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tags/tag5.xml" ContentType="application/vnd.openxmlformats-officedocument.presentationml.tags+xml"/>
  <Override PartName="/ppt/notesSlides/notesSlide9.xml" ContentType="application/vnd.openxmlformats-officedocument.presentationml.notesSlide+xml"/>
  <Override PartName="/ppt/tags/tag6.xml" ContentType="application/vnd.openxmlformats-officedocument.presentationml.tags+xml"/>
  <Override PartName="/ppt/notesSlides/notesSlide10.xml" ContentType="application/vnd.openxmlformats-officedocument.presentationml.notesSlide+xml"/>
  <Override PartName="/ppt/tags/tag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8.xml" ContentType="application/vnd.openxmlformats-officedocument.presentationml.tags+xml"/>
  <Override PartName="/ppt/notesSlides/notesSlide18.xml" ContentType="application/vnd.openxmlformats-officedocument.presentationml.notesSlide+xml"/>
  <Override PartName="/ppt/tags/tag9.xml" ContentType="application/vnd.openxmlformats-officedocument.presentationml.tags+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2" r:id="rId4"/>
    <p:sldMasterId id="2147483720" r:id="rId5"/>
  </p:sldMasterIdLst>
  <p:notesMasterIdLst>
    <p:notesMasterId r:id="rId34"/>
  </p:notesMasterIdLst>
  <p:sldIdLst>
    <p:sldId id="256" r:id="rId6"/>
    <p:sldId id="257" r:id="rId7"/>
    <p:sldId id="258" r:id="rId8"/>
    <p:sldId id="265" r:id="rId9"/>
    <p:sldId id="566" r:id="rId10"/>
    <p:sldId id="615" r:id="rId11"/>
    <p:sldId id="1870" r:id="rId12"/>
    <p:sldId id="707" r:id="rId13"/>
    <p:sldId id="690" r:id="rId14"/>
    <p:sldId id="692" r:id="rId15"/>
    <p:sldId id="711" r:id="rId16"/>
    <p:sldId id="713" r:id="rId17"/>
    <p:sldId id="694" r:id="rId18"/>
    <p:sldId id="714" r:id="rId19"/>
    <p:sldId id="698" r:id="rId20"/>
    <p:sldId id="1872" r:id="rId21"/>
    <p:sldId id="706" r:id="rId22"/>
    <p:sldId id="705" r:id="rId23"/>
    <p:sldId id="696" r:id="rId24"/>
    <p:sldId id="701" r:id="rId25"/>
    <p:sldId id="723" r:id="rId26"/>
    <p:sldId id="717" r:id="rId27"/>
    <p:sldId id="716" r:id="rId28"/>
    <p:sldId id="715" r:id="rId29"/>
    <p:sldId id="356" r:id="rId30"/>
    <p:sldId id="368" r:id="rId31"/>
    <p:sldId id="1869" r:id="rId32"/>
    <p:sldId id="565" r:id="rId33"/>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02596A-4C49-C5ED-2FF4-8F6433CDD6E8}" name="EZZINE, Hind" initials="EH" userId="S::ezzineh@who.int::edcab00f-6318-46e5-a4a9-188b01ee222f" providerId="AD"/>
  <p188:author id="{CE3F4ECB-56DD-20D5-704E-51FCCDB6670F}" name="GOMEZ, Paula" initials="GP" userId="S::gomezp@who.int::c93cf399-3ed7-4230-9282-8831e3fe5ae7"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ompte Microsoft" initials="CM" lastIdx="8" clrIdx="0">
    <p:extLst>
      <p:ext uri="{19B8F6BF-5375-455C-9EA6-DF929625EA0E}">
        <p15:presenceInfo xmlns:p15="http://schemas.microsoft.com/office/powerpoint/2012/main" userId="a000d49bf1ac71b7" providerId="Windows Live"/>
      </p:ext>
    </p:extLst>
  </p:cmAuthor>
  <p:cmAuthor id="2" name="EZZINE, Hind" initials="EH" lastIdx="17" clrIdx="1">
    <p:extLst>
      <p:ext uri="{19B8F6BF-5375-455C-9EA6-DF929625EA0E}">
        <p15:presenceInfo xmlns:p15="http://schemas.microsoft.com/office/powerpoint/2012/main" userId="S::ezzineh@who.int::edcab00f-6318-46e5-a4a9-188b01ee222f" providerId="AD"/>
      </p:ext>
    </p:extLst>
  </p:cmAuthor>
  <p:cmAuthor id="3" name="GOMEZ, Paula" initials="GP" lastIdx="15" clrIdx="2">
    <p:extLst>
      <p:ext uri="{19B8F6BF-5375-455C-9EA6-DF929625EA0E}">
        <p15:presenceInfo xmlns:p15="http://schemas.microsoft.com/office/powerpoint/2012/main" userId="S::gomezp@who.int::c93cf399-3ed7-4230-9282-8831e3fe5ae7" providerId="AD"/>
      </p:ext>
    </p:extLst>
  </p:cmAuthor>
  <p:cmAuthor id="4" name="philippe le duff" initials="pl" lastIdx="2" clrIdx="3">
    <p:extLst>
      <p:ext uri="{19B8F6BF-5375-455C-9EA6-DF929625EA0E}">
        <p15:presenceInfo xmlns:p15="http://schemas.microsoft.com/office/powerpoint/2012/main" userId="20e635ec4fe25ac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1010D"/>
    <a:srgbClr val="65A100"/>
    <a:srgbClr val="951D19"/>
    <a:srgbClr val="A2010C"/>
    <a:srgbClr val="75A203"/>
    <a:srgbClr val="729E03"/>
    <a:srgbClr val="00205C"/>
    <a:srgbClr val="649E00"/>
    <a:srgbClr val="9B1E1A"/>
    <a:srgbClr val="001F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BB27FDF-CF6C-45E5-BA75-FCBE45A0D324}" v="9" dt="2024-11-08T16:17:57.764"/>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wholeTbl>
    <a:band2H>
      <a:tcTxStyle/>
      <a:tcStyle>
        <a:tcBdr/>
        <a:fill>
          <a:solidFill>
            <a:srgbClr val="FFFFFF"/>
          </a:solidFill>
        </a:fill>
      </a:tcStyle>
    </a:band2H>
    <a:firstCo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Col>
    <a:la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255" autoAdjust="0"/>
  </p:normalViewPr>
  <p:slideViewPr>
    <p:cSldViewPr snapToGrid="0">
      <p:cViewPr varScale="1">
        <p:scale>
          <a:sx n="75" d="100"/>
          <a:sy n="75" d="100"/>
        </p:scale>
        <p:origin x="58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notesMaster" Target="notesMasters/notesMaster1.xml"/><Relationship Id="rId42"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OMEZ, Paula" userId="c93cf399-3ed7-4230-9282-8831e3fe5ae7" providerId="ADAL" clId="{AFC9D2D5-FEE3-414C-B0C9-E156FB8D1DE5}"/>
    <pc:docChg chg="modSld">
      <pc:chgData name="GOMEZ, Paula" userId="c93cf399-3ed7-4230-9282-8831e3fe5ae7" providerId="ADAL" clId="{AFC9D2D5-FEE3-414C-B0C9-E156FB8D1DE5}" dt="2024-08-20T09:15:07.609" v="0" actId="1076"/>
      <pc:docMkLst>
        <pc:docMk/>
      </pc:docMkLst>
      <pc:sldChg chg="modSp mod">
        <pc:chgData name="GOMEZ, Paula" userId="c93cf399-3ed7-4230-9282-8831e3fe5ae7" providerId="ADAL" clId="{AFC9D2D5-FEE3-414C-B0C9-E156FB8D1DE5}" dt="2024-08-20T09:15:07.609" v="0" actId="1076"/>
        <pc:sldMkLst>
          <pc:docMk/>
          <pc:sldMk cId="2609152842" sldId="716"/>
        </pc:sldMkLst>
        <pc:spChg chg="mod">
          <ac:chgData name="GOMEZ, Paula" userId="c93cf399-3ed7-4230-9282-8831e3fe5ae7" providerId="ADAL" clId="{AFC9D2D5-FEE3-414C-B0C9-E156FB8D1DE5}" dt="2024-08-20T09:15:07.609" v="0" actId="1076"/>
          <ac:spMkLst>
            <pc:docMk/>
            <pc:sldMk cId="2609152842" sldId="716"/>
            <ac:spMk id="9" creationId="{902D0F1A-D3C6-4E55-D4B7-6B777B9DEA1D}"/>
          </ac:spMkLst>
        </pc:spChg>
      </pc:sldChg>
    </pc:docChg>
  </pc:docChgLst>
  <pc:docChgLst>
    <pc:chgData name="GOMEZ, Paula" userId="S::gomezp@who.int::c93cf399-3ed7-4230-9282-8831e3fe5ae7" providerId="AD" clId="Web-{DA833DD4-0C70-BD88-21BB-3AF5E31AC11F}"/>
    <pc:docChg chg="">
      <pc:chgData name="GOMEZ, Paula" userId="S::gomezp@who.int::c93cf399-3ed7-4230-9282-8831e3fe5ae7" providerId="AD" clId="Web-{DA833DD4-0C70-BD88-21BB-3AF5E31AC11F}" dt="2024-05-07T15:05:07.109" v="0"/>
      <pc:docMkLst>
        <pc:docMk/>
      </pc:docMkLst>
      <pc:sldChg chg="addCm">
        <pc:chgData name="GOMEZ, Paula" userId="S::gomezp@who.int::c93cf399-3ed7-4230-9282-8831e3fe5ae7" providerId="AD" clId="Web-{DA833DD4-0C70-BD88-21BB-3AF5E31AC11F}" dt="2024-05-07T15:05:07.109" v="0"/>
        <pc:sldMkLst>
          <pc:docMk/>
          <pc:sldMk cId="3273506029" sldId="671"/>
        </pc:sldMkLst>
      </pc:sldChg>
    </pc:docChg>
  </pc:docChgLst>
  <pc:docChgLst>
    <pc:chgData name="EZZINE, Hind" userId="S::ezzineh@who.int::edcab00f-6318-46e5-a4a9-188b01ee222f" providerId="AD" clId="Web-{7F45C709-623E-4DB5-8586-47CDAA792D3A}"/>
    <pc:docChg chg="modSld">
      <pc:chgData name="EZZINE, Hind" userId="S::ezzineh@who.int::edcab00f-6318-46e5-a4a9-188b01ee222f" providerId="AD" clId="Web-{7F45C709-623E-4DB5-8586-47CDAA792D3A}" dt="2023-02-15T08:50:26.946" v="10" actId="20577"/>
      <pc:docMkLst>
        <pc:docMk/>
      </pc:docMkLst>
      <pc:sldChg chg="modSp">
        <pc:chgData name="EZZINE, Hind" userId="S::ezzineh@who.int::edcab00f-6318-46e5-a4a9-188b01ee222f" providerId="AD" clId="Web-{7F45C709-623E-4DB5-8586-47CDAA792D3A}" dt="2023-02-15T08:50:26.946" v="10" actId="20577"/>
        <pc:sldMkLst>
          <pc:docMk/>
          <pc:sldMk cId="1491170698" sldId="694"/>
        </pc:sldMkLst>
        <pc:spChg chg="mod">
          <ac:chgData name="EZZINE, Hind" userId="S::ezzineh@who.int::edcab00f-6318-46e5-a4a9-188b01ee222f" providerId="AD" clId="Web-{7F45C709-623E-4DB5-8586-47CDAA792D3A}" dt="2023-02-15T08:50:26.946" v="10" actId="20577"/>
          <ac:spMkLst>
            <pc:docMk/>
            <pc:sldMk cId="1491170698" sldId="694"/>
            <ac:spMk id="2" creationId="{E4308776-96D9-404D-A093-309CACF5D3A7}"/>
          </ac:spMkLst>
        </pc:spChg>
      </pc:sldChg>
    </pc:docChg>
  </pc:docChgLst>
  <pc:docChgLst>
    <pc:chgData name="Medina, Emily (CDC/GHC/DGHP) (CTR)" userId="8a698838-2520-4271-a29d-c2cd48c8a7c8" providerId="ADAL" clId="{C2E19456-FEB5-46BF-8A44-68CEA77D2746}"/>
    <pc:docChg chg="modSld">
      <pc:chgData name="Medina, Emily (CDC/GHC/DGHP) (CTR)" userId="8a698838-2520-4271-a29d-c2cd48c8a7c8" providerId="ADAL" clId="{C2E19456-FEB5-46BF-8A44-68CEA77D2746}" dt="2024-07-31T12:24:47.411" v="4"/>
      <pc:docMkLst>
        <pc:docMk/>
      </pc:docMkLst>
      <pc:sldChg chg="modNotesTx">
        <pc:chgData name="Medina, Emily (CDC/GHC/DGHP) (CTR)" userId="8a698838-2520-4271-a29d-c2cd48c8a7c8" providerId="ADAL" clId="{C2E19456-FEB5-46BF-8A44-68CEA77D2746}" dt="2024-07-31T12:24:43.165" v="3" actId="6549"/>
        <pc:sldMkLst>
          <pc:docMk/>
          <pc:sldMk cId="1498200410" sldId="701"/>
        </pc:sldMkLst>
      </pc:sldChg>
      <pc:sldChg chg="modNotesTx">
        <pc:chgData name="Medina, Emily (CDC/GHC/DGHP) (CTR)" userId="8a698838-2520-4271-a29d-c2cd48c8a7c8" providerId="ADAL" clId="{C2E19456-FEB5-46BF-8A44-68CEA77D2746}" dt="2024-07-31T12:24:47.411" v="4"/>
        <pc:sldMkLst>
          <pc:docMk/>
          <pc:sldMk cId="419142235" sldId="723"/>
        </pc:sldMkLst>
      </pc:sldChg>
    </pc:docChg>
  </pc:docChgLst>
  <pc:docChgLst>
    <pc:chgData name="GOMEZ, Paula" userId="c93cf399-3ed7-4230-9282-8831e3fe5ae7" providerId="ADAL" clId="{6BB27FDF-CF6C-45E5-BA75-FCBE45A0D324}"/>
    <pc:docChg chg="custSel modSld modMainMaster">
      <pc:chgData name="GOMEZ, Paula" userId="c93cf399-3ed7-4230-9282-8831e3fe5ae7" providerId="ADAL" clId="{6BB27FDF-CF6C-45E5-BA75-FCBE45A0D324}" dt="2024-11-08T16:18:45.298" v="170" actId="1076"/>
      <pc:docMkLst>
        <pc:docMk/>
      </pc:docMkLst>
      <pc:sldChg chg="modSp mod">
        <pc:chgData name="GOMEZ, Paula" userId="c93cf399-3ed7-4230-9282-8831e3fe5ae7" providerId="ADAL" clId="{6BB27FDF-CF6C-45E5-BA75-FCBE45A0D324}" dt="2024-11-08T16:11:42.488" v="36" actId="20577"/>
        <pc:sldMkLst>
          <pc:docMk/>
          <pc:sldMk cId="0" sldId="256"/>
        </pc:sldMkLst>
        <pc:spChg chg="mod">
          <ac:chgData name="GOMEZ, Paula" userId="c93cf399-3ed7-4230-9282-8831e3fe5ae7" providerId="ADAL" clId="{6BB27FDF-CF6C-45E5-BA75-FCBE45A0D324}" dt="2024-11-08T16:11:42.488" v="36" actId="20577"/>
          <ac:spMkLst>
            <pc:docMk/>
            <pc:sldMk cId="0" sldId="256"/>
            <ac:spMk id="562" creationId="{00000000-0000-0000-0000-000000000000}"/>
          </ac:spMkLst>
        </pc:spChg>
      </pc:sldChg>
      <pc:sldChg chg="addSp modSp mod modClrScheme chgLayout">
        <pc:chgData name="GOMEZ, Paula" userId="c93cf399-3ed7-4230-9282-8831e3fe5ae7" providerId="ADAL" clId="{6BB27FDF-CF6C-45E5-BA75-FCBE45A0D324}" dt="2024-11-08T16:18:45.298" v="170" actId="1076"/>
        <pc:sldMkLst>
          <pc:docMk/>
          <pc:sldMk cId="2210347919" sldId="368"/>
        </pc:sldMkLst>
        <pc:spChg chg="add mod ord">
          <ac:chgData name="GOMEZ, Paula" userId="c93cf399-3ed7-4230-9282-8831e3fe5ae7" providerId="ADAL" clId="{6BB27FDF-CF6C-45E5-BA75-FCBE45A0D324}" dt="2024-11-08T16:18:45.298" v="170" actId="1076"/>
          <ac:spMkLst>
            <pc:docMk/>
            <pc:sldMk cId="2210347919" sldId="368"/>
            <ac:spMk id="2" creationId="{CC03DEC5-47C0-1630-8E8B-DF7A88FEC5BB}"/>
          </ac:spMkLst>
        </pc:spChg>
        <pc:spChg chg="mod ord">
          <ac:chgData name="GOMEZ, Paula" userId="c93cf399-3ed7-4230-9282-8831e3fe5ae7" providerId="ADAL" clId="{6BB27FDF-CF6C-45E5-BA75-FCBE45A0D324}" dt="2024-11-08T16:18:34.053" v="162" actId="700"/>
          <ac:spMkLst>
            <pc:docMk/>
            <pc:sldMk cId="2210347919" sldId="368"/>
            <ac:spMk id="5" creationId="{75F8BAA7-5DD1-41EA-8807-8F68BDDBA860}"/>
          </ac:spMkLst>
        </pc:spChg>
      </pc:sldChg>
      <pc:sldChg chg="modSp mod">
        <pc:chgData name="GOMEZ, Paula" userId="c93cf399-3ed7-4230-9282-8831e3fe5ae7" providerId="ADAL" clId="{6BB27FDF-CF6C-45E5-BA75-FCBE45A0D324}" dt="2024-11-08T16:12:13.182" v="39" actId="1076"/>
        <pc:sldMkLst>
          <pc:docMk/>
          <pc:sldMk cId="1744623788" sldId="692"/>
        </pc:sldMkLst>
        <pc:spChg chg="mod">
          <ac:chgData name="GOMEZ, Paula" userId="c93cf399-3ed7-4230-9282-8831e3fe5ae7" providerId="ADAL" clId="{6BB27FDF-CF6C-45E5-BA75-FCBE45A0D324}" dt="2024-11-08T16:12:13.182" v="39" actId="1076"/>
          <ac:spMkLst>
            <pc:docMk/>
            <pc:sldMk cId="1744623788" sldId="692"/>
            <ac:spMk id="4" creationId="{C76D33A1-4BFA-55A1-4C5A-0FD329572B5F}"/>
          </ac:spMkLst>
        </pc:spChg>
      </pc:sldChg>
      <pc:sldChg chg="modSp mod">
        <pc:chgData name="GOMEZ, Paula" userId="c93cf399-3ed7-4230-9282-8831e3fe5ae7" providerId="ADAL" clId="{6BB27FDF-CF6C-45E5-BA75-FCBE45A0D324}" dt="2024-11-08T16:12:53.997" v="47" actId="1076"/>
        <pc:sldMkLst>
          <pc:docMk/>
          <pc:sldMk cId="1491170698" sldId="694"/>
        </pc:sldMkLst>
        <pc:spChg chg="mod">
          <ac:chgData name="GOMEZ, Paula" userId="c93cf399-3ed7-4230-9282-8831e3fe5ae7" providerId="ADAL" clId="{6BB27FDF-CF6C-45E5-BA75-FCBE45A0D324}" dt="2024-11-08T16:12:53.997" v="47" actId="1076"/>
          <ac:spMkLst>
            <pc:docMk/>
            <pc:sldMk cId="1491170698" sldId="694"/>
            <ac:spMk id="9" creationId="{00000000-0000-0000-0000-000000000000}"/>
          </ac:spMkLst>
        </pc:spChg>
      </pc:sldChg>
      <pc:sldChg chg="addSp modSp mod delCm">
        <pc:chgData name="GOMEZ, Paula" userId="c93cf399-3ed7-4230-9282-8831e3fe5ae7" providerId="ADAL" clId="{6BB27FDF-CF6C-45E5-BA75-FCBE45A0D324}" dt="2024-11-08T16:17:33.789" v="156" actId="1592"/>
        <pc:sldMkLst>
          <pc:docMk/>
          <pc:sldMk cId="616147469" sldId="706"/>
        </pc:sldMkLst>
        <pc:spChg chg="ord">
          <ac:chgData name="GOMEZ, Paula" userId="c93cf399-3ed7-4230-9282-8831e3fe5ae7" providerId="ADAL" clId="{6BB27FDF-CF6C-45E5-BA75-FCBE45A0D324}" dt="2024-11-08T16:16:45.495" v="153" actId="166"/>
          <ac:spMkLst>
            <pc:docMk/>
            <pc:sldMk cId="616147469" sldId="706"/>
            <ac:spMk id="4" creationId="{8E4E7EBB-AE45-940C-977B-8F731CE48BF2}"/>
          </ac:spMkLst>
        </pc:spChg>
        <pc:spChg chg="mod">
          <ac:chgData name="GOMEZ, Paula" userId="c93cf399-3ed7-4230-9282-8831e3fe5ae7" providerId="ADAL" clId="{6BB27FDF-CF6C-45E5-BA75-FCBE45A0D324}" dt="2024-11-08T16:17:13.745" v="155" actId="20577"/>
          <ac:spMkLst>
            <pc:docMk/>
            <pc:sldMk cId="616147469" sldId="706"/>
            <ac:spMk id="5" creationId="{26779BB8-BB96-7944-C2C2-383ED1B9AFA2}"/>
          </ac:spMkLst>
        </pc:spChg>
        <pc:spChg chg="add mod">
          <ac:chgData name="GOMEZ, Paula" userId="c93cf399-3ed7-4230-9282-8831e3fe5ae7" providerId="ADAL" clId="{6BB27FDF-CF6C-45E5-BA75-FCBE45A0D324}" dt="2024-11-08T16:16:40.634" v="152" actId="1076"/>
          <ac:spMkLst>
            <pc:docMk/>
            <pc:sldMk cId="616147469" sldId="706"/>
            <ac:spMk id="6" creationId="{00EF26FE-D41A-1C69-B8ED-44D6CAFAF5FB}"/>
          </ac:spMkLst>
        </pc:spChg>
        <pc:spChg chg="add mod">
          <ac:chgData name="GOMEZ, Paula" userId="c93cf399-3ed7-4230-9282-8831e3fe5ae7" providerId="ADAL" clId="{6BB27FDF-CF6C-45E5-BA75-FCBE45A0D324}" dt="2024-11-08T16:16:29.634" v="150" actId="207"/>
          <ac:spMkLst>
            <pc:docMk/>
            <pc:sldMk cId="616147469" sldId="706"/>
            <ac:spMk id="7" creationId="{608C1BEA-5F54-8D6C-70A2-9BC83361B815}"/>
          </ac:spMkLst>
        </pc:spChg>
        <pc:spChg chg="add mod">
          <ac:chgData name="GOMEZ, Paula" userId="c93cf399-3ed7-4230-9282-8831e3fe5ae7" providerId="ADAL" clId="{6BB27FDF-CF6C-45E5-BA75-FCBE45A0D324}" dt="2024-11-08T16:16:24.597" v="149" actId="207"/>
          <ac:spMkLst>
            <pc:docMk/>
            <pc:sldMk cId="616147469" sldId="706"/>
            <ac:spMk id="8" creationId="{A7A83316-887F-F97A-10EB-78606FBE4B1B}"/>
          </ac:spMkLst>
        </pc:spChg>
      </pc:sldChg>
      <pc:sldChg chg="modSp mod">
        <pc:chgData name="GOMEZ, Paula" userId="c93cf399-3ed7-4230-9282-8831e3fe5ae7" providerId="ADAL" clId="{6BB27FDF-CF6C-45E5-BA75-FCBE45A0D324}" dt="2024-11-08T16:12:30.031" v="43" actId="1076"/>
        <pc:sldMkLst>
          <pc:docMk/>
          <pc:sldMk cId="399796650" sldId="711"/>
        </pc:sldMkLst>
        <pc:spChg chg="mod">
          <ac:chgData name="GOMEZ, Paula" userId="c93cf399-3ed7-4230-9282-8831e3fe5ae7" providerId="ADAL" clId="{6BB27FDF-CF6C-45E5-BA75-FCBE45A0D324}" dt="2024-11-08T16:12:30.031" v="43" actId="1076"/>
          <ac:spMkLst>
            <pc:docMk/>
            <pc:sldMk cId="399796650" sldId="711"/>
            <ac:spMk id="3" creationId="{21601A05-F64F-8EFB-0B8E-9BB7D8219403}"/>
          </ac:spMkLst>
        </pc:spChg>
      </pc:sldChg>
      <pc:sldChg chg="modSp mod">
        <pc:chgData name="GOMEZ, Paula" userId="c93cf399-3ed7-4230-9282-8831e3fe5ae7" providerId="ADAL" clId="{6BB27FDF-CF6C-45E5-BA75-FCBE45A0D324}" dt="2024-11-08T16:18:09.234" v="161" actId="14100"/>
        <pc:sldMkLst>
          <pc:docMk/>
          <pc:sldMk cId="419142235" sldId="723"/>
        </pc:sldMkLst>
        <pc:spChg chg="mod">
          <ac:chgData name="GOMEZ, Paula" userId="c93cf399-3ed7-4230-9282-8831e3fe5ae7" providerId="ADAL" clId="{6BB27FDF-CF6C-45E5-BA75-FCBE45A0D324}" dt="2024-11-08T16:18:09.234" v="161" actId="14100"/>
          <ac:spMkLst>
            <pc:docMk/>
            <pc:sldMk cId="419142235" sldId="723"/>
            <ac:spMk id="4" creationId="{00000000-0000-0000-0000-000000000000}"/>
          </ac:spMkLst>
        </pc:spChg>
      </pc:sldChg>
      <pc:sldMasterChg chg="modSldLayout">
        <pc:chgData name="GOMEZ, Paula" userId="c93cf399-3ed7-4230-9282-8831e3fe5ae7" providerId="ADAL" clId="{6BB27FDF-CF6C-45E5-BA75-FCBE45A0D324}" dt="2024-11-08T16:11:25.869" v="27" actId="1076"/>
        <pc:sldMasterMkLst>
          <pc:docMk/>
          <pc:sldMasterMk cId="0" sldId="2147483682"/>
        </pc:sldMasterMkLst>
        <pc:sldLayoutChg chg="addSp delSp modSp mod">
          <pc:chgData name="GOMEZ, Paula" userId="c93cf399-3ed7-4230-9282-8831e3fe5ae7" providerId="ADAL" clId="{6BB27FDF-CF6C-45E5-BA75-FCBE45A0D324}" dt="2024-11-08T16:11:25.869" v="27" actId="1076"/>
          <pc:sldLayoutMkLst>
            <pc:docMk/>
            <pc:sldMasterMk cId="0" sldId="2147483682"/>
            <pc:sldLayoutMk cId="0" sldId="2147483683"/>
          </pc:sldLayoutMkLst>
          <pc:spChg chg="add mod">
            <ac:chgData name="GOMEZ, Paula" userId="c93cf399-3ed7-4230-9282-8831e3fe5ae7" providerId="ADAL" clId="{6BB27FDF-CF6C-45E5-BA75-FCBE45A0D324}" dt="2024-11-08T16:10:58.974" v="8"/>
            <ac:spMkLst>
              <pc:docMk/>
              <pc:sldMasterMk cId="0" sldId="2147483682"/>
              <pc:sldLayoutMk cId="0" sldId="2147483683"/>
              <ac:spMk id="3" creationId="{4EDF6EB0-EAE8-E5F8-90CD-6AAA4507E7E7}"/>
            </ac:spMkLst>
          </pc:spChg>
          <pc:spChg chg="del mod">
            <ac:chgData name="GOMEZ, Paula" userId="c93cf399-3ed7-4230-9282-8831e3fe5ae7" providerId="ADAL" clId="{6BB27FDF-CF6C-45E5-BA75-FCBE45A0D324}" dt="2024-11-08T16:10:42.749" v="4" actId="478"/>
            <ac:spMkLst>
              <pc:docMk/>
              <pc:sldMasterMk cId="0" sldId="2147483682"/>
              <pc:sldLayoutMk cId="0" sldId="2147483683"/>
              <ac:spMk id="17" creationId="{1B321B05-4F94-47E5-8101-0BB7475BC588}"/>
            </ac:spMkLst>
          </pc:spChg>
          <pc:grpChg chg="add mod">
            <ac:chgData name="GOMEZ, Paula" userId="c93cf399-3ed7-4230-9282-8831e3fe5ae7" providerId="ADAL" clId="{6BB27FDF-CF6C-45E5-BA75-FCBE45A0D324}" dt="2024-11-08T16:11:04.659" v="9" actId="1076"/>
            <ac:grpSpMkLst>
              <pc:docMk/>
              <pc:sldMasterMk cId="0" sldId="2147483682"/>
              <pc:sldLayoutMk cId="0" sldId="2147483683"/>
              <ac:grpSpMk id="2" creationId="{BCDE8F81-2253-2A95-D6E6-F5C37D1C7BBD}"/>
            </ac:grpSpMkLst>
          </pc:grpChg>
          <pc:picChg chg="add mod">
            <ac:chgData name="GOMEZ, Paula" userId="c93cf399-3ed7-4230-9282-8831e3fe5ae7" providerId="ADAL" clId="{6BB27FDF-CF6C-45E5-BA75-FCBE45A0D324}" dt="2024-11-08T16:10:58.974" v="8"/>
            <ac:picMkLst>
              <pc:docMk/>
              <pc:sldMasterMk cId="0" sldId="2147483682"/>
              <pc:sldLayoutMk cId="0" sldId="2147483683"/>
              <ac:picMk id="4" creationId="{EF753774-B208-0AF4-F1FE-34CF574E727A}"/>
            </ac:picMkLst>
          </pc:picChg>
          <pc:picChg chg="add mod">
            <ac:chgData name="GOMEZ, Paula" userId="c93cf399-3ed7-4230-9282-8831e3fe5ae7" providerId="ADAL" clId="{6BB27FDF-CF6C-45E5-BA75-FCBE45A0D324}" dt="2024-11-08T16:10:58.974" v="8"/>
            <ac:picMkLst>
              <pc:docMk/>
              <pc:sldMasterMk cId="0" sldId="2147483682"/>
              <pc:sldLayoutMk cId="0" sldId="2147483683"/>
              <ac:picMk id="5" creationId="{1DF2A86A-6292-642D-AFD6-18919D95B1E7}"/>
            </ac:picMkLst>
          </pc:picChg>
          <pc:picChg chg="add mod">
            <ac:chgData name="GOMEZ, Paula" userId="c93cf399-3ed7-4230-9282-8831e3fe5ae7" providerId="ADAL" clId="{6BB27FDF-CF6C-45E5-BA75-FCBE45A0D324}" dt="2024-11-08T16:11:25.869" v="27" actId="1076"/>
            <ac:picMkLst>
              <pc:docMk/>
              <pc:sldMasterMk cId="0" sldId="2147483682"/>
              <pc:sldLayoutMk cId="0" sldId="2147483683"/>
              <ac:picMk id="6" creationId="{7FD0C814-CA9C-9A15-AFAE-457540EAA469}"/>
            </ac:picMkLst>
          </pc:picChg>
          <pc:picChg chg="del">
            <ac:chgData name="GOMEZ, Paula" userId="c93cf399-3ed7-4230-9282-8831e3fe5ae7" providerId="ADAL" clId="{6BB27FDF-CF6C-45E5-BA75-FCBE45A0D324}" dt="2024-11-08T16:10:41.183" v="2" actId="478"/>
            <ac:picMkLst>
              <pc:docMk/>
              <pc:sldMasterMk cId="0" sldId="2147483682"/>
              <pc:sldLayoutMk cId="0" sldId="2147483683"/>
              <ac:picMk id="16" creationId="{0B02B364-0605-4B14-A806-E556DBA5F8AB}"/>
            </ac:picMkLst>
          </pc:picChg>
          <pc:picChg chg="del">
            <ac:chgData name="GOMEZ, Paula" userId="c93cf399-3ed7-4230-9282-8831e3fe5ae7" providerId="ADAL" clId="{6BB27FDF-CF6C-45E5-BA75-FCBE45A0D324}" dt="2024-11-08T16:10:47.780" v="7" actId="478"/>
            <ac:picMkLst>
              <pc:docMk/>
              <pc:sldMasterMk cId="0" sldId="2147483682"/>
              <pc:sldLayoutMk cId="0" sldId="2147483683"/>
              <ac:picMk id="24" creationId="{00000000-0000-0000-0000-000000000000}"/>
            </ac:picMkLst>
          </pc:picChg>
          <pc:picChg chg="del">
            <ac:chgData name="GOMEZ, Paula" userId="c93cf399-3ed7-4230-9282-8831e3fe5ae7" providerId="ADAL" clId="{6BB27FDF-CF6C-45E5-BA75-FCBE45A0D324}" dt="2024-11-08T16:10:40.469" v="1" actId="478"/>
            <ac:picMkLst>
              <pc:docMk/>
              <pc:sldMasterMk cId="0" sldId="2147483682"/>
              <pc:sldLayoutMk cId="0" sldId="2147483683"/>
              <ac:picMk id="25" creationId="{00000000-0000-0000-0000-000000000000}"/>
            </ac:picMkLst>
          </pc:picChg>
          <pc:picChg chg="del">
            <ac:chgData name="GOMEZ, Paula" userId="c93cf399-3ed7-4230-9282-8831e3fe5ae7" providerId="ADAL" clId="{6BB27FDF-CF6C-45E5-BA75-FCBE45A0D324}" dt="2024-11-08T16:10:45.388" v="6" actId="478"/>
            <ac:picMkLst>
              <pc:docMk/>
              <pc:sldMasterMk cId="0" sldId="2147483682"/>
              <pc:sldLayoutMk cId="0" sldId="2147483683"/>
              <ac:picMk id="27" creationId="{00000000-0000-0000-0000-000000000000}"/>
            </ac:picMkLst>
          </pc:picChg>
          <pc:picChg chg="del">
            <ac:chgData name="GOMEZ, Paula" userId="c93cf399-3ed7-4230-9282-8831e3fe5ae7" providerId="ADAL" clId="{6BB27FDF-CF6C-45E5-BA75-FCBE45A0D324}" dt="2024-11-08T16:10:39.836" v="0" actId="478"/>
            <ac:picMkLst>
              <pc:docMk/>
              <pc:sldMasterMk cId="0" sldId="2147483682"/>
              <pc:sldLayoutMk cId="0" sldId="2147483683"/>
              <ac:picMk id="28" creationId="{00000000-0000-0000-0000-000000000000}"/>
            </ac:picMkLst>
          </pc:picChg>
          <pc:picChg chg="del">
            <ac:chgData name="GOMEZ, Paula" userId="c93cf399-3ed7-4230-9282-8831e3fe5ae7" providerId="ADAL" clId="{6BB27FDF-CF6C-45E5-BA75-FCBE45A0D324}" dt="2024-11-08T16:10:44.604" v="5" actId="478"/>
            <ac:picMkLst>
              <pc:docMk/>
              <pc:sldMasterMk cId="0" sldId="2147483682"/>
              <pc:sldLayoutMk cId="0" sldId="2147483683"/>
              <ac:picMk id="32" creationId="{00000000-0000-0000-0000-000000000000}"/>
            </ac:picMkLst>
          </pc:picChg>
        </pc:sldLayoutChg>
      </pc:sldMasterChg>
    </pc:docChg>
  </pc:docChgLst>
  <pc:docChgLst>
    <pc:chgData name="GOMEZ, Paula" userId="S::gomezp@who.int::c93cf399-3ed7-4230-9282-8831e3fe5ae7" providerId="AD" clId="Web-{4CB42D18-EAC2-E516-4A5B-4829BB4607CF}"/>
    <pc:docChg chg="addSld delSld modSld">
      <pc:chgData name="GOMEZ, Paula" userId="S::gomezp@who.int::c93cf399-3ed7-4230-9282-8831e3fe5ae7" providerId="AD" clId="Web-{4CB42D18-EAC2-E516-4A5B-4829BB4607CF}" dt="2023-01-16T10:46:40.618" v="198"/>
      <pc:docMkLst>
        <pc:docMk/>
      </pc:docMkLst>
      <pc:sldChg chg="modSp delCm">
        <pc:chgData name="GOMEZ, Paula" userId="S::gomezp@who.int::c93cf399-3ed7-4230-9282-8831e3fe5ae7" providerId="AD" clId="Web-{4CB42D18-EAC2-E516-4A5B-4829BB4607CF}" dt="2023-01-16T10:32:45.897" v="10"/>
        <pc:sldMkLst>
          <pc:docMk/>
          <pc:sldMk cId="0" sldId="265"/>
        </pc:sldMkLst>
        <pc:spChg chg="mod">
          <ac:chgData name="GOMEZ, Paula" userId="S::gomezp@who.int::c93cf399-3ed7-4230-9282-8831e3fe5ae7" providerId="AD" clId="Web-{4CB42D18-EAC2-E516-4A5B-4829BB4607CF}" dt="2023-01-16T10:32:45.835" v="9" actId="20577"/>
          <ac:spMkLst>
            <pc:docMk/>
            <pc:sldMk cId="0" sldId="265"/>
            <ac:spMk id="616" creationId="{00000000-0000-0000-0000-000000000000}"/>
          </ac:spMkLst>
        </pc:spChg>
      </pc:sldChg>
      <pc:sldChg chg="modSp delCm">
        <pc:chgData name="GOMEZ, Paula" userId="S::gomezp@who.int::c93cf399-3ed7-4230-9282-8831e3fe5ae7" providerId="AD" clId="Web-{4CB42D18-EAC2-E516-4A5B-4829BB4607CF}" dt="2023-01-16T10:42:07.732" v="165"/>
        <pc:sldMkLst>
          <pc:docMk/>
          <pc:sldMk cId="3383327739" sldId="347"/>
        </pc:sldMkLst>
        <pc:spChg chg="mod">
          <ac:chgData name="GOMEZ, Paula" userId="S::gomezp@who.int::c93cf399-3ed7-4230-9282-8831e3fe5ae7" providerId="AD" clId="Web-{4CB42D18-EAC2-E516-4A5B-4829BB4607CF}" dt="2023-01-16T10:42:03.841" v="164" actId="20577"/>
          <ac:spMkLst>
            <pc:docMk/>
            <pc:sldMk cId="3383327739" sldId="347"/>
            <ac:spMk id="628" creationId="{00000000-0000-0000-0000-000000000000}"/>
          </ac:spMkLst>
        </pc:spChg>
      </pc:sldChg>
      <pc:sldChg chg="del">
        <pc:chgData name="GOMEZ, Paula" userId="S::gomezp@who.int::c93cf399-3ed7-4230-9282-8831e3fe5ae7" providerId="AD" clId="Web-{4CB42D18-EAC2-E516-4A5B-4829BB4607CF}" dt="2023-01-16T10:42:25.372" v="166"/>
        <pc:sldMkLst>
          <pc:docMk/>
          <pc:sldMk cId="338036106" sldId="379"/>
        </pc:sldMkLst>
      </pc:sldChg>
      <pc:sldChg chg="del">
        <pc:chgData name="GOMEZ, Paula" userId="S::gomezp@who.int::c93cf399-3ed7-4230-9282-8831e3fe5ae7" providerId="AD" clId="Web-{4CB42D18-EAC2-E516-4A5B-4829BB4607CF}" dt="2023-01-16T10:42:27.935" v="167"/>
        <pc:sldMkLst>
          <pc:docMk/>
          <pc:sldMk cId="1125427512" sldId="380"/>
        </pc:sldMkLst>
      </pc:sldChg>
      <pc:sldChg chg="del">
        <pc:chgData name="GOMEZ, Paula" userId="S::gomezp@who.int::c93cf399-3ed7-4230-9282-8831e3fe5ae7" providerId="AD" clId="Web-{4CB42D18-EAC2-E516-4A5B-4829BB4607CF}" dt="2023-01-16T10:42:29.841" v="168"/>
        <pc:sldMkLst>
          <pc:docMk/>
          <pc:sldMk cId="3669432854" sldId="381"/>
        </pc:sldMkLst>
      </pc:sldChg>
      <pc:sldChg chg="del">
        <pc:chgData name="GOMEZ, Paula" userId="S::gomezp@who.int::c93cf399-3ed7-4230-9282-8831e3fe5ae7" providerId="AD" clId="Web-{4CB42D18-EAC2-E516-4A5B-4829BB4607CF}" dt="2023-01-16T10:42:32.372" v="169"/>
        <pc:sldMkLst>
          <pc:docMk/>
          <pc:sldMk cId="4088667319" sldId="382"/>
        </pc:sldMkLst>
      </pc:sldChg>
      <pc:sldChg chg="del">
        <pc:chgData name="GOMEZ, Paula" userId="S::gomezp@who.int::c93cf399-3ed7-4230-9282-8831e3fe5ae7" providerId="AD" clId="Web-{4CB42D18-EAC2-E516-4A5B-4829BB4607CF}" dt="2023-01-16T10:42:34.872" v="170"/>
        <pc:sldMkLst>
          <pc:docMk/>
          <pc:sldMk cId="1165208791" sldId="383"/>
        </pc:sldMkLst>
      </pc:sldChg>
      <pc:sldChg chg="modSp delCm">
        <pc:chgData name="GOMEZ, Paula" userId="S::gomezp@who.int::c93cf399-3ed7-4230-9282-8831e3fe5ae7" providerId="AD" clId="Web-{4CB42D18-EAC2-E516-4A5B-4829BB4607CF}" dt="2023-01-16T10:44:14.042" v="174"/>
        <pc:sldMkLst>
          <pc:docMk/>
          <pc:sldMk cId="165095204" sldId="386"/>
        </pc:sldMkLst>
        <pc:spChg chg="mod">
          <ac:chgData name="GOMEZ, Paula" userId="S::gomezp@who.int::c93cf399-3ed7-4230-9282-8831e3fe5ae7" providerId="AD" clId="Web-{4CB42D18-EAC2-E516-4A5B-4829BB4607CF}" dt="2023-01-16T10:44:11.902" v="173" actId="20577"/>
          <ac:spMkLst>
            <pc:docMk/>
            <pc:sldMk cId="165095204" sldId="386"/>
            <ac:spMk id="4" creationId="{B8798144-C516-5348-A5F5-C41C25162F89}"/>
          </ac:spMkLst>
        </pc:spChg>
      </pc:sldChg>
      <pc:sldChg chg="modSp delCm">
        <pc:chgData name="GOMEZ, Paula" userId="S::gomezp@who.int::c93cf399-3ed7-4230-9282-8831e3fe5ae7" providerId="AD" clId="Web-{4CB42D18-EAC2-E516-4A5B-4829BB4607CF}" dt="2023-01-16T10:36:24.409" v="19"/>
        <pc:sldMkLst>
          <pc:docMk/>
          <pc:sldMk cId="2202847662" sldId="408"/>
        </pc:sldMkLst>
        <pc:spChg chg="mod">
          <ac:chgData name="GOMEZ, Paula" userId="S::gomezp@who.int::c93cf399-3ed7-4230-9282-8831e3fe5ae7" providerId="AD" clId="Web-{4CB42D18-EAC2-E516-4A5B-4829BB4607CF}" dt="2023-01-16T10:36:24.284" v="18" actId="20577"/>
          <ac:spMkLst>
            <pc:docMk/>
            <pc:sldMk cId="2202847662" sldId="408"/>
            <ac:spMk id="3" creationId="{00000000-0000-0000-0000-000000000000}"/>
          </ac:spMkLst>
        </pc:spChg>
      </pc:sldChg>
      <pc:sldChg chg="delCm">
        <pc:chgData name="GOMEZ, Paula" userId="S::gomezp@who.int::c93cf399-3ed7-4230-9282-8831e3fe5ae7" providerId="AD" clId="Web-{4CB42D18-EAC2-E516-4A5B-4829BB4607CF}" dt="2023-01-16T10:37:09.330" v="20"/>
        <pc:sldMkLst>
          <pc:docMk/>
          <pc:sldMk cId="2230079753" sldId="426"/>
        </pc:sldMkLst>
      </pc:sldChg>
      <pc:sldChg chg="modSp delCm">
        <pc:chgData name="GOMEZ, Paula" userId="S::gomezp@who.int::c93cf399-3ed7-4230-9282-8831e3fe5ae7" providerId="AD" clId="Web-{4CB42D18-EAC2-E516-4A5B-4829BB4607CF}" dt="2023-01-16T10:40:38.686" v="156"/>
        <pc:sldMkLst>
          <pc:docMk/>
          <pc:sldMk cId="723761686" sldId="427"/>
        </pc:sldMkLst>
        <pc:graphicFrameChg chg="mod modGraphic">
          <ac:chgData name="GOMEZ, Paula" userId="S::gomezp@who.int::c93cf399-3ed7-4230-9282-8831e3fe5ae7" providerId="AD" clId="Web-{4CB42D18-EAC2-E516-4A5B-4829BB4607CF}" dt="2023-01-16T10:40:35.858" v="155"/>
          <ac:graphicFrameMkLst>
            <pc:docMk/>
            <pc:sldMk cId="723761686" sldId="427"/>
            <ac:graphicFrameMk id="5" creationId="{00000000-0000-0000-0000-000000000000}"/>
          </ac:graphicFrameMkLst>
        </pc:graphicFrameChg>
      </pc:sldChg>
      <pc:sldChg chg="modSp">
        <pc:chgData name="GOMEZ, Paula" userId="S::gomezp@who.int::c93cf399-3ed7-4230-9282-8831e3fe5ae7" providerId="AD" clId="Web-{4CB42D18-EAC2-E516-4A5B-4829BB4607CF}" dt="2023-01-16T10:41:10.139" v="157" actId="20577"/>
        <pc:sldMkLst>
          <pc:docMk/>
          <pc:sldMk cId="2545532385" sldId="431"/>
        </pc:sldMkLst>
        <pc:spChg chg="mod">
          <ac:chgData name="GOMEZ, Paula" userId="S::gomezp@who.int::c93cf399-3ed7-4230-9282-8831e3fe5ae7" providerId="AD" clId="Web-{4CB42D18-EAC2-E516-4A5B-4829BB4607CF}" dt="2023-01-16T10:41:10.139" v="157" actId="20577"/>
          <ac:spMkLst>
            <pc:docMk/>
            <pc:sldMk cId="2545532385" sldId="431"/>
            <ac:spMk id="4" creationId="{B8798144-C516-5348-A5F5-C41C25162F89}"/>
          </ac:spMkLst>
        </pc:spChg>
      </pc:sldChg>
      <pc:sldChg chg="modSp delCm">
        <pc:chgData name="GOMEZ, Paula" userId="S::gomezp@who.int::c93cf399-3ed7-4230-9282-8831e3fe5ae7" providerId="AD" clId="Web-{4CB42D18-EAC2-E516-4A5B-4829BB4607CF}" dt="2023-01-16T10:41:38.311" v="159" actId="20577"/>
        <pc:sldMkLst>
          <pc:docMk/>
          <pc:sldMk cId="2190798897" sldId="432"/>
        </pc:sldMkLst>
        <pc:spChg chg="mod">
          <ac:chgData name="GOMEZ, Paula" userId="S::gomezp@who.int::c93cf399-3ed7-4230-9282-8831e3fe5ae7" providerId="AD" clId="Web-{4CB42D18-EAC2-E516-4A5B-4829BB4607CF}" dt="2023-01-16T10:41:38.311" v="159" actId="20577"/>
          <ac:spMkLst>
            <pc:docMk/>
            <pc:sldMk cId="2190798897" sldId="432"/>
            <ac:spMk id="4" creationId="{B8798144-C516-5348-A5F5-C41C25162F89}"/>
          </ac:spMkLst>
        </pc:spChg>
      </pc:sldChg>
      <pc:sldChg chg="delCm">
        <pc:chgData name="GOMEZ, Paula" userId="S::gomezp@who.int::c93cf399-3ed7-4230-9282-8831e3fe5ae7" providerId="AD" clId="Web-{4CB42D18-EAC2-E516-4A5B-4829BB4607CF}" dt="2023-01-16T10:46:40.618" v="198"/>
        <pc:sldMkLst>
          <pc:docMk/>
          <pc:sldMk cId="2360786987" sldId="436"/>
        </pc:sldMkLst>
      </pc:sldChg>
      <pc:sldChg chg="modSp">
        <pc:chgData name="GOMEZ, Paula" userId="S::gomezp@who.int::c93cf399-3ed7-4230-9282-8831e3fe5ae7" providerId="AD" clId="Web-{4CB42D18-EAC2-E516-4A5B-4829BB4607CF}" dt="2023-01-16T10:45:45.807" v="184" actId="14100"/>
        <pc:sldMkLst>
          <pc:docMk/>
          <pc:sldMk cId="2644371204" sldId="439"/>
        </pc:sldMkLst>
        <pc:spChg chg="mod">
          <ac:chgData name="GOMEZ, Paula" userId="S::gomezp@who.int::c93cf399-3ed7-4230-9282-8831e3fe5ae7" providerId="AD" clId="Web-{4CB42D18-EAC2-E516-4A5B-4829BB4607CF}" dt="2023-01-16T10:45:45.807" v="184" actId="14100"/>
          <ac:spMkLst>
            <pc:docMk/>
            <pc:sldMk cId="2644371204" sldId="439"/>
            <ac:spMk id="4" creationId="{B8798144-C516-5348-A5F5-C41C25162F89}"/>
          </ac:spMkLst>
        </pc:spChg>
      </pc:sldChg>
      <pc:sldChg chg="modSp delCm">
        <pc:chgData name="GOMEZ, Paula" userId="S::gomezp@who.int::c93cf399-3ed7-4230-9282-8831e3fe5ae7" providerId="AD" clId="Web-{4CB42D18-EAC2-E516-4A5B-4829BB4607CF}" dt="2023-01-16T10:46:24.978" v="197"/>
        <pc:sldMkLst>
          <pc:docMk/>
          <pc:sldMk cId="752267235" sldId="440"/>
        </pc:sldMkLst>
        <pc:spChg chg="mod">
          <ac:chgData name="GOMEZ, Paula" userId="S::gomezp@who.int::c93cf399-3ed7-4230-9282-8831e3fe5ae7" providerId="AD" clId="Web-{4CB42D18-EAC2-E516-4A5B-4829BB4607CF}" dt="2023-01-16T10:46:20.290" v="196" actId="20577"/>
          <ac:spMkLst>
            <pc:docMk/>
            <pc:sldMk cId="752267235" sldId="440"/>
            <ac:spMk id="4" creationId="{B8798144-C516-5348-A5F5-C41C25162F89}"/>
          </ac:spMkLst>
        </pc:spChg>
      </pc:sldChg>
      <pc:sldChg chg="modSp add replId">
        <pc:chgData name="GOMEZ, Paula" userId="S::gomezp@who.int::c93cf399-3ed7-4230-9282-8831e3fe5ae7" providerId="AD" clId="Web-{4CB42D18-EAC2-E516-4A5B-4829BB4607CF}" dt="2023-01-16T10:46:08.759" v="194" actId="20577"/>
        <pc:sldMkLst>
          <pc:docMk/>
          <pc:sldMk cId="1878662115" sldId="446"/>
        </pc:sldMkLst>
        <pc:spChg chg="mod">
          <ac:chgData name="GOMEZ, Paula" userId="S::gomezp@who.int::c93cf399-3ed7-4230-9282-8831e3fe5ae7" providerId="AD" clId="Web-{4CB42D18-EAC2-E516-4A5B-4829BB4607CF}" dt="2023-01-16T10:46:08.759" v="194" actId="20577"/>
          <ac:spMkLst>
            <pc:docMk/>
            <pc:sldMk cId="1878662115" sldId="446"/>
            <ac:spMk id="4" creationId="{B8798144-C516-5348-A5F5-C41C25162F89}"/>
          </ac:spMkLst>
        </pc:spChg>
      </pc:sldChg>
    </pc:docChg>
  </pc:docChgLst>
  <pc:docChgLst>
    <pc:chgData name="GOMEZ, Paula" userId="S::gomezp@who.int::c93cf399-3ed7-4230-9282-8831e3fe5ae7" providerId="AD" clId="Web-{D7DB0BAF-6B30-46A2-99F1-86DF550A3B19}"/>
    <pc:docChg chg="delSld">
      <pc:chgData name="GOMEZ, Paula" userId="S::gomezp@who.int::c93cf399-3ed7-4230-9282-8831e3fe5ae7" providerId="AD" clId="Web-{D7DB0BAF-6B30-46A2-99F1-86DF550A3B19}" dt="2023-03-06T16:13:14.891" v="0"/>
      <pc:docMkLst>
        <pc:docMk/>
      </pc:docMkLst>
      <pc:sldChg chg="del">
        <pc:chgData name="GOMEZ, Paula" userId="S::gomezp@who.int::c93cf399-3ed7-4230-9282-8831e3fe5ae7" providerId="AD" clId="Web-{D7DB0BAF-6B30-46A2-99F1-86DF550A3B19}" dt="2023-03-06T16:13:14.891" v="0"/>
        <pc:sldMkLst>
          <pc:docMk/>
          <pc:sldMk cId="2070796492" sldId="704"/>
        </pc:sldMkLst>
      </pc:sldChg>
    </pc:docChg>
  </pc:docChgLst>
  <pc:docChgLst>
    <pc:chgData name="EZZINE, Hind" userId="S::ezzineh@who.int::edcab00f-6318-46e5-a4a9-188b01ee222f" providerId="AD" clId="Web-{1AE0ACA2-8583-0AA9-AB9B-48F486268828}"/>
    <pc:docChg chg="addSld delSld modSld addMainMaster modMainMaster">
      <pc:chgData name="EZZINE, Hind" userId="S::ezzineh@who.int::edcab00f-6318-46e5-a4a9-188b01ee222f" providerId="AD" clId="Web-{1AE0ACA2-8583-0AA9-AB9B-48F486268828}" dt="2023-01-12T13:58:33.766" v="1301" actId="20577"/>
      <pc:docMkLst>
        <pc:docMk/>
      </pc:docMkLst>
      <pc:sldChg chg="modSp addCm delCm">
        <pc:chgData name="EZZINE, Hind" userId="S::ezzineh@who.int::edcab00f-6318-46e5-a4a9-188b01ee222f" providerId="AD" clId="Web-{1AE0ACA2-8583-0AA9-AB9B-48F486268828}" dt="2023-01-12T11:11:47.746" v="56" actId="20577"/>
        <pc:sldMkLst>
          <pc:docMk/>
          <pc:sldMk cId="0" sldId="265"/>
        </pc:sldMkLst>
        <pc:spChg chg="mod">
          <ac:chgData name="EZZINE, Hind" userId="S::ezzineh@who.int::edcab00f-6318-46e5-a4a9-188b01ee222f" providerId="AD" clId="Web-{1AE0ACA2-8583-0AA9-AB9B-48F486268828}" dt="2023-01-12T11:11:47.746" v="56" actId="20577"/>
          <ac:spMkLst>
            <pc:docMk/>
            <pc:sldMk cId="0" sldId="265"/>
            <ac:spMk id="616" creationId="{00000000-0000-0000-0000-000000000000}"/>
          </ac:spMkLst>
        </pc:spChg>
      </pc:sldChg>
      <pc:sldChg chg="modSp">
        <pc:chgData name="EZZINE, Hind" userId="S::ezzineh@who.int::edcab00f-6318-46e5-a4a9-188b01ee222f" providerId="AD" clId="Web-{1AE0ACA2-8583-0AA9-AB9B-48F486268828}" dt="2023-01-12T11:14:51.784" v="66" actId="1076"/>
        <pc:sldMkLst>
          <pc:docMk/>
          <pc:sldMk cId="0" sldId="267"/>
        </pc:sldMkLst>
        <pc:spChg chg="mod">
          <ac:chgData name="EZZINE, Hind" userId="S::ezzineh@who.int::edcab00f-6318-46e5-a4a9-188b01ee222f" providerId="AD" clId="Web-{1AE0ACA2-8583-0AA9-AB9B-48F486268828}" dt="2023-01-12T11:14:51.784" v="66" actId="1076"/>
          <ac:spMkLst>
            <pc:docMk/>
            <pc:sldMk cId="0" sldId="267"/>
            <ac:spMk id="628" creationId="{00000000-0000-0000-0000-000000000000}"/>
          </ac:spMkLst>
        </pc:spChg>
      </pc:sldChg>
      <pc:sldChg chg="modSp addCm delCm">
        <pc:chgData name="EZZINE, Hind" userId="S::ezzineh@who.int::edcab00f-6318-46e5-a4a9-188b01ee222f" providerId="AD" clId="Web-{1AE0ACA2-8583-0AA9-AB9B-48F486268828}" dt="2023-01-12T12:57:28.232" v="850"/>
        <pc:sldMkLst>
          <pc:docMk/>
          <pc:sldMk cId="3383327739" sldId="347"/>
        </pc:sldMkLst>
        <pc:spChg chg="mod">
          <ac:chgData name="EZZINE, Hind" userId="S::ezzineh@who.int::edcab00f-6318-46e5-a4a9-188b01ee222f" providerId="AD" clId="Web-{1AE0ACA2-8583-0AA9-AB9B-48F486268828}" dt="2023-01-12T12:57:28.232" v="850"/>
          <ac:spMkLst>
            <pc:docMk/>
            <pc:sldMk cId="3383327739" sldId="347"/>
            <ac:spMk id="628" creationId="{00000000-0000-0000-0000-000000000000}"/>
          </ac:spMkLst>
        </pc:spChg>
      </pc:sldChg>
      <pc:sldChg chg="delSp del">
        <pc:chgData name="EZZINE, Hind" userId="S::ezzineh@who.int::edcab00f-6318-46e5-a4a9-188b01ee222f" providerId="AD" clId="Web-{1AE0ACA2-8583-0AA9-AB9B-48F486268828}" dt="2023-01-12T11:03:14.978" v="2"/>
        <pc:sldMkLst>
          <pc:docMk/>
          <pc:sldMk cId="1324240327" sldId="357"/>
        </pc:sldMkLst>
        <pc:picChg chg="del">
          <ac:chgData name="EZZINE, Hind" userId="S::ezzineh@who.int::edcab00f-6318-46e5-a4a9-188b01ee222f" providerId="AD" clId="Web-{1AE0ACA2-8583-0AA9-AB9B-48F486268828}" dt="2023-01-12T11:03:12.462" v="1"/>
          <ac:picMkLst>
            <pc:docMk/>
            <pc:sldMk cId="1324240327" sldId="357"/>
            <ac:picMk id="3" creationId="{00000000-0000-0000-0000-000000000000}"/>
          </ac:picMkLst>
        </pc:picChg>
      </pc:sldChg>
      <pc:sldChg chg="modSp">
        <pc:chgData name="EZZINE, Hind" userId="S::ezzineh@who.int::edcab00f-6318-46e5-a4a9-188b01ee222f" providerId="AD" clId="Web-{1AE0ACA2-8583-0AA9-AB9B-48F486268828}" dt="2023-01-12T13:04:23.715" v="913" actId="20577"/>
        <pc:sldMkLst>
          <pc:docMk/>
          <pc:sldMk cId="1637724898" sldId="359"/>
        </pc:sldMkLst>
        <pc:spChg chg="mod">
          <ac:chgData name="EZZINE, Hind" userId="S::ezzineh@who.int::edcab00f-6318-46e5-a4a9-188b01ee222f" providerId="AD" clId="Web-{1AE0ACA2-8583-0AA9-AB9B-48F486268828}" dt="2023-01-12T13:04:23.715" v="913" actId="20577"/>
          <ac:spMkLst>
            <pc:docMk/>
            <pc:sldMk cId="1637724898" sldId="359"/>
            <ac:spMk id="628" creationId="{00000000-0000-0000-0000-000000000000}"/>
          </ac:spMkLst>
        </pc:spChg>
      </pc:sldChg>
      <pc:sldChg chg="modSp add del mod modClrScheme chgLayout">
        <pc:chgData name="EZZINE, Hind" userId="S::ezzineh@who.int::edcab00f-6318-46e5-a4a9-188b01ee222f" providerId="AD" clId="Web-{1AE0ACA2-8583-0AA9-AB9B-48F486268828}" dt="2023-01-12T12:56:18.573" v="845"/>
        <pc:sldMkLst>
          <pc:docMk/>
          <pc:sldMk cId="4129935525" sldId="360"/>
        </pc:sldMkLst>
        <pc:spChg chg="mod ord">
          <ac:chgData name="EZZINE, Hind" userId="S::ezzineh@who.int::edcab00f-6318-46e5-a4a9-188b01ee222f" providerId="AD" clId="Web-{1AE0ACA2-8583-0AA9-AB9B-48F486268828}" dt="2023-01-12T12:44:48.096" v="727"/>
          <ac:spMkLst>
            <pc:docMk/>
            <pc:sldMk cId="4129935525" sldId="360"/>
            <ac:spMk id="2" creationId="{00000000-0000-0000-0000-000000000000}"/>
          </ac:spMkLst>
        </pc:spChg>
        <pc:spChg chg="mod ord">
          <ac:chgData name="EZZINE, Hind" userId="S::ezzineh@who.int::edcab00f-6318-46e5-a4a9-188b01ee222f" providerId="AD" clId="Web-{1AE0ACA2-8583-0AA9-AB9B-48F486268828}" dt="2023-01-12T12:44:48.096" v="727"/>
          <ac:spMkLst>
            <pc:docMk/>
            <pc:sldMk cId="4129935525" sldId="360"/>
            <ac:spMk id="3" creationId="{00000000-0000-0000-0000-000000000000}"/>
          </ac:spMkLst>
        </pc:spChg>
      </pc:sldChg>
      <pc:sldChg chg="modSp mod modClrScheme chgLayout">
        <pc:chgData name="EZZINE, Hind" userId="S::ezzineh@who.int::edcab00f-6318-46e5-a4a9-188b01ee222f" providerId="AD" clId="Web-{1AE0ACA2-8583-0AA9-AB9B-48F486268828}" dt="2023-01-12T11:30:21.738" v="121" actId="20577"/>
        <pc:sldMkLst>
          <pc:docMk/>
          <pc:sldMk cId="1581428562" sldId="364"/>
        </pc:sldMkLst>
        <pc:spChg chg="mod ord">
          <ac:chgData name="EZZINE, Hind" userId="S::ezzineh@who.int::edcab00f-6318-46e5-a4a9-188b01ee222f" providerId="AD" clId="Web-{1AE0ACA2-8583-0AA9-AB9B-48F486268828}" dt="2023-01-12T11:13:29.546" v="62" actId="14100"/>
          <ac:spMkLst>
            <pc:docMk/>
            <pc:sldMk cId="1581428562" sldId="364"/>
            <ac:spMk id="2" creationId="{00000000-0000-0000-0000-000000000000}"/>
          </ac:spMkLst>
        </pc:spChg>
        <pc:spChg chg="mod ord">
          <ac:chgData name="EZZINE, Hind" userId="S::ezzineh@who.int::edcab00f-6318-46e5-a4a9-188b01ee222f" providerId="AD" clId="Web-{1AE0ACA2-8583-0AA9-AB9B-48F486268828}" dt="2023-01-12T11:30:21.738" v="121" actId="20577"/>
          <ac:spMkLst>
            <pc:docMk/>
            <pc:sldMk cId="1581428562" sldId="364"/>
            <ac:spMk id="3" creationId="{00000000-0000-0000-0000-000000000000}"/>
          </ac:spMkLst>
        </pc:spChg>
      </pc:sldChg>
      <pc:sldChg chg="addSp delSp modSp mod modClrScheme chgLayout">
        <pc:chgData name="EZZINE, Hind" userId="S::ezzineh@who.int::edcab00f-6318-46e5-a4a9-188b01ee222f" providerId="AD" clId="Web-{1AE0ACA2-8583-0AA9-AB9B-48F486268828}" dt="2023-01-12T12:51:17.188" v="792"/>
        <pc:sldMkLst>
          <pc:docMk/>
          <pc:sldMk cId="4107252638" sldId="369"/>
        </pc:sldMkLst>
        <pc:spChg chg="del mod ord">
          <ac:chgData name="EZZINE, Hind" userId="S::ezzineh@who.int::edcab00f-6318-46e5-a4a9-188b01ee222f" providerId="AD" clId="Web-{1AE0ACA2-8583-0AA9-AB9B-48F486268828}" dt="2023-01-12T12:51:10.734" v="790"/>
          <ac:spMkLst>
            <pc:docMk/>
            <pc:sldMk cId="4107252638" sldId="369"/>
            <ac:spMk id="2" creationId="{00000000-0000-0000-0000-000000000000}"/>
          </ac:spMkLst>
        </pc:spChg>
        <pc:spChg chg="mod">
          <ac:chgData name="EZZINE, Hind" userId="S::ezzineh@who.int::edcab00f-6318-46e5-a4a9-188b01ee222f" providerId="AD" clId="Web-{1AE0ACA2-8583-0AA9-AB9B-48F486268828}" dt="2023-01-12T12:50:53.343" v="783" actId="1076"/>
          <ac:spMkLst>
            <pc:docMk/>
            <pc:sldMk cId="4107252638" sldId="369"/>
            <ac:spMk id="3" creationId="{00000000-0000-0000-0000-000000000000}"/>
          </ac:spMkLst>
        </pc:spChg>
        <pc:spChg chg="add del mod ord">
          <ac:chgData name="EZZINE, Hind" userId="S::ezzineh@who.int::edcab00f-6318-46e5-a4a9-188b01ee222f" providerId="AD" clId="Web-{1AE0ACA2-8583-0AA9-AB9B-48F486268828}" dt="2023-01-12T12:50:26.467" v="778"/>
          <ac:spMkLst>
            <pc:docMk/>
            <pc:sldMk cId="4107252638" sldId="369"/>
            <ac:spMk id="4" creationId="{E397B389-AC97-8DAA-A99A-0245115697AA}"/>
          </ac:spMkLst>
        </pc:spChg>
        <pc:spChg chg="mod">
          <ac:chgData name="EZZINE, Hind" userId="S::ezzineh@who.int::edcab00f-6318-46e5-a4a9-188b01ee222f" providerId="AD" clId="Web-{1AE0ACA2-8583-0AA9-AB9B-48F486268828}" dt="2023-01-12T12:50:53.359" v="784" actId="1076"/>
          <ac:spMkLst>
            <pc:docMk/>
            <pc:sldMk cId="4107252638" sldId="369"/>
            <ac:spMk id="5" creationId="{00000000-0000-0000-0000-000000000000}"/>
          </ac:spMkLst>
        </pc:spChg>
        <pc:spChg chg="mod">
          <ac:chgData name="EZZINE, Hind" userId="S::ezzineh@who.int::edcab00f-6318-46e5-a4a9-188b01ee222f" providerId="AD" clId="Web-{1AE0ACA2-8583-0AA9-AB9B-48F486268828}" dt="2023-01-12T12:50:53.374" v="785" actId="1076"/>
          <ac:spMkLst>
            <pc:docMk/>
            <pc:sldMk cId="4107252638" sldId="369"/>
            <ac:spMk id="6" creationId="{00000000-0000-0000-0000-000000000000}"/>
          </ac:spMkLst>
        </pc:spChg>
        <pc:spChg chg="mod">
          <ac:chgData name="EZZINE, Hind" userId="S::ezzineh@who.int::edcab00f-6318-46e5-a4a9-188b01ee222f" providerId="AD" clId="Web-{1AE0ACA2-8583-0AA9-AB9B-48F486268828}" dt="2023-01-12T12:50:58.343" v="789" actId="1076"/>
          <ac:spMkLst>
            <pc:docMk/>
            <pc:sldMk cId="4107252638" sldId="369"/>
            <ac:spMk id="7" creationId="{00000000-0000-0000-0000-000000000000}"/>
          </ac:spMkLst>
        </pc:spChg>
        <pc:spChg chg="mod">
          <ac:chgData name="EZZINE, Hind" userId="S::ezzineh@who.int::edcab00f-6318-46e5-a4a9-188b01ee222f" providerId="AD" clId="Web-{1AE0ACA2-8583-0AA9-AB9B-48F486268828}" dt="2023-01-12T12:50:53.406" v="787" actId="1076"/>
          <ac:spMkLst>
            <pc:docMk/>
            <pc:sldMk cId="4107252638" sldId="369"/>
            <ac:spMk id="8" creationId="{00000000-0000-0000-0000-000000000000}"/>
          </ac:spMkLst>
        </pc:spChg>
        <pc:spChg chg="mod">
          <ac:chgData name="EZZINE, Hind" userId="S::ezzineh@who.int::edcab00f-6318-46e5-a4a9-188b01ee222f" providerId="AD" clId="Web-{1AE0ACA2-8583-0AA9-AB9B-48F486268828}" dt="2023-01-12T12:50:53.437" v="788" actId="1076"/>
          <ac:spMkLst>
            <pc:docMk/>
            <pc:sldMk cId="4107252638" sldId="369"/>
            <ac:spMk id="10" creationId="{00000000-0000-0000-0000-000000000000}"/>
          </ac:spMkLst>
        </pc:spChg>
        <pc:spChg chg="add del mod">
          <ac:chgData name="EZZINE, Hind" userId="S::ezzineh@who.int::edcab00f-6318-46e5-a4a9-188b01ee222f" providerId="AD" clId="Web-{1AE0ACA2-8583-0AA9-AB9B-48F486268828}" dt="2023-01-12T12:51:17.188" v="792"/>
          <ac:spMkLst>
            <pc:docMk/>
            <pc:sldMk cId="4107252638" sldId="369"/>
            <ac:spMk id="12" creationId="{410D0C96-1D1D-06F4-0EC8-55AFA3F144C7}"/>
          </ac:spMkLst>
        </pc:spChg>
        <pc:spChg chg="add">
          <ac:chgData name="EZZINE, Hind" userId="S::ezzineh@who.int::edcab00f-6318-46e5-a4a9-188b01ee222f" providerId="AD" clId="Web-{1AE0ACA2-8583-0AA9-AB9B-48F486268828}" dt="2023-01-12T12:51:12.578" v="791"/>
          <ac:spMkLst>
            <pc:docMk/>
            <pc:sldMk cId="4107252638" sldId="369"/>
            <ac:spMk id="14" creationId="{98DFF9A0-4F16-AA68-CDC4-2D36AF8FE77D}"/>
          </ac:spMkLst>
        </pc:spChg>
      </pc:sldChg>
      <pc:sldChg chg="addSp delSp modSp mod modClrScheme chgLayout">
        <pc:chgData name="EZZINE, Hind" userId="S::ezzineh@who.int::edcab00f-6318-46e5-a4a9-188b01ee222f" providerId="AD" clId="Web-{1AE0ACA2-8583-0AA9-AB9B-48F486268828}" dt="2023-01-12T12:52:07.705" v="804" actId="20577"/>
        <pc:sldMkLst>
          <pc:docMk/>
          <pc:sldMk cId="3097337804" sldId="370"/>
        </pc:sldMkLst>
        <pc:spChg chg="del mod ord">
          <ac:chgData name="EZZINE, Hind" userId="S::ezzineh@who.int::edcab00f-6318-46e5-a4a9-188b01ee222f" providerId="AD" clId="Web-{1AE0ACA2-8583-0AA9-AB9B-48F486268828}" dt="2023-01-12T12:51:26.782" v="796"/>
          <ac:spMkLst>
            <pc:docMk/>
            <pc:sldMk cId="3097337804" sldId="370"/>
            <ac:spMk id="2" creationId="{00000000-0000-0000-0000-000000000000}"/>
          </ac:spMkLst>
        </pc:spChg>
        <pc:spChg chg="mod">
          <ac:chgData name="EZZINE, Hind" userId="S::ezzineh@who.int::edcab00f-6318-46e5-a4a9-188b01ee222f" providerId="AD" clId="Web-{1AE0ACA2-8583-0AA9-AB9B-48F486268828}" dt="2023-01-12T12:52:07.705" v="804" actId="20577"/>
          <ac:spMkLst>
            <pc:docMk/>
            <pc:sldMk cId="3097337804" sldId="370"/>
            <ac:spMk id="3" creationId="{00000000-0000-0000-0000-000000000000}"/>
          </ac:spMkLst>
        </pc:spChg>
        <pc:spChg chg="add del mod ord">
          <ac:chgData name="EZZINE, Hind" userId="S::ezzineh@who.int::edcab00f-6318-46e5-a4a9-188b01ee222f" providerId="AD" clId="Web-{1AE0ACA2-8583-0AA9-AB9B-48F486268828}" dt="2023-01-12T12:51:38.970" v="799"/>
          <ac:spMkLst>
            <pc:docMk/>
            <pc:sldMk cId="3097337804" sldId="370"/>
            <ac:spMk id="6" creationId="{A81E634C-2035-4B25-DEAE-1171C6108123}"/>
          </ac:spMkLst>
        </pc:spChg>
        <pc:spChg chg="add del mod">
          <ac:chgData name="EZZINE, Hind" userId="S::ezzineh@who.int::edcab00f-6318-46e5-a4a9-188b01ee222f" providerId="AD" clId="Web-{1AE0ACA2-8583-0AA9-AB9B-48F486268828}" dt="2023-01-12T12:51:30.501" v="797"/>
          <ac:spMkLst>
            <pc:docMk/>
            <pc:sldMk cId="3097337804" sldId="370"/>
            <ac:spMk id="8" creationId="{363602A5-82F6-7F4C-449A-D6D7583B19C8}"/>
          </ac:spMkLst>
        </pc:spChg>
        <pc:spChg chg="add mod">
          <ac:chgData name="EZZINE, Hind" userId="S::ezzineh@who.int::edcab00f-6318-46e5-a4a9-188b01ee222f" providerId="AD" clId="Web-{1AE0ACA2-8583-0AA9-AB9B-48F486268828}" dt="2023-01-12T12:51:32.845" v="798"/>
          <ac:spMkLst>
            <pc:docMk/>
            <pc:sldMk cId="3097337804" sldId="370"/>
            <ac:spMk id="10" creationId="{529F241D-A085-55C7-C83C-C0DFC923BCF6}"/>
          </ac:spMkLst>
        </pc:spChg>
      </pc:sldChg>
      <pc:sldChg chg="del">
        <pc:chgData name="EZZINE, Hind" userId="S::ezzineh@who.int::edcab00f-6318-46e5-a4a9-188b01ee222f" providerId="AD" clId="Web-{1AE0ACA2-8583-0AA9-AB9B-48F486268828}" dt="2023-01-12T11:09:57.367" v="48"/>
        <pc:sldMkLst>
          <pc:docMk/>
          <pc:sldMk cId="3164515118" sldId="376"/>
        </pc:sldMkLst>
      </pc:sldChg>
      <pc:sldChg chg="addSp delSp modSp mod modClrScheme chgLayout">
        <pc:chgData name="EZZINE, Hind" userId="S::ezzineh@who.int::edcab00f-6318-46e5-a4a9-188b01ee222f" providerId="AD" clId="Web-{1AE0ACA2-8583-0AA9-AB9B-48F486268828}" dt="2023-01-12T12:54:38.101" v="838" actId="1076"/>
        <pc:sldMkLst>
          <pc:docMk/>
          <pc:sldMk cId="25857533" sldId="378"/>
        </pc:sldMkLst>
        <pc:spChg chg="mod ord">
          <ac:chgData name="EZZINE, Hind" userId="S::ezzineh@who.int::edcab00f-6318-46e5-a4a9-188b01ee222f" providerId="AD" clId="Web-{1AE0ACA2-8583-0AA9-AB9B-48F486268828}" dt="2023-01-12T12:54:14.991" v="821" actId="1076"/>
          <ac:spMkLst>
            <pc:docMk/>
            <pc:sldMk cId="25857533" sldId="378"/>
            <ac:spMk id="2" creationId="{00000000-0000-0000-0000-000000000000}"/>
          </ac:spMkLst>
        </pc:spChg>
        <pc:spChg chg="mod">
          <ac:chgData name="EZZINE, Hind" userId="S::ezzineh@who.int::edcab00f-6318-46e5-a4a9-188b01ee222f" providerId="AD" clId="Web-{1AE0ACA2-8583-0AA9-AB9B-48F486268828}" dt="2023-01-12T12:54:30.554" v="830" actId="1076"/>
          <ac:spMkLst>
            <pc:docMk/>
            <pc:sldMk cId="25857533" sldId="378"/>
            <ac:spMk id="3" creationId="{00000000-0000-0000-0000-000000000000}"/>
          </ac:spMkLst>
        </pc:spChg>
        <pc:spChg chg="add del mod ord">
          <ac:chgData name="EZZINE, Hind" userId="S::ezzineh@who.int::edcab00f-6318-46e5-a4a9-188b01ee222f" providerId="AD" clId="Web-{1AE0ACA2-8583-0AA9-AB9B-48F486268828}" dt="2023-01-12T12:52:22.862" v="805"/>
          <ac:spMkLst>
            <pc:docMk/>
            <pc:sldMk cId="25857533" sldId="378"/>
            <ac:spMk id="4" creationId="{38245464-7FE5-C834-71CE-101EE3C4A440}"/>
          </ac:spMkLst>
        </pc:spChg>
        <pc:spChg chg="mod">
          <ac:chgData name="EZZINE, Hind" userId="S::ezzineh@who.int::edcab00f-6318-46e5-a4a9-188b01ee222f" providerId="AD" clId="Web-{1AE0ACA2-8583-0AA9-AB9B-48F486268828}" dt="2023-01-12T12:54:30.601" v="831" actId="1076"/>
          <ac:spMkLst>
            <pc:docMk/>
            <pc:sldMk cId="25857533" sldId="378"/>
            <ac:spMk id="5" creationId="{00000000-0000-0000-0000-000000000000}"/>
          </ac:spMkLst>
        </pc:spChg>
        <pc:spChg chg="mod">
          <ac:chgData name="EZZINE, Hind" userId="S::ezzineh@who.int::edcab00f-6318-46e5-a4a9-188b01ee222f" providerId="AD" clId="Web-{1AE0ACA2-8583-0AA9-AB9B-48F486268828}" dt="2023-01-12T12:54:30.632" v="832" actId="1076"/>
          <ac:spMkLst>
            <pc:docMk/>
            <pc:sldMk cId="25857533" sldId="378"/>
            <ac:spMk id="6" creationId="{00000000-0000-0000-0000-000000000000}"/>
          </ac:spMkLst>
        </pc:spChg>
        <pc:spChg chg="add">
          <ac:chgData name="EZZINE, Hind" userId="S::ezzineh@who.int::edcab00f-6318-46e5-a4a9-188b01ee222f" providerId="AD" clId="Web-{1AE0ACA2-8583-0AA9-AB9B-48F486268828}" dt="2023-01-12T12:53:41.177" v="816"/>
          <ac:spMkLst>
            <pc:docMk/>
            <pc:sldMk cId="25857533" sldId="378"/>
            <ac:spMk id="8" creationId="{CFD89CBC-FE42-24A3-02F3-25A0CB62E129}"/>
          </ac:spMkLst>
        </pc:spChg>
        <pc:spChg chg="mod">
          <ac:chgData name="EZZINE, Hind" userId="S::ezzineh@who.int::edcab00f-6318-46e5-a4a9-188b01ee222f" providerId="AD" clId="Web-{1AE0ACA2-8583-0AA9-AB9B-48F486268828}" dt="2023-01-12T12:54:30.695" v="833" actId="1076"/>
          <ac:spMkLst>
            <pc:docMk/>
            <pc:sldMk cId="25857533" sldId="378"/>
            <ac:spMk id="9" creationId="{00000000-0000-0000-0000-000000000000}"/>
          </ac:spMkLst>
        </pc:spChg>
        <pc:spChg chg="mod">
          <ac:chgData name="EZZINE, Hind" userId="S::ezzineh@who.int::edcab00f-6318-46e5-a4a9-188b01ee222f" providerId="AD" clId="Web-{1AE0ACA2-8583-0AA9-AB9B-48F486268828}" dt="2023-01-12T12:54:30.726" v="834" actId="1076"/>
          <ac:spMkLst>
            <pc:docMk/>
            <pc:sldMk cId="25857533" sldId="378"/>
            <ac:spMk id="13" creationId="{00000000-0000-0000-0000-000000000000}"/>
          </ac:spMkLst>
        </pc:spChg>
        <pc:spChg chg="mod">
          <ac:chgData name="EZZINE, Hind" userId="S::ezzineh@who.int::edcab00f-6318-46e5-a4a9-188b01ee222f" providerId="AD" clId="Web-{1AE0ACA2-8583-0AA9-AB9B-48F486268828}" dt="2023-01-12T12:54:30.773" v="835" actId="1076"/>
          <ac:spMkLst>
            <pc:docMk/>
            <pc:sldMk cId="25857533" sldId="378"/>
            <ac:spMk id="14" creationId="{00000000-0000-0000-0000-000000000000}"/>
          </ac:spMkLst>
        </pc:spChg>
        <pc:spChg chg="mod">
          <ac:chgData name="EZZINE, Hind" userId="S::ezzineh@who.int::edcab00f-6318-46e5-a4a9-188b01ee222f" providerId="AD" clId="Web-{1AE0ACA2-8583-0AA9-AB9B-48F486268828}" dt="2023-01-12T12:54:30.820" v="836" actId="1076"/>
          <ac:spMkLst>
            <pc:docMk/>
            <pc:sldMk cId="25857533" sldId="378"/>
            <ac:spMk id="16" creationId="{00000000-0000-0000-0000-000000000000}"/>
          </ac:spMkLst>
        </pc:spChg>
        <pc:spChg chg="mod">
          <ac:chgData name="EZZINE, Hind" userId="S::ezzineh@who.int::edcab00f-6318-46e5-a4a9-188b01ee222f" providerId="AD" clId="Web-{1AE0ACA2-8583-0AA9-AB9B-48F486268828}" dt="2023-01-12T12:54:30.851" v="837" actId="1076"/>
          <ac:spMkLst>
            <pc:docMk/>
            <pc:sldMk cId="25857533" sldId="378"/>
            <ac:spMk id="18" creationId="{00000000-0000-0000-0000-000000000000}"/>
          </ac:spMkLst>
        </pc:spChg>
        <pc:spChg chg="mod">
          <ac:chgData name="EZZINE, Hind" userId="S::ezzineh@who.int::edcab00f-6318-46e5-a4a9-188b01ee222f" providerId="AD" clId="Web-{1AE0ACA2-8583-0AA9-AB9B-48F486268828}" dt="2023-01-12T12:54:38.101" v="838" actId="1076"/>
          <ac:spMkLst>
            <pc:docMk/>
            <pc:sldMk cId="25857533" sldId="378"/>
            <ac:spMk id="21" creationId="{00000000-0000-0000-0000-000000000000}"/>
          </ac:spMkLst>
        </pc:spChg>
      </pc:sldChg>
      <pc:sldChg chg="addSp delSp modSp mod modClrScheme addCm chgLayout">
        <pc:chgData name="EZZINE, Hind" userId="S::ezzineh@who.int::edcab00f-6318-46e5-a4a9-188b01ee222f" providerId="AD" clId="Web-{1AE0ACA2-8583-0AA9-AB9B-48F486268828}" dt="2023-01-12T12:55:58.854" v="842"/>
        <pc:sldMkLst>
          <pc:docMk/>
          <pc:sldMk cId="338036106" sldId="379"/>
        </pc:sldMkLst>
        <pc:spChg chg="mod ord">
          <ac:chgData name="EZZINE, Hind" userId="S::ezzineh@who.int::edcab00f-6318-46e5-a4a9-188b01ee222f" providerId="AD" clId="Web-{1AE0ACA2-8583-0AA9-AB9B-48F486268828}" dt="2023-01-12T12:55:11.493" v="840" actId="14100"/>
          <ac:spMkLst>
            <pc:docMk/>
            <pc:sldMk cId="338036106" sldId="379"/>
            <ac:spMk id="2" creationId="{00000000-0000-0000-0000-000000000000}"/>
          </ac:spMkLst>
        </pc:spChg>
        <pc:spChg chg="add del mod ord">
          <ac:chgData name="EZZINE, Hind" userId="S::ezzineh@who.int::edcab00f-6318-46e5-a4a9-188b01ee222f" providerId="AD" clId="Web-{1AE0ACA2-8583-0AA9-AB9B-48F486268828}" dt="2023-01-12T12:55:58.854" v="842"/>
          <ac:spMkLst>
            <pc:docMk/>
            <pc:sldMk cId="338036106" sldId="379"/>
            <ac:spMk id="7" creationId="{DD834882-FC39-A9FF-F2A9-4B01E11ED5D6}"/>
          </ac:spMkLst>
        </pc:spChg>
      </pc:sldChg>
      <pc:sldChg chg="addSp modSp mod modClrScheme delCm chgLayout">
        <pc:chgData name="EZZINE, Hind" userId="S::ezzineh@who.int::edcab00f-6318-46e5-a4a9-188b01ee222f" providerId="AD" clId="Web-{1AE0ACA2-8583-0AA9-AB9B-48F486268828}" dt="2023-01-12T12:54:58.774" v="839"/>
        <pc:sldMkLst>
          <pc:docMk/>
          <pc:sldMk cId="1125427512" sldId="380"/>
        </pc:sldMkLst>
        <pc:spChg chg="mod ord">
          <ac:chgData name="EZZINE, Hind" userId="S::ezzineh@who.int::edcab00f-6318-46e5-a4a9-188b01ee222f" providerId="AD" clId="Web-{1AE0ACA2-8583-0AA9-AB9B-48F486268828}" dt="2023-01-12T12:44:48.690" v="733"/>
          <ac:spMkLst>
            <pc:docMk/>
            <pc:sldMk cId="1125427512" sldId="380"/>
            <ac:spMk id="2" creationId="{00000000-0000-0000-0000-000000000000}"/>
          </ac:spMkLst>
        </pc:spChg>
        <pc:spChg chg="add mod ord">
          <ac:chgData name="EZZINE, Hind" userId="S::ezzineh@who.int::edcab00f-6318-46e5-a4a9-188b01ee222f" providerId="AD" clId="Web-{1AE0ACA2-8583-0AA9-AB9B-48F486268828}" dt="2023-01-12T12:44:48.690" v="733"/>
          <ac:spMkLst>
            <pc:docMk/>
            <pc:sldMk cId="1125427512" sldId="380"/>
            <ac:spMk id="6" creationId="{A87AE329-8D8B-7B81-8FFE-5EE3FD634078}"/>
          </ac:spMkLst>
        </pc:spChg>
      </pc:sldChg>
      <pc:sldChg chg="modSp mod modClrScheme chgLayout">
        <pc:chgData name="EZZINE, Hind" userId="S::ezzineh@who.int::edcab00f-6318-46e5-a4a9-188b01ee222f" providerId="AD" clId="Web-{1AE0ACA2-8583-0AA9-AB9B-48F486268828}" dt="2023-01-12T12:44:48.752" v="734"/>
        <pc:sldMkLst>
          <pc:docMk/>
          <pc:sldMk cId="3669432854" sldId="381"/>
        </pc:sldMkLst>
        <pc:spChg chg="mod ord">
          <ac:chgData name="EZZINE, Hind" userId="S::ezzineh@who.int::edcab00f-6318-46e5-a4a9-188b01ee222f" providerId="AD" clId="Web-{1AE0ACA2-8583-0AA9-AB9B-48F486268828}" dt="2023-01-12T12:44:48.752" v="734"/>
          <ac:spMkLst>
            <pc:docMk/>
            <pc:sldMk cId="3669432854" sldId="381"/>
            <ac:spMk id="2" creationId="{00000000-0000-0000-0000-000000000000}"/>
          </ac:spMkLst>
        </pc:spChg>
        <pc:spChg chg="mod ord">
          <ac:chgData name="EZZINE, Hind" userId="S::ezzineh@who.int::edcab00f-6318-46e5-a4a9-188b01ee222f" providerId="AD" clId="Web-{1AE0ACA2-8583-0AA9-AB9B-48F486268828}" dt="2023-01-12T12:44:48.752" v="734"/>
          <ac:spMkLst>
            <pc:docMk/>
            <pc:sldMk cId="3669432854" sldId="381"/>
            <ac:spMk id="3" creationId="{00000000-0000-0000-0000-000000000000}"/>
          </ac:spMkLst>
        </pc:spChg>
      </pc:sldChg>
      <pc:sldChg chg="modSp mod modClrScheme chgLayout">
        <pc:chgData name="EZZINE, Hind" userId="S::ezzineh@who.int::edcab00f-6318-46e5-a4a9-188b01ee222f" providerId="AD" clId="Web-{1AE0ACA2-8583-0AA9-AB9B-48F486268828}" dt="2023-01-12T12:44:48.815" v="735"/>
        <pc:sldMkLst>
          <pc:docMk/>
          <pc:sldMk cId="4088667319" sldId="382"/>
        </pc:sldMkLst>
        <pc:spChg chg="mod ord">
          <ac:chgData name="EZZINE, Hind" userId="S::ezzineh@who.int::edcab00f-6318-46e5-a4a9-188b01ee222f" providerId="AD" clId="Web-{1AE0ACA2-8583-0AA9-AB9B-48F486268828}" dt="2023-01-12T12:44:48.815" v="735"/>
          <ac:spMkLst>
            <pc:docMk/>
            <pc:sldMk cId="4088667319" sldId="382"/>
            <ac:spMk id="2" creationId="{00000000-0000-0000-0000-000000000000}"/>
          </ac:spMkLst>
        </pc:spChg>
        <pc:spChg chg="mod ord">
          <ac:chgData name="EZZINE, Hind" userId="S::ezzineh@who.int::edcab00f-6318-46e5-a4a9-188b01ee222f" providerId="AD" clId="Web-{1AE0ACA2-8583-0AA9-AB9B-48F486268828}" dt="2023-01-12T12:44:48.815" v="735"/>
          <ac:spMkLst>
            <pc:docMk/>
            <pc:sldMk cId="4088667319" sldId="382"/>
            <ac:spMk id="16" creationId="{00000000-0000-0000-0000-000000000000}"/>
          </ac:spMkLst>
        </pc:spChg>
      </pc:sldChg>
      <pc:sldChg chg="modSp mod modClrScheme chgLayout">
        <pc:chgData name="EZZINE, Hind" userId="S::ezzineh@who.int::edcab00f-6318-46e5-a4a9-188b01ee222f" providerId="AD" clId="Web-{1AE0ACA2-8583-0AA9-AB9B-48F486268828}" dt="2023-01-12T12:44:48.065" v="726"/>
        <pc:sldMkLst>
          <pc:docMk/>
          <pc:sldMk cId="1165208791" sldId="383"/>
        </pc:sldMkLst>
        <pc:spChg chg="mod ord">
          <ac:chgData name="EZZINE, Hind" userId="S::ezzineh@who.int::edcab00f-6318-46e5-a4a9-188b01ee222f" providerId="AD" clId="Web-{1AE0ACA2-8583-0AA9-AB9B-48F486268828}" dt="2023-01-12T12:44:48.065" v="726"/>
          <ac:spMkLst>
            <pc:docMk/>
            <pc:sldMk cId="1165208791" sldId="383"/>
            <ac:spMk id="2" creationId="{00000000-0000-0000-0000-000000000000}"/>
          </ac:spMkLst>
        </pc:spChg>
        <pc:spChg chg="mod ord">
          <ac:chgData name="EZZINE, Hind" userId="S::ezzineh@who.int::edcab00f-6318-46e5-a4a9-188b01ee222f" providerId="AD" clId="Web-{1AE0ACA2-8583-0AA9-AB9B-48F486268828}" dt="2023-01-12T12:44:48.065" v="726"/>
          <ac:spMkLst>
            <pc:docMk/>
            <pc:sldMk cId="1165208791" sldId="383"/>
            <ac:spMk id="16" creationId="{00000000-0000-0000-0000-000000000000}"/>
          </ac:spMkLst>
        </pc:spChg>
      </pc:sldChg>
      <pc:sldChg chg="modSp mod modClrScheme chgLayout">
        <pc:chgData name="EZZINE, Hind" userId="S::ezzineh@who.int::edcab00f-6318-46e5-a4a9-188b01ee222f" providerId="AD" clId="Web-{1AE0ACA2-8583-0AA9-AB9B-48F486268828}" dt="2023-01-12T12:49:53.966" v="770" actId="1076"/>
        <pc:sldMkLst>
          <pc:docMk/>
          <pc:sldMk cId="3890918810" sldId="385"/>
        </pc:sldMkLst>
        <pc:spChg chg="mod ord">
          <ac:chgData name="EZZINE, Hind" userId="S::ezzineh@who.int::edcab00f-6318-46e5-a4a9-188b01ee222f" providerId="AD" clId="Web-{1AE0ACA2-8583-0AA9-AB9B-48F486268828}" dt="2023-01-12T12:49:50.544" v="769" actId="14100"/>
          <ac:spMkLst>
            <pc:docMk/>
            <pc:sldMk cId="3890918810" sldId="385"/>
            <ac:spMk id="2" creationId="{00000000-0000-0000-0000-000000000000}"/>
          </ac:spMkLst>
        </pc:spChg>
        <pc:spChg chg="mod ord">
          <ac:chgData name="EZZINE, Hind" userId="S::ezzineh@who.int::edcab00f-6318-46e5-a4a9-188b01ee222f" providerId="AD" clId="Web-{1AE0ACA2-8583-0AA9-AB9B-48F486268828}" dt="2023-01-12T12:49:53.966" v="770" actId="1076"/>
          <ac:spMkLst>
            <pc:docMk/>
            <pc:sldMk cId="3890918810" sldId="385"/>
            <ac:spMk id="3" creationId="{00000000-0000-0000-0000-000000000000}"/>
          </ac:spMkLst>
        </pc:spChg>
      </pc:sldChg>
      <pc:sldChg chg="addSp delSp modSp mod modClrScheme chgLayout modNotes">
        <pc:chgData name="EZZINE, Hind" userId="S::ezzineh@who.int::edcab00f-6318-46e5-a4a9-188b01ee222f" providerId="AD" clId="Web-{1AE0ACA2-8583-0AA9-AB9B-48F486268828}" dt="2023-01-12T13:13:52.032" v="943" actId="1076"/>
        <pc:sldMkLst>
          <pc:docMk/>
          <pc:sldMk cId="165095204" sldId="386"/>
        </pc:sldMkLst>
        <pc:spChg chg="mod ord">
          <ac:chgData name="EZZINE, Hind" userId="S::ezzineh@who.int::edcab00f-6318-46e5-a4a9-188b01ee222f" providerId="AD" clId="Web-{1AE0ACA2-8583-0AA9-AB9B-48F486268828}" dt="2023-01-12T13:13:52.032" v="943" actId="1076"/>
          <ac:spMkLst>
            <pc:docMk/>
            <pc:sldMk cId="165095204" sldId="386"/>
            <ac:spMk id="2" creationId="{00000000-0000-0000-0000-000000000000}"/>
          </ac:spMkLst>
        </pc:spChg>
        <pc:spChg chg="add mod">
          <ac:chgData name="EZZINE, Hind" userId="S::ezzineh@who.int::edcab00f-6318-46e5-a4a9-188b01ee222f" providerId="AD" clId="Web-{1AE0ACA2-8583-0AA9-AB9B-48F486268828}" dt="2023-01-12T13:03:51.402" v="912" actId="1076"/>
          <ac:spMkLst>
            <pc:docMk/>
            <pc:sldMk cId="165095204" sldId="386"/>
            <ac:spMk id="3" creationId="{91ED658C-F1A7-1083-09A3-0D106085A483}"/>
          </ac:spMkLst>
        </pc:spChg>
        <pc:spChg chg="mod">
          <ac:chgData name="EZZINE, Hind" userId="S::ezzineh@who.int::edcab00f-6318-46e5-a4a9-188b01ee222f" providerId="AD" clId="Web-{1AE0ACA2-8583-0AA9-AB9B-48F486268828}" dt="2023-01-12T13:03:21.791" v="908" actId="1076"/>
          <ac:spMkLst>
            <pc:docMk/>
            <pc:sldMk cId="165095204" sldId="386"/>
            <ac:spMk id="4" creationId="{B8798144-C516-5348-A5F5-C41C25162F89}"/>
          </ac:spMkLst>
        </pc:spChg>
        <pc:spChg chg="add del mod ord">
          <ac:chgData name="EZZINE, Hind" userId="S::ezzineh@who.int::edcab00f-6318-46e5-a4a9-188b01ee222f" providerId="AD" clId="Web-{1AE0ACA2-8583-0AA9-AB9B-48F486268828}" dt="2023-01-12T13:03:05.634" v="907"/>
          <ac:spMkLst>
            <pc:docMk/>
            <pc:sldMk cId="165095204" sldId="386"/>
            <ac:spMk id="5" creationId="{0ACF818C-96FB-5452-5A9B-8DD356590479}"/>
          </ac:spMkLst>
        </pc:spChg>
      </pc:sldChg>
      <pc:sldChg chg="modSp del">
        <pc:chgData name="EZZINE, Hind" userId="S::ezzineh@who.int::edcab00f-6318-46e5-a4a9-188b01ee222f" providerId="AD" clId="Web-{1AE0ACA2-8583-0AA9-AB9B-48F486268828}" dt="2023-01-12T11:08:31.942" v="39"/>
        <pc:sldMkLst>
          <pc:docMk/>
          <pc:sldMk cId="3150574706" sldId="387"/>
        </pc:sldMkLst>
        <pc:spChg chg="mod">
          <ac:chgData name="EZZINE, Hind" userId="S::ezzineh@who.int::edcab00f-6318-46e5-a4a9-188b01ee222f" providerId="AD" clId="Web-{1AE0ACA2-8583-0AA9-AB9B-48F486268828}" dt="2023-01-12T11:08:02.223" v="35" actId="20577"/>
          <ac:spMkLst>
            <pc:docMk/>
            <pc:sldMk cId="3150574706" sldId="387"/>
            <ac:spMk id="3" creationId="{00000000-0000-0000-0000-000000000000}"/>
          </ac:spMkLst>
        </pc:spChg>
      </pc:sldChg>
      <pc:sldChg chg="modSp del">
        <pc:chgData name="EZZINE, Hind" userId="S::ezzineh@who.int::edcab00f-6318-46e5-a4a9-188b01ee222f" providerId="AD" clId="Web-{1AE0ACA2-8583-0AA9-AB9B-48F486268828}" dt="2023-01-12T11:09:01.709" v="42"/>
        <pc:sldMkLst>
          <pc:docMk/>
          <pc:sldMk cId="2183320610" sldId="388"/>
        </pc:sldMkLst>
        <pc:spChg chg="mod">
          <ac:chgData name="EZZINE, Hind" userId="S::ezzineh@who.int::edcab00f-6318-46e5-a4a9-188b01ee222f" providerId="AD" clId="Web-{1AE0ACA2-8583-0AA9-AB9B-48F486268828}" dt="2023-01-12T11:08:41.177" v="40" actId="20577"/>
          <ac:spMkLst>
            <pc:docMk/>
            <pc:sldMk cId="2183320610" sldId="388"/>
            <ac:spMk id="3" creationId="{00000000-0000-0000-0000-000000000000}"/>
          </ac:spMkLst>
        </pc:spChg>
      </pc:sldChg>
      <pc:sldChg chg="modSp del">
        <pc:chgData name="EZZINE, Hind" userId="S::ezzineh@who.int::edcab00f-6318-46e5-a4a9-188b01ee222f" providerId="AD" clId="Web-{1AE0ACA2-8583-0AA9-AB9B-48F486268828}" dt="2023-01-12T11:09:39.133" v="47"/>
        <pc:sldMkLst>
          <pc:docMk/>
          <pc:sldMk cId="1595537384" sldId="389"/>
        </pc:sldMkLst>
        <pc:spChg chg="mod">
          <ac:chgData name="EZZINE, Hind" userId="S::ezzineh@who.int::edcab00f-6318-46e5-a4a9-188b01ee222f" providerId="AD" clId="Web-{1AE0ACA2-8583-0AA9-AB9B-48F486268828}" dt="2023-01-12T11:09:07.678" v="43" actId="20577"/>
          <ac:spMkLst>
            <pc:docMk/>
            <pc:sldMk cId="1595537384" sldId="389"/>
            <ac:spMk id="3" creationId="{00000000-0000-0000-0000-000000000000}"/>
          </ac:spMkLst>
        </pc:spChg>
      </pc:sldChg>
      <pc:sldChg chg="modSp">
        <pc:chgData name="EZZINE, Hind" userId="S::ezzineh@who.int::edcab00f-6318-46e5-a4a9-188b01ee222f" providerId="AD" clId="Web-{1AE0ACA2-8583-0AA9-AB9B-48F486268828}" dt="2023-01-12T13:02:31.961" v="898" actId="20577"/>
        <pc:sldMkLst>
          <pc:docMk/>
          <pc:sldMk cId="400225868" sldId="390"/>
        </pc:sldMkLst>
        <pc:spChg chg="mod">
          <ac:chgData name="EZZINE, Hind" userId="S::ezzineh@who.int::edcab00f-6318-46e5-a4a9-188b01ee222f" providerId="AD" clId="Web-{1AE0ACA2-8583-0AA9-AB9B-48F486268828}" dt="2023-01-12T13:02:31.961" v="898" actId="20577"/>
          <ac:spMkLst>
            <pc:docMk/>
            <pc:sldMk cId="400225868" sldId="390"/>
            <ac:spMk id="2" creationId="{00000000-0000-0000-0000-000000000000}"/>
          </ac:spMkLst>
        </pc:spChg>
      </pc:sldChg>
      <pc:sldChg chg="modSp">
        <pc:chgData name="EZZINE, Hind" userId="S::ezzineh@who.int::edcab00f-6318-46e5-a4a9-188b01ee222f" providerId="AD" clId="Web-{1AE0ACA2-8583-0AA9-AB9B-48F486268828}" dt="2023-01-12T11:18:56.714" v="103" actId="1076"/>
        <pc:sldMkLst>
          <pc:docMk/>
          <pc:sldMk cId="1393804152" sldId="391"/>
        </pc:sldMkLst>
        <pc:spChg chg="mod">
          <ac:chgData name="EZZINE, Hind" userId="S::ezzineh@who.int::edcab00f-6318-46e5-a4a9-188b01ee222f" providerId="AD" clId="Web-{1AE0ACA2-8583-0AA9-AB9B-48F486268828}" dt="2023-01-12T11:18:47.526" v="102" actId="1076"/>
          <ac:spMkLst>
            <pc:docMk/>
            <pc:sldMk cId="1393804152" sldId="391"/>
            <ac:spMk id="7" creationId="{00000000-0000-0000-0000-000000000000}"/>
          </ac:spMkLst>
        </pc:spChg>
        <pc:spChg chg="mod">
          <ac:chgData name="EZZINE, Hind" userId="S::ezzineh@who.int::edcab00f-6318-46e5-a4a9-188b01ee222f" providerId="AD" clId="Web-{1AE0ACA2-8583-0AA9-AB9B-48F486268828}" dt="2023-01-12T11:18:56.714" v="103" actId="1076"/>
          <ac:spMkLst>
            <pc:docMk/>
            <pc:sldMk cId="1393804152" sldId="391"/>
            <ac:spMk id="8" creationId="{00000000-0000-0000-0000-000000000000}"/>
          </ac:spMkLst>
        </pc:spChg>
      </pc:sldChg>
      <pc:sldChg chg="modSp mod modClrScheme chgLayout">
        <pc:chgData name="EZZINE, Hind" userId="S::ezzineh@who.int::edcab00f-6318-46e5-a4a9-188b01ee222f" providerId="AD" clId="Web-{1AE0ACA2-8583-0AA9-AB9B-48F486268828}" dt="2023-01-12T11:32:37.789" v="142" actId="20577"/>
        <pc:sldMkLst>
          <pc:docMk/>
          <pc:sldMk cId="3104670594" sldId="392"/>
        </pc:sldMkLst>
        <pc:spChg chg="mod ord">
          <ac:chgData name="EZZINE, Hind" userId="S::ezzineh@who.int::edcab00f-6318-46e5-a4a9-188b01ee222f" providerId="AD" clId="Web-{1AE0ACA2-8583-0AA9-AB9B-48F486268828}" dt="2023-01-12T11:32:37.789" v="142" actId="20577"/>
          <ac:spMkLst>
            <pc:docMk/>
            <pc:sldMk cId="3104670594" sldId="392"/>
            <ac:spMk id="2" creationId="{00000000-0000-0000-0000-000000000000}"/>
          </ac:spMkLst>
        </pc:spChg>
        <pc:spChg chg="mod">
          <ac:chgData name="EZZINE, Hind" userId="S::ezzineh@who.int::edcab00f-6318-46e5-a4a9-188b01ee222f" providerId="AD" clId="Web-{1AE0ACA2-8583-0AA9-AB9B-48F486268828}" dt="2023-01-12T11:29:23.455" v="112" actId="1076"/>
          <ac:spMkLst>
            <pc:docMk/>
            <pc:sldMk cId="3104670594" sldId="392"/>
            <ac:spMk id="8" creationId="{00000000-0000-0000-0000-000000000000}"/>
          </ac:spMkLst>
        </pc:spChg>
        <pc:spChg chg="mod ord">
          <ac:chgData name="EZZINE, Hind" userId="S::ezzineh@who.int::edcab00f-6318-46e5-a4a9-188b01ee222f" providerId="AD" clId="Web-{1AE0ACA2-8583-0AA9-AB9B-48F486268828}" dt="2023-01-12T11:29:59.737" v="119"/>
          <ac:spMkLst>
            <pc:docMk/>
            <pc:sldMk cId="3104670594" sldId="392"/>
            <ac:spMk id="9" creationId="{00000000-0000-0000-0000-000000000000}"/>
          </ac:spMkLst>
        </pc:spChg>
        <pc:picChg chg="mod ord">
          <ac:chgData name="EZZINE, Hind" userId="S::ezzineh@who.int::edcab00f-6318-46e5-a4a9-188b01ee222f" providerId="AD" clId="Web-{1AE0ACA2-8583-0AA9-AB9B-48F486268828}" dt="2023-01-12T11:17:59.150" v="101"/>
          <ac:picMkLst>
            <pc:docMk/>
            <pc:sldMk cId="3104670594" sldId="392"/>
            <ac:picMk id="7" creationId="{00000000-0000-0000-0000-000000000000}"/>
          </ac:picMkLst>
        </pc:picChg>
      </pc:sldChg>
      <pc:sldChg chg="addSp delSp modSp mod modClrScheme chgLayout">
        <pc:chgData name="EZZINE, Hind" userId="S::ezzineh@who.int::edcab00f-6318-46e5-a4a9-188b01ee222f" providerId="AD" clId="Web-{1AE0ACA2-8583-0AA9-AB9B-48F486268828}" dt="2023-01-12T11:34:02.792" v="150" actId="20577"/>
        <pc:sldMkLst>
          <pc:docMk/>
          <pc:sldMk cId="1606582639" sldId="393"/>
        </pc:sldMkLst>
        <pc:spChg chg="add del mod ord">
          <ac:chgData name="EZZINE, Hind" userId="S::ezzineh@who.int::edcab00f-6318-46e5-a4a9-188b01ee222f" providerId="AD" clId="Web-{1AE0ACA2-8583-0AA9-AB9B-48F486268828}" dt="2023-01-12T11:31:29.522" v="134"/>
          <ac:spMkLst>
            <pc:docMk/>
            <pc:sldMk cId="1606582639" sldId="393"/>
            <ac:spMk id="2" creationId="{B8648E69-61C5-8E3F-23D3-F666DA588C68}"/>
          </ac:spMkLst>
        </pc:spChg>
        <pc:spChg chg="mod">
          <ac:chgData name="EZZINE, Hind" userId="S::ezzineh@who.int::edcab00f-6318-46e5-a4a9-188b01ee222f" providerId="AD" clId="Web-{1AE0ACA2-8583-0AA9-AB9B-48F486268828}" dt="2023-01-12T11:32:23.273" v="141" actId="1076"/>
          <ac:spMkLst>
            <pc:docMk/>
            <pc:sldMk cId="1606582639" sldId="393"/>
            <ac:spMk id="5" creationId="{00000000-0000-0000-0000-000000000000}"/>
          </ac:spMkLst>
        </pc:spChg>
        <pc:spChg chg="mod ord">
          <ac:chgData name="EZZINE, Hind" userId="S::ezzineh@who.int::edcab00f-6318-46e5-a4a9-188b01ee222f" providerId="AD" clId="Web-{1AE0ACA2-8583-0AA9-AB9B-48F486268828}" dt="2023-01-12T11:32:16.273" v="140" actId="1076"/>
          <ac:spMkLst>
            <pc:docMk/>
            <pc:sldMk cId="1606582639" sldId="393"/>
            <ac:spMk id="9" creationId="{00000000-0000-0000-0000-000000000000}"/>
          </ac:spMkLst>
        </pc:spChg>
        <pc:spChg chg="mod">
          <ac:chgData name="EZZINE, Hind" userId="S::ezzineh@who.int::edcab00f-6318-46e5-a4a9-188b01ee222f" providerId="AD" clId="Web-{1AE0ACA2-8583-0AA9-AB9B-48F486268828}" dt="2023-01-12T11:34:02.792" v="150" actId="20577"/>
          <ac:spMkLst>
            <pc:docMk/>
            <pc:sldMk cId="1606582639" sldId="393"/>
            <ac:spMk id="10" creationId="{00000000-0000-0000-0000-000000000000}"/>
          </ac:spMkLst>
        </pc:spChg>
      </pc:sldChg>
      <pc:sldChg chg="addSp delSp modSp mod modClrScheme chgLayout">
        <pc:chgData name="EZZINE, Hind" userId="S::ezzineh@who.int::edcab00f-6318-46e5-a4a9-188b01ee222f" providerId="AD" clId="Web-{1AE0ACA2-8583-0AA9-AB9B-48F486268828}" dt="2023-01-12T11:34:53.341" v="156"/>
        <pc:sldMkLst>
          <pc:docMk/>
          <pc:sldMk cId="1734452706" sldId="394"/>
        </pc:sldMkLst>
        <pc:spChg chg="mod ord">
          <ac:chgData name="EZZINE, Hind" userId="S::ezzineh@who.int::edcab00f-6318-46e5-a4a9-188b01ee222f" providerId="AD" clId="Web-{1AE0ACA2-8583-0AA9-AB9B-48F486268828}" dt="2023-01-12T11:34:53.341" v="156"/>
          <ac:spMkLst>
            <pc:docMk/>
            <pc:sldMk cId="1734452706" sldId="394"/>
            <ac:spMk id="2" creationId="{00000000-0000-0000-0000-000000000000}"/>
          </ac:spMkLst>
        </pc:spChg>
        <pc:spChg chg="add del mod ord">
          <ac:chgData name="EZZINE, Hind" userId="S::ezzineh@who.int::edcab00f-6318-46e5-a4a9-188b01ee222f" providerId="AD" clId="Web-{1AE0ACA2-8583-0AA9-AB9B-48F486268828}" dt="2023-01-12T11:34:11.261" v="151"/>
          <ac:spMkLst>
            <pc:docMk/>
            <pc:sldMk cId="1734452706" sldId="394"/>
            <ac:spMk id="3" creationId="{AD00657D-5F84-40DD-43D4-652616031D23}"/>
          </ac:spMkLst>
        </pc:spChg>
        <pc:spChg chg="mod">
          <ac:chgData name="EZZINE, Hind" userId="S::ezzineh@who.int::edcab00f-6318-46e5-a4a9-188b01ee222f" providerId="AD" clId="Web-{1AE0ACA2-8583-0AA9-AB9B-48F486268828}" dt="2023-01-12T11:34:26.903" v="154" actId="1076"/>
          <ac:spMkLst>
            <pc:docMk/>
            <pc:sldMk cId="1734452706" sldId="394"/>
            <ac:spMk id="7" creationId="{00000000-0000-0000-0000-000000000000}"/>
          </ac:spMkLst>
        </pc:spChg>
      </pc:sldChg>
      <pc:sldChg chg="addSp delSp modSp mod modClrScheme chgLayout">
        <pc:chgData name="EZZINE, Hind" userId="S::ezzineh@who.int::edcab00f-6318-46e5-a4a9-188b01ee222f" providerId="AD" clId="Web-{1AE0ACA2-8583-0AA9-AB9B-48F486268828}" dt="2023-01-12T11:35:11.842" v="157"/>
        <pc:sldMkLst>
          <pc:docMk/>
          <pc:sldMk cId="1509476369" sldId="395"/>
        </pc:sldMkLst>
        <pc:spChg chg="mod ord">
          <ac:chgData name="EZZINE, Hind" userId="S::ezzineh@who.int::edcab00f-6318-46e5-a4a9-188b01ee222f" providerId="AD" clId="Web-{1AE0ACA2-8583-0AA9-AB9B-48F486268828}" dt="2023-01-12T11:35:11.842" v="157"/>
          <ac:spMkLst>
            <pc:docMk/>
            <pc:sldMk cId="1509476369" sldId="395"/>
            <ac:spMk id="2" creationId="{00000000-0000-0000-0000-000000000000}"/>
          </ac:spMkLst>
        </pc:spChg>
        <pc:spChg chg="add del mod ord">
          <ac:chgData name="EZZINE, Hind" userId="S::ezzineh@who.int::edcab00f-6318-46e5-a4a9-188b01ee222f" providerId="AD" clId="Web-{1AE0ACA2-8583-0AA9-AB9B-48F486268828}" dt="2023-01-12T11:20:06.967" v="107"/>
          <ac:spMkLst>
            <pc:docMk/>
            <pc:sldMk cId="1509476369" sldId="395"/>
            <ac:spMk id="3" creationId="{9E7FFC4B-0DCE-0D78-2714-930AFFE4E8D3}"/>
          </ac:spMkLst>
        </pc:spChg>
      </pc:sldChg>
      <pc:sldChg chg="addSp delSp modSp mod modClrScheme chgLayout">
        <pc:chgData name="EZZINE, Hind" userId="S::ezzineh@who.int::edcab00f-6318-46e5-a4a9-188b01ee222f" providerId="AD" clId="Web-{1AE0ACA2-8583-0AA9-AB9B-48F486268828}" dt="2023-01-12T11:44:05.501" v="218" actId="20577"/>
        <pc:sldMkLst>
          <pc:docMk/>
          <pc:sldMk cId="233687310" sldId="396"/>
        </pc:sldMkLst>
        <pc:spChg chg="mod">
          <ac:chgData name="EZZINE, Hind" userId="S::ezzineh@who.int::edcab00f-6318-46e5-a4a9-188b01ee222f" providerId="AD" clId="Web-{1AE0ACA2-8583-0AA9-AB9B-48F486268828}" dt="2023-01-12T11:44:05.391" v="215" actId="20577"/>
          <ac:spMkLst>
            <pc:docMk/>
            <pc:sldMk cId="233687310" sldId="396"/>
            <ac:spMk id="3" creationId="{00000000-0000-0000-0000-000000000000}"/>
          </ac:spMkLst>
        </pc:spChg>
        <pc:spChg chg="mod ord">
          <ac:chgData name="EZZINE, Hind" userId="S::ezzineh@who.int::edcab00f-6318-46e5-a4a9-188b01ee222f" providerId="AD" clId="Web-{1AE0ACA2-8583-0AA9-AB9B-48F486268828}" dt="2023-01-12T11:41:45.324" v="210" actId="1076"/>
          <ac:spMkLst>
            <pc:docMk/>
            <pc:sldMk cId="233687310" sldId="396"/>
            <ac:spMk id="11" creationId="{00000000-0000-0000-0000-000000000000}"/>
          </ac:spMkLst>
        </pc:spChg>
        <pc:spChg chg="mod">
          <ac:chgData name="EZZINE, Hind" userId="S::ezzineh@who.int::edcab00f-6318-46e5-a4a9-188b01ee222f" providerId="AD" clId="Web-{1AE0ACA2-8583-0AA9-AB9B-48F486268828}" dt="2023-01-12T11:42:27.466" v="214" actId="14100"/>
          <ac:spMkLst>
            <pc:docMk/>
            <pc:sldMk cId="233687310" sldId="396"/>
            <ac:spMk id="12" creationId="{00000000-0000-0000-0000-000000000000}"/>
          </ac:spMkLst>
        </pc:spChg>
        <pc:spChg chg="mod">
          <ac:chgData name="EZZINE, Hind" userId="S::ezzineh@who.int::edcab00f-6318-46e5-a4a9-188b01ee222f" providerId="AD" clId="Web-{1AE0ACA2-8583-0AA9-AB9B-48F486268828}" dt="2023-01-12T11:44:05.423" v="216" actId="20577"/>
          <ac:spMkLst>
            <pc:docMk/>
            <pc:sldMk cId="233687310" sldId="396"/>
            <ac:spMk id="22" creationId="{00000000-0000-0000-0000-000000000000}"/>
          </ac:spMkLst>
        </pc:spChg>
        <pc:spChg chg="add del mod ord">
          <ac:chgData name="EZZINE, Hind" userId="S::ezzineh@who.int::edcab00f-6318-46e5-a4a9-188b01ee222f" providerId="AD" clId="Web-{1AE0ACA2-8583-0AA9-AB9B-48F486268828}" dt="2023-01-12T11:42:02.403" v="212"/>
          <ac:spMkLst>
            <pc:docMk/>
            <pc:sldMk cId="233687310" sldId="396"/>
            <ac:spMk id="23" creationId="{881DAC4E-6782-F3D3-8CE8-249D4C7C19C4}"/>
          </ac:spMkLst>
        </pc:spChg>
        <pc:spChg chg="mod">
          <ac:chgData name="EZZINE, Hind" userId="S::ezzineh@who.int::edcab00f-6318-46e5-a4a9-188b01ee222f" providerId="AD" clId="Web-{1AE0ACA2-8583-0AA9-AB9B-48F486268828}" dt="2023-01-12T11:44:05.470" v="217" actId="20577"/>
          <ac:spMkLst>
            <pc:docMk/>
            <pc:sldMk cId="233687310" sldId="396"/>
            <ac:spMk id="24" creationId="{00000000-0000-0000-0000-000000000000}"/>
          </ac:spMkLst>
        </pc:spChg>
        <pc:spChg chg="mod">
          <ac:chgData name="EZZINE, Hind" userId="S::ezzineh@who.int::edcab00f-6318-46e5-a4a9-188b01ee222f" providerId="AD" clId="Web-{1AE0ACA2-8583-0AA9-AB9B-48F486268828}" dt="2023-01-12T11:44:05.501" v="218" actId="20577"/>
          <ac:spMkLst>
            <pc:docMk/>
            <pc:sldMk cId="233687310" sldId="396"/>
            <ac:spMk id="28" creationId="{00000000-0000-0000-0000-000000000000}"/>
          </ac:spMkLst>
        </pc:spChg>
        <pc:spChg chg="mod">
          <ac:chgData name="EZZINE, Hind" userId="S::ezzineh@who.int::edcab00f-6318-46e5-a4a9-188b01ee222f" providerId="AD" clId="Web-{1AE0ACA2-8583-0AA9-AB9B-48F486268828}" dt="2023-01-12T11:42:06.856" v="213"/>
          <ac:spMkLst>
            <pc:docMk/>
            <pc:sldMk cId="233687310" sldId="396"/>
            <ac:spMk id="29" creationId="{00000000-0000-0000-0000-000000000000}"/>
          </ac:spMkLst>
        </pc:spChg>
      </pc:sldChg>
      <pc:sldChg chg="addSp delSp modSp mod modClrScheme chgLayout">
        <pc:chgData name="EZZINE, Hind" userId="S::ezzineh@who.int::edcab00f-6318-46e5-a4a9-188b01ee222f" providerId="AD" clId="Web-{1AE0ACA2-8583-0AA9-AB9B-48F486268828}" dt="2023-01-12T11:52:08.033" v="232" actId="20577"/>
        <pc:sldMkLst>
          <pc:docMk/>
          <pc:sldMk cId="3988072438" sldId="397"/>
        </pc:sldMkLst>
        <pc:spChg chg="mod ord">
          <ac:chgData name="EZZINE, Hind" userId="S::ezzineh@who.int::edcab00f-6318-46e5-a4a9-188b01ee222f" providerId="AD" clId="Web-{1AE0ACA2-8583-0AA9-AB9B-48F486268828}" dt="2023-01-12T11:52:08.033" v="232" actId="20577"/>
          <ac:spMkLst>
            <pc:docMk/>
            <pc:sldMk cId="3988072438" sldId="397"/>
            <ac:spMk id="2" creationId="{00000000-0000-0000-0000-000000000000}"/>
          </ac:spMkLst>
        </pc:spChg>
        <pc:spChg chg="add del mod ord">
          <ac:chgData name="EZZINE, Hind" userId="S::ezzineh@who.int::edcab00f-6318-46e5-a4a9-188b01ee222f" providerId="AD" clId="Web-{1AE0ACA2-8583-0AA9-AB9B-48F486268828}" dt="2023-01-12T11:47:19.351" v="222"/>
          <ac:spMkLst>
            <pc:docMk/>
            <pc:sldMk cId="3988072438" sldId="397"/>
            <ac:spMk id="3" creationId="{4BADC664-E937-D6F8-8211-8EF18AC94315}"/>
          </ac:spMkLst>
        </pc:spChg>
        <pc:spChg chg="mod">
          <ac:chgData name="EZZINE, Hind" userId="S::ezzineh@who.int::edcab00f-6318-46e5-a4a9-188b01ee222f" providerId="AD" clId="Web-{1AE0ACA2-8583-0AA9-AB9B-48F486268828}" dt="2023-01-12T11:51:05.703" v="228" actId="1076"/>
          <ac:spMkLst>
            <pc:docMk/>
            <pc:sldMk cId="3988072438" sldId="397"/>
            <ac:spMk id="34" creationId="{00000000-0000-0000-0000-000000000000}"/>
          </ac:spMkLst>
        </pc:spChg>
        <pc:picChg chg="mod">
          <ac:chgData name="EZZINE, Hind" userId="S::ezzineh@who.int::edcab00f-6318-46e5-a4a9-188b01ee222f" providerId="AD" clId="Web-{1AE0ACA2-8583-0AA9-AB9B-48F486268828}" dt="2023-01-12T11:51:05.703" v="227" actId="1076"/>
          <ac:picMkLst>
            <pc:docMk/>
            <pc:sldMk cId="3988072438" sldId="397"/>
            <ac:picMk id="33" creationId="{00000000-0000-0000-0000-000000000000}"/>
          </ac:picMkLst>
        </pc:picChg>
      </pc:sldChg>
      <pc:sldChg chg="delSp modSp mod modClrScheme chgLayout modNotes">
        <pc:chgData name="EZZINE, Hind" userId="S::ezzineh@who.int::edcab00f-6318-46e5-a4a9-188b01ee222f" providerId="AD" clId="Web-{1AE0ACA2-8583-0AA9-AB9B-48F486268828}" dt="2023-01-12T11:52:50.613" v="249"/>
        <pc:sldMkLst>
          <pc:docMk/>
          <pc:sldMk cId="1394239756" sldId="398"/>
        </pc:sldMkLst>
        <pc:spChg chg="mod">
          <ac:chgData name="EZZINE, Hind" userId="S::ezzineh@who.int::edcab00f-6318-46e5-a4a9-188b01ee222f" providerId="AD" clId="Web-{1AE0ACA2-8583-0AA9-AB9B-48F486268828}" dt="2023-01-12T11:52:41.691" v="242" actId="1076"/>
          <ac:spMkLst>
            <pc:docMk/>
            <pc:sldMk cId="1394239756" sldId="398"/>
            <ac:spMk id="2" creationId="{00000000-0000-0000-0000-000000000000}"/>
          </ac:spMkLst>
        </pc:spChg>
        <pc:spChg chg="mod">
          <ac:chgData name="EZZINE, Hind" userId="S::ezzineh@who.int::edcab00f-6318-46e5-a4a9-188b01ee222f" providerId="AD" clId="Web-{1AE0ACA2-8583-0AA9-AB9B-48F486268828}" dt="2023-01-12T11:52:41.722" v="243" actId="1076"/>
          <ac:spMkLst>
            <pc:docMk/>
            <pc:sldMk cId="1394239756" sldId="398"/>
            <ac:spMk id="3" creationId="{00000000-0000-0000-0000-000000000000}"/>
          </ac:spMkLst>
        </pc:spChg>
        <pc:spChg chg="mod">
          <ac:chgData name="EZZINE, Hind" userId="S::ezzineh@who.int::edcab00f-6318-46e5-a4a9-188b01ee222f" providerId="AD" clId="Web-{1AE0ACA2-8583-0AA9-AB9B-48F486268828}" dt="2023-01-12T11:52:41.738" v="244" actId="1076"/>
          <ac:spMkLst>
            <pc:docMk/>
            <pc:sldMk cId="1394239756" sldId="398"/>
            <ac:spMk id="4" creationId="{00000000-0000-0000-0000-000000000000}"/>
          </ac:spMkLst>
        </pc:spChg>
        <pc:spChg chg="mod">
          <ac:chgData name="EZZINE, Hind" userId="S::ezzineh@who.int::edcab00f-6318-46e5-a4a9-188b01ee222f" providerId="AD" clId="Web-{1AE0ACA2-8583-0AA9-AB9B-48F486268828}" dt="2023-01-12T11:52:41.753" v="245" actId="1076"/>
          <ac:spMkLst>
            <pc:docMk/>
            <pc:sldMk cId="1394239756" sldId="398"/>
            <ac:spMk id="5" creationId="{00000000-0000-0000-0000-000000000000}"/>
          </ac:spMkLst>
        </pc:spChg>
        <pc:spChg chg="mod">
          <ac:chgData name="EZZINE, Hind" userId="S::ezzineh@who.int::edcab00f-6318-46e5-a4a9-188b01ee222f" providerId="AD" clId="Web-{1AE0ACA2-8583-0AA9-AB9B-48F486268828}" dt="2023-01-12T11:52:41.769" v="246" actId="1076"/>
          <ac:spMkLst>
            <pc:docMk/>
            <pc:sldMk cId="1394239756" sldId="398"/>
            <ac:spMk id="6" creationId="{00000000-0000-0000-0000-000000000000}"/>
          </ac:spMkLst>
        </pc:spChg>
        <pc:spChg chg="del mod ord">
          <ac:chgData name="EZZINE, Hind" userId="S::ezzineh@who.int::edcab00f-6318-46e5-a4a9-188b01ee222f" providerId="AD" clId="Web-{1AE0ACA2-8583-0AA9-AB9B-48F486268828}" dt="2023-01-12T11:52:23.596" v="234"/>
          <ac:spMkLst>
            <pc:docMk/>
            <pc:sldMk cId="1394239756" sldId="398"/>
            <ac:spMk id="7" creationId="{00000000-0000-0000-0000-000000000000}"/>
          </ac:spMkLst>
        </pc:spChg>
        <pc:spChg chg="mod ord">
          <ac:chgData name="EZZINE, Hind" userId="S::ezzineh@who.int::edcab00f-6318-46e5-a4a9-188b01ee222f" providerId="AD" clId="Web-{1AE0ACA2-8583-0AA9-AB9B-48F486268828}" dt="2023-01-12T11:52:17.815" v="233"/>
          <ac:spMkLst>
            <pc:docMk/>
            <pc:sldMk cId="1394239756" sldId="398"/>
            <ac:spMk id="12" creationId="{00000000-0000-0000-0000-000000000000}"/>
          </ac:spMkLst>
        </pc:spChg>
        <pc:spChg chg="mod">
          <ac:chgData name="EZZINE, Hind" userId="S::ezzineh@who.int::edcab00f-6318-46e5-a4a9-188b01ee222f" providerId="AD" clId="Web-{1AE0ACA2-8583-0AA9-AB9B-48F486268828}" dt="2023-01-12T11:52:41.800" v="247" actId="1076"/>
          <ac:spMkLst>
            <pc:docMk/>
            <pc:sldMk cId="1394239756" sldId="398"/>
            <ac:spMk id="14" creationId="{00000000-0000-0000-0000-000000000000}"/>
          </ac:spMkLst>
        </pc:spChg>
        <pc:picChg chg="mod">
          <ac:chgData name="EZZINE, Hind" userId="S::ezzineh@who.int::edcab00f-6318-46e5-a4a9-188b01ee222f" providerId="AD" clId="Web-{1AE0ACA2-8583-0AA9-AB9B-48F486268828}" dt="2023-01-12T11:52:41.831" v="248" actId="1076"/>
          <ac:picMkLst>
            <pc:docMk/>
            <pc:sldMk cId="1394239756" sldId="398"/>
            <ac:picMk id="15" creationId="{00000000-0000-0000-0000-000000000000}"/>
          </ac:picMkLst>
        </pc:picChg>
      </pc:sldChg>
      <pc:sldChg chg="addSp delSp modSp mod modClrScheme chgLayout">
        <pc:chgData name="EZZINE, Hind" userId="S::ezzineh@who.int::edcab00f-6318-46e5-a4a9-188b01ee222f" providerId="AD" clId="Web-{1AE0ACA2-8583-0AA9-AB9B-48F486268828}" dt="2023-01-12T12:11:37.652" v="350" actId="20577"/>
        <pc:sldMkLst>
          <pc:docMk/>
          <pc:sldMk cId="1345220348" sldId="399"/>
        </pc:sldMkLst>
        <pc:spChg chg="add del mod ord">
          <ac:chgData name="EZZINE, Hind" userId="S::ezzineh@who.int::edcab00f-6318-46e5-a4a9-188b01ee222f" providerId="AD" clId="Web-{1AE0ACA2-8583-0AA9-AB9B-48F486268828}" dt="2023-01-12T11:53:48.943" v="254"/>
          <ac:spMkLst>
            <pc:docMk/>
            <pc:sldMk cId="1345220348" sldId="399"/>
            <ac:spMk id="4" creationId="{42CAE56C-33D1-4C45-D6A4-FB6C9EA5A3A8}"/>
          </ac:spMkLst>
        </pc:spChg>
        <pc:spChg chg="add mod">
          <ac:chgData name="EZZINE, Hind" userId="S::ezzineh@who.int::edcab00f-6318-46e5-a4a9-188b01ee222f" providerId="AD" clId="Web-{1AE0ACA2-8583-0AA9-AB9B-48F486268828}" dt="2023-01-12T11:54:07.709" v="257" actId="1076"/>
          <ac:spMkLst>
            <pc:docMk/>
            <pc:sldMk cId="1345220348" sldId="399"/>
            <ac:spMk id="6" creationId="{0A975D4D-FE36-79A5-961D-BA35C5A7A2A5}"/>
          </ac:spMkLst>
        </pc:spChg>
        <pc:spChg chg="add del mod">
          <ac:chgData name="EZZINE, Hind" userId="S::ezzineh@who.int::edcab00f-6318-46e5-a4a9-188b01ee222f" providerId="AD" clId="Web-{1AE0ACA2-8583-0AA9-AB9B-48F486268828}" dt="2023-01-12T11:57:21.669" v="283"/>
          <ac:spMkLst>
            <pc:docMk/>
            <pc:sldMk cId="1345220348" sldId="399"/>
            <ac:spMk id="8" creationId="{0459DC84-05B9-BEBC-B3B3-A485CA00A038}"/>
          </ac:spMkLst>
        </pc:spChg>
        <pc:spChg chg="mod">
          <ac:chgData name="EZZINE, Hind" userId="S::ezzineh@who.int::edcab00f-6318-46e5-a4a9-188b01ee222f" providerId="AD" clId="Web-{1AE0ACA2-8583-0AA9-AB9B-48F486268828}" dt="2023-01-12T12:11:37.652" v="350" actId="20577"/>
          <ac:spMkLst>
            <pc:docMk/>
            <pc:sldMk cId="1345220348" sldId="399"/>
            <ac:spMk id="10" creationId="{00000000-0000-0000-0000-000000000000}"/>
          </ac:spMkLst>
        </pc:spChg>
        <pc:spChg chg="mod">
          <ac:chgData name="EZZINE, Hind" userId="S::ezzineh@who.int::edcab00f-6318-46e5-a4a9-188b01ee222f" providerId="AD" clId="Web-{1AE0ACA2-8583-0AA9-AB9B-48F486268828}" dt="2023-01-12T12:11:30.964" v="348"/>
          <ac:spMkLst>
            <pc:docMk/>
            <pc:sldMk cId="1345220348" sldId="399"/>
            <ac:spMk id="11" creationId="{00000000-0000-0000-0000-000000000000}"/>
          </ac:spMkLst>
        </pc:spChg>
        <pc:spChg chg="del mod ord">
          <ac:chgData name="EZZINE, Hind" userId="S::ezzineh@who.int::edcab00f-6318-46e5-a4a9-188b01ee222f" providerId="AD" clId="Web-{1AE0ACA2-8583-0AA9-AB9B-48F486268828}" dt="2023-01-12T11:56:24.105" v="272"/>
          <ac:spMkLst>
            <pc:docMk/>
            <pc:sldMk cId="1345220348" sldId="399"/>
            <ac:spMk id="12" creationId="{00000000-0000-0000-0000-000000000000}"/>
          </ac:spMkLst>
        </pc:spChg>
        <pc:spChg chg="mod">
          <ac:chgData name="EZZINE, Hind" userId="S::ezzineh@who.int::edcab00f-6318-46e5-a4a9-188b01ee222f" providerId="AD" clId="Web-{1AE0ACA2-8583-0AA9-AB9B-48F486268828}" dt="2023-01-12T11:57:09.841" v="282" actId="20577"/>
          <ac:spMkLst>
            <pc:docMk/>
            <pc:sldMk cId="1345220348" sldId="399"/>
            <ac:spMk id="16" creationId="{00000000-0000-0000-0000-000000000000}"/>
          </ac:spMkLst>
        </pc:spChg>
        <pc:spChg chg="del">
          <ac:chgData name="EZZINE, Hind" userId="S::ezzineh@who.int::edcab00f-6318-46e5-a4a9-188b01ee222f" providerId="AD" clId="Web-{1AE0ACA2-8583-0AA9-AB9B-48F486268828}" dt="2023-01-12T11:53:29.395" v="252"/>
          <ac:spMkLst>
            <pc:docMk/>
            <pc:sldMk cId="1345220348" sldId="399"/>
            <ac:spMk id="17" creationId="{00000000-0000-0000-0000-000000000000}"/>
          </ac:spMkLst>
        </pc:spChg>
        <pc:picChg chg="mod">
          <ac:chgData name="EZZINE, Hind" userId="S::ezzineh@who.int::edcab00f-6318-46e5-a4a9-188b01ee222f" providerId="AD" clId="Web-{1AE0ACA2-8583-0AA9-AB9B-48F486268828}" dt="2023-01-12T11:55:49.869" v="266" actId="14100"/>
          <ac:picMkLst>
            <pc:docMk/>
            <pc:sldMk cId="1345220348" sldId="399"/>
            <ac:picMk id="2" creationId="{00000000-0000-0000-0000-000000000000}"/>
          </ac:picMkLst>
        </pc:picChg>
        <pc:picChg chg="mod">
          <ac:chgData name="EZZINE, Hind" userId="S::ezzineh@who.int::edcab00f-6318-46e5-a4a9-188b01ee222f" providerId="AD" clId="Web-{1AE0ACA2-8583-0AA9-AB9B-48F486268828}" dt="2023-01-12T11:56:02.791" v="268" actId="14100"/>
          <ac:picMkLst>
            <pc:docMk/>
            <pc:sldMk cId="1345220348" sldId="399"/>
            <ac:picMk id="3" creationId="{00000000-0000-0000-0000-000000000000}"/>
          </ac:picMkLst>
        </pc:picChg>
      </pc:sldChg>
      <pc:sldChg chg="delSp modSp mod modClrScheme chgLayout">
        <pc:chgData name="EZZINE, Hind" userId="S::ezzineh@who.int::edcab00f-6318-46e5-a4a9-188b01ee222f" providerId="AD" clId="Web-{1AE0ACA2-8583-0AA9-AB9B-48F486268828}" dt="2023-01-12T11:58:28.359" v="293"/>
        <pc:sldMkLst>
          <pc:docMk/>
          <pc:sldMk cId="4128101051" sldId="400"/>
        </pc:sldMkLst>
        <pc:spChg chg="mod ord">
          <ac:chgData name="EZZINE, Hind" userId="S::ezzineh@who.int::edcab00f-6318-46e5-a4a9-188b01ee222f" providerId="AD" clId="Web-{1AE0ACA2-8583-0AA9-AB9B-48F486268828}" dt="2023-01-12T11:58:28.359" v="293"/>
          <ac:spMkLst>
            <pc:docMk/>
            <pc:sldMk cId="4128101051" sldId="400"/>
            <ac:spMk id="2" creationId="{00000000-0000-0000-0000-000000000000}"/>
          </ac:spMkLst>
        </pc:spChg>
        <pc:spChg chg="del mod ord">
          <ac:chgData name="EZZINE, Hind" userId="S::ezzineh@who.int::edcab00f-6318-46e5-a4a9-188b01ee222f" providerId="AD" clId="Web-{1AE0ACA2-8583-0AA9-AB9B-48F486268828}" dt="2023-01-12T11:57:44.498" v="287"/>
          <ac:spMkLst>
            <pc:docMk/>
            <pc:sldMk cId="4128101051" sldId="400"/>
            <ac:spMk id="3" creationId="{00000000-0000-0000-0000-000000000000}"/>
          </ac:spMkLst>
        </pc:spChg>
        <pc:spChg chg="mod">
          <ac:chgData name="EZZINE, Hind" userId="S::ezzineh@who.int::edcab00f-6318-46e5-a4a9-188b01ee222f" providerId="AD" clId="Web-{1AE0ACA2-8583-0AA9-AB9B-48F486268828}" dt="2023-01-12T11:58:07.546" v="292" actId="1076"/>
          <ac:spMkLst>
            <pc:docMk/>
            <pc:sldMk cId="4128101051" sldId="400"/>
            <ac:spMk id="30" creationId="{00000000-0000-0000-0000-000000000000}"/>
          </ac:spMkLst>
        </pc:spChg>
        <pc:spChg chg="mod">
          <ac:chgData name="EZZINE, Hind" userId="S::ezzineh@who.int::edcab00f-6318-46e5-a4a9-188b01ee222f" providerId="AD" clId="Web-{1AE0ACA2-8583-0AA9-AB9B-48F486268828}" dt="2023-01-12T11:57:52.608" v="289" actId="1076"/>
          <ac:spMkLst>
            <pc:docMk/>
            <pc:sldMk cId="4128101051" sldId="400"/>
            <ac:spMk id="34" creationId="{00000000-0000-0000-0000-000000000000}"/>
          </ac:spMkLst>
        </pc:spChg>
        <pc:picChg chg="mod">
          <ac:chgData name="EZZINE, Hind" userId="S::ezzineh@who.int::edcab00f-6318-46e5-a4a9-188b01ee222f" providerId="AD" clId="Web-{1AE0ACA2-8583-0AA9-AB9B-48F486268828}" dt="2023-01-12T11:57:52.608" v="288" actId="1076"/>
          <ac:picMkLst>
            <pc:docMk/>
            <pc:sldMk cId="4128101051" sldId="400"/>
            <ac:picMk id="33" creationId="{00000000-0000-0000-0000-000000000000}"/>
          </ac:picMkLst>
        </pc:picChg>
      </pc:sldChg>
      <pc:sldChg chg="addSp delSp modSp mod modClrScheme chgLayout">
        <pc:chgData name="EZZINE, Hind" userId="S::ezzineh@who.int::edcab00f-6318-46e5-a4a9-188b01ee222f" providerId="AD" clId="Web-{1AE0ACA2-8583-0AA9-AB9B-48F486268828}" dt="2023-01-12T12:13:04.858" v="361" actId="1076"/>
        <pc:sldMkLst>
          <pc:docMk/>
          <pc:sldMk cId="1472427350" sldId="401"/>
        </pc:sldMkLst>
        <pc:spChg chg="del mod ord">
          <ac:chgData name="EZZINE, Hind" userId="S::ezzineh@who.int::edcab00f-6318-46e5-a4a9-188b01ee222f" providerId="AD" clId="Web-{1AE0ACA2-8583-0AA9-AB9B-48F486268828}" dt="2023-01-12T12:00:26.691" v="294"/>
          <ac:spMkLst>
            <pc:docMk/>
            <pc:sldMk cId="1472427350" sldId="401"/>
            <ac:spMk id="2" creationId="{00000000-0000-0000-0000-000000000000}"/>
          </ac:spMkLst>
        </pc:spChg>
        <pc:spChg chg="mod">
          <ac:chgData name="EZZINE, Hind" userId="S::ezzineh@who.int::edcab00f-6318-46e5-a4a9-188b01ee222f" providerId="AD" clId="Web-{1AE0ACA2-8583-0AA9-AB9B-48F486268828}" dt="2023-01-12T12:13:04.858" v="361" actId="1076"/>
          <ac:spMkLst>
            <pc:docMk/>
            <pc:sldMk cId="1472427350" sldId="401"/>
            <ac:spMk id="9" creationId="{00000000-0000-0000-0000-000000000000}"/>
          </ac:spMkLst>
        </pc:spChg>
        <pc:spChg chg="mod ord">
          <ac:chgData name="EZZINE, Hind" userId="S::ezzineh@who.int::edcab00f-6318-46e5-a4a9-188b01ee222f" providerId="AD" clId="Web-{1AE0ACA2-8583-0AA9-AB9B-48F486268828}" dt="2023-01-12T12:00:46.364" v="298"/>
          <ac:spMkLst>
            <pc:docMk/>
            <pc:sldMk cId="1472427350" sldId="401"/>
            <ac:spMk id="10" creationId="{00000000-0000-0000-0000-000000000000}"/>
          </ac:spMkLst>
        </pc:spChg>
        <pc:picChg chg="add del mod">
          <ac:chgData name="EZZINE, Hind" userId="S::ezzineh@who.int::edcab00f-6318-46e5-a4a9-188b01ee222f" providerId="AD" clId="Web-{1AE0ACA2-8583-0AA9-AB9B-48F486268828}" dt="2023-01-12T11:06:39.532" v="13"/>
          <ac:picMkLst>
            <pc:docMk/>
            <pc:sldMk cId="1472427350" sldId="401"/>
            <ac:picMk id="3" creationId="{DBD30F72-659E-D180-96F1-6C3786C953E2}"/>
          </ac:picMkLst>
        </pc:picChg>
        <pc:picChg chg="add del mod">
          <ac:chgData name="EZZINE, Hind" userId="S::ezzineh@who.int::edcab00f-6318-46e5-a4a9-188b01ee222f" providerId="AD" clId="Web-{1AE0ACA2-8583-0AA9-AB9B-48F486268828}" dt="2023-01-12T12:12:15.294" v="355" actId="1076"/>
          <ac:picMkLst>
            <pc:docMk/>
            <pc:sldMk cId="1472427350" sldId="401"/>
            <ac:picMk id="11" creationId="{00000000-0000-0000-0000-000000000000}"/>
          </ac:picMkLst>
        </pc:picChg>
      </pc:sldChg>
      <pc:sldChg chg="addSp delSp modSp mod modClrScheme chgLayout">
        <pc:chgData name="EZZINE, Hind" userId="S::ezzineh@who.int::edcab00f-6318-46e5-a4a9-188b01ee222f" providerId="AD" clId="Web-{1AE0ACA2-8583-0AA9-AB9B-48F486268828}" dt="2023-01-12T12:13:28.968" v="366" actId="20577"/>
        <pc:sldMkLst>
          <pc:docMk/>
          <pc:sldMk cId="4099677687" sldId="402"/>
        </pc:sldMkLst>
        <pc:spChg chg="del mod ord">
          <ac:chgData name="EZZINE, Hind" userId="S::ezzineh@who.int::edcab00f-6318-46e5-a4a9-188b01ee222f" providerId="AD" clId="Web-{1AE0ACA2-8583-0AA9-AB9B-48F486268828}" dt="2023-01-12T12:05:18.639" v="317"/>
          <ac:spMkLst>
            <pc:docMk/>
            <pc:sldMk cId="4099677687" sldId="402"/>
            <ac:spMk id="12" creationId="{00000000-0000-0000-0000-000000000000}"/>
          </ac:spMkLst>
        </pc:spChg>
        <pc:spChg chg="mod">
          <ac:chgData name="EZZINE, Hind" userId="S::ezzineh@who.int::edcab00f-6318-46e5-a4a9-188b01ee222f" providerId="AD" clId="Web-{1AE0ACA2-8583-0AA9-AB9B-48F486268828}" dt="2023-01-12T12:13:28.968" v="366" actId="20577"/>
          <ac:spMkLst>
            <pc:docMk/>
            <pc:sldMk cId="4099677687" sldId="402"/>
            <ac:spMk id="13" creationId="{00000000-0000-0000-0000-000000000000}"/>
          </ac:spMkLst>
        </pc:spChg>
        <pc:spChg chg="add del mod ord">
          <ac:chgData name="EZZINE, Hind" userId="S::ezzineh@who.int::edcab00f-6318-46e5-a4a9-188b01ee222f" providerId="AD" clId="Web-{1AE0ACA2-8583-0AA9-AB9B-48F486268828}" dt="2023-01-12T12:04:44.184" v="315"/>
          <ac:spMkLst>
            <pc:docMk/>
            <pc:sldMk cId="4099677687" sldId="402"/>
            <ac:spMk id="14" creationId="{72894AEC-AA93-7FB1-9599-443AA7DC61AA}"/>
          </ac:spMkLst>
        </pc:spChg>
        <pc:spChg chg="add del mod">
          <ac:chgData name="EZZINE, Hind" userId="S::ezzineh@who.int::edcab00f-6318-46e5-a4a9-188b01ee222f" providerId="AD" clId="Web-{1AE0ACA2-8583-0AA9-AB9B-48F486268828}" dt="2023-01-12T12:05:28.936" v="318"/>
          <ac:spMkLst>
            <pc:docMk/>
            <pc:sldMk cId="4099677687" sldId="402"/>
            <ac:spMk id="17" creationId="{1E07E7DE-7863-EC34-7563-A3E6ADCFA2E7}"/>
          </ac:spMkLst>
        </pc:spChg>
        <pc:spChg chg="add mod">
          <ac:chgData name="EZZINE, Hind" userId="S::ezzineh@who.int::edcab00f-6318-46e5-a4a9-188b01ee222f" providerId="AD" clId="Web-{1AE0ACA2-8583-0AA9-AB9B-48F486268828}" dt="2023-01-12T12:05:51.577" v="329" actId="14100"/>
          <ac:spMkLst>
            <pc:docMk/>
            <pc:sldMk cId="4099677687" sldId="402"/>
            <ac:spMk id="19" creationId="{71F10C33-8324-1923-3022-FCA3AC93B389}"/>
          </ac:spMkLst>
        </pc:spChg>
      </pc:sldChg>
      <pc:sldChg chg="addSp delSp modSp mod modClrScheme chgLayout">
        <pc:chgData name="EZZINE, Hind" userId="S::ezzineh@who.int::edcab00f-6318-46e5-a4a9-188b01ee222f" providerId="AD" clId="Web-{1AE0ACA2-8583-0AA9-AB9B-48F486268828}" dt="2023-01-12T12:22:38.503" v="440"/>
        <pc:sldMkLst>
          <pc:docMk/>
          <pc:sldMk cId="2868094319" sldId="403"/>
        </pc:sldMkLst>
        <pc:spChg chg="mod ord">
          <ac:chgData name="EZZINE, Hind" userId="S::ezzineh@who.int::edcab00f-6318-46e5-a4a9-188b01ee222f" providerId="AD" clId="Web-{1AE0ACA2-8583-0AA9-AB9B-48F486268828}" dt="2023-01-12T12:07:18.330" v="343"/>
          <ac:spMkLst>
            <pc:docMk/>
            <pc:sldMk cId="2868094319" sldId="403"/>
            <ac:spMk id="2" creationId="{00000000-0000-0000-0000-000000000000}"/>
          </ac:spMkLst>
        </pc:spChg>
        <pc:spChg chg="add del mod ord">
          <ac:chgData name="EZZINE, Hind" userId="S::ezzineh@who.int::edcab00f-6318-46e5-a4a9-188b01ee222f" providerId="AD" clId="Web-{1AE0ACA2-8583-0AA9-AB9B-48F486268828}" dt="2023-01-12T12:06:33.376" v="337"/>
          <ac:spMkLst>
            <pc:docMk/>
            <pc:sldMk cId="2868094319" sldId="403"/>
            <ac:spMk id="3" creationId="{C58CFD82-BF2F-2F42-ADBE-AF27F62DD886}"/>
          </ac:spMkLst>
        </pc:spChg>
        <pc:spChg chg="mod">
          <ac:chgData name="EZZINE, Hind" userId="S::ezzineh@who.int::edcab00f-6318-46e5-a4a9-188b01ee222f" providerId="AD" clId="Web-{1AE0ACA2-8583-0AA9-AB9B-48F486268828}" dt="2023-01-12T12:22:38.503" v="440"/>
          <ac:spMkLst>
            <pc:docMk/>
            <pc:sldMk cId="2868094319" sldId="403"/>
            <ac:spMk id="4" creationId="{00000000-0000-0000-0000-000000000000}"/>
          </ac:spMkLst>
        </pc:spChg>
        <pc:spChg chg="mod">
          <ac:chgData name="EZZINE, Hind" userId="S::ezzineh@who.int::edcab00f-6318-46e5-a4a9-188b01ee222f" providerId="AD" clId="Web-{1AE0ACA2-8583-0AA9-AB9B-48F486268828}" dt="2023-01-12T12:13:55.219" v="367"/>
          <ac:spMkLst>
            <pc:docMk/>
            <pc:sldMk cId="2868094319" sldId="403"/>
            <ac:spMk id="5" creationId="{00000000-0000-0000-0000-000000000000}"/>
          </ac:spMkLst>
        </pc:spChg>
        <pc:spChg chg="mod">
          <ac:chgData name="EZZINE, Hind" userId="S::ezzineh@who.int::edcab00f-6318-46e5-a4a9-188b01ee222f" providerId="AD" clId="Web-{1AE0ACA2-8583-0AA9-AB9B-48F486268828}" dt="2023-01-12T12:07:02.721" v="340" actId="1076"/>
          <ac:spMkLst>
            <pc:docMk/>
            <pc:sldMk cId="2868094319" sldId="403"/>
            <ac:spMk id="6" creationId="{00000000-0000-0000-0000-000000000000}"/>
          </ac:spMkLst>
        </pc:spChg>
      </pc:sldChg>
      <pc:sldChg chg="addSp delSp modSp mod modClrScheme chgLayout">
        <pc:chgData name="EZZINE, Hind" userId="S::ezzineh@who.int::edcab00f-6318-46e5-a4a9-188b01ee222f" providerId="AD" clId="Web-{1AE0ACA2-8583-0AA9-AB9B-48F486268828}" dt="2023-01-12T12:25:11.821" v="470" actId="20577"/>
        <pc:sldMkLst>
          <pc:docMk/>
          <pc:sldMk cId="4275235869" sldId="404"/>
        </pc:sldMkLst>
        <pc:spChg chg="mod">
          <ac:chgData name="EZZINE, Hind" userId="S::ezzineh@who.int::edcab00f-6318-46e5-a4a9-188b01ee222f" providerId="AD" clId="Web-{1AE0ACA2-8583-0AA9-AB9B-48F486268828}" dt="2023-01-12T12:25:02.430" v="464" actId="1076"/>
          <ac:spMkLst>
            <pc:docMk/>
            <pc:sldMk cId="4275235869" sldId="404"/>
            <ac:spMk id="2" creationId="{00000000-0000-0000-0000-000000000000}"/>
          </ac:spMkLst>
        </pc:spChg>
        <pc:spChg chg="mod">
          <ac:chgData name="EZZINE, Hind" userId="S::ezzineh@who.int::edcab00f-6318-46e5-a4a9-188b01ee222f" providerId="AD" clId="Web-{1AE0ACA2-8583-0AA9-AB9B-48F486268828}" dt="2023-01-12T12:24:58.805" v="463" actId="1076"/>
          <ac:spMkLst>
            <pc:docMk/>
            <pc:sldMk cId="4275235869" sldId="404"/>
            <ac:spMk id="3" creationId="{00000000-0000-0000-0000-000000000000}"/>
          </ac:spMkLst>
        </pc:spChg>
        <pc:spChg chg="mod">
          <ac:chgData name="EZZINE, Hind" userId="S::ezzineh@who.int::edcab00f-6318-46e5-a4a9-188b01ee222f" providerId="AD" clId="Web-{1AE0ACA2-8583-0AA9-AB9B-48F486268828}" dt="2023-01-12T12:24:37.851" v="459" actId="1076"/>
          <ac:spMkLst>
            <pc:docMk/>
            <pc:sldMk cId="4275235869" sldId="404"/>
            <ac:spMk id="4" creationId="{00000000-0000-0000-0000-000000000000}"/>
          </ac:spMkLst>
        </pc:spChg>
        <pc:spChg chg="mod">
          <ac:chgData name="EZZINE, Hind" userId="S::ezzineh@who.int::edcab00f-6318-46e5-a4a9-188b01ee222f" providerId="AD" clId="Web-{1AE0ACA2-8583-0AA9-AB9B-48F486268828}" dt="2023-01-12T12:25:11.821" v="470" actId="20577"/>
          <ac:spMkLst>
            <pc:docMk/>
            <pc:sldMk cId="4275235869" sldId="404"/>
            <ac:spMk id="5" creationId="{00000000-0000-0000-0000-000000000000}"/>
          </ac:spMkLst>
        </pc:spChg>
        <pc:spChg chg="mod">
          <ac:chgData name="EZZINE, Hind" userId="S::ezzineh@who.int::edcab00f-6318-46e5-a4a9-188b01ee222f" providerId="AD" clId="Web-{1AE0ACA2-8583-0AA9-AB9B-48F486268828}" dt="2023-01-12T12:17:03.741" v="399" actId="1076"/>
          <ac:spMkLst>
            <pc:docMk/>
            <pc:sldMk cId="4275235869" sldId="404"/>
            <ac:spMk id="6" creationId="{00000000-0000-0000-0000-000000000000}"/>
          </ac:spMkLst>
        </pc:spChg>
        <pc:spChg chg="mod">
          <ac:chgData name="EZZINE, Hind" userId="S::ezzineh@who.int::edcab00f-6318-46e5-a4a9-188b01ee222f" providerId="AD" clId="Web-{1AE0ACA2-8583-0AA9-AB9B-48F486268828}" dt="2023-01-12T12:15:36.582" v="388" actId="20577"/>
          <ac:spMkLst>
            <pc:docMk/>
            <pc:sldMk cId="4275235869" sldId="404"/>
            <ac:spMk id="7" creationId="{00000000-0000-0000-0000-000000000000}"/>
          </ac:spMkLst>
        </pc:spChg>
        <pc:spChg chg="mod">
          <ac:chgData name="EZZINE, Hind" userId="S::ezzineh@who.int::edcab00f-6318-46e5-a4a9-188b01ee222f" providerId="AD" clId="Web-{1AE0ACA2-8583-0AA9-AB9B-48F486268828}" dt="2023-01-12T12:18:06.915" v="402"/>
          <ac:spMkLst>
            <pc:docMk/>
            <pc:sldMk cId="4275235869" sldId="404"/>
            <ac:spMk id="8" creationId="{00000000-0000-0000-0000-000000000000}"/>
          </ac:spMkLst>
        </pc:spChg>
        <pc:spChg chg="mod">
          <ac:chgData name="EZZINE, Hind" userId="S::ezzineh@who.int::edcab00f-6318-46e5-a4a9-188b01ee222f" providerId="AD" clId="Web-{1AE0ACA2-8583-0AA9-AB9B-48F486268828}" dt="2023-01-12T12:17:53.900" v="401"/>
          <ac:spMkLst>
            <pc:docMk/>
            <pc:sldMk cId="4275235869" sldId="404"/>
            <ac:spMk id="9" creationId="{00000000-0000-0000-0000-000000000000}"/>
          </ac:spMkLst>
        </pc:spChg>
        <pc:spChg chg="mod ord">
          <ac:chgData name="EZZINE, Hind" userId="S::ezzineh@who.int::edcab00f-6318-46e5-a4a9-188b01ee222f" providerId="AD" clId="Web-{1AE0ACA2-8583-0AA9-AB9B-48F486268828}" dt="2023-01-12T12:14:35.439" v="374"/>
          <ac:spMkLst>
            <pc:docMk/>
            <pc:sldMk cId="4275235869" sldId="404"/>
            <ac:spMk id="10" creationId="{00000000-0000-0000-0000-000000000000}"/>
          </ac:spMkLst>
        </pc:spChg>
        <pc:spChg chg="add del mod ord">
          <ac:chgData name="EZZINE, Hind" userId="S::ezzineh@who.int::edcab00f-6318-46e5-a4a9-188b01ee222f" providerId="AD" clId="Web-{1AE0ACA2-8583-0AA9-AB9B-48F486268828}" dt="2023-01-12T12:14:39.127" v="375"/>
          <ac:spMkLst>
            <pc:docMk/>
            <pc:sldMk cId="4275235869" sldId="404"/>
            <ac:spMk id="11" creationId="{67C7DFB9-3CAB-8135-1217-7BE52F048849}"/>
          </ac:spMkLst>
        </pc:spChg>
        <pc:spChg chg="mod">
          <ac:chgData name="EZZINE, Hind" userId="S::ezzineh@who.int::edcab00f-6318-46e5-a4a9-188b01ee222f" providerId="AD" clId="Web-{1AE0ACA2-8583-0AA9-AB9B-48F486268828}" dt="2023-01-12T12:15:02.878" v="379"/>
          <ac:spMkLst>
            <pc:docMk/>
            <pc:sldMk cId="4275235869" sldId="404"/>
            <ac:spMk id="12" creationId="{00000000-0000-0000-0000-000000000000}"/>
          </ac:spMkLst>
        </pc:spChg>
      </pc:sldChg>
      <pc:sldChg chg="addSp delSp modSp mod modClrScheme chgLayout">
        <pc:chgData name="EZZINE, Hind" userId="S::ezzineh@who.int::edcab00f-6318-46e5-a4a9-188b01ee222f" providerId="AD" clId="Web-{1AE0ACA2-8583-0AA9-AB9B-48F486268828}" dt="2023-01-12T12:20:57.640" v="434" actId="1076"/>
        <pc:sldMkLst>
          <pc:docMk/>
          <pc:sldMk cId="1511115771" sldId="405"/>
        </pc:sldMkLst>
        <pc:spChg chg="mod">
          <ac:chgData name="EZZINE, Hind" userId="S::ezzineh@who.int::edcab00f-6318-46e5-a4a9-188b01ee222f" providerId="AD" clId="Web-{1AE0ACA2-8583-0AA9-AB9B-48F486268828}" dt="2023-01-12T12:20:52.781" v="432" actId="1076"/>
          <ac:spMkLst>
            <pc:docMk/>
            <pc:sldMk cId="1511115771" sldId="405"/>
            <ac:spMk id="6" creationId="{00000000-0000-0000-0000-000000000000}"/>
          </ac:spMkLst>
        </pc:spChg>
        <pc:spChg chg="mod">
          <ac:chgData name="EZZINE, Hind" userId="S::ezzineh@who.int::edcab00f-6318-46e5-a4a9-188b01ee222f" providerId="AD" clId="Web-{1AE0ACA2-8583-0AA9-AB9B-48F486268828}" dt="2023-01-12T12:20:52.796" v="433" actId="1076"/>
          <ac:spMkLst>
            <pc:docMk/>
            <pc:sldMk cId="1511115771" sldId="405"/>
            <ac:spMk id="7" creationId="{00000000-0000-0000-0000-000000000000}"/>
          </ac:spMkLst>
        </pc:spChg>
        <pc:spChg chg="add del mod ord">
          <ac:chgData name="EZZINE, Hind" userId="S::ezzineh@who.int::edcab00f-6318-46e5-a4a9-188b01ee222f" providerId="AD" clId="Web-{1AE0ACA2-8583-0AA9-AB9B-48F486268828}" dt="2023-01-12T12:18:25.963" v="404"/>
          <ac:spMkLst>
            <pc:docMk/>
            <pc:sldMk cId="1511115771" sldId="405"/>
            <ac:spMk id="9" creationId="{7D6E2E04-1F00-268F-4A61-7731DE26AB69}"/>
          </ac:spMkLst>
        </pc:spChg>
        <pc:spChg chg="add del mod ord">
          <ac:chgData name="EZZINE, Hind" userId="S::ezzineh@who.int::edcab00f-6318-46e5-a4a9-188b01ee222f" providerId="AD" clId="Web-{1AE0ACA2-8583-0AA9-AB9B-48F486268828}" dt="2023-01-12T12:18:20.713" v="403"/>
          <ac:spMkLst>
            <pc:docMk/>
            <pc:sldMk cId="1511115771" sldId="405"/>
            <ac:spMk id="10" creationId="{2482265B-44DA-40C5-674F-639694F2341F}"/>
          </ac:spMkLst>
        </pc:spChg>
        <pc:spChg chg="add mod">
          <ac:chgData name="EZZINE, Hind" userId="S::ezzineh@who.int::edcab00f-6318-46e5-a4a9-188b01ee222f" providerId="AD" clId="Web-{1AE0ACA2-8583-0AA9-AB9B-48F486268828}" dt="2023-01-12T12:20:57.640" v="434" actId="1076"/>
          <ac:spMkLst>
            <pc:docMk/>
            <pc:sldMk cId="1511115771" sldId="405"/>
            <ac:spMk id="13" creationId="{216F946D-DF89-836A-CED7-0377983DE374}"/>
          </ac:spMkLst>
        </pc:spChg>
        <pc:picChg chg="mod">
          <ac:chgData name="EZZINE, Hind" userId="S::ezzineh@who.int::edcab00f-6318-46e5-a4a9-188b01ee222f" providerId="AD" clId="Web-{1AE0ACA2-8583-0AA9-AB9B-48F486268828}" dt="2023-01-12T12:20:52.734" v="428" actId="1076"/>
          <ac:picMkLst>
            <pc:docMk/>
            <pc:sldMk cId="1511115771" sldId="405"/>
            <ac:picMk id="2" creationId="{00000000-0000-0000-0000-000000000000}"/>
          </ac:picMkLst>
        </pc:picChg>
        <pc:picChg chg="mod">
          <ac:chgData name="EZZINE, Hind" userId="S::ezzineh@who.int::edcab00f-6318-46e5-a4a9-188b01ee222f" providerId="AD" clId="Web-{1AE0ACA2-8583-0AA9-AB9B-48F486268828}" dt="2023-01-12T12:20:52.749" v="429" actId="1076"/>
          <ac:picMkLst>
            <pc:docMk/>
            <pc:sldMk cId="1511115771" sldId="405"/>
            <ac:picMk id="3" creationId="{00000000-0000-0000-0000-000000000000}"/>
          </ac:picMkLst>
        </pc:picChg>
        <pc:picChg chg="mod">
          <ac:chgData name="EZZINE, Hind" userId="S::ezzineh@who.int::edcab00f-6318-46e5-a4a9-188b01ee222f" providerId="AD" clId="Web-{1AE0ACA2-8583-0AA9-AB9B-48F486268828}" dt="2023-01-12T12:20:52.765" v="430" actId="1076"/>
          <ac:picMkLst>
            <pc:docMk/>
            <pc:sldMk cId="1511115771" sldId="405"/>
            <ac:picMk id="4" creationId="{00000000-0000-0000-0000-000000000000}"/>
          </ac:picMkLst>
        </pc:picChg>
        <pc:picChg chg="mod">
          <ac:chgData name="EZZINE, Hind" userId="S::ezzineh@who.int::edcab00f-6318-46e5-a4a9-188b01ee222f" providerId="AD" clId="Web-{1AE0ACA2-8583-0AA9-AB9B-48F486268828}" dt="2023-01-12T12:20:52.781" v="431" actId="1076"/>
          <ac:picMkLst>
            <pc:docMk/>
            <pc:sldMk cId="1511115771" sldId="405"/>
            <ac:picMk id="5" creationId="{00000000-0000-0000-0000-000000000000}"/>
          </ac:picMkLst>
        </pc:picChg>
      </pc:sldChg>
      <pc:sldChg chg="addSp delSp modSp mod modClrScheme chgLayout">
        <pc:chgData name="EZZINE, Hind" userId="S::ezzineh@who.int::edcab00f-6318-46e5-a4a9-188b01ee222f" providerId="AD" clId="Web-{1AE0ACA2-8583-0AA9-AB9B-48F486268828}" dt="2023-01-12T12:27:19.325" v="487"/>
        <pc:sldMkLst>
          <pc:docMk/>
          <pc:sldMk cId="857359142" sldId="406"/>
        </pc:sldMkLst>
        <pc:spChg chg="add del mod ord">
          <ac:chgData name="EZZINE, Hind" userId="S::ezzineh@who.int::edcab00f-6318-46e5-a4a9-188b01ee222f" providerId="AD" clId="Web-{1AE0ACA2-8583-0AA9-AB9B-48F486268828}" dt="2023-01-12T12:19:19.793" v="408"/>
          <ac:spMkLst>
            <pc:docMk/>
            <pc:sldMk cId="857359142" sldId="406"/>
            <ac:spMk id="2" creationId="{475FA516-424F-ED49-8EBF-13EA8B538BF1}"/>
          </ac:spMkLst>
        </pc:spChg>
        <pc:spChg chg="mod">
          <ac:chgData name="EZZINE, Hind" userId="S::ezzineh@who.int::edcab00f-6318-46e5-a4a9-188b01ee222f" providerId="AD" clId="Web-{1AE0ACA2-8583-0AA9-AB9B-48F486268828}" dt="2023-01-12T12:20:14.857" v="419" actId="20577"/>
          <ac:spMkLst>
            <pc:docMk/>
            <pc:sldMk cId="857359142" sldId="406"/>
            <ac:spMk id="6" creationId="{00000000-0000-0000-0000-000000000000}"/>
          </ac:spMkLst>
        </pc:spChg>
        <pc:spChg chg="mod ord">
          <ac:chgData name="EZZINE, Hind" userId="S::ezzineh@who.int::edcab00f-6318-46e5-a4a9-188b01ee222f" providerId="AD" clId="Web-{1AE0ACA2-8583-0AA9-AB9B-48F486268828}" dt="2023-01-12T12:27:19.325" v="487"/>
          <ac:spMkLst>
            <pc:docMk/>
            <pc:sldMk cId="857359142" sldId="406"/>
            <ac:spMk id="9" creationId="{00000000-0000-0000-0000-000000000000}"/>
          </ac:spMkLst>
        </pc:spChg>
        <pc:spChg chg="mod">
          <ac:chgData name="EZZINE, Hind" userId="S::ezzineh@who.int::edcab00f-6318-46e5-a4a9-188b01ee222f" providerId="AD" clId="Web-{1AE0ACA2-8583-0AA9-AB9B-48F486268828}" dt="2023-01-12T12:25:36.400" v="471"/>
          <ac:spMkLst>
            <pc:docMk/>
            <pc:sldMk cId="857359142" sldId="406"/>
            <ac:spMk id="12" creationId="{00000000-0000-0000-0000-000000000000}"/>
          </ac:spMkLst>
        </pc:spChg>
        <pc:picChg chg="mod">
          <ac:chgData name="EZZINE, Hind" userId="S::ezzineh@who.int::edcab00f-6318-46e5-a4a9-188b01ee222f" providerId="AD" clId="Web-{1AE0ACA2-8583-0AA9-AB9B-48F486268828}" dt="2023-01-12T12:19:45.263" v="414" actId="1076"/>
          <ac:picMkLst>
            <pc:docMk/>
            <pc:sldMk cId="857359142" sldId="406"/>
            <ac:picMk id="10" creationId="{00000000-0000-0000-0000-000000000000}"/>
          </ac:picMkLst>
        </pc:picChg>
      </pc:sldChg>
      <pc:sldChg chg="delSp modSp mod modClrScheme chgLayout">
        <pc:chgData name="EZZINE, Hind" userId="S::ezzineh@who.int::edcab00f-6318-46e5-a4a9-188b01ee222f" providerId="AD" clId="Web-{1AE0ACA2-8583-0AA9-AB9B-48F486268828}" dt="2023-01-12T12:28:12.202" v="494" actId="1076"/>
        <pc:sldMkLst>
          <pc:docMk/>
          <pc:sldMk cId="3589628932" sldId="407"/>
        </pc:sldMkLst>
        <pc:spChg chg="mod ord">
          <ac:chgData name="EZZINE, Hind" userId="S::ezzineh@who.int::edcab00f-6318-46e5-a4a9-188b01ee222f" providerId="AD" clId="Web-{1AE0ACA2-8583-0AA9-AB9B-48F486268828}" dt="2023-01-12T12:27:24.341" v="488"/>
          <ac:spMkLst>
            <pc:docMk/>
            <pc:sldMk cId="3589628932" sldId="407"/>
            <ac:spMk id="2" creationId="{00000000-0000-0000-0000-000000000000}"/>
          </ac:spMkLst>
        </pc:spChg>
        <pc:spChg chg="mod">
          <ac:chgData name="EZZINE, Hind" userId="S::ezzineh@who.int::edcab00f-6318-46e5-a4a9-188b01ee222f" providerId="AD" clId="Web-{1AE0ACA2-8583-0AA9-AB9B-48F486268828}" dt="2023-01-12T12:27:54.358" v="489" actId="20577"/>
          <ac:spMkLst>
            <pc:docMk/>
            <pc:sldMk cId="3589628932" sldId="407"/>
            <ac:spMk id="3" creationId="{00000000-0000-0000-0000-000000000000}"/>
          </ac:spMkLst>
        </pc:spChg>
        <pc:spChg chg="mod">
          <ac:chgData name="EZZINE, Hind" userId="S::ezzineh@who.int::edcab00f-6318-46e5-a4a9-188b01ee222f" providerId="AD" clId="Web-{1AE0ACA2-8583-0AA9-AB9B-48F486268828}" dt="2023-01-12T12:27:54.389" v="490" actId="20577"/>
          <ac:spMkLst>
            <pc:docMk/>
            <pc:sldMk cId="3589628932" sldId="407"/>
            <ac:spMk id="4" creationId="{00000000-0000-0000-0000-000000000000}"/>
          </ac:spMkLst>
        </pc:spChg>
        <pc:spChg chg="mod">
          <ac:chgData name="EZZINE, Hind" userId="S::ezzineh@who.int::edcab00f-6318-46e5-a4a9-188b01ee222f" providerId="AD" clId="Web-{1AE0ACA2-8583-0AA9-AB9B-48F486268828}" dt="2023-01-12T12:27:54.420" v="491" actId="20577"/>
          <ac:spMkLst>
            <pc:docMk/>
            <pc:sldMk cId="3589628932" sldId="407"/>
            <ac:spMk id="5" creationId="{00000000-0000-0000-0000-000000000000}"/>
          </ac:spMkLst>
        </pc:spChg>
        <pc:spChg chg="del">
          <ac:chgData name="EZZINE, Hind" userId="S::ezzineh@who.int::edcab00f-6318-46e5-a4a9-188b01ee222f" providerId="AD" clId="Web-{1AE0ACA2-8583-0AA9-AB9B-48F486268828}" dt="2023-01-12T12:26:44.949" v="483"/>
          <ac:spMkLst>
            <pc:docMk/>
            <pc:sldMk cId="3589628932" sldId="407"/>
            <ac:spMk id="6" creationId="{00000000-0000-0000-0000-000000000000}"/>
          </ac:spMkLst>
        </pc:spChg>
        <pc:spChg chg="mod">
          <ac:chgData name="EZZINE, Hind" userId="S::ezzineh@who.int::edcab00f-6318-46e5-a4a9-188b01ee222f" providerId="AD" clId="Web-{1AE0ACA2-8583-0AA9-AB9B-48F486268828}" dt="2023-01-12T12:28:12.202" v="494" actId="1076"/>
          <ac:spMkLst>
            <pc:docMk/>
            <pc:sldMk cId="3589628932" sldId="407"/>
            <ac:spMk id="7" creationId="{00000000-0000-0000-0000-000000000000}"/>
          </ac:spMkLst>
        </pc:spChg>
        <pc:spChg chg="del mod ord">
          <ac:chgData name="EZZINE, Hind" userId="S::ezzineh@who.int::edcab00f-6318-46e5-a4a9-188b01ee222f" providerId="AD" clId="Web-{1AE0ACA2-8583-0AA9-AB9B-48F486268828}" dt="2023-01-12T12:26:38.949" v="482"/>
          <ac:spMkLst>
            <pc:docMk/>
            <pc:sldMk cId="3589628932" sldId="407"/>
            <ac:spMk id="8" creationId="{00000000-0000-0000-0000-000000000000}"/>
          </ac:spMkLst>
        </pc:spChg>
        <pc:spChg chg="mod">
          <ac:chgData name="EZZINE, Hind" userId="S::ezzineh@who.int::edcab00f-6318-46e5-a4a9-188b01ee222f" providerId="AD" clId="Web-{1AE0ACA2-8583-0AA9-AB9B-48F486268828}" dt="2023-01-12T12:27:03.762" v="486" actId="20577"/>
          <ac:spMkLst>
            <pc:docMk/>
            <pc:sldMk cId="3589628932" sldId="407"/>
            <ac:spMk id="9" creationId="{00000000-0000-0000-0000-000000000000}"/>
          </ac:spMkLst>
        </pc:spChg>
      </pc:sldChg>
      <pc:sldChg chg="modSp mod modClrScheme chgLayout">
        <pc:chgData name="EZZINE, Hind" userId="S::ezzineh@who.int::edcab00f-6318-46e5-a4a9-188b01ee222f" providerId="AD" clId="Web-{1AE0ACA2-8583-0AA9-AB9B-48F486268828}" dt="2023-01-12T11:44:47.565" v="219" actId="20577"/>
        <pc:sldMkLst>
          <pc:docMk/>
          <pc:sldMk cId="2202847662" sldId="408"/>
        </pc:sldMkLst>
        <pc:spChg chg="mod ord">
          <ac:chgData name="EZZINE, Hind" userId="S::ezzineh@who.int::edcab00f-6318-46e5-a4a9-188b01ee222f" providerId="AD" clId="Web-{1AE0ACA2-8583-0AA9-AB9B-48F486268828}" dt="2023-01-12T11:41:05.588" v="203"/>
          <ac:spMkLst>
            <pc:docMk/>
            <pc:sldMk cId="2202847662" sldId="408"/>
            <ac:spMk id="2" creationId="{00000000-0000-0000-0000-000000000000}"/>
          </ac:spMkLst>
        </pc:spChg>
        <pc:spChg chg="mod ord">
          <ac:chgData name="EZZINE, Hind" userId="S::ezzineh@who.int::edcab00f-6318-46e5-a4a9-188b01ee222f" providerId="AD" clId="Web-{1AE0ACA2-8583-0AA9-AB9B-48F486268828}" dt="2023-01-12T11:44:47.565" v="219" actId="20577"/>
          <ac:spMkLst>
            <pc:docMk/>
            <pc:sldMk cId="2202847662" sldId="408"/>
            <ac:spMk id="3" creationId="{00000000-0000-0000-0000-000000000000}"/>
          </ac:spMkLst>
        </pc:spChg>
        <pc:spChg chg="mod">
          <ac:chgData name="EZZINE, Hind" userId="S::ezzineh@who.int::edcab00f-6318-46e5-a4a9-188b01ee222f" providerId="AD" clId="Web-{1AE0ACA2-8583-0AA9-AB9B-48F486268828}" dt="2023-01-12T11:35:45.108" v="160" actId="1076"/>
          <ac:spMkLst>
            <pc:docMk/>
            <pc:sldMk cId="2202847662" sldId="408"/>
            <ac:spMk id="4" creationId="{00000000-0000-0000-0000-000000000000}"/>
          </ac:spMkLst>
        </pc:spChg>
        <pc:spChg chg="mod">
          <ac:chgData name="EZZINE, Hind" userId="S::ezzineh@who.int::edcab00f-6318-46e5-a4a9-188b01ee222f" providerId="AD" clId="Web-{1AE0ACA2-8583-0AA9-AB9B-48F486268828}" dt="2023-01-12T11:39:03.006" v="184" actId="14100"/>
          <ac:spMkLst>
            <pc:docMk/>
            <pc:sldMk cId="2202847662" sldId="408"/>
            <ac:spMk id="5" creationId="{00000000-0000-0000-0000-000000000000}"/>
          </ac:spMkLst>
        </pc:spChg>
      </pc:sldChg>
      <pc:sldChg chg="modSp mod modClrScheme chgLayout">
        <pc:chgData name="EZZINE, Hind" userId="S::ezzineh@who.int::edcab00f-6318-46e5-a4a9-188b01ee222f" providerId="AD" clId="Web-{1AE0ACA2-8583-0AA9-AB9B-48F486268828}" dt="2023-01-12T12:48:37.213" v="754" actId="20577"/>
        <pc:sldMkLst>
          <pc:docMk/>
          <pc:sldMk cId="135487760" sldId="409"/>
        </pc:sldMkLst>
        <pc:spChg chg="mod ord">
          <ac:chgData name="EZZINE, Hind" userId="S::ezzineh@who.int::edcab00f-6318-46e5-a4a9-188b01ee222f" providerId="AD" clId="Web-{1AE0ACA2-8583-0AA9-AB9B-48F486268828}" dt="2023-01-12T12:45:54.208" v="738" actId="14100"/>
          <ac:spMkLst>
            <pc:docMk/>
            <pc:sldMk cId="135487760" sldId="409"/>
            <ac:spMk id="2" creationId="{00000000-0000-0000-0000-000000000000}"/>
          </ac:spMkLst>
        </pc:spChg>
        <pc:spChg chg="mod ord">
          <ac:chgData name="EZZINE, Hind" userId="S::ezzineh@who.int::edcab00f-6318-46e5-a4a9-188b01ee222f" providerId="AD" clId="Web-{1AE0ACA2-8583-0AA9-AB9B-48F486268828}" dt="2023-01-12T12:48:37.213" v="754" actId="20577"/>
          <ac:spMkLst>
            <pc:docMk/>
            <pc:sldMk cId="135487760" sldId="409"/>
            <ac:spMk id="3" creationId="{00000000-0000-0000-0000-000000000000}"/>
          </ac:spMkLst>
        </pc:spChg>
      </pc:sldChg>
      <pc:sldChg chg="addSp modSp mod modClrScheme chgLayout">
        <pc:chgData name="EZZINE, Hind" userId="S::ezzineh@who.int::edcab00f-6318-46e5-a4a9-188b01ee222f" providerId="AD" clId="Web-{1AE0ACA2-8583-0AA9-AB9B-48F486268828}" dt="2023-01-12T13:15:53.520" v="969"/>
        <pc:sldMkLst>
          <pc:docMk/>
          <pc:sldMk cId="536741406" sldId="411"/>
        </pc:sldMkLst>
        <pc:spChg chg="mod ord">
          <ac:chgData name="EZZINE, Hind" userId="S::ezzineh@who.int::edcab00f-6318-46e5-a4a9-188b01ee222f" providerId="AD" clId="Web-{1AE0ACA2-8583-0AA9-AB9B-48F486268828}" dt="2023-01-12T13:13:39.516" v="941"/>
          <ac:spMkLst>
            <pc:docMk/>
            <pc:sldMk cId="536741406" sldId="411"/>
            <ac:spMk id="2" creationId="{00000000-0000-0000-0000-000000000000}"/>
          </ac:spMkLst>
        </pc:spChg>
        <pc:spChg chg="mod ord">
          <ac:chgData name="EZZINE, Hind" userId="S::ezzineh@who.int::edcab00f-6318-46e5-a4a9-188b01ee222f" providerId="AD" clId="Web-{1AE0ACA2-8583-0AA9-AB9B-48F486268828}" dt="2023-01-12T13:14:57.878" v="966" actId="20577"/>
          <ac:spMkLst>
            <pc:docMk/>
            <pc:sldMk cId="536741406" sldId="411"/>
            <ac:spMk id="3" creationId="{00000000-0000-0000-0000-000000000000}"/>
          </ac:spMkLst>
        </pc:spChg>
        <pc:spChg chg="mod">
          <ac:chgData name="EZZINE, Hind" userId="S::ezzineh@who.int::edcab00f-6318-46e5-a4a9-188b01ee222f" providerId="AD" clId="Web-{1AE0ACA2-8583-0AA9-AB9B-48F486268828}" dt="2023-01-12T13:15:53.520" v="969"/>
          <ac:spMkLst>
            <pc:docMk/>
            <pc:sldMk cId="536741406" sldId="411"/>
            <ac:spMk id="4" creationId="{00000000-0000-0000-0000-000000000000}"/>
          </ac:spMkLst>
        </pc:spChg>
        <pc:spChg chg="add mod">
          <ac:chgData name="EZZINE, Hind" userId="S::ezzineh@who.int::edcab00f-6318-46e5-a4a9-188b01ee222f" providerId="AD" clId="Web-{1AE0ACA2-8583-0AA9-AB9B-48F486268828}" dt="2023-01-12T13:13:16.921" v="940"/>
          <ac:spMkLst>
            <pc:docMk/>
            <pc:sldMk cId="536741406" sldId="411"/>
            <ac:spMk id="5" creationId="{188960BD-FC76-D88E-D31F-FCD1182A51B1}"/>
          </ac:spMkLst>
        </pc:spChg>
      </pc:sldChg>
      <pc:sldChg chg="addSp delSp modSp mod modClrScheme chgLayout">
        <pc:chgData name="EZZINE, Hind" userId="S::ezzineh@who.int::edcab00f-6318-46e5-a4a9-188b01ee222f" providerId="AD" clId="Web-{1AE0ACA2-8583-0AA9-AB9B-48F486268828}" dt="2023-01-12T13:23:24.520" v="1045"/>
        <pc:sldMkLst>
          <pc:docMk/>
          <pc:sldMk cId="3744813883" sldId="412"/>
        </pc:sldMkLst>
        <pc:spChg chg="add del mod ord">
          <ac:chgData name="EZZINE, Hind" userId="S::ezzineh@who.int::edcab00f-6318-46e5-a4a9-188b01ee222f" providerId="AD" clId="Web-{1AE0ACA2-8583-0AA9-AB9B-48F486268828}" dt="2023-01-12T13:16:21.084" v="971"/>
          <ac:spMkLst>
            <pc:docMk/>
            <pc:sldMk cId="3744813883" sldId="412"/>
            <ac:spMk id="2" creationId="{7840BAAB-1A73-1A72-8093-8C4CF34C0473}"/>
          </ac:spMkLst>
        </pc:spChg>
        <pc:spChg chg="add del mod ord">
          <ac:chgData name="EZZINE, Hind" userId="S::ezzineh@who.int::edcab00f-6318-46e5-a4a9-188b01ee222f" providerId="AD" clId="Web-{1AE0ACA2-8583-0AA9-AB9B-48F486268828}" dt="2023-01-12T13:16:27.506" v="973"/>
          <ac:spMkLst>
            <pc:docMk/>
            <pc:sldMk cId="3744813883" sldId="412"/>
            <ac:spMk id="3" creationId="{BDC093D6-65A4-DC14-DDD6-84D0B17A4EEE}"/>
          </ac:spMkLst>
        </pc:spChg>
        <pc:spChg chg="add mod">
          <ac:chgData name="EZZINE, Hind" userId="S::ezzineh@who.int::edcab00f-6318-46e5-a4a9-188b01ee222f" providerId="AD" clId="Web-{1AE0ACA2-8583-0AA9-AB9B-48F486268828}" dt="2023-01-12T13:16:38.756" v="976" actId="1076"/>
          <ac:spMkLst>
            <pc:docMk/>
            <pc:sldMk cId="3744813883" sldId="412"/>
            <ac:spMk id="5" creationId="{68C2CBF9-EE02-7B2B-D3C8-C944237EDB59}"/>
          </ac:spMkLst>
        </pc:spChg>
        <pc:spChg chg="add mod">
          <ac:chgData name="EZZINE, Hind" userId="S::ezzineh@who.int::edcab00f-6318-46e5-a4a9-188b01ee222f" providerId="AD" clId="Web-{1AE0ACA2-8583-0AA9-AB9B-48F486268828}" dt="2023-01-12T13:21:50.783" v="1030" actId="1076"/>
          <ac:spMkLst>
            <pc:docMk/>
            <pc:sldMk cId="3744813883" sldId="412"/>
            <ac:spMk id="6" creationId="{6D773821-09F6-472C-9724-A67D60907AC5}"/>
          </ac:spMkLst>
        </pc:spChg>
        <pc:spChg chg="add mod">
          <ac:chgData name="EZZINE, Hind" userId="S::ezzineh@who.int::edcab00f-6318-46e5-a4a9-188b01ee222f" providerId="AD" clId="Web-{1AE0ACA2-8583-0AA9-AB9B-48F486268828}" dt="2023-01-12T13:22:54.863" v="1037" actId="1076"/>
          <ac:spMkLst>
            <pc:docMk/>
            <pc:sldMk cId="3744813883" sldId="412"/>
            <ac:spMk id="7" creationId="{7AB254EC-90DE-3D37-867A-38ADA4BBEF1B}"/>
          </ac:spMkLst>
        </pc:spChg>
        <pc:spChg chg="mod">
          <ac:chgData name="EZZINE, Hind" userId="S::ezzineh@who.int::edcab00f-6318-46e5-a4a9-188b01ee222f" providerId="AD" clId="Web-{1AE0ACA2-8583-0AA9-AB9B-48F486268828}" dt="2023-01-12T13:17:02.820" v="979"/>
          <ac:spMkLst>
            <pc:docMk/>
            <pc:sldMk cId="3744813883" sldId="412"/>
            <ac:spMk id="9" creationId="{00000000-0000-0000-0000-000000000000}"/>
          </ac:spMkLst>
        </pc:spChg>
        <pc:spChg chg="add del">
          <ac:chgData name="EZZINE, Hind" userId="S::ezzineh@who.int::edcab00f-6318-46e5-a4a9-188b01ee222f" providerId="AD" clId="Web-{1AE0ACA2-8583-0AA9-AB9B-48F486268828}" dt="2023-01-12T13:23:24.520" v="1044"/>
          <ac:spMkLst>
            <pc:docMk/>
            <pc:sldMk cId="3744813883" sldId="412"/>
            <ac:spMk id="11" creationId="{328B34F6-B591-0C04-8B85-3FC123154D1F}"/>
          </ac:spMkLst>
        </pc:spChg>
        <pc:spChg chg="mod">
          <ac:chgData name="EZZINE, Hind" userId="S::ezzineh@who.int::edcab00f-6318-46e5-a4a9-188b01ee222f" providerId="AD" clId="Web-{1AE0ACA2-8583-0AA9-AB9B-48F486268828}" dt="2023-01-12T13:19:55.279" v="1005" actId="20577"/>
          <ac:spMkLst>
            <pc:docMk/>
            <pc:sldMk cId="3744813883" sldId="412"/>
            <ac:spMk id="12" creationId="{00000000-0000-0000-0000-000000000000}"/>
          </ac:spMkLst>
        </pc:spChg>
        <pc:spChg chg="add del">
          <ac:chgData name="EZZINE, Hind" userId="S::ezzineh@who.int::edcab00f-6318-46e5-a4a9-188b01ee222f" providerId="AD" clId="Web-{1AE0ACA2-8583-0AA9-AB9B-48F486268828}" dt="2023-01-12T13:23:24.520" v="1043"/>
          <ac:spMkLst>
            <pc:docMk/>
            <pc:sldMk cId="3744813883" sldId="412"/>
            <ac:spMk id="13" creationId="{EC97F9CD-497F-2E51-9F34-25438AF47231}"/>
          </ac:spMkLst>
        </pc:spChg>
        <pc:picChg chg="add del mod">
          <ac:chgData name="EZZINE, Hind" userId="S::ezzineh@who.int::edcab00f-6318-46e5-a4a9-188b01ee222f" providerId="AD" clId="Web-{1AE0ACA2-8583-0AA9-AB9B-48F486268828}" dt="2023-01-12T13:23:24.520" v="1045"/>
          <ac:picMkLst>
            <pc:docMk/>
            <pc:sldMk cId="3744813883" sldId="412"/>
            <ac:picMk id="8" creationId="{934656CD-D5C9-E547-64E7-79386839E2CF}"/>
          </ac:picMkLst>
        </pc:picChg>
        <pc:picChg chg="mod">
          <ac:chgData name="EZZINE, Hind" userId="S::ezzineh@who.int::edcab00f-6318-46e5-a4a9-188b01ee222f" providerId="AD" clId="Web-{1AE0ACA2-8583-0AA9-AB9B-48F486268828}" dt="2023-01-12T13:20:09.857" v="1006" actId="14100"/>
          <ac:picMkLst>
            <pc:docMk/>
            <pc:sldMk cId="3744813883" sldId="412"/>
            <ac:picMk id="10" creationId="{00000000-0000-0000-0000-000000000000}"/>
          </ac:picMkLst>
        </pc:picChg>
      </pc:sldChg>
      <pc:sldChg chg="addSp delSp modSp mod modClrScheme chgLayout">
        <pc:chgData name="EZZINE, Hind" userId="S::ezzineh@who.int::edcab00f-6318-46e5-a4a9-188b01ee222f" providerId="AD" clId="Web-{1AE0ACA2-8583-0AA9-AB9B-48F486268828}" dt="2023-01-12T13:26:26.230" v="1070" actId="14100"/>
        <pc:sldMkLst>
          <pc:docMk/>
          <pc:sldMk cId="2495952908" sldId="413"/>
        </pc:sldMkLst>
        <pc:spChg chg="mod ord">
          <ac:chgData name="EZZINE, Hind" userId="S::ezzineh@who.int::edcab00f-6318-46e5-a4a9-188b01ee222f" providerId="AD" clId="Web-{1AE0ACA2-8583-0AA9-AB9B-48F486268828}" dt="2023-01-12T13:25:37.666" v="1064"/>
          <ac:spMkLst>
            <pc:docMk/>
            <pc:sldMk cId="2495952908" sldId="413"/>
            <ac:spMk id="2" creationId="{00000000-0000-0000-0000-000000000000}"/>
          </ac:spMkLst>
        </pc:spChg>
        <pc:spChg chg="mod">
          <ac:chgData name="EZZINE, Hind" userId="S::ezzineh@who.int::edcab00f-6318-46e5-a4a9-188b01ee222f" providerId="AD" clId="Web-{1AE0ACA2-8583-0AA9-AB9B-48F486268828}" dt="2023-01-12T13:26:26.230" v="1070" actId="14100"/>
          <ac:spMkLst>
            <pc:docMk/>
            <pc:sldMk cId="2495952908" sldId="413"/>
            <ac:spMk id="3" creationId="{00000000-0000-0000-0000-000000000000}"/>
          </ac:spMkLst>
        </pc:spChg>
        <pc:spChg chg="add del mod ord">
          <ac:chgData name="EZZINE, Hind" userId="S::ezzineh@who.int::edcab00f-6318-46e5-a4a9-188b01ee222f" providerId="AD" clId="Web-{1AE0ACA2-8583-0AA9-AB9B-48F486268828}" dt="2023-01-12T13:23:52.600" v="1048"/>
          <ac:spMkLst>
            <pc:docMk/>
            <pc:sldMk cId="2495952908" sldId="413"/>
            <ac:spMk id="4" creationId="{4C23A936-4F0B-E8B1-C45F-C09D9D84B119}"/>
          </ac:spMkLst>
        </pc:spChg>
        <pc:spChg chg="add">
          <ac:chgData name="EZZINE, Hind" userId="S::ezzineh@who.int::edcab00f-6318-46e5-a4a9-188b01ee222f" providerId="AD" clId="Web-{1AE0ACA2-8583-0AA9-AB9B-48F486268828}" dt="2023-01-12T13:23:54.428" v="1049"/>
          <ac:spMkLst>
            <pc:docMk/>
            <pc:sldMk cId="2495952908" sldId="413"/>
            <ac:spMk id="6" creationId="{060753CB-6030-1706-4585-9E56E6D9170B}"/>
          </ac:spMkLst>
        </pc:spChg>
        <pc:spChg chg="mod">
          <ac:chgData name="EZZINE, Hind" userId="S::ezzineh@who.int::edcab00f-6318-46e5-a4a9-188b01ee222f" providerId="AD" clId="Web-{1AE0ACA2-8583-0AA9-AB9B-48F486268828}" dt="2023-01-12T13:26:19.464" v="1069"/>
          <ac:spMkLst>
            <pc:docMk/>
            <pc:sldMk cId="2495952908" sldId="413"/>
            <ac:spMk id="10" creationId="{00000000-0000-0000-0000-000000000000}"/>
          </ac:spMkLst>
        </pc:spChg>
      </pc:sldChg>
      <pc:sldChg chg="addSp delSp modSp mod modClrScheme chgLayout">
        <pc:chgData name="EZZINE, Hind" userId="S::ezzineh@who.int::edcab00f-6318-46e5-a4a9-188b01ee222f" providerId="AD" clId="Web-{1AE0ACA2-8583-0AA9-AB9B-48F486268828}" dt="2023-01-12T13:28:08.577" v="1082"/>
        <pc:sldMkLst>
          <pc:docMk/>
          <pc:sldMk cId="2350693174" sldId="414"/>
        </pc:sldMkLst>
        <pc:spChg chg="mod">
          <ac:chgData name="EZZINE, Hind" userId="S::ezzineh@who.int::edcab00f-6318-46e5-a4a9-188b01ee222f" providerId="AD" clId="Web-{1AE0ACA2-8583-0AA9-AB9B-48F486268828}" dt="2023-01-12T13:28:08.577" v="1082"/>
          <ac:spMkLst>
            <pc:docMk/>
            <pc:sldMk cId="2350693174" sldId="414"/>
            <ac:spMk id="2" creationId="{00000000-0000-0000-0000-000000000000}"/>
          </ac:spMkLst>
        </pc:spChg>
        <pc:spChg chg="add del mod ord">
          <ac:chgData name="EZZINE, Hind" userId="S::ezzineh@who.int::edcab00f-6318-46e5-a4a9-188b01ee222f" providerId="AD" clId="Web-{1AE0ACA2-8583-0AA9-AB9B-48F486268828}" dt="2023-01-12T13:26:39.918" v="1071"/>
          <ac:spMkLst>
            <pc:docMk/>
            <pc:sldMk cId="2350693174" sldId="414"/>
            <ac:spMk id="4" creationId="{0458C464-A121-5F42-BB02-E70DEE17DE38}"/>
          </ac:spMkLst>
        </pc:spChg>
        <pc:spChg chg="add">
          <ac:chgData name="EZZINE, Hind" userId="S::ezzineh@who.int::edcab00f-6318-46e5-a4a9-188b01ee222f" providerId="AD" clId="Web-{1AE0ACA2-8583-0AA9-AB9B-48F486268828}" dt="2023-01-12T13:24:06.600" v="1051"/>
          <ac:spMkLst>
            <pc:docMk/>
            <pc:sldMk cId="2350693174" sldId="414"/>
            <ac:spMk id="6" creationId="{D7A833BF-B5AC-5280-10D2-36413C7DDCAA}"/>
          </ac:spMkLst>
        </pc:spChg>
        <pc:spChg chg="mod">
          <ac:chgData name="EZZINE, Hind" userId="S::ezzineh@who.int::edcab00f-6318-46e5-a4a9-188b01ee222f" providerId="AD" clId="Web-{1AE0ACA2-8583-0AA9-AB9B-48F486268828}" dt="2023-01-12T13:27:56.999" v="1080"/>
          <ac:spMkLst>
            <pc:docMk/>
            <pc:sldMk cId="2350693174" sldId="414"/>
            <ac:spMk id="13" creationId="{00000000-0000-0000-0000-000000000000}"/>
          </ac:spMkLst>
        </pc:spChg>
        <pc:spChg chg="mod">
          <ac:chgData name="EZZINE, Hind" userId="S::ezzineh@who.int::edcab00f-6318-46e5-a4a9-188b01ee222f" providerId="AD" clId="Web-{1AE0ACA2-8583-0AA9-AB9B-48F486268828}" dt="2023-01-12T13:27:57.030" v="1081"/>
          <ac:spMkLst>
            <pc:docMk/>
            <pc:sldMk cId="2350693174" sldId="414"/>
            <ac:spMk id="15" creationId="{00000000-0000-0000-0000-000000000000}"/>
          </ac:spMkLst>
        </pc:spChg>
        <pc:spChg chg="mod ord">
          <ac:chgData name="EZZINE, Hind" userId="S::ezzineh@who.int::edcab00f-6318-46e5-a4a9-188b01ee222f" providerId="AD" clId="Web-{1AE0ACA2-8583-0AA9-AB9B-48F486268828}" dt="2023-01-12T13:25:49.885" v="1066" actId="1076"/>
          <ac:spMkLst>
            <pc:docMk/>
            <pc:sldMk cId="2350693174" sldId="414"/>
            <ac:spMk id="16" creationId="{00000000-0000-0000-0000-000000000000}"/>
          </ac:spMkLst>
        </pc:spChg>
        <pc:spChg chg="mod">
          <ac:chgData name="EZZINE, Hind" userId="S::ezzineh@who.int::edcab00f-6318-46e5-a4a9-188b01ee222f" providerId="AD" clId="Web-{1AE0ACA2-8583-0AA9-AB9B-48F486268828}" dt="2023-01-12T13:27:30.920" v="1079" actId="20577"/>
          <ac:spMkLst>
            <pc:docMk/>
            <pc:sldMk cId="2350693174" sldId="414"/>
            <ac:spMk id="24" creationId="{00000000-0000-0000-0000-000000000000}"/>
          </ac:spMkLst>
        </pc:spChg>
        <pc:spChg chg="mod">
          <ac:chgData name="EZZINE, Hind" userId="S::ezzineh@who.int::edcab00f-6318-46e5-a4a9-188b01ee222f" providerId="AD" clId="Web-{1AE0ACA2-8583-0AA9-AB9B-48F486268828}" dt="2023-01-12T13:27:13.575" v="1076" actId="20577"/>
          <ac:spMkLst>
            <pc:docMk/>
            <pc:sldMk cId="2350693174" sldId="414"/>
            <ac:spMk id="25" creationId="{00000000-0000-0000-0000-000000000000}"/>
          </ac:spMkLst>
        </pc:spChg>
      </pc:sldChg>
      <pc:sldChg chg="addSp delSp modSp mod modClrScheme chgLayout">
        <pc:chgData name="EZZINE, Hind" userId="S::ezzineh@who.int::edcab00f-6318-46e5-a4a9-188b01ee222f" providerId="AD" clId="Web-{1AE0ACA2-8583-0AA9-AB9B-48F486268828}" dt="2023-01-12T13:29:28.611" v="1092" actId="20577"/>
        <pc:sldMkLst>
          <pc:docMk/>
          <pc:sldMk cId="2446589430" sldId="415"/>
        </pc:sldMkLst>
        <pc:spChg chg="add del mod ord">
          <ac:chgData name="EZZINE, Hind" userId="S::ezzineh@who.int::edcab00f-6318-46e5-a4a9-188b01ee222f" providerId="AD" clId="Web-{1AE0ACA2-8583-0AA9-AB9B-48F486268828}" dt="2023-01-12T13:28:36.781" v="1087"/>
          <ac:spMkLst>
            <pc:docMk/>
            <pc:sldMk cId="2446589430" sldId="415"/>
            <ac:spMk id="2" creationId="{F042B70E-E31F-9EB3-DD6C-CB0F133BFFB3}"/>
          </ac:spMkLst>
        </pc:spChg>
        <pc:spChg chg="add">
          <ac:chgData name="EZZINE, Hind" userId="S::ezzineh@who.int::edcab00f-6318-46e5-a4a9-188b01ee222f" providerId="AD" clId="Web-{1AE0ACA2-8583-0AA9-AB9B-48F486268828}" dt="2023-01-12T13:24:23.491" v="1054"/>
          <ac:spMkLst>
            <pc:docMk/>
            <pc:sldMk cId="2446589430" sldId="415"/>
            <ac:spMk id="5" creationId="{C839334B-92A9-794C-03BD-C5C087607E49}"/>
          </ac:spMkLst>
        </pc:spChg>
        <pc:spChg chg="mod">
          <ac:chgData name="EZZINE, Hind" userId="S::ezzineh@who.int::edcab00f-6318-46e5-a4a9-188b01ee222f" providerId="AD" clId="Web-{1AE0ACA2-8583-0AA9-AB9B-48F486268828}" dt="2023-01-12T13:29:04.313" v="1091" actId="20577"/>
          <ac:spMkLst>
            <pc:docMk/>
            <pc:sldMk cId="2446589430" sldId="415"/>
            <ac:spMk id="7" creationId="{B1093F0F-96A6-3294-8DD0-63F24EDB3FAC}"/>
          </ac:spMkLst>
        </pc:spChg>
        <pc:spChg chg="mod ord">
          <ac:chgData name="EZZINE, Hind" userId="S::ezzineh@who.int::edcab00f-6318-46e5-a4a9-188b01ee222f" providerId="AD" clId="Web-{1AE0ACA2-8583-0AA9-AB9B-48F486268828}" dt="2023-01-12T13:29:28.611" v="1092" actId="20577"/>
          <ac:spMkLst>
            <pc:docMk/>
            <pc:sldMk cId="2446589430" sldId="415"/>
            <ac:spMk id="9" creationId="{00000000-0000-0000-0000-000000000000}"/>
          </ac:spMkLst>
        </pc:spChg>
        <pc:picChg chg="mod">
          <ac:chgData name="EZZINE, Hind" userId="S::ezzineh@who.int::edcab00f-6318-46e5-a4a9-188b01ee222f" providerId="AD" clId="Web-{1AE0ACA2-8583-0AA9-AB9B-48F486268828}" dt="2023-01-12T13:28:42.313" v="1088" actId="1076"/>
          <ac:picMkLst>
            <pc:docMk/>
            <pc:sldMk cId="2446589430" sldId="415"/>
            <ac:picMk id="3" creationId="{6736E542-CD5C-0BF4-4F59-6A51F17C3D06}"/>
          </ac:picMkLst>
        </pc:picChg>
      </pc:sldChg>
      <pc:sldChg chg="addSp delSp modSp mod modClrScheme chgLayout">
        <pc:chgData name="EZZINE, Hind" userId="S::ezzineh@who.int::edcab00f-6318-46e5-a4a9-188b01ee222f" providerId="AD" clId="Web-{1AE0ACA2-8583-0AA9-AB9B-48F486268828}" dt="2023-01-12T13:32:19.711" v="1108" actId="20577"/>
        <pc:sldMkLst>
          <pc:docMk/>
          <pc:sldMk cId="3248561" sldId="416"/>
        </pc:sldMkLst>
        <pc:spChg chg="add del mod ord">
          <ac:chgData name="EZZINE, Hind" userId="S::ezzineh@who.int::edcab00f-6318-46e5-a4a9-188b01ee222f" providerId="AD" clId="Web-{1AE0ACA2-8583-0AA9-AB9B-48F486268828}" dt="2023-01-12T13:24:39.195" v="1056"/>
          <ac:spMkLst>
            <pc:docMk/>
            <pc:sldMk cId="3248561" sldId="416"/>
            <ac:spMk id="6" creationId="{B8367511-FA25-862B-26F4-F71F4D12D01B}"/>
          </ac:spMkLst>
        </pc:spChg>
        <pc:spChg chg="mod">
          <ac:chgData name="EZZINE, Hind" userId="S::ezzineh@who.int::edcab00f-6318-46e5-a4a9-188b01ee222f" providerId="AD" clId="Web-{1AE0ACA2-8583-0AA9-AB9B-48F486268828}" dt="2023-01-12T13:32:19.711" v="1108" actId="20577"/>
          <ac:spMkLst>
            <pc:docMk/>
            <pc:sldMk cId="3248561" sldId="416"/>
            <ac:spMk id="7" creationId="{00000000-0000-0000-0000-000000000000}"/>
          </ac:spMkLst>
        </pc:spChg>
        <pc:spChg chg="mod">
          <ac:chgData name="EZZINE, Hind" userId="S::ezzineh@who.int::edcab00f-6318-46e5-a4a9-188b01ee222f" providerId="AD" clId="Web-{1AE0ACA2-8583-0AA9-AB9B-48F486268828}" dt="2023-01-12T13:30:35.239" v="1100"/>
          <ac:spMkLst>
            <pc:docMk/>
            <pc:sldMk cId="3248561" sldId="416"/>
            <ac:spMk id="8" creationId="{00000000-0000-0000-0000-000000000000}"/>
          </ac:spMkLst>
        </pc:spChg>
        <pc:spChg chg="add del mod ord">
          <ac:chgData name="EZZINE, Hind" userId="S::ezzineh@who.int::edcab00f-6318-46e5-a4a9-188b01ee222f" providerId="AD" clId="Web-{1AE0ACA2-8583-0AA9-AB9B-48F486268828}" dt="2023-01-12T13:30:14.238" v="1097"/>
          <ac:spMkLst>
            <pc:docMk/>
            <pc:sldMk cId="3248561" sldId="416"/>
            <ac:spMk id="9" creationId="{0CD882E9-72FE-D4C7-B55B-D17C911711BD}"/>
          </ac:spMkLst>
        </pc:spChg>
        <pc:spChg chg="add">
          <ac:chgData name="EZZINE, Hind" userId="S::ezzineh@who.int::edcab00f-6318-46e5-a4a9-188b01ee222f" providerId="AD" clId="Web-{1AE0ACA2-8583-0AA9-AB9B-48F486268828}" dt="2023-01-12T13:24:40.179" v="1057"/>
          <ac:spMkLst>
            <pc:docMk/>
            <pc:sldMk cId="3248561" sldId="416"/>
            <ac:spMk id="11" creationId="{C2BE80AD-9067-46B6-7F44-D871C20DB84A}"/>
          </ac:spMkLst>
        </pc:spChg>
      </pc:sldChg>
      <pc:sldChg chg="addSp delSp modSp mod modClrScheme chgLayout">
        <pc:chgData name="EZZINE, Hind" userId="S::ezzineh@who.int::edcab00f-6318-46e5-a4a9-188b01ee222f" providerId="AD" clId="Web-{1AE0ACA2-8583-0AA9-AB9B-48F486268828}" dt="2023-01-12T13:34:12.605" v="1115" actId="1076"/>
        <pc:sldMkLst>
          <pc:docMk/>
          <pc:sldMk cId="715175267" sldId="417"/>
        </pc:sldMkLst>
        <pc:spChg chg="add del mod ord">
          <ac:chgData name="EZZINE, Hind" userId="S::ezzineh@who.int::edcab00f-6318-46e5-a4a9-188b01ee222f" providerId="AD" clId="Web-{1AE0ACA2-8583-0AA9-AB9B-48F486268828}" dt="2023-01-12T13:24:49.617" v="1058"/>
          <ac:spMkLst>
            <pc:docMk/>
            <pc:sldMk cId="715175267" sldId="417"/>
            <ac:spMk id="2" creationId="{BE661AFD-70DA-EB3F-E1D6-A4A593522CD5}"/>
          </ac:spMkLst>
        </pc:spChg>
        <pc:spChg chg="add del mod ord">
          <ac:chgData name="EZZINE, Hind" userId="S::ezzineh@who.int::edcab00f-6318-46e5-a4a9-188b01ee222f" providerId="AD" clId="Web-{1AE0ACA2-8583-0AA9-AB9B-48F486268828}" dt="2023-01-12T13:32:55.056" v="1110"/>
          <ac:spMkLst>
            <pc:docMk/>
            <pc:sldMk cId="715175267" sldId="417"/>
            <ac:spMk id="15" creationId="{2D9B70D6-5727-2B8A-474A-1928C86EAD12}"/>
          </ac:spMkLst>
        </pc:spChg>
        <pc:spChg chg="mod">
          <ac:chgData name="EZZINE, Hind" userId="S::ezzineh@who.int::edcab00f-6318-46e5-a4a9-188b01ee222f" providerId="AD" clId="Web-{1AE0ACA2-8583-0AA9-AB9B-48F486268828}" dt="2023-01-12T13:34:12.605" v="1115" actId="1076"/>
          <ac:spMkLst>
            <pc:docMk/>
            <pc:sldMk cId="715175267" sldId="417"/>
            <ac:spMk id="16" creationId="{00000000-0000-0000-0000-000000000000}"/>
          </ac:spMkLst>
        </pc:spChg>
        <pc:spChg chg="add">
          <ac:chgData name="EZZINE, Hind" userId="S::ezzineh@who.int::edcab00f-6318-46e5-a4a9-188b01ee222f" providerId="AD" clId="Web-{1AE0ACA2-8583-0AA9-AB9B-48F486268828}" dt="2023-01-12T13:24:54.586" v="1060"/>
          <ac:spMkLst>
            <pc:docMk/>
            <pc:sldMk cId="715175267" sldId="417"/>
            <ac:spMk id="18" creationId="{E4D93675-9286-7D77-79EC-035F947C75D2}"/>
          </ac:spMkLst>
        </pc:spChg>
      </pc:sldChg>
      <pc:sldChg chg="addSp delSp modSp mod modClrScheme chgLayout">
        <pc:chgData name="EZZINE, Hind" userId="S::ezzineh@who.int::edcab00f-6318-46e5-a4a9-188b01ee222f" providerId="AD" clId="Web-{1AE0ACA2-8583-0AA9-AB9B-48F486268828}" dt="2023-01-12T13:35:34.046" v="1125" actId="1076"/>
        <pc:sldMkLst>
          <pc:docMk/>
          <pc:sldMk cId="2713222262" sldId="418"/>
        </pc:sldMkLst>
        <pc:spChg chg="mod ord">
          <ac:chgData name="EZZINE, Hind" userId="S::ezzineh@who.int::edcab00f-6318-46e5-a4a9-188b01ee222f" providerId="AD" clId="Web-{1AE0ACA2-8583-0AA9-AB9B-48F486268828}" dt="2023-01-12T13:34:33.403" v="1117" actId="1076"/>
          <ac:spMkLst>
            <pc:docMk/>
            <pc:sldMk cId="2713222262" sldId="418"/>
            <ac:spMk id="2" creationId="{00000000-0000-0000-0000-000000000000}"/>
          </ac:spMkLst>
        </pc:spChg>
        <pc:spChg chg="add del mod ord">
          <ac:chgData name="EZZINE, Hind" userId="S::ezzineh@who.int::edcab00f-6318-46e5-a4a9-188b01ee222f" providerId="AD" clId="Web-{1AE0ACA2-8583-0AA9-AB9B-48F486268828}" dt="2023-01-12T13:34:40.044" v="1118"/>
          <ac:spMkLst>
            <pc:docMk/>
            <pc:sldMk cId="2713222262" sldId="418"/>
            <ac:spMk id="3" creationId="{77AD8B25-4174-B4F1-D6B1-900E06443D65}"/>
          </ac:spMkLst>
        </pc:spChg>
        <pc:spChg chg="add">
          <ac:chgData name="EZZINE, Hind" userId="S::ezzineh@who.int::edcab00f-6318-46e5-a4a9-188b01ee222f" providerId="AD" clId="Web-{1AE0ACA2-8583-0AA9-AB9B-48F486268828}" dt="2023-01-12T13:25:08.024" v="1063"/>
          <ac:spMkLst>
            <pc:docMk/>
            <pc:sldMk cId="2713222262" sldId="418"/>
            <ac:spMk id="5" creationId="{D768DACC-5562-FC8B-DB18-C24980B6F09F}"/>
          </ac:spMkLst>
        </pc:spChg>
        <pc:spChg chg="mod">
          <ac:chgData name="EZZINE, Hind" userId="S::ezzineh@who.int::edcab00f-6318-46e5-a4a9-188b01ee222f" providerId="AD" clId="Web-{1AE0ACA2-8583-0AA9-AB9B-48F486268828}" dt="2023-01-12T13:35:34.046" v="1125" actId="1076"/>
          <ac:spMkLst>
            <pc:docMk/>
            <pc:sldMk cId="2713222262" sldId="418"/>
            <ac:spMk id="6" creationId="{00000000-0000-0000-0000-000000000000}"/>
          </ac:spMkLst>
        </pc:spChg>
      </pc:sldChg>
      <pc:sldChg chg="modSp">
        <pc:chgData name="EZZINE, Hind" userId="S::ezzineh@who.int::edcab00f-6318-46e5-a4a9-188b01ee222f" providerId="AD" clId="Web-{1AE0ACA2-8583-0AA9-AB9B-48F486268828}" dt="2023-01-12T12:57:49.295" v="852" actId="20577"/>
        <pc:sldMkLst>
          <pc:docMk/>
          <pc:sldMk cId="3776660045" sldId="422"/>
        </pc:sldMkLst>
        <pc:spChg chg="mod">
          <ac:chgData name="EZZINE, Hind" userId="S::ezzineh@who.int::edcab00f-6318-46e5-a4a9-188b01ee222f" providerId="AD" clId="Web-{1AE0ACA2-8583-0AA9-AB9B-48F486268828}" dt="2023-01-12T12:57:49.295" v="852" actId="20577"/>
          <ac:spMkLst>
            <pc:docMk/>
            <pc:sldMk cId="3776660045" sldId="422"/>
            <ac:spMk id="3" creationId="{00000000-0000-0000-0000-000000000000}"/>
          </ac:spMkLst>
        </pc:spChg>
      </pc:sldChg>
      <pc:sldChg chg="modSp del">
        <pc:chgData name="EZZINE, Hind" userId="S::ezzineh@who.int::edcab00f-6318-46e5-a4a9-188b01ee222f" providerId="AD" clId="Web-{1AE0ACA2-8583-0AA9-AB9B-48F486268828}" dt="2023-01-12T11:07:56.660" v="34"/>
        <pc:sldMkLst>
          <pc:docMk/>
          <pc:sldMk cId="1659073675" sldId="423"/>
        </pc:sldMkLst>
        <pc:spChg chg="mod">
          <ac:chgData name="EZZINE, Hind" userId="S::ezzineh@who.int::edcab00f-6318-46e5-a4a9-188b01ee222f" providerId="AD" clId="Web-{1AE0ACA2-8583-0AA9-AB9B-48F486268828}" dt="2023-01-12T11:07:40.659" v="16" actId="20577"/>
          <ac:spMkLst>
            <pc:docMk/>
            <pc:sldMk cId="1659073675" sldId="423"/>
            <ac:spMk id="3" creationId="{00000000-0000-0000-0000-000000000000}"/>
          </ac:spMkLst>
        </pc:spChg>
      </pc:sldChg>
      <pc:sldChg chg="addSp delSp modSp mod modClrScheme chgLayout">
        <pc:chgData name="EZZINE, Hind" userId="S::ezzineh@who.int::edcab00f-6318-46e5-a4a9-188b01ee222f" providerId="AD" clId="Web-{1AE0ACA2-8583-0AA9-AB9B-48F486268828}" dt="2023-01-12T12:32:03.726" v="561"/>
        <pc:sldMkLst>
          <pc:docMk/>
          <pc:sldMk cId="723761686" sldId="427"/>
        </pc:sldMkLst>
        <pc:spChg chg="mod ord">
          <ac:chgData name="EZZINE, Hind" userId="S::ezzineh@who.int::edcab00f-6318-46e5-a4a9-188b01ee222f" providerId="AD" clId="Web-{1AE0ACA2-8583-0AA9-AB9B-48F486268828}" dt="2023-01-12T12:32:03.726" v="561"/>
          <ac:spMkLst>
            <pc:docMk/>
            <pc:sldMk cId="723761686" sldId="427"/>
            <ac:spMk id="2" creationId="{00000000-0000-0000-0000-000000000000}"/>
          </ac:spMkLst>
        </pc:spChg>
        <pc:spChg chg="mod">
          <ac:chgData name="EZZINE, Hind" userId="S::ezzineh@who.int::edcab00f-6318-46e5-a4a9-188b01ee222f" providerId="AD" clId="Web-{1AE0ACA2-8583-0AA9-AB9B-48F486268828}" dt="2023-01-12T12:30:46.489" v="528" actId="1076"/>
          <ac:spMkLst>
            <pc:docMk/>
            <pc:sldMk cId="723761686" sldId="427"/>
            <ac:spMk id="3" creationId="{00000000-0000-0000-0000-000000000000}"/>
          </ac:spMkLst>
        </pc:spChg>
        <pc:spChg chg="mod">
          <ac:chgData name="EZZINE, Hind" userId="S::ezzineh@who.int::edcab00f-6318-46e5-a4a9-188b01ee222f" providerId="AD" clId="Web-{1AE0ACA2-8583-0AA9-AB9B-48F486268828}" dt="2023-01-12T12:31:16.974" v="533" actId="20577"/>
          <ac:spMkLst>
            <pc:docMk/>
            <pc:sldMk cId="723761686" sldId="427"/>
            <ac:spMk id="4" creationId="{B8798144-C516-5348-A5F5-C41C25162F89}"/>
          </ac:spMkLst>
        </pc:spChg>
        <pc:spChg chg="add del mod ord">
          <ac:chgData name="EZZINE, Hind" userId="S::ezzineh@who.int::edcab00f-6318-46e5-a4a9-188b01ee222f" providerId="AD" clId="Web-{1AE0ACA2-8583-0AA9-AB9B-48F486268828}" dt="2023-01-12T12:30:55.177" v="530"/>
          <ac:spMkLst>
            <pc:docMk/>
            <pc:sldMk cId="723761686" sldId="427"/>
            <ac:spMk id="6" creationId="{F5DEB29A-0B10-F520-B426-D796225A3E5B}"/>
          </ac:spMkLst>
        </pc:spChg>
        <pc:graphicFrameChg chg="mod modGraphic">
          <ac:chgData name="EZZINE, Hind" userId="S::ezzineh@who.int::edcab00f-6318-46e5-a4a9-188b01ee222f" providerId="AD" clId="Web-{1AE0ACA2-8583-0AA9-AB9B-48F486268828}" dt="2023-01-12T12:31:51.413" v="560" actId="1076"/>
          <ac:graphicFrameMkLst>
            <pc:docMk/>
            <pc:sldMk cId="723761686" sldId="427"/>
            <ac:graphicFrameMk id="5" creationId="{00000000-0000-0000-0000-000000000000}"/>
          </ac:graphicFrameMkLst>
        </pc:graphicFrameChg>
      </pc:sldChg>
      <pc:sldChg chg="del">
        <pc:chgData name="EZZINE, Hind" userId="S::ezzineh@who.int::edcab00f-6318-46e5-a4a9-188b01ee222f" providerId="AD" clId="Web-{1AE0ACA2-8583-0AA9-AB9B-48F486268828}" dt="2023-01-12T11:07:35.487" v="15"/>
        <pc:sldMkLst>
          <pc:docMk/>
          <pc:sldMk cId="1947725932" sldId="429"/>
        </pc:sldMkLst>
      </pc:sldChg>
      <pc:sldChg chg="addSp delSp modSp mod modClrScheme chgLayout">
        <pc:chgData name="EZZINE, Hind" userId="S::ezzineh@who.int::edcab00f-6318-46e5-a4a9-188b01ee222f" providerId="AD" clId="Web-{1AE0ACA2-8583-0AA9-AB9B-48F486268828}" dt="2023-01-12T12:39:20.100" v="684" actId="20577"/>
        <pc:sldMkLst>
          <pc:docMk/>
          <pc:sldMk cId="2545532385" sldId="431"/>
        </pc:sldMkLst>
        <pc:spChg chg="mod ord">
          <ac:chgData name="EZZINE, Hind" userId="S::ezzineh@who.int::edcab00f-6318-46e5-a4a9-188b01ee222f" providerId="AD" clId="Web-{1AE0ACA2-8583-0AA9-AB9B-48F486268828}" dt="2023-01-12T12:35:29.014" v="670"/>
          <ac:spMkLst>
            <pc:docMk/>
            <pc:sldMk cId="2545532385" sldId="431"/>
            <ac:spMk id="2" creationId="{00000000-0000-0000-0000-000000000000}"/>
          </ac:spMkLst>
        </pc:spChg>
        <pc:spChg chg="mod">
          <ac:chgData name="EZZINE, Hind" userId="S::ezzineh@who.int::edcab00f-6318-46e5-a4a9-188b01ee222f" providerId="AD" clId="Web-{1AE0ACA2-8583-0AA9-AB9B-48F486268828}" dt="2023-01-12T12:34:28.106" v="657" actId="1076"/>
          <ac:spMkLst>
            <pc:docMk/>
            <pc:sldMk cId="2545532385" sldId="431"/>
            <ac:spMk id="3" creationId="{00000000-0000-0000-0000-000000000000}"/>
          </ac:spMkLst>
        </pc:spChg>
        <pc:spChg chg="mod">
          <ac:chgData name="EZZINE, Hind" userId="S::ezzineh@who.int::edcab00f-6318-46e5-a4a9-188b01ee222f" providerId="AD" clId="Web-{1AE0ACA2-8583-0AA9-AB9B-48F486268828}" dt="2023-01-12T12:39:20.100" v="684" actId="20577"/>
          <ac:spMkLst>
            <pc:docMk/>
            <pc:sldMk cId="2545532385" sldId="431"/>
            <ac:spMk id="4" creationId="{B8798144-C516-5348-A5F5-C41C25162F89}"/>
          </ac:spMkLst>
        </pc:spChg>
        <pc:spChg chg="add del mod ord">
          <ac:chgData name="EZZINE, Hind" userId="S::ezzineh@who.int::edcab00f-6318-46e5-a4a9-188b01ee222f" providerId="AD" clId="Web-{1AE0ACA2-8583-0AA9-AB9B-48F486268828}" dt="2023-01-12T12:33:04.759" v="565"/>
          <ac:spMkLst>
            <pc:docMk/>
            <pc:sldMk cId="2545532385" sldId="431"/>
            <ac:spMk id="5" creationId="{374ABA4A-41FB-7578-8E6A-18EEBA521B93}"/>
          </ac:spMkLst>
        </pc:spChg>
      </pc:sldChg>
      <pc:sldChg chg="addSp delSp modSp mod modClrScheme chgLayout">
        <pc:chgData name="EZZINE, Hind" userId="S::ezzineh@who.int::edcab00f-6318-46e5-a4a9-188b01ee222f" providerId="AD" clId="Web-{1AE0ACA2-8583-0AA9-AB9B-48F486268828}" dt="2023-01-12T12:40:41.494" v="696"/>
        <pc:sldMkLst>
          <pc:docMk/>
          <pc:sldMk cId="2190798897" sldId="432"/>
        </pc:sldMkLst>
        <pc:spChg chg="del mod ord">
          <ac:chgData name="EZZINE, Hind" userId="S::ezzineh@who.int::edcab00f-6318-46e5-a4a9-188b01ee222f" providerId="AD" clId="Web-{1AE0ACA2-8583-0AA9-AB9B-48F486268828}" dt="2023-01-12T12:35:44.780" v="671"/>
          <ac:spMkLst>
            <pc:docMk/>
            <pc:sldMk cId="2190798897" sldId="432"/>
            <ac:spMk id="2" creationId="{00000000-0000-0000-0000-000000000000}"/>
          </ac:spMkLst>
        </pc:spChg>
        <pc:spChg chg="del">
          <ac:chgData name="EZZINE, Hind" userId="S::ezzineh@who.int::edcab00f-6318-46e5-a4a9-188b01ee222f" providerId="AD" clId="Web-{1AE0ACA2-8583-0AA9-AB9B-48F486268828}" dt="2023-01-12T12:35:56.234" v="674"/>
          <ac:spMkLst>
            <pc:docMk/>
            <pc:sldMk cId="2190798897" sldId="432"/>
            <ac:spMk id="3" creationId="{00000000-0000-0000-0000-000000000000}"/>
          </ac:spMkLst>
        </pc:spChg>
        <pc:spChg chg="mod">
          <ac:chgData name="EZZINE, Hind" userId="S::ezzineh@who.int::edcab00f-6318-46e5-a4a9-188b01ee222f" providerId="AD" clId="Web-{1AE0ACA2-8583-0AA9-AB9B-48F486268828}" dt="2023-01-12T12:39:52.430" v="690"/>
          <ac:spMkLst>
            <pc:docMk/>
            <pc:sldMk cId="2190798897" sldId="432"/>
            <ac:spMk id="4" creationId="{B8798144-C516-5348-A5F5-C41C25162F89}"/>
          </ac:spMkLst>
        </pc:spChg>
        <pc:spChg chg="add del mod ord">
          <ac:chgData name="EZZINE, Hind" userId="S::ezzineh@who.int::edcab00f-6318-46e5-a4a9-188b01ee222f" providerId="AD" clId="Web-{1AE0ACA2-8583-0AA9-AB9B-48F486268828}" dt="2023-01-12T12:34:53.029" v="665"/>
          <ac:spMkLst>
            <pc:docMk/>
            <pc:sldMk cId="2190798897" sldId="432"/>
            <ac:spMk id="5" creationId="{1965599E-A356-F11E-04BC-9CF348C2384F}"/>
          </ac:spMkLst>
        </pc:spChg>
        <pc:spChg chg="add del mod">
          <ac:chgData name="EZZINE, Hind" userId="S::ezzineh@who.int::edcab00f-6318-46e5-a4a9-188b01ee222f" providerId="AD" clId="Web-{1AE0ACA2-8583-0AA9-AB9B-48F486268828}" dt="2023-01-12T12:35:52.484" v="673"/>
          <ac:spMkLst>
            <pc:docMk/>
            <pc:sldMk cId="2190798897" sldId="432"/>
            <ac:spMk id="7" creationId="{82BB2E06-DF09-2C4D-24F0-70203D68B101}"/>
          </ac:spMkLst>
        </pc:spChg>
        <pc:spChg chg="add">
          <ac:chgData name="EZZINE, Hind" userId="S::ezzineh@who.int::edcab00f-6318-46e5-a4a9-188b01ee222f" providerId="AD" clId="Web-{1AE0ACA2-8583-0AA9-AB9B-48F486268828}" dt="2023-01-12T12:35:48.265" v="672"/>
          <ac:spMkLst>
            <pc:docMk/>
            <pc:sldMk cId="2190798897" sldId="432"/>
            <ac:spMk id="9" creationId="{43D839BE-7412-C005-3580-2B6AAA6846B4}"/>
          </ac:spMkLst>
        </pc:spChg>
        <pc:spChg chg="add">
          <ac:chgData name="EZZINE, Hind" userId="S::ezzineh@who.int::edcab00f-6318-46e5-a4a9-188b01ee222f" providerId="AD" clId="Web-{1AE0ACA2-8583-0AA9-AB9B-48F486268828}" dt="2023-01-12T12:40:41.494" v="696"/>
          <ac:spMkLst>
            <pc:docMk/>
            <pc:sldMk cId="2190798897" sldId="432"/>
            <ac:spMk id="11" creationId="{4F318529-4DB4-96E8-E413-1DC046710290}"/>
          </ac:spMkLst>
        </pc:spChg>
      </pc:sldChg>
      <pc:sldChg chg="addSp delSp modSp mod modClrScheme chgLayout">
        <pc:chgData name="EZZINE, Hind" userId="S::ezzineh@who.int::edcab00f-6318-46e5-a4a9-188b01ee222f" providerId="AD" clId="Web-{1AE0ACA2-8583-0AA9-AB9B-48F486268828}" dt="2023-01-12T12:41:36.933" v="705" actId="20577"/>
        <pc:sldMkLst>
          <pc:docMk/>
          <pc:sldMk cId="3293012363" sldId="433"/>
        </pc:sldMkLst>
        <pc:spChg chg="del mod ord">
          <ac:chgData name="EZZINE, Hind" userId="S::ezzineh@who.int::edcab00f-6318-46e5-a4a9-188b01ee222f" providerId="AD" clId="Web-{1AE0ACA2-8583-0AA9-AB9B-48F486268828}" dt="2023-01-12T12:41:04.541" v="699"/>
          <ac:spMkLst>
            <pc:docMk/>
            <pc:sldMk cId="3293012363" sldId="433"/>
            <ac:spMk id="2" creationId="{00000000-0000-0000-0000-000000000000}"/>
          </ac:spMkLst>
        </pc:spChg>
        <pc:spChg chg="del">
          <ac:chgData name="EZZINE, Hind" userId="S::ezzineh@who.int::edcab00f-6318-46e5-a4a9-188b01ee222f" providerId="AD" clId="Web-{1AE0ACA2-8583-0AA9-AB9B-48F486268828}" dt="2023-01-12T12:40:50.494" v="697"/>
          <ac:spMkLst>
            <pc:docMk/>
            <pc:sldMk cId="3293012363" sldId="433"/>
            <ac:spMk id="3" creationId="{00000000-0000-0000-0000-000000000000}"/>
          </ac:spMkLst>
        </pc:spChg>
        <pc:spChg chg="mod">
          <ac:chgData name="EZZINE, Hind" userId="S::ezzineh@who.int::edcab00f-6318-46e5-a4a9-188b01ee222f" providerId="AD" clId="Web-{1AE0ACA2-8583-0AA9-AB9B-48F486268828}" dt="2023-01-12T12:41:36.933" v="705" actId="20577"/>
          <ac:spMkLst>
            <pc:docMk/>
            <pc:sldMk cId="3293012363" sldId="433"/>
            <ac:spMk id="4" creationId="{B8798144-C516-5348-A5F5-C41C25162F89}"/>
          </ac:spMkLst>
        </pc:spChg>
        <pc:spChg chg="add del mod ord">
          <ac:chgData name="EZZINE, Hind" userId="S::ezzineh@who.int::edcab00f-6318-46e5-a4a9-188b01ee222f" providerId="AD" clId="Web-{1AE0ACA2-8583-0AA9-AB9B-48F486268828}" dt="2023-01-12T12:40:06.633" v="693"/>
          <ac:spMkLst>
            <pc:docMk/>
            <pc:sldMk cId="3293012363" sldId="433"/>
            <ac:spMk id="5" creationId="{F5609068-B752-4AFE-9CA8-F390D66A65D0}"/>
          </ac:spMkLst>
        </pc:spChg>
        <pc:spChg chg="add">
          <ac:chgData name="EZZINE, Hind" userId="S::ezzineh@who.int::edcab00f-6318-46e5-a4a9-188b01ee222f" providerId="AD" clId="Web-{1AE0ACA2-8583-0AA9-AB9B-48F486268828}" dt="2023-01-12T12:40:51.369" v="698"/>
          <ac:spMkLst>
            <pc:docMk/>
            <pc:sldMk cId="3293012363" sldId="433"/>
            <ac:spMk id="8" creationId="{2BC78EFC-8EAF-09D1-04AA-AF685160072A}"/>
          </ac:spMkLst>
        </pc:spChg>
        <pc:spChg chg="add del mod">
          <ac:chgData name="EZZINE, Hind" userId="S::ezzineh@who.int::edcab00f-6318-46e5-a4a9-188b01ee222f" providerId="AD" clId="Web-{1AE0ACA2-8583-0AA9-AB9B-48F486268828}" dt="2023-01-12T12:41:21.495" v="701"/>
          <ac:spMkLst>
            <pc:docMk/>
            <pc:sldMk cId="3293012363" sldId="433"/>
            <ac:spMk id="10" creationId="{556E56F5-3B4B-3999-1AE4-CB7C0A80BAF6}"/>
          </ac:spMkLst>
        </pc:spChg>
        <pc:spChg chg="add">
          <ac:chgData name="EZZINE, Hind" userId="S::ezzineh@who.int::edcab00f-6318-46e5-a4a9-188b01ee222f" providerId="AD" clId="Web-{1AE0ACA2-8583-0AA9-AB9B-48F486268828}" dt="2023-01-12T12:41:05.417" v="700"/>
          <ac:spMkLst>
            <pc:docMk/>
            <pc:sldMk cId="3293012363" sldId="433"/>
            <ac:spMk id="12" creationId="{F902C905-CC76-B935-C126-BEA720A14512}"/>
          </ac:spMkLst>
        </pc:spChg>
      </pc:sldChg>
      <pc:sldChg chg="modSp">
        <pc:chgData name="EZZINE, Hind" userId="S::ezzineh@who.int::edcab00f-6318-46e5-a4a9-188b01ee222f" providerId="AD" clId="Web-{1AE0ACA2-8583-0AA9-AB9B-48F486268828}" dt="2023-01-12T12:28:46.860" v="496" actId="20577"/>
        <pc:sldMkLst>
          <pc:docMk/>
          <pc:sldMk cId="1557536171" sldId="435"/>
        </pc:sldMkLst>
        <pc:spChg chg="mod">
          <ac:chgData name="EZZINE, Hind" userId="S::ezzineh@who.int::edcab00f-6318-46e5-a4a9-188b01ee222f" providerId="AD" clId="Web-{1AE0ACA2-8583-0AA9-AB9B-48F486268828}" dt="2023-01-12T12:28:46.860" v="496" actId="20577"/>
          <ac:spMkLst>
            <pc:docMk/>
            <pc:sldMk cId="1557536171" sldId="435"/>
            <ac:spMk id="3" creationId="{00000000-0000-0000-0000-000000000000}"/>
          </ac:spMkLst>
        </pc:spChg>
      </pc:sldChg>
      <pc:sldChg chg="modSp">
        <pc:chgData name="EZZINE, Hind" userId="S::ezzineh@who.int::edcab00f-6318-46e5-a4a9-188b01ee222f" providerId="AD" clId="Web-{1AE0ACA2-8583-0AA9-AB9B-48F486268828}" dt="2023-01-12T13:36:04.172" v="1140" actId="20577"/>
        <pc:sldMkLst>
          <pc:docMk/>
          <pc:sldMk cId="259278657" sldId="438"/>
        </pc:sldMkLst>
        <pc:spChg chg="mod">
          <ac:chgData name="EZZINE, Hind" userId="S::ezzineh@who.int::edcab00f-6318-46e5-a4a9-188b01ee222f" providerId="AD" clId="Web-{1AE0ACA2-8583-0AA9-AB9B-48F486268828}" dt="2023-01-12T13:36:04.172" v="1140" actId="20577"/>
          <ac:spMkLst>
            <pc:docMk/>
            <pc:sldMk cId="259278657" sldId="438"/>
            <ac:spMk id="2" creationId="{00000000-0000-0000-0000-000000000000}"/>
          </ac:spMkLst>
        </pc:spChg>
      </pc:sldChg>
      <pc:sldChg chg="addSp delSp modSp mod modClrScheme chgLayout">
        <pc:chgData name="EZZINE, Hind" userId="S::ezzineh@who.int::edcab00f-6318-46e5-a4a9-188b01ee222f" providerId="AD" clId="Web-{1AE0ACA2-8583-0AA9-AB9B-48F486268828}" dt="2023-01-12T13:58:33.766" v="1301" actId="20577"/>
        <pc:sldMkLst>
          <pc:docMk/>
          <pc:sldMk cId="2644371204" sldId="439"/>
        </pc:sldMkLst>
        <pc:spChg chg="mod ord">
          <ac:chgData name="EZZINE, Hind" userId="S::ezzineh@who.int::edcab00f-6318-46e5-a4a9-188b01ee222f" providerId="AD" clId="Web-{1AE0ACA2-8583-0AA9-AB9B-48F486268828}" dt="2023-01-12T13:41:07.620" v="1180" actId="1076"/>
          <ac:spMkLst>
            <pc:docMk/>
            <pc:sldMk cId="2644371204" sldId="439"/>
            <ac:spMk id="2" creationId="{00000000-0000-0000-0000-000000000000}"/>
          </ac:spMkLst>
        </pc:spChg>
        <pc:spChg chg="add del mod ord">
          <ac:chgData name="EZZINE, Hind" userId="S::ezzineh@who.int::edcab00f-6318-46e5-a4a9-188b01ee222f" providerId="AD" clId="Web-{1AE0ACA2-8583-0AA9-AB9B-48F486268828}" dt="2023-01-12T13:37:15.487" v="1153"/>
          <ac:spMkLst>
            <pc:docMk/>
            <pc:sldMk cId="2644371204" sldId="439"/>
            <ac:spMk id="3" creationId="{56D4FA3E-03E6-8205-0497-3A6A36C23C61}"/>
          </ac:spMkLst>
        </pc:spChg>
        <pc:spChg chg="mod">
          <ac:chgData name="EZZINE, Hind" userId="S::ezzineh@who.int::edcab00f-6318-46e5-a4a9-188b01ee222f" providerId="AD" clId="Web-{1AE0ACA2-8583-0AA9-AB9B-48F486268828}" dt="2023-01-12T13:58:33.766" v="1301" actId="20577"/>
          <ac:spMkLst>
            <pc:docMk/>
            <pc:sldMk cId="2644371204" sldId="439"/>
            <ac:spMk id="4" creationId="{B8798144-C516-5348-A5F5-C41C25162F89}"/>
          </ac:spMkLst>
        </pc:spChg>
        <pc:spChg chg="add mod">
          <ac:chgData name="EZZINE, Hind" userId="S::ezzineh@who.int::edcab00f-6318-46e5-a4a9-188b01ee222f" providerId="AD" clId="Web-{1AE0ACA2-8583-0AA9-AB9B-48F486268828}" dt="2023-01-12T13:37:13.299" v="1152" actId="1076"/>
          <ac:spMkLst>
            <pc:docMk/>
            <pc:sldMk cId="2644371204" sldId="439"/>
            <ac:spMk id="5" creationId="{AD442D7B-1E87-892F-AD4E-620CC19176B4}"/>
          </ac:spMkLst>
        </pc:spChg>
      </pc:sldChg>
      <pc:sldChg chg="addSp delSp modSp mod modClrScheme chgLayout">
        <pc:chgData name="EZZINE, Hind" userId="S::ezzineh@who.int::edcab00f-6318-46e5-a4a9-188b01ee222f" providerId="AD" clId="Web-{1AE0ACA2-8583-0AA9-AB9B-48F486268828}" dt="2023-01-12T13:38:14.161" v="1161"/>
        <pc:sldMkLst>
          <pc:docMk/>
          <pc:sldMk cId="752267235" sldId="440"/>
        </pc:sldMkLst>
        <pc:spChg chg="mod ord">
          <ac:chgData name="EZZINE, Hind" userId="S::ezzineh@who.int::edcab00f-6318-46e5-a4a9-188b01ee222f" providerId="AD" clId="Web-{1AE0ACA2-8583-0AA9-AB9B-48F486268828}" dt="2023-01-12T13:38:14.161" v="1161"/>
          <ac:spMkLst>
            <pc:docMk/>
            <pc:sldMk cId="752267235" sldId="440"/>
            <ac:spMk id="2" creationId="{00000000-0000-0000-0000-000000000000}"/>
          </ac:spMkLst>
        </pc:spChg>
        <pc:spChg chg="add del mod ord">
          <ac:chgData name="EZZINE, Hind" userId="S::ezzineh@who.int::edcab00f-6318-46e5-a4a9-188b01ee222f" providerId="AD" clId="Web-{1AE0ACA2-8583-0AA9-AB9B-48F486268828}" dt="2023-01-12T13:37:32.362" v="1156"/>
          <ac:spMkLst>
            <pc:docMk/>
            <pc:sldMk cId="752267235" sldId="440"/>
            <ac:spMk id="3" creationId="{6553C74E-C804-A3C8-043B-95A9D8476905}"/>
          </ac:spMkLst>
        </pc:spChg>
        <pc:spChg chg="mod">
          <ac:chgData name="EZZINE, Hind" userId="S::ezzineh@who.int::edcab00f-6318-46e5-a4a9-188b01ee222f" providerId="AD" clId="Web-{1AE0ACA2-8583-0AA9-AB9B-48F486268828}" dt="2023-01-12T13:05:24.358" v="919" actId="20577"/>
          <ac:spMkLst>
            <pc:docMk/>
            <pc:sldMk cId="752267235" sldId="440"/>
            <ac:spMk id="4" creationId="{B8798144-C516-5348-A5F5-C41C25162F89}"/>
          </ac:spMkLst>
        </pc:spChg>
        <pc:spChg chg="add">
          <ac:chgData name="EZZINE, Hind" userId="S::ezzineh@who.int::edcab00f-6318-46e5-a4a9-188b01ee222f" providerId="AD" clId="Web-{1AE0ACA2-8583-0AA9-AB9B-48F486268828}" dt="2023-01-12T13:37:50.613" v="1159"/>
          <ac:spMkLst>
            <pc:docMk/>
            <pc:sldMk cId="752267235" sldId="440"/>
            <ac:spMk id="6" creationId="{9C694343-E229-4AF3-264E-756A3D0CEB18}"/>
          </ac:spMkLst>
        </pc:spChg>
      </pc:sldChg>
      <pc:sldChg chg="add">
        <pc:chgData name="EZZINE, Hind" userId="S::ezzineh@who.int::edcab00f-6318-46e5-a4a9-188b01ee222f" providerId="AD" clId="Web-{1AE0ACA2-8583-0AA9-AB9B-48F486268828}" dt="2023-01-12T11:03:07.119" v="0"/>
        <pc:sldMkLst>
          <pc:docMk/>
          <pc:sldMk cId="180163974" sldId="441"/>
        </pc:sldMkLst>
      </pc:sldChg>
      <pc:sldChg chg="add del">
        <pc:chgData name="EZZINE, Hind" userId="S::ezzineh@who.int::edcab00f-6318-46e5-a4a9-188b01ee222f" providerId="AD" clId="Web-{1AE0ACA2-8583-0AA9-AB9B-48F486268828}" dt="2023-01-12T11:17:16.632" v="84"/>
        <pc:sldMkLst>
          <pc:docMk/>
          <pc:sldMk cId="209169132" sldId="442"/>
        </pc:sldMkLst>
      </pc:sldChg>
      <pc:sldChg chg="modSp add del mod modClrScheme chgLayout">
        <pc:chgData name="EZZINE, Hind" userId="S::ezzineh@who.int::edcab00f-6318-46e5-a4a9-188b01ee222f" providerId="AD" clId="Web-{1AE0ACA2-8583-0AA9-AB9B-48F486268828}" dt="2023-01-12T13:04:53.466" v="916"/>
        <pc:sldMkLst>
          <pc:docMk/>
          <pc:sldMk cId="2024984644" sldId="443"/>
        </pc:sldMkLst>
        <pc:spChg chg="mod ord">
          <ac:chgData name="EZZINE, Hind" userId="S::ezzineh@who.int::edcab00f-6318-46e5-a4a9-188b01ee222f" providerId="AD" clId="Web-{1AE0ACA2-8583-0AA9-AB9B-48F486268828}" dt="2023-01-12T11:13:16.859" v="59"/>
          <ac:spMkLst>
            <pc:docMk/>
            <pc:sldMk cId="2024984644" sldId="443"/>
            <ac:spMk id="5" creationId="{00000000-0000-0000-0000-000000000000}"/>
          </ac:spMkLst>
        </pc:spChg>
        <pc:spChg chg="mod ord">
          <ac:chgData name="EZZINE, Hind" userId="S::ezzineh@who.int::edcab00f-6318-46e5-a4a9-188b01ee222f" providerId="AD" clId="Web-{1AE0ACA2-8583-0AA9-AB9B-48F486268828}" dt="2023-01-12T11:13:16.859" v="59"/>
          <ac:spMkLst>
            <pc:docMk/>
            <pc:sldMk cId="2024984644" sldId="443"/>
            <ac:spMk id="7" creationId="{0BC0CE94-08E4-455D-8A86-8BFD65D55D5C}"/>
          </ac:spMkLst>
        </pc:spChg>
      </pc:sldChg>
      <pc:sldChg chg="delSp modSp add replId">
        <pc:chgData name="EZZINE, Hind" userId="S::ezzineh@who.int::edcab00f-6318-46e5-a4a9-188b01ee222f" providerId="AD" clId="Web-{1AE0ACA2-8583-0AA9-AB9B-48F486268828}" dt="2023-01-12T11:15:36.441" v="69" actId="1076"/>
        <pc:sldMkLst>
          <pc:docMk/>
          <pc:sldMk cId="1777039871" sldId="444"/>
        </pc:sldMkLst>
        <pc:spChg chg="del">
          <ac:chgData name="EZZINE, Hind" userId="S::ezzineh@who.int::edcab00f-6318-46e5-a4a9-188b01ee222f" providerId="AD" clId="Web-{1AE0ACA2-8583-0AA9-AB9B-48F486268828}" dt="2023-01-12T11:15:28.394" v="68"/>
          <ac:spMkLst>
            <pc:docMk/>
            <pc:sldMk cId="1777039871" sldId="444"/>
            <ac:spMk id="7" creationId="{00000000-0000-0000-0000-000000000000}"/>
          </ac:spMkLst>
        </pc:spChg>
        <pc:spChg chg="mod">
          <ac:chgData name="EZZINE, Hind" userId="S::ezzineh@who.int::edcab00f-6318-46e5-a4a9-188b01ee222f" providerId="AD" clId="Web-{1AE0ACA2-8583-0AA9-AB9B-48F486268828}" dt="2023-01-12T11:15:36.441" v="69" actId="1076"/>
          <ac:spMkLst>
            <pc:docMk/>
            <pc:sldMk cId="1777039871" sldId="444"/>
            <ac:spMk id="8" creationId="{00000000-0000-0000-0000-000000000000}"/>
          </ac:spMkLst>
        </pc:spChg>
      </pc:sldChg>
      <pc:sldChg chg="modSp add replId">
        <pc:chgData name="EZZINE, Hind" userId="S::ezzineh@who.int::edcab00f-6318-46e5-a4a9-188b01ee222f" providerId="AD" clId="Web-{1AE0ACA2-8583-0AA9-AB9B-48F486268828}" dt="2023-01-12T11:15:51.708" v="71" actId="1076"/>
        <pc:sldMkLst>
          <pc:docMk/>
          <pc:sldMk cId="346740702" sldId="445"/>
        </pc:sldMkLst>
        <pc:spChg chg="mod">
          <ac:chgData name="EZZINE, Hind" userId="S::ezzineh@who.int::edcab00f-6318-46e5-a4a9-188b01ee222f" providerId="AD" clId="Web-{1AE0ACA2-8583-0AA9-AB9B-48F486268828}" dt="2023-01-12T11:15:51.708" v="71" actId="1076"/>
          <ac:spMkLst>
            <pc:docMk/>
            <pc:sldMk cId="346740702" sldId="445"/>
            <ac:spMk id="8" creationId="{00000000-0000-0000-0000-000000000000}"/>
          </ac:spMkLst>
        </pc:spChg>
      </pc:sldChg>
      <pc:sldChg chg="add del">
        <pc:chgData name="EZZINE, Hind" userId="S::ezzineh@who.int::edcab00f-6318-46e5-a4a9-188b01ee222f" providerId="AD" clId="Web-{1AE0ACA2-8583-0AA9-AB9B-48F486268828}" dt="2023-01-12T12:40:22.868" v="695"/>
        <pc:sldMkLst>
          <pc:docMk/>
          <pc:sldMk cId="490145692" sldId="446"/>
        </pc:sldMkLst>
      </pc:sldChg>
      <pc:sldChg chg="add del">
        <pc:chgData name="EZZINE, Hind" userId="S::ezzineh@who.int::edcab00f-6318-46e5-a4a9-188b01ee222f" providerId="AD" clId="Web-{1AE0ACA2-8583-0AA9-AB9B-48F486268828}" dt="2023-01-12T12:39:40.960" v="689"/>
        <pc:sldMkLst>
          <pc:docMk/>
          <pc:sldMk cId="499626207" sldId="446"/>
        </pc:sldMkLst>
      </pc:sldChg>
      <pc:sldMasterChg chg="replId modSldLayout">
        <pc:chgData name="EZZINE, Hind" userId="S::ezzineh@who.int::edcab00f-6318-46e5-a4a9-188b01ee222f" providerId="AD" clId="Web-{1AE0ACA2-8583-0AA9-AB9B-48F486268828}" dt="2023-01-12T11:03:07.119" v="0"/>
        <pc:sldMasterMkLst>
          <pc:docMk/>
          <pc:sldMasterMk cId="1057631024" sldId="2147483758"/>
        </pc:sldMasterMkLst>
        <pc:sldLayoutChg chg="replId">
          <pc:chgData name="EZZINE, Hind" userId="S::ezzineh@who.int::edcab00f-6318-46e5-a4a9-188b01ee222f" providerId="AD" clId="Web-{1AE0ACA2-8583-0AA9-AB9B-48F486268828}" dt="2023-01-12T11:03:07.119" v="0"/>
          <pc:sldLayoutMkLst>
            <pc:docMk/>
            <pc:sldMasterMk cId="1057631024" sldId="2147483758"/>
            <pc:sldLayoutMk cId="60392578" sldId="2147483759"/>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176522879" sldId="2147483760"/>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034085176" sldId="2147483761"/>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4013162641" sldId="2147483762"/>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714598530" sldId="2147483763"/>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1984070389" sldId="2147483764"/>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4204093328" sldId="2147483765"/>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171964841" sldId="2147483766"/>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2143944274" sldId="2147483767"/>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1819288208" sldId="2147483768"/>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01536455" sldId="2147483769"/>
          </pc:sldLayoutMkLst>
        </pc:sldLayoutChg>
        <pc:sldLayoutChg chg="replId">
          <pc:chgData name="EZZINE, Hind" userId="S::ezzineh@who.int::edcab00f-6318-46e5-a4a9-188b01ee222f" providerId="AD" clId="Web-{1AE0ACA2-8583-0AA9-AB9B-48F486268828}" dt="2023-01-12T11:03:07.119" v="0"/>
          <pc:sldLayoutMkLst>
            <pc:docMk/>
            <pc:sldMasterMk cId="1057631024" sldId="2147483758"/>
            <pc:sldLayoutMk cId="3802458949" sldId="2147483770"/>
          </pc:sldLayoutMkLst>
        </pc:sldLayoutChg>
      </pc:sldMasterChg>
      <pc:sldMasterChg chg="replId modSldLayout">
        <pc:chgData name="EZZINE, Hind" userId="S::ezzineh@who.int::edcab00f-6318-46e5-a4a9-188b01ee222f" providerId="AD" clId="Web-{1AE0ACA2-8583-0AA9-AB9B-48F486268828}" dt="2023-01-12T11:12:48.889" v="57"/>
        <pc:sldMasterMkLst>
          <pc:docMk/>
          <pc:sldMasterMk cId="2568048394" sldId="2147483776"/>
        </pc:sldMasterMkLst>
        <pc:sldLayoutChg chg="replId">
          <pc:chgData name="EZZINE, Hind" userId="S::ezzineh@who.int::edcab00f-6318-46e5-a4a9-188b01ee222f" providerId="AD" clId="Web-{1AE0ACA2-8583-0AA9-AB9B-48F486268828}" dt="2023-01-12T11:03:07.119" v="0"/>
          <pc:sldLayoutMkLst>
            <pc:docMk/>
            <pc:sldMasterMk cId="2568048394" sldId="2147483776"/>
            <pc:sldLayoutMk cId="1896148285" sldId="2147483748"/>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476217664" sldId="2147483749"/>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056312472" sldId="2147483750"/>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864640089" sldId="2147483751"/>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3953105" sldId="2147483752"/>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2584261727" sldId="2147483753"/>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579978052" sldId="2147483754"/>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2741450335" sldId="2147483755"/>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1344050524" sldId="2147483756"/>
          </pc:sldLayoutMkLst>
        </pc:sldLayoutChg>
        <pc:sldLayoutChg chg="replId">
          <pc:chgData name="EZZINE, Hind" userId="S::ezzineh@who.int::edcab00f-6318-46e5-a4a9-188b01ee222f" providerId="AD" clId="Web-{1AE0ACA2-8583-0AA9-AB9B-48F486268828}" dt="2023-01-12T11:03:07.119" v="0"/>
          <pc:sldLayoutMkLst>
            <pc:docMk/>
            <pc:sldMasterMk cId="2568048394" sldId="2147483776"/>
            <pc:sldLayoutMk cId="3128804609" sldId="2147483757"/>
          </pc:sldLayoutMkLst>
        </pc:sldLayoutChg>
        <pc:sldLayoutChg chg="replId">
          <pc:chgData name="EZZINE, Hind" userId="S::ezzineh@who.int::edcab00f-6318-46e5-a4a9-188b01ee222f" providerId="AD" clId="Web-{1AE0ACA2-8583-0AA9-AB9B-48F486268828}" dt="2023-01-12T11:12:48.889" v="57"/>
          <pc:sldLayoutMkLst>
            <pc:docMk/>
            <pc:sldMasterMk cId="2568048394" sldId="2147483776"/>
            <pc:sldLayoutMk cId="3817436788" sldId="2147483775"/>
          </pc:sldLayoutMkLst>
        </pc:sldLayoutChg>
      </pc:sldMasterChg>
      <pc:sldMasterChg chg="addSldLayout">
        <pc:chgData name="EZZINE, Hind" userId="S::ezzineh@who.int::edcab00f-6318-46e5-a4a9-188b01ee222f" providerId="AD" clId="Web-{1AE0ACA2-8583-0AA9-AB9B-48F486268828}" dt="2023-01-12T11:12:48.889" v="57"/>
        <pc:sldMasterMkLst>
          <pc:docMk/>
          <pc:sldMasterMk cId="0" sldId="2147483862"/>
        </pc:sldMasterMkLst>
        <pc:sldLayoutChg chg="add">
          <pc:chgData name="EZZINE, Hind" userId="S::ezzineh@who.int::edcab00f-6318-46e5-a4a9-188b01ee222f" providerId="AD" clId="Web-{1AE0ACA2-8583-0AA9-AB9B-48F486268828}" dt="2023-01-12T11:12:48.889" v="57"/>
          <pc:sldLayoutMkLst>
            <pc:docMk/>
            <pc:sldMasterMk cId="0" sldId="2147483862"/>
            <pc:sldLayoutMk cId="2613072162" sldId="2147483718"/>
          </pc:sldLayoutMkLst>
        </pc:sldLayoutChg>
        <pc:sldLayoutChg chg="add">
          <pc:chgData name="EZZINE, Hind" userId="S::ezzineh@who.int::edcab00f-6318-46e5-a4a9-188b01ee222f" providerId="AD" clId="Web-{1AE0ACA2-8583-0AA9-AB9B-48F486268828}" dt="2023-01-12T11:12:48.889" v="57"/>
          <pc:sldLayoutMkLst>
            <pc:docMk/>
            <pc:sldMasterMk cId="0" sldId="2147483862"/>
            <pc:sldLayoutMk cId="2884475595" sldId="2147483873"/>
          </pc:sldLayoutMkLst>
        </pc:sldLayoutChg>
        <pc:sldLayoutChg chg="add">
          <pc:chgData name="EZZINE, Hind" userId="S::ezzineh@who.int::edcab00f-6318-46e5-a4a9-188b01ee222f" providerId="AD" clId="Web-{1AE0ACA2-8583-0AA9-AB9B-48F486268828}" dt="2023-01-12T11:12:48.889" v="57"/>
          <pc:sldLayoutMkLst>
            <pc:docMk/>
            <pc:sldMasterMk cId="0" sldId="2147483862"/>
            <pc:sldLayoutMk cId="721061141" sldId="2147483874"/>
          </pc:sldLayoutMkLst>
        </pc:sldLayoutChg>
      </pc:sldMasterChg>
      <pc:sldMasterChg chg="add addSldLayout">
        <pc:chgData name="EZZINE, Hind" userId="S::ezzineh@who.int::edcab00f-6318-46e5-a4a9-188b01ee222f" providerId="AD" clId="Web-{1AE0ACA2-8583-0AA9-AB9B-48F486268828}" dt="2023-01-12T11:03:07.119" v="0"/>
        <pc:sldMasterMkLst>
          <pc:docMk/>
          <pc:sldMasterMk cId="0" sldId="2147483882"/>
        </pc:sldMasterMkLst>
        <pc:sldLayoutChg chg="add">
          <pc:chgData name="EZZINE, Hind" userId="S::ezzineh@who.int::edcab00f-6318-46e5-a4a9-188b01ee222f" providerId="AD" clId="Web-{1AE0ACA2-8583-0AA9-AB9B-48F486268828}" dt="2023-01-12T11:03:07.119" v="0"/>
          <pc:sldLayoutMkLst>
            <pc:docMk/>
            <pc:sldMasterMk cId="0" sldId="2147483720"/>
            <pc:sldLayoutMk cId="0" sldId="2147483729"/>
          </pc:sldLayoutMkLst>
        </pc:sldLayoutChg>
        <pc:sldLayoutChg chg="add">
          <pc:chgData name="EZZINE, Hind" userId="S::ezzineh@who.int::edcab00f-6318-46e5-a4a9-188b01ee222f" providerId="AD" clId="Web-{1AE0ACA2-8583-0AA9-AB9B-48F486268828}" dt="2023-01-12T11:03:07.119" v="0"/>
          <pc:sldLayoutMkLst>
            <pc:docMk/>
            <pc:sldMasterMk cId="0" sldId="2147483882"/>
            <pc:sldLayoutMk cId="0" sldId="214748373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3"/>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5"/>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6"/>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7"/>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8"/>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89"/>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0"/>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1"/>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2"/>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5"/>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7"/>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8"/>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899"/>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0"/>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1"/>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2"/>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3"/>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4"/>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5"/>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6"/>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7"/>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8"/>
          </pc:sldLayoutMkLst>
        </pc:sldLayoutChg>
        <pc:sldLayoutChg chg="add">
          <pc:chgData name="EZZINE, Hind" userId="S::ezzineh@who.int::edcab00f-6318-46e5-a4a9-188b01ee222f" providerId="AD" clId="Web-{1AE0ACA2-8583-0AA9-AB9B-48F486268828}" dt="2023-01-12T11:03:07.119" v="0"/>
          <pc:sldLayoutMkLst>
            <pc:docMk/>
            <pc:sldMasterMk cId="0" sldId="2147483881"/>
            <pc:sldLayoutMk cId="0" sldId="2147483909"/>
          </pc:sldLayoutMkLst>
        </pc:sldLayoutChg>
      </pc:sldMasterChg>
    </pc:docChg>
  </pc:docChgLst>
  <pc:docChgLst>
    <pc:chgData name="EZZINE, Hind" userId="S::ezzineh@who.int::edcab00f-6318-46e5-a4a9-188b01ee222f" providerId="AD" clId="Web-{21D4492D-15D1-74A7-7DDF-396DECB941E8}"/>
    <pc:docChg chg="addSld delSld modSld">
      <pc:chgData name="EZZINE, Hind" userId="S::ezzineh@who.int::edcab00f-6318-46e5-a4a9-188b01ee222f" providerId="AD" clId="Web-{21D4492D-15D1-74A7-7DDF-396DECB941E8}" dt="2023-02-13T14:14:36.025" v="65" actId="1076"/>
      <pc:docMkLst>
        <pc:docMk/>
      </pc:docMkLst>
      <pc:sldChg chg="modSp">
        <pc:chgData name="EZZINE, Hind" userId="S::ezzineh@who.int::edcab00f-6318-46e5-a4a9-188b01ee222f" providerId="AD" clId="Web-{21D4492D-15D1-74A7-7DDF-396DECB941E8}" dt="2023-02-13T14:14:36.025" v="65" actId="1076"/>
        <pc:sldMkLst>
          <pc:docMk/>
          <pc:sldMk cId="791234188" sldId="722"/>
        </pc:sldMkLst>
        <pc:spChg chg="mod">
          <ac:chgData name="EZZINE, Hind" userId="S::ezzineh@who.int::edcab00f-6318-46e5-a4a9-188b01ee222f" providerId="AD" clId="Web-{21D4492D-15D1-74A7-7DDF-396DECB941E8}" dt="2023-02-13T14:14:36.025" v="65" actId="1076"/>
          <ac:spMkLst>
            <pc:docMk/>
            <pc:sldMk cId="791234188" sldId="722"/>
            <ac:spMk id="4" creationId="{F49E98DB-B03B-DFEE-3DE0-034C50FE391C}"/>
          </ac:spMkLst>
        </pc:spChg>
        <pc:spChg chg="mod">
          <ac:chgData name="EZZINE, Hind" userId="S::ezzineh@who.int::edcab00f-6318-46e5-a4a9-188b01ee222f" providerId="AD" clId="Web-{21D4492D-15D1-74A7-7DDF-396DECB941E8}" dt="2023-02-13T14:12:28.537" v="59" actId="1076"/>
          <ac:spMkLst>
            <pc:docMk/>
            <pc:sldMk cId="791234188" sldId="722"/>
            <ac:spMk id="7" creationId="{00000000-0000-0000-0000-000000000000}"/>
          </ac:spMkLst>
        </pc:spChg>
        <pc:graphicFrameChg chg="mod modGraphic">
          <ac:chgData name="EZZINE, Hind" userId="S::ezzineh@who.int::edcab00f-6318-46e5-a4a9-188b01ee222f" providerId="AD" clId="Web-{21D4492D-15D1-74A7-7DDF-396DECB941E8}" dt="2023-02-13T14:14:22.337" v="64" actId="1076"/>
          <ac:graphicFrameMkLst>
            <pc:docMk/>
            <pc:sldMk cId="791234188" sldId="722"/>
            <ac:graphicFrameMk id="5" creationId="{6CDC3BFD-277A-8BF8-0D27-8FF4B78BBD46}"/>
          </ac:graphicFrameMkLst>
        </pc:graphicFrameChg>
      </pc:sldChg>
      <pc:sldChg chg="del">
        <pc:chgData name="EZZINE, Hind" userId="S::ezzineh@who.int::edcab00f-6318-46e5-a4a9-188b01ee222f" providerId="AD" clId="Web-{21D4492D-15D1-74A7-7DDF-396DECB941E8}" dt="2023-02-13T14:07:10.292" v="46"/>
        <pc:sldMkLst>
          <pc:docMk/>
          <pc:sldMk cId="252531766" sldId="723"/>
        </pc:sldMkLst>
      </pc:sldChg>
      <pc:sldChg chg="modSp add replId">
        <pc:chgData name="EZZINE, Hind" userId="S::ezzineh@who.int::edcab00f-6318-46e5-a4a9-188b01ee222f" providerId="AD" clId="Web-{21D4492D-15D1-74A7-7DDF-396DECB941E8}" dt="2023-02-13T14:07:04.932" v="45" actId="1076"/>
        <pc:sldMkLst>
          <pc:docMk/>
          <pc:sldMk cId="3973290556" sldId="724"/>
        </pc:sldMkLst>
        <pc:graphicFrameChg chg="mod modGraphic">
          <ac:chgData name="EZZINE, Hind" userId="S::ezzineh@who.int::edcab00f-6318-46e5-a4a9-188b01ee222f" providerId="AD" clId="Web-{21D4492D-15D1-74A7-7DDF-396DECB941E8}" dt="2023-02-13T14:07:04.932" v="45" actId="1076"/>
          <ac:graphicFrameMkLst>
            <pc:docMk/>
            <pc:sldMk cId="3973290556" sldId="724"/>
            <ac:graphicFrameMk id="5" creationId="{6CDC3BFD-277A-8BF8-0D27-8FF4B78BBD46}"/>
          </ac:graphicFrameMkLst>
        </pc:graphicFrameChg>
      </pc:sldChg>
    </pc:docChg>
  </pc:docChgLst>
  <pc:docChgLst>
    <pc:chgData name="EZZINE, Hind" userId="S::ezzineh@who.int::edcab00f-6318-46e5-a4a9-188b01ee222f" providerId="AD" clId="Web-{744CE936-2B64-359E-3E38-136367A21E5E}"/>
    <pc:docChg chg="delSld modSld">
      <pc:chgData name="EZZINE, Hind" userId="S::ezzineh@who.int::edcab00f-6318-46e5-a4a9-188b01ee222f" providerId="AD" clId="Web-{744CE936-2B64-359E-3E38-136367A21E5E}" dt="2024-05-07T18:06:00.526" v="14" actId="1076"/>
      <pc:docMkLst>
        <pc:docMk/>
      </pc:docMkLst>
      <pc:sldChg chg="modSp">
        <pc:chgData name="EZZINE, Hind" userId="S::ezzineh@who.int::edcab00f-6318-46e5-a4a9-188b01ee222f" providerId="AD" clId="Web-{744CE936-2B64-359E-3E38-136367A21E5E}" dt="2024-05-07T17:56:54.954" v="9" actId="1076"/>
        <pc:sldMkLst>
          <pc:docMk/>
          <pc:sldMk cId="0" sldId="265"/>
        </pc:sldMkLst>
        <pc:spChg chg="mod">
          <ac:chgData name="EZZINE, Hind" userId="S::ezzineh@who.int::edcab00f-6318-46e5-a4a9-188b01ee222f" providerId="AD" clId="Web-{744CE936-2B64-359E-3E38-136367A21E5E}" dt="2024-05-07T17:56:54.954" v="9" actId="1076"/>
          <ac:spMkLst>
            <pc:docMk/>
            <pc:sldMk cId="0" sldId="265"/>
            <ac:spMk id="616" creationId="{00000000-0000-0000-0000-000000000000}"/>
          </ac:spMkLst>
        </pc:spChg>
      </pc:sldChg>
      <pc:sldChg chg="modSp">
        <pc:chgData name="EZZINE, Hind" userId="S::ezzineh@who.int::edcab00f-6318-46e5-a4a9-188b01ee222f" providerId="AD" clId="Web-{744CE936-2B64-359E-3E38-136367A21E5E}" dt="2024-05-07T18:06:00.526" v="14" actId="1076"/>
        <pc:sldMkLst>
          <pc:docMk/>
          <pc:sldMk cId="1836358625" sldId="566"/>
        </pc:sldMkLst>
        <pc:spChg chg="mod">
          <ac:chgData name="EZZINE, Hind" userId="S::ezzineh@who.int::edcab00f-6318-46e5-a4a9-188b01ee222f" providerId="AD" clId="Web-{744CE936-2B64-359E-3E38-136367A21E5E}" dt="2024-05-07T18:06:00.526" v="14" actId="1076"/>
          <ac:spMkLst>
            <pc:docMk/>
            <pc:sldMk cId="1836358625" sldId="566"/>
            <ac:spMk id="616" creationId="{00000000-0000-0000-0000-000000000000}"/>
          </ac:spMkLst>
        </pc:spChg>
      </pc:sldChg>
      <pc:sldChg chg="del mod modShow modCm">
        <pc:chgData name="EZZINE, Hind" userId="S::ezzineh@who.int::edcab00f-6318-46e5-a4a9-188b01ee222f" providerId="AD" clId="Web-{744CE936-2B64-359E-3E38-136367A21E5E}" dt="2024-05-07T17:56:27.219" v="6"/>
        <pc:sldMkLst>
          <pc:docMk/>
          <pc:sldMk cId="3273506029" sldId="671"/>
        </pc:sldMkLst>
      </pc:sldChg>
      <pc:sldChg chg="del mod modShow">
        <pc:chgData name="EZZINE, Hind" userId="S::ezzineh@who.int::edcab00f-6318-46e5-a4a9-188b01ee222f" providerId="AD" clId="Web-{744CE936-2B64-359E-3E38-136367A21E5E}" dt="2024-05-07T17:56:22.719" v="4"/>
        <pc:sldMkLst>
          <pc:docMk/>
          <pc:sldMk cId="791234188" sldId="722"/>
        </pc:sldMkLst>
      </pc:sldChg>
      <pc:sldChg chg="del mod modShow">
        <pc:chgData name="EZZINE, Hind" userId="S::ezzineh@who.int::edcab00f-6318-46e5-a4a9-188b01ee222f" providerId="AD" clId="Web-{744CE936-2B64-359E-3E38-136367A21E5E}" dt="2024-05-07T17:56:24.969" v="5"/>
        <pc:sldMkLst>
          <pc:docMk/>
          <pc:sldMk cId="3652472751" sldId="1874"/>
        </pc:sldMkLst>
      </pc:sldChg>
    </pc:docChg>
  </pc:docChgLst>
  <pc:docChgLst>
    <pc:chgData name="GOMEZ, Paula" userId="c93cf399-3ed7-4230-9282-8831e3fe5ae7" providerId="ADAL" clId="{8EC2DE12-9760-48D8-96B3-B95B0DC7791E}"/>
    <pc:docChg chg="custSel addSld delSld modSld sldOrd modMainMaster">
      <pc:chgData name="GOMEZ, Paula" userId="c93cf399-3ed7-4230-9282-8831e3fe5ae7" providerId="ADAL" clId="{8EC2DE12-9760-48D8-96B3-B95B0DC7791E}" dt="2023-05-04T14:10:50.211" v="712" actId="207"/>
      <pc:docMkLst>
        <pc:docMk/>
      </pc:docMkLst>
      <pc:sldChg chg="modSp mod">
        <pc:chgData name="GOMEZ, Paula" userId="c93cf399-3ed7-4230-9282-8831e3fe5ae7" providerId="ADAL" clId="{8EC2DE12-9760-48D8-96B3-B95B0DC7791E}" dt="2023-04-26T14:23:42.695" v="420" actId="1076"/>
        <pc:sldMkLst>
          <pc:docMk/>
          <pc:sldMk cId="0" sldId="265"/>
        </pc:sldMkLst>
        <pc:spChg chg="mod">
          <ac:chgData name="GOMEZ, Paula" userId="c93cf399-3ed7-4230-9282-8831e3fe5ae7" providerId="ADAL" clId="{8EC2DE12-9760-48D8-96B3-B95B0DC7791E}" dt="2023-04-26T14:23:42.695" v="420" actId="1076"/>
          <ac:spMkLst>
            <pc:docMk/>
            <pc:sldMk cId="0" sldId="265"/>
            <ac:spMk id="616" creationId="{00000000-0000-0000-0000-000000000000}"/>
          </ac:spMkLst>
        </pc:spChg>
      </pc:sldChg>
      <pc:sldChg chg="modSp mod">
        <pc:chgData name="GOMEZ, Paula" userId="c93cf399-3ed7-4230-9282-8831e3fe5ae7" providerId="ADAL" clId="{8EC2DE12-9760-48D8-96B3-B95B0DC7791E}" dt="2023-04-26T14:19:38.378" v="358" actId="1076"/>
        <pc:sldMkLst>
          <pc:docMk/>
          <pc:sldMk cId="3029491523" sldId="356"/>
        </pc:sldMkLst>
        <pc:spChg chg="mod">
          <ac:chgData name="GOMEZ, Paula" userId="c93cf399-3ed7-4230-9282-8831e3fe5ae7" providerId="ADAL" clId="{8EC2DE12-9760-48D8-96B3-B95B0DC7791E}" dt="2023-04-26T14:19:38.378" v="358" actId="1076"/>
          <ac:spMkLst>
            <pc:docMk/>
            <pc:sldMk cId="3029491523" sldId="356"/>
            <ac:spMk id="3" creationId="{C008FED0-F84A-4217-BFD9-B68A791C301C}"/>
          </ac:spMkLst>
        </pc:spChg>
      </pc:sldChg>
      <pc:sldChg chg="modSp mod">
        <pc:chgData name="GOMEZ, Paula" userId="c93cf399-3ed7-4230-9282-8831e3fe5ae7" providerId="ADAL" clId="{8EC2DE12-9760-48D8-96B3-B95B0DC7791E}" dt="2023-05-04T14:03:56.935" v="485" actId="20577"/>
        <pc:sldMkLst>
          <pc:docMk/>
          <pc:sldMk cId="1836358625" sldId="566"/>
        </pc:sldMkLst>
        <pc:spChg chg="mod">
          <ac:chgData name="GOMEZ, Paula" userId="c93cf399-3ed7-4230-9282-8831e3fe5ae7" providerId="ADAL" clId="{8EC2DE12-9760-48D8-96B3-B95B0DC7791E}" dt="2023-05-04T14:03:56.935" v="485" actId="20577"/>
          <ac:spMkLst>
            <pc:docMk/>
            <pc:sldMk cId="1836358625" sldId="566"/>
            <ac:spMk id="616" creationId="{00000000-0000-0000-0000-000000000000}"/>
          </ac:spMkLst>
        </pc:spChg>
      </pc:sldChg>
      <pc:sldChg chg="modSp mod">
        <pc:chgData name="GOMEZ, Paula" userId="c93cf399-3ed7-4230-9282-8831e3fe5ae7" providerId="ADAL" clId="{8EC2DE12-9760-48D8-96B3-B95B0DC7791E}" dt="2023-05-04T14:04:17.349" v="494" actId="20577"/>
        <pc:sldMkLst>
          <pc:docMk/>
          <pc:sldMk cId="340648290" sldId="615"/>
        </pc:sldMkLst>
        <pc:spChg chg="mod">
          <ac:chgData name="GOMEZ, Paula" userId="c93cf399-3ed7-4230-9282-8831e3fe5ae7" providerId="ADAL" clId="{8EC2DE12-9760-48D8-96B3-B95B0DC7791E}" dt="2023-05-04T14:04:17.349" v="494" actId="20577"/>
          <ac:spMkLst>
            <pc:docMk/>
            <pc:sldMk cId="340648290" sldId="615"/>
            <ac:spMk id="2" creationId="{00000000-0000-0000-0000-000000000000}"/>
          </ac:spMkLst>
        </pc:spChg>
      </pc:sldChg>
      <pc:sldChg chg="modSp mod">
        <pc:chgData name="GOMEZ, Paula" userId="c93cf399-3ed7-4230-9282-8831e3fe5ae7" providerId="ADAL" clId="{8EC2DE12-9760-48D8-96B3-B95B0DC7791E}" dt="2023-05-04T14:09:52.710" v="644" actId="20577"/>
        <pc:sldMkLst>
          <pc:docMk/>
          <pc:sldMk cId="3273506029" sldId="671"/>
        </pc:sldMkLst>
        <pc:spChg chg="mod">
          <ac:chgData name="GOMEZ, Paula" userId="c93cf399-3ed7-4230-9282-8831e3fe5ae7" providerId="ADAL" clId="{8EC2DE12-9760-48D8-96B3-B95B0DC7791E}" dt="2023-05-04T14:09:52.710" v="644" actId="20577"/>
          <ac:spMkLst>
            <pc:docMk/>
            <pc:sldMk cId="3273506029" sldId="671"/>
            <ac:spMk id="2" creationId="{00000000-0000-0000-0000-000000000000}"/>
          </ac:spMkLst>
        </pc:spChg>
      </pc:sldChg>
      <pc:sldChg chg="modSp mod modAnim">
        <pc:chgData name="GOMEZ, Paula" userId="c93cf399-3ed7-4230-9282-8831e3fe5ae7" providerId="ADAL" clId="{8EC2DE12-9760-48D8-96B3-B95B0DC7791E}" dt="2023-04-26T14:13:05.341" v="99"/>
        <pc:sldMkLst>
          <pc:docMk/>
          <pc:sldMk cId="1744623788" sldId="692"/>
        </pc:sldMkLst>
        <pc:spChg chg="mod">
          <ac:chgData name="GOMEZ, Paula" userId="c93cf399-3ed7-4230-9282-8831e3fe5ae7" providerId="ADAL" clId="{8EC2DE12-9760-48D8-96B3-B95B0DC7791E}" dt="2023-04-26T14:12:59.918" v="98" actId="14100"/>
          <ac:spMkLst>
            <pc:docMk/>
            <pc:sldMk cId="1744623788" sldId="692"/>
            <ac:spMk id="4" creationId="{C76D33A1-4BFA-55A1-4C5A-0FD329572B5F}"/>
          </ac:spMkLst>
        </pc:spChg>
      </pc:sldChg>
      <pc:sldChg chg="addSp modSp mod modAnim">
        <pc:chgData name="GOMEZ, Paula" userId="c93cf399-3ed7-4230-9282-8831e3fe5ae7" providerId="ADAL" clId="{8EC2DE12-9760-48D8-96B3-B95B0DC7791E}" dt="2023-05-04T14:08:09.371" v="602" actId="790"/>
        <pc:sldMkLst>
          <pc:docMk/>
          <pc:sldMk cId="1491170698" sldId="694"/>
        </pc:sldMkLst>
        <pc:spChg chg="mod">
          <ac:chgData name="GOMEZ, Paula" userId="c93cf399-3ed7-4230-9282-8831e3fe5ae7" providerId="ADAL" clId="{8EC2DE12-9760-48D8-96B3-B95B0DC7791E}" dt="2023-05-04T14:06:53.398" v="544" actId="1076"/>
          <ac:spMkLst>
            <pc:docMk/>
            <pc:sldMk cId="1491170698" sldId="694"/>
            <ac:spMk id="5" creationId="{F40D1D6D-BA9F-4AD1-A1D7-F55E0B8823C7}"/>
          </ac:spMkLst>
        </pc:spChg>
        <pc:spChg chg="mod">
          <ac:chgData name="GOMEZ, Paula" userId="c93cf399-3ed7-4230-9282-8831e3fe5ae7" providerId="ADAL" clId="{8EC2DE12-9760-48D8-96B3-B95B0DC7791E}" dt="2023-05-04T14:07:11.751" v="546" actId="14100"/>
          <ac:spMkLst>
            <pc:docMk/>
            <pc:sldMk cId="1491170698" sldId="694"/>
            <ac:spMk id="9" creationId="{00000000-0000-0000-0000-000000000000}"/>
          </ac:spMkLst>
        </pc:spChg>
        <pc:spChg chg="mod">
          <ac:chgData name="GOMEZ, Paula" userId="c93cf399-3ed7-4230-9282-8831e3fe5ae7" providerId="ADAL" clId="{8EC2DE12-9760-48D8-96B3-B95B0DC7791E}" dt="2023-05-04T14:05:00.815" v="503" actId="20577"/>
          <ac:spMkLst>
            <pc:docMk/>
            <pc:sldMk cId="1491170698" sldId="694"/>
            <ac:spMk id="10" creationId="{00000000-0000-0000-0000-000000000000}"/>
          </ac:spMkLst>
        </pc:spChg>
        <pc:spChg chg="add mod">
          <ac:chgData name="GOMEZ, Paula" userId="c93cf399-3ed7-4230-9282-8831e3fe5ae7" providerId="ADAL" clId="{8EC2DE12-9760-48D8-96B3-B95B0DC7791E}" dt="2023-05-04T14:08:09.371" v="602" actId="790"/>
          <ac:spMkLst>
            <pc:docMk/>
            <pc:sldMk cId="1491170698" sldId="694"/>
            <ac:spMk id="11" creationId="{FCAFD716-0F5E-4F68-87D5-7A2D40624603}"/>
          </ac:spMkLst>
        </pc:spChg>
      </pc:sldChg>
      <pc:sldChg chg="modSp mod">
        <pc:chgData name="GOMEZ, Paula" userId="c93cf399-3ed7-4230-9282-8831e3fe5ae7" providerId="ADAL" clId="{8EC2DE12-9760-48D8-96B3-B95B0DC7791E}" dt="2023-05-04T14:05:41.273" v="536" actId="20577"/>
        <pc:sldMkLst>
          <pc:docMk/>
          <pc:sldMk cId="715720895" sldId="698"/>
        </pc:sldMkLst>
        <pc:spChg chg="mod">
          <ac:chgData name="GOMEZ, Paula" userId="c93cf399-3ed7-4230-9282-8831e3fe5ae7" providerId="ADAL" clId="{8EC2DE12-9760-48D8-96B3-B95B0DC7791E}" dt="2023-05-04T14:05:41.273" v="536" actId="20577"/>
          <ac:spMkLst>
            <pc:docMk/>
            <pc:sldMk cId="715720895" sldId="698"/>
            <ac:spMk id="2" creationId="{00000000-0000-0000-0000-000000000000}"/>
          </ac:spMkLst>
        </pc:spChg>
      </pc:sldChg>
      <pc:sldChg chg="delCm">
        <pc:chgData name="GOMEZ, Paula" userId="c93cf399-3ed7-4230-9282-8831e3fe5ae7" providerId="ADAL" clId="{8EC2DE12-9760-48D8-96B3-B95B0DC7791E}" dt="2023-05-04T13:53:36.045" v="427"/>
        <pc:sldMkLst>
          <pc:docMk/>
          <pc:sldMk cId="1498200410" sldId="701"/>
        </pc:sldMkLst>
      </pc:sldChg>
      <pc:sldChg chg="modSp mod">
        <pc:chgData name="GOMEZ, Paula" userId="c93cf399-3ed7-4230-9282-8831e3fe5ae7" providerId="ADAL" clId="{8EC2DE12-9760-48D8-96B3-B95B0DC7791E}" dt="2023-04-26T14:16:04.303" v="182" actId="1076"/>
        <pc:sldMkLst>
          <pc:docMk/>
          <pc:sldMk cId="1439415904" sldId="705"/>
        </pc:sldMkLst>
        <pc:spChg chg="mod">
          <ac:chgData name="GOMEZ, Paula" userId="c93cf399-3ed7-4230-9282-8831e3fe5ae7" providerId="ADAL" clId="{8EC2DE12-9760-48D8-96B3-B95B0DC7791E}" dt="2023-04-26T14:16:04.303" v="182" actId="1076"/>
          <ac:spMkLst>
            <pc:docMk/>
            <pc:sldMk cId="1439415904" sldId="705"/>
            <ac:spMk id="3" creationId="{00000000-0000-0000-0000-000000000000}"/>
          </ac:spMkLst>
        </pc:spChg>
      </pc:sldChg>
      <pc:sldChg chg="modAnim">
        <pc:chgData name="GOMEZ, Paula" userId="c93cf399-3ed7-4230-9282-8831e3fe5ae7" providerId="ADAL" clId="{8EC2DE12-9760-48D8-96B3-B95B0DC7791E}" dt="2023-04-26T14:12:42.705" v="96"/>
        <pc:sldMkLst>
          <pc:docMk/>
          <pc:sldMk cId="399796650" sldId="711"/>
        </pc:sldMkLst>
      </pc:sldChg>
      <pc:sldChg chg="modSp del mod">
        <pc:chgData name="GOMEZ, Paula" userId="c93cf399-3ed7-4230-9282-8831e3fe5ae7" providerId="ADAL" clId="{8EC2DE12-9760-48D8-96B3-B95B0DC7791E}" dt="2023-05-04T14:04:23.799" v="495" actId="2696"/>
        <pc:sldMkLst>
          <pc:docMk/>
          <pc:sldMk cId="4274365009" sldId="712"/>
        </pc:sldMkLst>
        <pc:spChg chg="mod">
          <ac:chgData name="GOMEZ, Paula" userId="c93cf399-3ed7-4230-9282-8831e3fe5ae7" providerId="ADAL" clId="{8EC2DE12-9760-48D8-96B3-B95B0DC7791E}" dt="2023-05-04T14:04:09.235" v="486" actId="21"/>
          <ac:spMkLst>
            <pc:docMk/>
            <pc:sldMk cId="4274365009" sldId="712"/>
            <ac:spMk id="2" creationId="{00000000-0000-0000-0000-000000000000}"/>
          </ac:spMkLst>
        </pc:spChg>
      </pc:sldChg>
      <pc:sldChg chg="addSp modSp mod">
        <pc:chgData name="GOMEZ, Paula" userId="c93cf399-3ed7-4230-9282-8831e3fe5ae7" providerId="ADAL" clId="{8EC2DE12-9760-48D8-96B3-B95B0DC7791E}" dt="2023-05-04T14:09:01.687" v="637" actId="27636"/>
        <pc:sldMkLst>
          <pc:docMk/>
          <pc:sldMk cId="2876397317" sldId="714"/>
        </pc:sldMkLst>
        <pc:spChg chg="mod">
          <ac:chgData name="GOMEZ, Paula" userId="c93cf399-3ed7-4230-9282-8831e3fe5ae7" providerId="ADAL" clId="{8EC2DE12-9760-48D8-96B3-B95B0DC7791E}" dt="2023-05-04T14:08:36.432" v="603" actId="1076"/>
          <ac:spMkLst>
            <pc:docMk/>
            <pc:sldMk cId="2876397317" sldId="714"/>
            <ac:spMk id="5" creationId="{1CE899B5-9751-446F-88F1-EC6D11602E6F}"/>
          </ac:spMkLst>
        </pc:spChg>
        <pc:spChg chg="add mod">
          <ac:chgData name="GOMEZ, Paula" userId="c93cf399-3ed7-4230-9282-8831e3fe5ae7" providerId="ADAL" clId="{8EC2DE12-9760-48D8-96B3-B95B0DC7791E}" dt="2023-05-04T14:09:01.687" v="637" actId="27636"/>
          <ac:spMkLst>
            <pc:docMk/>
            <pc:sldMk cId="2876397317" sldId="714"/>
            <ac:spMk id="6" creationId="{91DBB2A7-5D3F-4A95-8906-2F4814E7DF63}"/>
          </ac:spMkLst>
        </pc:spChg>
        <pc:spChg chg="mod">
          <ac:chgData name="GOMEZ, Paula" userId="c93cf399-3ed7-4230-9282-8831e3fe5ae7" providerId="ADAL" clId="{8EC2DE12-9760-48D8-96B3-B95B0DC7791E}" dt="2023-05-04T14:05:06.151" v="505" actId="20577"/>
          <ac:spMkLst>
            <pc:docMk/>
            <pc:sldMk cId="2876397317" sldId="714"/>
            <ac:spMk id="8" creationId="{76758AB2-8B4B-D052-5080-27854C74A85A}"/>
          </ac:spMkLst>
        </pc:spChg>
      </pc:sldChg>
      <pc:sldChg chg="modSp mod">
        <pc:chgData name="GOMEZ, Paula" userId="c93cf399-3ed7-4230-9282-8831e3fe5ae7" providerId="ADAL" clId="{8EC2DE12-9760-48D8-96B3-B95B0DC7791E}" dt="2023-05-04T14:09:47.685" v="642" actId="20577"/>
        <pc:sldMkLst>
          <pc:docMk/>
          <pc:sldMk cId="2609152842" sldId="716"/>
        </pc:sldMkLst>
        <pc:spChg chg="mod">
          <ac:chgData name="GOMEZ, Paula" userId="c93cf399-3ed7-4230-9282-8831e3fe5ae7" providerId="ADAL" clId="{8EC2DE12-9760-48D8-96B3-B95B0DC7791E}" dt="2023-05-04T14:09:47.685" v="642" actId="20577"/>
          <ac:spMkLst>
            <pc:docMk/>
            <pc:sldMk cId="2609152842" sldId="716"/>
            <ac:spMk id="9" creationId="{902D0F1A-D3C6-4E55-D4B7-6B777B9DEA1D}"/>
          </ac:spMkLst>
        </pc:spChg>
      </pc:sldChg>
      <pc:sldChg chg="modSp mod">
        <pc:chgData name="GOMEZ, Paula" userId="c93cf399-3ed7-4230-9282-8831e3fe5ae7" providerId="ADAL" clId="{8EC2DE12-9760-48D8-96B3-B95B0DC7791E}" dt="2023-05-04T14:09:43.366" v="640" actId="20577"/>
        <pc:sldMkLst>
          <pc:docMk/>
          <pc:sldMk cId="1827597958" sldId="717"/>
        </pc:sldMkLst>
        <pc:spChg chg="mod">
          <ac:chgData name="GOMEZ, Paula" userId="c93cf399-3ed7-4230-9282-8831e3fe5ae7" providerId="ADAL" clId="{8EC2DE12-9760-48D8-96B3-B95B0DC7791E}" dt="2023-05-04T14:09:43.366" v="640" actId="20577"/>
          <ac:spMkLst>
            <pc:docMk/>
            <pc:sldMk cId="1827597958" sldId="717"/>
            <ac:spMk id="4" creationId="{F6D04F61-3F3B-49AD-EB7D-29B55C96080B}"/>
          </ac:spMkLst>
        </pc:spChg>
      </pc:sldChg>
      <pc:sldChg chg="del">
        <pc:chgData name="GOMEZ, Paula" userId="c93cf399-3ed7-4230-9282-8831e3fe5ae7" providerId="ADAL" clId="{8EC2DE12-9760-48D8-96B3-B95B0DC7791E}" dt="2023-05-04T14:09:37.301" v="638" actId="2696"/>
        <pc:sldMkLst>
          <pc:docMk/>
          <pc:sldMk cId="2198078881" sldId="719"/>
        </pc:sldMkLst>
      </pc:sldChg>
      <pc:sldChg chg="modSp mod modAnim">
        <pc:chgData name="GOMEZ, Paula" userId="c93cf399-3ed7-4230-9282-8831e3fe5ae7" providerId="ADAL" clId="{8EC2DE12-9760-48D8-96B3-B95B0DC7791E}" dt="2023-04-26T14:16:34.639" v="185"/>
        <pc:sldMkLst>
          <pc:docMk/>
          <pc:sldMk cId="419142235" sldId="723"/>
        </pc:sldMkLst>
        <pc:spChg chg="mod">
          <ac:chgData name="GOMEZ, Paula" userId="c93cf399-3ed7-4230-9282-8831e3fe5ae7" providerId="ADAL" clId="{8EC2DE12-9760-48D8-96B3-B95B0DC7791E}" dt="2023-04-26T14:16:32.258" v="184" actId="14100"/>
          <ac:spMkLst>
            <pc:docMk/>
            <pc:sldMk cId="419142235" sldId="723"/>
            <ac:spMk id="4" creationId="{00000000-0000-0000-0000-000000000000}"/>
          </ac:spMkLst>
        </pc:spChg>
      </pc:sldChg>
      <pc:sldChg chg="modSp mod">
        <pc:chgData name="GOMEZ, Paula" userId="c93cf399-3ed7-4230-9282-8831e3fe5ae7" providerId="ADAL" clId="{8EC2DE12-9760-48D8-96B3-B95B0DC7791E}" dt="2023-04-26T14:19:52.228" v="359" actId="13926"/>
        <pc:sldMkLst>
          <pc:docMk/>
          <pc:sldMk cId="130080302" sldId="1869"/>
        </pc:sldMkLst>
        <pc:spChg chg="mod">
          <ac:chgData name="GOMEZ, Paula" userId="c93cf399-3ed7-4230-9282-8831e3fe5ae7" providerId="ADAL" clId="{8EC2DE12-9760-48D8-96B3-B95B0DC7791E}" dt="2023-04-26T14:19:52.228" v="359" actId="13926"/>
          <ac:spMkLst>
            <pc:docMk/>
            <pc:sldMk cId="130080302" sldId="1869"/>
            <ac:spMk id="3" creationId="{00000000-0000-0000-0000-000000000000}"/>
          </ac:spMkLst>
        </pc:spChg>
      </pc:sldChg>
      <pc:sldChg chg="modSp add mod ord">
        <pc:chgData name="GOMEZ, Paula" userId="c93cf399-3ed7-4230-9282-8831e3fe5ae7" providerId="ADAL" clId="{8EC2DE12-9760-48D8-96B3-B95B0DC7791E}" dt="2023-05-04T14:04:39.140" v="500" actId="20577"/>
        <pc:sldMkLst>
          <pc:docMk/>
          <pc:sldMk cId="2056235067" sldId="1870"/>
        </pc:sldMkLst>
        <pc:spChg chg="mod">
          <ac:chgData name="GOMEZ, Paula" userId="c93cf399-3ed7-4230-9282-8831e3fe5ae7" providerId="ADAL" clId="{8EC2DE12-9760-48D8-96B3-B95B0DC7791E}" dt="2023-05-04T14:04:39.140" v="500" actId="20577"/>
          <ac:spMkLst>
            <pc:docMk/>
            <pc:sldMk cId="2056235067" sldId="1870"/>
            <ac:spMk id="616" creationId="{00000000-0000-0000-0000-000000000000}"/>
          </ac:spMkLst>
        </pc:spChg>
        <pc:spChg chg="mod">
          <ac:chgData name="GOMEZ, Paula" userId="c93cf399-3ed7-4230-9282-8831e3fe5ae7" providerId="ADAL" clId="{8EC2DE12-9760-48D8-96B3-B95B0DC7791E}" dt="2023-04-26T14:10:11.776" v="15" actId="20577"/>
          <ac:spMkLst>
            <pc:docMk/>
            <pc:sldMk cId="2056235067" sldId="1870"/>
            <ac:spMk id="618" creationId="{00000000-0000-0000-0000-000000000000}"/>
          </ac:spMkLst>
        </pc:spChg>
      </pc:sldChg>
      <pc:sldChg chg="modSp add del mod ord">
        <pc:chgData name="GOMEZ, Paula" userId="c93cf399-3ed7-4230-9282-8831e3fe5ae7" providerId="ADAL" clId="{8EC2DE12-9760-48D8-96B3-B95B0DC7791E}" dt="2023-05-04T14:04:46.946" v="501" actId="2696"/>
        <pc:sldMkLst>
          <pc:docMk/>
          <pc:sldMk cId="2875654846" sldId="1871"/>
        </pc:sldMkLst>
        <pc:spChg chg="mod">
          <ac:chgData name="GOMEZ, Paula" userId="c93cf399-3ed7-4230-9282-8831e3fe5ae7" providerId="ADAL" clId="{8EC2DE12-9760-48D8-96B3-B95B0DC7791E}" dt="2023-05-04T14:04:28.425" v="496" actId="21"/>
          <ac:spMkLst>
            <pc:docMk/>
            <pc:sldMk cId="2875654846" sldId="1871"/>
            <ac:spMk id="616" creationId="{00000000-0000-0000-0000-000000000000}"/>
          </ac:spMkLst>
        </pc:spChg>
      </pc:sldChg>
      <pc:sldChg chg="modSp add mod ord">
        <pc:chgData name="GOMEZ, Paula" userId="c93cf399-3ed7-4230-9282-8831e3fe5ae7" providerId="ADAL" clId="{8EC2DE12-9760-48D8-96B3-B95B0DC7791E}" dt="2023-05-04T14:05:58.207" v="541" actId="20577"/>
        <pc:sldMkLst>
          <pc:docMk/>
          <pc:sldMk cId="1098471684" sldId="1872"/>
        </pc:sldMkLst>
        <pc:spChg chg="mod">
          <ac:chgData name="GOMEZ, Paula" userId="c93cf399-3ed7-4230-9282-8831e3fe5ae7" providerId="ADAL" clId="{8EC2DE12-9760-48D8-96B3-B95B0DC7791E}" dt="2023-05-04T14:05:58.207" v="541" actId="20577"/>
          <ac:spMkLst>
            <pc:docMk/>
            <pc:sldMk cId="1098471684" sldId="1872"/>
            <ac:spMk id="616" creationId="{00000000-0000-0000-0000-000000000000}"/>
          </ac:spMkLst>
        </pc:spChg>
      </pc:sldChg>
      <pc:sldChg chg="modSp add del mod ord">
        <pc:chgData name="GOMEZ, Paula" userId="c93cf399-3ed7-4230-9282-8831e3fe5ae7" providerId="ADAL" clId="{8EC2DE12-9760-48D8-96B3-B95B0DC7791E}" dt="2023-05-04T14:06:07.537" v="542" actId="2696"/>
        <pc:sldMkLst>
          <pc:docMk/>
          <pc:sldMk cId="3114290794" sldId="1873"/>
        </pc:sldMkLst>
        <pc:spChg chg="mod">
          <ac:chgData name="GOMEZ, Paula" userId="c93cf399-3ed7-4230-9282-8831e3fe5ae7" providerId="ADAL" clId="{8EC2DE12-9760-48D8-96B3-B95B0DC7791E}" dt="2023-05-04T14:05:51.496" v="537" actId="21"/>
          <ac:spMkLst>
            <pc:docMk/>
            <pc:sldMk cId="3114290794" sldId="1873"/>
            <ac:spMk id="616" creationId="{00000000-0000-0000-0000-000000000000}"/>
          </ac:spMkLst>
        </pc:spChg>
      </pc:sldChg>
      <pc:sldChg chg="modSp mod delCm">
        <pc:chgData name="GOMEZ, Paula" userId="c93cf399-3ed7-4230-9282-8831e3fe5ae7" providerId="ADAL" clId="{8EC2DE12-9760-48D8-96B3-B95B0DC7791E}" dt="2023-05-04T14:10:50.211" v="712" actId="207"/>
        <pc:sldMkLst>
          <pc:docMk/>
          <pc:sldMk cId="3652472751" sldId="1874"/>
        </pc:sldMkLst>
        <pc:spChg chg="mod">
          <ac:chgData name="GOMEZ, Paula" userId="c93cf399-3ed7-4230-9282-8831e3fe5ae7" providerId="ADAL" clId="{8EC2DE12-9760-48D8-96B3-B95B0DC7791E}" dt="2023-05-04T14:10:50.211" v="712" actId="207"/>
          <ac:spMkLst>
            <pc:docMk/>
            <pc:sldMk cId="3652472751" sldId="1874"/>
            <ac:spMk id="6" creationId="{00000000-0000-0000-0000-000000000000}"/>
          </ac:spMkLst>
        </pc:spChg>
      </pc:sldChg>
      <pc:sldMasterChg chg="modSp mod modSldLayout">
        <pc:chgData name="GOMEZ, Paula" userId="c93cf399-3ed7-4230-9282-8831e3fe5ae7" providerId="ADAL" clId="{8EC2DE12-9760-48D8-96B3-B95B0DC7791E}" dt="2023-05-04T13:52:40.653" v="426"/>
        <pc:sldMasterMkLst>
          <pc:docMk/>
          <pc:sldMasterMk cId="0" sldId="2147483682"/>
        </pc:sldMasterMkLst>
        <pc:picChg chg="mod">
          <ac:chgData name="GOMEZ, Paula" userId="c93cf399-3ed7-4230-9282-8831e3fe5ae7" providerId="ADAL" clId="{8EC2DE12-9760-48D8-96B3-B95B0DC7791E}" dt="2023-05-04T13:52:19.606" v="424" actId="1035"/>
          <ac:picMkLst>
            <pc:docMk/>
            <pc:sldMasterMk cId="0" sldId="2147483682"/>
            <ac:picMk id="15" creationId="{A2745DBF-3522-4C44-B7D9-62C408838138}"/>
          </ac:picMkLst>
        </pc:picChg>
        <pc:sldLayoutChg chg="addSp delSp modSp mod">
          <pc:chgData name="GOMEZ, Paula" userId="c93cf399-3ed7-4230-9282-8831e3fe5ae7" providerId="ADAL" clId="{8EC2DE12-9760-48D8-96B3-B95B0DC7791E}" dt="2023-05-04T13:52:40.653" v="426"/>
          <pc:sldLayoutMkLst>
            <pc:docMk/>
            <pc:sldMasterMk cId="0" sldId="2147483682"/>
            <pc:sldLayoutMk cId="0" sldId="2147483683"/>
          </pc:sldLayoutMkLst>
          <pc:spChg chg="add mod">
            <ac:chgData name="GOMEZ, Paula" userId="c93cf399-3ed7-4230-9282-8831e3fe5ae7" providerId="ADAL" clId="{8EC2DE12-9760-48D8-96B3-B95B0DC7791E}" dt="2023-05-04T13:52:40.653" v="426"/>
            <ac:spMkLst>
              <pc:docMk/>
              <pc:sldMasterMk cId="0" sldId="2147483682"/>
              <pc:sldLayoutMk cId="0" sldId="2147483683"/>
              <ac:spMk id="17" creationId="{1B321B05-4F94-47E5-8101-0BB7475BC588}"/>
            </ac:spMkLst>
          </pc:spChg>
          <pc:picChg chg="del mod">
            <ac:chgData name="GOMEZ, Paula" userId="c93cf399-3ed7-4230-9282-8831e3fe5ae7" providerId="ADAL" clId="{8EC2DE12-9760-48D8-96B3-B95B0DC7791E}" dt="2023-05-04T13:52:39.346" v="425" actId="478"/>
            <ac:picMkLst>
              <pc:docMk/>
              <pc:sldMasterMk cId="0" sldId="2147483682"/>
              <pc:sldLayoutMk cId="0" sldId="2147483683"/>
              <ac:picMk id="15" creationId="{B8E7BA93-2106-480D-AFBF-8ABE1E5C618F}"/>
            </ac:picMkLst>
          </pc:picChg>
          <pc:picChg chg="add mod">
            <ac:chgData name="GOMEZ, Paula" userId="c93cf399-3ed7-4230-9282-8831e3fe5ae7" providerId="ADAL" clId="{8EC2DE12-9760-48D8-96B3-B95B0DC7791E}" dt="2023-05-04T13:52:40.653" v="426"/>
            <ac:picMkLst>
              <pc:docMk/>
              <pc:sldMasterMk cId="0" sldId="2147483682"/>
              <pc:sldLayoutMk cId="0" sldId="2147483683"/>
              <ac:picMk id="16" creationId="{0B02B364-0605-4B14-A806-E556DBA5F8AB}"/>
            </ac:picMkLst>
          </pc:picChg>
        </pc:sldLayoutChg>
      </pc:sldMasterChg>
    </pc:docChg>
  </pc:docChgLst>
  <pc:docChgLst>
    <pc:chgData name="GOMEZ, Paula" userId="S::gomezp@who.int::c93cf399-3ed7-4230-9282-8831e3fe5ae7" providerId="AD" clId="Web-{D291EF6C-FCB4-3B3D-1B2A-83B51B3BA481}"/>
    <pc:docChg chg="modSld">
      <pc:chgData name="GOMEZ, Paula" userId="S::gomezp@who.int::c93cf399-3ed7-4230-9282-8831e3fe5ae7" providerId="AD" clId="Web-{D291EF6C-FCB4-3B3D-1B2A-83B51B3BA481}" dt="2023-09-18T07:45:03.995" v="17"/>
      <pc:docMkLst>
        <pc:docMk/>
      </pc:docMkLst>
      <pc:sldChg chg="modSp delCm modCm">
        <pc:chgData name="GOMEZ, Paula" userId="S::gomezp@who.int::c93cf399-3ed7-4230-9282-8831e3fe5ae7" providerId="AD" clId="Web-{D291EF6C-FCB4-3B3D-1B2A-83B51B3BA481}" dt="2023-09-18T07:45:03.995" v="17"/>
        <pc:sldMkLst>
          <pc:docMk/>
          <pc:sldMk cId="3652472751" sldId="1874"/>
        </pc:sldMkLst>
        <pc:spChg chg="mod">
          <ac:chgData name="GOMEZ, Paula" userId="S::gomezp@who.int::c93cf399-3ed7-4230-9282-8831e3fe5ae7" providerId="AD" clId="Web-{D291EF6C-FCB4-3B3D-1B2A-83B51B3BA481}" dt="2023-09-18T07:45:03.886" v="16" actId="20577"/>
          <ac:spMkLst>
            <pc:docMk/>
            <pc:sldMk cId="3652472751" sldId="1874"/>
            <ac:spMk id="6" creationId="{00000000-0000-0000-0000-000000000000}"/>
          </ac:spMkLst>
        </pc:spChg>
      </pc:sldChg>
    </pc:docChg>
  </pc:docChgLst>
  <pc:docChgLst>
    <pc:chgData name="EZZINE, Hind" userId="S::ezzineh@who.int::edcab00f-6318-46e5-a4a9-188b01ee222f" providerId="AD" clId="Web-{50A1AE18-9356-4EE8-239D-FF6FD46B303B}"/>
    <pc:docChg chg="">
      <pc:chgData name="EZZINE, Hind" userId="S::ezzineh@who.int::edcab00f-6318-46e5-a4a9-188b01ee222f" providerId="AD" clId="Web-{50A1AE18-9356-4EE8-239D-FF6FD46B303B}" dt="2023-02-13T16:21:58.135" v="0"/>
      <pc:docMkLst>
        <pc:docMk/>
      </pc:docMkLst>
      <pc:sldChg chg="modCm">
        <pc:chgData name="EZZINE, Hind" userId="S::ezzineh@who.int::edcab00f-6318-46e5-a4a9-188b01ee222f" providerId="AD" clId="Web-{50A1AE18-9356-4EE8-239D-FF6FD46B303B}" dt="2023-02-13T16:21:58.135" v="0"/>
        <pc:sldMkLst>
          <pc:docMk/>
          <pc:sldMk cId="3915644822" sldId="721"/>
        </pc:sldMkLst>
      </pc:sldChg>
    </pc:docChg>
  </pc:docChgLst>
  <pc:docChgLst>
    <pc:chgData name="EZZINE, Hind" userId="S::ezzineh@who.int::edcab00f-6318-46e5-a4a9-188b01ee222f" providerId="AD" clId="Web-{F1A0D39D-7123-7C1B-9E5E-18E2AB2462C9}"/>
    <pc:docChg chg="modSld">
      <pc:chgData name="EZZINE, Hind" userId="S::ezzineh@who.int::edcab00f-6318-46e5-a4a9-188b01ee222f" providerId="AD" clId="Web-{F1A0D39D-7123-7C1B-9E5E-18E2AB2462C9}" dt="2023-09-15T16:41:01.702" v="3" actId="20577"/>
      <pc:docMkLst>
        <pc:docMk/>
      </pc:docMkLst>
      <pc:sldChg chg="modSp addCm">
        <pc:chgData name="EZZINE, Hind" userId="S::ezzineh@who.int::edcab00f-6318-46e5-a4a9-188b01ee222f" providerId="AD" clId="Web-{F1A0D39D-7123-7C1B-9E5E-18E2AB2462C9}" dt="2023-09-15T16:41:01.702" v="3" actId="20577"/>
        <pc:sldMkLst>
          <pc:docMk/>
          <pc:sldMk cId="3652472751" sldId="1874"/>
        </pc:sldMkLst>
        <pc:spChg chg="mod">
          <ac:chgData name="EZZINE, Hind" userId="S::ezzineh@who.int::edcab00f-6318-46e5-a4a9-188b01ee222f" providerId="AD" clId="Web-{F1A0D39D-7123-7C1B-9E5E-18E2AB2462C9}" dt="2023-09-15T16:41:01.702" v="3" actId="20577"/>
          <ac:spMkLst>
            <pc:docMk/>
            <pc:sldMk cId="3652472751" sldId="1874"/>
            <ac:spMk id="6" creationId="{00000000-0000-0000-0000-000000000000}"/>
          </ac:spMkLst>
        </pc:spChg>
      </pc:sldChg>
    </pc:docChg>
  </pc:docChgLst>
  <pc:docChgLst>
    <pc:chgData name="EZZINE, Hind" userId="S::ezzineh@who.int::edcab00f-6318-46e5-a4a9-188b01ee222f" providerId="AD" clId="Web-{FA44E72C-E6E6-9298-F2F1-BFEED481FBD1}"/>
    <pc:docChg chg="modSld">
      <pc:chgData name="EZZINE, Hind" userId="S::ezzineh@who.int::edcab00f-6318-46e5-a4a9-188b01ee222f" providerId="AD" clId="Web-{FA44E72C-E6E6-9298-F2F1-BFEED481FBD1}" dt="2023-01-24T15:30:30.067" v="43" actId="20577"/>
      <pc:docMkLst>
        <pc:docMk/>
      </pc:docMkLst>
      <pc:sldChg chg="modSp">
        <pc:chgData name="EZZINE, Hind" userId="S::ezzineh@who.int::edcab00f-6318-46e5-a4a9-188b01ee222f" providerId="AD" clId="Web-{FA44E72C-E6E6-9298-F2F1-BFEED481FBD1}" dt="2023-01-24T15:29:56.894" v="38"/>
        <pc:sldMkLst>
          <pc:docMk/>
          <pc:sldMk cId="3734107051" sldId="530"/>
        </pc:sldMkLst>
        <pc:spChg chg="mod">
          <ac:chgData name="EZZINE, Hind" userId="S::ezzineh@who.int::edcab00f-6318-46e5-a4a9-188b01ee222f" providerId="AD" clId="Web-{FA44E72C-E6E6-9298-F2F1-BFEED481FBD1}" dt="2023-01-24T15:29:56.894" v="38"/>
          <ac:spMkLst>
            <pc:docMk/>
            <pc:sldMk cId="3734107051" sldId="530"/>
            <ac:spMk id="7" creationId="{00000000-0000-0000-0000-000000000000}"/>
          </ac:spMkLst>
        </pc:spChg>
      </pc:sldChg>
      <pc:sldChg chg="modSp">
        <pc:chgData name="EZZINE, Hind" userId="S::ezzineh@who.int::edcab00f-6318-46e5-a4a9-188b01ee222f" providerId="AD" clId="Web-{FA44E72C-E6E6-9298-F2F1-BFEED481FBD1}" dt="2023-01-24T15:26:54.090" v="19" actId="20577"/>
        <pc:sldMkLst>
          <pc:docMk/>
          <pc:sldMk cId="3960562795" sldId="544"/>
        </pc:sldMkLst>
        <pc:spChg chg="mod">
          <ac:chgData name="EZZINE, Hind" userId="S::ezzineh@who.int::edcab00f-6318-46e5-a4a9-188b01ee222f" providerId="AD" clId="Web-{FA44E72C-E6E6-9298-F2F1-BFEED481FBD1}" dt="2023-01-24T15:26:54.090" v="19" actId="20577"/>
          <ac:spMkLst>
            <pc:docMk/>
            <pc:sldMk cId="3960562795" sldId="544"/>
            <ac:spMk id="6" creationId="{00000000-0000-0000-0000-000000000000}"/>
          </ac:spMkLst>
        </pc:spChg>
      </pc:sldChg>
      <pc:sldChg chg="modSp">
        <pc:chgData name="EZZINE, Hind" userId="S::ezzineh@who.int::edcab00f-6318-46e5-a4a9-188b01ee222f" providerId="AD" clId="Web-{FA44E72C-E6E6-9298-F2F1-BFEED481FBD1}" dt="2023-01-24T15:27:52.921" v="37" actId="20577"/>
        <pc:sldMkLst>
          <pc:docMk/>
          <pc:sldMk cId="2924936375" sldId="556"/>
        </pc:sldMkLst>
        <pc:spChg chg="mod">
          <ac:chgData name="EZZINE, Hind" userId="S::ezzineh@who.int::edcab00f-6318-46e5-a4a9-188b01ee222f" providerId="AD" clId="Web-{FA44E72C-E6E6-9298-F2F1-BFEED481FBD1}" dt="2023-01-24T15:27:52.921" v="37" actId="20577"/>
          <ac:spMkLst>
            <pc:docMk/>
            <pc:sldMk cId="2924936375" sldId="556"/>
            <ac:spMk id="6" creationId="{00000000-0000-0000-0000-000000000000}"/>
          </ac:spMkLst>
        </pc:spChg>
      </pc:sldChg>
      <pc:sldChg chg="modSp">
        <pc:chgData name="EZZINE, Hind" userId="S::ezzineh@who.int::edcab00f-6318-46e5-a4a9-188b01ee222f" providerId="AD" clId="Web-{FA44E72C-E6E6-9298-F2F1-BFEED481FBD1}" dt="2023-01-24T15:30:30.067" v="43" actId="20577"/>
        <pc:sldMkLst>
          <pc:docMk/>
          <pc:sldMk cId="213193096" sldId="563"/>
        </pc:sldMkLst>
        <pc:spChg chg="mod">
          <ac:chgData name="EZZINE, Hind" userId="S::ezzineh@who.int::edcab00f-6318-46e5-a4a9-188b01ee222f" providerId="AD" clId="Web-{FA44E72C-E6E6-9298-F2F1-BFEED481FBD1}" dt="2023-01-24T15:30:30.067" v="43" actId="20577"/>
          <ac:spMkLst>
            <pc:docMk/>
            <pc:sldMk cId="213193096" sldId="563"/>
            <ac:spMk id="6" creationId="{00000000-0000-0000-0000-000000000000}"/>
          </ac:spMkLst>
        </pc:spChg>
      </pc:sldChg>
      <pc:sldChg chg="modSp">
        <pc:chgData name="EZZINE, Hind" userId="S::ezzineh@who.int::edcab00f-6318-46e5-a4a9-188b01ee222f" providerId="AD" clId="Web-{FA44E72C-E6E6-9298-F2F1-BFEED481FBD1}" dt="2023-01-24T15:25:18.571" v="11" actId="1076"/>
        <pc:sldMkLst>
          <pc:docMk/>
          <pc:sldMk cId="1063061220" sldId="564"/>
        </pc:sldMkLst>
        <pc:spChg chg="mod">
          <ac:chgData name="EZZINE, Hind" userId="S::ezzineh@who.int::edcab00f-6318-46e5-a4a9-188b01ee222f" providerId="AD" clId="Web-{FA44E72C-E6E6-9298-F2F1-BFEED481FBD1}" dt="2023-01-24T15:25:18.571" v="11" actId="1076"/>
          <ac:spMkLst>
            <pc:docMk/>
            <pc:sldMk cId="1063061220" sldId="564"/>
            <ac:spMk id="9" creationId="{00000000-0000-0000-0000-000000000000}"/>
          </ac:spMkLst>
        </pc:spChg>
      </pc:sldChg>
    </pc:docChg>
  </pc:docChgLst>
  <pc:docChgLst>
    <pc:chgData name="EZZINE, Hind" userId="S::ezzineh@who.int::edcab00f-6318-46e5-a4a9-188b01ee222f" providerId="AD" clId="Web-{64B09E2A-2173-47D1-B22A-894D6DB05F12}"/>
    <pc:docChg chg="modSld">
      <pc:chgData name="EZZINE, Hind" userId="S::ezzineh@who.int::edcab00f-6318-46e5-a4a9-188b01ee222f" providerId="AD" clId="Web-{64B09E2A-2173-47D1-B22A-894D6DB05F12}" dt="2023-03-07T12:27:17.610" v="33" actId="20577"/>
      <pc:docMkLst>
        <pc:docMk/>
      </pc:docMkLst>
      <pc:sldChg chg="addSp modSp">
        <pc:chgData name="EZZINE, Hind" userId="S::ezzineh@who.int::edcab00f-6318-46e5-a4a9-188b01ee222f" providerId="AD" clId="Web-{64B09E2A-2173-47D1-B22A-894D6DB05F12}" dt="2023-03-07T12:27:17.610" v="33" actId="20577"/>
        <pc:sldMkLst>
          <pc:docMk/>
          <pc:sldMk cId="399796650" sldId="711"/>
        </pc:sldMkLst>
        <pc:spChg chg="add mod">
          <ac:chgData name="EZZINE, Hind" userId="S::ezzineh@who.int::edcab00f-6318-46e5-a4a9-188b01ee222f" providerId="AD" clId="Web-{64B09E2A-2173-47D1-B22A-894D6DB05F12}" dt="2023-03-07T12:27:17.610" v="33" actId="20577"/>
          <ac:spMkLst>
            <pc:docMk/>
            <pc:sldMk cId="399796650" sldId="711"/>
            <ac:spMk id="3" creationId="{21601A05-F64F-8EFB-0B8E-9BB7D8219403}"/>
          </ac:spMkLst>
        </pc:spChg>
      </pc:sldChg>
    </pc:docChg>
  </pc:docChgLst>
  <pc:docChgLst>
    <pc:chgData name="EZZINE, Hind" userId="S::ezzineh@who.int::edcab00f-6318-46e5-a4a9-188b01ee222f" providerId="AD" clId="Web-{B656D5CD-D492-D351-A967-C7BC104FFD8D}"/>
    <pc:docChg chg="mod">
      <pc:chgData name="EZZINE, Hind" userId="S::ezzineh@who.int::edcab00f-6318-46e5-a4a9-188b01ee222f" providerId="AD" clId="Web-{B656D5CD-D492-D351-A967-C7BC104FFD8D}" dt="2023-02-13T15:37:00.517" v="2"/>
      <pc:docMkLst>
        <pc:docMk/>
      </pc:docMkLst>
      <pc:sldChg chg="addCm modCm">
        <pc:chgData name="EZZINE, Hind" userId="S::ezzineh@who.int::edcab00f-6318-46e5-a4a9-188b01ee222f" providerId="AD" clId="Web-{B656D5CD-D492-D351-A967-C7BC104FFD8D}" dt="2023-02-13T15:37:00.517" v="2"/>
        <pc:sldMkLst>
          <pc:docMk/>
          <pc:sldMk cId="3915644822" sldId="721"/>
        </pc:sldMkLst>
      </pc:sldChg>
    </pc:docChg>
  </pc:docChgLst>
  <pc:docChgLst>
    <pc:chgData name="EZZINE, Hind" userId="S::ezzineh@who.int::edcab00f-6318-46e5-a4a9-188b01ee222f" providerId="AD" clId="Web-{0037CC81-A94E-9171-8F43-04B722A806C7}"/>
    <pc:docChg chg="modSld">
      <pc:chgData name="EZZINE, Hind" userId="S::ezzineh@who.int::edcab00f-6318-46e5-a4a9-188b01ee222f" providerId="AD" clId="Web-{0037CC81-A94E-9171-8F43-04B722A806C7}" dt="2023-01-13T13:20:02.707" v="122"/>
      <pc:docMkLst>
        <pc:docMk/>
      </pc:docMkLst>
      <pc:sldChg chg="addCm">
        <pc:chgData name="EZZINE, Hind" userId="S::ezzineh@who.int::edcab00f-6318-46e5-a4a9-188b01ee222f" providerId="AD" clId="Web-{0037CC81-A94E-9171-8F43-04B722A806C7}" dt="2023-01-13T11:59:44.908" v="4"/>
        <pc:sldMkLst>
          <pc:docMk/>
          <pc:sldMk cId="0" sldId="265"/>
        </pc:sldMkLst>
      </pc:sldChg>
      <pc:sldChg chg="addCm">
        <pc:chgData name="EZZINE, Hind" userId="S::ezzineh@who.int::edcab00f-6318-46e5-a4a9-188b01ee222f" providerId="AD" clId="Web-{0037CC81-A94E-9171-8F43-04B722A806C7}" dt="2023-01-13T13:17:56.564" v="118"/>
        <pc:sldMkLst>
          <pc:docMk/>
          <pc:sldMk cId="3383327739" sldId="347"/>
        </pc:sldMkLst>
      </pc:sldChg>
      <pc:sldChg chg="addCm">
        <pc:chgData name="EZZINE, Hind" userId="S::ezzineh@who.int::edcab00f-6318-46e5-a4a9-188b01ee222f" providerId="AD" clId="Web-{0037CC81-A94E-9171-8F43-04B722A806C7}" dt="2023-01-13T13:18:08.986" v="119"/>
        <pc:sldMkLst>
          <pc:docMk/>
          <pc:sldMk cId="338036106" sldId="379"/>
        </pc:sldMkLst>
      </pc:sldChg>
      <pc:sldChg chg="addCm">
        <pc:chgData name="EZZINE, Hind" userId="S::ezzineh@who.int::edcab00f-6318-46e5-a4a9-188b01ee222f" providerId="AD" clId="Web-{0037CC81-A94E-9171-8F43-04B722A806C7}" dt="2023-01-13T13:19:23.425" v="120"/>
        <pc:sldMkLst>
          <pc:docMk/>
          <pc:sldMk cId="165095204" sldId="386"/>
        </pc:sldMkLst>
      </pc:sldChg>
      <pc:sldChg chg="delSp modSp addCm delCm modNotes">
        <pc:chgData name="EZZINE, Hind" userId="S::ezzineh@who.int::edcab00f-6318-46e5-a4a9-188b01ee222f" providerId="AD" clId="Web-{0037CC81-A94E-9171-8F43-04B722A806C7}" dt="2023-01-13T12:47:07.490" v="66"/>
        <pc:sldMkLst>
          <pc:docMk/>
          <pc:sldMk cId="2202847662" sldId="408"/>
        </pc:sldMkLst>
        <pc:spChg chg="mod">
          <ac:chgData name="EZZINE, Hind" userId="S::ezzineh@who.int::edcab00f-6318-46e5-a4a9-188b01ee222f" providerId="AD" clId="Web-{0037CC81-A94E-9171-8F43-04B722A806C7}" dt="2023-01-13T12:01:48.504" v="43" actId="20577"/>
          <ac:spMkLst>
            <pc:docMk/>
            <pc:sldMk cId="2202847662" sldId="408"/>
            <ac:spMk id="3" creationId="{00000000-0000-0000-0000-000000000000}"/>
          </ac:spMkLst>
        </pc:spChg>
        <pc:spChg chg="del">
          <ac:chgData name="EZZINE, Hind" userId="S::ezzineh@who.int::edcab00f-6318-46e5-a4a9-188b01ee222f" providerId="AD" clId="Web-{0037CC81-A94E-9171-8F43-04B722A806C7}" dt="2023-01-13T12:00:06.689" v="6"/>
          <ac:spMkLst>
            <pc:docMk/>
            <pc:sldMk cId="2202847662" sldId="408"/>
            <ac:spMk id="5" creationId="{00000000-0000-0000-0000-000000000000}"/>
          </ac:spMkLst>
        </pc:spChg>
      </pc:sldChg>
      <pc:sldChg chg="modSp addCm">
        <pc:chgData name="EZZINE, Hind" userId="S::ezzineh@who.int::edcab00f-6318-46e5-a4a9-188b01ee222f" providerId="AD" clId="Web-{0037CC81-A94E-9171-8F43-04B722A806C7}" dt="2023-01-13T13:05:44.359" v="69" actId="20577"/>
        <pc:sldMkLst>
          <pc:docMk/>
          <pc:sldMk cId="2230079753" sldId="426"/>
        </pc:sldMkLst>
        <pc:spChg chg="mod">
          <ac:chgData name="EZZINE, Hind" userId="S::ezzineh@who.int::edcab00f-6318-46e5-a4a9-188b01ee222f" providerId="AD" clId="Web-{0037CC81-A94E-9171-8F43-04B722A806C7}" dt="2023-01-13T13:05:44.359" v="69" actId="20577"/>
          <ac:spMkLst>
            <pc:docMk/>
            <pc:sldMk cId="2230079753" sldId="426"/>
            <ac:spMk id="2" creationId="{00000000-0000-0000-0000-000000000000}"/>
          </ac:spMkLst>
        </pc:spChg>
      </pc:sldChg>
      <pc:sldChg chg="addSp delSp modSp addCm">
        <pc:chgData name="EZZINE, Hind" userId="S::ezzineh@who.int::edcab00f-6318-46e5-a4a9-188b01ee222f" providerId="AD" clId="Web-{0037CC81-A94E-9171-8F43-04B722A806C7}" dt="2023-01-13T13:14:22.278" v="105" actId="1076"/>
        <pc:sldMkLst>
          <pc:docMk/>
          <pc:sldMk cId="723761686" sldId="427"/>
        </pc:sldMkLst>
        <pc:spChg chg="mod">
          <ac:chgData name="EZZINE, Hind" userId="S::ezzineh@who.int::edcab00f-6318-46e5-a4a9-188b01ee222f" providerId="AD" clId="Web-{0037CC81-A94E-9171-8F43-04B722A806C7}" dt="2023-01-13T13:06:28.798" v="75" actId="20577"/>
          <ac:spMkLst>
            <pc:docMk/>
            <pc:sldMk cId="723761686" sldId="427"/>
            <ac:spMk id="4" creationId="{B8798144-C516-5348-A5F5-C41C25162F89}"/>
          </ac:spMkLst>
        </pc:spChg>
        <pc:graphicFrameChg chg="add del mod modGraphic">
          <ac:chgData name="EZZINE, Hind" userId="S::ezzineh@who.int::edcab00f-6318-46e5-a4a9-188b01ee222f" providerId="AD" clId="Web-{0037CC81-A94E-9171-8F43-04B722A806C7}" dt="2023-01-13T13:14:22.278" v="105" actId="1076"/>
          <ac:graphicFrameMkLst>
            <pc:docMk/>
            <pc:sldMk cId="723761686" sldId="427"/>
            <ac:graphicFrameMk id="5" creationId="{00000000-0000-0000-0000-000000000000}"/>
          </ac:graphicFrameMkLst>
        </pc:graphicFrameChg>
      </pc:sldChg>
      <pc:sldChg chg="modSp">
        <pc:chgData name="EZZINE, Hind" userId="S::ezzineh@who.int::edcab00f-6318-46e5-a4a9-188b01ee222f" providerId="AD" clId="Web-{0037CC81-A94E-9171-8F43-04B722A806C7}" dt="2023-01-13T13:16:05.624" v="112" actId="20577"/>
        <pc:sldMkLst>
          <pc:docMk/>
          <pc:sldMk cId="2545532385" sldId="431"/>
        </pc:sldMkLst>
        <pc:spChg chg="mod">
          <ac:chgData name="EZZINE, Hind" userId="S::ezzineh@who.int::edcab00f-6318-46e5-a4a9-188b01ee222f" providerId="AD" clId="Web-{0037CC81-A94E-9171-8F43-04B722A806C7}" dt="2023-01-13T13:16:05.624" v="112" actId="20577"/>
          <ac:spMkLst>
            <pc:docMk/>
            <pc:sldMk cId="2545532385" sldId="431"/>
            <ac:spMk id="4" creationId="{B8798144-C516-5348-A5F5-C41C25162F89}"/>
          </ac:spMkLst>
        </pc:spChg>
      </pc:sldChg>
      <pc:sldChg chg="modSp addCm">
        <pc:chgData name="EZZINE, Hind" userId="S::ezzineh@who.int::edcab00f-6318-46e5-a4a9-188b01ee222f" providerId="AD" clId="Web-{0037CC81-A94E-9171-8F43-04B722A806C7}" dt="2023-01-13T13:16:35.515" v="117"/>
        <pc:sldMkLst>
          <pc:docMk/>
          <pc:sldMk cId="2190798897" sldId="432"/>
        </pc:sldMkLst>
        <pc:spChg chg="mod">
          <ac:chgData name="EZZINE, Hind" userId="S::ezzineh@who.int::edcab00f-6318-46e5-a4a9-188b01ee222f" providerId="AD" clId="Web-{0037CC81-A94E-9171-8F43-04B722A806C7}" dt="2023-01-13T13:16:22.968" v="116" actId="20577"/>
          <ac:spMkLst>
            <pc:docMk/>
            <pc:sldMk cId="2190798897" sldId="432"/>
            <ac:spMk id="4" creationId="{B8798144-C516-5348-A5F5-C41C25162F89}"/>
          </ac:spMkLst>
        </pc:spChg>
      </pc:sldChg>
      <pc:sldChg chg="modSp">
        <pc:chgData name="EZZINE, Hind" userId="S::ezzineh@who.int::edcab00f-6318-46e5-a4a9-188b01ee222f" providerId="AD" clId="Web-{0037CC81-A94E-9171-8F43-04B722A806C7}" dt="2023-01-13T13:14:41.575" v="106" actId="20577"/>
        <pc:sldMkLst>
          <pc:docMk/>
          <pc:sldMk cId="1313329647" sldId="434"/>
        </pc:sldMkLst>
        <pc:spChg chg="mod">
          <ac:chgData name="EZZINE, Hind" userId="S::ezzineh@who.int::edcab00f-6318-46e5-a4a9-188b01ee222f" providerId="AD" clId="Web-{0037CC81-A94E-9171-8F43-04B722A806C7}" dt="2023-01-13T13:14:41.575" v="106" actId="20577"/>
          <ac:spMkLst>
            <pc:docMk/>
            <pc:sldMk cId="1313329647" sldId="434"/>
            <ac:spMk id="2" creationId="{00000000-0000-0000-0000-000000000000}"/>
          </ac:spMkLst>
        </pc:spChg>
      </pc:sldChg>
      <pc:sldChg chg="addCm">
        <pc:chgData name="EZZINE, Hind" userId="S::ezzineh@who.int::edcab00f-6318-46e5-a4a9-188b01ee222f" providerId="AD" clId="Web-{0037CC81-A94E-9171-8F43-04B722A806C7}" dt="2023-01-13T13:20:02.707" v="122"/>
        <pc:sldMkLst>
          <pc:docMk/>
          <pc:sldMk cId="2360786987" sldId="436"/>
        </pc:sldMkLst>
      </pc:sldChg>
      <pc:sldChg chg="addCm">
        <pc:chgData name="EZZINE, Hind" userId="S::ezzineh@who.int::edcab00f-6318-46e5-a4a9-188b01ee222f" providerId="AD" clId="Web-{0037CC81-A94E-9171-8F43-04B722A806C7}" dt="2023-01-13T13:19:53.129" v="121"/>
        <pc:sldMkLst>
          <pc:docMk/>
          <pc:sldMk cId="752267235" sldId="440"/>
        </pc:sldMkLst>
      </pc:sldChg>
    </pc:docChg>
  </pc:docChgLst>
  <pc:docChgLst>
    <pc:chgData name="GOMEZ, Paula" userId="S::gomezp@who.int::c93cf399-3ed7-4230-9282-8831e3fe5ae7" providerId="AD" clId="Web-{F4FCC1D3-095D-44D0-A708-4BEED7FA8F2A}"/>
    <pc:docChg chg="modSld">
      <pc:chgData name="GOMEZ, Paula" userId="S::gomezp@who.int::c93cf399-3ed7-4230-9282-8831e3fe5ae7" providerId="AD" clId="Web-{F4FCC1D3-095D-44D0-A708-4BEED7FA8F2A}" dt="2023-04-26T14:09:36.793" v="41" actId="20577"/>
      <pc:docMkLst>
        <pc:docMk/>
      </pc:docMkLst>
      <pc:sldChg chg="modSp">
        <pc:chgData name="GOMEZ, Paula" userId="S::gomezp@who.int::c93cf399-3ed7-4230-9282-8831e3fe5ae7" providerId="AD" clId="Web-{F4FCC1D3-095D-44D0-A708-4BEED7FA8F2A}" dt="2023-04-26T14:09:36.793" v="41" actId="20577"/>
        <pc:sldMkLst>
          <pc:docMk/>
          <pc:sldMk cId="0" sldId="265"/>
        </pc:sldMkLst>
        <pc:spChg chg="mod">
          <ac:chgData name="GOMEZ, Paula" userId="S::gomezp@who.int::c93cf399-3ed7-4230-9282-8831e3fe5ae7" providerId="AD" clId="Web-{F4FCC1D3-095D-44D0-A708-4BEED7FA8F2A}" dt="2023-04-26T14:09:36.793" v="41" actId="20577"/>
          <ac:spMkLst>
            <pc:docMk/>
            <pc:sldMk cId="0" sldId="265"/>
            <ac:spMk id="616" creationId="{00000000-0000-0000-0000-000000000000}"/>
          </ac:spMkLst>
        </pc:spChg>
      </pc:sldChg>
    </pc:docChg>
  </pc:docChgLst>
  <pc:docChgLst>
    <pc:chgData name="GOMEZ, Paula" userId="c93cf399-3ed7-4230-9282-8831e3fe5ae7" providerId="ADAL" clId="{C257F2DF-B539-4C91-AC0E-FDF4D10676C8}"/>
    <pc:docChg chg="delSld modSld">
      <pc:chgData name="GOMEZ, Paula" userId="c93cf399-3ed7-4230-9282-8831e3fe5ae7" providerId="ADAL" clId="{C257F2DF-B539-4C91-AC0E-FDF4D10676C8}" dt="2023-02-14T15:44:25.182" v="9" actId="2696"/>
      <pc:docMkLst>
        <pc:docMk/>
      </pc:docMkLst>
      <pc:sldChg chg="modSp mod">
        <pc:chgData name="GOMEZ, Paula" userId="c93cf399-3ed7-4230-9282-8831e3fe5ae7" providerId="ADAL" clId="{C257F2DF-B539-4C91-AC0E-FDF4D10676C8}" dt="2023-02-14T15:44:20.291" v="8" actId="255"/>
        <pc:sldMkLst>
          <pc:docMk/>
          <pc:sldMk cId="2070796492" sldId="704"/>
        </pc:sldMkLst>
        <pc:spChg chg="mod">
          <ac:chgData name="GOMEZ, Paula" userId="c93cf399-3ed7-4230-9282-8831e3fe5ae7" providerId="ADAL" clId="{C257F2DF-B539-4C91-AC0E-FDF4D10676C8}" dt="2023-02-14T15:44:20.291" v="8" actId="255"/>
          <ac:spMkLst>
            <pc:docMk/>
            <pc:sldMk cId="2070796492" sldId="704"/>
            <ac:spMk id="7" creationId="{00000000-0000-0000-0000-000000000000}"/>
          </ac:spMkLst>
        </pc:spChg>
      </pc:sldChg>
      <pc:sldChg chg="del">
        <pc:chgData name="GOMEZ, Paula" userId="c93cf399-3ed7-4230-9282-8831e3fe5ae7" providerId="ADAL" clId="{C257F2DF-B539-4C91-AC0E-FDF4D10676C8}" dt="2023-02-14T15:44:25.182" v="9" actId="2696"/>
        <pc:sldMkLst>
          <pc:docMk/>
          <pc:sldMk cId="3915644822" sldId="721"/>
        </pc:sldMkLst>
      </pc:sldChg>
      <pc:sldChg chg="modSp mod">
        <pc:chgData name="GOMEZ, Paula" userId="c93cf399-3ed7-4230-9282-8831e3fe5ae7" providerId="ADAL" clId="{C257F2DF-B539-4C91-AC0E-FDF4D10676C8}" dt="2023-02-14T15:43:32.945" v="7" actId="1076"/>
        <pc:sldMkLst>
          <pc:docMk/>
          <pc:sldMk cId="791234188" sldId="722"/>
        </pc:sldMkLst>
        <pc:spChg chg="mod">
          <ac:chgData name="GOMEZ, Paula" userId="c93cf399-3ed7-4230-9282-8831e3fe5ae7" providerId="ADAL" clId="{C257F2DF-B539-4C91-AC0E-FDF4D10676C8}" dt="2023-02-14T15:43:32.945" v="7" actId="1076"/>
          <ac:spMkLst>
            <pc:docMk/>
            <pc:sldMk cId="791234188" sldId="722"/>
            <ac:spMk id="7" creationId="{00000000-0000-0000-0000-000000000000}"/>
          </ac:spMkLst>
        </pc:spChg>
        <pc:graphicFrameChg chg="modGraphic">
          <ac:chgData name="GOMEZ, Paula" userId="c93cf399-3ed7-4230-9282-8831e3fe5ae7" providerId="ADAL" clId="{C257F2DF-B539-4C91-AC0E-FDF4D10676C8}" dt="2023-02-14T15:43:10.819" v="5" actId="20577"/>
          <ac:graphicFrameMkLst>
            <pc:docMk/>
            <pc:sldMk cId="791234188" sldId="722"/>
            <ac:graphicFrameMk id="3" creationId="{A050A4CA-A1E4-F0BC-DD99-56159D002B78}"/>
          </ac:graphicFrameMkLst>
        </pc:graphicFrameChg>
      </pc:sldChg>
    </pc:docChg>
  </pc:docChgLst>
  <pc:docChgLst>
    <pc:chgData name="EZZINE, Hind" userId="S::ezzineh@who.int::edcab00f-6318-46e5-a4a9-188b01ee222f" providerId="AD" clId="Web-{F8B8D5FD-2297-7A4B-5F7A-9DB52A2EB42E}"/>
    <pc:docChg chg="addSld delSld modSld">
      <pc:chgData name="EZZINE, Hind" userId="S::ezzineh@who.int::edcab00f-6318-46e5-a4a9-188b01ee222f" providerId="AD" clId="Web-{F8B8D5FD-2297-7A4B-5F7A-9DB52A2EB42E}" dt="2023-01-17T15:05:02.961" v="97"/>
      <pc:docMkLst>
        <pc:docMk/>
      </pc:docMkLst>
      <pc:sldChg chg="addCm">
        <pc:chgData name="EZZINE, Hind" userId="S::ezzineh@who.int::edcab00f-6318-46e5-a4a9-188b01ee222f" providerId="AD" clId="Web-{F8B8D5FD-2297-7A4B-5F7A-9DB52A2EB42E}" dt="2023-01-17T15:05:02.961" v="97"/>
        <pc:sldMkLst>
          <pc:docMk/>
          <pc:sldMk cId="0" sldId="265"/>
        </pc:sldMkLst>
      </pc:sldChg>
      <pc:sldChg chg="modSp">
        <pc:chgData name="EZZINE, Hind" userId="S::ezzineh@who.int::edcab00f-6318-46e5-a4a9-188b01ee222f" providerId="AD" clId="Web-{F8B8D5FD-2297-7A4B-5F7A-9DB52A2EB42E}" dt="2023-01-17T15:03:33.676" v="96" actId="20577"/>
        <pc:sldMkLst>
          <pc:docMk/>
          <pc:sldMk cId="723761686" sldId="427"/>
        </pc:sldMkLst>
        <pc:spChg chg="mod">
          <ac:chgData name="EZZINE, Hind" userId="S::ezzineh@who.int::edcab00f-6318-46e5-a4a9-188b01ee222f" providerId="AD" clId="Web-{F8B8D5FD-2297-7A4B-5F7A-9DB52A2EB42E}" dt="2023-01-17T15:03:33.676" v="96" actId="20577"/>
          <ac:spMkLst>
            <pc:docMk/>
            <pc:sldMk cId="723761686" sldId="427"/>
            <ac:spMk id="4" creationId="{B8798144-C516-5348-A5F5-C41C25162F89}"/>
          </ac:spMkLst>
        </pc:spChg>
      </pc:sldChg>
      <pc:sldChg chg="modSp">
        <pc:chgData name="EZZINE, Hind" userId="S::ezzineh@who.int::edcab00f-6318-46e5-a4a9-188b01ee222f" providerId="AD" clId="Web-{F8B8D5FD-2297-7A4B-5F7A-9DB52A2EB42E}" dt="2023-01-17T08:48:51.155" v="93"/>
        <pc:sldMkLst>
          <pc:docMk/>
          <pc:sldMk cId="3293012363" sldId="433"/>
        </pc:sldMkLst>
        <pc:graphicFrameChg chg="mod modGraphic">
          <ac:chgData name="EZZINE, Hind" userId="S::ezzineh@who.int::edcab00f-6318-46e5-a4a9-188b01ee222f" providerId="AD" clId="Web-{F8B8D5FD-2297-7A4B-5F7A-9DB52A2EB42E}" dt="2023-01-17T08:48:51.155" v="93"/>
          <ac:graphicFrameMkLst>
            <pc:docMk/>
            <pc:sldMk cId="3293012363" sldId="433"/>
            <ac:graphicFrameMk id="6" creationId="{00000000-0000-0000-0000-000000000000}"/>
          </ac:graphicFrameMkLst>
        </pc:graphicFrameChg>
      </pc:sldChg>
      <pc:sldChg chg="new del">
        <pc:chgData name="EZZINE, Hind" userId="S::ezzineh@who.int::edcab00f-6318-46e5-a4a9-188b01ee222f" providerId="AD" clId="Web-{F8B8D5FD-2297-7A4B-5F7A-9DB52A2EB42E}" dt="2023-01-17T08:49:28.548" v="95"/>
        <pc:sldMkLst>
          <pc:docMk/>
          <pc:sldMk cId="2309768357" sldId="447"/>
        </pc:sldMkLst>
      </pc:sldChg>
    </pc:docChg>
  </pc:docChgLst>
  <pc:docChgLst>
    <pc:chgData name="EZZINE, Hind" userId="S::ezzineh@who.int::edcab00f-6318-46e5-a4a9-188b01ee222f" providerId="AD" clId="Web-{6C87676C-8F59-0F22-1084-12D5967C9E48}"/>
    <pc:docChg chg="addSld delSld modSld">
      <pc:chgData name="EZZINE, Hind" userId="S::ezzineh@who.int::edcab00f-6318-46e5-a4a9-188b01ee222f" providerId="AD" clId="Web-{6C87676C-8F59-0F22-1084-12D5967C9E48}" dt="2023-01-19T13:37:25.211" v="81"/>
      <pc:docMkLst>
        <pc:docMk/>
      </pc:docMkLst>
      <pc:sldChg chg="del">
        <pc:chgData name="EZZINE, Hind" userId="S::ezzineh@who.int::edcab00f-6318-46e5-a4a9-188b01ee222f" providerId="AD" clId="Web-{6C87676C-8F59-0F22-1084-12D5967C9E48}" dt="2023-01-19T13:37:25.211" v="81"/>
        <pc:sldMkLst>
          <pc:docMk/>
          <pc:sldMk cId="180163974" sldId="441"/>
        </pc:sldMkLst>
      </pc:sldChg>
      <pc:sldChg chg="modSp">
        <pc:chgData name="EZZINE, Hind" userId="S::ezzineh@who.int::edcab00f-6318-46e5-a4a9-188b01ee222f" providerId="AD" clId="Web-{6C87676C-8F59-0F22-1084-12D5967C9E48}" dt="2023-01-19T13:16:31.972" v="2"/>
        <pc:sldMkLst>
          <pc:docMk/>
          <pc:sldMk cId="3265516573" sldId="459"/>
        </pc:sldMkLst>
        <pc:spChg chg="mod">
          <ac:chgData name="EZZINE, Hind" userId="S::ezzineh@who.int::edcab00f-6318-46e5-a4a9-188b01ee222f" providerId="AD" clId="Web-{6C87676C-8F59-0F22-1084-12D5967C9E48}" dt="2023-01-19T13:15:57.159" v="1" actId="20577"/>
          <ac:spMkLst>
            <pc:docMk/>
            <pc:sldMk cId="3265516573" sldId="459"/>
            <ac:spMk id="9" creationId="{00000000-0000-0000-0000-000000000000}"/>
          </ac:spMkLst>
        </pc:spChg>
        <pc:spChg chg="mod">
          <ac:chgData name="EZZINE, Hind" userId="S::ezzineh@who.int::edcab00f-6318-46e5-a4a9-188b01ee222f" providerId="AD" clId="Web-{6C87676C-8F59-0F22-1084-12D5967C9E48}" dt="2023-01-19T13:16:31.972" v="2"/>
          <ac:spMkLst>
            <pc:docMk/>
            <pc:sldMk cId="3265516573" sldId="459"/>
            <ac:spMk id="10" creationId="{00000000-0000-0000-0000-000000000000}"/>
          </ac:spMkLst>
        </pc:spChg>
      </pc:sldChg>
      <pc:sldChg chg="modSp">
        <pc:chgData name="EZZINE, Hind" userId="S::ezzineh@who.int::edcab00f-6318-46e5-a4a9-188b01ee222f" providerId="AD" clId="Web-{6C87676C-8F59-0F22-1084-12D5967C9E48}" dt="2023-01-19T13:17:41.662" v="4"/>
        <pc:sldMkLst>
          <pc:docMk/>
          <pc:sldMk cId="3069749930" sldId="515"/>
        </pc:sldMkLst>
        <pc:spChg chg="mod">
          <ac:chgData name="EZZINE, Hind" userId="S::ezzineh@who.int::edcab00f-6318-46e5-a4a9-188b01ee222f" providerId="AD" clId="Web-{6C87676C-8F59-0F22-1084-12D5967C9E48}" dt="2023-01-19T13:17:41.662" v="4"/>
          <ac:spMkLst>
            <pc:docMk/>
            <pc:sldMk cId="3069749930" sldId="515"/>
            <ac:spMk id="6" creationId="{00000000-0000-0000-0000-000000000000}"/>
          </ac:spMkLst>
        </pc:spChg>
      </pc:sldChg>
      <pc:sldChg chg="modSp">
        <pc:chgData name="EZZINE, Hind" userId="S::ezzineh@who.int::edcab00f-6318-46e5-a4a9-188b01ee222f" providerId="AD" clId="Web-{6C87676C-8F59-0F22-1084-12D5967C9E48}" dt="2023-01-19T13:19:12.039" v="16" actId="1076"/>
        <pc:sldMkLst>
          <pc:docMk/>
          <pc:sldMk cId="3306197892" sldId="521"/>
        </pc:sldMkLst>
        <pc:spChg chg="mod">
          <ac:chgData name="EZZINE, Hind" userId="S::ezzineh@who.int::edcab00f-6318-46e5-a4a9-188b01ee222f" providerId="AD" clId="Web-{6C87676C-8F59-0F22-1084-12D5967C9E48}" dt="2023-01-19T13:19:03.039" v="13" actId="1076"/>
          <ac:spMkLst>
            <pc:docMk/>
            <pc:sldMk cId="3306197892" sldId="521"/>
            <ac:spMk id="34" creationId="{00000000-0000-0000-0000-000000000000}"/>
          </ac:spMkLst>
        </pc:spChg>
        <pc:spChg chg="mod">
          <ac:chgData name="EZZINE, Hind" userId="S::ezzineh@who.int::edcab00f-6318-46e5-a4a9-188b01ee222f" providerId="AD" clId="Web-{6C87676C-8F59-0F22-1084-12D5967C9E48}" dt="2023-01-19T13:19:12.039" v="16" actId="1076"/>
          <ac:spMkLst>
            <pc:docMk/>
            <pc:sldMk cId="3306197892" sldId="521"/>
            <ac:spMk id="36" creationId="{00000000-0000-0000-0000-000000000000}"/>
          </ac:spMkLst>
        </pc:spChg>
        <pc:grpChg chg="mod">
          <ac:chgData name="EZZINE, Hind" userId="S::ezzineh@who.int::edcab00f-6318-46e5-a4a9-188b01ee222f" providerId="AD" clId="Web-{6C87676C-8F59-0F22-1084-12D5967C9E48}" dt="2023-01-19T13:19:03.008" v="12" actId="1076"/>
          <ac:grpSpMkLst>
            <pc:docMk/>
            <pc:sldMk cId="3306197892" sldId="521"/>
            <ac:grpSpMk id="33" creationId="{00000000-0000-0000-0000-000000000000}"/>
          </ac:grpSpMkLst>
        </pc:grpChg>
        <pc:picChg chg="mod">
          <ac:chgData name="EZZINE, Hind" userId="S::ezzineh@who.int::edcab00f-6318-46e5-a4a9-188b01ee222f" providerId="AD" clId="Web-{6C87676C-8F59-0F22-1084-12D5967C9E48}" dt="2023-01-19T13:19:03.086" v="15" actId="1076"/>
          <ac:picMkLst>
            <pc:docMk/>
            <pc:sldMk cId="3306197892" sldId="521"/>
            <ac:picMk id="35" creationId="{70183BCE-7EA0-4185-A6A2-317BF8F5DEDE}"/>
          </ac:picMkLst>
        </pc:picChg>
      </pc:sldChg>
      <pc:sldChg chg="modSp">
        <pc:chgData name="EZZINE, Hind" userId="S::ezzineh@who.int::edcab00f-6318-46e5-a4a9-188b01ee222f" providerId="AD" clId="Web-{6C87676C-8F59-0F22-1084-12D5967C9E48}" dt="2023-01-19T13:19:59.915" v="18" actId="14100"/>
        <pc:sldMkLst>
          <pc:docMk/>
          <pc:sldMk cId="221592950" sldId="527"/>
        </pc:sldMkLst>
        <pc:spChg chg="mod">
          <ac:chgData name="EZZINE, Hind" userId="S::ezzineh@who.int::edcab00f-6318-46e5-a4a9-188b01ee222f" providerId="AD" clId="Web-{6C87676C-8F59-0F22-1084-12D5967C9E48}" dt="2023-01-19T13:19:59.915" v="18" actId="14100"/>
          <ac:spMkLst>
            <pc:docMk/>
            <pc:sldMk cId="221592950" sldId="527"/>
            <ac:spMk id="3" creationId="{00000000-0000-0000-0000-000000000000}"/>
          </ac:spMkLst>
        </pc:spChg>
        <pc:spChg chg="mod">
          <ac:chgData name="EZZINE, Hind" userId="S::ezzineh@who.int::edcab00f-6318-46e5-a4a9-188b01ee222f" providerId="AD" clId="Web-{6C87676C-8F59-0F22-1084-12D5967C9E48}" dt="2023-01-19T13:19:55.775" v="17" actId="1076"/>
          <ac:spMkLst>
            <pc:docMk/>
            <pc:sldMk cId="221592950" sldId="527"/>
            <ac:spMk id="4" creationId="{00000000-0000-0000-0000-000000000000}"/>
          </ac:spMkLst>
        </pc:spChg>
      </pc:sldChg>
      <pc:sldChg chg="modSp">
        <pc:chgData name="EZZINE, Hind" userId="S::ezzineh@who.int::edcab00f-6318-46e5-a4a9-188b01ee222f" providerId="AD" clId="Web-{6C87676C-8F59-0F22-1084-12D5967C9E48}" dt="2023-01-19T13:24:22.110" v="45" actId="20577"/>
        <pc:sldMkLst>
          <pc:docMk/>
          <pc:sldMk cId="1337507520" sldId="531"/>
        </pc:sldMkLst>
        <pc:spChg chg="mod">
          <ac:chgData name="EZZINE, Hind" userId="S::ezzineh@who.int::edcab00f-6318-46e5-a4a9-188b01ee222f" providerId="AD" clId="Web-{6C87676C-8F59-0F22-1084-12D5967C9E48}" dt="2023-01-19T13:24:22.110" v="45" actId="20577"/>
          <ac:spMkLst>
            <pc:docMk/>
            <pc:sldMk cId="1337507520" sldId="531"/>
            <ac:spMk id="3" creationId="{00000000-0000-0000-0000-000000000000}"/>
          </ac:spMkLst>
        </pc:spChg>
      </pc:sldChg>
      <pc:sldChg chg="delSp modSp">
        <pc:chgData name="EZZINE, Hind" userId="S::ezzineh@who.int::edcab00f-6318-46e5-a4a9-188b01ee222f" providerId="AD" clId="Web-{6C87676C-8F59-0F22-1084-12D5967C9E48}" dt="2023-01-19T13:25:54.050" v="53" actId="1076"/>
        <pc:sldMkLst>
          <pc:docMk/>
          <pc:sldMk cId="270242481" sldId="532"/>
        </pc:sldMkLst>
        <pc:spChg chg="mod">
          <ac:chgData name="EZZINE, Hind" userId="S::ezzineh@who.int::edcab00f-6318-46e5-a4a9-188b01ee222f" providerId="AD" clId="Web-{6C87676C-8F59-0F22-1084-12D5967C9E48}" dt="2023-01-19T13:21:16.152" v="28" actId="1076"/>
          <ac:spMkLst>
            <pc:docMk/>
            <pc:sldMk cId="270242481" sldId="532"/>
            <ac:spMk id="2" creationId="{00000000-0000-0000-0000-000000000000}"/>
          </ac:spMkLst>
        </pc:spChg>
        <pc:spChg chg="mod">
          <ac:chgData name="EZZINE, Hind" userId="S::ezzineh@who.int::edcab00f-6318-46e5-a4a9-188b01ee222f" providerId="AD" clId="Web-{6C87676C-8F59-0F22-1084-12D5967C9E48}" dt="2023-01-19T13:25:54.050" v="53" actId="1076"/>
          <ac:spMkLst>
            <pc:docMk/>
            <pc:sldMk cId="270242481" sldId="532"/>
            <ac:spMk id="3" creationId="{00000000-0000-0000-0000-000000000000}"/>
          </ac:spMkLst>
        </pc:spChg>
        <pc:spChg chg="del">
          <ac:chgData name="EZZINE, Hind" userId="S::ezzineh@who.int::edcab00f-6318-46e5-a4a9-188b01ee222f" providerId="AD" clId="Web-{6C87676C-8F59-0F22-1084-12D5967C9E48}" dt="2023-01-19T13:25:31.894" v="48"/>
          <ac:spMkLst>
            <pc:docMk/>
            <pc:sldMk cId="270242481" sldId="532"/>
            <ac:spMk id="9" creationId="{00000000-0000-0000-0000-000000000000}"/>
          </ac:spMkLst>
        </pc:spChg>
      </pc:sldChg>
      <pc:sldChg chg="modSp">
        <pc:chgData name="EZZINE, Hind" userId="S::ezzineh@who.int::edcab00f-6318-46e5-a4a9-188b01ee222f" providerId="AD" clId="Web-{6C87676C-8F59-0F22-1084-12D5967C9E48}" dt="2023-01-19T13:27:59.632" v="59"/>
        <pc:sldMkLst>
          <pc:docMk/>
          <pc:sldMk cId="2080759769" sldId="533"/>
        </pc:sldMkLst>
        <pc:spChg chg="mod">
          <ac:chgData name="EZZINE, Hind" userId="S::ezzineh@who.int::edcab00f-6318-46e5-a4a9-188b01ee222f" providerId="AD" clId="Web-{6C87676C-8F59-0F22-1084-12D5967C9E48}" dt="2023-01-19T13:27:59.632" v="59"/>
          <ac:spMkLst>
            <pc:docMk/>
            <pc:sldMk cId="2080759769" sldId="533"/>
            <ac:spMk id="3" creationId="{00000000-0000-0000-0000-000000000000}"/>
          </ac:spMkLst>
        </pc:spChg>
      </pc:sldChg>
      <pc:sldChg chg="modSp">
        <pc:chgData name="EZZINE, Hind" userId="S::ezzineh@who.int::edcab00f-6318-46e5-a4a9-188b01ee222f" providerId="AD" clId="Web-{6C87676C-8F59-0F22-1084-12D5967C9E48}" dt="2023-01-19T13:28:17.679" v="60" actId="1076"/>
        <pc:sldMkLst>
          <pc:docMk/>
          <pc:sldMk cId="469322891" sldId="534"/>
        </pc:sldMkLst>
        <pc:spChg chg="mod">
          <ac:chgData name="EZZINE, Hind" userId="S::ezzineh@who.int::edcab00f-6318-46e5-a4a9-188b01ee222f" providerId="AD" clId="Web-{6C87676C-8F59-0F22-1084-12D5967C9E48}" dt="2023-01-19T13:28:17.679" v="60" actId="1076"/>
          <ac:spMkLst>
            <pc:docMk/>
            <pc:sldMk cId="469322891" sldId="534"/>
            <ac:spMk id="2" creationId="{00000000-0000-0000-0000-000000000000}"/>
          </ac:spMkLst>
        </pc:spChg>
      </pc:sldChg>
      <pc:sldChg chg="del">
        <pc:chgData name="EZZINE, Hind" userId="S::ezzineh@who.int::edcab00f-6318-46e5-a4a9-188b01ee222f" providerId="AD" clId="Web-{6C87676C-8F59-0F22-1084-12D5967C9E48}" dt="2023-01-19T13:15:23.970" v="0"/>
        <pc:sldMkLst>
          <pc:docMk/>
          <pc:sldMk cId="3104650612" sldId="545"/>
        </pc:sldMkLst>
      </pc:sldChg>
      <pc:sldChg chg="del">
        <pc:chgData name="EZZINE, Hind" userId="S::ezzineh@who.int::edcab00f-6318-46e5-a4a9-188b01ee222f" providerId="AD" clId="Web-{6C87676C-8F59-0F22-1084-12D5967C9E48}" dt="2023-01-19T13:16:59.957" v="3"/>
        <pc:sldMkLst>
          <pc:docMk/>
          <pc:sldMk cId="3837208035" sldId="546"/>
        </pc:sldMkLst>
      </pc:sldChg>
      <pc:sldChg chg="del">
        <pc:chgData name="EZZINE, Hind" userId="S::ezzineh@who.int::edcab00f-6318-46e5-a4a9-188b01ee222f" providerId="AD" clId="Web-{6C87676C-8F59-0F22-1084-12D5967C9E48}" dt="2023-01-19T13:18:27.929" v="6"/>
        <pc:sldMkLst>
          <pc:docMk/>
          <pc:sldMk cId="3861460379" sldId="548"/>
        </pc:sldMkLst>
      </pc:sldChg>
      <pc:sldChg chg="del">
        <pc:chgData name="EZZINE, Hind" userId="S::ezzineh@who.int::edcab00f-6318-46e5-a4a9-188b01ee222f" providerId="AD" clId="Web-{6C87676C-8F59-0F22-1084-12D5967C9E48}" dt="2023-01-19T13:17:54.068" v="5"/>
        <pc:sldMkLst>
          <pc:docMk/>
          <pc:sldMk cId="3495022925" sldId="549"/>
        </pc:sldMkLst>
      </pc:sldChg>
      <pc:sldChg chg="del">
        <pc:chgData name="EZZINE, Hind" userId="S::ezzineh@who.int::edcab00f-6318-46e5-a4a9-188b01ee222f" providerId="AD" clId="Web-{6C87676C-8F59-0F22-1084-12D5967C9E48}" dt="2023-01-19T13:20:12.588" v="19"/>
        <pc:sldMkLst>
          <pc:docMk/>
          <pc:sldMk cId="1116765500" sldId="559"/>
        </pc:sldMkLst>
      </pc:sldChg>
      <pc:sldChg chg="modSp">
        <pc:chgData name="EZZINE, Hind" userId="S::ezzineh@who.int::edcab00f-6318-46e5-a4a9-188b01ee222f" providerId="AD" clId="Web-{6C87676C-8F59-0F22-1084-12D5967C9E48}" dt="2023-01-19T13:28:48.290" v="61" actId="20577"/>
        <pc:sldMkLst>
          <pc:docMk/>
          <pc:sldMk cId="1011718205" sldId="562"/>
        </pc:sldMkLst>
        <pc:spChg chg="mod">
          <ac:chgData name="EZZINE, Hind" userId="S::ezzineh@who.int::edcab00f-6318-46e5-a4a9-188b01ee222f" providerId="AD" clId="Web-{6C87676C-8F59-0F22-1084-12D5967C9E48}" dt="2023-01-19T13:28:48.290" v="61" actId="20577"/>
          <ac:spMkLst>
            <pc:docMk/>
            <pc:sldMk cId="1011718205" sldId="562"/>
            <ac:spMk id="2" creationId="{00000000-0000-0000-0000-000000000000}"/>
          </ac:spMkLst>
        </pc:spChg>
      </pc:sldChg>
      <pc:sldChg chg="modSp modNotes">
        <pc:chgData name="EZZINE, Hind" userId="S::ezzineh@who.int::edcab00f-6318-46e5-a4a9-188b01ee222f" providerId="AD" clId="Web-{6C87676C-8F59-0F22-1084-12D5967C9E48}" dt="2023-01-19T13:36:32.850" v="79"/>
        <pc:sldMkLst>
          <pc:docMk/>
          <pc:sldMk cId="213193096" sldId="563"/>
        </pc:sldMkLst>
        <pc:spChg chg="mod">
          <ac:chgData name="EZZINE, Hind" userId="S::ezzineh@who.int::edcab00f-6318-46e5-a4a9-188b01ee222f" providerId="AD" clId="Web-{6C87676C-8F59-0F22-1084-12D5967C9E48}" dt="2023-01-19T13:35:40.645" v="68" actId="20577"/>
          <ac:spMkLst>
            <pc:docMk/>
            <pc:sldMk cId="213193096" sldId="563"/>
            <ac:spMk id="3" creationId="{91ED658C-F1A7-1083-09A3-0D106085A483}"/>
          </ac:spMkLst>
        </pc:spChg>
      </pc:sldChg>
      <pc:sldChg chg="modSp add replId">
        <pc:chgData name="EZZINE, Hind" userId="S::ezzineh@who.int::edcab00f-6318-46e5-a4a9-188b01ee222f" providerId="AD" clId="Web-{6C87676C-8F59-0F22-1084-12D5967C9E48}" dt="2023-01-19T13:26:09.785" v="55" actId="20577"/>
        <pc:sldMkLst>
          <pc:docMk/>
          <pc:sldMk cId="1063061220" sldId="564"/>
        </pc:sldMkLst>
        <pc:spChg chg="mod">
          <ac:chgData name="EZZINE, Hind" userId="S::ezzineh@who.int::edcab00f-6318-46e5-a4a9-188b01ee222f" providerId="AD" clId="Web-{6C87676C-8F59-0F22-1084-12D5967C9E48}" dt="2023-01-19T13:21:35.778" v="33" actId="1076"/>
          <ac:spMkLst>
            <pc:docMk/>
            <pc:sldMk cId="1063061220" sldId="564"/>
            <ac:spMk id="2" creationId="{00000000-0000-0000-0000-000000000000}"/>
          </ac:spMkLst>
        </pc:spChg>
        <pc:spChg chg="mod">
          <ac:chgData name="EZZINE, Hind" userId="S::ezzineh@who.int::edcab00f-6318-46e5-a4a9-188b01ee222f" providerId="AD" clId="Web-{6C87676C-8F59-0F22-1084-12D5967C9E48}" dt="2023-01-19T13:26:09.785" v="55" actId="20577"/>
          <ac:spMkLst>
            <pc:docMk/>
            <pc:sldMk cId="1063061220" sldId="564"/>
            <ac:spMk id="3" creationId="{00000000-0000-0000-0000-000000000000}"/>
          </ac:spMkLst>
        </pc:spChg>
        <pc:spChg chg="mod">
          <ac:chgData name="EZZINE, Hind" userId="S::ezzineh@who.int::edcab00f-6318-46e5-a4a9-188b01ee222f" providerId="AD" clId="Web-{6C87676C-8F59-0F22-1084-12D5967C9E48}" dt="2023-01-19T13:22:44.373" v="43" actId="14100"/>
          <ac:spMkLst>
            <pc:docMk/>
            <pc:sldMk cId="1063061220" sldId="564"/>
            <ac:spMk id="9" creationId="{00000000-0000-0000-0000-000000000000}"/>
          </ac:spMkLst>
        </pc:spChg>
      </pc:sldChg>
      <pc:sldChg chg="add">
        <pc:chgData name="EZZINE, Hind" userId="S::ezzineh@who.int::edcab00f-6318-46e5-a4a9-188b01ee222f" providerId="AD" clId="Web-{6C87676C-8F59-0F22-1084-12D5967C9E48}" dt="2023-01-19T13:37:22.898" v="80"/>
        <pc:sldMkLst>
          <pc:docMk/>
          <pc:sldMk cId="2741091063" sldId="565"/>
        </pc:sldMkLst>
      </pc:sldChg>
      <pc:sldMasterChg chg="addSldLayout">
        <pc:chgData name="EZZINE, Hind" userId="S::ezzineh@who.int::edcab00f-6318-46e5-a4a9-188b01ee222f" providerId="AD" clId="Web-{6C87676C-8F59-0F22-1084-12D5967C9E48}" dt="2023-01-19T13:37:22.898" v="80"/>
        <pc:sldMasterMkLst>
          <pc:docMk/>
          <pc:sldMasterMk cId="0" sldId="2147483882"/>
        </pc:sldMasterMkLst>
        <pc:sldLayoutChg chg="add">
          <pc:chgData name="EZZINE, Hind" userId="S::ezzineh@who.int::edcab00f-6318-46e5-a4a9-188b01ee222f" providerId="AD" clId="Web-{6C87676C-8F59-0F22-1084-12D5967C9E48}" dt="2023-01-19T13:37:22.898" v="80"/>
          <pc:sldLayoutMkLst>
            <pc:docMk/>
            <pc:sldMasterMk cId="0" sldId="2147483881"/>
            <pc:sldLayoutMk cId="0" sldId="2147483886"/>
          </pc:sldLayoutMkLst>
        </pc:sldLayoutChg>
        <pc:sldLayoutChg chg="add">
          <pc:chgData name="EZZINE, Hind" userId="S::ezzineh@who.int::edcab00f-6318-46e5-a4a9-188b01ee222f" providerId="AD" clId="Web-{6C87676C-8F59-0F22-1084-12D5967C9E48}" dt="2023-01-19T13:37:22.898" v="80"/>
          <pc:sldLayoutMkLst>
            <pc:docMk/>
            <pc:sldMasterMk cId="0" sldId="2147483881"/>
            <pc:sldLayoutMk cId="0" sldId="2147483893"/>
          </pc:sldLayoutMkLst>
        </pc:sldLayoutChg>
        <pc:sldLayoutChg chg="add">
          <pc:chgData name="EZZINE, Hind" userId="S::ezzineh@who.int::edcab00f-6318-46e5-a4a9-188b01ee222f" providerId="AD" clId="Web-{6C87676C-8F59-0F22-1084-12D5967C9E48}" dt="2023-01-19T13:37:22.898" v="80"/>
          <pc:sldLayoutMkLst>
            <pc:docMk/>
            <pc:sldMasterMk cId="0" sldId="2147483881"/>
            <pc:sldLayoutMk cId="0" sldId="2147483896"/>
          </pc:sldLayoutMkLst>
        </pc:sldLayoutChg>
      </pc:sldMasterChg>
    </pc:docChg>
  </pc:docChgLst>
  <pc:docChgLst>
    <pc:chgData name="EZZINE, Hind" userId="S::ezzineh@who.int::edcab00f-6318-46e5-a4a9-188b01ee222f" providerId="AD" clId="Web-{52DEB82A-BBAF-474B-B371-4A394BAE3856}"/>
    <pc:docChg chg="modSld">
      <pc:chgData name="EZZINE, Hind" userId="S::ezzineh@who.int::edcab00f-6318-46e5-a4a9-188b01ee222f" providerId="AD" clId="Web-{52DEB82A-BBAF-474B-B371-4A394BAE3856}" dt="2023-01-25T11:24:14.280" v="29" actId="20577"/>
      <pc:docMkLst>
        <pc:docMk/>
      </pc:docMkLst>
      <pc:sldChg chg="modSp">
        <pc:chgData name="EZZINE, Hind" userId="S::ezzineh@who.int::edcab00f-6318-46e5-a4a9-188b01ee222f" providerId="AD" clId="Web-{52DEB82A-BBAF-474B-B371-4A394BAE3856}" dt="2023-01-25T11:23:18.669" v="9" actId="20577"/>
        <pc:sldMkLst>
          <pc:docMk/>
          <pc:sldMk cId="221592950" sldId="527"/>
        </pc:sldMkLst>
        <pc:spChg chg="mod">
          <ac:chgData name="EZZINE, Hind" userId="S::ezzineh@who.int::edcab00f-6318-46e5-a4a9-188b01ee222f" providerId="AD" clId="Web-{52DEB82A-BBAF-474B-B371-4A394BAE3856}" dt="2023-01-25T11:23:18.669" v="9" actId="20577"/>
          <ac:spMkLst>
            <pc:docMk/>
            <pc:sldMk cId="221592950" sldId="527"/>
            <ac:spMk id="8" creationId="{00000000-0000-0000-0000-000000000000}"/>
          </ac:spMkLst>
        </pc:spChg>
      </pc:sldChg>
      <pc:sldChg chg="modSp">
        <pc:chgData name="EZZINE, Hind" userId="S::ezzineh@who.int::edcab00f-6318-46e5-a4a9-188b01ee222f" providerId="AD" clId="Web-{52DEB82A-BBAF-474B-B371-4A394BAE3856}" dt="2023-01-25T11:23:26.638" v="10" actId="20577"/>
        <pc:sldMkLst>
          <pc:docMk/>
          <pc:sldMk cId="621419854" sldId="528"/>
        </pc:sldMkLst>
        <pc:spChg chg="mod">
          <ac:chgData name="EZZINE, Hind" userId="S::ezzineh@who.int::edcab00f-6318-46e5-a4a9-188b01ee222f" providerId="AD" clId="Web-{52DEB82A-BBAF-474B-B371-4A394BAE3856}" dt="2023-01-25T11:23:26.638" v="10" actId="20577"/>
          <ac:spMkLst>
            <pc:docMk/>
            <pc:sldMk cId="621419854" sldId="528"/>
            <ac:spMk id="4" creationId="{00000000-0000-0000-0000-000000000000}"/>
          </ac:spMkLst>
        </pc:spChg>
      </pc:sldChg>
      <pc:sldChg chg="modSp">
        <pc:chgData name="EZZINE, Hind" userId="S::ezzineh@who.int::edcab00f-6318-46e5-a4a9-188b01ee222f" providerId="AD" clId="Web-{52DEB82A-BBAF-474B-B371-4A394BAE3856}" dt="2023-01-25T11:23:30.951" v="12" actId="20577"/>
        <pc:sldMkLst>
          <pc:docMk/>
          <pc:sldMk cId="1118460709" sldId="529"/>
        </pc:sldMkLst>
        <pc:spChg chg="mod">
          <ac:chgData name="EZZINE, Hind" userId="S::ezzineh@who.int::edcab00f-6318-46e5-a4a9-188b01ee222f" providerId="AD" clId="Web-{52DEB82A-BBAF-474B-B371-4A394BAE3856}" dt="2023-01-25T11:23:30.951" v="12" actId="20577"/>
          <ac:spMkLst>
            <pc:docMk/>
            <pc:sldMk cId="1118460709" sldId="529"/>
            <ac:spMk id="29" creationId="{00000000-0000-0000-0000-000000000000}"/>
          </ac:spMkLst>
        </pc:spChg>
      </pc:sldChg>
      <pc:sldChg chg="modSp">
        <pc:chgData name="EZZINE, Hind" userId="S::ezzineh@who.int::edcab00f-6318-46e5-a4a9-188b01ee222f" providerId="AD" clId="Web-{52DEB82A-BBAF-474B-B371-4A394BAE3856}" dt="2023-01-25T11:23:36.357" v="14" actId="20577"/>
        <pc:sldMkLst>
          <pc:docMk/>
          <pc:sldMk cId="3734107051" sldId="530"/>
        </pc:sldMkLst>
        <pc:spChg chg="mod">
          <ac:chgData name="EZZINE, Hind" userId="S::ezzineh@who.int::edcab00f-6318-46e5-a4a9-188b01ee222f" providerId="AD" clId="Web-{52DEB82A-BBAF-474B-B371-4A394BAE3856}" dt="2023-01-25T11:23:36.357" v="14" actId="20577"/>
          <ac:spMkLst>
            <pc:docMk/>
            <pc:sldMk cId="3734107051" sldId="530"/>
            <ac:spMk id="8" creationId="{00000000-0000-0000-0000-000000000000}"/>
          </ac:spMkLst>
        </pc:spChg>
      </pc:sldChg>
      <pc:sldChg chg="modSp">
        <pc:chgData name="EZZINE, Hind" userId="S::ezzineh@who.int::edcab00f-6318-46e5-a4a9-188b01ee222f" providerId="AD" clId="Web-{52DEB82A-BBAF-474B-B371-4A394BAE3856}" dt="2023-01-25T11:23:40.435" v="16" actId="20577"/>
        <pc:sldMkLst>
          <pc:docMk/>
          <pc:sldMk cId="1337507520" sldId="531"/>
        </pc:sldMkLst>
        <pc:spChg chg="mod">
          <ac:chgData name="EZZINE, Hind" userId="S::ezzineh@who.int::edcab00f-6318-46e5-a4a9-188b01ee222f" providerId="AD" clId="Web-{52DEB82A-BBAF-474B-B371-4A394BAE3856}" dt="2023-01-25T11:23:40.435" v="16" actId="20577"/>
          <ac:spMkLst>
            <pc:docMk/>
            <pc:sldMk cId="1337507520" sldId="531"/>
            <ac:spMk id="5" creationId="{00000000-0000-0000-0000-000000000000}"/>
          </ac:spMkLst>
        </pc:spChg>
      </pc:sldChg>
      <pc:sldChg chg="modSp">
        <pc:chgData name="EZZINE, Hind" userId="S::ezzineh@who.int::edcab00f-6318-46e5-a4a9-188b01ee222f" providerId="AD" clId="Web-{52DEB82A-BBAF-474B-B371-4A394BAE3856}" dt="2023-01-25T11:23:48.514" v="19" actId="20577"/>
        <pc:sldMkLst>
          <pc:docMk/>
          <pc:sldMk cId="270242481" sldId="532"/>
        </pc:sldMkLst>
        <pc:spChg chg="mod">
          <ac:chgData name="EZZINE, Hind" userId="S::ezzineh@who.int::edcab00f-6318-46e5-a4a9-188b01ee222f" providerId="AD" clId="Web-{52DEB82A-BBAF-474B-B371-4A394BAE3856}" dt="2023-01-25T11:23:48.514" v="19" actId="20577"/>
          <ac:spMkLst>
            <pc:docMk/>
            <pc:sldMk cId="270242481" sldId="532"/>
            <ac:spMk id="6" creationId="{00000000-0000-0000-0000-000000000000}"/>
          </ac:spMkLst>
        </pc:spChg>
      </pc:sldChg>
      <pc:sldChg chg="modSp">
        <pc:chgData name="EZZINE, Hind" userId="S::ezzineh@who.int::edcab00f-6318-46e5-a4a9-188b01ee222f" providerId="AD" clId="Web-{52DEB82A-BBAF-474B-B371-4A394BAE3856}" dt="2023-01-25T11:23:55.764" v="23" actId="20577"/>
        <pc:sldMkLst>
          <pc:docMk/>
          <pc:sldMk cId="2080759769" sldId="533"/>
        </pc:sldMkLst>
        <pc:spChg chg="mod">
          <ac:chgData name="EZZINE, Hind" userId="S::ezzineh@who.int::edcab00f-6318-46e5-a4a9-188b01ee222f" providerId="AD" clId="Web-{52DEB82A-BBAF-474B-B371-4A394BAE3856}" dt="2023-01-25T11:23:55.764" v="23" actId="20577"/>
          <ac:spMkLst>
            <pc:docMk/>
            <pc:sldMk cId="2080759769" sldId="533"/>
            <ac:spMk id="5" creationId="{00000000-0000-0000-0000-000000000000}"/>
          </ac:spMkLst>
        </pc:spChg>
      </pc:sldChg>
      <pc:sldChg chg="modSp">
        <pc:chgData name="EZZINE, Hind" userId="S::ezzineh@who.int::edcab00f-6318-46e5-a4a9-188b01ee222f" providerId="AD" clId="Web-{52DEB82A-BBAF-474B-B371-4A394BAE3856}" dt="2023-01-25T11:24:02.389" v="25" actId="20577"/>
        <pc:sldMkLst>
          <pc:docMk/>
          <pc:sldMk cId="469322891" sldId="534"/>
        </pc:sldMkLst>
        <pc:spChg chg="mod">
          <ac:chgData name="EZZINE, Hind" userId="S::ezzineh@who.int::edcab00f-6318-46e5-a4a9-188b01ee222f" providerId="AD" clId="Web-{52DEB82A-BBAF-474B-B371-4A394BAE3856}" dt="2023-01-25T11:24:02.389" v="25" actId="20577"/>
          <ac:spMkLst>
            <pc:docMk/>
            <pc:sldMk cId="469322891" sldId="534"/>
            <ac:spMk id="8" creationId="{00000000-0000-0000-0000-000000000000}"/>
          </ac:spMkLst>
        </pc:spChg>
      </pc:sldChg>
      <pc:sldChg chg="modSp">
        <pc:chgData name="EZZINE, Hind" userId="S::ezzineh@who.int::edcab00f-6318-46e5-a4a9-188b01ee222f" providerId="AD" clId="Web-{52DEB82A-BBAF-474B-B371-4A394BAE3856}" dt="2023-01-25T11:23:08.247" v="4" actId="20577"/>
        <pc:sldMkLst>
          <pc:docMk/>
          <pc:sldMk cId="3597161335" sldId="550"/>
        </pc:sldMkLst>
        <pc:spChg chg="mod">
          <ac:chgData name="EZZINE, Hind" userId="S::ezzineh@who.int::edcab00f-6318-46e5-a4a9-188b01ee222f" providerId="AD" clId="Web-{52DEB82A-BBAF-474B-B371-4A394BAE3856}" dt="2023-01-25T11:23:08.247" v="4" actId="20577"/>
          <ac:spMkLst>
            <pc:docMk/>
            <pc:sldMk cId="3597161335" sldId="550"/>
            <ac:spMk id="3" creationId="{00000000-0000-0000-0000-000000000000}"/>
          </ac:spMkLst>
        </pc:spChg>
      </pc:sldChg>
      <pc:sldChg chg="modSp">
        <pc:chgData name="EZZINE, Hind" userId="S::ezzineh@who.int::edcab00f-6318-46e5-a4a9-188b01ee222f" providerId="AD" clId="Web-{52DEB82A-BBAF-474B-B371-4A394BAE3856}" dt="2023-01-25T11:23:14.341" v="7" actId="20577"/>
        <pc:sldMkLst>
          <pc:docMk/>
          <pc:sldMk cId="638735230" sldId="553"/>
        </pc:sldMkLst>
        <pc:spChg chg="mod">
          <ac:chgData name="EZZINE, Hind" userId="S::ezzineh@who.int::edcab00f-6318-46e5-a4a9-188b01ee222f" providerId="AD" clId="Web-{52DEB82A-BBAF-474B-B371-4A394BAE3856}" dt="2023-01-25T11:23:14.341" v="7" actId="20577"/>
          <ac:spMkLst>
            <pc:docMk/>
            <pc:sldMk cId="638735230" sldId="553"/>
            <ac:spMk id="10" creationId="{00000000-0000-0000-0000-000000000000}"/>
          </ac:spMkLst>
        </pc:spChg>
      </pc:sldChg>
      <pc:sldChg chg="modSp">
        <pc:chgData name="EZZINE, Hind" userId="S::ezzineh@who.int::edcab00f-6318-46e5-a4a9-188b01ee222f" providerId="AD" clId="Web-{52DEB82A-BBAF-474B-B371-4A394BAE3856}" dt="2023-01-25T11:22:50.106" v="1" actId="20577"/>
        <pc:sldMkLst>
          <pc:docMk/>
          <pc:sldMk cId="1323910757" sldId="555"/>
        </pc:sldMkLst>
        <pc:spChg chg="mod">
          <ac:chgData name="EZZINE, Hind" userId="S::ezzineh@who.int::edcab00f-6318-46e5-a4a9-188b01ee222f" providerId="AD" clId="Web-{52DEB82A-BBAF-474B-B371-4A394BAE3856}" dt="2023-01-25T11:22:50.106" v="1" actId="20577"/>
          <ac:spMkLst>
            <pc:docMk/>
            <pc:sldMk cId="1323910757" sldId="555"/>
            <ac:spMk id="2" creationId="{00000000-0000-0000-0000-000000000000}"/>
          </ac:spMkLst>
        </pc:spChg>
      </pc:sldChg>
      <pc:sldChg chg="modSp">
        <pc:chgData name="EZZINE, Hind" userId="S::ezzineh@who.int::edcab00f-6318-46e5-a4a9-188b01ee222f" providerId="AD" clId="Web-{52DEB82A-BBAF-474B-B371-4A394BAE3856}" dt="2023-01-25T11:22:55.684" v="2" actId="20577"/>
        <pc:sldMkLst>
          <pc:docMk/>
          <pc:sldMk cId="2924936375" sldId="556"/>
        </pc:sldMkLst>
        <pc:spChg chg="mod">
          <ac:chgData name="EZZINE, Hind" userId="S::ezzineh@who.int::edcab00f-6318-46e5-a4a9-188b01ee222f" providerId="AD" clId="Web-{52DEB82A-BBAF-474B-B371-4A394BAE3856}" dt="2023-01-25T11:22:55.684" v="2" actId="20577"/>
          <ac:spMkLst>
            <pc:docMk/>
            <pc:sldMk cId="2924936375" sldId="556"/>
            <ac:spMk id="3" creationId="{91ED658C-F1A7-1083-09A3-0D106085A483}"/>
          </ac:spMkLst>
        </pc:spChg>
      </pc:sldChg>
      <pc:sldChg chg="modSp">
        <pc:chgData name="EZZINE, Hind" userId="S::ezzineh@who.int::edcab00f-6318-46e5-a4a9-188b01ee222f" providerId="AD" clId="Web-{52DEB82A-BBAF-474B-B371-4A394BAE3856}" dt="2023-01-25T11:24:07.780" v="27" actId="20577"/>
        <pc:sldMkLst>
          <pc:docMk/>
          <pc:sldMk cId="1011718205" sldId="562"/>
        </pc:sldMkLst>
        <pc:spChg chg="mod">
          <ac:chgData name="EZZINE, Hind" userId="S::ezzineh@who.int::edcab00f-6318-46e5-a4a9-188b01ee222f" providerId="AD" clId="Web-{52DEB82A-BBAF-474B-B371-4A394BAE3856}" dt="2023-01-25T11:24:07.780" v="27" actId="20577"/>
          <ac:spMkLst>
            <pc:docMk/>
            <pc:sldMk cId="1011718205" sldId="562"/>
            <ac:spMk id="2" creationId="{00000000-0000-0000-0000-000000000000}"/>
          </ac:spMkLst>
        </pc:spChg>
      </pc:sldChg>
      <pc:sldChg chg="modSp">
        <pc:chgData name="EZZINE, Hind" userId="S::ezzineh@who.int::edcab00f-6318-46e5-a4a9-188b01ee222f" providerId="AD" clId="Web-{52DEB82A-BBAF-474B-B371-4A394BAE3856}" dt="2023-01-25T11:24:14.280" v="29" actId="20577"/>
        <pc:sldMkLst>
          <pc:docMk/>
          <pc:sldMk cId="213193096" sldId="563"/>
        </pc:sldMkLst>
        <pc:spChg chg="mod">
          <ac:chgData name="EZZINE, Hind" userId="S::ezzineh@who.int::edcab00f-6318-46e5-a4a9-188b01ee222f" providerId="AD" clId="Web-{52DEB82A-BBAF-474B-B371-4A394BAE3856}" dt="2023-01-25T11:24:14.280" v="29" actId="20577"/>
          <ac:spMkLst>
            <pc:docMk/>
            <pc:sldMk cId="213193096" sldId="563"/>
            <ac:spMk id="3" creationId="{91ED658C-F1A7-1083-09A3-0D106085A483}"/>
          </ac:spMkLst>
        </pc:spChg>
      </pc:sldChg>
      <pc:sldChg chg="modSp">
        <pc:chgData name="EZZINE, Hind" userId="S::ezzineh@who.int::edcab00f-6318-46e5-a4a9-188b01ee222f" providerId="AD" clId="Web-{52DEB82A-BBAF-474B-B371-4A394BAE3856}" dt="2023-01-25T11:23:51.873" v="21" actId="20577"/>
        <pc:sldMkLst>
          <pc:docMk/>
          <pc:sldMk cId="1063061220" sldId="564"/>
        </pc:sldMkLst>
        <pc:spChg chg="mod">
          <ac:chgData name="EZZINE, Hind" userId="S::ezzineh@who.int::edcab00f-6318-46e5-a4a9-188b01ee222f" providerId="AD" clId="Web-{52DEB82A-BBAF-474B-B371-4A394BAE3856}" dt="2023-01-25T11:23:51.873" v="21" actId="20577"/>
          <ac:spMkLst>
            <pc:docMk/>
            <pc:sldMk cId="1063061220" sldId="564"/>
            <ac:spMk id="6" creationId="{00000000-0000-0000-0000-000000000000}"/>
          </ac:spMkLst>
        </pc:spChg>
      </pc:sldChg>
    </pc:docChg>
  </pc:docChgLst>
  <pc:docChgLst>
    <pc:chgData name="GOMEZ, Paula" userId="S::gomezp@who.int::c93cf399-3ed7-4230-9282-8831e3fe5ae7" providerId="AD" clId="Web-{A37E0665-68CA-480F-86BB-29DBA1C1FAFF}"/>
    <pc:docChg chg="modSld">
      <pc:chgData name="GOMEZ, Paula" userId="S::gomezp@who.int::c93cf399-3ed7-4230-9282-8831e3fe5ae7" providerId="AD" clId="Web-{A37E0665-68CA-480F-86BB-29DBA1C1FAFF}" dt="2023-03-03T16:26:27.279" v="135" actId="20577"/>
      <pc:docMkLst>
        <pc:docMk/>
      </pc:docMkLst>
      <pc:sldChg chg="modSp">
        <pc:chgData name="GOMEZ, Paula" userId="S::gomezp@who.int::c93cf399-3ed7-4230-9282-8831e3fe5ae7" providerId="AD" clId="Web-{A37E0665-68CA-480F-86BB-29DBA1C1FAFF}" dt="2023-03-03T16:26:18.966" v="134" actId="20577"/>
        <pc:sldMkLst>
          <pc:docMk/>
          <pc:sldMk cId="968233751" sldId="678"/>
        </pc:sldMkLst>
        <pc:spChg chg="mod">
          <ac:chgData name="GOMEZ, Paula" userId="S::gomezp@who.int::c93cf399-3ed7-4230-9282-8831e3fe5ae7" providerId="AD" clId="Web-{A37E0665-68CA-480F-86BB-29DBA1C1FAFF}" dt="2023-03-03T16:26:18.966" v="134" actId="20577"/>
          <ac:spMkLst>
            <pc:docMk/>
            <pc:sldMk cId="968233751" sldId="678"/>
            <ac:spMk id="6" creationId="{00000000-0000-0000-0000-000000000000}"/>
          </ac:spMkLst>
        </pc:spChg>
      </pc:sldChg>
      <pc:sldChg chg="modSp">
        <pc:chgData name="GOMEZ, Paula" userId="S::gomezp@who.int::c93cf399-3ed7-4230-9282-8831e3fe5ae7" providerId="AD" clId="Web-{A37E0665-68CA-480F-86BB-29DBA1C1FAFF}" dt="2023-03-03T16:21:09.238" v="91" actId="20577"/>
        <pc:sldMkLst>
          <pc:docMk/>
          <pc:sldMk cId="1744623788" sldId="692"/>
        </pc:sldMkLst>
        <pc:spChg chg="mod">
          <ac:chgData name="GOMEZ, Paula" userId="S::gomezp@who.int::c93cf399-3ed7-4230-9282-8831e3fe5ae7" providerId="AD" clId="Web-{A37E0665-68CA-480F-86BB-29DBA1C1FAFF}" dt="2023-03-03T16:21:09.238" v="91" actId="20577"/>
          <ac:spMkLst>
            <pc:docMk/>
            <pc:sldMk cId="1744623788" sldId="692"/>
            <ac:spMk id="4" creationId="{C76D33A1-4BFA-55A1-4C5A-0FD329572B5F}"/>
          </ac:spMkLst>
        </pc:spChg>
      </pc:sldChg>
      <pc:sldChg chg="modSp addCm">
        <pc:chgData name="GOMEZ, Paula" userId="S::gomezp@who.int::c93cf399-3ed7-4230-9282-8831e3fe5ae7" providerId="AD" clId="Web-{A37E0665-68CA-480F-86BB-29DBA1C1FAFF}" dt="2023-03-03T16:24:11.946" v="123" actId="20577"/>
        <pc:sldMkLst>
          <pc:docMk/>
          <pc:sldMk cId="1498200410" sldId="701"/>
        </pc:sldMkLst>
        <pc:spChg chg="mod">
          <ac:chgData name="GOMEZ, Paula" userId="S::gomezp@who.int::c93cf399-3ed7-4230-9282-8831e3fe5ae7" providerId="AD" clId="Web-{A37E0665-68CA-480F-86BB-29DBA1C1FAFF}" dt="2023-03-03T16:24:11.946" v="123" actId="20577"/>
          <ac:spMkLst>
            <pc:docMk/>
            <pc:sldMk cId="1498200410" sldId="701"/>
            <ac:spMk id="3" creationId="{00000000-0000-0000-0000-000000000000}"/>
          </ac:spMkLst>
        </pc:spChg>
      </pc:sldChg>
      <pc:sldChg chg="mod modShow">
        <pc:chgData name="GOMEZ, Paula" userId="S::gomezp@who.int::c93cf399-3ed7-4230-9282-8831e3fe5ae7" providerId="AD" clId="Web-{A37E0665-68CA-480F-86BB-29DBA1C1FAFF}" dt="2023-03-03T16:25:53.653" v="124"/>
        <pc:sldMkLst>
          <pc:docMk/>
          <pc:sldMk cId="2070796492" sldId="704"/>
        </pc:sldMkLst>
      </pc:sldChg>
      <pc:sldChg chg="modSp">
        <pc:chgData name="GOMEZ, Paula" userId="S::gomezp@who.int::c93cf399-3ed7-4230-9282-8831e3fe5ae7" providerId="AD" clId="Web-{A37E0665-68CA-480F-86BB-29DBA1C1FAFF}" dt="2023-03-03T16:26:27.279" v="135" actId="20577"/>
        <pc:sldMkLst>
          <pc:docMk/>
          <pc:sldMk cId="791234188" sldId="722"/>
        </pc:sldMkLst>
        <pc:spChg chg="mod">
          <ac:chgData name="GOMEZ, Paula" userId="S::gomezp@who.int::c93cf399-3ed7-4230-9282-8831e3fe5ae7" providerId="AD" clId="Web-{A37E0665-68CA-480F-86BB-29DBA1C1FAFF}" dt="2023-03-03T16:26:27.279" v="135" actId="20577"/>
          <ac:spMkLst>
            <pc:docMk/>
            <pc:sldMk cId="791234188" sldId="722"/>
            <ac:spMk id="7" creationId="{00000000-0000-0000-0000-000000000000}"/>
          </ac:spMkLst>
        </pc:spChg>
      </pc:sldChg>
    </pc:docChg>
  </pc:docChgLst>
  <pc:docChgLst>
    <pc:chgData name="GOMEZ, Paula" userId="S::gomezp@who.int::c93cf399-3ed7-4230-9282-8831e3fe5ae7" providerId="AD" clId="Web-{957CE32F-6239-4D7B-9F46-39E8B8C927C5}"/>
    <pc:docChg chg="addSld delSld">
      <pc:chgData name="GOMEZ, Paula" userId="S::gomezp@who.int::c93cf399-3ed7-4230-9282-8831e3fe5ae7" providerId="AD" clId="Web-{957CE32F-6239-4D7B-9F46-39E8B8C927C5}" dt="2023-03-07T15:47:21.648" v="1"/>
      <pc:docMkLst>
        <pc:docMk/>
      </pc:docMkLst>
      <pc:sldChg chg="add del replId">
        <pc:chgData name="GOMEZ, Paula" userId="S::gomezp@who.int::c93cf399-3ed7-4230-9282-8831e3fe5ae7" providerId="AD" clId="Web-{957CE32F-6239-4D7B-9F46-39E8B8C927C5}" dt="2023-03-07T15:47:21.648" v="1"/>
        <pc:sldMkLst>
          <pc:docMk/>
          <pc:sldMk cId="106581091" sldId="1870"/>
        </pc:sldMkLst>
      </pc:sldChg>
    </pc:docChg>
  </pc:docChgLst>
  <pc:docChgLst>
    <pc:chgData name="EZZINE, Hind" userId="S::ezzineh@who.int::edcab00f-6318-46e5-a4a9-188b01ee222f" providerId="AD" clId="Web-{36A12AF2-0024-2CDF-7BB1-E78AC09EBD2C}"/>
    <pc:docChg chg="modSld">
      <pc:chgData name="EZZINE, Hind" userId="S::ezzineh@who.int::edcab00f-6318-46e5-a4a9-188b01ee222f" providerId="AD" clId="Web-{36A12AF2-0024-2CDF-7BB1-E78AC09EBD2C}" dt="2024-07-31T18:38:12.739" v="1" actId="20577"/>
      <pc:docMkLst>
        <pc:docMk/>
      </pc:docMkLst>
      <pc:sldChg chg="modSp">
        <pc:chgData name="EZZINE, Hind" userId="S::ezzineh@who.int::edcab00f-6318-46e5-a4a9-188b01ee222f" providerId="AD" clId="Web-{36A12AF2-0024-2CDF-7BB1-E78AC09EBD2C}" dt="2024-07-31T18:38:12.739" v="1" actId="20577"/>
        <pc:sldMkLst>
          <pc:docMk/>
          <pc:sldMk cId="0" sldId="257"/>
        </pc:sldMkLst>
        <pc:spChg chg="mod">
          <ac:chgData name="EZZINE, Hind" userId="S::ezzineh@who.int::edcab00f-6318-46e5-a4a9-188b01ee222f" providerId="AD" clId="Web-{36A12AF2-0024-2CDF-7BB1-E78AC09EBD2C}" dt="2024-07-31T18:38:12.739" v="1" actId="20577"/>
          <ac:spMkLst>
            <pc:docMk/>
            <pc:sldMk cId="0" sldId="257"/>
            <ac:spMk id="567" creationId="{00000000-0000-0000-0000-000000000000}"/>
          </ac:spMkLst>
        </pc:spChg>
      </pc:sldChg>
    </pc:docChg>
  </pc:docChgLst>
  <pc:docChgLst>
    <pc:chgData name="EZZINE, Hind" userId="S::ezzineh@who.int::edcab00f-6318-46e5-a4a9-188b01ee222f" providerId="AD" clId="Web-{62CA50FD-36FE-B4AA-3D7E-4BC2E26B065B}"/>
    <pc:docChg chg="addSld delSld modSld">
      <pc:chgData name="EZZINE, Hind" userId="S::ezzineh@who.int::edcab00f-6318-46e5-a4a9-188b01ee222f" providerId="AD" clId="Web-{62CA50FD-36FE-B4AA-3D7E-4BC2E26B065B}" dt="2023-02-14T15:34:51.345" v="49"/>
      <pc:docMkLst>
        <pc:docMk/>
      </pc:docMkLst>
      <pc:sldChg chg="modCm">
        <pc:chgData name="EZZINE, Hind" userId="S::ezzineh@who.int::edcab00f-6318-46e5-a4a9-188b01ee222f" providerId="AD" clId="Web-{62CA50FD-36FE-B4AA-3D7E-4BC2E26B065B}" dt="2023-02-14T15:34:51.345" v="49"/>
        <pc:sldMkLst>
          <pc:docMk/>
          <pc:sldMk cId="3915644822" sldId="721"/>
        </pc:sldMkLst>
      </pc:sldChg>
      <pc:sldChg chg="addSp delSp modSp">
        <pc:chgData name="EZZINE, Hind" userId="S::ezzineh@who.int::edcab00f-6318-46e5-a4a9-188b01ee222f" providerId="AD" clId="Web-{62CA50FD-36FE-B4AA-3D7E-4BC2E26B065B}" dt="2023-02-14T15:33:48.015" v="46"/>
        <pc:sldMkLst>
          <pc:docMk/>
          <pc:sldMk cId="791234188" sldId="722"/>
        </pc:sldMkLst>
        <pc:graphicFrameChg chg="add mod modGraphic">
          <ac:chgData name="EZZINE, Hind" userId="S::ezzineh@who.int::edcab00f-6318-46e5-a4a9-188b01ee222f" providerId="AD" clId="Web-{62CA50FD-36FE-B4AA-3D7E-4BC2E26B065B}" dt="2023-02-14T15:33:48.015" v="46"/>
          <ac:graphicFrameMkLst>
            <pc:docMk/>
            <pc:sldMk cId="791234188" sldId="722"/>
            <ac:graphicFrameMk id="3" creationId="{A050A4CA-A1E4-F0BC-DD99-56159D002B78}"/>
          </ac:graphicFrameMkLst>
        </pc:graphicFrameChg>
        <pc:graphicFrameChg chg="del">
          <ac:chgData name="EZZINE, Hind" userId="S::ezzineh@who.int::edcab00f-6318-46e5-a4a9-188b01ee222f" providerId="AD" clId="Web-{62CA50FD-36FE-B4AA-3D7E-4BC2E26B065B}" dt="2023-02-14T15:31:13.776" v="1"/>
          <ac:graphicFrameMkLst>
            <pc:docMk/>
            <pc:sldMk cId="791234188" sldId="722"/>
            <ac:graphicFrameMk id="5" creationId="{6CDC3BFD-277A-8BF8-0D27-8FF4B78BBD46}"/>
          </ac:graphicFrameMkLst>
        </pc:graphicFrameChg>
      </pc:sldChg>
      <pc:sldChg chg="del">
        <pc:chgData name="EZZINE, Hind" userId="S::ezzineh@who.int::edcab00f-6318-46e5-a4a9-188b01ee222f" providerId="AD" clId="Web-{62CA50FD-36FE-B4AA-3D7E-4BC2E26B065B}" dt="2023-02-14T15:34:15.265" v="48"/>
        <pc:sldMkLst>
          <pc:docMk/>
          <pc:sldMk cId="3973290556" sldId="724"/>
        </pc:sldMkLst>
      </pc:sldChg>
      <pc:sldChg chg="add del replId">
        <pc:chgData name="EZZINE, Hind" userId="S::ezzineh@who.int::edcab00f-6318-46e5-a4a9-188b01ee222f" providerId="AD" clId="Web-{62CA50FD-36FE-B4AA-3D7E-4BC2E26B065B}" dt="2023-02-14T15:34:13.187" v="47"/>
        <pc:sldMkLst>
          <pc:docMk/>
          <pc:sldMk cId="2655582101" sldId="725"/>
        </pc:sldMkLst>
      </pc:sldChg>
    </pc:docChg>
  </pc:docChgLst>
  <pc:docChgLst>
    <pc:chgData name="GOMEZ, Paula" userId="c93cf399-3ed7-4230-9282-8831e3fe5ae7" providerId="ADAL" clId="{9EFA6E13-DA11-41A9-A718-0D71BBA743A0}"/>
    <pc:docChg chg="undo custSel modSld delMainMaster modMainMaster">
      <pc:chgData name="GOMEZ, Paula" userId="c93cf399-3ed7-4230-9282-8831e3fe5ae7" providerId="ADAL" clId="{9EFA6E13-DA11-41A9-A718-0D71BBA743A0}" dt="2023-01-19T17:51:14.528" v="209" actId="20577"/>
      <pc:docMkLst>
        <pc:docMk/>
      </pc:docMkLst>
      <pc:sldChg chg="addSp delSp modSp mod modClrScheme chgLayout">
        <pc:chgData name="GOMEZ, Paula" userId="c93cf399-3ed7-4230-9282-8831e3fe5ae7" providerId="ADAL" clId="{9EFA6E13-DA11-41A9-A718-0D71BBA743A0}" dt="2023-01-19T16:28:16.419" v="58" actId="478"/>
        <pc:sldMkLst>
          <pc:docMk/>
          <pc:sldMk cId="0" sldId="265"/>
        </pc:sldMkLst>
        <pc:spChg chg="add del mod ord">
          <ac:chgData name="GOMEZ, Paula" userId="c93cf399-3ed7-4230-9282-8831e3fe5ae7" providerId="ADAL" clId="{9EFA6E13-DA11-41A9-A718-0D71BBA743A0}" dt="2023-01-19T16:27:30.960" v="53" actId="700"/>
          <ac:spMkLst>
            <pc:docMk/>
            <pc:sldMk cId="0" sldId="265"/>
            <ac:spMk id="2" creationId="{E4B47CAD-68AE-429E-833A-08509FDFA9C4}"/>
          </ac:spMkLst>
        </pc:spChg>
        <pc:spChg chg="add del mod ord">
          <ac:chgData name="GOMEZ, Paula" userId="c93cf399-3ed7-4230-9282-8831e3fe5ae7" providerId="ADAL" clId="{9EFA6E13-DA11-41A9-A718-0D71BBA743A0}" dt="2023-01-19T16:27:30.960" v="53" actId="700"/>
          <ac:spMkLst>
            <pc:docMk/>
            <pc:sldMk cId="0" sldId="265"/>
            <ac:spMk id="3" creationId="{6601DD3D-C8EF-41FC-B734-2B02B680ADF1}"/>
          </ac:spMkLst>
        </pc:spChg>
        <pc:spChg chg="add del mod ord">
          <ac:chgData name="GOMEZ, Paula" userId="c93cf399-3ed7-4230-9282-8831e3fe5ae7" providerId="ADAL" clId="{9EFA6E13-DA11-41A9-A718-0D71BBA743A0}" dt="2023-01-19T16:27:56.488" v="55" actId="700"/>
          <ac:spMkLst>
            <pc:docMk/>
            <pc:sldMk cId="0" sldId="265"/>
            <ac:spMk id="4" creationId="{B7C1A8FE-C1FA-46CC-9702-D6D7C351E24D}"/>
          </ac:spMkLst>
        </pc:spChg>
        <pc:spChg chg="add del mod ord">
          <ac:chgData name="GOMEZ, Paula" userId="c93cf399-3ed7-4230-9282-8831e3fe5ae7" providerId="ADAL" clId="{9EFA6E13-DA11-41A9-A718-0D71BBA743A0}" dt="2023-01-19T16:27:56.488" v="55" actId="700"/>
          <ac:spMkLst>
            <pc:docMk/>
            <pc:sldMk cId="0" sldId="265"/>
            <ac:spMk id="5" creationId="{5F7D2014-ACA2-47DF-8CEE-93624AB96585}"/>
          </ac:spMkLst>
        </pc:spChg>
        <pc:spChg chg="add del mod ord">
          <ac:chgData name="GOMEZ, Paula" userId="c93cf399-3ed7-4230-9282-8831e3fe5ae7" providerId="ADAL" clId="{9EFA6E13-DA11-41A9-A718-0D71BBA743A0}" dt="2023-01-19T16:28:11.489" v="57" actId="478"/>
          <ac:spMkLst>
            <pc:docMk/>
            <pc:sldMk cId="0" sldId="265"/>
            <ac:spMk id="6" creationId="{D0E9D406-8CD4-4E7A-A6E0-3D872ED2D679}"/>
          </ac:spMkLst>
        </pc:spChg>
        <pc:spChg chg="add del mod ord">
          <ac:chgData name="GOMEZ, Paula" userId="c93cf399-3ed7-4230-9282-8831e3fe5ae7" providerId="ADAL" clId="{9EFA6E13-DA11-41A9-A718-0D71BBA743A0}" dt="2023-01-19T16:28:16.419" v="58" actId="478"/>
          <ac:spMkLst>
            <pc:docMk/>
            <pc:sldMk cId="0" sldId="265"/>
            <ac:spMk id="7" creationId="{A36F2E6F-953A-4E35-870A-7A47DB46C536}"/>
          </ac:spMkLst>
        </pc:spChg>
      </pc:sldChg>
      <pc:sldChg chg="modSp mod delCm">
        <pc:chgData name="GOMEZ, Paula" userId="c93cf399-3ed7-4230-9282-8831e3fe5ae7" providerId="ADAL" clId="{9EFA6E13-DA11-41A9-A718-0D71BBA743A0}" dt="2023-01-19T16:33:24.316" v="120" actId="1592"/>
        <pc:sldMkLst>
          <pc:docMk/>
          <pc:sldMk cId="3971814728" sldId="450"/>
        </pc:sldMkLst>
        <pc:spChg chg="mod">
          <ac:chgData name="GOMEZ, Paula" userId="c93cf399-3ed7-4230-9282-8831e3fe5ae7" providerId="ADAL" clId="{9EFA6E13-DA11-41A9-A718-0D71BBA743A0}" dt="2023-01-19T16:33:16.087" v="119" actId="20577"/>
          <ac:spMkLst>
            <pc:docMk/>
            <pc:sldMk cId="3971814728" sldId="450"/>
            <ac:spMk id="13" creationId="{00000000-0000-0000-0000-000000000000}"/>
          </ac:spMkLst>
        </pc:spChg>
      </pc:sldChg>
      <pc:sldChg chg="modSp mod">
        <pc:chgData name="GOMEZ, Paula" userId="c93cf399-3ed7-4230-9282-8831e3fe5ae7" providerId="ADAL" clId="{9EFA6E13-DA11-41A9-A718-0D71BBA743A0}" dt="2023-01-19T16:34:41.382" v="122" actId="14100"/>
        <pc:sldMkLst>
          <pc:docMk/>
          <pc:sldMk cId="969178468" sldId="456"/>
        </pc:sldMkLst>
        <pc:spChg chg="mod">
          <ac:chgData name="GOMEZ, Paula" userId="c93cf399-3ed7-4230-9282-8831e3fe5ae7" providerId="ADAL" clId="{9EFA6E13-DA11-41A9-A718-0D71BBA743A0}" dt="2023-01-19T16:34:41.382" v="122" actId="14100"/>
          <ac:spMkLst>
            <pc:docMk/>
            <pc:sldMk cId="969178468" sldId="456"/>
            <ac:spMk id="24" creationId="{00000000-0000-0000-0000-000000000000}"/>
          </ac:spMkLst>
        </pc:spChg>
      </pc:sldChg>
      <pc:sldChg chg="modNotesTx">
        <pc:chgData name="GOMEZ, Paula" userId="c93cf399-3ed7-4230-9282-8831e3fe5ae7" providerId="ADAL" clId="{9EFA6E13-DA11-41A9-A718-0D71BBA743A0}" dt="2023-01-19T17:51:14.528" v="209" actId="20577"/>
        <pc:sldMkLst>
          <pc:docMk/>
          <pc:sldMk cId="3301035901" sldId="457"/>
        </pc:sldMkLst>
      </pc:sldChg>
      <pc:sldChg chg="modSp mod">
        <pc:chgData name="GOMEZ, Paula" userId="c93cf399-3ed7-4230-9282-8831e3fe5ae7" providerId="ADAL" clId="{9EFA6E13-DA11-41A9-A718-0D71BBA743A0}" dt="2023-01-19T16:35:53.844" v="123" actId="1076"/>
        <pc:sldMkLst>
          <pc:docMk/>
          <pc:sldMk cId="2073530854" sldId="470"/>
        </pc:sldMkLst>
        <pc:spChg chg="mod">
          <ac:chgData name="GOMEZ, Paula" userId="c93cf399-3ed7-4230-9282-8831e3fe5ae7" providerId="ADAL" clId="{9EFA6E13-DA11-41A9-A718-0D71BBA743A0}" dt="2023-01-19T16:35:53.844" v="123" actId="1076"/>
          <ac:spMkLst>
            <pc:docMk/>
            <pc:sldMk cId="2073530854" sldId="470"/>
            <ac:spMk id="2" creationId="{00000000-0000-0000-0000-000000000000}"/>
          </ac:spMkLst>
        </pc:spChg>
      </pc:sldChg>
      <pc:sldChg chg="modSp mod">
        <pc:chgData name="GOMEZ, Paula" userId="c93cf399-3ed7-4230-9282-8831e3fe5ae7" providerId="ADAL" clId="{9EFA6E13-DA11-41A9-A718-0D71BBA743A0}" dt="2023-01-19T16:36:09.916" v="140" actId="1076"/>
        <pc:sldMkLst>
          <pc:docMk/>
          <pc:sldMk cId="846375809" sldId="471"/>
        </pc:sldMkLst>
        <pc:spChg chg="mod">
          <ac:chgData name="GOMEZ, Paula" userId="c93cf399-3ed7-4230-9282-8831e3fe5ae7" providerId="ADAL" clId="{9EFA6E13-DA11-41A9-A718-0D71BBA743A0}" dt="2023-01-19T16:36:09.916" v="140" actId="1076"/>
          <ac:spMkLst>
            <pc:docMk/>
            <pc:sldMk cId="846375809" sldId="471"/>
            <ac:spMk id="2"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3"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4" creationId="{00000000-0000-0000-0000-000000000000}"/>
          </ac:spMkLst>
        </pc:spChg>
        <pc:spChg chg="mod">
          <ac:chgData name="GOMEZ, Paula" userId="c93cf399-3ed7-4230-9282-8831e3fe5ae7" providerId="ADAL" clId="{9EFA6E13-DA11-41A9-A718-0D71BBA743A0}" dt="2023-01-19T16:36:05.286" v="139" actId="1036"/>
          <ac:spMkLst>
            <pc:docMk/>
            <pc:sldMk cId="846375809" sldId="471"/>
            <ac:spMk id="5" creationId="{00000000-0000-0000-0000-000000000000}"/>
          </ac:spMkLst>
        </pc:spChg>
      </pc:sldChg>
      <pc:sldChg chg="modSp mod">
        <pc:chgData name="GOMEZ, Paula" userId="c93cf399-3ed7-4230-9282-8831e3fe5ae7" providerId="ADAL" clId="{9EFA6E13-DA11-41A9-A718-0D71BBA743A0}" dt="2023-01-19T16:36:20.804" v="142" actId="1076"/>
        <pc:sldMkLst>
          <pc:docMk/>
          <pc:sldMk cId="2100529079" sldId="473"/>
        </pc:sldMkLst>
        <pc:spChg chg="mod">
          <ac:chgData name="GOMEZ, Paula" userId="c93cf399-3ed7-4230-9282-8831e3fe5ae7" providerId="ADAL" clId="{9EFA6E13-DA11-41A9-A718-0D71BBA743A0}" dt="2023-01-19T16:36:20.804" v="142" actId="1076"/>
          <ac:spMkLst>
            <pc:docMk/>
            <pc:sldMk cId="2100529079" sldId="473"/>
            <ac:spMk id="2" creationId="{00000000-0000-0000-0000-000000000000}"/>
          </ac:spMkLst>
        </pc:spChg>
        <pc:spChg chg="mod">
          <ac:chgData name="GOMEZ, Paula" userId="c93cf399-3ed7-4230-9282-8831e3fe5ae7" providerId="ADAL" clId="{9EFA6E13-DA11-41A9-A718-0D71BBA743A0}" dt="2023-01-19T16:36:17.981" v="141" actId="1076"/>
          <ac:spMkLst>
            <pc:docMk/>
            <pc:sldMk cId="2100529079" sldId="473"/>
            <ac:spMk id="3" creationId="{00000000-0000-0000-0000-000000000000}"/>
          </ac:spMkLst>
        </pc:spChg>
      </pc:sldChg>
      <pc:sldChg chg="modSp mod">
        <pc:chgData name="GOMEZ, Paula" userId="c93cf399-3ed7-4230-9282-8831e3fe5ae7" providerId="ADAL" clId="{9EFA6E13-DA11-41A9-A718-0D71BBA743A0}" dt="2023-01-19T16:36:30.140" v="144" actId="1076"/>
        <pc:sldMkLst>
          <pc:docMk/>
          <pc:sldMk cId="3907581316" sldId="474"/>
        </pc:sldMkLst>
        <pc:spChg chg="mod">
          <ac:chgData name="GOMEZ, Paula" userId="c93cf399-3ed7-4230-9282-8831e3fe5ae7" providerId="ADAL" clId="{9EFA6E13-DA11-41A9-A718-0D71BBA743A0}" dt="2023-01-19T16:36:26.484" v="143" actId="1076"/>
          <ac:spMkLst>
            <pc:docMk/>
            <pc:sldMk cId="3907581316" sldId="474"/>
            <ac:spMk id="2" creationId="{00000000-0000-0000-0000-000000000000}"/>
          </ac:spMkLst>
        </pc:spChg>
        <pc:spChg chg="mod">
          <ac:chgData name="GOMEZ, Paula" userId="c93cf399-3ed7-4230-9282-8831e3fe5ae7" providerId="ADAL" clId="{9EFA6E13-DA11-41A9-A718-0D71BBA743A0}" dt="2023-01-19T16:36:30.140" v="144" actId="1076"/>
          <ac:spMkLst>
            <pc:docMk/>
            <pc:sldMk cId="3907581316" sldId="474"/>
            <ac:spMk id="3" creationId="{00000000-0000-0000-0000-000000000000}"/>
          </ac:spMkLst>
        </pc:spChg>
      </pc:sldChg>
      <pc:sldChg chg="addSp delSp modSp mod modClrScheme chgLayout">
        <pc:chgData name="GOMEZ, Paula" userId="c93cf399-3ed7-4230-9282-8831e3fe5ae7" providerId="ADAL" clId="{9EFA6E13-DA11-41A9-A718-0D71BBA743A0}" dt="2023-01-19T16:32:52.083" v="118" actId="1076"/>
        <pc:sldMkLst>
          <pc:docMk/>
          <pc:sldMk cId="2442500140" sldId="507"/>
        </pc:sldMkLst>
        <pc:spChg chg="mod ord">
          <ac:chgData name="GOMEZ, Paula" userId="c93cf399-3ed7-4230-9282-8831e3fe5ae7" providerId="ADAL" clId="{9EFA6E13-DA11-41A9-A718-0D71BBA743A0}" dt="2023-01-19T16:32:22.682" v="93" actId="14100"/>
          <ac:spMkLst>
            <pc:docMk/>
            <pc:sldMk cId="2442500140" sldId="507"/>
            <ac:spMk id="2" creationId="{00000000-0000-0000-0000-000000000000}"/>
          </ac:spMkLst>
        </pc:spChg>
        <pc:spChg chg="add del mod ord">
          <ac:chgData name="GOMEZ, Paula" userId="c93cf399-3ed7-4230-9282-8831e3fe5ae7" providerId="ADAL" clId="{9EFA6E13-DA11-41A9-A718-0D71BBA743A0}" dt="2023-01-19T16:32:35.065" v="95" actId="478"/>
          <ac:spMkLst>
            <pc:docMk/>
            <pc:sldMk cId="2442500140" sldId="507"/>
            <ac:spMk id="3" creationId="{2CC0BCB2-653B-40E5-8528-2EB1F52DFA50}"/>
          </ac:spMkLst>
        </pc:spChg>
        <pc:spChg chg="mod">
          <ac:chgData name="GOMEZ, Paula" userId="c93cf399-3ed7-4230-9282-8831e3fe5ae7" providerId="ADAL" clId="{9EFA6E13-DA11-41A9-A718-0D71BBA743A0}" dt="2023-01-19T16:32:52.083" v="118" actId="1076"/>
          <ac:spMkLst>
            <pc:docMk/>
            <pc:sldMk cId="2442500140" sldId="507"/>
            <ac:spMk id="6" creationId="{00000000-0000-0000-0000-000000000000}"/>
          </ac:spMkLst>
        </pc:spChg>
        <pc:spChg chg="mod">
          <ac:chgData name="GOMEZ, Paula" userId="c93cf399-3ed7-4230-9282-8831e3fe5ae7" providerId="ADAL" clId="{9EFA6E13-DA11-41A9-A718-0D71BBA743A0}" dt="2023-01-19T16:32:30.873" v="94" actId="2711"/>
          <ac:spMkLst>
            <pc:docMk/>
            <pc:sldMk cId="2442500140" sldId="507"/>
            <ac:spMk id="9" creationId="{00000000-0000-0000-0000-000000000000}"/>
          </ac:spMkLst>
        </pc:spChg>
        <pc:picChg chg="mod">
          <ac:chgData name="GOMEZ, Paula" userId="c93cf399-3ed7-4230-9282-8831e3fe5ae7" providerId="ADAL" clId="{9EFA6E13-DA11-41A9-A718-0D71BBA743A0}" dt="2023-01-19T16:32:43.642" v="117" actId="1038"/>
          <ac:picMkLst>
            <pc:docMk/>
            <pc:sldMk cId="2442500140" sldId="507"/>
            <ac:picMk id="4" creationId="{00000000-0000-0000-0000-000000000000}"/>
          </ac:picMkLst>
        </pc:picChg>
      </pc:sldChg>
      <pc:sldChg chg="modSp">
        <pc:chgData name="GOMEZ, Paula" userId="c93cf399-3ed7-4230-9282-8831e3fe5ae7" providerId="ADAL" clId="{9EFA6E13-DA11-41A9-A718-0D71BBA743A0}" dt="2023-01-19T16:32:06.867" v="92"/>
        <pc:sldMkLst>
          <pc:docMk/>
          <pc:sldMk cId="2959694941" sldId="518"/>
        </pc:sldMkLst>
        <pc:picChg chg="mod">
          <ac:chgData name="GOMEZ, Paula" userId="c93cf399-3ed7-4230-9282-8831e3fe5ae7" providerId="ADAL" clId="{9EFA6E13-DA11-41A9-A718-0D71BBA743A0}" dt="2023-01-19T16:32:06.867" v="92"/>
          <ac:picMkLst>
            <pc:docMk/>
            <pc:sldMk cId="2959694941" sldId="518"/>
            <ac:picMk id="4" creationId="{00000000-0000-0000-0000-000000000000}"/>
          </ac:picMkLst>
        </pc:picChg>
      </pc:sldChg>
      <pc:sldChg chg="modSp mod">
        <pc:chgData name="GOMEZ, Paula" userId="c93cf399-3ed7-4230-9282-8831e3fe5ae7" providerId="ADAL" clId="{9EFA6E13-DA11-41A9-A718-0D71BBA743A0}" dt="2023-01-19T16:34:23.976" v="121" actId="14100"/>
        <pc:sldMkLst>
          <pc:docMk/>
          <pc:sldMk cId="2033389759" sldId="542"/>
        </pc:sldMkLst>
        <pc:spChg chg="mod">
          <ac:chgData name="GOMEZ, Paula" userId="c93cf399-3ed7-4230-9282-8831e3fe5ae7" providerId="ADAL" clId="{9EFA6E13-DA11-41A9-A718-0D71BBA743A0}" dt="2023-01-19T16:34:23.976" v="121" actId="14100"/>
          <ac:spMkLst>
            <pc:docMk/>
            <pc:sldMk cId="2033389759" sldId="542"/>
            <ac:spMk id="6" creationId="{00000000-0000-0000-0000-000000000000}"/>
          </ac:spMkLst>
        </pc:spChg>
      </pc:sldChg>
      <pc:sldChg chg="addCm modNotesTx">
        <pc:chgData name="GOMEZ, Paula" userId="c93cf399-3ed7-4230-9282-8831e3fe5ae7" providerId="ADAL" clId="{9EFA6E13-DA11-41A9-A718-0D71BBA743A0}" dt="2023-01-19T17:46:59.460" v="148" actId="33524"/>
        <pc:sldMkLst>
          <pc:docMk/>
          <pc:sldMk cId="3960562795" sldId="544"/>
        </pc:sldMkLst>
      </pc:sldChg>
      <pc:sldChg chg="modNotesTx">
        <pc:chgData name="GOMEZ, Paula" userId="c93cf399-3ed7-4230-9282-8831e3fe5ae7" providerId="ADAL" clId="{9EFA6E13-DA11-41A9-A718-0D71BBA743A0}" dt="2023-01-19T17:48:13.061" v="149" actId="33524"/>
        <pc:sldMkLst>
          <pc:docMk/>
          <pc:sldMk cId="2924936375" sldId="556"/>
        </pc:sldMkLst>
      </pc:sldChg>
      <pc:sldChg chg="modSp mod">
        <pc:chgData name="GOMEZ, Paula" userId="c93cf399-3ed7-4230-9282-8831e3fe5ae7" providerId="ADAL" clId="{9EFA6E13-DA11-41A9-A718-0D71BBA743A0}" dt="2023-01-19T16:29:15.133" v="60" actId="27636"/>
        <pc:sldMkLst>
          <pc:docMk/>
          <pc:sldMk cId="2216733254" sldId="557"/>
        </pc:sldMkLst>
        <pc:spChg chg="mod">
          <ac:chgData name="GOMEZ, Paula" userId="c93cf399-3ed7-4230-9282-8831e3fe5ae7" providerId="ADAL" clId="{9EFA6E13-DA11-41A9-A718-0D71BBA743A0}" dt="2023-01-19T16:29:15.133" v="60" actId="27636"/>
          <ac:spMkLst>
            <pc:docMk/>
            <pc:sldMk cId="2216733254" sldId="557"/>
            <ac:spMk id="7" creationId="{00000000-0000-0000-0000-000000000000}"/>
          </ac:spMkLst>
        </pc:spChg>
      </pc:sldChg>
      <pc:sldChg chg="modNotesTx">
        <pc:chgData name="GOMEZ, Paula" userId="c93cf399-3ed7-4230-9282-8831e3fe5ae7" providerId="ADAL" clId="{9EFA6E13-DA11-41A9-A718-0D71BBA743A0}" dt="2023-01-19T17:49:37.508" v="155" actId="33524"/>
        <pc:sldMkLst>
          <pc:docMk/>
          <pc:sldMk cId="213193096" sldId="563"/>
        </pc:sldMkLst>
      </pc:sldChg>
      <pc:sldChg chg="modSp">
        <pc:chgData name="GOMEZ, Paula" userId="c93cf399-3ed7-4230-9282-8831e3fe5ae7" providerId="ADAL" clId="{9EFA6E13-DA11-41A9-A718-0D71BBA743A0}" dt="2023-01-19T16:31:57.678" v="91"/>
        <pc:sldMkLst>
          <pc:docMk/>
          <pc:sldMk cId="2741091063" sldId="565"/>
        </pc:sldMkLst>
        <pc:spChg chg="mod">
          <ac:chgData name="GOMEZ, Paula" userId="c93cf399-3ed7-4230-9282-8831e3fe5ae7" providerId="ADAL" clId="{9EFA6E13-DA11-41A9-A718-0D71BBA743A0}" dt="2023-01-19T16:31:57.678" v="91"/>
          <ac:spMkLst>
            <pc:docMk/>
            <pc:sldMk cId="2741091063" sldId="565"/>
            <ac:spMk id="2" creationId="{D146A8C7-CD42-3C35-7E5D-E7211479AE5A}"/>
          </ac:spMkLst>
        </pc:spChg>
      </pc:sldChg>
      <pc:sldMasterChg chg="del delSldLayout">
        <pc:chgData name="GOMEZ, Paula" userId="c93cf399-3ed7-4230-9282-8831e3fe5ae7" providerId="ADAL" clId="{9EFA6E13-DA11-41A9-A718-0D71BBA743A0}" dt="2023-01-19T16:31:54.798" v="77" actId="2696"/>
        <pc:sldMasterMkLst>
          <pc:docMk/>
          <pc:sldMasterMk cId="3027511922" sldId="2147483694"/>
        </pc:sldMasterMkLst>
        <pc:sldLayoutChg chg="del">
          <pc:chgData name="GOMEZ, Paula" userId="c93cf399-3ed7-4230-9282-8831e3fe5ae7" providerId="ADAL" clId="{9EFA6E13-DA11-41A9-A718-0D71BBA743A0}" dt="2023-01-19T16:31:54.727" v="66" actId="2696"/>
          <pc:sldLayoutMkLst>
            <pc:docMk/>
            <pc:sldMasterMk cId="3027511922" sldId="2147483694"/>
            <pc:sldLayoutMk cId="2512462483" sldId="2147483695"/>
          </pc:sldLayoutMkLst>
        </pc:sldLayoutChg>
        <pc:sldLayoutChg chg="del">
          <pc:chgData name="GOMEZ, Paula" userId="c93cf399-3ed7-4230-9282-8831e3fe5ae7" providerId="ADAL" clId="{9EFA6E13-DA11-41A9-A718-0D71BBA743A0}" dt="2023-01-19T16:31:54.732" v="67" actId="2696"/>
          <pc:sldLayoutMkLst>
            <pc:docMk/>
            <pc:sldMasterMk cId="3027511922" sldId="2147483694"/>
            <pc:sldLayoutMk cId="2981980259" sldId="2147483696"/>
          </pc:sldLayoutMkLst>
        </pc:sldLayoutChg>
        <pc:sldLayoutChg chg="del">
          <pc:chgData name="GOMEZ, Paula" userId="c93cf399-3ed7-4230-9282-8831e3fe5ae7" providerId="ADAL" clId="{9EFA6E13-DA11-41A9-A718-0D71BBA743A0}" dt="2023-01-19T16:31:54.738" v="68" actId="2696"/>
          <pc:sldLayoutMkLst>
            <pc:docMk/>
            <pc:sldMasterMk cId="3027511922" sldId="2147483694"/>
            <pc:sldLayoutMk cId="328889666" sldId="2147483697"/>
          </pc:sldLayoutMkLst>
        </pc:sldLayoutChg>
        <pc:sldLayoutChg chg="del">
          <pc:chgData name="GOMEZ, Paula" userId="c93cf399-3ed7-4230-9282-8831e3fe5ae7" providerId="ADAL" clId="{9EFA6E13-DA11-41A9-A718-0D71BBA743A0}" dt="2023-01-19T16:31:54.742" v="69" actId="2696"/>
          <pc:sldLayoutMkLst>
            <pc:docMk/>
            <pc:sldMasterMk cId="3027511922" sldId="2147483694"/>
            <pc:sldLayoutMk cId="2903954883" sldId="2147483698"/>
          </pc:sldLayoutMkLst>
        </pc:sldLayoutChg>
        <pc:sldLayoutChg chg="del">
          <pc:chgData name="GOMEZ, Paula" userId="c93cf399-3ed7-4230-9282-8831e3fe5ae7" providerId="ADAL" clId="{9EFA6E13-DA11-41A9-A718-0D71BBA743A0}" dt="2023-01-19T16:31:54.747" v="70" actId="2696"/>
          <pc:sldLayoutMkLst>
            <pc:docMk/>
            <pc:sldMasterMk cId="3027511922" sldId="2147483694"/>
            <pc:sldLayoutMk cId="348181139" sldId="2147483699"/>
          </pc:sldLayoutMkLst>
        </pc:sldLayoutChg>
        <pc:sldLayoutChg chg="del">
          <pc:chgData name="GOMEZ, Paula" userId="c93cf399-3ed7-4230-9282-8831e3fe5ae7" providerId="ADAL" clId="{9EFA6E13-DA11-41A9-A718-0D71BBA743A0}" dt="2023-01-19T16:31:54.764" v="71" actId="2696"/>
          <pc:sldLayoutMkLst>
            <pc:docMk/>
            <pc:sldMasterMk cId="3027511922" sldId="2147483694"/>
            <pc:sldLayoutMk cId="1871236778" sldId="2147483700"/>
          </pc:sldLayoutMkLst>
        </pc:sldLayoutChg>
        <pc:sldLayoutChg chg="del">
          <pc:chgData name="GOMEZ, Paula" userId="c93cf399-3ed7-4230-9282-8831e3fe5ae7" providerId="ADAL" clId="{9EFA6E13-DA11-41A9-A718-0D71BBA743A0}" dt="2023-01-19T16:31:54.768" v="72" actId="2696"/>
          <pc:sldLayoutMkLst>
            <pc:docMk/>
            <pc:sldMasterMk cId="3027511922" sldId="2147483694"/>
            <pc:sldLayoutMk cId="2056529043" sldId="2147483701"/>
          </pc:sldLayoutMkLst>
        </pc:sldLayoutChg>
        <pc:sldLayoutChg chg="del">
          <pc:chgData name="GOMEZ, Paula" userId="c93cf399-3ed7-4230-9282-8831e3fe5ae7" providerId="ADAL" clId="{9EFA6E13-DA11-41A9-A718-0D71BBA743A0}" dt="2023-01-19T16:31:54.771" v="73" actId="2696"/>
          <pc:sldLayoutMkLst>
            <pc:docMk/>
            <pc:sldMasterMk cId="3027511922" sldId="2147483694"/>
            <pc:sldLayoutMk cId="2563895860" sldId="2147483702"/>
          </pc:sldLayoutMkLst>
        </pc:sldLayoutChg>
        <pc:sldLayoutChg chg="del">
          <pc:chgData name="GOMEZ, Paula" userId="c93cf399-3ed7-4230-9282-8831e3fe5ae7" providerId="ADAL" clId="{9EFA6E13-DA11-41A9-A718-0D71BBA743A0}" dt="2023-01-19T16:31:54.781" v="74" actId="2696"/>
          <pc:sldLayoutMkLst>
            <pc:docMk/>
            <pc:sldMasterMk cId="3027511922" sldId="2147483694"/>
            <pc:sldLayoutMk cId="2998012542" sldId="2147483703"/>
          </pc:sldLayoutMkLst>
        </pc:sldLayoutChg>
        <pc:sldLayoutChg chg="del">
          <pc:chgData name="GOMEZ, Paula" userId="c93cf399-3ed7-4230-9282-8831e3fe5ae7" providerId="ADAL" clId="{9EFA6E13-DA11-41A9-A718-0D71BBA743A0}" dt="2023-01-19T16:31:54.784" v="75" actId="2696"/>
          <pc:sldLayoutMkLst>
            <pc:docMk/>
            <pc:sldMasterMk cId="3027511922" sldId="2147483694"/>
            <pc:sldLayoutMk cId="359831834" sldId="2147483704"/>
          </pc:sldLayoutMkLst>
        </pc:sldLayoutChg>
        <pc:sldLayoutChg chg="del">
          <pc:chgData name="GOMEZ, Paula" userId="c93cf399-3ed7-4230-9282-8831e3fe5ae7" providerId="ADAL" clId="{9EFA6E13-DA11-41A9-A718-0D71BBA743A0}" dt="2023-01-19T16:31:54.787" v="76" actId="2696"/>
          <pc:sldLayoutMkLst>
            <pc:docMk/>
            <pc:sldMasterMk cId="3027511922" sldId="2147483694"/>
            <pc:sldLayoutMk cId="1126155643" sldId="2147483705"/>
          </pc:sldLayoutMkLst>
        </pc:sldLayoutChg>
      </pc:sldMasterChg>
      <pc:sldMasterChg chg="del delSldLayout">
        <pc:chgData name="GOMEZ, Paula" userId="c93cf399-3ed7-4230-9282-8831e3fe5ae7" providerId="ADAL" clId="{9EFA6E13-DA11-41A9-A718-0D71BBA743A0}" dt="2023-01-19T16:31:55.381" v="89" actId="2696"/>
        <pc:sldMasterMkLst>
          <pc:docMk/>
          <pc:sldMasterMk cId="1057631024" sldId="2147483758"/>
        </pc:sldMasterMkLst>
        <pc:sldLayoutChg chg="del">
          <pc:chgData name="GOMEZ, Paula" userId="c93cf399-3ed7-4230-9282-8831e3fe5ae7" providerId="ADAL" clId="{9EFA6E13-DA11-41A9-A718-0D71BBA743A0}" dt="2023-01-19T16:31:55.320" v="78" actId="2696"/>
          <pc:sldLayoutMkLst>
            <pc:docMk/>
            <pc:sldMasterMk cId="1057631024" sldId="2147483758"/>
            <pc:sldLayoutMk cId="60392578" sldId="2147483759"/>
          </pc:sldLayoutMkLst>
        </pc:sldLayoutChg>
        <pc:sldLayoutChg chg="del">
          <pc:chgData name="GOMEZ, Paula" userId="c93cf399-3ed7-4230-9282-8831e3fe5ae7" providerId="ADAL" clId="{9EFA6E13-DA11-41A9-A718-0D71BBA743A0}" dt="2023-01-19T16:31:55.324" v="79" actId="2696"/>
          <pc:sldLayoutMkLst>
            <pc:docMk/>
            <pc:sldMasterMk cId="1057631024" sldId="2147483758"/>
            <pc:sldLayoutMk cId="2176522879" sldId="2147483760"/>
          </pc:sldLayoutMkLst>
        </pc:sldLayoutChg>
        <pc:sldLayoutChg chg="del">
          <pc:chgData name="GOMEZ, Paula" userId="c93cf399-3ed7-4230-9282-8831e3fe5ae7" providerId="ADAL" clId="{9EFA6E13-DA11-41A9-A718-0D71BBA743A0}" dt="2023-01-19T16:31:55.331" v="80" actId="2696"/>
          <pc:sldLayoutMkLst>
            <pc:docMk/>
            <pc:sldMasterMk cId="1057631024" sldId="2147483758"/>
            <pc:sldLayoutMk cId="2034085176" sldId="2147483761"/>
          </pc:sldLayoutMkLst>
        </pc:sldLayoutChg>
        <pc:sldLayoutChg chg="del">
          <pc:chgData name="GOMEZ, Paula" userId="c93cf399-3ed7-4230-9282-8831e3fe5ae7" providerId="ADAL" clId="{9EFA6E13-DA11-41A9-A718-0D71BBA743A0}" dt="2023-01-19T16:31:55.335" v="81" actId="2696"/>
          <pc:sldLayoutMkLst>
            <pc:docMk/>
            <pc:sldMasterMk cId="1057631024" sldId="2147483758"/>
            <pc:sldLayoutMk cId="4013162641" sldId="2147483762"/>
          </pc:sldLayoutMkLst>
        </pc:sldLayoutChg>
        <pc:sldLayoutChg chg="del">
          <pc:chgData name="GOMEZ, Paula" userId="c93cf399-3ed7-4230-9282-8831e3fe5ae7" providerId="ADAL" clId="{9EFA6E13-DA11-41A9-A718-0D71BBA743A0}" dt="2023-01-19T16:31:55.338" v="82" actId="2696"/>
          <pc:sldLayoutMkLst>
            <pc:docMk/>
            <pc:sldMasterMk cId="1057631024" sldId="2147483758"/>
            <pc:sldLayoutMk cId="2714598530" sldId="2147483763"/>
          </pc:sldLayoutMkLst>
        </pc:sldLayoutChg>
        <pc:sldLayoutChg chg="del">
          <pc:chgData name="GOMEZ, Paula" userId="c93cf399-3ed7-4230-9282-8831e3fe5ae7" providerId="ADAL" clId="{9EFA6E13-DA11-41A9-A718-0D71BBA743A0}" dt="2023-01-19T16:31:55.348" v="83" actId="2696"/>
          <pc:sldLayoutMkLst>
            <pc:docMk/>
            <pc:sldMasterMk cId="1057631024" sldId="2147483758"/>
            <pc:sldLayoutMk cId="1984070389" sldId="2147483764"/>
          </pc:sldLayoutMkLst>
        </pc:sldLayoutChg>
        <pc:sldLayoutChg chg="del">
          <pc:chgData name="GOMEZ, Paula" userId="c93cf399-3ed7-4230-9282-8831e3fe5ae7" providerId="ADAL" clId="{9EFA6E13-DA11-41A9-A718-0D71BBA743A0}" dt="2023-01-19T16:31:55.351" v="84" actId="2696"/>
          <pc:sldLayoutMkLst>
            <pc:docMk/>
            <pc:sldMasterMk cId="1057631024" sldId="2147483758"/>
            <pc:sldLayoutMk cId="4204093328" sldId="2147483765"/>
          </pc:sldLayoutMkLst>
        </pc:sldLayoutChg>
        <pc:sldLayoutChg chg="del">
          <pc:chgData name="GOMEZ, Paula" userId="c93cf399-3ed7-4230-9282-8831e3fe5ae7" providerId="ADAL" clId="{9EFA6E13-DA11-41A9-A718-0D71BBA743A0}" dt="2023-01-19T16:31:55.353" v="85" actId="2696"/>
          <pc:sldLayoutMkLst>
            <pc:docMk/>
            <pc:sldMasterMk cId="1057631024" sldId="2147483758"/>
            <pc:sldLayoutMk cId="3171964841" sldId="2147483766"/>
          </pc:sldLayoutMkLst>
        </pc:sldLayoutChg>
        <pc:sldLayoutChg chg="del">
          <pc:chgData name="GOMEZ, Paula" userId="c93cf399-3ed7-4230-9282-8831e3fe5ae7" providerId="ADAL" clId="{9EFA6E13-DA11-41A9-A718-0D71BBA743A0}" dt="2023-01-19T16:31:55.364" v="86" actId="2696"/>
          <pc:sldLayoutMkLst>
            <pc:docMk/>
            <pc:sldMasterMk cId="1057631024" sldId="2147483758"/>
            <pc:sldLayoutMk cId="2143944274" sldId="2147483767"/>
          </pc:sldLayoutMkLst>
        </pc:sldLayoutChg>
        <pc:sldLayoutChg chg="del">
          <pc:chgData name="GOMEZ, Paula" userId="c93cf399-3ed7-4230-9282-8831e3fe5ae7" providerId="ADAL" clId="{9EFA6E13-DA11-41A9-A718-0D71BBA743A0}" dt="2023-01-19T16:31:55.367" v="87" actId="2696"/>
          <pc:sldLayoutMkLst>
            <pc:docMk/>
            <pc:sldMasterMk cId="1057631024" sldId="2147483758"/>
            <pc:sldLayoutMk cId="1819288208" sldId="2147483768"/>
          </pc:sldLayoutMkLst>
        </pc:sldLayoutChg>
        <pc:sldLayoutChg chg="del">
          <pc:chgData name="GOMEZ, Paula" userId="c93cf399-3ed7-4230-9282-8831e3fe5ae7" providerId="ADAL" clId="{9EFA6E13-DA11-41A9-A718-0D71BBA743A0}" dt="2023-01-19T16:31:55.370" v="88" actId="2696"/>
          <pc:sldLayoutMkLst>
            <pc:docMk/>
            <pc:sldMasterMk cId="1057631024" sldId="2147483758"/>
            <pc:sldLayoutMk cId="301536455" sldId="2147483769"/>
          </pc:sldLayoutMkLst>
        </pc:sldLayoutChg>
      </pc:sldMasterChg>
      <pc:sldMasterChg chg="modSp mod delSldLayout modSldLayout">
        <pc:chgData name="GOMEZ, Paula" userId="c93cf399-3ed7-4230-9282-8831e3fe5ae7" providerId="ADAL" clId="{9EFA6E13-DA11-41A9-A718-0D71BBA743A0}" dt="2023-01-19T16:29:59.451" v="64" actId="1076"/>
        <pc:sldMasterMkLst>
          <pc:docMk/>
          <pc:sldMasterMk cId="0" sldId="2147483862"/>
        </pc:sldMasterMkLst>
        <pc:spChg chg="mod">
          <ac:chgData name="GOMEZ, Paula" userId="c93cf399-3ed7-4230-9282-8831e3fe5ae7" providerId="ADAL" clId="{9EFA6E13-DA11-41A9-A718-0D71BBA743A0}" dt="2023-01-19T16:22:46.222" v="1" actId="20577"/>
          <ac:spMkLst>
            <pc:docMk/>
            <pc:sldMasterMk cId="0" sldId="2147483862"/>
            <ac:spMk id="12" creationId="{00000000-0000-0000-0000-000000000000}"/>
          </ac:spMkLst>
        </pc:spChg>
        <pc:sldLayoutChg chg="modSp mod">
          <pc:chgData name="GOMEZ, Paula" userId="c93cf399-3ed7-4230-9282-8831e3fe5ae7" providerId="ADAL" clId="{9EFA6E13-DA11-41A9-A718-0D71BBA743A0}" dt="2023-01-19T16:24:38.474" v="27" actId="20577"/>
          <pc:sldLayoutMkLst>
            <pc:docMk/>
            <pc:sldMasterMk cId="0" sldId="2147483862"/>
            <pc:sldLayoutMk cId="0" sldId="2147483663"/>
          </pc:sldLayoutMkLst>
          <pc:spChg chg="mod">
            <ac:chgData name="GOMEZ, Paula" userId="c93cf399-3ed7-4230-9282-8831e3fe5ae7" providerId="ADAL" clId="{9EFA6E13-DA11-41A9-A718-0D71BBA743A0}" dt="2023-01-19T16:24:38.474" v="27" actId="20577"/>
            <ac:spMkLst>
              <pc:docMk/>
              <pc:sldMasterMk cId="0" sldId="2147483862"/>
              <pc:sldLayoutMk cId="0" sldId="2147483663"/>
              <ac:spMk id="11" creationId="{B72ABE9A-94A8-4AF2-9F76-F8E89AC5FF8E}"/>
            </ac:spMkLst>
          </pc:spChg>
        </pc:sldLayoutChg>
        <pc:sldLayoutChg chg="del">
          <pc:chgData name="GOMEZ, Paula" userId="c93cf399-3ed7-4230-9282-8831e3fe5ae7" providerId="ADAL" clId="{9EFA6E13-DA11-41A9-A718-0D71BBA743A0}" dt="2023-01-19T16:26:23.814" v="51" actId="2696"/>
          <pc:sldLayoutMkLst>
            <pc:docMk/>
            <pc:sldMasterMk cId="0" sldId="2147483862"/>
            <pc:sldLayoutMk cId="0" sldId="2147483675"/>
          </pc:sldLayoutMkLst>
        </pc:sldLayoutChg>
        <pc:sldLayoutChg chg="del">
          <pc:chgData name="GOMEZ, Paula" userId="c93cf399-3ed7-4230-9282-8831e3fe5ae7" providerId="ADAL" clId="{9EFA6E13-DA11-41A9-A718-0D71BBA743A0}" dt="2023-01-19T16:26:02.550" v="46" actId="2696"/>
          <pc:sldLayoutMkLst>
            <pc:docMk/>
            <pc:sldMasterMk cId="0" sldId="2147483862"/>
            <pc:sldLayoutMk cId="0" sldId="2147483676"/>
          </pc:sldLayoutMkLst>
        </pc:sldLayoutChg>
        <pc:sldLayoutChg chg="del">
          <pc:chgData name="GOMEZ, Paula" userId="c93cf399-3ed7-4230-9282-8831e3fe5ae7" providerId="ADAL" clId="{9EFA6E13-DA11-41A9-A718-0D71BBA743A0}" dt="2023-01-19T16:25:58.541" v="45" actId="2696"/>
          <pc:sldLayoutMkLst>
            <pc:docMk/>
            <pc:sldMasterMk cId="0" sldId="2147483862"/>
            <pc:sldLayoutMk cId="0" sldId="2147483677"/>
          </pc:sldLayoutMkLst>
        </pc:sldLayoutChg>
        <pc:sldLayoutChg chg="del">
          <pc:chgData name="GOMEZ, Paula" userId="c93cf399-3ed7-4230-9282-8831e3fe5ae7" providerId="ADAL" clId="{9EFA6E13-DA11-41A9-A718-0D71BBA743A0}" dt="2023-01-19T16:25:53.352" v="44" actId="2696"/>
          <pc:sldLayoutMkLst>
            <pc:docMk/>
            <pc:sldMasterMk cId="0" sldId="2147483862"/>
            <pc:sldLayoutMk cId="0" sldId="2147483679"/>
          </pc:sldLayoutMkLst>
        </pc:sldLayoutChg>
        <pc:sldLayoutChg chg="del">
          <pc:chgData name="GOMEZ, Paula" userId="c93cf399-3ed7-4230-9282-8831e3fe5ae7" providerId="ADAL" clId="{9EFA6E13-DA11-41A9-A718-0D71BBA743A0}" dt="2023-01-19T16:25:48.429" v="43" actId="2696"/>
          <pc:sldLayoutMkLst>
            <pc:docMk/>
            <pc:sldMasterMk cId="0" sldId="2147483862"/>
            <pc:sldLayoutMk cId="0" sldId="2147483680"/>
          </pc:sldLayoutMkLst>
        </pc:sldLayoutChg>
        <pc:sldLayoutChg chg="modSp mod">
          <pc:chgData name="GOMEZ, Paula" userId="c93cf399-3ed7-4230-9282-8831e3fe5ae7" providerId="ADAL" clId="{9EFA6E13-DA11-41A9-A718-0D71BBA743A0}" dt="2023-01-19T16:24:10.108" v="18" actId="20577"/>
          <pc:sldLayoutMkLst>
            <pc:docMk/>
            <pc:sldMasterMk cId="0" sldId="2147483862"/>
            <pc:sldLayoutMk cId="0" sldId="2147483693"/>
          </pc:sldLayoutMkLst>
          <pc:spChg chg="mod">
            <ac:chgData name="GOMEZ, Paula" userId="c93cf399-3ed7-4230-9282-8831e3fe5ae7" providerId="ADAL" clId="{9EFA6E13-DA11-41A9-A718-0D71BBA743A0}" dt="2023-01-19T16:24:10.108" v="18" actId="20577"/>
            <ac:spMkLst>
              <pc:docMk/>
              <pc:sldMasterMk cId="0" sldId="2147483862"/>
              <pc:sldLayoutMk cId="0" sldId="2147483693"/>
              <ac:spMk id="15" creationId="{9C58AFEB-84A7-409B-8CA4-2A949CD65EE4}"/>
            </ac:spMkLst>
          </pc:spChg>
        </pc:sldLayoutChg>
        <pc:sldLayoutChg chg="del">
          <pc:chgData name="GOMEZ, Paula" userId="c93cf399-3ed7-4230-9282-8831e3fe5ae7" providerId="ADAL" clId="{9EFA6E13-DA11-41A9-A718-0D71BBA743A0}" dt="2023-01-19T16:25:41.176" v="42" actId="2696"/>
          <pc:sldLayoutMkLst>
            <pc:docMk/>
            <pc:sldMasterMk cId="0" sldId="2147483862"/>
            <pc:sldLayoutMk cId="2613072162" sldId="2147483718"/>
          </pc:sldLayoutMkLst>
        </pc:sldLayoutChg>
        <pc:sldLayoutChg chg="modSp mod">
          <pc:chgData name="GOMEZ, Paula" userId="c93cf399-3ed7-4230-9282-8831e3fe5ae7" providerId="ADAL" clId="{9EFA6E13-DA11-41A9-A718-0D71BBA743A0}" dt="2023-01-19T16:29:52.187" v="63" actId="1076"/>
          <pc:sldLayoutMkLst>
            <pc:docMk/>
            <pc:sldMasterMk cId="0" sldId="2147483862"/>
            <pc:sldLayoutMk cId="0" sldId="2147483863"/>
          </pc:sldLayoutMkLst>
          <pc:spChg chg="mod">
            <ac:chgData name="GOMEZ, Paula" userId="c93cf399-3ed7-4230-9282-8831e3fe5ae7" providerId="ADAL" clId="{9EFA6E13-DA11-41A9-A718-0D71BBA743A0}" dt="2023-01-19T16:29:52.187" v="63" actId="1076"/>
            <ac:spMkLst>
              <pc:docMk/>
              <pc:sldMasterMk cId="0" sldId="2147483862"/>
              <pc:sldLayoutMk cId="0" sldId="2147483863"/>
              <ac:spMk id="26" creationId="{00000000-0000-0000-0000-000000000000}"/>
            </ac:spMkLst>
          </pc:spChg>
          <pc:spChg chg="mod">
            <ac:chgData name="GOMEZ, Paula" userId="c93cf399-3ed7-4230-9282-8831e3fe5ae7" providerId="ADAL" clId="{9EFA6E13-DA11-41A9-A718-0D71BBA743A0}" dt="2023-01-19T16:22:58.147" v="3"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9EFA6E13-DA11-41A9-A718-0D71BBA743A0}" dt="2023-01-19T16:29:59.451" v="64" actId="1076"/>
          <pc:sldLayoutMkLst>
            <pc:docMk/>
            <pc:sldMasterMk cId="0" sldId="2147483862"/>
            <pc:sldLayoutMk cId="0" sldId="2147483864"/>
          </pc:sldLayoutMkLst>
          <pc:spChg chg="mod">
            <ac:chgData name="GOMEZ, Paula" userId="c93cf399-3ed7-4230-9282-8831e3fe5ae7" providerId="ADAL" clId="{9EFA6E13-DA11-41A9-A718-0D71BBA743A0}" dt="2023-01-19T16:23:07.387" v="5" actId="20577"/>
            <ac:spMkLst>
              <pc:docMk/>
              <pc:sldMasterMk cId="0" sldId="2147483862"/>
              <pc:sldLayoutMk cId="0" sldId="2147483864"/>
              <ac:spMk id="19" creationId="{4FB9EC17-7A4A-42C0-844A-FAE9224AD6D9}"/>
            </ac:spMkLst>
          </pc:spChg>
          <pc:spChg chg="mod">
            <ac:chgData name="GOMEZ, Paula" userId="c93cf399-3ed7-4230-9282-8831e3fe5ae7" providerId="ADAL" clId="{9EFA6E13-DA11-41A9-A718-0D71BBA743A0}" dt="2023-01-19T16:29:59.451" v="64" actId="1076"/>
            <ac:spMkLst>
              <pc:docMk/>
              <pc:sldMasterMk cId="0" sldId="2147483862"/>
              <pc:sldLayoutMk cId="0" sldId="2147483864"/>
              <ac:spMk id="43" creationId="{00000000-0000-0000-0000-000000000000}"/>
            </ac:spMkLst>
          </pc:spChg>
        </pc:sldLayoutChg>
        <pc:sldLayoutChg chg="modSp mod">
          <pc:chgData name="GOMEZ, Paula" userId="c93cf399-3ed7-4230-9282-8831e3fe5ae7" providerId="ADAL" clId="{9EFA6E13-DA11-41A9-A718-0D71BBA743A0}" dt="2023-01-19T16:23:15.515" v="7" actId="20577"/>
          <pc:sldLayoutMkLst>
            <pc:docMk/>
            <pc:sldMasterMk cId="0" sldId="2147483862"/>
            <pc:sldLayoutMk cId="0" sldId="2147483865"/>
          </pc:sldLayoutMkLst>
          <pc:spChg chg="mod">
            <ac:chgData name="GOMEZ, Paula" userId="c93cf399-3ed7-4230-9282-8831e3fe5ae7" providerId="ADAL" clId="{9EFA6E13-DA11-41A9-A718-0D71BBA743A0}" dt="2023-01-19T16:23:15.515" v="7"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9EFA6E13-DA11-41A9-A718-0D71BBA743A0}" dt="2023-01-19T16:29:15.090" v="59" actId="1076"/>
          <pc:sldLayoutMkLst>
            <pc:docMk/>
            <pc:sldMasterMk cId="0" sldId="2147483862"/>
            <pc:sldLayoutMk cId="0" sldId="2147483866"/>
          </pc:sldLayoutMkLst>
          <pc:spChg chg="mod">
            <ac:chgData name="GOMEZ, Paula" userId="c93cf399-3ed7-4230-9282-8831e3fe5ae7" providerId="ADAL" clId="{9EFA6E13-DA11-41A9-A718-0D71BBA743A0}" dt="2023-01-19T16:23:22.734" v="9" actId="20577"/>
            <ac:spMkLst>
              <pc:docMk/>
              <pc:sldMasterMk cId="0" sldId="2147483862"/>
              <pc:sldLayoutMk cId="0" sldId="2147483866"/>
              <ac:spMk id="16" creationId="{387D2A9D-8C51-48D5-AAB1-1B6830323D44}"/>
            </ac:spMkLst>
          </pc:spChg>
          <pc:spChg chg="mod">
            <ac:chgData name="GOMEZ, Paula" userId="c93cf399-3ed7-4230-9282-8831e3fe5ae7" providerId="ADAL" clId="{9EFA6E13-DA11-41A9-A718-0D71BBA743A0}" dt="2023-01-19T16:29:15.090" v="59" actId="1076"/>
            <ac:spMkLst>
              <pc:docMk/>
              <pc:sldMasterMk cId="0" sldId="2147483862"/>
              <pc:sldLayoutMk cId="0" sldId="2147483866"/>
              <ac:spMk id="107" creationId="{00000000-0000-0000-0000-000000000000}"/>
            </ac:spMkLst>
          </pc:spChg>
        </pc:sldLayoutChg>
        <pc:sldLayoutChg chg="modSp mod">
          <pc:chgData name="GOMEZ, Paula" userId="c93cf399-3ed7-4230-9282-8831e3fe5ae7" providerId="ADAL" clId="{9EFA6E13-DA11-41A9-A718-0D71BBA743A0}" dt="2023-01-19T16:23:44.912" v="12" actId="20577"/>
          <pc:sldLayoutMkLst>
            <pc:docMk/>
            <pc:sldMasterMk cId="0" sldId="2147483862"/>
            <pc:sldLayoutMk cId="0" sldId="2147483867"/>
          </pc:sldLayoutMkLst>
          <pc:spChg chg="mod">
            <ac:chgData name="GOMEZ, Paula" userId="c93cf399-3ed7-4230-9282-8831e3fe5ae7" providerId="ADAL" clId="{9EFA6E13-DA11-41A9-A718-0D71BBA743A0}" dt="2023-01-19T16:23:44.912" v="12" actId="20577"/>
            <ac:spMkLst>
              <pc:docMk/>
              <pc:sldMasterMk cId="0" sldId="2147483862"/>
              <pc:sldLayoutMk cId="0" sldId="2147483867"/>
              <ac:spMk id="17" creationId="{3C2B1344-2951-4BF9-A8E7-A25DB00A13AA}"/>
            </ac:spMkLst>
          </pc:spChg>
          <pc:spChg chg="mod">
            <ac:chgData name="GOMEZ, Paula" userId="c93cf399-3ed7-4230-9282-8831e3fe5ae7" providerId="ADAL" clId="{9EFA6E13-DA11-41A9-A718-0D71BBA743A0}" dt="2023-01-19T16:23:35.863" v="10" actId="1076"/>
            <ac:spMkLst>
              <pc:docMk/>
              <pc:sldMasterMk cId="0" sldId="2147483862"/>
              <pc:sldLayoutMk cId="0" sldId="2147483867"/>
              <ac:spMk id="147" creationId="{00000000-0000-0000-0000-000000000000}"/>
            </ac:spMkLst>
          </pc:spChg>
        </pc:sldLayoutChg>
        <pc:sldLayoutChg chg="modSp mod">
          <pc:chgData name="GOMEZ, Paula" userId="c93cf399-3ed7-4230-9282-8831e3fe5ae7" providerId="ADAL" clId="{9EFA6E13-DA11-41A9-A718-0D71BBA743A0}" dt="2023-01-19T16:29:24.578" v="61" actId="1076"/>
          <pc:sldLayoutMkLst>
            <pc:docMk/>
            <pc:sldMasterMk cId="0" sldId="2147483862"/>
            <pc:sldLayoutMk cId="0" sldId="2147483868"/>
          </pc:sldLayoutMkLst>
          <pc:spChg chg="mod">
            <ac:chgData name="GOMEZ, Paula" userId="c93cf399-3ed7-4230-9282-8831e3fe5ae7" providerId="ADAL" clId="{9EFA6E13-DA11-41A9-A718-0D71BBA743A0}" dt="2023-01-19T16:23:52.556" v="14" actId="20577"/>
            <ac:spMkLst>
              <pc:docMk/>
              <pc:sldMasterMk cId="0" sldId="2147483862"/>
              <pc:sldLayoutMk cId="0" sldId="2147483868"/>
              <ac:spMk id="17" creationId="{FC59B8AC-21C3-4FD1-8894-F651CF618E5A}"/>
            </ac:spMkLst>
          </pc:spChg>
          <pc:spChg chg="mod">
            <ac:chgData name="GOMEZ, Paula" userId="c93cf399-3ed7-4230-9282-8831e3fe5ae7" providerId="ADAL" clId="{9EFA6E13-DA11-41A9-A718-0D71BBA743A0}" dt="2023-01-19T16:29:24.578" v="61" actId="1076"/>
            <ac:spMkLst>
              <pc:docMk/>
              <pc:sldMasterMk cId="0" sldId="2147483862"/>
              <pc:sldLayoutMk cId="0" sldId="2147483868"/>
              <ac:spMk id="167" creationId="{00000000-0000-0000-0000-000000000000}"/>
            </ac:spMkLst>
          </pc:spChg>
        </pc:sldLayoutChg>
        <pc:sldLayoutChg chg="modSp mod">
          <pc:chgData name="GOMEZ, Paula" userId="c93cf399-3ed7-4230-9282-8831e3fe5ae7" providerId="ADAL" clId="{9EFA6E13-DA11-41A9-A718-0D71BBA743A0}" dt="2023-01-19T16:29:39.730" v="62" actId="1076"/>
          <pc:sldLayoutMkLst>
            <pc:docMk/>
            <pc:sldMasterMk cId="0" sldId="2147483862"/>
            <pc:sldLayoutMk cId="0" sldId="2147483869"/>
          </pc:sldLayoutMkLst>
          <pc:spChg chg="mod">
            <ac:chgData name="GOMEZ, Paula" userId="c93cf399-3ed7-4230-9282-8831e3fe5ae7" providerId="ADAL" clId="{9EFA6E13-DA11-41A9-A718-0D71BBA743A0}" dt="2023-01-19T16:24:00.271" v="16" actId="20577"/>
            <ac:spMkLst>
              <pc:docMk/>
              <pc:sldMasterMk cId="0" sldId="2147483862"/>
              <pc:sldLayoutMk cId="0" sldId="2147483869"/>
              <ac:spMk id="17" creationId="{39A47447-8C7E-4ECF-8C93-D256B20DF19A}"/>
            </ac:spMkLst>
          </pc:spChg>
          <pc:spChg chg="mod">
            <ac:chgData name="GOMEZ, Paula" userId="c93cf399-3ed7-4230-9282-8831e3fe5ae7" providerId="ADAL" clId="{9EFA6E13-DA11-41A9-A718-0D71BBA743A0}" dt="2023-01-19T16:29:39.730" v="62" actId="1076"/>
            <ac:spMkLst>
              <pc:docMk/>
              <pc:sldMasterMk cId="0" sldId="2147483862"/>
              <pc:sldLayoutMk cId="0" sldId="2147483869"/>
              <ac:spMk id="187" creationId="{00000000-0000-0000-0000-000000000000}"/>
            </ac:spMkLst>
          </pc:spChg>
        </pc:sldLayoutChg>
        <pc:sldLayoutChg chg="modSp mod">
          <pc:chgData name="GOMEZ, Paula" userId="c93cf399-3ed7-4230-9282-8831e3fe5ae7" providerId="ADAL" clId="{9EFA6E13-DA11-41A9-A718-0D71BBA743A0}" dt="2023-01-19T16:24:18.057" v="21" actId="20577"/>
          <pc:sldLayoutMkLst>
            <pc:docMk/>
            <pc:sldMasterMk cId="0" sldId="2147483862"/>
            <pc:sldLayoutMk cId="0" sldId="2147483870"/>
          </pc:sldLayoutMkLst>
          <pc:spChg chg="mod">
            <ac:chgData name="GOMEZ, Paula" userId="c93cf399-3ed7-4230-9282-8831e3fe5ae7" providerId="ADAL" clId="{9EFA6E13-DA11-41A9-A718-0D71BBA743A0}" dt="2023-01-19T16:24:18.057" v="21" actId="20577"/>
            <ac:spMkLst>
              <pc:docMk/>
              <pc:sldMasterMk cId="0" sldId="2147483862"/>
              <pc:sldLayoutMk cId="0" sldId="2147483870"/>
              <ac:spMk id="13" creationId="{5ED6CE63-6EAD-482C-8486-AF107FF2CF4A}"/>
            </ac:spMkLst>
          </pc:spChg>
        </pc:sldLayoutChg>
        <pc:sldLayoutChg chg="modSp mod">
          <pc:chgData name="GOMEZ, Paula" userId="c93cf399-3ed7-4230-9282-8831e3fe5ae7" providerId="ADAL" clId="{9EFA6E13-DA11-41A9-A718-0D71BBA743A0}" dt="2023-01-19T16:24:24.114" v="23" actId="20577"/>
          <pc:sldLayoutMkLst>
            <pc:docMk/>
            <pc:sldMasterMk cId="0" sldId="2147483862"/>
            <pc:sldLayoutMk cId="0" sldId="2147483871"/>
          </pc:sldLayoutMkLst>
          <pc:spChg chg="mod">
            <ac:chgData name="GOMEZ, Paula" userId="c93cf399-3ed7-4230-9282-8831e3fe5ae7" providerId="ADAL" clId="{9EFA6E13-DA11-41A9-A718-0D71BBA743A0}" dt="2023-01-19T16:24:24.114" v="23" actId="20577"/>
            <ac:spMkLst>
              <pc:docMk/>
              <pc:sldMasterMk cId="0" sldId="2147483862"/>
              <pc:sldLayoutMk cId="0" sldId="2147483871"/>
              <ac:spMk id="15" creationId="{ABFF1854-6D68-4094-8B10-07AB555897A7}"/>
            </ac:spMkLst>
          </pc:spChg>
        </pc:sldLayoutChg>
        <pc:sldLayoutChg chg="modSp mod">
          <pc:chgData name="GOMEZ, Paula" userId="c93cf399-3ed7-4230-9282-8831e3fe5ae7" providerId="ADAL" clId="{9EFA6E13-DA11-41A9-A718-0D71BBA743A0}" dt="2023-01-19T16:24:30.874" v="25" actId="20577"/>
          <pc:sldLayoutMkLst>
            <pc:docMk/>
            <pc:sldMasterMk cId="0" sldId="2147483862"/>
            <pc:sldLayoutMk cId="0" sldId="2147483872"/>
          </pc:sldLayoutMkLst>
          <pc:spChg chg="mod">
            <ac:chgData name="GOMEZ, Paula" userId="c93cf399-3ed7-4230-9282-8831e3fe5ae7" providerId="ADAL" clId="{9EFA6E13-DA11-41A9-A718-0D71BBA743A0}" dt="2023-01-19T16:24:30.874" v="25" actId="20577"/>
            <ac:spMkLst>
              <pc:docMk/>
              <pc:sldMasterMk cId="0" sldId="2147483862"/>
              <pc:sldLayoutMk cId="0" sldId="2147483872"/>
              <ac:spMk id="14" creationId="{38A8EE72-C2FF-43D1-BFC9-83FA79AC7651}"/>
            </ac:spMkLst>
          </pc:spChg>
        </pc:sldLayoutChg>
        <pc:sldLayoutChg chg="modSp mod">
          <pc:chgData name="GOMEZ, Paula" userId="c93cf399-3ed7-4230-9282-8831e3fe5ae7" providerId="ADAL" clId="{9EFA6E13-DA11-41A9-A718-0D71BBA743A0}" dt="2023-01-19T16:24:43.509" v="29" actId="20577"/>
          <pc:sldLayoutMkLst>
            <pc:docMk/>
            <pc:sldMasterMk cId="0" sldId="2147483862"/>
            <pc:sldLayoutMk cId="2884475595" sldId="2147483873"/>
          </pc:sldLayoutMkLst>
          <pc:spChg chg="mod">
            <ac:chgData name="GOMEZ, Paula" userId="c93cf399-3ed7-4230-9282-8831e3fe5ae7" providerId="ADAL" clId="{9EFA6E13-DA11-41A9-A718-0D71BBA743A0}" dt="2023-01-19T16:24:43.509" v="29" actId="20577"/>
            <ac:spMkLst>
              <pc:docMk/>
              <pc:sldMasterMk cId="0" sldId="2147483862"/>
              <pc:sldLayoutMk cId="2884475595" sldId="2147483873"/>
              <ac:spMk id="11" creationId="{B72ABE9A-94A8-4AF2-9F76-F8E89AC5FF8E}"/>
            </ac:spMkLst>
          </pc:spChg>
        </pc:sldLayoutChg>
        <pc:sldLayoutChg chg="modSp mod">
          <pc:chgData name="GOMEZ, Paula" userId="c93cf399-3ed7-4230-9282-8831e3fe5ae7" providerId="ADAL" clId="{9EFA6E13-DA11-41A9-A718-0D71BBA743A0}" dt="2023-01-19T16:24:49.241" v="31" actId="20577"/>
          <pc:sldLayoutMkLst>
            <pc:docMk/>
            <pc:sldMasterMk cId="0" sldId="2147483862"/>
            <pc:sldLayoutMk cId="721061141" sldId="2147483874"/>
          </pc:sldLayoutMkLst>
          <pc:spChg chg="mod">
            <ac:chgData name="GOMEZ, Paula" userId="c93cf399-3ed7-4230-9282-8831e3fe5ae7" providerId="ADAL" clId="{9EFA6E13-DA11-41A9-A718-0D71BBA743A0}" dt="2023-01-19T16:24:49.241" v="31" actId="20577"/>
            <ac:spMkLst>
              <pc:docMk/>
              <pc:sldMasterMk cId="0" sldId="2147483862"/>
              <pc:sldLayoutMk cId="721061141" sldId="2147483874"/>
              <ac:spMk id="11" creationId="{B72ABE9A-94A8-4AF2-9F76-F8E89AC5FF8E}"/>
            </ac:spMkLst>
          </pc:spChg>
        </pc:sldLayoutChg>
        <pc:sldLayoutChg chg="modSp mod">
          <pc:chgData name="GOMEZ, Paula" userId="c93cf399-3ed7-4230-9282-8831e3fe5ae7" providerId="ADAL" clId="{9EFA6E13-DA11-41A9-A718-0D71BBA743A0}" dt="2023-01-19T16:24:55.248" v="33" actId="20577"/>
          <pc:sldLayoutMkLst>
            <pc:docMk/>
            <pc:sldMasterMk cId="0" sldId="2147483862"/>
            <pc:sldLayoutMk cId="0" sldId="2147483875"/>
          </pc:sldLayoutMkLst>
          <pc:spChg chg="mod">
            <ac:chgData name="GOMEZ, Paula" userId="c93cf399-3ed7-4230-9282-8831e3fe5ae7" providerId="ADAL" clId="{9EFA6E13-DA11-41A9-A718-0D71BBA743A0}" dt="2023-01-19T16:24:55.248" v="33" actId="20577"/>
            <ac:spMkLst>
              <pc:docMk/>
              <pc:sldMasterMk cId="0" sldId="2147483862"/>
              <pc:sldLayoutMk cId="0" sldId="2147483875"/>
              <ac:spMk id="12" creationId="{E626017B-5D24-48E1-BB4F-0087CF885B53}"/>
            </ac:spMkLst>
          </pc:spChg>
        </pc:sldLayoutChg>
        <pc:sldLayoutChg chg="modSp mod">
          <pc:chgData name="GOMEZ, Paula" userId="c93cf399-3ed7-4230-9282-8831e3fe5ae7" providerId="ADAL" clId="{9EFA6E13-DA11-41A9-A718-0D71BBA743A0}" dt="2023-01-19T16:25:04.539" v="35" actId="20577"/>
          <pc:sldLayoutMkLst>
            <pc:docMk/>
            <pc:sldMasterMk cId="0" sldId="2147483862"/>
            <pc:sldLayoutMk cId="0" sldId="2147483876"/>
          </pc:sldLayoutMkLst>
          <pc:spChg chg="mod">
            <ac:chgData name="GOMEZ, Paula" userId="c93cf399-3ed7-4230-9282-8831e3fe5ae7" providerId="ADAL" clId="{9EFA6E13-DA11-41A9-A718-0D71BBA743A0}" dt="2023-01-19T16:25:04.539" v="35" actId="20577"/>
            <ac:spMkLst>
              <pc:docMk/>
              <pc:sldMasterMk cId="0" sldId="2147483862"/>
              <pc:sldLayoutMk cId="0" sldId="2147483876"/>
              <ac:spMk id="13" creationId="{125D5255-C6E6-47A6-A6D0-E2A1F4A31D21}"/>
            </ac:spMkLst>
          </pc:spChg>
        </pc:sldLayoutChg>
        <pc:sldLayoutChg chg="modSp mod">
          <pc:chgData name="GOMEZ, Paula" userId="c93cf399-3ed7-4230-9282-8831e3fe5ae7" providerId="ADAL" clId="{9EFA6E13-DA11-41A9-A718-0D71BBA743A0}" dt="2023-01-19T16:25:11.900" v="37" actId="20577"/>
          <pc:sldLayoutMkLst>
            <pc:docMk/>
            <pc:sldMasterMk cId="0" sldId="2147483862"/>
            <pc:sldLayoutMk cId="0" sldId="2147483877"/>
          </pc:sldLayoutMkLst>
          <pc:spChg chg="mod">
            <ac:chgData name="GOMEZ, Paula" userId="c93cf399-3ed7-4230-9282-8831e3fe5ae7" providerId="ADAL" clId="{9EFA6E13-DA11-41A9-A718-0D71BBA743A0}" dt="2023-01-19T16:25:11.900" v="37" actId="20577"/>
            <ac:spMkLst>
              <pc:docMk/>
              <pc:sldMasterMk cId="0" sldId="2147483862"/>
              <pc:sldLayoutMk cId="0" sldId="2147483877"/>
              <ac:spMk id="13" creationId="{1D82FDFB-62E1-44B4-A20A-976843DD33E1}"/>
            </ac:spMkLst>
          </pc:spChg>
        </pc:sldLayoutChg>
        <pc:sldLayoutChg chg="modSp mod">
          <pc:chgData name="GOMEZ, Paula" userId="c93cf399-3ed7-4230-9282-8831e3fe5ae7" providerId="ADAL" clId="{9EFA6E13-DA11-41A9-A718-0D71BBA743A0}" dt="2023-01-19T16:25:17.726" v="39" actId="20577"/>
          <pc:sldLayoutMkLst>
            <pc:docMk/>
            <pc:sldMasterMk cId="0" sldId="2147483862"/>
            <pc:sldLayoutMk cId="0" sldId="2147483878"/>
          </pc:sldLayoutMkLst>
          <pc:spChg chg="mod">
            <ac:chgData name="GOMEZ, Paula" userId="c93cf399-3ed7-4230-9282-8831e3fe5ae7" providerId="ADAL" clId="{9EFA6E13-DA11-41A9-A718-0D71BBA743A0}" dt="2023-01-19T16:25:17.726" v="39" actId="20577"/>
            <ac:spMkLst>
              <pc:docMk/>
              <pc:sldMasterMk cId="0" sldId="2147483862"/>
              <pc:sldLayoutMk cId="0" sldId="2147483878"/>
              <ac:spMk id="13" creationId="{F4AD986A-76B2-465D-A889-73C16033B289}"/>
            </ac:spMkLst>
          </pc:spChg>
        </pc:sldLayoutChg>
        <pc:sldLayoutChg chg="modSp mod">
          <pc:chgData name="GOMEZ, Paula" userId="c93cf399-3ed7-4230-9282-8831e3fe5ae7" providerId="ADAL" clId="{9EFA6E13-DA11-41A9-A718-0D71BBA743A0}" dt="2023-01-19T16:25:23.646" v="41" actId="20577"/>
          <pc:sldLayoutMkLst>
            <pc:docMk/>
            <pc:sldMasterMk cId="0" sldId="2147483862"/>
            <pc:sldLayoutMk cId="0" sldId="2147483879"/>
          </pc:sldLayoutMkLst>
          <pc:spChg chg="mod">
            <ac:chgData name="GOMEZ, Paula" userId="c93cf399-3ed7-4230-9282-8831e3fe5ae7" providerId="ADAL" clId="{9EFA6E13-DA11-41A9-A718-0D71BBA743A0}" dt="2023-01-19T16:25:23.646" v="41" actId="20577"/>
            <ac:spMkLst>
              <pc:docMk/>
              <pc:sldMasterMk cId="0" sldId="2147483862"/>
              <pc:sldLayoutMk cId="0" sldId="2147483879"/>
              <ac:spMk id="16" creationId="{7A342DE3-5AD5-4246-8409-4ED162654160}"/>
            </ac:spMkLst>
          </pc:spChg>
        </pc:sldLayoutChg>
        <pc:sldLayoutChg chg="modSp mod">
          <pc:chgData name="GOMEZ, Paula" userId="c93cf399-3ed7-4230-9282-8831e3fe5ae7" providerId="ADAL" clId="{9EFA6E13-DA11-41A9-A718-0D71BBA743A0}" dt="2023-01-19T16:26:09.930" v="48" actId="20577"/>
          <pc:sldLayoutMkLst>
            <pc:docMk/>
            <pc:sldMasterMk cId="0" sldId="2147483862"/>
            <pc:sldLayoutMk cId="0" sldId="2147483880"/>
          </pc:sldLayoutMkLst>
          <pc:spChg chg="mod">
            <ac:chgData name="GOMEZ, Paula" userId="c93cf399-3ed7-4230-9282-8831e3fe5ae7" providerId="ADAL" clId="{9EFA6E13-DA11-41A9-A718-0D71BBA743A0}" dt="2023-01-19T16:26:09.930" v="48" actId="20577"/>
            <ac:spMkLst>
              <pc:docMk/>
              <pc:sldMasterMk cId="0" sldId="2147483862"/>
              <pc:sldLayoutMk cId="0" sldId="2147483880"/>
              <ac:spMk id="12" creationId="{2B78463F-9F2E-42EB-9F34-9AEE91562C29}"/>
            </ac:spMkLst>
          </pc:spChg>
        </pc:sldLayoutChg>
        <pc:sldLayoutChg chg="modSp mod">
          <pc:chgData name="GOMEZ, Paula" userId="c93cf399-3ed7-4230-9282-8831e3fe5ae7" providerId="ADAL" clId="{9EFA6E13-DA11-41A9-A718-0D71BBA743A0}" dt="2023-01-19T16:26:17.195" v="50" actId="20577"/>
          <pc:sldLayoutMkLst>
            <pc:docMk/>
            <pc:sldMasterMk cId="0" sldId="2147483862"/>
            <pc:sldLayoutMk cId="0" sldId="2147483881"/>
          </pc:sldLayoutMkLst>
          <pc:spChg chg="mod">
            <ac:chgData name="GOMEZ, Paula" userId="c93cf399-3ed7-4230-9282-8831e3fe5ae7" providerId="ADAL" clId="{9EFA6E13-DA11-41A9-A718-0D71BBA743A0}" dt="2023-01-19T16:26:17.195" v="50" actId="20577"/>
            <ac:spMkLst>
              <pc:docMk/>
              <pc:sldMasterMk cId="0" sldId="2147483862"/>
              <pc:sldLayoutMk cId="0" sldId="2147483881"/>
              <ac:spMk id="13" creationId="{A4249E05-72E4-40D7-AF64-84932FD983A0}"/>
            </ac:spMkLst>
          </pc:spChg>
        </pc:sldLayoutChg>
      </pc:sldMasterChg>
    </pc:docChg>
  </pc:docChgLst>
  <pc:docChgLst>
    <pc:chgData name="GOMEZ, Paula" userId="S::gomezp@who.int::c93cf399-3ed7-4230-9282-8831e3fe5ae7" providerId="AD" clId="Web-{5A69A8D9-DE28-8E92-5734-85BB315B4762}"/>
    <pc:docChg chg="modSld">
      <pc:chgData name="GOMEZ, Paula" userId="S::gomezp@who.int::c93cf399-3ed7-4230-9282-8831e3fe5ae7" providerId="AD" clId="Web-{5A69A8D9-DE28-8E92-5734-85BB315B4762}" dt="2023-02-08T13:06:32.217" v="17"/>
      <pc:docMkLst>
        <pc:docMk/>
      </pc:docMkLst>
      <pc:sldChg chg="mod modShow">
        <pc:chgData name="GOMEZ, Paula" userId="S::gomezp@who.int::c93cf399-3ed7-4230-9282-8831e3fe5ae7" providerId="AD" clId="Web-{5A69A8D9-DE28-8E92-5734-85BB315B4762}" dt="2023-02-08T13:06:32.217" v="17"/>
        <pc:sldMkLst>
          <pc:docMk/>
          <pc:sldMk cId="2796648425" sldId="355"/>
        </pc:sldMkLst>
      </pc:sldChg>
      <pc:sldChg chg="modSp">
        <pc:chgData name="GOMEZ, Paula" userId="S::gomezp@who.int::c93cf399-3ed7-4230-9282-8831e3fe5ae7" providerId="AD" clId="Web-{5A69A8D9-DE28-8E92-5734-85BB315B4762}" dt="2023-02-08T13:06:18.888" v="16" actId="20577"/>
        <pc:sldMkLst>
          <pc:docMk/>
          <pc:sldMk cId="3029491523" sldId="356"/>
        </pc:sldMkLst>
        <pc:spChg chg="mod">
          <ac:chgData name="GOMEZ, Paula" userId="S::gomezp@who.int::c93cf399-3ed7-4230-9282-8831e3fe5ae7" providerId="AD" clId="Web-{5A69A8D9-DE28-8E92-5734-85BB315B4762}" dt="2023-02-08T13:06:18.888" v="16" actId="20577"/>
          <ac:spMkLst>
            <pc:docMk/>
            <pc:sldMk cId="3029491523" sldId="356"/>
            <ac:spMk id="2" creationId="{58D00639-ED77-4EF3-A03A-2ADF4BC21BA5}"/>
          </ac:spMkLst>
        </pc:spChg>
        <pc:spChg chg="mod">
          <ac:chgData name="GOMEZ, Paula" userId="S::gomezp@who.int::c93cf399-3ed7-4230-9282-8831e3fe5ae7" providerId="AD" clId="Web-{5A69A8D9-DE28-8E92-5734-85BB315B4762}" dt="2023-02-08T13:05:59.997" v="2" actId="20577"/>
          <ac:spMkLst>
            <pc:docMk/>
            <pc:sldMk cId="3029491523" sldId="356"/>
            <ac:spMk id="3" creationId="{C008FED0-F84A-4217-BFD9-B68A791C301C}"/>
          </ac:spMkLst>
        </pc:spChg>
      </pc:sldChg>
      <pc:sldChg chg="modSp">
        <pc:chgData name="GOMEZ, Paula" userId="S::gomezp@who.int::c93cf399-3ed7-4230-9282-8831e3fe5ae7" providerId="AD" clId="Web-{5A69A8D9-DE28-8E92-5734-85BB315B4762}" dt="2023-02-08T13:04:42.558" v="0" actId="1076"/>
        <pc:sldMkLst>
          <pc:docMk/>
          <pc:sldMk cId="968233751" sldId="678"/>
        </pc:sldMkLst>
        <pc:spChg chg="mod">
          <ac:chgData name="GOMEZ, Paula" userId="S::gomezp@who.int::c93cf399-3ed7-4230-9282-8831e3fe5ae7" providerId="AD" clId="Web-{5A69A8D9-DE28-8E92-5734-85BB315B4762}" dt="2023-02-08T13:04:42.558" v="0" actId="1076"/>
          <ac:spMkLst>
            <pc:docMk/>
            <pc:sldMk cId="968233751" sldId="678"/>
            <ac:spMk id="3" creationId="{91ED658C-F1A7-1083-09A3-0D106085A483}"/>
          </ac:spMkLst>
        </pc:spChg>
      </pc:sldChg>
    </pc:docChg>
  </pc:docChgLst>
  <pc:docChgLst>
    <pc:chgData name="GOMEZ, Paula" userId="c93cf399-3ed7-4230-9282-8831e3fe5ae7" providerId="ADAL" clId="{92278B91-1C2B-4336-974D-F218AF95CDFF}"/>
    <pc:docChg chg="undo custSel addSld delSld modSld sldOrd delMainMaster modMainMaster">
      <pc:chgData name="GOMEZ, Paula" userId="c93cf399-3ed7-4230-9282-8831e3fe5ae7" providerId="ADAL" clId="{92278B91-1C2B-4336-974D-F218AF95CDFF}" dt="2022-12-23T10:25:37.378" v="387" actId="2696"/>
      <pc:docMkLst>
        <pc:docMk/>
      </pc:docMkLst>
      <pc:sldChg chg="modSp mod">
        <pc:chgData name="GOMEZ, Paula" userId="c93cf399-3ed7-4230-9282-8831e3fe5ae7" providerId="ADAL" clId="{92278B91-1C2B-4336-974D-F218AF95CDFF}" dt="2022-12-22T16:29:28.794" v="77" actId="20577"/>
        <pc:sldMkLst>
          <pc:docMk/>
          <pc:sldMk cId="0" sldId="256"/>
        </pc:sldMkLst>
        <pc:spChg chg="mod">
          <ac:chgData name="GOMEZ, Paula" userId="c93cf399-3ed7-4230-9282-8831e3fe5ae7" providerId="ADAL" clId="{92278B91-1C2B-4336-974D-F218AF95CDFF}" dt="2022-12-22T16:29:28.794" v="77" actId="20577"/>
          <ac:spMkLst>
            <pc:docMk/>
            <pc:sldMk cId="0" sldId="256"/>
            <ac:spMk id="561" creationId="{00000000-0000-0000-0000-000000000000}"/>
          </ac:spMkLst>
        </pc:spChg>
      </pc:sldChg>
      <pc:sldChg chg="modSp mod">
        <pc:chgData name="GOMEZ, Paula" userId="c93cf399-3ed7-4230-9282-8831e3fe5ae7" providerId="ADAL" clId="{92278B91-1C2B-4336-974D-F218AF95CDFF}" dt="2022-12-23T09:25:48.123" v="216" actId="20577"/>
        <pc:sldMkLst>
          <pc:docMk/>
          <pc:sldMk cId="0" sldId="258"/>
        </pc:sldMkLst>
        <pc:spChg chg="mod">
          <ac:chgData name="GOMEZ, Paula" userId="c93cf399-3ed7-4230-9282-8831e3fe5ae7" providerId="ADAL" clId="{92278B91-1C2B-4336-974D-F218AF95CDFF}" dt="2022-12-23T09:25:48.123" v="216" actId="20577"/>
          <ac:spMkLst>
            <pc:docMk/>
            <pc:sldMk cId="0" sldId="258"/>
            <ac:spMk id="571" creationId="{00000000-0000-0000-0000-000000000000}"/>
          </ac:spMkLst>
        </pc:spChg>
      </pc:sldChg>
      <pc:sldChg chg="del">
        <pc:chgData name="GOMEZ, Paula" userId="c93cf399-3ed7-4230-9282-8831e3fe5ae7" providerId="ADAL" clId="{92278B91-1C2B-4336-974D-F218AF95CDFF}" dt="2022-12-22T16:26:35.570" v="9" actId="2696"/>
        <pc:sldMkLst>
          <pc:docMk/>
          <pc:sldMk cId="0" sldId="259"/>
        </pc:sldMkLst>
      </pc:sldChg>
      <pc:sldChg chg="del">
        <pc:chgData name="GOMEZ, Paula" userId="c93cf399-3ed7-4230-9282-8831e3fe5ae7" providerId="ADAL" clId="{92278B91-1C2B-4336-974D-F218AF95CDFF}" dt="2022-12-22T16:26:38.456" v="10" actId="2696"/>
        <pc:sldMkLst>
          <pc:docMk/>
          <pc:sldMk cId="0" sldId="260"/>
        </pc:sldMkLst>
      </pc:sldChg>
      <pc:sldChg chg="del">
        <pc:chgData name="GOMEZ, Paula" userId="c93cf399-3ed7-4230-9282-8831e3fe5ae7" providerId="ADAL" clId="{92278B91-1C2B-4336-974D-F218AF95CDFF}" dt="2022-12-22T16:26:39.164" v="11" actId="2696"/>
        <pc:sldMkLst>
          <pc:docMk/>
          <pc:sldMk cId="0" sldId="261"/>
        </pc:sldMkLst>
      </pc:sldChg>
      <pc:sldChg chg="del">
        <pc:chgData name="GOMEZ, Paula" userId="c93cf399-3ed7-4230-9282-8831e3fe5ae7" providerId="ADAL" clId="{92278B91-1C2B-4336-974D-F218AF95CDFF}" dt="2022-12-22T16:26:40.437" v="12" actId="2696"/>
        <pc:sldMkLst>
          <pc:docMk/>
          <pc:sldMk cId="0" sldId="262"/>
        </pc:sldMkLst>
      </pc:sldChg>
      <pc:sldChg chg="del">
        <pc:chgData name="GOMEZ, Paula" userId="c93cf399-3ed7-4230-9282-8831e3fe5ae7" providerId="ADAL" clId="{92278B91-1C2B-4336-974D-F218AF95CDFF}" dt="2022-12-22T16:26:42.026" v="13" actId="2696"/>
        <pc:sldMkLst>
          <pc:docMk/>
          <pc:sldMk cId="0" sldId="263"/>
        </pc:sldMkLst>
      </pc:sldChg>
      <pc:sldChg chg="modSp del mod">
        <pc:chgData name="GOMEZ, Paula" userId="c93cf399-3ed7-4230-9282-8831e3fe5ae7" providerId="ADAL" clId="{92278B91-1C2B-4336-974D-F218AF95CDFF}" dt="2022-12-22T16:30:12.230" v="84" actId="2696"/>
        <pc:sldMkLst>
          <pc:docMk/>
          <pc:sldMk cId="0" sldId="264"/>
        </pc:sldMkLst>
        <pc:spChg chg="mod">
          <ac:chgData name="GOMEZ, Paula" userId="c93cf399-3ed7-4230-9282-8831e3fe5ae7" providerId="ADAL" clId="{92278B91-1C2B-4336-974D-F218AF95CDFF}" dt="2022-12-22T16:29:46.659" v="78" actId="21"/>
          <ac:spMkLst>
            <pc:docMk/>
            <pc:sldMk cId="0" sldId="264"/>
            <ac:spMk id="610" creationId="{00000000-0000-0000-0000-000000000000}"/>
          </ac:spMkLst>
        </pc:spChg>
      </pc:sldChg>
      <pc:sldChg chg="modSp mod">
        <pc:chgData name="GOMEZ, Paula" userId="c93cf399-3ed7-4230-9282-8831e3fe5ae7" providerId="ADAL" clId="{92278B91-1C2B-4336-974D-F218AF95CDFF}" dt="2022-12-22T16:28:07.060" v="63" actId="20577"/>
        <pc:sldMkLst>
          <pc:docMk/>
          <pc:sldMk cId="0" sldId="265"/>
        </pc:sldMkLst>
        <pc:spChg chg="mod">
          <ac:chgData name="GOMEZ, Paula" userId="c93cf399-3ed7-4230-9282-8831e3fe5ae7" providerId="ADAL" clId="{92278B91-1C2B-4336-974D-F218AF95CDFF}" dt="2022-12-22T16:28:01.353" v="50" actId="13926"/>
          <ac:spMkLst>
            <pc:docMk/>
            <pc:sldMk cId="0" sldId="265"/>
            <ac:spMk id="616" creationId="{00000000-0000-0000-0000-000000000000}"/>
          </ac:spMkLst>
        </pc:spChg>
        <pc:spChg chg="mod">
          <ac:chgData name="GOMEZ, Paula" userId="c93cf399-3ed7-4230-9282-8831e3fe5ae7" providerId="ADAL" clId="{92278B91-1C2B-4336-974D-F218AF95CDFF}" dt="2022-12-22T16:28:07.060" v="63" actId="20577"/>
          <ac:spMkLst>
            <pc:docMk/>
            <pc:sldMk cId="0" sldId="265"/>
            <ac:spMk id="618" creationId="{00000000-0000-0000-0000-000000000000}"/>
          </ac:spMkLst>
        </pc:spChg>
      </pc:sldChg>
      <pc:sldChg chg="modSp mod">
        <pc:chgData name="GOMEZ, Paula" userId="c93cf399-3ed7-4230-9282-8831e3fe5ae7" providerId="ADAL" clId="{92278B91-1C2B-4336-974D-F218AF95CDFF}" dt="2022-12-23T09:26:19.418" v="221" actId="20577"/>
        <pc:sldMkLst>
          <pc:docMk/>
          <pc:sldMk cId="0" sldId="266"/>
        </pc:sldMkLst>
        <pc:spChg chg="mod">
          <ac:chgData name="GOMEZ, Paula" userId="c93cf399-3ed7-4230-9282-8831e3fe5ae7" providerId="ADAL" clId="{92278B91-1C2B-4336-974D-F218AF95CDFF}" dt="2022-12-23T09:26:19.418" v="221" actId="20577"/>
          <ac:spMkLst>
            <pc:docMk/>
            <pc:sldMk cId="0" sldId="266"/>
            <ac:spMk id="623" creationId="{00000000-0000-0000-0000-000000000000}"/>
          </ac:spMkLst>
        </pc:spChg>
      </pc:sldChg>
      <pc:sldChg chg="modSp mod">
        <pc:chgData name="GOMEZ, Paula" userId="c93cf399-3ed7-4230-9282-8831e3fe5ae7" providerId="ADAL" clId="{92278B91-1C2B-4336-974D-F218AF95CDFF}" dt="2022-12-22T16:30:42.554" v="102" actId="13926"/>
        <pc:sldMkLst>
          <pc:docMk/>
          <pc:sldMk cId="0" sldId="267"/>
        </pc:sldMkLst>
        <pc:spChg chg="mod">
          <ac:chgData name="GOMEZ, Paula" userId="c93cf399-3ed7-4230-9282-8831e3fe5ae7" providerId="ADAL" clId="{92278B91-1C2B-4336-974D-F218AF95CDFF}" dt="2022-12-22T16:30:42.554" v="102" actId="13926"/>
          <ac:spMkLst>
            <pc:docMk/>
            <pc:sldMk cId="0" sldId="267"/>
            <ac:spMk id="628" creationId="{00000000-0000-0000-0000-000000000000}"/>
          </ac:spMkLst>
        </pc:spChg>
      </pc:sldChg>
      <pc:sldChg chg="del">
        <pc:chgData name="GOMEZ, Paula" userId="c93cf399-3ed7-4230-9282-8831e3fe5ae7" providerId="ADAL" clId="{92278B91-1C2B-4336-974D-F218AF95CDFF}" dt="2022-12-22T16:31:02.287" v="103" actId="2696"/>
        <pc:sldMkLst>
          <pc:docMk/>
          <pc:sldMk cId="0" sldId="268"/>
        </pc:sldMkLst>
      </pc:sldChg>
      <pc:sldChg chg="del">
        <pc:chgData name="GOMEZ, Paula" userId="c93cf399-3ed7-4230-9282-8831e3fe5ae7" providerId="ADAL" clId="{92278B91-1C2B-4336-974D-F218AF95CDFF}" dt="2022-12-22T16:31:02.631" v="104" actId="2696"/>
        <pc:sldMkLst>
          <pc:docMk/>
          <pc:sldMk cId="0" sldId="269"/>
        </pc:sldMkLst>
      </pc:sldChg>
      <pc:sldChg chg="del">
        <pc:chgData name="GOMEZ, Paula" userId="c93cf399-3ed7-4230-9282-8831e3fe5ae7" providerId="ADAL" clId="{92278B91-1C2B-4336-974D-F218AF95CDFF}" dt="2022-12-22T16:31:02.858" v="105" actId="2696"/>
        <pc:sldMkLst>
          <pc:docMk/>
          <pc:sldMk cId="0" sldId="270"/>
        </pc:sldMkLst>
      </pc:sldChg>
      <pc:sldChg chg="del">
        <pc:chgData name="GOMEZ, Paula" userId="c93cf399-3ed7-4230-9282-8831e3fe5ae7" providerId="ADAL" clId="{92278B91-1C2B-4336-974D-F218AF95CDFF}" dt="2022-12-22T16:31:03.127" v="106" actId="2696"/>
        <pc:sldMkLst>
          <pc:docMk/>
          <pc:sldMk cId="0" sldId="271"/>
        </pc:sldMkLst>
      </pc:sldChg>
      <pc:sldChg chg="del">
        <pc:chgData name="GOMEZ, Paula" userId="c93cf399-3ed7-4230-9282-8831e3fe5ae7" providerId="ADAL" clId="{92278B91-1C2B-4336-974D-F218AF95CDFF}" dt="2022-12-22T16:31:03.351" v="107" actId="2696"/>
        <pc:sldMkLst>
          <pc:docMk/>
          <pc:sldMk cId="0" sldId="272"/>
        </pc:sldMkLst>
      </pc:sldChg>
      <pc:sldChg chg="del">
        <pc:chgData name="GOMEZ, Paula" userId="c93cf399-3ed7-4230-9282-8831e3fe5ae7" providerId="ADAL" clId="{92278B91-1C2B-4336-974D-F218AF95CDFF}" dt="2022-12-22T16:31:03.579" v="108" actId="2696"/>
        <pc:sldMkLst>
          <pc:docMk/>
          <pc:sldMk cId="0" sldId="273"/>
        </pc:sldMkLst>
      </pc:sldChg>
      <pc:sldChg chg="del">
        <pc:chgData name="GOMEZ, Paula" userId="c93cf399-3ed7-4230-9282-8831e3fe5ae7" providerId="ADAL" clId="{92278B91-1C2B-4336-974D-F218AF95CDFF}" dt="2022-12-22T16:31:03.894" v="109" actId="2696"/>
        <pc:sldMkLst>
          <pc:docMk/>
          <pc:sldMk cId="0" sldId="274"/>
        </pc:sldMkLst>
      </pc:sldChg>
      <pc:sldChg chg="del">
        <pc:chgData name="GOMEZ, Paula" userId="c93cf399-3ed7-4230-9282-8831e3fe5ae7" providerId="ADAL" clId="{92278B91-1C2B-4336-974D-F218AF95CDFF}" dt="2022-12-22T16:31:04.375" v="110" actId="2696"/>
        <pc:sldMkLst>
          <pc:docMk/>
          <pc:sldMk cId="0" sldId="275"/>
        </pc:sldMkLst>
      </pc:sldChg>
      <pc:sldChg chg="del">
        <pc:chgData name="GOMEZ, Paula" userId="c93cf399-3ed7-4230-9282-8831e3fe5ae7" providerId="ADAL" clId="{92278B91-1C2B-4336-974D-F218AF95CDFF}" dt="2022-12-22T16:31:04.613" v="111" actId="2696"/>
        <pc:sldMkLst>
          <pc:docMk/>
          <pc:sldMk cId="0" sldId="276"/>
        </pc:sldMkLst>
      </pc:sldChg>
      <pc:sldChg chg="del">
        <pc:chgData name="GOMEZ, Paula" userId="c93cf399-3ed7-4230-9282-8831e3fe5ae7" providerId="ADAL" clId="{92278B91-1C2B-4336-974D-F218AF95CDFF}" dt="2022-12-22T16:31:04.824" v="112" actId="2696"/>
        <pc:sldMkLst>
          <pc:docMk/>
          <pc:sldMk cId="0" sldId="277"/>
        </pc:sldMkLst>
      </pc:sldChg>
      <pc:sldChg chg="del">
        <pc:chgData name="GOMEZ, Paula" userId="c93cf399-3ed7-4230-9282-8831e3fe5ae7" providerId="ADAL" clId="{92278B91-1C2B-4336-974D-F218AF95CDFF}" dt="2022-12-22T16:31:05.027" v="113" actId="2696"/>
        <pc:sldMkLst>
          <pc:docMk/>
          <pc:sldMk cId="0" sldId="278"/>
        </pc:sldMkLst>
      </pc:sldChg>
      <pc:sldChg chg="del">
        <pc:chgData name="GOMEZ, Paula" userId="c93cf399-3ed7-4230-9282-8831e3fe5ae7" providerId="ADAL" clId="{92278B91-1C2B-4336-974D-F218AF95CDFF}" dt="2022-12-22T16:31:05.238" v="114" actId="2696"/>
        <pc:sldMkLst>
          <pc:docMk/>
          <pc:sldMk cId="0" sldId="279"/>
        </pc:sldMkLst>
      </pc:sldChg>
      <pc:sldChg chg="del">
        <pc:chgData name="GOMEZ, Paula" userId="c93cf399-3ed7-4230-9282-8831e3fe5ae7" providerId="ADAL" clId="{92278B91-1C2B-4336-974D-F218AF95CDFF}" dt="2022-12-22T16:31:05.446" v="115" actId="2696"/>
        <pc:sldMkLst>
          <pc:docMk/>
          <pc:sldMk cId="0" sldId="280"/>
        </pc:sldMkLst>
      </pc:sldChg>
      <pc:sldChg chg="del">
        <pc:chgData name="GOMEZ, Paula" userId="c93cf399-3ed7-4230-9282-8831e3fe5ae7" providerId="ADAL" clId="{92278B91-1C2B-4336-974D-F218AF95CDFF}" dt="2022-12-22T16:31:05.677" v="116" actId="2696"/>
        <pc:sldMkLst>
          <pc:docMk/>
          <pc:sldMk cId="0" sldId="281"/>
        </pc:sldMkLst>
      </pc:sldChg>
      <pc:sldChg chg="del">
        <pc:chgData name="GOMEZ, Paula" userId="c93cf399-3ed7-4230-9282-8831e3fe5ae7" providerId="ADAL" clId="{92278B91-1C2B-4336-974D-F218AF95CDFF}" dt="2022-12-22T16:31:05.851" v="117" actId="2696"/>
        <pc:sldMkLst>
          <pc:docMk/>
          <pc:sldMk cId="0" sldId="282"/>
        </pc:sldMkLst>
      </pc:sldChg>
      <pc:sldChg chg="del">
        <pc:chgData name="GOMEZ, Paula" userId="c93cf399-3ed7-4230-9282-8831e3fe5ae7" providerId="ADAL" clId="{92278B91-1C2B-4336-974D-F218AF95CDFF}" dt="2022-12-22T16:31:06.089" v="118" actId="2696"/>
        <pc:sldMkLst>
          <pc:docMk/>
          <pc:sldMk cId="0" sldId="283"/>
        </pc:sldMkLst>
      </pc:sldChg>
      <pc:sldChg chg="del">
        <pc:chgData name="GOMEZ, Paula" userId="c93cf399-3ed7-4230-9282-8831e3fe5ae7" providerId="ADAL" clId="{92278B91-1C2B-4336-974D-F218AF95CDFF}" dt="2022-12-22T16:31:06.299" v="119" actId="2696"/>
        <pc:sldMkLst>
          <pc:docMk/>
          <pc:sldMk cId="0" sldId="284"/>
        </pc:sldMkLst>
      </pc:sldChg>
      <pc:sldChg chg="del">
        <pc:chgData name="GOMEZ, Paula" userId="c93cf399-3ed7-4230-9282-8831e3fe5ae7" providerId="ADAL" clId="{92278B91-1C2B-4336-974D-F218AF95CDFF}" dt="2022-12-22T16:31:06.515" v="120" actId="2696"/>
        <pc:sldMkLst>
          <pc:docMk/>
          <pc:sldMk cId="0" sldId="285"/>
        </pc:sldMkLst>
      </pc:sldChg>
      <pc:sldChg chg="del">
        <pc:chgData name="GOMEZ, Paula" userId="c93cf399-3ed7-4230-9282-8831e3fe5ae7" providerId="ADAL" clId="{92278B91-1C2B-4336-974D-F218AF95CDFF}" dt="2022-12-22T16:31:06.731" v="121" actId="2696"/>
        <pc:sldMkLst>
          <pc:docMk/>
          <pc:sldMk cId="0" sldId="286"/>
        </pc:sldMkLst>
      </pc:sldChg>
      <pc:sldChg chg="del">
        <pc:chgData name="GOMEZ, Paula" userId="c93cf399-3ed7-4230-9282-8831e3fe5ae7" providerId="ADAL" clId="{92278B91-1C2B-4336-974D-F218AF95CDFF}" dt="2022-12-22T16:31:06.947" v="122" actId="2696"/>
        <pc:sldMkLst>
          <pc:docMk/>
          <pc:sldMk cId="0" sldId="287"/>
        </pc:sldMkLst>
      </pc:sldChg>
      <pc:sldChg chg="del">
        <pc:chgData name="GOMEZ, Paula" userId="c93cf399-3ed7-4230-9282-8831e3fe5ae7" providerId="ADAL" clId="{92278B91-1C2B-4336-974D-F218AF95CDFF}" dt="2022-12-22T16:31:07.168" v="123" actId="2696"/>
        <pc:sldMkLst>
          <pc:docMk/>
          <pc:sldMk cId="0" sldId="288"/>
        </pc:sldMkLst>
      </pc:sldChg>
      <pc:sldChg chg="del">
        <pc:chgData name="GOMEZ, Paula" userId="c93cf399-3ed7-4230-9282-8831e3fe5ae7" providerId="ADAL" clId="{92278B91-1C2B-4336-974D-F218AF95CDFF}" dt="2022-12-22T16:31:07.384" v="124" actId="2696"/>
        <pc:sldMkLst>
          <pc:docMk/>
          <pc:sldMk cId="0" sldId="289"/>
        </pc:sldMkLst>
      </pc:sldChg>
      <pc:sldChg chg="del">
        <pc:chgData name="GOMEZ, Paula" userId="c93cf399-3ed7-4230-9282-8831e3fe5ae7" providerId="ADAL" clId="{92278B91-1C2B-4336-974D-F218AF95CDFF}" dt="2022-12-22T16:31:07.604" v="125" actId="2696"/>
        <pc:sldMkLst>
          <pc:docMk/>
          <pc:sldMk cId="0" sldId="290"/>
        </pc:sldMkLst>
      </pc:sldChg>
      <pc:sldChg chg="del">
        <pc:chgData name="GOMEZ, Paula" userId="c93cf399-3ed7-4230-9282-8831e3fe5ae7" providerId="ADAL" clId="{92278B91-1C2B-4336-974D-F218AF95CDFF}" dt="2022-12-22T16:31:07.837" v="126" actId="2696"/>
        <pc:sldMkLst>
          <pc:docMk/>
          <pc:sldMk cId="0" sldId="291"/>
        </pc:sldMkLst>
      </pc:sldChg>
      <pc:sldChg chg="del">
        <pc:chgData name="GOMEZ, Paula" userId="c93cf399-3ed7-4230-9282-8831e3fe5ae7" providerId="ADAL" clId="{92278B91-1C2B-4336-974D-F218AF95CDFF}" dt="2022-12-22T16:31:08.071" v="127" actId="2696"/>
        <pc:sldMkLst>
          <pc:docMk/>
          <pc:sldMk cId="0" sldId="292"/>
        </pc:sldMkLst>
      </pc:sldChg>
      <pc:sldChg chg="del">
        <pc:chgData name="GOMEZ, Paula" userId="c93cf399-3ed7-4230-9282-8831e3fe5ae7" providerId="ADAL" clId="{92278B91-1C2B-4336-974D-F218AF95CDFF}" dt="2022-12-22T16:31:08.292" v="128" actId="2696"/>
        <pc:sldMkLst>
          <pc:docMk/>
          <pc:sldMk cId="0" sldId="293"/>
        </pc:sldMkLst>
      </pc:sldChg>
      <pc:sldChg chg="del">
        <pc:chgData name="GOMEZ, Paula" userId="c93cf399-3ed7-4230-9282-8831e3fe5ae7" providerId="ADAL" clId="{92278B91-1C2B-4336-974D-F218AF95CDFF}" dt="2022-12-22T16:31:08.507" v="129" actId="2696"/>
        <pc:sldMkLst>
          <pc:docMk/>
          <pc:sldMk cId="0" sldId="294"/>
        </pc:sldMkLst>
      </pc:sldChg>
      <pc:sldChg chg="del">
        <pc:chgData name="GOMEZ, Paula" userId="c93cf399-3ed7-4230-9282-8831e3fe5ae7" providerId="ADAL" clId="{92278B91-1C2B-4336-974D-F218AF95CDFF}" dt="2022-12-22T16:31:08.729" v="130" actId="2696"/>
        <pc:sldMkLst>
          <pc:docMk/>
          <pc:sldMk cId="0" sldId="295"/>
        </pc:sldMkLst>
      </pc:sldChg>
      <pc:sldChg chg="del">
        <pc:chgData name="GOMEZ, Paula" userId="c93cf399-3ed7-4230-9282-8831e3fe5ae7" providerId="ADAL" clId="{92278B91-1C2B-4336-974D-F218AF95CDFF}" dt="2022-12-22T16:31:08.946" v="131" actId="2696"/>
        <pc:sldMkLst>
          <pc:docMk/>
          <pc:sldMk cId="0" sldId="296"/>
        </pc:sldMkLst>
      </pc:sldChg>
      <pc:sldChg chg="del">
        <pc:chgData name="GOMEZ, Paula" userId="c93cf399-3ed7-4230-9282-8831e3fe5ae7" providerId="ADAL" clId="{92278B91-1C2B-4336-974D-F218AF95CDFF}" dt="2022-12-22T16:31:09.193" v="132" actId="2696"/>
        <pc:sldMkLst>
          <pc:docMk/>
          <pc:sldMk cId="0" sldId="297"/>
        </pc:sldMkLst>
      </pc:sldChg>
      <pc:sldChg chg="del">
        <pc:chgData name="GOMEZ, Paula" userId="c93cf399-3ed7-4230-9282-8831e3fe5ae7" providerId="ADAL" clId="{92278B91-1C2B-4336-974D-F218AF95CDFF}" dt="2022-12-22T16:31:09.384" v="133" actId="2696"/>
        <pc:sldMkLst>
          <pc:docMk/>
          <pc:sldMk cId="0" sldId="298"/>
        </pc:sldMkLst>
      </pc:sldChg>
      <pc:sldChg chg="del">
        <pc:chgData name="GOMEZ, Paula" userId="c93cf399-3ed7-4230-9282-8831e3fe5ae7" providerId="ADAL" clId="{92278B91-1C2B-4336-974D-F218AF95CDFF}" dt="2022-12-22T16:31:10.511" v="134" actId="2696"/>
        <pc:sldMkLst>
          <pc:docMk/>
          <pc:sldMk cId="0" sldId="299"/>
        </pc:sldMkLst>
      </pc:sldChg>
      <pc:sldChg chg="del">
        <pc:chgData name="GOMEZ, Paula" userId="c93cf399-3ed7-4230-9282-8831e3fe5ae7" providerId="ADAL" clId="{92278B91-1C2B-4336-974D-F218AF95CDFF}" dt="2022-12-22T16:31:10.816" v="135" actId="2696"/>
        <pc:sldMkLst>
          <pc:docMk/>
          <pc:sldMk cId="0" sldId="300"/>
        </pc:sldMkLst>
      </pc:sldChg>
      <pc:sldChg chg="del">
        <pc:chgData name="GOMEZ, Paula" userId="c93cf399-3ed7-4230-9282-8831e3fe5ae7" providerId="ADAL" clId="{92278B91-1C2B-4336-974D-F218AF95CDFF}" dt="2022-12-22T16:31:11.054" v="136" actId="2696"/>
        <pc:sldMkLst>
          <pc:docMk/>
          <pc:sldMk cId="0" sldId="301"/>
        </pc:sldMkLst>
      </pc:sldChg>
      <pc:sldChg chg="del">
        <pc:chgData name="GOMEZ, Paula" userId="c93cf399-3ed7-4230-9282-8831e3fe5ae7" providerId="ADAL" clId="{92278B91-1C2B-4336-974D-F218AF95CDFF}" dt="2022-12-22T16:31:11.312" v="137" actId="2696"/>
        <pc:sldMkLst>
          <pc:docMk/>
          <pc:sldMk cId="0" sldId="302"/>
        </pc:sldMkLst>
      </pc:sldChg>
      <pc:sldChg chg="del">
        <pc:chgData name="GOMEZ, Paula" userId="c93cf399-3ed7-4230-9282-8831e3fe5ae7" providerId="ADAL" clId="{92278B91-1C2B-4336-974D-F218AF95CDFF}" dt="2022-12-22T16:31:11.567" v="138" actId="2696"/>
        <pc:sldMkLst>
          <pc:docMk/>
          <pc:sldMk cId="0" sldId="303"/>
        </pc:sldMkLst>
      </pc:sldChg>
      <pc:sldChg chg="del">
        <pc:chgData name="GOMEZ, Paula" userId="c93cf399-3ed7-4230-9282-8831e3fe5ae7" providerId="ADAL" clId="{92278B91-1C2B-4336-974D-F218AF95CDFF}" dt="2022-12-22T16:31:13.283" v="141" actId="2696"/>
        <pc:sldMkLst>
          <pc:docMk/>
          <pc:sldMk cId="0" sldId="306"/>
        </pc:sldMkLst>
      </pc:sldChg>
      <pc:sldChg chg="del">
        <pc:chgData name="GOMEZ, Paula" userId="c93cf399-3ed7-4230-9282-8831e3fe5ae7" providerId="ADAL" clId="{92278B91-1C2B-4336-974D-F218AF95CDFF}" dt="2022-12-22T16:31:13.605" v="142" actId="2696"/>
        <pc:sldMkLst>
          <pc:docMk/>
          <pc:sldMk cId="0" sldId="307"/>
        </pc:sldMkLst>
      </pc:sldChg>
      <pc:sldChg chg="del">
        <pc:chgData name="GOMEZ, Paula" userId="c93cf399-3ed7-4230-9282-8831e3fe5ae7" providerId="ADAL" clId="{92278B91-1C2B-4336-974D-F218AF95CDFF}" dt="2022-12-22T16:31:13.865" v="143" actId="2696"/>
        <pc:sldMkLst>
          <pc:docMk/>
          <pc:sldMk cId="0" sldId="308"/>
        </pc:sldMkLst>
      </pc:sldChg>
      <pc:sldChg chg="del">
        <pc:chgData name="GOMEZ, Paula" userId="c93cf399-3ed7-4230-9282-8831e3fe5ae7" providerId="ADAL" clId="{92278B91-1C2B-4336-974D-F218AF95CDFF}" dt="2022-12-22T16:31:14.220" v="144" actId="2696"/>
        <pc:sldMkLst>
          <pc:docMk/>
          <pc:sldMk cId="0" sldId="309"/>
        </pc:sldMkLst>
      </pc:sldChg>
      <pc:sldChg chg="del">
        <pc:chgData name="GOMEZ, Paula" userId="c93cf399-3ed7-4230-9282-8831e3fe5ae7" providerId="ADAL" clId="{92278B91-1C2B-4336-974D-F218AF95CDFF}" dt="2022-12-22T16:31:14.449" v="145" actId="2696"/>
        <pc:sldMkLst>
          <pc:docMk/>
          <pc:sldMk cId="0" sldId="310"/>
        </pc:sldMkLst>
      </pc:sldChg>
      <pc:sldChg chg="del">
        <pc:chgData name="GOMEZ, Paula" userId="c93cf399-3ed7-4230-9282-8831e3fe5ae7" providerId="ADAL" clId="{92278B91-1C2B-4336-974D-F218AF95CDFF}" dt="2022-12-22T16:31:14.726" v="146" actId="2696"/>
        <pc:sldMkLst>
          <pc:docMk/>
          <pc:sldMk cId="0" sldId="311"/>
        </pc:sldMkLst>
      </pc:sldChg>
      <pc:sldChg chg="del">
        <pc:chgData name="GOMEZ, Paula" userId="c93cf399-3ed7-4230-9282-8831e3fe5ae7" providerId="ADAL" clId="{92278B91-1C2B-4336-974D-F218AF95CDFF}" dt="2022-12-22T16:31:15.389" v="147" actId="2696"/>
        <pc:sldMkLst>
          <pc:docMk/>
          <pc:sldMk cId="0" sldId="312"/>
        </pc:sldMkLst>
      </pc:sldChg>
      <pc:sldChg chg="del">
        <pc:chgData name="GOMEZ, Paula" userId="c93cf399-3ed7-4230-9282-8831e3fe5ae7" providerId="ADAL" clId="{92278B91-1C2B-4336-974D-F218AF95CDFF}" dt="2022-12-22T16:31:15.806" v="148" actId="2696"/>
        <pc:sldMkLst>
          <pc:docMk/>
          <pc:sldMk cId="0" sldId="313"/>
        </pc:sldMkLst>
      </pc:sldChg>
      <pc:sldChg chg="del">
        <pc:chgData name="GOMEZ, Paula" userId="c93cf399-3ed7-4230-9282-8831e3fe5ae7" providerId="ADAL" clId="{92278B91-1C2B-4336-974D-F218AF95CDFF}" dt="2022-12-22T16:31:16.064" v="149" actId="2696"/>
        <pc:sldMkLst>
          <pc:docMk/>
          <pc:sldMk cId="0" sldId="314"/>
        </pc:sldMkLst>
      </pc:sldChg>
      <pc:sldChg chg="del">
        <pc:chgData name="GOMEZ, Paula" userId="c93cf399-3ed7-4230-9282-8831e3fe5ae7" providerId="ADAL" clId="{92278B91-1C2B-4336-974D-F218AF95CDFF}" dt="2022-12-22T16:31:16.309" v="150" actId="2696"/>
        <pc:sldMkLst>
          <pc:docMk/>
          <pc:sldMk cId="0" sldId="315"/>
        </pc:sldMkLst>
      </pc:sldChg>
      <pc:sldChg chg="del">
        <pc:chgData name="GOMEZ, Paula" userId="c93cf399-3ed7-4230-9282-8831e3fe5ae7" providerId="ADAL" clId="{92278B91-1C2B-4336-974D-F218AF95CDFF}" dt="2022-12-22T16:31:16.564" v="151" actId="2696"/>
        <pc:sldMkLst>
          <pc:docMk/>
          <pc:sldMk cId="0" sldId="316"/>
        </pc:sldMkLst>
      </pc:sldChg>
      <pc:sldChg chg="del">
        <pc:chgData name="GOMEZ, Paula" userId="c93cf399-3ed7-4230-9282-8831e3fe5ae7" providerId="ADAL" clId="{92278B91-1C2B-4336-974D-F218AF95CDFF}" dt="2022-12-22T16:31:16.879" v="152" actId="2696"/>
        <pc:sldMkLst>
          <pc:docMk/>
          <pc:sldMk cId="0" sldId="317"/>
        </pc:sldMkLst>
      </pc:sldChg>
      <pc:sldChg chg="del">
        <pc:chgData name="GOMEZ, Paula" userId="c93cf399-3ed7-4230-9282-8831e3fe5ae7" providerId="ADAL" clId="{92278B91-1C2B-4336-974D-F218AF95CDFF}" dt="2022-12-22T16:31:17.144" v="153" actId="2696"/>
        <pc:sldMkLst>
          <pc:docMk/>
          <pc:sldMk cId="0" sldId="318"/>
        </pc:sldMkLst>
      </pc:sldChg>
      <pc:sldChg chg="del">
        <pc:chgData name="GOMEZ, Paula" userId="c93cf399-3ed7-4230-9282-8831e3fe5ae7" providerId="ADAL" clId="{92278B91-1C2B-4336-974D-F218AF95CDFF}" dt="2022-12-22T16:31:17.404" v="154" actId="2696"/>
        <pc:sldMkLst>
          <pc:docMk/>
          <pc:sldMk cId="0" sldId="319"/>
        </pc:sldMkLst>
      </pc:sldChg>
      <pc:sldChg chg="del">
        <pc:chgData name="GOMEZ, Paula" userId="c93cf399-3ed7-4230-9282-8831e3fe5ae7" providerId="ADAL" clId="{92278B91-1C2B-4336-974D-F218AF95CDFF}" dt="2022-12-22T16:31:17.802" v="155" actId="2696"/>
        <pc:sldMkLst>
          <pc:docMk/>
          <pc:sldMk cId="0" sldId="320"/>
        </pc:sldMkLst>
      </pc:sldChg>
      <pc:sldChg chg="del">
        <pc:chgData name="GOMEZ, Paula" userId="c93cf399-3ed7-4230-9282-8831e3fe5ae7" providerId="ADAL" clId="{92278B91-1C2B-4336-974D-F218AF95CDFF}" dt="2022-12-22T16:31:18.075" v="156" actId="2696"/>
        <pc:sldMkLst>
          <pc:docMk/>
          <pc:sldMk cId="0" sldId="321"/>
        </pc:sldMkLst>
      </pc:sldChg>
      <pc:sldChg chg="del">
        <pc:chgData name="GOMEZ, Paula" userId="c93cf399-3ed7-4230-9282-8831e3fe5ae7" providerId="ADAL" clId="{92278B91-1C2B-4336-974D-F218AF95CDFF}" dt="2022-12-22T16:31:18.932" v="157" actId="2696"/>
        <pc:sldMkLst>
          <pc:docMk/>
          <pc:sldMk cId="0" sldId="322"/>
        </pc:sldMkLst>
      </pc:sldChg>
      <pc:sldChg chg="del">
        <pc:chgData name="GOMEZ, Paula" userId="c93cf399-3ed7-4230-9282-8831e3fe5ae7" providerId="ADAL" clId="{92278B91-1C2B-4336-974D-F218AF95CDFF}" dt="2022-12-22T16:31:19.795" v="158" actId="2696"/>
        <pc:sldMkLst>
          <pc:docMk/>
          <pc:sldMk cId="0" sldId="323"/>
        </pc:sldMkLst>
      </pc:sldChg>
      <pc:sldChg chg="del">
        <pc:chgData name="GOMEZ, Paula" userId="c93cf399-3ed7-4230-9282-8831e3fe5ae7" providerId="ADAL" clId="{92278B91-1C2B-4336-974D-F218AF95CDFF}" dt="2022-12-22T16:31:20.042" v="159" actId="2696"/>
        <pc:sldMkLst>
          <pc:docMk/>
          <pc:sldMk cId="0" sldId="324"/>
        </pc:sldMkLst>
      </pc:sldChg>
      <pc:sldChg chg="del">
        <pc:chgData name="GOMEZ, Paula" userId="c93cf399-3ed7-4230-9282-8831e3fe5ae7" providerId="ADAL" clId="{92278B91-1C2B-4336-974D-F218AF95CDFF}" dt="2022-12-22T16:31:21.099" v="160" actId="2696"/>
        <pc:sldMkLst>
          <pc:docMk/>
          <pc:sldMk cId="0" sldId="325"/>
        </pc:sldMkLst>
      </pc:sldChg>
      <pc:sldChg chg="del">
        <pc:chgData name="GOMEZ, Paula" userId="c93cf399-3ed7-4230-9282-8831e3fe5ae7" providerId="ADAL" clId="{92278B91-1C2B-4336-974D-F218AF95CDFF}" dt="2022-12-22T16:31:21.448" v="161" actId="2696"/>
        <pc:sldMkLst>
          <pc:docMk/>
          <pc:sldMk cId="0" sldId="326"/>
        </pc:sldMkLst>
      </pc:sldChg>
      <pc:sldChg chg="del">
        <pc:chgData name="GOMEZ, Paula" userId="c93cf399-3ed7-4230-9282-8831e3fe5ae7" providerId="ADAL" clId="{92278B91-1C2B-4336-974D-F218AF95CDFF}" dt="2022-12-22T16:31:21.663" v="162" actId="2696"/>
        <pc:sldMkLst>
          <pc:docMk/>
          <pc:sldMk cId="0" sldId="327"/>
        </pc:sldMkLst>
      </pc:sldChg>
      <pc:sldChg chg="del">
        <pc:chgData name="GOMEZ, Paula" userId="c93cf399-3ed7-4230-9282-8831e3fe5ae7" providerId="ADAL" clId="{92278B91-1C2B-4336-974D-F218AF95CDFF}" dt="2022-12-22T16:31:22.835" v="167" actId="2696"/>
        <pc:sldMkLst>
          <pc:docMk/>
          <pc:sldMk cId="0" sldId="331"/>
        </pc:sldMkLst>
      </pc:sldChg>
      <pc:sldChg chg="del">
        <pc:chgData name="GOMEZ, Paula" userId="c93cf399-3ed7-4230-9282-8831e3fe5ae7" providerId="ADAL" clId="{92278B91-1C2B-4336-974D-F218AF95CDFF}" dt="2022-12-22T16:31:23.041" v="168" actId="2696"/>
        <pc:sldMkLst>
          <pc:docMk/>
          <pc:sldMk cId="0" sldId="332"/>
        </pc:sldMkLst>
      </pc:sldChg>
      <pc:sldChg chg="del">
        <pc:chgData name="GOMEZ, Paula" userId="c93cf399-3ed7-4230-9282-8831e3fe5ae7" providerId="ADAL" clId="{92278B91-1C2B-4336-974D-F218AF95CDFF}" dt="2022-12-22T16:31:23.303" v="169" actId="2696"/>
        <pc:sldMkLst>
          <pc:docMk/>
          <pc:sldMk cId="0" sldId="333"/>
        </pc:sldMkLst>
      </pc:sldChg>
      <pc:sldChg chg="del">
        <pc:chgData name="GOMEZ, Paula" userId="c93cf399-3ed7-4230-9282-8831e3fe5ae7" providerId="ADAL" clId="{92278B91-1C2B-4336-974D-F218AF95CDFF}" dt="2022-12-22T16:31:23.598" v="170" actId="2696"/>
        <pc:sldMkLst>
          <pc:docMk/>
          <pc:sldMk cId="0" sldId="334"/>
        </pc:sldMkLst>
      </pc:sldChg>
      <pc:sldChg chg="del">
        <pc:chgData name="GOMEZ, Paula" userId="c93cf399-3ed7-4230-9282-8831e3fe5ae7" providerId="ADAL" clId="{92278B91-1C2B-4336-974D-F218AF95CDFF}" dt="2022-12-22T16:31:23.817" v="171" actId="2696"/>
        <pc:sldMkLst>
          <pc:docMk/>
          <pc:sldMk cId="0" sldId="335"/>
        </pc:sldMkLst>
      </pc:sldChg>
      <pc:sldChg chg="del">
        <pc:chgData name="GOMEZ, Paula" userId="c93cf399-3ed7-4230-9282-8831e3fe5ae7" providerId="ADAL" clId="{92278B91-1C2B-4336-974D-F218AF95CDFF}" dt="2022-12-22T16:31:24.051" v="172" actId="2696"/>
        <pc:sldMkLst>
          <pc:docMk/>
          <pc:sldMk cId="0" sldId="336"/>
        </pc:sldMkLst>
      </pc:sldChg>
      <pc:sldChg chg="del">
        <pc:chgData name="GOMEZ, Paula" userId="c93cf399-3ed7-4230-9282-8831e3fe5ae7" providerId="ADAL" clId="{92278B91-1C2B-4336-974D-F218AF95CDFF}" dt="2022-12-22T16:31:24.363" v="173" actId="2696"/>
        <pc:sldMkLst>
          <pc:docMk/>
          <pc:sldMk cId="0" sldId="337"/>
        </pc:sldMkLst>
      </pc:sldChg>
      <pc:sldChg chg="del">
        <pc:chgData name="GOMEZ, Paula" userId="c93cf399-3ed7-4230-9282-8831e3fe5ae7" providerId="ADAL" clId="{92278B91-1C2B-4336-974D-F218AF95CDFF}" dt="2022-12-22T16:31:24.591" v="174" actId="2696"/>
        <pc:sldMkLst>
          <pc:docMk/>
          <pc:sldMk cId="0" sldId="338"/>
        </pc:sldMkLst>
      </pc:sldChg>
      <pc:sldChg chg="del">
        <pc:chgData name="GOMEZ, Paula" userId="c93cf399-3ed7-4230-9282-8831e3fe5ae7" providerId="ADAL" clId="{92278B91-1C2B-4336-974D-F218AF95CDFF}" dt="2022-12-22T16:31:25.333" v="175" actId="2696"/>
        <pc:sldMkLst>
          <pc:docMk/>
          <pc:sldMk cId="0" sldId="339"/>
        </pc:sldMkLst>
      </pc:sldChg>
      <pc:sldChg chg="del">
        <pc:chgData name="GOMEZ, Paula" userId="c93cf399-3ed7-4230-9282-8831e3fe5ae7" providerId="ADAL" clId="{92278B91-1C2B-4336-974D-F218AF95CDFF}" dt="2022-12-22T16:31:25.629" v="176" actId="2696"/>
        <pc:sldMkLst>
          <pc:docMk/>
          <pc:sldMk cId="0" sldId="340"/>
        </pc:sldMkLst>
      </pc:sldChg>
      <pc:sldChg chg="del">
        <pc:chgData name="GOMEZ, Paula" userId="c93cf399-3ed7-4230-9282-8831e3fe5ae7" providerId="ADAL" clId="{92278B91-1C2B-4336-974D-F218AF95CDFF}" dt="2022-12-22T16:31:25.878" v="177" actId="2696"/>
        <pc:sldMkLst>
          <pc:docMk/>
          <pc:sldMk cId="0" sldId="341"/>
        </pc:sldMkLst>
      </pc:sldChg>
      <pc:sldChg chg="del">
        <pc:chgData name="GOMEZ, Paula" userId="c93cf399-3ed7-4230-9282-8831e3fe5ae7" providerId="ADAL" clId="{92278B91-1C2B-4336-974D-F218AF95CDFF}" dt="2022-12-22T16:31:26.138" v="178" actId="2696"/>
        <pc:sldMkLst>
          <pc:docMk/>
          <pc:sldMk cId="0" sldId="342"/>
        </pc:sldMkLst>
      </pc:sldChg>
      <pc:sldChg chg="del">
        <pc:chgData name="GOMEZ, Paula" userId="c93cf399-3ed7-4230-9282-8831e3fe5ae7" providerId="ADAL" clId="{92278B91-1C2B-4336-974D-F218AF95CDFF}" dt="2022-12-22T16:31:26.406" v="179" actId="2696"/>
        <pc:sldMkLst>
          <pc:docMk/>
          <pc:sldMk cId="0" sldId="343"/>
        </pc:sldMkLst>
      </pc:sldChg>
      <pc:sldChg chg="add del">
        <pc:chgData name="GOMEZ, Paula" userId="c93cf399-3ed7-4230-9282-8831e3fe5ae7" providerId="ADAL" clId="{92278B91-1C2B-4336-974D-F218AF95CDFF}" dt="2022-12-23T10:13:59.414" v="381" actId="2696"/>
        <pc:sldMkLst>
          <pc:docMk/>
          <pc:sldMk cId="0" sldId="344"/>
        </pc:sldMkLst>
      </pc:sldChg>
      <pc:sldChg chg="add del">
        <pc:chgData name="GOMEZ, Paula" userId="c93cf399-3ed7-4230-9282-8831e3fe5ae7" providerId="ADAL" clId="{92278B91-1C2B-4336-974D-F218AF95CDFF}" dt="2022-12-23T10:14:00.443" v="382" actId="2696"/>
        <pc:sldMkLst>
          <pc:docMk/>
          <pc:sldMk cId="0" sldId="345"/>
        </pc:sldMkLst>
      </pc:sldChg>
      <pc:sldChg chg="modSp add mod">
        <pc:chgData name="GOMEZ, Paula" userId="c93cf399-3ed7-4230-9282-8831e3fe5ae7" providerId="ADAL" clId="{92278B91-1C2B-4336-974D-F218AF95CDFF}" dt="2022-12-23T09:26:46.662" v="224" actId="20577"/>
        <pc:sldMkLst>
          <pc:docMk/>
          <pc:sldMk cId="910325020" sldId="346"/>
        </pc:sldMkLst>
        <pc:spChg chg="mod">
          <ac:chgData name="GOMEZ, Paula" userId="c93cf399-3ed7-4230-9282-8831e3fe5ae7" providerId="ADAL" clId="{92278B91-1C2B-4336-974D-F218AF95CDFF}" dt="2022-12-23T09:26:46.662" v="224" actId="20577"/>
          <ac:spMkLst>
            <pc:docMk/>
            <pc:sldMk cId="910325020" sldId="346"/>
            <ac:spMk id="623" creationId="{00000000-0000-0000-0000-000000000000}"/>
          </ac:spMkLst>
        </pc:spChg>
      </pc:sldChg>
      <pc:sldChg chg="del">
        <pc:chgData name="GOMEZ, Paula" userId="c93cf399-3ed7-4230-9282-8831e3fe5ae7" providerId="ADAL" clId="{92278B91-1C2B-4336-974D-F218AF95CDFF}" dt="2022-12-22T16:31:21.938" v="163" actId="2696"/>
        <pc:sldMkLst>
          <pc:docMk/>
          <pc:sldMk cId="3115833856" sldId="347"/>
        </pc:sldMkLst>
      </pc:sldChg>
      <pc:sldChg chg="add">
        <pc:chgData name="GOMEZ, Paula" userId="c93cf399-3ed7-4230-9282-8831e3fe5ae7" providerId="ADAL" clId="{92278B91-1C2B-4336-974D-F218AF95CDFF}" dt="2022-12-22T16:31:43.167" v="184"/>
        <pc:sldMkLst>
          <pc:docMk/>
          <pc:sldMk cId="3383327739" sldId="347"/>
        </pc:sldMkLst>
      </pc:sldChg>
      <pc:sldChg chg="del">
        <pc:chgData name="GOMEZ, Paula" userId="c93cf399-3ed7-4230-9282-8831e3fe5ae7" providerId="ADAL" clId="{92278B91-1C2B-4336-974D-F218AF95CDFF}" dt="2022-12-22T16:31:22.184" v="164" actId="2696"/>
        <pc:sldMkLst>
          <pc:docMk/>
          <pc:sldMk cId="1049179312" sldId="348"/>
        </pc:sldMkLst>
      </pc:sldChg>
      <pc:sldChg chg="modSp add del mod">
        <pc:chgData name="GOMEZ, Paula" userId="c93cf399-3ed7-4230-9282-8831e3fe5ae7" providerId="ADAL" clId="{92278B91-1C2B-4336-974D-F218AF95CDFF}" dt="2022-12-23T10:25:32.050" v="384" actId="2696"/>
        <pc:sldMkLst>
          <pc:docMk/>
          <pc:sldMk cId="2870440615" sldId="348"/>
        </pc:sldMkLst>
        <pc:spChg chg="mod">
          <ac:chgData name="GOMEZ, Paula" userId="c93cf399-3ed7-4230-9282-8831e3fe5ae7" providerId="ADAL" clId="{92278B91-1C2B-4336-974D-F218AF95CDFF}" dt="2022-12-22T16:33:07.484" v="204" actId="14100"/>
          <ac:spMkLst>
            <pc:docMk/>
            <pc:sldMk cId="2870440615" sldId="348"/>
            <ac:spMk id="623" creationId="{00000000-0000-0000-0000-000000000000}"/>
          </ac:spMkLst>
        </pc:spChg>
      </pc:sldChg>
      <pc:sldChg chg="del">
        <pc:chgData name="GOMEZ, Paula" userId="c93cf399-3ed7-4230-9282-8831e3fe5ae7" providerId="ADAL" clId="{92278B91-1C2B-4336-974D-F218AF95CDFF}" dt="2022-12-22T16:31:22.394" v="165" actId="2696"/>
        <pc:sldMkLst>
          <pc:docMk/>
          <pc:sldMk cId="2781016792" sldId="349"/>
        </pc:sldMkLst>
      </pc:sldChg>
      <pc:sldChg chg="add del">
        <pc:chgData name="GOMEZ, Paula" userId="c93cf399-3ed7-4230-9282-8831e3fe5ae7" providerId="ADAL" clId="{92278B91-1C2B-4336-974D-F218AF95CDFF}" dt="2022-12-23T10:25:34.043" v="385" actId="2696"/>
        <pc:sldMkLst>
          <pc:docMk/>
          <pc:sldMk cId="3941259009" sldId="349"/>
        </pc:sldMkLst>
      </pc:sldChg>
      <pc:sldChg chg="modSp add del mod">
        <pc:chgData name="GOMEZ, Paula" userId="c93cf399-3ed7-4230-9282-8831e3fe5ae7" providerId="ADAL" clId="{92278B91-1C2B-4336-974D-F218AF95CDFF}" dt="2022-12-23T10:25:35.428" v="386" actId="2696"/>
        <pc:sldMkLst>
          <pc:docMk/>
          <pc:sldMk cId="1841344652" sldId="350"/>
        </pc:sldMkLst>
        <pc:spChg chg="mod">
          <ac:chgData name="GOMEZ, Paula" userId="c93cf399-3ed7-4230-9282-8831e3fe5ae7" providerId="ADAL" clId="{92278B91-1C2B-4336-974D-F218AF95CDFF}" dt="2022-12-22T16:33:43.883" v="208" actId="14100"/>
          <ac:spMkLst>
            <pc:docMk/>
            <pc:sldMk cId="1841344652" sldId="350"/>
            <ac:spMk id="623" creationId="{00000000-0000-0000-0000-000000000000}"/>
          </ac:spMkLst>
        </pc:spChg>
      </pc:sldChg>
      <pc:sldChg chg="del">
        <pc:chgData name="GOMEZ, Paula" userId="c93cf399-3ed7-4230-9282-8831e3fe5ae7" providerId="ADAL" clId="{92278B91-1C2B-4336-974D-F218AF95CDFF}" dt="2022-12-22T16:31:22.625" v="166" actId="2696"/>
        <pc:sldMkLst>
          <pc:docMk/>
          <pc:sldMk cId="2003016206" sldId="350"/>
        </pc:sldMkLst>
      </pc:sldChg>
      <pc:sldChg chg="add del">
        <pc:chgData name="GOMEZ, Paula" userId="c93cf399-3ed7-4230-9282-8831e3fe5ae7" providerId="ADAL" clId="{92278B91-1C2B-4336-974D-F218AF95CDFF}" dt="2022-12-23T10:25:37.378" v="387" actId="2696"/>
        <pc:sldMkLst>
          <pc:docMk/>
          <pc:sldMk cId="3180216590" sldId="351"/>
        </pc:sldMkLst>
      </pc:sldChg>
      <pc:sldChg chg="del">
        <pc:chgData name="GOMEZ, Paula" userId="c93cf399-3ed7-4230-9282-8831e3fe5ae7" providerId="ADAL" clId="{92278B91-1C2B-4336-974D-F218AF95CDFF}" dt="2022-12-22T16:31:11.842" v="139" actId="2696"/>
        <pc:sldMkLst>
          <pc:docMk/>
          <pc:sldMk cId="3520485278" sldId="351"/>
        </pc:sldMkLst>
      </pc:sldChg>
      <pc:sldChg chg="add del">
        <pc:chgData name="GOMEZ, Paula" userId="c93cf399-3ed7-4230-9282-8831e3fe5ae7" providerId="ADAL" clId="{92278B91-1C2B-4336-974D-F218AF95CDFF}" dt="2022-12-23T09:28:55.356" v="226" actId="2696"/>
        <pc:sldMkLst>
          <pc:docMk/>
          <pc:sldMk cId="883482304" sldId="352"/>
        </pc:sldMkLst>
      </pc:sldChg>
      <pc:sldChg chg="add del">
        <pc:chgData name="GOMEZ, Paula" userId="c93cf399-3ed7-4230-9282-8831e3fe5ae7" providerId="ADAL" clId="{92278B91-1C2B-4336-974D-F218AF95CDFF}" dt="2022-12-22T16:34:01.768" v="209" actId="2696"/>
        <pc:sldMkLst>
          <pc:docMk/>
          <pc:sldMk cId="2306532822" sldId="352"/>
        </pc:sldMkLst>
      </pc:sldChg>
      <pc:sldChg chg="del">
        <pc:chgData name="GOMEZ, Paula" userId="c93cf399-3ed7-4230-9282-8831e3fe5ae7" providerId="ADAL" clId="{92278B91-1C2B-4336-974D-F218AF95CDFF}" dt="2022-12-22T16:31:12.979" v="140" actId="2696"/>
        <pc:sldMkLst>
          <pc:docMk/>
          <pc:sldMk cId="2620111760" sldId="352"/>
        </pc:sldMkLst>
      </pc:sldChg>
      <pc:sldChg chg="modSp add mod">
        <pc:chgData name="GOMEZ, Paula" userId="c93cf399-3ed7-4230-9282-8831e3fe5ae7" providerId="ADAL" clId="{92278B91-1C2B-4336-974D-F218AF95CDFF}" dt="2022-12-23T09:30:30.453" v="330" actId="20577"/>
        <pc:sldMkLst>
          <pc:docMk/>
          <pc:sldMk cId="164684957" sldId="353"/>
        </pc:sldMkLst>
        <pc:spChg chg="mod">
          <ac:chgData name="GOMEZ, Paula" userId="c93cf399-3ed7-4230-9282-8831e3fe5ae7" providerId="ADAL" clId="{92278B91-1C2B-4336-974D-F218AF95CDFF}" dt="2022-12-23T09:30:30.453" v="330" actId="20577"/>
          <ac:spMkLst>
            <pc:docMk/>
            <pc:sldMk cId="164684957" sldId="353"/>
            <ac:spMk id="616" creationId="{00000000-0000-0000-0000-000000000000}"/>
          </ac:spMkLst>
        </pc:spChg>
        <pc:spChg chg="mod">
          <ac:chgData name="GOMEZ, Paula" userId="c93cf399-3ed7-4230-9282-8831e3fe5ae7" providerId="ADAL" clId="{92278B91-1C2B-4336-974D-F218AF95CDFF}" dt="2022-12-23T09:30:05.399" v="297" actId="20577"/>
          <ac:spMkLst>
            <pc:docMk/>
            <pc:sldMk cId="164684957" sldId="353"/>
            <ac:spMk id="618" creationId="{00000000-0000-0000-0000-000000000000}"/>
          </ac:spMkLst>
        </pc:spChg>
      </pc:sldChg>
      <pc:sldChg chg="add del">
        <pc:chgData name="GOMEZ, Paula" userId="c93cf399-3ed7-4230-9282-8831e3fe5ae7" providerId="ADAL" clId="{92278B91-1C2B-4336-974D-F218AF95CDFF}" dt="2022-12-22T16:34:03.834" v="210" actId="2696"/>
        <pc:sldMkLst>
          <pc:docMk/>
          <pc:sldMk cId="3866254335" sldId="353"/>
        </pc:sldMkLst>
      </pc:sldChg>
      <pc:sldChg chg="modSp add mod ord">
        <pc:chgData name="GOMEZ, Paula" userId="c93cf399-3ed7-4230-9282-8831e3fe5ae7" providerId="ADAL" clId="{92278B91-1C2B-4336-974D-F218AF95CDFF}" dt="2022-12-23T09:29:48.018" v="284" actId="1076"/>
        <pc:sldMkLst>
          <pc:docMk/>
          <pc:sldMk cId="3295624739" sldId="354"/>
        </pc:sldMkLst>
        <pc:spChg chg="mod">
          <ac:chgData name="GOMEZ, Paula" userId="c93cf399-3ed7-4230-9282-8831e3fe5ae7" providerId="ADAL" clId="{92278B91-1C2B-4336-974D-F218AF95CDFF}" dt="2022-12-23T09:29:48.018" v="284" actId="1076"/>
          <ac:spMkLst>
            <pc:docMk/>
            <pc:sldMk cId="3295624739" sldId="354"/>
            <ac:spMk id="623" creationId="{00000000-0000-0000-0000-000000000000}"/>
          </ac:spMkLst>
        </pc:spChg>
      </pc:sldChg>
      <pc:sldChg chg="new del">
        <pc:chgData name="GOMEZ, Paula" userId="c93cf399-3ed7-4230-9282-8831e3fe5ae7" providerId="ADAL" clId="{92278B91-1C2B-4336-974D-F218AF95CDFF}" dt="2022-12-23T10:13:34.559" v="376" actId="680"/>
        <pc:sldMkLst>
          <pc:docMk/>
          <pc:sldMk cId="1693864695" sldId="355"/>
        </pc:sldMkLst>
      </pc:sldChg>
      <pc:sldChg chg="new ord">
        <pc:chgData name="GOMEZ, Paula" userId="c93cf399-3ed7-4230-9282-8831e3fe5ae7" providerId="ADAL" clId="{92278B91-1C2B-4336-974D-F218AF95CDFF}" dt="2022-12-23T10:13:56.320" v="380"/>
        <pc:sldMkLst>
          <pc:docMk/>
          <pc:sldMk cId="2796648425" sldId="355"/>
        </pc:sldMkLst>
      </pc:sldChg>
      <pc:sldChg chg="new">
        <pc:chgData name="GOMEZ, Paula" userId="c93cf399-3ed7-4230-9282-8831e3fe5ae7" providerId="ADAL" clId="{92278B91-1C2B-4336-974D-F218AF95CDFF}" dt="2022-12-23T10:13:49.017" v="378" actId="680"/>
        <pc:sldMkLst>
          <pc:docMk/>
          <pc:sldMk cId="3029491523" sldId="356"/>
        </pc:sldMkLst>
      </pc:sldChg>
      <pc:sldChg chg="new">
        <pc:chgData name="GOMEZ, Paula" userId="c93cf399-3ed7-4230-9282-8831e3fe5ae7" providerId="ADAL" clId="{92278B91-1C2B-4336-974D-F218AF95CDFF}" dt="2022-12-23T10:14:20.897" v="383" actId="680"/>
        <pc:sldMkLst>
          <pc:docMk/>
          <pc:sldMk cId="1324240327" sldId="357"/>
        </pc:sldMkLst>
      </pc:sldChg>
      <pc:sldMasterChg chg="del delSldLayout">
        <pc:chgData name="GOMEZ, Paula" userId="c93cf399-3ed7-4230-9282-8831e3fe5ae7" providerId="ADAL" clId="{92278B91-1C2B-4336-974D-F218AF95CDFF}" dt="2022-12-22T16:31:12.979" v="140" actId="2696"/>
        <pc:sldMasterMkLst>
          <pc:docMk/>
          <pc:sldMasterMk cId="1058408740" sldId="2147483784"/>
        </pc:sldMasterMkLst>
        <pc:sldLayoutChg chg="del">
          <pc:chgData name="GOMEZ, Paula" userId="c93cf399-3ed7-4230-9282-8831e3fe5ae7" providerId="ADAL" clId="{92278B91-1C2B-4336-974D-F218AF95CDFF}" dt="2022-12-22T16:31:12.979" v="140" actId="2696"/>
          <pc:sldLayoutMkLst>
            <pc:docMk/>
            <pc:sldMasterMk cId="1058408740" sldId="2147483784"/>
            <pc:sldLayoutMk cId="2846267648" sldId="2147483785"/>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33654111" sldId="2147483786"/>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458486383" sldId="2147483787"/>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245884457" sldId="2147483788"/>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926581670" sldId="2147483789"/>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3396090217" sldId="2147483790"/>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683047041" sldId="2147483791"/>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2160246025" sldId="2147483792"/>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4115344886" sldId="2147483793"/>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828092919" sldId="2147483794"/>
          </pc:sldLayoutMkLst>
        </pc:sldLayoutChg>
        <pc:sldLayoutChg chg="del">
          <pc:chgData name="GOMEZ, Paula" userId="c93cf399-3ed7-4230-9282-8831e3fe5ae7" providerId="ADAL" clId="{92278B91-1C2B-4336-974D-F218AF95CDFF}" dt="2022-12-22T16:31:12.979" v="140" actId="2696"/>
          <pc:sldLayoutMkLst>
            <pc:docMk/>
            <pc:sldMasterMk cId="1058408740" sldId="2147483784"/>
            <pc:sldLayoutMk cId="1575915089" sldId="2147483795"/>
          </pc:sldLayoutMkLst>
        </pc:sldLayoutChg>
      </pc:sldMasterChg>
      <pc:sldMasterChg chg="modSp mod addSldLayout delSldLayout modSldLayout">
        <pc:chgData name="GOMEZ, Paula" userId="c93cf399-3ed7-4230-9282-8831e3fe5ae7" providerId="ADAL" clId="{92278B91-1C2B-4336-974D-F218AF95CDFF}" dt="2022-12-23T10:14:00.443" v="382" actId="2696"/>
        <pc:sldMasterMkLst>
          <pc:docMk/>
          <pc:sldMasterMk cId="0" sldId="2147483862"/>
        </pc:sldMasterMkLst>
        <pc:spChg chg="mod">
          <ac:chgData name="GOMEZ, Paula" userId="c93cf399-3ed7-4230-9282-8831e3fe5ae7" providerId="ADAL" clId="{92278B91-1C2B-4336-974D-F218AF95CDFF}" dt="2022-12-23T10:10:12.048" v="332" actId="20577"/>
          <ac:spMkLst>
            <pc:docMk/>
            <pc:sldMasterMk cId="0" sldId="2147483862"/>
            <ac:spMk id="12" creationId="{00000000-0000-0000-0000-000000000000}"/>
          </ac:spMkLst>
        </pc:spChg>
        <pc:sldLayoutChg chg="modSp mod">
          <pc:chgData name="GOMEZ, Paula" userId="c93cf399-3ed7-4230-9282-8831e3fe5ae7" providerId="ADAL" clId="{92278B91-1C2B-4336-974D-F218AF95CDFF}" dt="2022-12-23T10:12:33.528" v="364" actId="20577"/>
          <pc:sldLayoutMkLst>
            <pc:docMk/>
            <pc:sldMasterMk cId="0" sldId="2147483862"/>
            <pc:sldLayoutMk cId="0" sldId="2147483663"/>
          </pc:sldLayoutMkLst>
          <pc:spChg chg="mod">
            <ac:chgData name="GOMEZ, Paula" userId="c93cf399-3ed7-4230-9282-8831e3fe5ae7" providerId="ADAL" clId="{92278B91-1C2B-4336-974D-F218AF95CDFF}" dt="2022-12-23T10:12:33.528" v="364" actId="20577"/>
            <ac:spMkLst>
              <pc:docMk/>
              <pc:sldMasterMk cId="0" sldId="2147483862"/>
              <pc:sldLayoutMk cId="0" sldId="2147483663"/>
              <ac:spMk id="11" creationId="{B72ABE9A-94A8-4AF2-9F76-F8E89AC5FF8E}"/>
            </ac:spMkLst>
          </pc:spChg>
        </pc:sldLayoutChg>
        <pc:sldLayoutChg chg="modSp add del mod">
          <pc:chgData name="GOMEZ, Paula" userId="c93cf399-3ed7-4230-9282-8831e3fe5ae7" providerId="ADAL" clId="{92278B91-1C2B-4336-974D-F218AF95CDFF}" dt="2022-12-23T10:14:00.443" v="382" actId="2696"/>
          <pc:sldLayoutMkLst>
            <pc:docMk/>
            <pc:sldMasterMk cId="0" sldId="2147483862"/>
            <pc:sldLayoutMk cId="0" sldId="2147483664"/>
          </pc:sldLayoutMkLst>
          <pc:spChg chg="mod">
            <ac:chgData name="GOMEZ, Paula" userId="c93cf399-3ed7-4230-9282-8831e3fe5ae7" providerId="ADAL" clId="{92278B91-1C2B-4336-974D-F218AF95CDFF}" dt="2022-12-23T10:12:40.024" v="366" actId="20577"/>
            <ac:spMkLst>
              <pc:docMk/>
              <pc:sldMasterMk cId="0" sldId="2147483862"/>
              <pc:sldLayoutMk cId="0" sldId="2147483664"/>
              <ac:spMk id="13" creationId="{D9E0A159-826F-4051-8DE2-B2CC3524E9D6}"/>
            </ac:spMkLst>
          </pc:spChg>
        </pc:sldLayoutChg>
        <pc:sldLayoutChg chg="del">
          <pc:chgData name="GOMEZ, Paula" userId="c93cf399-3ed7-4230-9282-8831e3fe5ae7" providerId="ADAL" clId="{92278B91-1C2B-4336-974D-F218AF95CDFF}" dt="2022-12-22T16:31:22.625" v="166" actId="2696"/>
          <pc:sldLayoutMkLst>
            <pc:docMk/>
            <pc:sldMasterMk cId="0" sldId="2147483862"/>
            <pc:sldLayoutMk cId="0" sldId="2147483665"/>
          </pc:sldLayoutMkLst>
        </pc:sldLayoutChg>
        <pc:sldLayoutChg chg="del">
          <pc:chgData name="GOMEZ, Paula" userId="c93cf399-3ed7-4230-9282-8831e3fe5ae7" providerId="ADAL" clId="{92278B91-1C2B-4336-974D-F218AF95CDFF}" dt="2022-12-22T16:31:11.567" v="138" actId="2696"/>
          <pc:sldLayoutMkLst>
            <pc:docMk/>
            <pc:sldMasterMk cId="0" sldId="2147483862"/>
            <pc:sldLayoutMk cId="0" sldId="2147483666"/>
          </pc:sldLayoutMkLst>
        </pc:sldLayoutChg>
        <pc:sldLayoutChg chg="del">
          <pc:chgData name="GOMEZ, Paula" userId="c93cf399-3ed7-4230-9282-8831e3fe5ae7" providerId="ADAL" clId="{92278B91-1C2B-4336-974D-F218AF95CDFF}" dt="2022-12-22T16:31:09.193" v="132" actId="2696"/>
          <pc:sldLayoutMkLst>
            <pc:docMk/>
            <pc:sldMasterMk cId="0" sldId="2147483862"/>
            <pc:sldLayoutMk cId="0" sldId="2147483674"/>
          </pc:sldLayoutMkLst>
        </pc:sldLayoutChg>
        <pc:sldLayoutChg chg="del">
          <pc:chgData name="GOMEZ, Paula" userId="c93cf399-3ed7-4230-9282-8831e3fe5ae7" providerId="ADAL" clId="{92278B91-1C2B-4336-974D-F218AF95CDFF}" dt="2022-12-22T16:31:08.292" v="128" actId="2696"/>
          <pc:sldLayoutMkLst>
            <pc:docMk/>
            <pc:sldMasterMk cId="0" sldId="2147483862"/>
            <pc:sldLayoutMk cId="0" sldId="2147483678"/>
          </pc:sldLayoutMkLst>
        </pc:sldLayoutChg>
        <pc:sldLayoutChg chg="del">
          <pc:chgData name="GOMEZ, Paula" userId="c93cf399-3ed7-4230-9282-8831e3fe5ae7" providerId="ADAL" clId="{92278B91-1C2B-4336-974D-F218AF95CDFF}" dt="2022-12-22T16:31:14.726" v="146" actId="2696"/>
          <pc:sldLayoutMkLst>
            <pc:docMk/>
            <pc:sldMasterMk cId="0" sldId="2147483862"/>
            <pc:sldLayoutMk cId="0" sldId="2147483681"/>
          </pc:sldLayoutMkLst>
        </pc:sldLayoutChg>
        <pc:sldLayoutChg chg="del">
          <pc:chgData name="GOMEZ, Paula" userId="c93cf399-3ed7-4230-9282-8831e3fe5ae7" providerId="ADAL" clId="{92278B91-1C2B-4336-974D-F218AF95CDFF}" dt="2022-12-22T16:31:11.842" v="139" actId="2696"/>
          <pc:sldLayoutMkLst>
            <pc:docMk/>
            <pc:sldMasterMk cId="0" sldId="2147483862"/>
            <pc:sldLayoutMk cId="0" sldId="2147483685"/>
          </pc:sldLayoutMkLst>
        </pc:sldLayoutChg>
        <pc:sldLayoutChg chg="modSp mod">
          <pc:chgData name="GOMEZ, Paula" userId="c93cf399-3ed7-4230-9282-8831e3fe5ae7" providerId="ADAL" clId="{92278B91-1C2B-4336-974D-F218AF95CDFF}" dt="2022-12-23T10:10:46.620" v="342" actId="20577"/>
          <pc:sldLayoutMkLst>
            <pc:docMk/>
            <pc:sldMasterMk cId="0" sldId="2147483862"/>
            <pc:sldLayoutMk cId="0" sldId="2147483688"/>
          </pc:sldLayoutMkLst>
          <pc:spChg chg="mod">
            <ac:chgData name="GOMEZ, Paula" userId="c93cf399-3ed7-4230-9282-8831e3fe5ae7" providerId="ADAL" clId="{92278B91-1C2B-4336-974D-F218AF95CDFF}" dt="2022-12-23T10:10:46.620" v="342" actId="20577"/>
            <ac:spMkLst>
              <pc:docMk/>
              <pc:sldMasterMk cId="0" sldId="2147483862"/>
              <pc:sldLayoutMk cId="0" sldId="2147483688"/>
              <ac:spMk id="17" creationId="{660E7E6A-58C6-4A0B-A2E9-BED2AD16B39D}"/>
            </ac:spMkLst>
          </pc:spChg>
        </pc:sldLayoutChg>
        <pc:sldLayoutChg chg="modSp mod">
          <pc:chgData name="GOMEZ, Paula" userId="c93cf399-3ed7-4230-9282-8831e3fe5ae7" providerId="ADAL" clId="{92278B91-1C2B-4336-974D-F218AF95CDFF}" dt="2022-12-23T10:11:47.607" v="356" actId="20577"/>
          <pc:sldLayoutMkLst>
            <pc:docMk/>
            <pc:sldMasterMk cId="0" sldId="2147483862"/>
            <pc:sldLayoutMk cId="0" sldId="2147483693"/>
          </pc:sldLayoutMkLst>
          <pc:spChg chg="mod">
            <ac:chgData name="GOMEZ, Paula" userId="c93cf399-3ed7-4230-9282-8831e3fe5ae7" providerId="ADAL" clId="{92278B91-1C2B-4336-974D-F218AF95CDFF}" dt="2022-12-23T10:11:47.607" v="356" actId="20577"/>
            <ac:spMkLst>
              <pc:docMk/>
              <pc:sldMasterMk cId="0" sldId="2147483862"/>
              <pc:sldLayoutMk cId="0" sldId="2147483693"/>
              <ac:spMk id="15" creationId="{9C58AFEB-84A7-409B-8CA4-2A949CD65EE4}"/>
            </ac:spMkLst>
          </pc:spChg>
        </pc:sldLayoutChg>
        <pc:sldLayoutChg chg="modSp mod">
          <pc:chgData name="GOMEZ, Paula" userId="c93cf399-3ed7-4230-9282-8831e3fe5ae7" providerId="ADAL" clId="{92278B91-1C2B-4336-974D-F218AF95CDFF}" dt="2022-12-23T10:10:19.737" v="334" actId="20577"/>
          <pc:sldLayoutMkLst>
            <pc:docMk/>
            <pc:sldMasterMk cId="0" sldId="2147483862"/>
            <pc:sldLayoutMk cId="0" sldId="2147483863"/>
          </pc:sldLayoutMkLst>
          <pc:spChg chg="mod">
            <ac:chgData name="GOMEZ, Paula" userId="c93cf399-3ed7-4230-9282-8831e3fe5ae7" providerId="ADAL" clId="{92278B91-1C2B-4336-974D-F218AF95CDFF}" dt="2022-12-23T10:10:19.737" v="334"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92278B91-1C2B-4336-974D-F218AF95CDFF}" dt="2022-12-23T10:10:25.949" v="336" actId="20577"/>
          <pc:sldLayoutMkLst>
            <pc:docMk/>
            <pc:sldMasterMk cId="0" sldId="2147483862"/>
            <pc:sldLayoutMk cId="0" sldId="2147483864"/>
          </pc:sldLayoutMkLst>
          <pc:spChg chg="mod">
            <ac:chgData name="GOMEZ, Paula" userId="c93cf399-3ed7-4230-9282-8831e3fe5ae7" providerId="ADAL" clId="{92278B91-1C2B-4336-974D-F218AF95CDFF}" dt="2022-12-23T10:10:25.949" v="336" actId="20577"/>
            <ac:spMkLst>
              <pc:docMk/>
              <pc:sldMasterMk cId="0" sldId="2147483862"/>
              <pc:sldLayoutMk cId="0" sldId="2147483864"/>
              <ac:spMk id="19" creationId="{4FB9EC17-7A4A-42C0-844A-FAE9224AD6D9}"/>
            </ac:spMkLst>
          </pc:spChg>
        </pc:sldLayoutChg>
        <pc:sldLayoutChg chg="modSp mod">
          <pc:chgData name="GOMEZ, Paula" userId="c93cf399-3ed7-4230-9282-8831e3fe5ae7" providerId="ADAL" clId="{92278B91-1C2B-4336-974D-F218AF95CDFF}" dt="2022-12-23T10:10:32.382" v="338" actId="20577"/>
          <pc:sldLayoutMkLst>
            <pc:docMk/>
            <pc:sldMasterMk cId="0" sldId="2147483862"/>
            <pc:sldLayoutMk cId="0" sldId="2147483865"/>
          </pc:sldLayoutMkLst>
          <pc:spChg chg="mod">
            <ac:chgData name="GOMEZ, Paula" userId="c93cf399-3ed7-4230-9282-8831e3fe5ae7" providerId="ADAL" clId="{92278B91-1C2B-4336-974D-F218AF95CDFF}" dt="2022-12-23T10:10:32.382" v="338"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92278B91-1C2B-4336-974D-F218AF95CDFF}" dt="2022-12-23T10:10:39.863" v="340" actId="20577"/>
          <pc:sldLayoutMkLst>
            <pc:docMk/>
            <pc:sldMasterMk cId="0" sldId="2147483862"/>
            <pc:sldLayoutMk cId="0" sldId="2147483866"/>
          </pc:sldLayoutMkLst>
          <pc:spChg chg="mod">
            <ac:chgData name="GOMEZ, Paula" userId="c93cf399-3ed7-4230-9282-8831e3fe5ae7" providerId="ADAL" clId="{92278B91-1C2B-4336-974D-F218AF95CDFF}" dt="2022-12-23T10:10:39.863" v="340" actId="20577"/>
            <ac:spMkLst>
              <pc:docMk/>
              <pc:sldMasterMk cId="0" sldId="2147483862"/>
              <pc:sldLayoutMk cId="0" sldId="2147483866"/>
              <ac:spMk id="16" creationId="{387D2A9D-8C51-48D5-AAB1-1B6830323D44}"/>
            </ac:spMkLst>
          </pc:spChg>
        </pc:sldLayoutChg>
        <pc:sldLayoutChg chg="modSp mod">
          <pc:chgData name="GOMEZ, Paula" userId="c93cf399-3ed7-4230-9282-8831e3fe5ae7" providerId="ADAL" clId="{92278B91-1C2B-4336-974D-F218AF95CDFF}" dt="2022-12-23T10:10:56.435" v="344" actId="20577"/>
          <pc:sldLayoutMkLst>
            <pc:docMk/>
            <pc:sldMasterMk cId="0" sldId="2147483862"/>
            <pc:sldLayoutMk cId="0" sldId="2147483867"/>
          </pc:sldLayoutMkLst>
          <pc:spChg chg="mod">
            <ac:chgData name="GOMEZ, Paula" userId="c93cf399-3ed7-4230-9282-8831e3fe5ae7" providerId="ADAL" clId="{92278B91-1C2B-4336-974D-F218AF95CDFF}" dt="2022-12-23T10:10:56.435" v="344" actId="20577"/>
            <ac:spMkLst>
              <pc:docMk/>
              <pc:sldMasterMk cId="0" sldId="2147483862"/>
              <pc:sldLayoutMk cId="0" sldId="2147483867"/>
              <ac:spMk id="17" creationId="{3C2B1344-2951-4BF9-A8E7-A25DB00A13AA}"/>
            </ac:spMkLst>
          </pc:spChg>
        </pc:sldLayoutChg>
        <pc:sldLayoutChg chg="modSp mod">
          <pc:chgData name="GOMEZ, Paula" userId="c93cf399-3ed7-4230-9282-8831e3fe5ae7" providerId="ADAL" clId="{92278B91-1C2B-4336-974D-F218AF95CDFF}" dt="2022-12-23T10:11:10.167" v="352" actId="20577"/>
          <pc:sldLayoutMkLst>
            <pc:docMk/>
            <pc:sldMasterMk cId="0" sldId="2147483862"/>
            <pc:sldLayoutMk cId="0" sldId="2147483868"/>
          </pc:sldLayoutMkLst>
          <pc:spChg chg="mod">
            <ac:chgData name="GOMEZ, Paula" userId="c93cf399-3ed7-4230-9282-8831e3fe5ae7" providerId="ADAL" clId="{92278B91-1C2B-4336-974D-F218AF95CDFF}" dt="2022-12-23T10:11:10.167" v="352" actId="20577"/>
            <ac:spMkLst>
              <pc:docMk/>
              <pc:sldMasterMk cId="0" sldId="2147483862"/>
              <pc:sldLayoutMk cId="0" sldId="2147483868"/>
              <ac:spMk id="17" creationId="{FC59B8AC-21C3-4FD1-8894-F651CF618E5A}"/>
            </ac:spMkLst>
          </pc:spChg>
        </pc:sldLayoutChg>
        <pc:sldLayoutChg chg="modSp mod">
          <pc:chgData name="GOMEZ, Paula" userId="c93cf399-3ed7-4230-9282-8831e3fe5ae7" providerId="ADAL" clId="{92278B91-1C2B-4336-974D-F218AF95CDFF}" dt="2022-12-23T10:11:17.148" v="354" actId="20577"/>
          <pc:sldLayoutMkLst>
            <pc:docMk/>
            <pc:sldMasterMk cId="0" sldId="2147483862"/>
            <pc:sldLayoutMk cId="0" sldId="2147483869"/>
          </pc:sldLayoutMkLst>
          <pc:spChg chg="mod">
            <ac:chgData name="GOMEZ, Paula" userId="c93cf399-3ed7-4230-9282-8831e3fe5ae7" providerId="ADAL" clId="{92278B91-1C2B-4336-974D-F218AF95CDFF}" dt="2022-12-23T10:11:17.148" v="354" actId="20577"/>
            <ac:spMkLst>
              <pc:docMk/>
              <pc:sldMasterMk cId="0" sldId="2147483862"/>
              <pc:sldLayoutMk cId="0" sldId="2147483869"/>
              <ac:spMk id="17" creationId="{39A47447-8C7E-4ECF-8C93-D256B20DF19A}"/>
            </ac:spMkLst>
          </pc:spChg>
        </pc:sldLayoutChg>
        <pc:sldLayoutChg chg="modSp mod">
          <pc:chgData name="GOMEZ, Paula" userId="c93cf399-3ed7-4230-9282-8831e3fe5ae7" providerId="ADAL" clId="{92278B91-1C2B-4336-974D-F218AF95CDFF}" dt="2022-12-23T10:11:54.874" v="358" actId="20577"/>
          <pc:sldLayoutMkLst>
            <pc:docMk/>
            <pc:sldMasterMk cId="0" sldId="2147483862"/>
            <pc:sldLayoutMk cId="0" sldId="2147483870"/>
          </pc:sldLayoutMkLst>
          <pc:spChg chg="mod">
            <ac:chgData name="GOMEZ, Paula" userId="c93cf399-3ed7-4230-9282-8831e3fe5ae7" providerId="ADAL" clId="{92278B91-1C2B-4336-974D-F218AF95CDFF}" dt="2022-12-23T10:11:54.874" v="358" actId="20577"/>
            <ac:spMkLst>
              <pc:docMk/>
              <pc:sldMasterMk cId="0" sldId="2147483862"/>
              <pc:sldLayoutMk cId="0" sldId="2147483870"/>
              <ac:spMk id="13" creationId="{5ED6CE63-6EAD-482C-8486-AF107FF2CF4A}"/>
            </ac:spMkLst>
          </pc:spChg>
        </pc:sldLayoutChg>
        <pc:sldLayoutChg chg="modSp mod">
          <pc:chgData name="GOMEZ, Paula" userId="c93cf399-3ed7-4230-9282-8831e3fe5ae7" providerId="ADAL" clId="{92278B91-1C2B-4336-974D-F218AF95CDFF}" dt="2022-12-23T10:12:01.309" v="360" actId="20577"/>
          <pc:sldLayoutMkLst>
            <pc:docMk/>
            <pc:sldMasterMk cId="0" sldId="2147483862"/>
            <pc:sldLayoutMk cId="0" sldId="2147483871"/>
          </pc:sldLayoutMkLst>
          <pc:spChg chg="mod">
            <ac:chgData name="GOMEZ, Paula" userId="c93cf399-3ed7-4230-9282-8831e3fe5ae7" providerId="ADAL" clId="{92278B91-1C2B-4336-974D-F218AF95CDFF}" dt="2022-12-23T10:12:01.309" v="360" actId="20577"/>
            <ac:spMkLst>
              <pc:docMk/>
              <pc:sldMasterMk cId="0" sldId="2147483862"/>
              <pc:sldLayoutMk cId="0" sldId="2147483871"/>
              <ac:spMk id="15" creationId="{ABFF1854-6D68-4094-8B10-07AB555897A7}"/>
            </ac:spMkLst>
          </pc:spChg>
        </pc:sldLayoutChg>
        <pc:sldLayoutChg chg="modSp mod">
          <pc:chgData name="GOMEZ, Paula" userId="c93cf399-3ed7-4230-9282-8831e3fe5ae7" providerId="ADAL" clId="{92278B91-1C2B-4336-974D-F218AF95CDFF}" dt="2022-12-23T10:12:11.677" v="362" actId="20577"/>
          <pc:sldLayoutMkLst>
            <pc:docMk/>
            <pc:sldMasterMk cId="0" sldId="2147483862"/>
            <pc:sldLayoutMk cId="0" sldId="2147483872"/>
          </pc:sldLayoutMkLst>
          <pc:spChg chg="mod">
            <ac:chgData name="GOMEZ, Paula" userId="c93cf399-3ed7-4230-9282-8831e3fe5ae7" providerId="ADAL" clId="{92278B91-1C2B-4336-974D-F218AF95CDFF}" dt="2022-12-23T10:12:11.677" v="362" actId="20577"/>
            <ac:spMkLst>
              <pc:docMk/>
              <pc:sldMasterMk cId="0" sldId="2147483862"/>
              <pc:sldLayoutMk cId="0" sldId="2147483872"/>
              <ac:spMk id="14" creationId="{38A8EE72-C2FF-43D1-BFC9-83FA79AC7651}"/>
            </ac:spMkLst>
          </pc:spChg>
        </pc:sldLayoutChg>
        <pc:sldLayoutChg chg="modSp mod">
          <pc:chgData name="GOMEZ, Paula" userId="c93cf399-3ed7-4230-9282-8831e3fe5ae7" providerId="ADAL" clId="{92278B91-1C2B-4336-974D-F218AF95CDFF}" dt="2022-12-23T10:12:46.402" v="368" actId="20577"/>
          <pc:sldLayoutMkLst>
            <pc:docMk/>
            <pc:sldMasterMk cId="0" sldId="2147483862"/>
            <pc:sldLayoutMk cId="0" sldId="2147483875"/>
          </pc:sldLayoutMkLst>
          <pc:spChg chg="mod">
            <ac:chgData name="GOMEZ, Paula" userId="c93cf399-3ed7-4230-9282-8831e3fe5ae7" providerId="ADAL" clId="{92278B91-1C2B-4336-974D-F218AF95CDFF}" dt="2022-12-23T10:12:46.402" v="368" actId="20577"/>
            <ac:spMkLst>
              <pc:docMk/>
              <pc:sldMasterMk cId="0" sldId="2147483862"/>
              <pc:sldLayoutMk cId="0" sldId="2147483875"/>
              <ac:spMk id="12" creationId="{E626017B-5D24-48E1-BB4F-0087CF885B53}"/>
            </ac:spMkLst>
          </pc:spChg>
        </pc:sldLayoutChg>
        <pc:sldLayoutChg chg="modSp mod">
          <pc:chgData name="GOMEZ, Paula" userId="c93cf399-3ed7-4230-9282-8831e3fe5ae7" providerId="ADAL" clId="{92278B91-1C2B-4336-974D-F218AF95CDFF}" dt="2022-12-23T10:12:53.846" v="370" actId="20577"/>
          <pc:sldLayoutMkLst>
            <pc:docMk/>
            <pc:sldMasterMk cId="0" sldId="2147483862"/>
            <pc:sldLayoutMk cId="0" sldId="2147483876"/>
          </pc:sldLayoutMkLst>
          <pc:spChg chg="mod">
            <ac:chgData name="GOMEZ, Paula" userId="c93cf399-3ed7-4230-9282-8831e3fe5ae7" providerId="ADAL" clId="{92278B91-1C2B-4336-974D-F218AF95CDFF}" dt="2022-12-23T10:12:53.846" v="370" actId="20577"/>
            <ac:spMkLst>
              <pc:docMk/>
              <pc:sldMasterMk cId="0" sldId="2147483862"/>
              <pc:sldLayoutMk cId="0" sldId="2147483876"/>
              <ac:spMk id="13" creationId="{125D5255-C6E6-47A6-A6D0-E2A1F4A31D21}"/>
            </ac:spMkLst>
          </pc:spChg>
        </pc:sldLayoutChg>
        <pc:sldLayoutChg chg="modSp mod">
          <pc:chgData name="GOMEZ, Paula" userId="c93cf399-3ed7-4230-9282-8831e3fe5ae7" providerId="ADAL" clId="{92278B91-1C2B-4336-974D-F218AF95CDFF}" dt="2022-12-23T10:13:00.260" v="372" actId="20577"/>
          <pc:sldLayoutMkLst>
            <pc:docMk/>
            <pc:sldMasterMk cId="0" sldId="2147483862"/>
            <pc:sldLayoutMk cId="0" sldId="2147483877"/>
          </pc:sldLayoutMkLst>
          <pc:spChg chg="mod">
            <ac:chgData name="GOMEZ, Paula" userId="c93cf399-3ed7-4230-9282-8831e3fe5ae7" providerId="ADAL" clId="{92278B91-1C2B-4336-974D-F218AF95CDFF}" dt="2022-12-23T10:13:00.260" v="372" actId="20577"/>
            <ac:spMkLst>
              <pc:docMk/>
              <pc:sldMasterMk cId="0" sldId="2147483862"/>
              <pc:sldLayoutMk cId="0" sldId="2147483877"/>
              <ac:spMk id="13" creationId="{1D82FDFB-62E1-44B4-A20A-976843DD33E1}"/>
            </ac:spMkLst>
          </pc:spChg>
        </pc:sldLayoutChg>
        <pc:sldLayoutChg chg="modSp mod">
          <pc:chgData name="GOMEZ, Paula" userId="c93cf399-3ed7-4230-9282-8831e3fe5ae7" providerId="ADAL" clId="{92278B91-1C2B-4336-974D-F218AF95CDFF}" dt="2022-12-23T10:13:07.596" v="374" actId="20577"/>
          <pc:sldLayoutMkLst>
            <pc:docMk/>
            <pc:sldMasterMk cId="0" sldId="2147483862"/>
            <pc:sldLayoutMk cId="0" sldId="2147483878"/>
          </pc:sldLayoutMkLst>
          <pc:spChg chg="mod">
            <ac:chgData name="GOMEZ, Paula" userId="c93cf399-3ed7-4230-9282-8831e3fe5ae7" providerId="ADAL" clId="{92278B91-1C2B-4336-974D-F218AF95CDFF}" dt="2022-12-23T10:13:07.596" v="374" actId="20577"/>
            <ac:spMkLst>
              <pc:docMk/>
              <pc:sldMasterMk cId="0" sldId="2147483862"/>
              <pc:sldLayoutMk cId="0" sldId="2147483878"/>
              <ac:spMk id="13" creationId="{F4AD986A-76B2-465D-A889-73C16033B289}"/>
            </ac:spMkLst>
          </pc:spChg>
        </pc:sldLayoutChg>
      </pc:sldMasterChg>
    </pc:docChg>
  </pc:docChgLst>
  <pc:docChgLst>
    <pc:chgData name="EZZINE, Hind" userId="S::ezzineh@who.int::edcab00f-6318-46e5-a4a9-188b01ee222f" providerId="AD" clId="Web-{D4EC6C4F-EFA4-8AB1-D5A7-B83676463EC4}"/>
    <pc:docChg chg="addSld delSld modSld sldOrd">
      <pc:chgData name="EZZINE, Hind" userId="S::ezzineh@who.int::edcab00f-6318-46e5-a4a9-188b01ee222f" providerId="AD" clId="Web-{D4EC6C4F-EFA4-8AB1-D5A7-B83676463EC4}" dt="2023-02-07T22:05:43.245" v="1264" actId="20577"/>
      <pc:docMkLst>
        <pc:docMk/>
      </pc:docMkLst>
      <pc:sldChg chg="addSp modSp">
        <pc:chgData name="EZZINE, Hind" userId="S::ezzineh@who.int::edcab00f-6318-46e5-a4a9-188b01ee222f" providerId="AD" clId="Web-{D4EC6C4F-EFA4-8AB1-D5A7-B83676463EC4}" dt="2023-02-07T21:29:32.406" v="224" actId="20577"/>
        <pc:sldMkLst>
          <pc:docMk/>
          <pc:sldMk cId="2796648425" sldId="355"/>
        </pc:sldMkLst>
        <pc:spChg chg="add mod">
          <ac:chgData name="EZZINE, Hind" userId="S::ezzineh@who.int::edcab00f-6318-46e5-a4a9-188b01ee222f" providerId="AD" clId="Web-{D4EC6C4F-EFA4-8AB1-D5A7-B83676463EC4}" dt="2023-02-07T21:29:32.406" v="224" actId="20577"/>
          <ac:spMkLst>
            <pc:docMk/>
            <pc:sldMk cId="2796648425" sldId="355"/>
            <ac:spMk id="2" creationId="{61C22901-6FDF-7E09-B3E8-83E813603237}"/>
          </ac:spMkLst>
        </pc:spChg>
      </pc:sldChg>
      <pc:sldChg chg="modSp">
        <pc:chgData name="EZZINE, Hind" userId="S::ezzineh@who.int::edcab00f-6318-46e5-a4a9-188b01ee222f" providerId="AD" clId="Web-{D4EC6C4F-EFA4-8AB1-D5A7-B83676463EC4}" dt="2023-02-07T21:26:16.775" v="214" actId="20577"/>
        <pc:sldMkLst>
          <pc:docMk/>
          <pc:sldMk cId="3029491523" sldId="356"/>
        </pc:sldMkLst>
        <pc:spChg chg="mod">
          <ac:chgData name="EZZINE, Hind" userId="S::ezzineh@who.int::edcab00f-6318-46e5-a4a9-188b01ee222f" providerId="AD" clId="Web-{D4EC6C4F-EFA4-8AB1-D5A7-B83676463EC4}" dt="2023-02-07T21:26:16.775" v="214" actId="20577"/>
          <ac:spMkLst>
            <pc:docMk/>
            <pc:sldMk cId="3029491523" sldId="356"/>
            <ac:spMk id="3" creationId="{C008FED0-F84A-4217-BFD9-B68A791C301C}"/>
          </ac:spMkLst>
        </pc:spChg>
      </pc:sldChg>
      <pc:sldChg chg="modSp">
        <pc:chgData name="EZZINE, Hind" userId="S::ezzineh@who.int::edcab00f-6318-46e5-a4a9-188b01ee222f" providerId="AD" clId="Web-{D4EC6C4F-EFA4-8AB1-D5A7-B83676463EC4}" dt="2023-02-07T21:46:36.693" v="1090" actId="1076"/>
        <pc:sldMkLst>
          <pc:docMk/>
          <pc:sldMk cId="1836358625" sldId="566"/>
        </pc:sldMkLst>
        <pc:spChg chg="mod">
          <ac:chgData name="EZZINE, Hind" userId="S::ezzineh@who.int::edcab00f-6318-46e5-a4a9-188b01ee222f" providerId="AD" clId="Web-{D4EC6C4F-EFA4-8AB1-D5A7-B83676463EC4}" dt="2023-02-07T21:46:36.693" v="1090" actId="1076"/>
          <ac:spMkLst>
            <pc:docMk/>
            <pc:sldMk cId="1836358625" sldId="566"/>
            <ac:spMk id="616" creationId="{00000000-0000-0000-0000-000000000000}"/>
          </ac:spMkLst>
        </pc:spChg>
      </pc:sldChg>
      <pc:sldChg chg="modSp">
        <pc:chgData name="EZZINE, Hind" userId="S::ezzineh@who.int::edcab00f-6318-46e5-a4a9-188b01ee222f" providerId="AD" clId="Web-{D4EC6C4F-EFA4-8AB1-D5A7-B83676463EC4}" dt="2023-02-07T21:35:44.324" v="921" actId="20577"/>
        <pc:sldMkLst>
          <pc:docMk/>
          <pc:sldMk cId="340648290" sldId="615"/>
        </pc:sldMkLst>
        <pc:spChg chg="mod">
          <ac:chgData name="EZZINE, Hind" userId="S::ezzineh@who.int::edcab00f-6318-46e5-a4a9-188b01ee222f" providerId="AD" clId="Web-{D4EC6C4F-EFA4-8AB1-D5A7-B83676463EC4}" dt="2023-02-07T21:35:44.324" v="921" actId="20577"/>
          <ac:spMkLst>
            <pc:docMk/>
            <pc:sldMk cId="340648290" sldId="615"/>
            <ac:spMk id="2" creationId="{00000000-0000-0000-0000-000000000000}"/>
          </ac:spMkLst>
        </pc:spChg>
      </pc:sldChg>
      <pc:sldChg chg="modSp">
        <pc:chgData name="EZZINE, Hind" userId="S::ezzineh@who.int::edcab00f-6318-46e5-a4a9-188b01ee222f" providerId="AD" clId="Web-{D4EC6C4F-EFA4-8AB1-D5A7-B83676463EC4}" dt="2023-02-07T22:02:45.270" v="1259" actId="20577"/>
        <pc:sldMkLst>
          <pc:docMk/>
          <pc:sldMk cId="3273506029" sldId="671"/>
        </pc:sldMkLst>
        <pc:spChg chg="mod">
          <ac:chgData name="EZZINE, Hind" userId="S::ezzineh@who.int::edcab00f-6318-46e5-a4a9-188b01ee222f" providerId="AD" clId="Web-{D4EC6C4F-EFA4-8AB1-D5A7-B83676463EC4}" dt="2023-02-07T22:02:45.270" v="1259" actId="20577"/>
          <ac:spMkLst>
            <pc:docMk/>
            <pc:sldMk cId="3273506029" sldId="671"/>
            <ac:spMk id="2" creationId="{00000000-0000-0000-0000-000000000000}"/>
          </ac:spMkLst>
        </pc:spChg>
      </pc:sldChg>
      <pc:sldChg chg="modSp">
        <pc:chgData name="EZZINE, Hind" userId="S::ezzineh@who.int::edcab00f-6318-46e5-a4a9-188b01ee222f" providerId="AD" clId="Web-{D4EC6C4F-EFA4-8AB1-D5A7-B83676463EC4}" dt="2023-02-07T22:02:51.130" v="1260" actId="20577"/>
        <pc:sldMkLst>
          <pc:docMk/>
          <pc:sldMk cId="968233751" sldId="678"/>
        </pc:sldMkLst>
        <pc:spChg chg="mod">
          <ac:chgData name="EZZINE, Hind" userId="S::ezzineh@who.int::edcab00f-6318-46e5-a4a9-188b01ee222f" providerId="AD" clId="Web-{D4EC6C4F-EFA4-8AB1-D5A7-B83676463EC4}" dt="2023-02-07T22:02:51.130" v="1260" actId="20577"/>
          <ac:spMkLst>
            <pc:docMk/>
            <pc:sldMk cId="968233751" sldId="678"/>
            <ac:spMk id="3" creationId="{91ED658C-F1A7-1083-09A3-0D106085A483}"/>
          </ac:spMkLst>
        </pc:spChg>
      </pc:sldChg>
      <pc:sldChg chg="addSp modSp mod modClrScheme chgLayout">
        <pc:chgData name="EZZINE, Hind" userId="S::ezzineh@who.int::edcab00f-6318-46e5-a4a9-188b01ee222f" providerId="AD" clId="Web-{D4EC6C4F-EFA4-8AB1-D5A7-B83676463EC4}" dt="2023-02-07T20:19:02.683" v="22" actId="20577"/>
        <pc:sldMkLst>
          <pc:docMk/>
          <pc:sldMk cId="1491170698" sldId="694"/>
        </pc:sldMkLst>
        <pc:spChg chg="mod ord">
          <ac:chgData name="EZZINE, Hind" userId="S::ezzineh@who.int::edcab00f-6318-46e5-a4a9-188b01ee222f" providerId="AD" clId="Web-{D4EC6C4F-EFA4-8AB1-D5A7-B83676463EC4}" dt="2023-02-07T20:18:49.745" v="18" actId="1076"/>
          <ac:spMkLst>
            <pc:docMk/>
            <pc:sldMk cId="1491170698" sldId="694"/>
            <ac:spMk id="2" creationId="{E4308776-96D9-404D-A093-309CACF5D3A7}"/>
          </ac:spMkLst>
        </pc:spChg>
        <pc:spChg chg="mod ord">
          <ac:chgData name="EZZINE, Hind" userId="S::ezzineh@who.int::edcab00f-6318-46e5-a4a9-188b01ee222f" providerId="AD" clId="Web-{D4EC6C4F-EFA4-8AB1-D5A7-B83676463EC4}" dt="2023-02-07T20:18:56.964" v="20" actId="1076"/>
          <ac:spMkLst>
            <pc:docMk/>
            <pc:sldMk cId="1491170698" sldId="694"/>
            <ac:spMk id="5" creationId="{F40D1D6D-BA9F-4AD1-A1D7-F55E0B8823C7}"/>
          </ac:spMkLst>
        </pc:spChg>
        <pc:spChg chg="mod">
          <ac:chgData name="EZZINE, Hind" userId="S::ezzineh@who.int::edcab00f-6318-46e5-a4a9-188b01ee222f" providerId="AD" clId="Web-{D4EC6C4F-EFA4-8AB1-D5A7-B83676463EC4}" dt="2023-02-07T20:19:02.683" v="22" actId="20577"/>
          <ac:spMkLst>
            <pc:docMk/>
            <pc:sldMk cId="1491170698" sldId="694"/>
            <ac:spMk id="9" creationId="{00000000-0000-0000-0000-000000000000}"/>
          </ac:spMkLst>
        </pc:spChg>
        <pc:spChg chg="mod">
          <ac:chgData name="EZZINE, Hind" userId="S::ezzineh@who.int::edcab00f-6318-46e5-a4a9-188b01ee222f" providerId="AD" clId="Web-{D4EC6C4F-EFA4-8AB1-D5A7-B83676463EC4}" dt="2023-02-07T20:17:23.149" v="10" actId="20577"/>
          <ac:spMkLst>
            <pc:docMk/>
            <pc:sldMk cId="1491170698" sldId="694"/>
            <ac:spMk id="10" creationId="{00000000-0000-0000-0000-000000000000}"/>
          </ac:spMkLst>
        </pc:spChg>
        <pc:spChg chg="add mod ord">
          <ac:chgData name="EZZINE, Hind" userId="S::ezzineh@who.int::edcab00f-6318-46e5-a4a9-188b01ee222f" providerId="AD" clId="Web-{D4EC6C4F-EFA4-8AB1-D5A7-B83676463EC4}" dt="2023-02-07T20:18:31.510" v="14"/>
          <ac:spMkLst>
            <pc:docMk/>
            <pc:sldMk cId="1491170698" sldId="694"/>
            <ac:spMk id="11" creationId="{9DF36E9C-A281-91CA-CEBB-8E34F240939D}"/>
          </ac:spMkLst>
        </pc:spChg>
      </pc:sldChg>
      <pc:sldChg chg="addSp delSp modSp mod modClrScheme chgLayout">
        <pc:chgData name="EZZINE, Hind" userId="S::ezzineh@who.int::edcab00f-6318-46e5-a4a9-188b01ee222f" providerId="AD" clId="Web-{D4EC6C4F-EFA4-8AB1-D5A7-B83676463EC4}" dt="2023-02-07T21:54:22.989" v="1158"/>
        <pc:sldMkLst>
          <pc:docMk/>
          <pc:sldMk cId="3367879727" sldId="696"/>
        </pc:sldMkLst>
        <pc:spChg chg="add del mod ord">
          <ac:chgData name="EZZINE, Hind" userId="S::ezzineh@who.int::edcab00f-6318-46e5-a4a9-188b01ee222f" providerId="AD" clId="Web-{D4EC6C4F-EFA4-8AB1-D5A7-B83676463EC4}" dt="2023-02-07T21:09:35.509" v="90"/>
          <ac:spMkLst>
            <pc:docMk/>
            <pc:sldMk cId="3367879727" sldId="696"/>
            <ac:spMk id="2" creationId="{20813D9E-3730-5112-D8B5-E5807BE0B271}"/>
          </ac:spMkLst>
        </pc:spChg>
        <pc:spChg chg="add mod">
          <ac:chgData name="EZZINE, Hind" userId="S::ezzineh@who.int::edcab00f-6318-46e5-a4a9-188b01ee222f" providerId="AD" clId="Web-{D4EC6C4F-EFA4-8AB1-D5A7-B83676463EC4}" dt="2023-02-07T21:54:22.989" v="1158"/>
          <ac:spMkLst>
            <pc:docMk/>
            <pc:sldMk cId="3367879727" sldId="696"/>
            <ac:spMk id="2" creationId="{93F97906-C39E-BF88-8FF8-85CF5C5E80F9}"/>
          </ac:spMkLst>
        </pc:spChg>
        <pc:spChg chg="add del mod ord">
          <ac:chgData name="EZZINE, Hind" userId="S::ezzineh@who.int::edcab00f-6318-46e5-a4a9-188b01ee222f" providerId="AD" clId="Web-{D4EC6C4F-EFA4-8AB1-D5A7-B83676463EC4}" dt="2023-02-07T21:09:43.837" v="91"/>
          <ac:spMkLst>
            <pc:docMk/>
            <pc:sldMk cId="3367879727" sldId="696"/>
            <ac:spMk id="4" creationId="{0BB4D7C9-EB5A-2583-7CFA-C58A732385FF}"/>
          </ac:spMkLst>
        </pc:spChg>
        <pc:spChg chg="del">
          <ac:chgData name="EZZINE, Hind" userId="S::ezzineh@who.int::edcab00f-6318-46e5-a4a9-188b01ee222f" providerId="AD" clId="Web-{D4EC6C4F-EFA4-8AB1-D5A7-B83676463EC4}" dt="2023-02-07T21:10:11.557" v="93"/>
          <ac:spMkLst>
            <pc:docMk/>
            <pc:sldMk cId="3367879727" sldId="696"/>
            <ac:spMk id="7" creationId="{00000000-0000-0000-0000-000000000000}"/>
          </ac:spMkLst>
        </pc:spChg>
        <pc:spChg chg="add">
          <ac:chgData name="EZZINE, Hind" userId="S::ezzineh@who.int::edcab00f-6318-46e5-a4a9-188b01ee222f" providerId="AD" clId="Web-{D4EC6C4F-EFA4-8AB1-D5A7-B83676463EC4}" dt="2023-02-07T21:09:45.993" v="92"/>
          <ac:spMkLst>
            <pc:docMk/>
            <pc:sldMk cId="3367879727" sldId="696"/>
            <ac:spMk id="8" creationId="{63ABB2CE-AA55-E1C9-F7BB-22F7A1FD4D8D}"/>
          </ac:spMkLst>
        </pc:spChg>
        <pc:spChg chg="mod">
          <ac:chgData name="EZZINE, Hind" userId="S::ezzineh@who.int::edcab00f-6318-46e5-a4a9-188b01ee222f" providerId="AD" clId="Web-{D4EC6C4F-EFA4-8AB1-D5A7-B83676463EC4}" dt="2023-02-07T21:09:15.258" v="88" actId="14100"/>
          <ac:spMkLst>
            <pc:docMk/>
            <pc:sldMk cId="3367879727" sldId="696"/>
            <ac:spMk id="21" creationId="{00000000-0000-0000-0000-000000000000}"/>
          </ac:spMkLst>
        </pc:spChg>
        <pc:spChg chg="del">
          <ac:chgData name="EZZINE, Hind" userId="S::ezzineh@who.int::edcab00f-6318-46e5-a4a9-188b01ee222f" providerId="AD" clId="Web-{D4EC6C4F-EFA4-8AB1-D5A7-B83676463EC4}" dt="2023-02-07T21:08:59.992" v="85"/>
          <ac:spMkLst>
            <pc:docMk/>
            <pc:sldMk cId="3367879727" sldId="696"/>
            <ac:spMk id="22" creationId="{00000000-0000-0000-0000-000000000000}"/>
          </ac:spMkLst>
        </pc:spChg>
      </pc:sldChg>
      <pc:sldChg chg="modSp">
        <pc:chgData name="EZZINE, Hind" userId="S::ezzineh@who.int::edcab00f-6318-46e5-a4a9-188b01ee222f" providerId="AD" clId="Web-{D4EC6C4F-EFA4-8AB1-D5A7-B83676463EC4}" dt="2023-02-07T21:38:31.767" v="974" actId="20577"/>
        <pc:sldMkLst>
          <pc:docMk/>
          <pc:sldMk cId="715720895" sldId="698"/>
        </pc:sldMkLst>
        <pc:spChg chg="mod">
          <ac:chgData name="EZZINE, Hind" userId="S::ezzineh@who.int::edcab00f-6318-46e5-a4a9-188b01ee222f" providerId="AD" clId="Web-{D4EC6C4F-EFA4-8AB1-D5A7-B83676463EC4}" dt="2023-02-07T21:38:31.767" v="974" actId="20577"/>
          <ac:spMkLst>
            <pc:docMk/>
            <pc:sldMk cId="715720895" sldId="698"/>
            <ac:spMk id="2" creationId="{00000000-0000-0000-0000-000000000000}"/>
          </ac:spMkLst>
        </pc:spChg>
      </pc:sldChg>
      <pc:sldChg chg="addSp delSp modSp mod modClrScheme chgLayout">
        <pc:chgData name="EZZINE, Hind" userId="S::ezzineh@who.int::edcab00f-6318-46e5-a4a9-188b01ee222f" providerId="AD" clId="Web-{D4EC6C4F-EFA4-8AB1-D5A7-B83676463EC4}" dt="2023-02-07T22:01:30.549" v="1251" actId="1076"/>
        <pc:sldMkLst>
          <pc:docMk/>
          <pc:sldMk cId="1498200410" sldId="701"/>
        </pc:sldMkLst>
        <pc:spChg chg="add del mod ord">
          <ac:chgData name="EZZINE, Hind" userId="S::ezzineh@who.int::edcab00f-6318-46e5-a4a9-188b01ee222f" providerId="AD" clId="Web-{D4EC6C4F-EFA4-8AB1-D5A7-B83676463EC4}" dt="2023-02-07T21:10:46.417" v="97"/>
          <ac:spMkLst>
            <pc:docMk/>
            <pc:sldMk cId="1498200410" sldId="701"/>
            <ac:spMk id="2" creationId="{CC4DA8F5-4FF5-4C53-142E-4A7086A6E7C3}"/>
          </ac:spMkLst>
        </pc:spChg>
        <pc:spChg chg="mod ord">
          <ac:chgData name="EZZINE, Hind" userId="S::ezzineh@who.int::edcab00f-6318-46e5-a4a9-188b01ee222f" providerId="AD" clId="Web-{D4EC6C4F-EFA4-8AB1-D5A7-B83676463EC4}" dt="2023-02-07T22:01:30.549" v="1251" actId="1076"/>
          <ac:spMkLst>
            <pc:docMk/>
            <pc:sldMk cId="1498200410" sldId="701"/>
            <ac:spMk id="3" creationId="{00000000-0000-0000-0000-000000000000}"/>
          </ac:spMkLst>
        </pc:spChg>
        <pc:spChg chg="mod">
          <ac:chgData name="EZZINE, Hind" userId="S::ezzineh@who.int::edcab00f-6318-46e5-a4a9-188b01ee222f" providerId="AD" clId="Web-{D4EC6C4F-EFA4-8AB1-D5A7-B83676463EC4}" dt="2023-02-07T21:13:52.720" v="144" actId="1076"/>
          <ac:spMkLst>
            <pc:docMk/>
            <pc:sldMk cId="1498200410" sldId="701"/>
            <ac:spMk id="4" creationId="{00000000-0000-0000-0000-000000000000}"/>
          </ac:spMkLst>
        </pc:spChg>
        <pc:spChg chg="add del">
          <ac:chgData name="EZZINE, Hind" userId="S::ezzineh@who.int::edcab00f-6318-46e5-a4a9-188b01ee222f" providerId="AD" clId="Web-{D4EC6C4F-EFA4-8AB1-D5A7-B83676463EC4}" dt="2023-02-07T21:13:30.969" v="137"/>
          <ac:spMkLst>
            <pc:docMk/>
            <pc:sldMk cId="1498200410" sldId="701"/>
            <ac:spMk id="5" creationId="{A91885FA-5568-BD4D-A3E3-128F378293ED}"/>
          </ac:spMkLst>
        </pc:spChg>
        <pc:spChg chg="del">
          <ac:chgData name="EZZINE, Hind" userId="S::ezzineh@who.int::edcab00f-6318-46e5-a4a9-188b01ee222f" providerId="AD" clId="Web-{D4EC6C4F-EFA4-8AB1-D5A7-B83676463EC4}" dt="2023-02-07T21:10:55.589" v="99"/>
          <ac:spMkLst>
            <pc:docMk/>
            <pc:sldMk cId="1498200410" sldId="701"/>
            <ac:spMk id="7" creationId="{00000000-0000-0000-0000-000000000000}"/>
          </ac:spMkLst>
        </pc:spChg>
        <pc:spChg chg="add mod">
          <ac:chgData name="EZZINE, Hind" userId="S::ezzineh@who.int::edcab00f-6318-46e5-a4a9-188b01ee222f" providerId="AD" clId="Web-{D4EC6C4F-EFA4-8AB1-D5A7-B83676463EC4}" dt="2023-02-07T21:54:29.223" v="1159"/>
          <ac:spMkLst>
            <pc:docMk/>
            <pc:sldMk cId="1498200410" sldId="701"/>
            <ac:spMk id="8" creationId="{42FB276C-D9C1-568E-9DFE-462111D9332B}"/>
          </ac:spMkLst>
        </pc:spChg>
        <pc:spChg chg="del">
          <ac:chgData name="EZZINE, Hind" userId="S::ezzineh@who.int::edcab00f-6318-46e5-a4a9-188b01ee222f" providerId="AD" clId="Web-{D4EC6C4F-EFA4-8AB1-D5A7-B83676463EC4}" dt="2023-02-07T21:10:21.916" v="95"/>
          <ac:spMkLst>
            <pc:docMk/>
            <pc:sldMk cId="1498200410" sldId="701"/>
            <ac:spMk id="10" creationId="{00000000-0000-0000-0000-000000000000}"/>
          </ac:spMkLst>
        </pc:spChg>
        <pc:spChg chg="add mod">
          <ac:chgData name="EZZINE, Hind" userId="S::ezzineh@who.int::edcab00f-6318-46e5-a4a9-188b01ee222f" providerId="AD" clId="Web-{D4EC6C4F-EFA4-8AB1-D5A7-B83676463EC4}" dt="2023-02-07T21:13:37.376" v="140" actId="20577"/>
          <ac:spMkLst>
            <pc:docMk/>
            <pc:sldMk cId="1498200410" sldId="701"/>
            <ac:spMk id="11" creationId="{7D8BB5C6-B482-5DFC-08C2-1DDFEB45C6A3}"/>
          </ac:spMkLst>
        </pc:spChg>
      </pc:sldChg>
      <pc:sldChg chg="addSp delSp modSp">
        <pc:chgData name="EZZINE, Hind" userId="S::ezzineh@who.int::edcab00f-6318-46e5-a4a9-188b01ee222f" providerId="AD" clId="Web-{D4EC6C4F-EFA4-8AB1-D5A7-B83676463EC4}" dt="2023-02-07T22:05:43.245" v="1264" actId="20577"/>
        <pc:sldMkLst>
          <pc:docMk/>
          <pc:sldMk cId="2070796492" sldId="704"/>
        </pc:sldMkLst>
        <pc:spChg chg="add mod">
          <ac:chgData name="EZZINE, Hind" userId="S::ezzineh@who.int::edcab00f-6318-46e5-a4a9-188b01ee222f" providerId="AD" clId="Web-{D4EC6C4F-EFA4-8AB1-D5A7-B83676463EC4}" dt="2023-02-07T22:05:43.245" v="1264" actId="20577"/>
          <ac:spMkLst>
            <pc:docMk/>
            <pc:sldMk cId="2070796492" sldId="704"/>
            <ac:spMk id="4" creationId="{F49E98DB-B03B-DFEE-3DE0-034C50FE391C}"/>
          </ac:spMkLst>
        </pc:spChg>
        <pc:spChg chg="del">
          <ac:chgData name="EZZINE, Hind" userId="S::ezzineh@who.int::edcab00f-6318-46e5-a4a9-188b01ee222f" providerId="AD" clId="Web-{D4EC6C4F-EFA4-8AB1-D5A7-B83676463EC4}" dt="2023-02-07T21:18:15.963" v="197"/>
          <ac:spMkLst>
            <pc:docMk/>
            <pc:sldMk cId="2070796492" sldId="704"/>
            <ac:spMk id="6" creationId="{91ED658C-F1A7-1083-09A3-0D106085A483}"/>
          </ac:spMkLst>
        </pc:spChg>
        <pc:spChg chg="mod">
          <ac:chgData name="EZZINE, Hind" userId="S::ezzineh@who.int::edcab00f-6318-46e5-a4a9-188b01ee222f" providerId="AD" clId="Web-{D4EC6C4F-EFA4-8AB1-D5A7-B83676463EC4}" dt="2023-02-07T21:30:51.002" v="885" actId="20577"/>
          <ac:spMkLst>
            <pc:docMk/>
            <pc:sldMk cId="2070796492" sldId="704"/>
            <ac:spMk id="7" creationId="{00000000-0000-0000-0000-000000000000}"/>
          </ac:spMkLst>
        </pc:spChg>
        <pc:graphicFrameChg chg="mod modGraphic">
          <ac:chgData name="EZZINE, Hind" userId="S::ezzineh@who.int::edcab00f-6318-46e5-a4a9-188b01ee222f" providerId="AD" clId="Web-{D4EC6C4F-EFA4-8AB1-D5A7-B83676463EC4}" dt="2023-02-07T21:31:07.284" v="887"/>
          <ac:graphicFrameMkLst>
            <pc:docMk/>
            <pc:sldMk cId="2070796492" sldId="704"/>
            <ac:graphicFrameMk id="2" creationId="{00000000-0000-0000-0000-000000000000}"/>
          </ac:graphicFrameMkLst>
        </pc:graphicFrameChg>
      </pc:sldChg>
      <pc:sldChg chg="addSp delSp modSp mod ord modClrScheme chgLayout">
        <pc:chgData name="EZZINE, Hind" userId="S::ezzineh@who.int::edcab00f-6318-46e5-a4a9-188b01ee222f" providerId="AD" clId="Web-{D4EC6C4F-EFA4-8AB1-D5A7-B83676463EC4}" dt="2023-02-07T21:54:10.301" v="1156"/>
        <pc:sldMkLst>
          <pc:docMk/>
          <pc:sldMk cId="1439415904" sldId="705"/>
        </pc:sldMkLst>
        <pc:spChg chg="add mod">
          <ac:chgData name="EZZINE, Hind" userId="S::ezzineh@who.int::edcab00f-6318-46e5-a4a9-188b01ee222f" providerId="AD" clId="Web-{D4EC6C4F-EFA4-8AB1-D5A7-B83676463EC4}" dt="2023-02-07T21:54:10.301" v="1156"/>
          <ac:spMkLst>
            <pc:docMk/>
            <pc:sldMk cId="1439415904" sldId="705"/>
            <ac:spMk id="2" creationId="{11A739F5-A7C3-214B-19AB-C41011E6B0FE}"/>
          </ac:spMkLst>
        </pc:spChg>
        <pc:spChg chg="mod ord">
          <ac:chgData name="EZZINE, Hind" userId="S::ezzineh@who.int::edcab00f-6318-46e5-a4a9-188b01ee222f" providerId="AD" clId="Web-{D4EC6C4F-EFA4-8AB1-D5A7-B83676463EC4}" dt="2023-02-07T21:50:14.293" v="1113" actId="1076"/>
          <ac:spMkLst>
            <pc:docMk/>
            <pc:sldMk cId="1439415904" sldId="705"/>
            <ac:spMk id="3" creationId="{00000000-0000-0000-0000-000000000000}"/>
          </ac:spMkLst>
        </pc:spChg>
        <pc:spChg chg="del">
          <ac:chgData name="EZZINE, Hind" userId="S::ezzineh@who.int::edcab00f-6318-46e5-a4a9-188b01ee222f" providerId="AD" clId="Web-{D4EC6C4F-EFA4-8AB1-D5A7-B83676463EC4}" dt="2023-02-07T21:08:14.444" v="78"/>
          <ac:spMkLst>
            <pc:docMk/>
            <pc:sldMk cId="1439415904" sldId="705"/>
            <ac:spMk id="4" creationId="{ACB1A3FB-DAAA-6DD1-4DEB-0A30E7B4D5F7}"/>
          </ac:spMkLst>
        </pc:spChg>
        <pc:spChg chg="add del mod ord">
          <ac:chgData name="EZZINE, Hind" userId="S::ezzineh@who.int::edcab00f-6318-46e5-a4a9-188b01ee222f" providerId="AD" clId="Web-{D4EC6C4F-EFA4-8AB1-D5A7-B83676463EC4}" dt="2023-02-07T21:48:22.118" v="1094"/>
          <ac:spMkLst>
            <pc:docMk/>
            <pc:sldMk cId="1439415904" sldId="705"/>
            <ac:spMk id="6" creationId="{BDCDF0A4-C726-573E-15D0-461D56ACC580}"/>
          </ac:spMkLst>
        </pc:spChg>
        <pc:spChg chg="mod">
          <ac:chgData name="EZZINE, Hind" userId="S::ezzineh@who.int::edcab00f-6318-46e5-a4a9-188b01ee222f" providerId="AD" clId="Web-{D4EC6C4F-EFA4-8AB1-D5A7-B83676463EC4}" dt="2023-02-07T21:49:58.074" v="1111" actId="1076"/>
          <ac:spMkLst>
            <pc:docMk/>
            <pc:sldMk cId="1439415904" sldId="705"/>
            <ac:spMk id="7" creationId="{F8F5368A-18F6-AB33-FF0F-BD641F6E1F48}"/>
          </ac:spMkLst>
        </pc:spChg>
        <pc:grpChg chg="mod">
          <ac:chgData name="EZZINE, Hind" userId="S::ezzineh@who.int::edcab00f-6318-46e5-a4a9-188b01ee222f" providerId="AD" clId="Web-{D4EC6C4F-EFA4-8AB1-D5A7-B83676463EC4}" dt="2023-02-07T21:49:58.027" v="1109" actId="1076"/>
          <ac:grpSpMkLst>
            <pc:docMk/>
            <pc:sldMk cId="1439415904" sldId="705"/>
            <ac:grpSpMk id="10" creationId="{72C4BB76-29FC-4B2A-9761-5A2FB561A1DA}"/>
          </ac:grpSpMkLst>
        </pc:grpChg>
        <pc:picChg chg="mod">
          <ac:chgData name="EZZINE, Hind" userId="S::ezzineh@who.int::edcab00f-6318-46e5-a4a9-188b01ee222f" providerId="AD" clId="Web-{D4EC6C4F-EFA4-8AB1-D5A7-B83676463EC4}" dt="2023-02-07T21:49:58.058" v="1110" actId="1076"/>
          <ac:picMkLst>
            <pc:docMk/>
            <pc:sldMk cId="1439415904" sldId="705"/>
            <ac:picMk id="58" creationId="{F9A54E46-0D2A-4C81-AA87-059877297A12}"/>
          </ac:picMkLst>
        </pc:picChg>
      </pc:sldChg>
      <pc:sldChg chg="addSp delSp modSp mod ord modClrScheme chgLayout">
        <pc:chgData name="EZZINE, Hind" userId="S::ezzineh@who.int::edcab00f-6318-46e5-a4a9-188b01ee222f" providerId="AD" clId="Web-{D4EC6C4F-EFA4-8AB1-D5A7-B83676463EC4}" dt="2023-02-07T21:54:02.363" v="1155" actId="20577"/>
        <pc:sldMkLst>
          <pc:docMk/>
          <pc:sldMk cId="616147469" sldId="706"/>
        </pc:sldMkLst>
        <pc:spChg chg="mod ord">
          <ac:chgData name="EZZINE, Hind" userId="S::ezzineh@who.int::edcab00f-6318-46e5-a4a9-188b01ee222f" providerId="AD" clId="Web-{D4EC6C4F-EFA4-8AB1-D5A7-B83676463EC4}" dt="2023-02-07T21:47:31.007" v="1092"/>
          <ac:spMkLst>
            <pc:docMk/>
            <pc:sldMk cId="616147469" sldId="706"/>
            <ac:spMk id="3" creationId="{00000000-0000-0000-0000-000000000000}"/>
          </ac:spMkLst>
        </pc:spChg>
        <pc:spChg chg="mod">
          <ac:chgData name="EZZINE, Hind" userId="S::ezzineh@who.int::edcab00f-6318-46e5-a4a9-188b01ee222f" providerId="AD" clId="Web-{D4EC6C4F-EFA4-8AB1-D5A7-B83676463EC4}" dt="2023-02-07T21:54:02.363" v="1155" actId="20577"/>
          <ac:spMkLst>
            <pc:docMk/>
            <pc:sldMk cId="616147469" sldId="706"/>
            <ac:spMk id="6" creationId="{26779BB8-BB96-7944-C2C2-383ED1B9AFA2}"/>
          </ac:spMkLst>
        </pc:spChg>
        <pc:spChg chg="add del mod ord">
          <ac:chgData name="EZZINE, Hind" userId="S::ezzineh@who.int::edcab00f-6318-46e5-a4a9-188b01ee222f" providerId="AD" clId="Web-{D4EC6C4F-EFA4-8AB1-D5A7-B83676463EC4}" dt="2023-02-07T21:47:45.445" v="1093"/>
          <ac:spMkLst>
            <pc:docMk/>
            <pc:sldMk cId="616147469" sldId="706"/>
            <ac:spMk id="6" creationId="{83113B21-FC38-0582-7D54-B67524E903AB}"/>
          </ac:spMkLst>
        </pc:spChg>
      </pc:sldChg>
      <pc:sldChg chg="modSp">
        <pc:chgData name="EZZINE, Hind" userId="S::ezzineh@who.int::edcab00f-6318-46e5-a4a9-188b01ee222f" providerId="AD" clId="Web-{D4EC6C4F-EFA4-8AB1-D5A7-B83676463EC4}" dt="2023-02-07T21:35:34.605" v="917" actId="20577"/>
        <pc:sldMkLst>
          <pc:docMk/>
          <pc:sldMk cId="4274365009" sldId="712"/>
        </pc:sldMkLst>
        <pc:spChg chg="mod">
          <ac:chgData name="EZZINE, Hind" userId="S::ezzineh@who.int::edcab00f-6318-46e5-a4a9-188b01ee222f" providerId="AD" clId="Web-{D4EC6C4F-EFA4-8AB1-D5A7-B83676463EC4}" dt="2023-02-07T21:35:34.605" v="917" actId="20577"/>
          <ac:spMkLst>
            <pc:docMk/>
            <pc:sldMk cId="4274365009" sldId="712"/>
            <ac:spMk id="2" creationId="{00000000-0000-0000-0000-000000000000}"/>
          </ac:spMkLst>
        </pc:spChg>
      </pc:sldChg>
      <pc:sldChg chg="addSp delSp modSp add mod modClrScheme chgLayout">
        <pc:chgData name="EZZINE, Hind" userId="S::ezzineh@who.int::edcab00f-6318-46e5-a4a9-188b01ee222f" providerId="AD" clId="Web-{D4EC6C4F-EFA4-8AB1-D5A7-B83676463EC4}" dt="2023-02-07T20:21:45.157" v="51"/>
        <pc:sldMkLst>
          <pc:docMk/>
          <pc:sldMk cId="2876397317" sldId="714"/>
        </pc:sldMkLst>
        <pc:spChg chg="mod ord">
          <ac:chgData name="EZZINE, Hind" userId="S::ezzineh@who.int::edcab00f-6318-46e5-a4a9-188b01ee222f" providerId="AD" clId="Web-{D4EC6C4F-EFA4-8AB1-D5A7-B83676463EC4}" dt="2023-02-07T20:21:33.297" v="49"/>
          <ac:spMkLst>
            <pc:docMk/>
            <pc:sldMk cId="2876397317" sldId="714"/>
            <ac:spMk id="2" creationId="{30EF17E7-7802-435C-B70A-10D02886F203}"/>
          </ac:spMkLst>
        </pc:spChg>
        <pc:spChg chg="mod ord">
          <ac:chgData name="EZZINE, Hind" userId="S::ezzineh@who.int::edcab00f-6318-46e5-a4a9-188b01ee222f" providerId="AD" clId="Web-{D4EC6C4F-EFA4-8AB1-D5A7-B83676463EC4}" dt="2023-02-07T20:18:31.385" v="13"/>
          <ac:spMkLst>
            <pc:docMk/>
            <pc:sldMk cId="2876397317" sldId="714"/>
            <ac:spMk id="3" creationId="{0833BF82-C2E1-4971-B250-1ED219A44BCE}"/>
          </ac:spMkLst>
        </pc:spChg>
        <pc:spChg chg="add del mod ord">
          <ac:chgData name="EZZINE, Hind" userId="S::ezzineh@who.int::edcab00f-6318-46e5-a4a9-188b01ee222f" providerId="AD" clId="Web-{D4EC6C4F-EFA4-8AB1-D5A7-B83676463EC4}" dt="2023-02-07T20:21:43.954" v="50"/>
          <ac:spMkLst>
            <pc:docMk/>
            <pc:sldMk cId="2876397317" sldId="714"/>
            <ac:spMk id="4" creationId="{44A13D8F-7607-BCA0-EF21-FC8634D820E5}"/>
          </ac:spMkLst>
        </pc:spChg>
        <pc:spChg chg="mod ord">
          <ac:chgData name="EZZINE, Hind" userId="S::ezzineh@who.int::edcab00f-6318-46e5-a4a9-188b01ee222f" providerId="AD" clId="Web-{D4EC6C4F-EFA4-8AB1-D5A7-B83676463EC4}" dt="2023-02-07T20:21:13.046" v="46" actId="20577"/>
          <ac:spMkLst>
            <pc:docMk/>
            <pc:sldMk cId="2876397317" sldId="714"/>
            <ac:spMk id="5" creationId="{1CE899B5-9751-446F-88F1-EC6D11602E6F}"/>
          </ac:spMkLst>
        </pc:spChg>
        <pc:spChg chg="mod ord">
          <ac:chgData name="EZZINE, Hind" userId="S::ezzineh@who.int::edcab00f-6318-46e5-a4a9-188b01ee222f" providerId="AD" clId="Web-{D4EC6C4F-EFA4-8AB1-D5A7-B83676463EC4}" dt="2023-02-07T20:18:31.385" v="13"/>
          <ac:spMkLst>
            <pc:docMk/>
            <pc:sldMk cId="2876397317" sldId="714"/>
            <ac:spMk id="7" creationId="{730287D1-0CBC-E34E-BC28-228A93E33850}"/>
          </ac:spMkLst>
        </pc:spChg>
        <pc:spChg chg="add">
          <ac:chgData name="EZZINE, Hind" userId="S::ezzineh@who.int::edcab00f-6318-46e5-a4a9-188b01ee222f" providerId="AD" clId="Web-{D4EC6C4F-EFA4-8AB1-D5A7-B83676463EC4}" dt="2023-02-07T20:21:45.157" v="51"/>
          <ac:spMkLst>
            <pc:docMk/>
            <pc:sldMk cId="2876397317" sldId="714"/>
            <ac:spMk id="8" creationId="{76758AB2-8B4B-D052-5080-27854C74A85A}"/>
          </ac:spMkLst>
        </pc:spChg>
      </pc:sldChg>
      <pc:sldChg chg="delSp modSp new ord">
        <pc:chgData name="EZZINE, Hind" userId="S::ezzineh@who.int::edcab00f-6318-46e5-a4a9-188b01ee222f" providerId="AD" clId="Web-{D4EC6C4F-EFA4-8AB1-D5A7-B83676463EC4}" dt="2023-02-07T22:05:18.213" v="1261"/>
        <pc:sldMkLst>
          <pc:docMk/>
          <pc:sldMk cId="2130632639" sldId="715"/>
        </pc:sldMkLst>
        <pc:spChg chg="del">
          <ac:chgData name="EZZINE, Hind" userId="S::ezzineh@who.int::edcab00f-6318-46e5-a4a9-188b01ee222f" providerId="AD" clId="Web-{D4EC6C4F-EFA4-8AB1-D5A7-B83676463EC4}" dt="2023-02-07T21:33:09.913" v="891"/>
          <ac:spMkLst>
            <pc:docMk/>
            <pc:sldMk cId="2130632639" sldId="715"/>
            <ac:spMk id="2" creationId="{3C0E03C3-27E7-CBDE-7D10-84FC5716F4C4}"/>
          </ac:spMkLst>
        </pc:spChg>
        <pc:spChg chg="mod">
          <ac:chgData name="EZZINE, Hind" userId="S::ezzineh@who.int::edcab00f-6318-46e5-a4a9-188b01ee222f" providerId="AD" clId="Web-{D4EC6C4F-EFA4-8AB1-D5A7-B83676463EC4}" dt="2023-02-07T21:34:20.759" v="896" actId="20577"/>
          <ac:spMkLst>
            <pc:docMk/>
            <pc:sldMk cId="2130632639" sldId="715"/>
            <ac:spMk id="3" creationId="{544A3BE3-CAE3-0D83-149E-956DC2A84069}"/>
          </ac:spMkLst>
        </pc:spChg>
      </pc:sldChg>
      <pc:sldChg chg="addSp delSp modSp add mod modClrScheme chgLayout">
        <pc:chgData name="EZZINE, Hind" userId="S::ezzineh@who.int::edcab00f-6318-46e5-a4a9-188b01ee222f" providerId="AD" clId="Web-{D4EC6C4F-EFA4-8AB1-D5A7-B83676463EC4}" dt="2023-02-07T22:02:25.582" v="1258" actId="14100"/>
        <pc:sldMkLst>
          <pc:docMk/>
          <pc:sldMk cId="2609152842" sldId="716"/>
        </pc:sldMkLst>
        <pc:spChg chg="mod ord">
          <ac:chgData name="EZZINE, Hind" userId="S::ezzineh@who.int::edcab00f-6318-46e5-a4a9-188b01ee222f" providerId="AD" clId="Web-{D4EC6C4F-EFA4-8AB1-D5A7-B83676463EC4}" dt="2023-02-07T21:55:00.943" v="1163"/>
          <ac:spMkLst>
            <pc:docMk/>
            <pc:sldMk cId="2609152842" sldId="716"/>
            <ac:spMk id="2" creationId="{383A4B4D-7571-45C1-AB7A-5D63CA3E6BBF}"/>
          </ac:spMkLst>
        </pc:spChg>
        <pc:spChg chg="del mod ord">
          <ac:chgData name="EZZINE, Hind" userId="S::ezzineh@who.int::edcab00f-6318-46e5-a4a9-188b01ee222f" providerId="AD" clId="Web-{D4EC6C4F-EFA4-8AB1-D5A7-B83676463EC4}" dt="2023-02-07T21:51:16.827" v="1121"/>
          <ac:spMkLst>
            <pc:docMk/>
            <pc:sldMk cId="2609152842" sldId="716"/>
            <ac:spMk id="3" creationId="{E83DC29C-AE1F-43FB-BEE9-19628795EC80}"/>
          </ac:spMkLst>
        </pc:spChg>
        <pc:spChg chg="del">
          <ac:chgData name="EZZINE, Hind" userId="S::ezzineh@who.int::edcab00f-6318-46e5-a4a9-188b01ee222f" providerId="AD" clId="Web-{D4EC6C4F-EFA4-8AB1-D5A7-B83676463EC4}" dt="2023-02-07T21:50:54.857" v="1114"/>
          <ac:spMkLst>
            <pc:docMk/>
            <pc:sldMk cId="2609152842" sldId="716"/>
            <ac:spMk id="4" creationId="{7E52563B-BF9B-4A39-811D-A8FB76B48A79}"/>
          </ac:spMkLst>
        </pc:spChg>
        <pc:spChg chg="mod ord">
          <ac:chgData name="EZZINE, Hind" userId="S::ezzineh@who.int::edcab00f-6318-46e5-a4a9-188b01ee222f" providerId="AD" clId="Web-{D4EC6C4F-EFA4-8AB1-D5A7-B83676463EC4}" dt="2023-02-07T21:50:54.857" v="1114"/>
          <ac:spMkLst>
            <pc:docMk/>
            <pc:sldMk cId="2609152842" sldId="716"/>
            <ac:spMk id="5" creationId="{5D0C3909-DBB0-4A7C-9C76-FE527EF8092C}"/>
          </ac:spMkLst>
        </pc:spChg>
        <pc:spChg chg="del">
          <ac:chgData name="EZZINE, Hind" userId="S::ezzineh@who.int::edcab00f-6318-46e5-a4a9-188b01ee222f" providerId="AD" clId="Web-{D4EC6C4F-EFA4-8AB1-D5A7-B83676463EC4}" dt="2023-02-07T21:51:37.155" v="1126"/>
          <ac:spMkLst>
            <pc:docMk/>
            <pc:sldMk cId="2609152842" sldId="716"/>
            <ac:spMk id="6" creationId="{F1EC36E5-A942-4764-9339-872FD5FA32C0}"/>
          </ac:spMkLst>
        </pc:spChg>
        <pc:spChg chg="del mod ord">
          <ac:chgData name="EZZINE, Hind" userId="S::ezzineh@who.int::edcab00f-6318-46e5-a4a9-188b01ee222f" providerId="AD" clId="Web-{D4EC6C4F-EFA4-8AB1-D5A7-B83676463EC4}" dt="2023-02-07T21:51:13.576" v="1120"/>
          <ac:spMkLst>
            <pc:docMk/>
            <pc:sldMk cId="2609152842" sldId="716"/>
            <ac:spMk id="7" creationId="{E6EE9429-5C27-9F40-B7AE-011A2213B26C}"/>
          </ac:spMkLst>
        </pc:spChg>
        <pc:spChg chg="del">
          <ac:chgData name="EZZINE, Hind" userId="S::ezzineh@who.int::edcab00f-6318-46e5-a4a9-188b01ee222f" providerId="AD" clId="Web-{D4EC6C4F-EFA4-8AB1-D5A7-B83676463EC4}" dt="2023-02-07T21:51:37.155" v="1125"/>
          <ac:spMkLst>
            <pc:docMk/>
            <pc:sldMk cId="2609152842" sldId="716"/>
            <ac:spMk id="8" creationId="{C11E8CA4-E6B8-4967-AD37-6EC118D5AB20}"/>
          </ac:spMkLst>
        </pc:spChg>
        <pc:spChg chg="add mod">
          <ac:chgData name="EZZINE, Hind" userId="S::ezzineh@who.int::edcab00f-6318-46e5-a4a9-188b01ee222f" providerId="AD" clId="Web-{D4EC6C4F-EFA4-8AB1-D5A7-B83676463EC4}" dt="2023-02-07T21:54:48.739" v="1162"/>
          <ac:spMkLst>
            <pc:docMk/>
            <pc:sldMk cId="2609152842" sldId="716"/>
            <ac:spMk id="9" creationId="{902D0F1A-D3C6-4E55-D4B7-6B777B9DEA1D}"/>
          </ac:spMkLst>
        </pc:spChg>
        <pc:spChg chg="mod">
          <ac:chgData name="EZZINE, Hind" userId="S::ezzineh@who.int::edcab00f-6318-46e5-a4a9-188b01ee222f" providerId="AD" clId="Web-{D4EC6C4F-EFA4-8AB1-D5A7-B83676463EC4}" dt="2023-02-07T22:02:25.582" v="1258" actId="14100"/>
          <ac:spMkLst>
            <pc:docMk/>
            <pc:sldMk cId="2609152842" sldId="716"/>
            <ac:spMk id="15" creationId="{BA0B87E1-CB2B-8441-885C-82AD30A3C053}"/>
          </ac:spMkLst>
        </pc:spChg>
        <pc:picChg chg="del">
          <ac:chgData name="EZZINE, Hind" userId="S::ezzineh@who.int::edcab00f-6318-46e5-a4a9-188b01ee222f" providerId="AD" clId="Web-{D4EC6C4F-EFA4-8AB1-D5A7-B83676463EC4}" dt="2023-02-07T21:51:25.421" v="1123"/>
          <ac:picMkLst>
            <pc:docMk/>
            <pc:sldMk cId="2609152842" sldId="716"/>
            <ac:picMk id="1026" creationId="{83C78ACF-2146-4416-9797-933DB6AC2314}"/>
          </ac:picMkLst>
        </pc:picChg>
      </pc:sldChg>
      <pc:sldChg chg="addSp delSp modSp add mod modClrScheme chgLayout">
        <pc:chgData name="EZZINE, Hind" userId="S::ezzineh@who.int::edcab00f-6318-46e5-a4a9-188b01ee222f" providerId="AD" clId="Web-{D4EC6C4F-EFA4-8AB1-D5A7-B83676463EC4}" dt="2023-02-07T21:57:19.057" v="1191" actId="20577"/>
        <pc:sldMkLst>
          <pc:docMk/>
          <pc:sldMk cId="1827597958" sldId="717"/>
        </pc:sldMkLst>
        <pc:spChg chg="mod ord">
          <ac:chgData name="EZZINE, Hind" userId="S::ezzineh@who.int::edcab00f-6318-46e5-a4a9-188b01ee222f" providerId="AD" clId="Web-{D4EC6C4F-EFA4-8AB1-D5A7-B83676463EC4}" dt="2023-02-07T21:55:09.600" v="1164"/>
          <ac:spMkLst>
            <pc:docMk/>
            <pc:sldMk cId="1827597958" sldId="717"/>
            <ac:spMk id="2" creationId="{383A4B4D-7571-45C1-AB7A-5D63CA3E6BBF}"/>
          </ac:spMkLst>
        </pc:spChg>
        <pc:spChg chg="del mod ord">
          <ac:chgData name="EZZINE, Hind" userId="S::ezzineh@who.int::edcab00f-6318-46e5-a4a9-188b01ee222f" providerId="AD" clId="Web-{D4EC6C4F-EFA4-8AB1-D5A7-B83676463EC4}" dt="2023-02-07T21:56:50.165" v="1185"/>
          <ac:spMkLst>
            <pc:docMk/>
            <pc:sldMk cId="1827597958" sldId="717"/>
            <ac:spMk id="3" creationId="{E83DC29C-AE1F-43FB-BEE9-19628795EC80}"/>
          </ac:spMkLst>
        </pc:spChg>
        <pc:spChg chg="add mod">
          <ac:chgData name="EZZINE, Hind" userId="S::ezzineh@who.int::edcab00f-6318-46e5-a4a9-188b01ee222f" providerId="AD" clId="Web-{D4EC6C4F-EFA4-8AB1-D5A7-B83676463EC4}" dt="2023-02-07T21:54:41.849" v="1161"/>
          <ac:spMkLst>
            <pc:docMk/>
            <pc:sldMk cId="1827597958" sldId="717"/>
            <ac:spMk id="4" creationId="{F6D04F61-3F3B-49AD-EB7D-29B55C96080B}"/>
          </ac:spMkLst>
        </pc:spChg>
        <pc:spChg chg="mod ord">
          <ac:chgData name="EZZINE, Hind" userId="S::ezzineh@who.int::edcab00f-6318-46e5-a4a9-188b01ee222f" providerId="AD" clId="Web-{D4EC6C4F-EFA4-8AB1-D5A7-B83676463EC4}" dt="2023-02-07T21:57:19.057" v="1191" actId="20577"/>
          <ac:spMkLst>
            <pc:docMk/>
            <pc:sldMk cId="1827597958" sldId="717"/>
            <ac:spMk id="5" creationId="{5D0C3909-DBB0-4A7C-9C76-FE527EF8092C}"/>
          </ac:spMkLst>
        </pc:spChg>
        <pc:spChg chg="del">
          <ac:chgData name="EZZINE, Hind" userId="S::ezzineh@who.int::edcab00f-6318-46e5-a4a9-188b01ee222f" providerId="AD" clId="Web-{D4EC6C4F-EFA4-8AB1-D5A7-B83676463EC4}" dt="2023-02-07T21:56:46.212" v="1183"/>
          <ac:spMkLst>
            <pc:docMk/>
            <pc:sldMk cId="1827597958" sldId="717"/>
            <ac:spMk id="7" creationId="{5C4EE027-273B-445C-9D2E-C6173079A69C}"/>
          </ac:spMkLst>
        </pc:spChg>
        <pc:spChg chg="del mod ord">
          <ac:chgData name="EZZINE, Hind" userId="S::ezzineh@who.int::edcab00f-6318-46e5-a4a9-188b01ee222f" providerId="AD" clId="Web-{D4EC6C4F-EFA4-8AB1-D5A7-B83676463EC4}" dt="2023-02-07T21:56:50.165" v="1184"/>
          <ac:spMkLst>
            <pc:docMk/>
            <pc:sldMk cId="1827597958" sldId="717"/>
            <ac:spMk id="8" creationId="{E300786D-31C4-494B-9806-C8D2F40E826B}"/>
          </ac:spMkLst>
        </pc:spChg>
      </pc:sldChg>
      <pc:sldChg chg="modSp add del">
        <pc:chgData name="EZZINE, Hind" userId="S::ezzineh@who.int::edcab00f-6318-46e5-a4a9-188b01ee222f" providerId="AD" clId="Web-{D4EC6C4F-EFA4-8AB1-D5A7-B83676463EC4}" dt="2023-02-07T21:42:34.665" v="1029"/>
        <pc:sldMkLst>
          <pc:docMk/>
          <pc:sldMk cId="1899553126" sldId="718"/>
        </pc:sldMkLst>
        <pc:spChg chg="mod">
          <ac:chgData name="EZZINE, Hind" userId="S::ezzineh@who.int::edcab00f-6318-46e5-a4a9-188b01ee222f" providerId="AD" clId="Web-{D4EC6C4F-EFA4-8AB1-D5A7-B83676463EC4}" dt="2023-02-07T21:34:51.854" v="902" actId="20577"/>
          <ac:spMkLst>
            <pc:docMk/>
            <pc:sldMk cId="1899553126" sldId="718"/>
            <ac:spMk id="2" creationId="{5F7A7801-01F4-364A-BFBF-F9CA85A4FF4E}"/>
          </ac:spMkLst>
        </pc:spChg>
      </pc:sldChg>
      <pc:sldChg chg="modSp add ord replId">
        <pc:chgData name="EZZINE, Hind" userId="S::ezzineh@who.int::edcab00f-6318-46e5-a4a9-188b01ee222f" providerId="AD" clId="Web-{D4EC6C4F-EFA4-8AB1-D5A7-B83676463EC4}" dt="2023-02-07T21:43:10.479" v="1032" actId="20577"/>
        <pc:sldMkLst>
          <pc:docMk/>
          <pc:sldMk cId="2198078881" sldId="719"/>
        </pc:sldMkLst>
        <pc:spChg chg="mod">
          <ac:chgData name="EZZINE, Hind" userId="S::ezzineh@who.int::edcab00f-6318-46e5-a4a9-188b01ee222f" providerId="AD" clId="Web-{D4EC6C4F-EFA4-8AB1-D5A7-B83676463EC4}" dt="2023-02-07T21:43:10.479" v="1032" actId="20577"/>
          <ac:spMkLst>
            <pc:docMk/>
            <pc:sldMk cId="2198078881" sldId="719"/>
            <ac:spMk id="2" creationId="{00000000-0000-0000-0000-000000000000}"/>
          </ac:spMkLst>
        </pc:spChg>
      </pc:sldChg>
    </pc:docChg>
  </pc:docChgLst>
  <pc:docChgLst>
    <pc:chgData name="EZZINE, Hind" userId="S::ezzineh@who.int::edcab00f-6318-46e5-a4a9-188b01ee222f" providerId="AD" clId="Web-{63BF5003-A707-2C51-61DE-A333B452C7BC}"/>
    <pc:docChg chg="addSld modSld">
      <pc:chgData name="EZZINE, Hind" userId="S::ezzineh@who.int::edcab00f-6318-46e5-a4a9-188b01ee222f" providerId="AD" clId="Web-{63BF5003-A707-2C51-61DE-A333B452C7BC}" dt="2023-02-13T14:02:54.082" v="174"/>
      <pc:docMkLst>
        <pc:docMk/>
      </pc:docMkLst>
      <pc:sldChg chg="modSp">
        <pc:chgData name="EZZINE, Hind" userId="S::ezzineh@who.int::edcab00f-6318-46e5-a4a9-188b01ee222f" providerId="AD" clId="Web-{63BF5003-A707-2C51-61DE-A333B452C7BC}" dt="2023-02-13T13:59:27.683" v="87" actId="1076"/>
        <pc:sldMkLst>
          <pc:docMk/>
          <pc:sldMk cId="3915644822" sldId="721"/>
        </pc:sldMkLst>
        <pc:graphicFrameChg chg="mod modGraphic">
          <ac:chgData name="EZZINE, Hind" userId="S::ezzineh@who.int::edcab00f-6318-46e5-a4a9-188b01ee222f" providerId="AD" clId="Web-{63BF5003-A707-2C51-61DE-A333B452C7BC}" dt="2023-02-13T13:59:27.683" v="87" actId="1076"/>
          <ac:graphicFrameMkLst>
            <pc:docMk/>
            <pc:sldMk cId="3915644822" sldId="721"/>
            <ac:graphicFrameMk id="5" creationId="{6CDC3BFD-277A-8BF8-0D27-8FF4B78BBD46}"/>
          </ac:graphicFrameMkLst>
        </pc:graphicFrameChg>
      </pc:sldChg>
      <pc:sldChg chg="modSp">
        <pc:chgData name="EZZINE, Hind" userId="S::ezzineh@who.int::edcab00f-6318-46e5-a4a9-188b01ee222f" providerId="AD" clId="Web-{63BF5003-A707-2C51-61DE-A333B452C7BC}" dt="2023-02-13T13:58:56.026" v="83"/>
        <pc:sldMkLst>
          <pc:docMk/>
          <pc:sldMk cId="791234188" sldId="722"/>
        </pc:sldMkLst>
        <pc:graphicFrameChg chg="mod modGraphic">
          <ac:chgData name="EZZINE, Hind" userId="S::ezzineh@who.int::edcab00f-6318-46e5-a4a9-188b01ee222f" providerId="AD" clId="Web-{63BF5003-A707-2C51-61DE-A333B452C7BC}" dt="2023-02-13T13:58:56.026" v="83"/>
          <ac:graphicFrameMkLst>
            <pc:docMk/>
            <pc:sldMk cId="791234188" sldId="722"/>
            <ac:graphicFrameMk id="5" creationId="{6CDC3BFD-277A-8BF8-0D27-8FF4B78BBD46}"/>
          </ac:graphicFrameMkLst>
        </pc:graphicFrameChg>
      </pc:sldChg>
      <pc:sldChg chg="addSp modSp add replId">
        <pc:chgData name="EZZINE, Hind" userId="S::ezzineh@who.int::edcab00f-6318-46e5-a4a9-188b01ee222f" providerId="AD" clId="Web-{63BF5003-A707-2C51-61DE-A333B452C7BC}" dt="2023-02-13T14:02:54.082" v="174"/>
        <pc:sldMkLst>
          <pc:docMk/>
          <pc:sldMk cId="252531766" sldId="723"/>
        </pc:sldMkLst>
        <pc:graphicFrameChg chg="add mod modGraphic">
          <ac:chgData name="EZZINE, Hind" userId="S::ezzineh@who.int::edcab00f-6318-46e5-a4a9-188b01ee222f" providerId="AD" clId="Web-{63BF5003-A707-2C51-61DE-A333B452C7BC}" dt="2023-02-13T14:02:54.082" v="174"/>
          <ac:graphicFrameMkLst>
            <pc:docMk/>
            <pc:sldMk cId="252531766" sldId="723"/>
            <ac:graphicFrameMk id="3" creationId="{7EDC2936-4F2B-0F4D-BE7F-E62CCA80741A}"/>
          </ac:graphicFrameMkLst>
        </pc:graphicFrameChg>
        <pc:graphicFrameChg chg="mod modGraphic">
          <ac:chgData name="EZZINE, Hind" userId="S::ezzineh@who.int::edcab00f-6318-46e5-a4a9-188b01ee222f" providerId="AD" clId="Web-{63BF5003-A707-2C51-61DE-A333B452C7BC}" dt="2023-02-13T14:02:07.408" v="171"/>
          <ac:graphicFrameMkLst>
            <pc:docMk/>
            <pc:sldMk cId="252531766" sldId="723"/>
            <ac:graphicFrameMk id="5" creationId="{6CDC3BFD-277A-8BF8-0D27-8FF4B78BBD46}"/>
          </ac:graphicFrameMkLst>
        </pc:graphicFrameChg>
      </pc:sldChg>
    </pc:docChg>
  </pc:docChgLst>
  <pc:docChgLst>
    <pc:chgData name="EZZINE, Hind" userId="S::ezzineh@who.int::edcab00f-6318-46e5-a4a9-188b01ee222f" providerId="AD" clId="Web-{345DA1FD-6169-DBFB-7A85-E487FD5429D3}"/>
    <pc:docChg chg="modSld">
      <pc:chgData name="EZZINE, Hind" userId="S::ezzineh@who.int::edcab00f-6318-46e5-a4a9-188b01ee222f" providerId="AD" clId="Web-{345DA1FD-6169-DBFB-7A85-E487FD5429D3}" dt="2024-03-30T18:42:13.797" v="0" actId="20577"/>
      <pc:docMkLst>
        <pc:docMk/>
      </pc:docMkLst>
      <pc:sldChg chg="modSp">
        <pc:chgData name="EZZINE, Hind" userId="S::ezzineh@who.int::edcab00f-6318-46e5-a4a9-188b01ee222f" providerId="AD" clId="Web-{345DA1FD-6169-DBFB-7A85-E487FD5429D3}" dt="2024-03-30T18:42:13.797" v="0" actId="20577"/>
        <pc:sldMkLst>
          <pc:docMk/>
          <pc:sldMk cId="3652472751" sldId="1874"/>
        </pc:sldMkLst>
        <pc:spChg chg="mod">
          <ac:chgData name="EZZINE, Hind" userId="S::ezzineh@who.int::edcab00f-6318-46e5-a4a9-188b01ee222f" providerId="AD" clId="Web-{345DA1FD-6169-DBFB-7A85-E487FD5429D3}" dt="2024-03-30T18:42:13.797" v="0" actId="20577"/>
          <ac:spMkLst>
            <pc:docMk/>
            <pc:sldMk cId="3652472751" sldId="1874"/>
            <ac:spMk id="3" creationId="{91ED658C-F1A7-1083-09A3-0D106085A483}"/>
          </ac:spMkLst>
        </pc:spChg>
      </pc:sldChg>
    </pc:docChg>
  </pc:docChgLst>
  <pc:docChgLst>
    <pc:chgData name="EZZINE, Hind" userId="S::ezzineh@who.int::edcab00f-6318-46e5-a4a9-188b01ee222f" providerId="AD" clId="Web-{13B82554-84E9-6460-492B-3CDF772F82E8}"/>
    <pc:docChg chg="addSld delSld modSld sldOrd">
      <pc:chgData name="EZZINE, Hind" userId="S::ezzineh@who.int::edcab00f-6318-46e5-a4a9-188b01ee222f" providerId="AD" clId="Web-{13B82554-84E9-6460-492B-3CDF772F82E8}" dt="2023-02-13T13:43:45.981" v="1574"/>
      <pc:docMkLst>
        <pc:docMk/>
      </pc:docMkLst>
      <pc:sldChg chg="ord">
        <pc:chgData name="EZZINE, Hind" userId="S::ezzineh@who.int::edcab00f-6318-46e5-a4a9-188b01ee222f" providerId="AD" clId="Web-{13B82554-84E9-6460-492B-3CDF772F82E8}" dt="2023-02-13T13:04:24.758" v="1"/>
        <pc:sldMkLst>
          <pc:docMk/>
          <pc:sldMk cId="0" sldId="257"/>
        </pc:sldMkLst>
      </pc:sldChg>
      <pc:sldChg chg="modNotes">
        <pc:chgData name="EZZINE, Hind" userId="S::ezzineh@who.int::edcab00f-6318-46e5-a4a9-188b01ee222f" providerId="AD" clId="Web-{13B82554-84E9-6460-492B-3CDF772F82E8}" dt="2023-02-13T13:07:35.327" v="13"/>
        <pc:sldMkLst>
          <pc:docMk/>
          <pc:sldMk cId="968233751" sldId="678"/>
        </pc:sldMkLst>
      </pc:sldChg>
      <pc:sldChg chg="modSp">
        <pc:chgData name="EZZINE, Hind" userId="S::ezzineh@who.int::edcab00f-6318-46e5-a4a9-188b01ee222f" providerId="AD" clId="Web-{13B82554-84E9-6460-492B-3CDF772F82E8}" dt="2023-02-13T13:08:26.860" v="24" actId="20577"/>
        <pc:sldMkLst>
          <pc:docMk/>
          <pc:sldMk cId="2070796492" sldId="704"/>
        </pc:sldMkLst>
        <pc:spChg chg="mod">
          <ac:chgData name="EZZINE, Hind" userId="S::ezzineh@who.int::edcab00f-6318-46e5-a4a9-188b01ee222f" providerId="AD" clId="Web-{13B82554-84E9-6460-492B-3CDF772F82E8}" dt="2023-02-13T13:08:26.860" v="24" actId="20577"/>
          <ac:spMkLst>
            <pc:docMk/>
            <pc:sldMk cId="2070796492" sldId="704"/>
            <ac:spMk id="7" creationId="{00000000-0000-0000-0000-000000000000}"/>
          </ac:spMkLst>
        </pc:spChg>
      </pc:sldChg>
      <pc:sldChg chg="modSp add del replId">
        <pc:chgData name="EZZINE, Hind" userId="S::ezzineh@who.int::edcab00f-6318-46e5-a4a9-188b01ee222f" providerId="AD" clId="Web-{13B82554-84E9-6460-492B-3CDF772F82E8}" dt="2023-02-13T13:43:10.495" v="1573"/>
        <pc:sldMkLst>
          <pc:docMk/>
          <pc:sldMk cId="2955366605" sldId="720"/>
        </pc:sldMkLst>
        <pc:spChg chg="mod">
          <ac:chgData name="EZZINE, Hind" userId="S::ezzineh@who.int::edcab00f-6318-46e5-a4a9-188b01ee222f" providerId="AD" clId="Web-{13B82554-84E9-6460-492B-3CDF772F82E8}" dt="2023-02-13T13:08:30.860" v="26" actId="20577"/>
          <ac:spMkLst>
            <pc:docMk/>
            <pc:sldMk cId="2955366605" sldId="720"/>
            <ac:spMk id="7" creationId="{00000000-0000-0000-0000-000000000000}"/>
          </ac:spMkLst>
        </pc:spChg>
        <pc:graphicFrameChg chg="mod modGraphic">
          <ac:chgData name="EZZINE, Hind" userId="S::ezzineh@who.int::edcab00f-6318-46e5-a4a9-188b01ee222f" providerId="AD" clId="Web-{13B82554-84E9-6460-492B-3CDF772F82E8}" dt="2023-02-13T13:25:52.068" v="350"/>
          <ac:graphicFrameMkLst>
            <pc:docMk/>
            <pc:sldMk cId="2955366605" sldId="720"/>
            <ac:graphicFrameMk id="2" creationId="{00000000-0000-0000-0000-000000000000}"/>
          </ac:graphicFrameMkLst>
        </pc:graphicFrameChg>
      </pc:sldChg>
      <pc:sldChg chg="addSp delSp modSp add replId">
        <pc:chgData name="EZZINE, Hind" userId="S::ezzineh@who.int::edcab00f-6318-46e5-a4a9-188b01ee222f" providerId="AD" clId="Web-{13B82554-84E9-6460-492B-3CDF772F82E8}" dt="2023-02-13T13:42:43.088" v="1572"/>
        <pc:sldMkLst>
          <pc:docMk/>
          <pc:sldMk cId="3915644822" sldId="721"/>
        </pc:sldMkLst>
        <pc:graphicFrameChg chg="del">
          <ac:chgData name="EZZINE, Hind" userId="S::ezzineh@who.int::edcab00f-6318-46e5-a4a9-188b01ee222f" providerId="AD" clId="Web-{13B82554-84E9-6460-492B-3CDF772F82E8}" dt="2023-02-13T13:38:36.876" v="352"/>
          <ac:graphicFrameMkLst>
            <pc:docMk/>
            <pc:sldMk cId="3915644822" sldId="721"/>
            <ac:graphicFrameMk id="2" creationId="{00000000-0000-0000-0000-000000000000}"/>
          </ac:graphicFrameMkLst>
        </pc:graphicFrameChg>
        <pc:graphicFrameChg chg="add mod modGraphic">
          <ac:chgData name="EZZINE, Hind" userId="S::ezzineh@who.int::edcab00f-6318-46e5-a4a9-188b01ee222f" providerId="AD" clId="Web-{13B82554-84E9-6460-492B-3CDF772F82E8}" dt="2023-02-13T13:42:43.088" v="1572"/>
          <ac:graphicFrameMkLst>
            <pc:docMk/>
            <pc:sldMk cId="3915644822" sldId="721"/>
            <ac:graphicFrameMk id="5" creationId="{6CDC3BFD-277A-8BF8-0D27-8FF4B78BBD46}"/>
          </ac:graphicFrameMkLst>
        </pc:graphicFrameChg>
      </pc:sldChg>
      <pc:sldChg chg="add replId">
        <pc:chgData name="EZZINE, Hind" userId="S::ezzineh@who.int::edcab00f-6318-46e5-a4a9-188b01ee222f" providerId="AD" clId="Web-{13B82554-84E9-6460-492B-3CDF772F82E8}" dt="2023-02-13T13:43:45.981" v="1574"/>
        <pc:sldMkLst>
          <pc:docMk/>
          <pc:sldMk cId="791234188" sldId="722"/>
        </pc:sldMkLst>
      </pc:sldChg>
    </pc:docChg>
  </pc:docChgLst>
  <pc:docChgLst>
    <pc:chgData name="GOMEZ, Paula" userId="S::gomezp@who.int::c93cf399-3ed7-4230-9282-8831e3fe5ae7" providerId="AD" clId="Web-{12D98EF6-727D-4884-9BA9-8124D43675CC}"/>
    <pc:docChg chg="modSld">
      <pc:chgData name="GOMEZ, Paula" userId="S::gomezp@who.int::c93cf399-3ed7-4230-9282-8831e3fe5ae7" providerId="AD" clId="Web-{12D98EF6-727D-4884-9BA9-8124D43675CC}" dt="2023-03-07T13:07:55.037" v="0" actId="20577"/>
      <pc:docMkLst>
        <pc:docMk/>
      </pc:docMkLst>
      <pc:sldChg chg="modSp">
        <pc:chgData name="GOMEZ, Paula" userId="S::gomezp@who.int::c93cf399-3ed7-4230-9282-8831e3fe5ae7" providerId="AD" clId="Web-{12D98EF6-727D-4884-9BA9-8124D43675CC}" dt="2023-03-07T13:07:55.037" v="0" actId="20577"/>
        <pc:sldMkLst>
          <pc:docMk/>
          <pc:sldMk cId="399796650" sldId="711"/>
        </pc:sldMkLst>
        <pc:spChg chg="mod">
          <ac:chgData name="GOMEZ, Paula" userId="S::gomezp@who.int::c93cf399-3ed7-4230-9282-8831e3fe5ae7" providerId="AD" clId="Web-{12D98EF6-727D-4884-9BA9-8124D43675CC}" dt="2023-03-07T13:07:55.037" v="0" actId="20577"/>
          <ac:spMkLst>
            <pc:docMk/>
            <pc:sldMk cId="399796650" sldId="711"/>
            <ac:spMk id="3" creationId="{21601A05-F64F-8EFB-0B8E-9BB7D8219403}"/>
          </ac:spMkLst>
        </pc:spChg>
      </pc:sldChg>
    </pc:docChg>
  </pc:docChgLst>
  <pc:docChgLst>
    <pc:chgData name="GOMEZ, Paula" userId="c93cf399-3ed7-4230-9282-8831e3fe5ae7" providerId="ADAL" clId="{06876C05-9802-4F8E-8ECF-26CCAF92D649}"/>
    <pc:docChg chg="custSel delSld modSld">
      <pc:chgData name="GOMEZ, Paula" userId="c93cf399-3ed7-4230-9282-8831e3fe5ae7" providerId="ADAL" clId="{06876C05-9802-4F8E-8ECF-26CCAF92D649}" dt="2023-02-14T10:02:49.350" v="119" actId="13926"/>
      <pc:docMkLst>
        <pc:docMk/>
      </pc:docMkLst>
      <pc:sldChg chg="del">
        <pc:chgData name="GOMEZ, Paula" userId="c93cf399-3ed7-4230-9282-8831e3fe5ae7" providerId="ADAL" clId="{06876C05-9802-4F8E-8ECF-26CCAF92D649}" dt="2023-02-14T10:02:40.448" v="118" actId="2696"/>
        <pc:sldMkLst>
          <pc:docMk/>
          <pc:sldMk cId="2796648425" sldId="355"/>
        </pc:sldMkLst>
      </pc:sldChg>
      <pc:sldChg chg="modSp mod">
        <pc:chgData name="GOMEZ, Paula" userId="c93cf399-3ed7-4230-9282-8831e3fe5ae7" providerId="ADAL" clId="{06876C05-9802-4F8E-8ECF-26CCAF92D649}" dt="2023-02-14T10:02:49.350" v="119" actId="13926"/>
        <pc:sldMkLst>
          <pc:docMk/>
          <pc:sldMk cId="3029491523" sldId="356"/>
        </pc:sldMkLst>
        <pc:spChg chg="mod">
          <ac:chgData name="GOMEZ, Paula" userId="c93cf399-3ed7-4230-9282-8831e3fe5ae7" providerId="ADAL" clId="{06876C05-9802-4F8E-8ECF-26CCAF92D649}" dt="2023-02-14T10:02:49.350" v="119" actId="13926"/>
          <ac:spMkLst>
            <pc:docMk/>
            <pc:sldMk cId="3029491523" sldId="356"/>
            <ac:spMk id="2" creationId="{58D00639-ED77-4EF3-A03A-2ADF4BC21BA5}"/>
          </ac:spMkLst>
        </pc:spChg>
      </pc:sldChg>
      <pc:sldChg chg="modSp mod">
        <pc:chgData name="GOMEZ, Paula" userId="c93cf399-3ed7-4230-9282-8831e3fe5ae7" providerId="ADAL" clId="{06876C05-9802-4F8E-8ECF-26CCAF92D649}" dt="2023-02-14T09:59:03.954" v="8" actId="27636"/>
        <pc:sldMkLst>
          <pc:docMk/>
          <pc:sldMk cId="2741091063" sldId="565"/>
        </pc:sldMkLst>
        <pc:spChg chg="mod">
          <ac:chgData name="GOMEZ, Paula" userId="c93cf399-3ed7-4230-9282-8831e3fe5ae7" providerId="ADAL" clId="{06876C05-9802-4F8E-8ECF-26CCAF92D649}" dt="2023-02-14T09:59:03.954" v="8" actId="27636"/>
          <ac:spMkLst>
            <pc:docMk/>
            <pc:sldMk cId="2741091063" sldId="565"/>
            <ac:spMk id="2" creationId="{D146A8C7-CD42-3C35-7E5D-E7211479AE5A}"/>
          </ac:spMkLst>
        </pc:spChg>
      </pc:sldChg>
      <pc:sldChg chg="modSp mod">
        <pc:chgData name="GOMEZ, Paula" userId="c93cf399-3ed7-4230-9282-8831e3fe5ae7" providerId="ADAL" clId="{06876C05-9802-4F8E-8ECF-26CCAF92D649}" dt="2023-02-14T10:00:36.054" v="116" actId="33524"/>
        <pc:sldMkLst>
          <pc:docMk/>
          <pc:sldMk cId="968233751" sldId="678"/>
        </pc:sldMkLst>
        <pc:spChg chg="mod">
          <ac:chgData name="GOMEZ, Paula" userId="c93cf399-3ed7-4230-9282-8831e3fe5ae7" providerId="ADAL" clId="{06876C05-9802-4F8E-8ECF-26CCAF92D649}" dt="2023-02-14T10:00:36.054" v="116" actId="33524"/>
          <ac:spMkLst>
            <pc:docMk/>
            <pc:sldMk cId="968233751" sldId="678"/>
            <ac:spMk id="6" creationId="{00000000-0000-0000-0000-000000000000}"/>
          </ac:spMkLst>
        </pc:spChg>
      </pc:sldChg>
      <pc:sldChg chg="modCm">
        <pc:chgData name="GOMEZ, Paula" userId="c93cf399-3ed7-4230-9282-8831e3fe5ae7" providerId="ADAL" clId="{06876C05-9802-4F8E-8ECF-26CCAF92D649}" dt="2023-02-14T10:02:23.243" v="117"/>
        <pc:sldMkLst>
          <pc:docMk/>
          <pc:sldMk cId="3915644822" sldId="721"/>
        </pc:sldMkLst>
      </pc:sldChg>
      <pc:sldMasterChg chg="delSldLayout">
        <pc:chgData name="GOMEZ, Paula" userId="c93cf399-3ed7-4230-9282-8831e3fe5ae7" providerId="ADAL" clId="{06876C05-9802-4F8E-8ECF-26CCAF92D649}" dt="2023-02-14T10:02:40.448" v="118" actId="2696"/>
        <pc:sldMasterMkLst>
          <pc:docMk/>
          <pc:sldMasterMk cId="0" sldId="2147483862"/>
        </pc:sldMasterMkLst>
        <pc:sldLayoutChg chg="del">
          <pc:chgData name="GOMEZ, Paula" userId="c93cf399-3ed7-4230-9282-8831e3fe5ae7" providerId="ADAL" clId="{06876C05-9802-4F8E-8ECF-26CCAF92D649}" dt="2023-02-14T10:02:40.448" v="118" actId="2696"/>
          <pc:sldLayoutMkLst>
            <pc:docMk/>
            <pc:sldMasterMk cId="0" sldId="2147483862"/>
            <pc:sldLayoutMk cId="0" sldId="2147483690"/>
          </pc:sldLayoutMkLst>
        </pc:sldLayoutChg>
      </pc:sldMasterChg>
    </pc:docChg>
  </pc:docChgLst>
  <pc:docChgLst>
    <pc:chgData name="EZZINE, Hind" userId="S::ezzineh@who.int::edcab00f-6318-46e5-a4a9-188b01ee222f" providerId="AD" clId="Web-{58030505-473A-C489-A626-D6A2E9792866}"/>
    <pc:docChg chg="modSld">
      <pc:chgData name="EZZINE, Hind" userId="S::ezzineh@who.int::edcab00f-6318-46e5-a4a9-188b01ee222f" providerId="AD" clId="Web-{58030505-473A-C489-A626-D6A2E9792866}" dt="2023-02-08T09:37:48.853" v="84" actId="20577"/>
      <pc:docMkLst>
        <pc:docMk/>
      </pc:docMkLst>
      <pc:sldChg chg="modSp">
        <pc:chgData name="EZZINE, Hind" userId="S::ezzineh@who.int::edcab00f-6318-46e5-a4a9-188b01ee222f" providerId="AD" clId="Web-{58030505-473A-C489-A626-D6A2E9792866}" dt="2023-02-08T09:37:48.853" v="84" actId="20577"/>
        <pc:sldMkLst>
          <pc:docMk/>
          <pc:sldMk cId="968233751" sldId="678"/>
        </pc:sldMkLst>
        <pc:spChg chg="mod">
          <ac:chgData name="EZZINE, Hind" userId="S::ezzineh@who.int::edcab00f-6318-46e5-a4a9-188b01ee222f" providerId="AD" clId="Web-{58030505-473A-C489-A626-D6A2E9792866}" dt="2023-02-08T09:37:48.853" v="84" actId="20577"/>
          <ac:spMkLst>
            <pc:docMk/>
            <pc:sldMk cId="968233751" sldId="678"/>
            <ac:spMk id="6" creationId="{00000000-0000-0000-0000-000000000000}"/>
          </ac:spMkLst>
        </pc:spChg>
      </pc:sldChg>
      <pc:sldChg chg="modSp">
        <pc:chgData name="EZZINE, Hind" userId="S::ezzineh@who.int::edcab00f-6318-46e5-a4a9-188b01ee222f" providerId="AD" clId="Web-{58030505-473A-C489-A626-D6A2E9792866}" dt="2023-02-08T08:57:26.419" v="23" actId="20577"/>
        <pc:sldMkLst>
          <pc:docMk/>
          <pc:sldMk cId="1498200410" sldId="701"/>
        </pc:sldMkLst>
        <pc:spChg chg="mod">
          <ac:chgData name="EZZINE, Hind" userId="S::ezzineh@who.int::edcab00f-6318-46e5-a4a9-188b01ee222f" providerId="AD" clId="Web-{58030505-473A-C489-A626-D6A2E9792866}" dt="2023-02-08T08:57:26.419" v="23" actId="20577"/>
          <ac:spMkLst>
            <pc:docMk/>
            <pc:sldMk cId="1498200410" sldId="701"/>
            <ac:spMk id="3" creationId="{00000000-0000-0000-0000-000000000000}"/>
          </ac:spMkLst>
        </pc:spChg>
      </pc:sldChg>
      <pc:sldChg chg="modSp">
        <pc:chgData name="EZZINE, Hind" userId="S::ezzineh@who.int::edcab00f-6318-46e5-a4a9-188b01ee222f" providerId="AD" clId="Web-{58030505-473A-C489-A626-D6A2E9792866}" dt="2023-02-08T09:37:07.415" v="82" actId="20577"/>
        <pc:sldMkLst>
          <pc:docMk/>
          <pc:sldMk cId="2070796492" sldId="704"/>
        </pc:sldMkLst>
        <pc:spChg chg="mod">
          <ac:chgData name="EZZINE, Hind" userId="S::ezzineh@who.int::edcab00f-6318-46e5-a4a9-188b01ee222f" providerId="AD" clId="Web-{58030505-473A-C489-A626-D6A2E9792866}" dt="2023-02-08T09:37:07.415" v="82" actId="20577"/>
          <ac:spMkLst>
            <pc:docMk/>
            <pc:sldMk cId="2070796492" sldId="704"/>
            <ac:spMk id="7" creationId="{00000000-0000-0000-0000-000000000000}"/>
          </ac:spMkLst>
        </pc:spChg>
      </pc:sldChg>
      <pc:sldChg chg="modSp">
        <pc:chgData name="EZZINE, Hind" userId="S::ezzineh@who.int::edcab00f-6318-46e5-a4a9-188b01ee222f" providerId="AD" clId="Web-{58030505-473A-C489-A626-D6A2E9792866}" dt="2023-02-08T08:08:56.778" v="3" actId="20577"/>
        <pc:sldMkLst>
          <pc:docMk/>
          <pc:sldMk cId="616147469" sldId="706"/>
        </pc:sldMkLst>
        <pc:spChg chg="mod">
          <ac:chgData name="EZZINE, Hind" userId="S::ezzineh@who.int::edcab00f-6318-46e5-a4a9-188b01ee222f" providerId="AD" clId="Web-{58030505-473A-C489-A626-D6A2E9792866}" dt="2023-02-08T08:08:28.605" v="1" actId="20577"/>
          <ac:spMkLst>
            <pc:docMk/>
            <pc:sldMk cId="616147469" sldId="706"/>
            <ac:spMk id="3" creationId="{00000000-0000-0000-0000-000000000000}"/>
          </ac:spMkLst>
        </pc:spChg>
        <pc:spChg chg="mod">
          <ac:chgData name="EZZINE, Hind" userId="S::ezzineh@who.int::edcab00f-6318-46e5-a4a9-188b01ee222f" providerId="AD" clId="Web-{58030505-473A-C489-A626-D6A2E9792866}" dt="2023-02-08T08:08:56.778" v="3" actId="20577"/>
          <ac:spMkLst>
            <pc:docMk/>
            <pc:sldMk cId="616147469" sldId="706"/>
            <ac:spMk id="6" creationId="{26779BB8-BB96-7944-C2C2-383ED1B9AFA2}"/>
          </ac:spMkLst>
        </pc:spChg>
      </pc:sldChg>
      <pc:sldChg chg="addSp delSp modSp">
        <pc:chgData name="EZZINE, Hind" userId="S::ezzineh@who.int::edcab00f-6318-46e5-a4a9-188b01ee222f" providerId="AD" clId="Web-{58030505-473A-C489-A626-D6A2E9792866}" dt="2023-02-08T09:29:12.231" v="76" actId="1076"/>
        <pc:sldMkLst>
          <pc:docMk/>
          <pc:sldMk cId="2609152842" sldId="716"/>
        </pc:sldMkLst>
        <pc:spChg chg="add del mod">
          <ac:chgData name="EZZINE, Hind" userId="S::ezzineh@who.int::edcab00f-6318-46e5-a4a9-188b01ee222f" providerId="AD" clId="Web-{58030505-473A-C489-A626-D6A2E9792866}" dt="2023-02-08T09:24:00.005" v="71"/>
          <ac:spMkLst>
            <pc:docMk/>
            <pc:sldMk cId="2609152842" sldId="716"/>
            <ac:spMk id="4" creationId="{2BF2FF2E-D5E3-C510-C2EF-D95555A8B42B}"/>
          </ac:spMkLst>
        </pc:spChg>
        <pc:spChg chg="add mod">
          <ac:chgData name="EZZINE, Hind" userId="S::ezzineh@who.int::edcab00f-6318-46e5-a4a9-188b01ee222f" providerId="AD" clId="Web-{58030505-473A-C489-A626-D6A2E9792866}" dt="2023-02-08T09:15:28.039" v="59" actId="1076"/>
          <ac:spMkLst>
            <pc:docMk/>
            <pc:sldMk cId="2609152842" sldId="716"/>
            <ac:spMk id="7" creationId="{F39ED54C-8933-281B-5508-6565DC7DE576}"/>
          </ac:spMkLst>
        </pc:spChg>
        <pc:spChg chg="add del mod">
          <ac:chgData name="EZZINE, Hind" userId="S::ezzineh@who.int::edcab00f-6318-46e5-a4a9-188b01ee222f" providerId="AD" clId="Web-{58030505-473A-C489-A626-D6A2E9792866}" dt="2023-02-08T09:24:02.239" v="72"/>
          <ac:spMkLst>
            <pc:docMk/>
            <pc:sldMk cId="2609152842" sldId="716"/>
            <ac:spMk id="10" creationId="{4DCA35F1-CC25-2EB8-B8FC-6BF11EA9BA7E}"/>
          </ac:spMkLst>
        </pc:spChg>
        <pc:grpChg chg="add del mod">
          <ac:chgData name="EZZINE, Hind" userId="S::ezzineh@who.int::edcab00f-6318-46e5-a4a9-188b01ee222f" providerId="AD" clId="Web-{58030505-473A-C489-A626-D6A2E9792866}" dt="2023-02-08T09:23:58.052" v="70"/>
          <ac:grpSpMkLst>
            <pc:docMk/>
            <pc:sldMk cId="2609152842" sldId="716"/>
            <ac:grpSpMk id="8" creationId="{390235CE-F912-D2EB-73EB-7C76EDE01D0A}"/>
          </ac:grpSpMkLst>
        </pc:grpChg>
        <pc:picChg chg="add del mod modCrop">
          <ac:chgData name="EZZINE, Hind" userId="S::ezzineh@who.int::edcab00f-6318-46e5-a4a9-188b01ee222f" providerId="AD" clId="Web-{58030505-473A-C489-A626-D6A2E9792866}" dt="2023-02-08T09:10:43.110" v="40"/>
          <ac:picMkLst>
            <pc:docMk/>
            <pc:sldMk cId="2609152842" sldId="716"/>
            <ac:picMk id="3" creationId="{0DF60CD3-349E-EF61-D0D8-3813D003BE22}"/>
          </ac:picMkLst>
        </pc:picChg>
        <pc:picChg chg="add mod">
          <ac:chgData name="EZZINE, Hind" userId="S::ezzineh@who.int::edcab00f-6318-46e5-a4a9-188b01ee222f" providerId="AD" clId="Web-{58030505-473A-C489-A626-D6A2E9792866}" dt="2023-02-08T09:15:08.148" v="56" actId="1076"/>
          <ac:picMkLst>
            <pc:docMk/>
            <pc:sldMk cId="2609152842" sldId="716"/>
            <ac:picMk id="6" creationId="{EBAF6A19-02F5-C8C1-DEE6-6D8E450DD9D0}"/>
          </ac:picMkLst>
        </pc:picChg>
        <pc:picChg chg="add del mod">
          <ac:chgData name="EZZINE, Hind" userId="S::ezzineh@who.int::edcab00f-6318-46e5-a4a9-188b01ee222f" providerId="AD" clId="Web-{58030505-473A-C489-A626-D6A2E9792866}" dt="2023-02-08T09:18:41.778" v="68"/>
          <ac:picMkLst>
            <pc:docMk/>
            <pc:sldMk cId="2609152842" sldId="716"/>
            <ac:picMk id="11" creationId="{E1AB62ED-D2F7-DC11-E350-CF5B25947BE2}"/>
          </ac:picMkLst>
        </pc:picChg>
        <pc:picChg chg="add mod">
          <ac:chgData name="EZZINE, Hind" userId="S::ezzineh@who.int::edcab00f-6318-46e5-a4a9-188b01ee222f" providerId="AD" clId="Web-{58030505-473A-C489-A626-D6A2E9792866}" dt="2023-02-08T09:29:12.231" v="76" actId="1076"/>
          <ac:picMkLst>
            <pc:docMk/>
            <pc:sldMk cId="2609152842" sldId="716"/>
            <ac:picMk id="12" creationId="{9E4DCB84-BB03-A7D1-5DF6-7EA7722651E3}"/>
          </ac:picMkLst>
        </pc:picChg>
      </pc:sldChg>
    </pc:docChg>
  </pc:docChgLst>
  <pc:docChgLst>
    <pc:chgData name="EZZINE, Hind" userId="S::ezzineh@who.int::edcab00f-6318-46e5-a4a9-188b01ee222f" providerId="AD" clId="Web-{A260AF5E-4549-BF2A-322A-CC0E9CA31A22}"/>
    <pc:docChg chg="modSld">
      <pc:chgData name="EZZINE, Hind" userId="S::ezzineh@who.int::edcab00f-6318-46e5-a4a9-188b01ee222f" providerId="AD" clId="Web-{A260AF5E-4549-BF2A-322A-CC0E9CA31A22}" dt="2024-07-31T19:07:50" v="7" actId="20577"/>
      <pc:docMkLst>
        <pc:docMk/>
      </pc:docMkLst>
      <pc:sldChg chg="modSp">
        <pc:chgData name="EZZINE, Hind" userId="S::ezzineh@who.int::edcab00f-6318-46e5-a4a9-188b01ee222f" providerId="AD" clId="Web-{A260AF5E-4549-BF2A-322A-CC0E9CA31A22}" dt="2024-07-31T19:07:50" v="7" actId="20577"/>
        <pc:sldMkLst>
          <pc:docMk/>
          <pc:sldMk cId="0" sldId="256"/>
        </pc:sldMkLst>
        <pc:spChg chg="mod">
          <ac:chgData name="EZZINE, Hind" userId="S::ezzineh@who.int::edcab00f-6318-46e5-a4a9-188b01ee222f" providerId="AD" clId="Web-{A260AF5E-4549-BF2A-322A-CC0E9CA31A22}" dt="2024-07-31T19:07:50" v="7" actId="20577"/>
          <ac:spMkLst>
            <pc:docMk/>
            <pc:sldMk cId="0" sldId="256"/>
            <ac:spMk id="561" creationId="{00000000-0000-0000-0000-000000000000}"/>
          </ac:spMkLst>
        </pc:spChg>
      </pc:sldChg>
    </pc:docChg>
  </pc:docChgLst>
  <pc:docChgLst>
    <pc:chgData name="EZZINE, Hind" userId="S::ezzineh@who.int::edcab00f-6318-46e5-a4a9-188b01ee222f" providerId="AD" clId="Web-{91E0ED5E-02EE-96E6-765F-EF1DF08F3C56}"/>
    <pc:docChg chg="addSld delSld modSld sldOrd addMainMaster modMainMaster">
      <pc:chgData name="EZZINE, Hind" userId="S::ezzineh@who.int::edcab00f-6318-46e5-a4a9-188b01ee222f" providerId="AD" clId="Web-{91E0ED5E-02EE-96E6-765F-EF1DF08F3C56}" dt="2023-02-07T20:16:24.975" v="412" actId="1076"/>
      <pc:docMkLst>
        <pc:docMk/>
      </pc:docMkLst>
      <pc:sldChg chg="modSp">
        <pc:chgData name="EZZINE, Hind" userId="S::ezzineh@who.int::edcab00f-6318-46e5-a4a9-188b01ee222f" providerId="AD" clId="Web-{91E0ED5E-02EE-96E6-765F-EF1DF08F3C56}" dt="2023-02-07T19:40:57.886" v="213" actId="20577"/>
        <pc:sldMkLst>
          <pc:docMk/>
          <pc:sldMk cId="3029491523" sldId="356"/>
        </pc:sldMkLst>
        <pc:spChg chg="mod">
          <ac:chgData name="EZZINE, Hind" userId="S::ezzineh@who.int::edcab00f-6318-46e5-a4a9-188b01ee222f" providerId="AD" clId="Web-{91E0ED5E-02EE-96E6-765F-EF1DF08F3C56}" dt="2023-02-07T19:40:57.886" v="213" actId="20577"/>
          <ac:spMkLst>
            <pc:docMk/>
            <pc:sldMk cId="3029491523" sldId="356"/>
            <ac:spMk id="2" creationId="{58D00639-ED77-4EF3-A03A-2ADF4BC21BA5}"/>
          </ac:spMkLst>
        </pc:spChg>
        <pc:spChg chg="mod">
          <ac:chgData name="EZZINE, Hind" userId="S::ezzineh@who.int::edcab00f-6318-46e5-a4a9-188b01ee222f" providerId="AD" clId="Web-{91E0ED5E-02EE-96E6-765F-EF1DF08F3C56}" dt="2023-02-07T19:40:09.931" v="181" actId="20577"/>
          <ac:spMkLst>
            <pc:docMk/>
            <pc:sldMk cId="3029491523" sldId="356"/>
            <ac:spMk id="3" creationId="{C008FED0-F84A-4217-BFD9-B68A791C301C}"/>
          </ac:spMkLst>
        </pc:spChg>
      </pc:sldChg>
      <pc:sldChg chg="modSp">
        <pc:chgData name="EZZINE, Hind" userId="S::ezzineh@who.int::edcab00f-6318-46e5-a4a9-188b01ee222f" providerId="AD" clId="Web-{91E0ED5E-02EE-96E6-765F-EF1DF08F3C56}" dt="2023-02-07T18:40:59.484" v="85" actId="20577"/>
        <pc:sldMkLst>
          <pc:docMk/>
          <pc:sldMk cId="1836358625" sldId="566"/>
        </pc:sldMkLst>
        <pc:spChg chg="mod">
          <ac:chgData name="EZZINE, Hind" userId="S::ezzineh@who.int::edcab00f-6318-46e5-a4a9-188b01ee222f" providerId="AD" clId="Web-{91E0ED5E-02EE-96E6-765F-EF1DF08F3C56}" dt="2023-02-07T18:40:59.484" v="85" actId="20577"/>
          <ac:spMkLst>
            <pc:docMk/>
            <pc:sldMk cId="1836358625" sldId="566"/>
            <ac:spMk id="616" creationId="{00000000-0000-0000-0000-000000000000}"/>
          </ac:spMkLst>
        </pc:spChg>
      </pc:sldChg>
      <pc:sldChg chg="modSp">
        <pc:chgData name="EZZINE, Hind" userId="S::ezzineh@who.int::edcab00f-6318-46e5-a4a9-188b01ee222f" providerId="AD" clId="Web-{91E0ED5E-02EE-96E6-765F-EF1DF08F3C56}" dt="2023-02-07T19:42:54.281" v="219" actId="20577"/>
        <pc:sldMkLst>
          <pc:docMk/>
          <pc:sldMk cId="340648290" sldId="615"/>
        </pc:sldMkLst>
        <pc:spChg chg="mod">
          <ac:chgData name="EZZINE, Hind" userId="S::ezzineh@who.int::edcab00f-6318-46e5-a4a9-188b01ee222f" providerId="AD" clId="Web-{91E0ED5E-02EE-96E6-765F-EF1DF08F3C56}" dt="2023-02-07T19:42:54.281" v="219" actId="20577"/>
          <ac:spMkLst>
            <pc:docMk/>
            <pc:sldMk cId="340648290" sldId="615"/>
            <ac:spMk id="2" creationId="{00000000-0000-0000-0000-000000000000}"/>
          </ac:spMkLst>
        </pc:spChg>
      </pc:sldChg>
      <pc:sldChg chg="modSp">
        <pc:chgData name="EZZINE, Hind" userId="S::ezzineh@who.int::edcab00f-6318-46e5-a4a9-188b01ee222f" providerId="AD" clId="Web-{91E0ED5E-02EE-96E6-765F-EF1DF08F3C56}" dt="2023-02-07T19:41:24.199" v="216" actId="1076"/>
        <pc:sldMkLst>
          <pc:docMk/>
          <pc:sldMk cId="968233751" sldId="678"/>
        </pc:sldMkLst>
        <pc:spChg chg="mod">
          <ac:chgData name="EZZINE, Hind" userId="S::ezzineh@who.int::edcab00f-6318-46e5-a4a9-188b01ee222f" providerId="AD" clId="Web-{91E0ED5E-02EE-96E6-765F-EF1DF08F3C56}" dt="2023-02-07T19:41:24.199" v="216" actId="1076"/>
          <ac:spMkLst>
            <pc:docMk/>
            <pc:sldMk cId="968233751" sldId="678"/>
            <ac:spMk id="6" creationId="{00000000-0000-0000-0000-000000000000}"/>
          </ac:spMkLst>
        </pc:spChg>
      </pc:sldChg>
      <pc:sldChg chg="addSp delSp modSp mod modClrScheme chgLayout">
        <pc:chgData name="EZZINE, Hind" userId="S::ezzineh@who.int::edcab00f-6318-46e5-a4a9-188b01ee222f" providerId="AD" clId="Web-{91E0ED5E-02EE-96E6-765F-EF1DF08F3C56}" dt="2023-02-07T19:49:20.294" v="254" actId="14100"/>
        <pc:sldMkLst>
          <pc:docMk/>
          <pc:sldMk cId="1988804978" sldId="690"/>
        </pc:sldMkLst>
        <pc:spChg chg="mod ord">
          <ac:chgData name="EZZINE, Hind" userId="S::ezzineh@who.int::edcab00f-6318-46e5-a4a9-188b01ee222f" providerId="AD" clId="Web-{91E0ED5E-02EE-96E6-765F-EF1DF08F3C56}" dt="2023-02-07T19:49:08.544" v="252" actId="1076"/>
          <ac:spMkLst>
            <pc:docMk/>
            <pc:sldMk cId="1988804978" sldId="690"/>
            <ac:spMk id="2" creationId="{5B84B089-79C1-4CA3-9FC5-CDCD654E98AA}"/>
          </ac:spMkLst>
        </pc:spChg>
        <pc:spChg chg="mod ord">
          <ac:chgData name="EZZINE, Hind" userId="S::ezzineh@who.int::edcab00f-6318-46e5-a4a9-188b01ee222f" providerId="AD" clId="Web-{91E0ED5E-02EE-96E6-765F-EF1DF08F3C56}" dt="2023-02-07T19:49:20.294" v="254" actId="14100"/>
          <ac:spMkLst>
            <pc:docMk/>
            <pc:sldMk cId="1988804978" sldId="690"/>
            <ac:spMk id="5" creationId="{015ACF0C-EFFA-428F-A6FC-45CFEE83B5CB}"/>
          </ac:spMkLst>
        </pc:spChg>
        <pc:spChg chg="add mod">
          <ac:chgData name="EZZINE, Hind" userId="S::ezzineh@who.int::edcab00f-6318-46e5-a4a9-188b01ee222f" providerId="AD" clId="Web-{91E0ED5E-02EE-96E6-765F-EF1DF08F3C56}" dt="2023-02-07T19:47:08.586" v="240" actId="20577"/>
          <ac:spMkLst>
            <pc:docMk/>
            <pc:sldMk cId="1988804978" sldId="690"/>
            <ac:spMk id="6" creationId="{761328EB-0C02-A003-9C66-2ABE80773BA3}"/>
          </ac:spMkLst>
        </pc:spChg>
        <pc:spChg chg="add del mod ord">
          <ac:chgData name="EZZINE, Hind" userId="S::ezzineh@who.int::edcab00f-6318-46e5-a4a9-188b01ee222f" providerId="AD" clId="Web-{91E0ED5E-02EE-96E6-765F-EF1DF08F3C56}" dt="2023-02-07T19:49:04.840" v="251"/>
          <ac:spMkLst>
            <pc:docMk/>
            <pc:sldMk cId="1988804978" sldId="690"/>
            <ac:spMk id="7" creationId="{36797CE4-137C-5F6C-F3AC-4719FF45FF00}"/>
          </ac:spMkLst>
        </pc:spChg>
        <pc:picChg chg="mod">
          <ac:chgData name="EZZINE, Hind" userId="S::ezzineh@who.int::edcab00f-6318-46e5-a4a9-188b01ee222f" providerId="AD" clId="Web-{91E0ED5E-02EE-96E6-765F-EF1DF08F3C56}" dt="2023-02-07T19:11:40.956" v="126" actId="1076"/>
          <ac:picMkLst>
            <pc:docMk/>
            <pc:sldMk cId="1988804978" sldId="690"/>
            <ac:picMk id="3" creationId="{00000000-0000-0000-0000-000000000000}"/>
          </ac:picMkLst>
        </pc:picChg>
      </pc:sldChg>
      <pc:sldChg chg="addSp delSp modSp mod ord modClrScheme chgLayout">
        <pc:chgData name="EZZINE, Hind" userId="S::ezzineh@who.int::edcab00f-6318-46e5-a4a9-188b01ee222f" providerId="AD" clId="Web-{91E0ED5E-02EE-96E6-765F-EF1DF08F3C56}" dt="2023-02-07T20:01:04.756" v="302" actId="1076"/>
        <pc:sldMkLst>
          <pc:docMk/>
          <pc:sldMk cId="1744623788" sldId="692"/>
        </pc:sldMkLst>
        <pc:spChg chg="mod ord">
          <ac:chgData name="EZZINE, Hind" userId="S::ezzineh@who.int::edcab00f-6318-46e5-a4a9-188b01ee222f" providerId="AD" clId="Web-{91E0ED5E-02EE-96E6-765F-EF1DF08F3C56}" dt="2023-02-07T20:00:42.443" v="300" actId="1076"/>
          <ac:spMkLst>
            <pc:docMk/>
            <pc:sldMk cId="1744623788" sldId="692"/>
            <ac:spMk id="2" creationId="{4CBD8FDA-544A-42F2-8579-8468F99CDAFD}"/>
          </ac:spMkLst>
        </pc:spChg>
        <pc:spChg chg="del">
          <ac:chgData name="EZZINE, Hind" userId="S::ezzineh@who.int::edcab00f-6318-46e5-a4a9-188b01ee222f" providerId="AD" clId="Web-{91E0ED5E-02EE-96E6-765F-EF1DF08F3C56}" dt="2023-02-07T19:51:54.049" v="267"/>
          <ac:spMkLst>
            <pc:docMk/>
            <pc:sldMk cId="1744623788" sldId="692"/>
            <ac:spMk id="3" creationId="{00000000-0000-0000-0000-000000000000}"/>
          </ac:spMkLst>
        </pc:spChg>
        <pc:spChg chg="mod ord">
          <ac:chgData name="EZZINE, Hind" userId="S::ezzineh@who.int::edcab00f-6318-46e5-a4a9-188b01ee222f" providerId="AD" clId="Web-{91E0ED5E-02EE-96E6-765F-EF1DF08F3C56}" dt="2023-02-07T20:01:04.756" v="302" actId="1076"/>
          <ac:spMkLst>
            <pc:docMk/>
            <pc:sldMk cId="1744623788" sldId="692"/>
            <ac:spMk id="5" creationId="{D83E239D-8E92-446C-85A0-21EFC878CFFE}"/>
          </ac:spMkLst>
        </pc:spChg>
        <pc:spChg chg="add">
          <ac:chgData name="EZZINE, Hind" userId="S::ezzineh@who.int::edcab00f-6318-46e5-a4a9-188b01ee222f" providerId="AD" clId="Web-{91E0ED5E-02EE-96E6-765F-EF1DF08F3C56}" dt="2023-02-07T19:51:54.768" v="268"/>
          <ac:spMkLst>
            <pc:docMk/>
            <pc:sldMk cId="1744623788" sldId="692"/>
            <ac:spMk id="6" creationId="{B8BDD01E-78AC-FC58-2E55-0D70B18D7760}"/>
          </ac:spMkLst>
        </pc:spChg>
        <pc:spChg chg="add del mod ord">
          <ac:chgData name="EZZINE, Hind" userId="S::ezzineh@who.int::edcab00f-6318-46e5-a4a9-188b01ee222f" providerId="AD" clId="Web-{91E0ED5E-02EE-96E6-765F-EF1DF08F3C56}" dt="2023-02-07T20:00:37.693" v="299"/>
          <ac:spMkLst>
            <pc:docMk/>
            <pc:sldMk cId="1744623788" sldId="692"/>
            <ac:spMk id="7" creationId="{086F3252-E952-3510-CFF1-C23EE611B88B}"/>
          </ac:spMkLst>
        </pc:spChg>
      </pc:sldChg>
      <pc:sldChg chg="modSp del">
        <pc:chgData name="EZZINE, Hind" userId="S::ezzineh@who.int::edcab00f-6318-46e5-a4a9-188b01ee222f" providerId="AD" clId="Web-{91E0ED5E-02EE-96E6-765F-EF1DF08F3C56}" dt="2023-02-07T19:47:41.650" v="241"/>
        <pc:sldMkLst>
          <pc:docMk/>
          <pc:sldMk cId="3803946697" sldId="697"/>
        </pc:sldMkLst>
        <pc:spChg chg="mod">
          <ac:chgData name="EZZINE, Hind" userId="S::ezzineh@who.int::edcab00f-6318-46e5-a4a9-188b01ee222f" providerId="AD" clId="Web-{91E0ED5E-02EE-96E6-765F-EF1DF08F3C56}" dt="2023-02-07T19:46:15.741" v="234" actId="20577"/>
          <ac:spMkLst>
            <pc:docMk/>
            <pc:sldMk cId="3803946697" sldId="697"/>
            <ac:spMk id="2" creationId="{00000000-0000-0000-0000-000000000000}"/>
          </ac:spMkLst>
        </pc:spChg>
      </pc:sldChg>
      <pc:sldChg chg="del">
        <pc:chgData name="EZZINE, Hind" userId="S::ezzineh@who.int::edcab00f-6318-46e5-a4a9-188b01ee222f" providerId="AD" clId="Web-{91E0ED5E-02EE-96E6-765F-EF1DF08F3C56}" dt="2023-02-07T19:41:12.215" v="214"/>
        <pc:sldMkLst>
          <pc:docMk/>
          <pc:sldMk cId="1594718002" sldId="699"/>
        </pc:sldMkLst>
      </pc:sldChg>
      <pc:sldChg chg="del">
        <pc:chgData name="EZZINE, Hind" userId="S::ezzineh@who.int::edcab00f-6318-46e5-a4a9-188b01ee222f" providerId="AD" clId="Web-{91E0ED5E-02EE-96E6-765F-EF1DF08F3C56}" dt="2023-02-07T19:41:13.152" v="215"/>
        <pc:sldMkLst>
          <pc:docMk/>
          <pc:sldMk cId="261174880" sldId="700"/>
        </pc:sldMkLst>
      </pc:sldChg>
      <pc:sldChg chg="modSp">
        <pc:chgData name="EZZINE, Hind" userId="S::ezzineh@who.int::edcab00f-6318-46e5-a4a9-188b01ee222f" providerId="AD" clId="Web-{91E0ED5E-02EE-96E6-765F-EF1DF08F3C56}" dt="2023-02-07T19:08:19.403" v="108"/>
        <pc:sldMkLst>
          <pc:docMk/>
          <pc:sldMk cId="1498200410" sldId="701"/>
        </pc:sldMkLst>
        <pc:spChg chg="mod">
          <ac:chgData name="EZZINE, Hind" userId="S::ezzineh@who.int::edcab00f-6318-46e5-a4a9-188b01ee222f" providerId="AD" clId="Web-{91E0ED5E-02EE-96E6-765F-EF1DF08F3C56}" dt="2023-02-07T19:07:47.324" v="104" actId="20577"/>
          <ac:spMkLst>
            <pc:docMk/>
            <pc:sldMk cId="1498200410" sldId="701"/>
            <ac:spMk id="3" creationId="{00000000-0000-0000-0000-000000000000}"/>
          </ac:spMkLst>
        </pc:spChg>
        <pc:spChg chg="mod">
          <ac:chgData name="EZZINE, Hind" userId="S::ezzineh@who.int::edcab00f-6318-46e5-a4a9-188b01ee222f" providerId="AD" clId="Web-{91E0ED5E-02EE-96E6-765F-EF1DF08F3C56}" dt="2023-02-07T19:08:19.403" v="108"/>
          <ac:spMkLst>
            <pc:docMk/>
            <pc:sldMk cId="1498200410" sldId="701"/>
            <ac:spMk id="4" creationId="{00000000-0000-0000-0000-000000000000}"/>
          </ac:spMkLst>
        </pc:spChg>
      </pc:sldChg>
      <pc:sldChg chg="del">
        <pc:chgData name="EZZINE, Hind" userId="S::ezzineh@who.int::edcab00f-6318-46e5-a4a9-188b01ee222f" providerId="AD" clId="Web-{91E0ED5E-02EE-96E6-765F-EF1DF08F3C56}" dt="2023-02-07T18:41:31.391" v="86"/>
        <pc:sldMkLst>
          <pc:docMk/>
          <pc:sldMk cId="1943176212" sldId="702"/>
        </pc:sldMkLst>
      </pc:sldChg>
      <pc:sldChg chg="addSp delSp modSp add addAnim">
        <pc:chgData name="EZZINE, Hind" userId="S::ezzineh@who.int::edcab00f-6318-46e5-a4a9-188b01ee222f" providerId="AD" clId="Web-{91E0ED5E-02EE-96E6-765F-EF1DF08F3C56}" dt="2023-02-07T18:40:18.796" v="81" actId="688"/>
        <pc:sldMkLst>
          <pc:docMk/>
          <pc:sldMk cId="1439415904" sldId="705"/>
        </pc:sldMkLst>
        <pc:spChg chg="add">
          <ac:chgData name="EZZINE, Hind" userId="S::ezzineh@who.int::edcab00f-6318-46e5-a4a9-188b01ee222f" providerId="AD" clId="Web-{91E0ED5E-02EE-96E6-765F-EF1DF08F3C56}" dt="2023-02-07T18:37:27.291" v="49"/>
          <ac:spMkLst>
            <pc:docMk/>
            <pc:sldMk cId="1439415904" sldId="705"/>
            <ac:spMk id="4" creationId="{ACB1A3FB-DAAA-6DD1-4DEB-0A30E7B4D5F7}"/>
          </ac:spMkLst>
        </pc:spChg>
        <pc:spChg chg="del mod">
          <ac:chgData name="EZZINE, Hind" userId="S::ezzineh@who.int::edcab00f-6318-46e5-a4a9-188b01ee222f" providerId="AD" clId="Web-{91E0ED5E-02EE-96E6-765F-EF1DF08F3C56}" dt="2023-02-07T18:37:26.400" v="48"/>
          <ac:spMkLst>
            <pc:docMk/>
            <pc:sldMk cId="1439415904" sldId="705"/>
            <ac:spMk id="5" creationId="{79583AC9-1826-85AD-4EA9-1505E7C45EC6}"/>
          </ac:spMkLst>
        </pc:spChg>
        <pc:spChg chg="add mod">
          <ac:chgData name="EZZINE, Hind" userId="S::ezzineh@who.int::edcab00f-6318-46e5-a4a9-188b01ee222f" providerId="AD" clId="Web-{91E0ED5E-02EE-96E6-765F-EF1DF08F3C56}" dt="2023-02-07T18:40:18.796" v="81" actId="688"/>
          <ac:spMkLst>
            <pc:docMk/>
            <pc:sldMk cId="1439415904" sldId="705"/>
            <ac:spMk id="7" creationId="{F8F5368A-18F6-AB33-FF0F-BD641F6E1F48}"/>
          </ac:spMkLst>
        </pc:spChg>
      </pc:sldChg>
      <pc:sldChg chg="addSp modSp add addAnim modAnim">
        <pc:chgData name="EZZINE, Hind" userId="S::ezzineh@who.int::edcab00f-6318-46e5-a4a9-188b01ee222f" providerId="AD" clId="Web-{91E0ED5E-02EE-96E6-765F-EF1DF08F3C56}" dt="2023-02-07T19:09:32.468" v="111" actId="14100"/>
        <pc:sldMkLst>
          <pc:docMk/>
          <pc:sldMk cId="616147469" sldId="706"/>
        </pc:sldMkLst>
        <pc:spChg chg="mod">
          <ac:chgData name="EZZINE, Hind" userId="S::ezzineh@who.int::edcab00f-6318-46e5-a4a9-188b01ee222f" providerId="AD" clId="Web-{91E0ED5E-02EE-96E6-765F-EF1DF08F3C56}" dt="2023-02-07T18:35:16.834" v="19" actId="20577"/>
          <ac:spMkLst>
            <pc:docMk/>
            <pc:sldMk cId="616147469" sldId="706"/>
            <ac:spMk id="3" creationId="{00000000-0000-0000-0000-000000000000}"/>
          </ac:spMkLst>
        </pc:spChg>
        <pc:spChg chg="add mod">
          <ac:chgData name="EZZINE, Hind" userId="S::ezzineh@who.int::edcab00f-6318-46e5-a4a9-188b01ee222f" providerId="AD" clId="Web-{91E0ED5E-02EE-96E6-765F-EF1DF08F3C56}" dt="2023-02-07T19:09:32.468" v="111" actId="14100"/>
          <ac:spMkLst>
            <pc:docMk/>
            <pc:sldMk cId="616147469" sldId="706"/>
            <ac:spMk id="4" creationId="{8E4E7EBB-AE45-940C-977B-8F731CE48BF2}"/>
          </ac:spMkLst>
        </pc:spChg>
        <pc:spChg chg="mod">
          <ac:chgData name="EZZINE, Hind" userId="S::ezzineh@who.int::edcab00f-6318-46e5-a4a9-188b01ee222f" providerId="AD" clId="Web-{91E0ED5E-02EE-96E6-765F-EF1DF08F3C56}" dt="2023-02-07T18:37:12.994" v="47"/>
          <ac:spMkLst>
            <pc:docMk/>
            <pc:sldMk cId="616147469" sldId="706"/>
            <ac:spMk id="6" creationId="{26779BB8-BB96-7944-C2C2-383ED1B9AFA2}"/>
          </ac:spMkLst>
        </pc:spChg>
        <pc:spChg chg="mod">
          <ac:chgData name="EZZINE, Hind" userId="S::ezzineh@who.int::edcab00f-6318-46e5-a4a9-188b01ee222f" providerId="AD" clId="Web-{91E0ED5E-02EE-96E6-765F-EF1DF08F3C56}" dt="2023-02-07T19:09:15.827" v="109" actId="1076"/>
          <ac:spMkLst>
            <pc:docMk/>
            <pc:sldMk cId="616147469" sldId="706"/>
            <ac:spMk id="14" creationId="{21EB7FB3-4293-4D2F-81F0-084345271DA2}"/>
          </ac:spMkLst>
        </pc:spChg>
        <pc:grpChg chg="add mod">
          <ac:chgData name="EZZINE, Hind" userId="S::ezzineh@who.int::edcab00f-6318-46e5-a4a9-188b01ee222f" providerId="AD" clId="Web-{91E0ED5E-02EE-96E6-765F-EF1DF08F3C56}" dt="2023-02-07T19:09:25.389" v="110" actId="14100"/>
          <ac:grpSpMkLst>
            <pc:docMk/>
            <pc:sldMk cId="616147469" sldId="706"/>
            <ac:grpSpMk id="2" creationId="{682288D6-33A6-4FB7-A251-C946F16914F9}"/>
          </ac:grpSpMkLst>
        </pc:grpChg>
        <pc:graphicFrameChg chg="mod">
          <ac:chgData name="EZZINE, Hind" userId="S::ezzineh@who.int::edcab00f-6318-46e5-a4a9-188b01ee222f" providerId="AD" clId="Web-{91E0ED5E-02EE-96E6-765F-EF1DF08F3C56}" dt="2023-02-07T18:35:48.616" v="24" actId="14100"/>
          <ac:graphicFrameMkLst>
            <pc:docMk/>
            <pc:sldMk cId="616147469" sldId="706"/>
            <ac:graphicFrameMk id="12" creationId="{7B788BBB-EDC8-4808-92BC-77A8CC3D25D4}"/>
          </ac:graphicFrameMkLst>
        </pc:graphicFrameChg>
      </pc:sldChg>
      <pc:sldChg chg="addSp delSp modSp add mod modClrScheme chgLayout">
        <pc:chgData name="EZZINE, Hind" userId="S::ezzineh@who.int::edcab00f-6318-46e5-a4a9-188b01ee222f" providerId="AD" clId="Web-{91E0ED5E-02EE-96E6-765F-EF1DF08F3C56}" dt="2023-02-07T19:48:51.168" v="250" actId="1076"/>
        <pc:sldMkLst>
          <pc:docMk/>
          <pc:sldMk cId="764756152" sldId="707"/>
        </pc:sldMkLst>
        <pc:spChg chg="mod ord">
          <ac:chgData name="EZZINE, Hind" userId="S::ezzineh@who.int::edcab00f-6318-46e5-a4a9-188b01ee222f" providerId="AD" clId="Web-{91E0ED5E-02EE-96E6-765F-EF1DF08F3C56}" dt="2023-02-07T19:48:51.168" v="250" actId="1076"/>
          <ac:spMkLst>
            <pc:docMk/>
            <pc:sldMk cId="764756152" sldId="707"/>
            <ac:spMk id="2" creationId="{5B84B089-79C1-4CA3-9FC5-CDCD654E98AA}"/>
          </ac:spMkLst>
        </pc:spChg>
        <pc:spChg chg="del mod ord">
          <ac:chgData name="EZZINE, Hind" userId="S::ezzineh@who.int::edcab00f-6318-46e5-a4a9-188b01ee222f" providerId="AD" clId="Web-{91E0ED5E-02EE-96E6-765F-EF1DF08F3C56}" dt="2023-02-07T19:16:33.543" v="151"/>
          <ac:spMkLst>
            <pc:docMk/>
            <pc:sldMk cId="764756152" sldId="707"/>
            <ac:spMk id="3" creationId="{157E1725-341E-422D-90F4-BF20ED876852}"/>
          </ac:spMkLst>
        </pc:spChg>
        <pc:spChg chg="add">
          <ac:chgData name="EZZINE, Hind" userId="S::ezzineh@who.int::edcab00f-6318-46e5-a4a9-188b01ee222f" providerId="AD" clId="Web-{91E0ED5E-02EE-96E6-765F-EF1DF08F3C56}" dt="2023-02-07T19:46:47.382" v="237"/>
          <ac:spMkLst>
            <pc:docMk/>
            <pc:sldMk cId="764756152" sldId="707"/>
            <ac:spMk id="4" creationId="{77CC713D-BC67-02EB-4597-95DA0C4C1D12}"/>
          </ac:spMkLst>
        </pc:spChg>
        <pc:spChg chg="del mod ord">
          <ac:chgData name="EZZINE, Hind" userId="S::ezzineh@who.int::edcab00f-6318-46e5-a4a9-188b01ee222f" providerId="AD" clId="Web-{91E0ED5E-02EE-96E6-765F-EF1DF08F3C56}" dt="2023-02-07T19:16:22.715" v="149"/>
          <ac:spMkLst>
            <pc:docMk/>
            <pc:sldMk cId="764756152" sldId="707"/>
            <ac:spMk id="4" creationId="{931E7C89-3AF9-A745-8072-21927226C07F}"/>
          </ac:spMkLst>
        </pc:spChg>
        <pc:spChg chg="mod ord">
          <ac:chgData name="EZZINE, Hind" userId="S::ezzineh@who.int::edcab00f-6318-46e5-a4a9-188b01ee222f" providerId="AD" clId="Web-{91E0ED5E-02EE-96E6-765F-EF1DF08F3C56}" dt="2023-02-07T19:48:40.902" v="249" actId="14100"/>
          <ac:spMkLst>
            <pc:docMk/>
            <pc:sldMk cId="764756152" sldId="707"/>
            <ac:spMk id="5" creationId="{015ACF0C-EFFA-428F-A6FC-45CFEE83B5CB}"/>
          </ac:spMkLst>
        </pc:spChg>
        <pc:spChg chg="add del mod">
          <ac:chgData name="EZZINE, Hind" userId="S::ezzineh@who.int::edcab00f-6318-46e5-a4a9-188b01ee222f" providerId="AD" clId="Web-{91E0ED5E-02EE-96E6-765F-EF1DF08F3C56}" dt="2023-02-07T19:46:46.382" v="236"/>
          <ac:spMkLst>
            <pc:docMk/>
            <pc:sldMk cId="764756152" sldId="707"/>
            <ac:spMk id="8" creationId="{72918E00-07CC-B212-174C-3185251EC420}"/>
          </ac:spMkLst>
        </pc:spChg>
        <pc:spChg chg="add del mod ord">
          <ac:chgData name="EZZINE, Hind" userId="S::ezzineh@who.int::edcab00f-6318-46e5-a4a9-188b01ee222f" providerId="AD" clId="Web-{91E0ED5E-02EE-96E6-765F-EF1DF08F3C56}" dt="2023-02-07T19:48:25.042" v="245"/>
          <ac:spMkLst>
            <pc:docMk/>
            <pc:sldMk cId="764756152" sldId="707"/>
            <ac:spMk id="9" creationId="{CA0E1311-7655-702E-F362-CDE35A5BFCE9}"/>
          </ac:spMkLst>
        </pc:spChg>
      </pc:sldChg>
      <pc:sldChg chg="add del">
        <pc:chgData name="EZZINE, Hind" userId="S::ezzineh@who.int::edcab00f-6318-46e5-a4a9-188b01ee222f" providerId="AD" clId="Web-{91E0ED5E-02EE-96E6-765F-EF1DF08F3C56}" dt="2023-02-07T19:53:34.334" v="277"/>
        <pc:sldMkLst>
          <pc:docMk/>
          <pc:sldMk cId="554055188" sldId="708"/>
        </pc:sldMkLst>
      </pc:sldChg>
      <pc:sldChg chg="add del">
        <pc:chgData name="EZZINE, Hind" userId="S::ezzineh@who.int::edcab00f-6318-46e5-a4a9-188b01ee222f" providerId="AD" clId="Web-{91E0ED5E-02EE-96E6-765F-EF1DF08F3C56}" dt="2023-02-07T19:53:31.537" v="276"/>
        <pc:sldMkLst>
          <pc:docMk/>
          <pc:sldMk cId="173158361" sldId="709"/>
        </pc:sldMkLst>
      </pc:sldChg>
      <pc:sldChg chg="addSp delSp modSp add del mod ord modClrScheme chgLayout">
        <pc:chgData name="EZZINE, Hind" userId="S::ezzineh@who.int::edcab00f-6318-46e5-a4a9-188b01ee222f" providerId="AD" clId="Web-{91E0ED5E-02EE-96E6-765F-EF1DF08F3C56}" dt="2023-02-07T19:56:33.575" v="291"/>
        <pc:sldMkLst>
          <pc:docMk/>
          <pc:sldMk cId="192984210" sldId="710"/>
        </pc:sldMkLst>
        <pc:spChg chg="mod ord">
          <ac:chgData name="EZZINE, Hind" userId="S::ezzineh@who.int::edcab00f-6318-46e5-a4a9-188b01ee222f" providerId="AD" clId="Web-{91E0ED5E-02EE-96E6-765F-EF1DF08F3C56}" dt="2023-02-07T19:54:48.602" v="285" actId="14100"/>
          <ac:spMkLst>
            <pc:docMk/>
            <pc:sldMk cId="192984210" sldId="710"/>
            <ac:spMk id="2" creationId="{C3444D99-2770-4BEA-9610-5DB8CA4B66F3}"/>
          </ac:spMkLst>
        </pc:spChg>
        <pc:spChg chg="mod ord">
          <ac:chgData name="EZZINE, Hind" userId="S::ezzineh@who.int::edcab00f-6318-46e5-a4a9-188b01ee222f" providerId="AD" clId="Web-{91E0ED5E-02EE-96E6-765F-EF1DF08F3C56}" dt="2023-02-07T19:53:53.085" v="278"/>
          <ac:spMkLst>
            <pc:docMk/>
            <pc:sldMk cId="192984210" sldId="710"/>
            <ac:spMk id="3" creationId="{8F4F8CAC-0059-44C8-8041-0ABDC8C019E2}"/>
          </ac:spMkLst>
        </pc:spChg>
        <pc:spChg chg="mod ord">
          <ac:chgData name="EZZINE, Hind" userId="S::ezzineh@who.int::edcab00f-6318-46e5-a4a9-188b01ee222f" providerId="AD" clId="Web-{91E0ED5E-02EE-96E6-765F-EF1DF08F3C56}" dt="2023-02-07T19:54:55.665" v="286" actId="1076"/>
          <ac:spMkLst>
            <pc:docMk/>
            <pc:sldMk cId="192984210" sldId="710"/>
            <ac:spMk id="4" creationId="{41E75FE9-FB5B-43F4-85E5-4980BCDE339F}"/>
          </ac:spMkLst>
        </pc:spChg>
        <pc:spChg chg="add del mod ord">
          <ac:chgData name="EZZINE, Hind" userId="S::ezzineh@who.int::edcab00f-6318-46e5-a4a9-188b01ee222f" providerId="AD" clId="Web-{91E0ED5E-02EE-96E6-765F-EF1DF08F3C56}" dt="2023-02-07T19:54:13.195" v="280"/>
          <ac:spMkLst>
            <pc:docMk/>
            <pc:sldMk cId="192984210" sldId="710"/>
            <ac:spMk id="5" creationId="{14EC12EB-D37E-011B-53AC-57DCF77159FF}"/>
          </ac:spMkLst>
        </pc:spChg>
        <pc:spChg chg="mod">
          <ac:chgData name="EZZINE, Hind" userId="S::ezzineh@who.int::edcab00f-6318-46e5-a4a9-188b01ee222f" providerId="AD" clId="Web-{91E0ED5E-02EE-96E6-765F-EF1DF08F3C56}" dt="2023-02-07T19:55:41.338" v="288"/>
          <ac:spMkLst>
            <pc:docMk/>
            <pc:sldMk cId="192984210" sldId="710"/>
            <ac:spMk id="6" creationId="{48370ABC-6273-469B-8D49-2370876C3FAC}"/>
          </ac:spMkLst>
        </pc:spChg>
        <pc:spChg chg="mod">
          <ac:chgData name="EZZINE, Hind" userId="S::ezzineh@who.int::edcab00f-6318-46e5-a4a9-188b01ee222f" providerId="AD" clId="Web-{91E0ED5E-02EE-96E6-765F-EF1DF08F3C56}" dt="2023-02-07T19:55:54.730" v="290"/>
          <ac:spMkLst>
            <pc:docMk/>
            <pc:sldMk cId="192984210" sldId="710"/>
            <ac:spMk id="8" creationId="{62D0A5D1-D1DC-4C81-B6E2-7218C7A2E6B7}"/>
          </ac:spMkLst>
        </pc:spChg>
        <pc:spChg chg="mod ord">
          <ac:chgData name="EZZINE, Hind" userId="S::ezzineh@who.int::edcab00f-6318-46e5-a4a9-188b01ee222f" providerId="AD" clId="Web-{91E0ED5E-02EE-96E6-765F-EF1DF08F3C56}" dt="2023-02-07T19:53:53.085" v="278"/>
          <ac:spMkLst>
            <pc:docMk/>
            <pc:sldMk cId="192984210" sldId="710"/>
            <ac:spMk id="11" creationId="{E15A3A7E-4D4B-534D-A49D-56AC7DCCEFB5}"/>
          </ac:spMkLst>
        </pc:spChg>
        <pc:spChg chg="add">
          <ac:chgData name="EZZINE, Hind" userId="S::ezzineh@who.int::edcab00f-6318-46e5-a4a9-188b01ee222f" providerId="AD" clId="Web-{91E0ED5E-02EE-96E6-765F-EF1DF08F3C56}" dt="2023-02-07T19:54:22.008" v="281"/>
          <ac:spMkLst>
            <pc:docMk/>
            <pc:sldMk cId="192984210" sldId="710"/>
            <ac:spMk id="20" creationId="{4AA72ABA-A24A-AC4D-83D3-F9F882A446C2}"/>
          </ac:spMkLst>
        </pc:spChg>
      </pc:sldChg>
      <pc:sldChg chg="addSp delSp modSp add mod modClrScheme chgLayout">
        <pc:chgData name="EZZINE, Hind" userId="S::ezzineh@who.int::edcab00f-6318-46e5-a4a9-188b01ee222f" providerId="AD" clId="Web-{91E0ED5E-02EE-96E6-765F-EF1DF08F3C56}" dt="2023-02-07T20:02:17.524" v="316"/>
        <pc:sldMkLst>
          <pc:docMk/>
          <pc:sldMk cId="399796650" sldId="711"/>
        </pc:sldMkLst>
        <pc:spChg chg="mod ord">
          <ac:chgData name="EZZINE, Hind" userId="S::ezzineh@who.int::edcab00f-6318-46e5-a4a9-188b01ee222f" providerId="AD" clId="Web-{91E0ED5E-02EE-96E6-765F-EF1DF08F3C56}" dt="2023-02-07T19:51:02.407" v="262"/>
          <ac:spMkLst>
            <pc:docMk/>
            <pc:sldMk cId="399796650" sldId="711"/>
            <ac:spMk id="2" creationId="{4CBD8FDA-544A-42F2-8579-8468F99CDAFD}"/>
          </ac:spMkLst>
        </pc:spChg>
        <pc:spChg chg="del mod ord">
          <ac:chgData name="EZZINE, Hind" userId="S::ezzineh@who.int::edcab00f-6318-46e5-a4a9-188b01ee222f" providerId="AD" clId="Web-{91E0ED5E-02EE-96E6-765F-EF1DF08F3C56}" dt="2023-02-07T20:02:17.524" v="316"/>
          <ac:spMkLst>
            <pc:docMk/>
            <pc:sldMk cId="399796650" sldId="711"/>
            <ac:spMk id="3" creationId="{535CD774-F1A3-4A5A-BAF8-4C5EF911DBE8}"/>
          </ac:spMkLst>
        </pc:spChg>
        <pc:spChg chg="add del mod ord">
          <ac:chgData name="EZZINE, Hind" userId="S::ezzineh@who.int::edcab00f-6318-46e5-a4a9-188b01ee222f" providerId="AD" clId="Web-{91E0ED5E-02EE-96E6-765F-EF1DF08F3C56}" dt="2023-02-07T19:51:06.938" v="263"/>
          <ac:spMkLst>
            <pc:docMk/>
            <pc:sldMk cId="399796650" sldId="711"/>
            <ac:spMk id="4" creationId="{E3F8F687-B613-F1A0-2FC9-A79D30F56AD6}"/>
          </ac:spMkLst>
        </pc:spChg>
        <pc:spChg chg="mod ord">
          <ac:chgData name="EZZINE, Hind" userId="S::ezzineh@who.int::edcab00f-6318-46e5-a4a9-188b01ee222f" providerId="AD" clId="Web-{91E0ED5E-02EE-96E6-765F-EF1DF08F3C56}" dt="2023-02-07T19:52:53.973" v="274" actId="20577"/>
          <ac:spMkLst>
            <pc:docMk/>
            <pc:sldMk cId="399796650" sldId="711"/>
            <ac:spMk id="5" creationId="{D83E239D-8E92-446C-85A0-21EFC878CFFE}"/>
          </ac:spMkLst>
        </pc:spChg>
        <pc:spChg chg="del mod ord">
          <ac:chgData name="EZZINE, Hind" userId="S::ezzineh@who.int::edcab00f-6318-46e5-a4a9-188b01ee222f" providerId="AD" clId="Web-{91E0ED5E-02EE-96E6-765F-EF1DF08F3C56}" dt="2023-02-07T20:02:14.993" v="315"/>
          <ac:spMkLst>
            <pc:docMk/>
            <pc:sldMk cId="399796650" sldId="711"/>
            <ac:spMk id="7" creationId="{B7BCB149-B07C-4948-8243-4DBEFA95B7E9}"/>
          </ac:spMkLst>
        </pc:spChg>
        <pc:spChg chg="add">
          <ac:chgData name="EZZINE, Hind" userId="S::ezzineh@who.int::edcab00f-6318-46e5-a4a9-188b01ee222f" providerId="AD" clId="Web-{91E0ED5E-02EE-96E6-765F-EF1DF08F3C56}" dt="2023-02-07T19:51:15.595" v="264"/>
          <ac:spMkLst>
            <pc:docMk/>
            <pc:sldMk cId="399796650" sldId="711"/>
            <ac:spMk id="8" creationId="{D3169284-2238-1A60-375F-C5C34ED2DA77}"/>
          </ac:spMkLst>
        </pc:spChg>
        <pc:spChg chg="add del">
          <ac:chgData name="EZZINE, Hind" userId="S::ezzineh@who.int::edcab00f-6318-46e5-a4a9-188b01ee222f" providerId="AD" clId="Web-{91E0ED5E-02EE-96E6-765F-EF1DF08F3C56}" dt="2023-02-07T19:58:27.016" v="295"/>
          <ac:spMkLst>
            <pc:docMk/>
            <pc:sldMk cId="399796650" sldId="711"/>
            <ac:spMk id="17" creationId="{07548DFC-E0D2-DC25-C69A-72821A2A3DEC}"/>
          </ac:spMkLst>
        </pc:spChg>
      </pc:sldChg>
      <pc:sldChg chg="modSp add ord replId">
        <pc:chgData name="EZZINE, Hind" userId="S::ezzineh@who.int::edcab00f-6318-46e5-a4a9-188b01ee222f" providerId="AD" clId="Web-{91E0ED5E-02EE-96E6-765F-EF1DF08F3C56}" dt="2023-02-07T19:58:21.891" v="293" actId="20577"/>
        <pc:sldMkLst>
          <pc:docMk/>
          <pc:sldMk cId="4274365009" sldId="712"/>
        </pc:sldMkLst>
        <pc:spChg chg="mod">
          <ac:chgData name="EZZINE, Hind" userId="S::ezzineh@who.int::edcab00f-6318-46e5-a4a9-188b01ee222f" providerId="AD" clId="Web-{91E0ED5E-02EE-96E6-765F-EF1DF08F3C56}" dt="2023-02-07T19:58:21.891" v="293" actId="20577"/>
          <ac:spMkLst>
            <pc:docMk/>
            <pc:sldMk cId="4274365009" sldId="712"/>
            <ac:spMk id="2" creationId="{00000000-0000-0000-0000-000000000000}"/>
          </ac:spMkLst>
        </pc:spChg>
      </pc:sldChg>
      <pc:sldChg chg="addSp delSp modSp add mod modClrScheme chgLayout">
        <pc:chgData name="EZZINE, Hind" userId="S::ezzineh@who.int::edcab00f-6318-46e5-a4a9-188b01ee222f" providerId="AD" clId="Web-{91E0ED5E-02EE-96E6-765F-EF1DF08F3C56}" dt="2023-02-07T20:16:24.975" v="412" actId="1076"/>
        <pc:sldMkLst>
          <pc:docMk/>
          <pc:sldMk cId="3522446632" sldId="713"/>
        </pc:sldMkLst>
        <pc:spChg chg="mod ord">
          <ac:chgData name="EZZINE, Hind" userId="S::ezzineh@who.int::edcab00f-6318-46e5-a4a9-188b01ee222f" providerId="AD" clId="Web-{91E0ED5E-02EE-96E6-765F-EF1DF08F3C56}" dt="2023-02-07T20:16:24.975" v="412" actId="1076"/>
          <ac:spMkLst>
            <pc:docMk/>
            <pc:sldMk cId="3522446632" sldId="713"/>
            <ac:spMk id="2" creationId="{6C2E201E-BF8D-4CA3-9D7F-F1DF25A6DBAB}"/>
          </ac:spMkLst>
        </pc:spChg>
        <pc:spChg chg="del mod ord">
          <ac:chgData name="EZZINE, Hind" userId="S::ezzineh@who.int::edcab00f-6318-46e5-a4a9-188b01ee222f" providerId="AD" clId="Web-{91E0ED5E-02EE-96E6-765F-EF1DF08F3C56}" dt="2023-02-07T20:02:25.477" v="318"/>
          <ac:spMkLst>
            <pc:docMk/>
            <pc:sldMk cId="3522446632" sldId="713"/>
            <ac:spMk id="3" creationId="{3332DFBE-B1C5-460C-A182-E01276DA6F9B}"/>
          </ac:spMkLst>
        </pc:spChg>
        <pc:spChg chg="add del mod ord">
          <ac:chgData name="EZZINE, Hind" userId="S::ezzineh@who.int::edcab00f-6318-46e5-a4a9-188b01ee222f" providerId="AD" clId="Web-{91E0ED5E-02EE-96E6-765F-EF1DF08F3C56}" dt="2023-02-07T20:01:24.788" v="304"/>
          <ac:spMkLst>
            <pc:docMk/>
            <pc:sldMk cId="3522446632" sldId="713"/>
            <ac:spMk id="4" creationId="{A730686C-4E9B-CFF2-F785-A57E012EFADB}"/>
          </ac:spMkLst>
        </pc:spChg>
        <pc:spChg chg="mod ord">
          <ac:chgData name="EZZINE, Hind" userId="S::ezzineh@who.int::edcab00f-6318-46e5-a4a9-188b01ee222f" providerId="AD" clId="Web-{91E0ED5E-02EE-96E6-765F-EF1DF08F3C56}" dt="2023-02-07T20:00:28.739" v="297"/>
          <ac:spMkLst>
            <pc:docMk/>
            <pc:sldMk cId="3522446632" sldId="713"/>
            <ac:spMk id="5" creationId="{D3E3516D-CA5F-4721-A1A5-7151274A88EB}"/>
          </ac:spMkLst>
        </pc:spChg>
        <pc:spChg chg="mod">
          <ac:chgData name="EZZINE, Hind" userId="S::ezzineh@who.int::edcab00f-6318-46e5-a4a9-188b01ee222f" providerId="AD" clId="Web-{91E0ED5E-02EE-96E6-765F-EF1DF08F3C56}" dt="2023-02-07T20:03:31.011" v="322" actId="20577"/>
          <ac:spMkLst>
            <pc:docMk/>
            <pc:sldMk cId="3522446632" sldId="713"/>
            <ac:spMk id="7" creationId="{2B1D5725-2A0C-40FD-93F2-B8822FC17A69}"/>
          </ac:spMkLst>
        </pc:spChg>
        <pc:spChg chg="mod">
          <ac:chgData name="EZZINE, Hind" userId="S::ezzineh@who.int::edcab00f-6318-46e5-a4a9-188b01ee222f" providerId="AD" clId="Web-{91E0ED5E-02EE-96E6-765F-EF1DF08F3C56}" dt="2023-02-07T20:03:31.620" v="332" actId="20577"/>
          <ac:spMkLst>
            <pc:docMk/>
            <pc:sldMk cId="3522446632" sldId="713"/>
            <ac:spMk id="9" creationId="{2D7E833F-9C3D-4489-BAB3-28D4712B657F}"/>
          </ac:spMkLst>
        </pc:spChg>
        <pc:spChg chg="mod">
          <ac:chgData name="EZZINE, Hind" userId="S::ezzineh@who.int::edcab00f-6318-46e5-a4a9-188b01ee222f" providerId="AD" clId="Web-{91E0ED5E-02EE-96E6-765F-EF1DF08F3C56}" dt="2023-02-07T20:03:31.074" v="323" actId="20577"/>
          <ac:spMkLst>
            <pc:docMk/>
            <pc:sldMk cId="3522446632" sldId="713"/>
            <ac:spMk id="10" creationId="{29D808E3-2447-4B64-BB02-22D292C766D8}"/>
          </ac:spMkLst>
        </pc:spChg>
        <pc:spChg chg="mod">
          <ac:chgData name="EZZINE, Hind" userId="S::ezzineh@who.int::edcab00f-6318-46e5-a4a9-188b01ee222f" providerId="AD" clId="Web-{91E0ED5E-02EE-96E6-765F-EF1DF08F3C56}" dt="2023-02-07T20:05:14.124" v="337"/>
          <ac:spMkLst>
            <pc:docMk/>
            <pc:sldMk cId="3522446632" sldId="713"/>
            <ac:spMk id="11" creationId="{D9274791-8804-431D-BDD1-8B60D5E05ADB}"/>
          </ac:spMkLst>
        </pc:spChg>
        <pc:spChg chg="mod">
          <ac:chgData name="EZZINE, Hind" userId="S::ezzineh@who.int::edcab00f-6318-46e5-a4a9-188b01ee222f" providerId="AD" clId="Web-{91E0ED5E-02EE-96E6-765F-EF1DF08F3C56}" dt="2023-02-07T20:05:14.186" v="338"/>
          <ac:spMkLst>
            <pc:docMk/>
            <pc:sldMk cId="3522446632" sldId="713"/>
            <ac:spMk id="12" creationId="{699EF19E-0573-4126-BAAD-F1507D045471}"/>
          </ac:spMkLst>
        </pc:spChg>
        <pc:spChg chg="mod">
          <ac:chgData name="EZZINE, Hind" userId="S::ezzineh@who.int::edcab00f-6318-46e5-a4a9-188b01ee222f" providerId="AD" clId="Web-{91E0ED5E-02EE-96E6-765F-EF1DF08F3C56}" dt="2023-02-07T20:05:14.249" v="339"/>
          <ac:spMkLst>
            <pc:docMk/>
            <pc:sldMk cId="3522446632" sldId="713"/>
            <ac:spMk id="13" creationId="{524B1434-7E39-4AD5-AB21-9EF3C4678254}"/>
          </ac:spMkLst>
        </pc:spChg>
        <pc:spChg chg="mod">
          <ac:chgData name="EZZINE, Hind" userId="S::ezzineh@who.int::edcab00f-6318-46e5-a4a9-188b01ee222f" providerId="AD" clId="Web-{91E0ED5E-02EE-96E6-765F-EF1DF08F3C56}" dt="2023-02-07T20:05:14.296" v="340"/>
          <ac:spMkLst>
            <pc:docMk/>
            <pc:sldMk cId="3522446632" sldId="713"/>
            <ac:spMk id="14" creationId="{7843C744-31CA-41F9-8995-F5C3195E419F}"/>
          </ac:spMkLst>
        </pc:spChg>
        <pc:spChg chg="mod">
          <ac:chgData name="EZZINE, Hind" userId="S::ezzineh@who.int::edcab00f-6318-46e5-a4a9-188b01ee222f" providerId="AD" clId="Web-{91E0ED5E-02EE-96E6-765F-EF1DF08F3C56}" dt="2023-02-07T20:06:52.831" v="350" actId="14100"/>
          <ac:spMkLst>
            <pc:docMk/>
            <pc:sldMk cId="3522446632" sldId="713"/>
            <ac:spMk id="15" creationId="{58A59BA0-258A-4685-82F7-F0326A730D79}"/>
          </ac:spMkLst>
        </pc:spChg>
        <pc:spChg chg="mod">
          <ac:chgData name="EZZINE, Hind" userId="S::ezzineh@who.int::edcab00f-6318-46e5-a4a9-188b01ee222f" providerId="AD" clId="Web-{91E0ED5E-02EE-96E6-765F-EF1DF08F3C56}" dt="2023-02-07T20:07:00.331" v="352" actId="14100"/>
          <ac:spMkLst>
            <pc:docMk/>
            <pc:sldMk cId="3522446632" sldId="713"/>
            <ac:spMk id="16" creationId="{044E7D7D-EF87-440D-BC7B-56FC6624FCB6}"/>
          </ac:spMkLst>
        </pc:spChg>
        <pc:spChg chg="mod">
          <ac:chgData name="EZZINE, Hind" userId="S::ezzineh@who.int::edcab00f-6318-46e5-a4a9-188b01ee222f" providerId="AD" clId="Web-{91E0ED5E-02EE-96E6-765F-EF1DF08F3C56}" dt="2023-02-07T20:06:57.346" v="351" actId="14100"/>
          <ac:spMkLst>
            <pc:docMk/>
            <pc:sldMk cId="3522446632" sldId="713"/>
            <ac:spMk id="17" creationId="{45E8DB0A-5F72-4F89-BEA9-2C2E86865C2C}"/>
          </ac:spMkLst>
        </pc:spChg>
        <pc:spChg chg="mod">
          <ac:chgData name="EZZINE, Hind" userId="S::ezzineh@who.int::edcab00f-6318-46e5-a4a9-188b01ee222f" providerId="AD" clId="Web-{91E0ED5E-02EE-96E6-765F-EF1DF08F3C56}" dt="2023-02-07T20:07:03.518" v="353" actId="14100"/>
          <ac:spMkLst>
            <pc:docMk/>
            <pc:sldMk cId="3522446632" sldId="713"/>
            <ac:spMk id="18" creationId="{763A3325-53CE-4F4A-82B1-E661BA064CF0}"/>
          </ac:spMkLst>
        </pc:spChg>
        <pc:spChg chg="del mod ord">
          <ac:chgData name="EZZINE, Hind" userId="S::ezzineh@who.int::edcab00f-6318-46e5-a4a9-188b01ee222f" providerId="AD" clId="Web-{91E0ED5E-02EE-96E6-765F-EF1DF08F3C56}" dt="2023-02-07T20:02:25.477" v="317"/>
          <ac:spMkLst>
            <pc:docMk/>
            <pc:sldMk cId="3522446632" sldId="713"/>
            <ac:spMk id="20" creationId="{149FAB7D-97E5-9F47-8028-37DA03545427}"/>
          </ac:spMkLst>
        </pc:spChg>
        <pc:spChg chg="add">
          <ac:chgData name="EZZINE, Hind" userId="S::ezzineh@who.int::edcab00f-6318-46e5-a4a9-188b01ee222f" providerId="AD" clId="Web-{91E0ED5E-02EE-96E6-765F-EF1DF08F3C56}" dt="2023-02-07T20:01:26.100" v="305"/>
          <ac:spMkLst>
            <pc:docMk/>
            <pc:sldMk cId="3522446632" sldId="713"/>
            <ac:spMk id="21" creationId="{DF76AE6F-C2A7-9202-B5CA-0267E7B397A3}"/>
          </ac:spMkLst>
        </pc:spChg>
        <pc:grpChg chg="mod">
          <ac:chgData name="EZZINE, Hind" userId="S::ezzineh@who.int::edcab00f-6318-46e5-a4a9-188b01ee222f" providerId="AD" clId="Web-{91E0ED5E-02EE-96E6-765F-EF1DF08F3C56}" dt="2023-02-07T20:02:34.228" v="319" actId="1076"/>
          <ac:grpSpMkLst>
            <pc:docMk/>
            <pc:sldMk cId="3522446632" sldId="713"/>
            <ac:grpSpMk id="6" creationId="{23F3ECB9-2BF1-4F2A-B3A6-B747A654F873}"/>
          </ac:grpSpMkLst>
        </pc:grpChg>
        <pc:inkChg chg="add del">
          <ac:chgData name="EZZINE, Hind" userId="S::ezzineh@who.int::edcab00f-6318-46e5-a4a9-188b01ee222f" providerId="AD" clId="Web-{91E0ED5E-02EE-96E6-765F-EF1DF08F3C56}" dt="2023-02-07T20:16:17.131" v="410"/>
          <ac:inkMkLst>
            <pc:docMk/>
            <pc:sldMk cId="3522446632" sldId="713"/>
            <ac:inkMk id="22" creationId="{7B9B725F-D534-4B1D-3D9B-CBB0349F1ED9}"/>
          </ac:inkMkLst>
        </pc:inkChg>
        <pc:inkChg chg="add del">
          <ac:chgData name="EZZINE, Hind" userId="S::ezzineh@who.int::edcab00f-6318-46e5-a4a9-188b01ee222f" providerId="AD" clId="Web-{91E0ED5E-02EE-96E6-765F-EF1DF08F3C56}" dt="2023-02-07T20:16:14.631" v="409"/>
          <ac:inkMkLst>
            <pc:docMk/>
            <pc:sldMk cId="3522446632" sldId="713"/>
            <ac:inkMk id="23" creationId="{A8B5A5E4-3CD1-5D4B-0FD7-CBCCFD31EAA2}"/>
          </ac:inkMkLst>
        </pc:inkChg>
        <pc:inkChg chg="add del">
          <ac:chgData name="EZZINE, Hind" userId="S::ezzineh@who.int::edcab00f-6318-46e5-a4a9-188b01ee222f" providerId="AD" clId="Web-{91E0ED5E-02EE-96E6-765F-EF1DF08F3C56}" dt="2023-02-07T20:16:09.490" v="406"/>
          <ac:inkMkLst>
            <pc:docMk/>
            <pc:sldMk cId="3522446632" sldId="713"/>
            <ac:inkMk id="24" creationId="{29CCE17E-498D-A8FD-33BE-8C5EA74A5A26}"/>
          </ac:inkMkLst>
        </pc:inkChg>
        <pc:inkChg chg="add del">
          <ac:chgData name="EZZINE, Hind" userId="S::ezzineh@who.int::edcab00f-6318-46e5-a4a9-188b01ee222f" providerId="AD" clId="Web-{91E0ED5E-02EE-96E6-765F-EF1DF08F3C56}" dt="2023-02-07T20:16:06.787" v="405"/>
          <ac:inkMkLst>
            <pc:docMk/>
            <pc:sldMk cId="3522446632" sldId="713"/>
            <ac:inkMk id="25" creationId="{67BFFD7C-72C9-F5D5-E641-25A9DEDE7D90}"/>
          </ac:inkMkLst>
        </pc:inkChg>
        <pc:inkChg chg="add del">
          <ac:chgData name="EZZINE, Hind" userId="S::ezzineh@who.int::edcab00f-6318-46e5-a4a9-188b01ee222f" providerId="AD" clId="Web-{91E0ED5E-02EE-96E6-765F-EF1DF08F3C56}" dt="2023-02-07T20:16:06.787" v="404"/>
          <ac:inkMkLst>
            <pc:docMk/>
            <pc:sldMk cId="3522446632" sldId="713"/>
            <ac:inkMk id="26" creationId="{FC2303B0-6197-D44A-D264-F61C90B598B0}"/>
          </ac:inkMkLst>
        </pc:inkChg>
        <pc:inkChg chg="add del">
          <ac:chgData name="EZZINE, Hind" userId="S::ezzineh@who.int::edcab00f-6318-46e5-a4a9-188b01ee222f" providerId="AD" clId="Web-{91E0ED5E-02EE-96E6-765F-EF1DF08F3C56}" dt="2023-02-07T20:16:01.271" v="400"/>
          <ac:inkMkLst>
            <pc:docMk/>
            <pc:sldMk cId="3522446632" sldId="713"/>
            <ac:inkMk id="27" creationId="{37FC458D-64C0-B70F-4212-60AC1C8F14FB}"/>
          </ac:inkMkLst>
        </pc:inkChg>
        <pc:inkChg chg="add del">
          <ac:chgData name="EZZINE, Hind" userId="S::ezzineh@who.int::edcab00f-6318-46e5-a4a9-188b01ee222f" providerId="AD" clId="Web-{91E0ED5E-02EE-96E6-765F-EF1DF08F3C56}" dt="2023-02-07T20:15:56.006" v="398"/>
          <ac:inkMkLst>
            <pc:docMk/>
            <pc:sldMk cId="3522446632" sldId="713"/>
            <ac:inkMk id="28" creationId="{34EC5BE9-08F2-3D43-EF3C-1C22AB72A61C}"/>
          </ac:inkMkLst>
        </pc:inkChg>
        <pc:inkChg chg="add del">
          <ac:chgData name="EZZINE, Hind" userId="S::ezzineh@who.int::edcab00f-6318-46e5-a4a9-188b01ee222f" providerId="AD" clId="Web-{91E0ED5E-02EE-96E6-765F-EF1DF08F3C56}" dt="2023-02-07T20:15:53.506" v="397"/>
          <ac:inkMkLst>
            <pc:docMk/>
            <pc:sldMk cId="3522446632" sldId="713"/>
            <ac:inkMk id="29" creationId="{F6E7FB2D-6ED2-116B-0E27-18664AF15CB6}"/>
          </ac:inkMkLst>
        </pc:inkChg>
        <pc:inkChg chg="add del">
          <ac:chgData name="EZZINE, Hind" userId="S::ezzineh@who.int::edcab00f-6318-46e5-a4a9-188b01ee222f" providerId="AD" clId="Web-{91E0ED5E-02EE-96E6-765F-EF1DF08F3C56}" dt="2023-02-07T20:15:50.943" v="396"/>
          <ac:inkMkLst>
            <pc:docMk/>
            <pc:sldMk cId="3522446632" sldId="713"/>
            <ac:inkMk id="30" creationId="{C72E7E98-45C2-64A4-F2DB-82569D480510}"/>
          </ac:inkMkLst>
        </pc:inkChg>
        <pc:inkChg chg="add del">
          <ac:chgData name="EZZINE, Hind" userId="S::ezzineh@who.int::edcab00f-6318-46e5-a4a9-188b01ee222f" providerId="AD" clId="Web-{91E0ED5E-02EE-96E6-765F-EF1DF08F3C56}" dt="2023-02-07T20:15:48.412" v="395"/>
          <ac:inkMkLst>
            <pc:docMk/>
            <pc:sldMk cId="3522446632" sldId="713"/>
            <ac:inkMk id="31" creationId="{861B8658-B771-FD8A-416E-57F0AC91A60A}"/>
          </ac:inkMkLst>
        </pc:inkChg>
        <pc:inkChg chg="add del">
          <ac:chgData name="EZZINE, Hind" userId="S::ezzineh@who.int::edcab00f-6318-46e5-a4a9-188b01ee222f" providerId="AD" clId="Web-{91E0ED5E-02EE-96E6-765F-EF1DF08F3C56}" dt="2023-02-07T20:15:44.365" v="394"/>
          <ac:inkMkLst>
            <pc:docMk/>
            <pc:sldMk cId="3522446632" sldId="713"/>
            <ac:inkMk id="32" creationId="{CF7C5F08-62A5-B724-505E-FE269342974B}"/>
          </ac:inkMkLst>
        </pc:inkChg>
        <pc:inkChg chg="add del">
          <ac:chgData name="EZZINE, Hind" userId="S::ezzineh@who.int::edcab00f-6318-46e5-a4a9-188b01ee222f" providerId="AD" clId="Web-{91E0ED5E-02EE-96E6-765F-EF1DF08F3C56}" dt="2023-02-07T20:15:41.802" v="393"/>
          <ac:inkMkLst>
            <pc:docMk/>
            <pc:sldMk cId="3522446632" sldId="713"/>
            <ac:inkMk id="33" creationId="{E1BBC708-9218-4089-DB0C-825C2C3EE8E4}"/>
          </ac:inkMkLst>
        </pc:inkChg>
        <pc:inkChg chg="add del">
          <ac:chgData name="EZZINE, Hind" userId="S::ezzineh@who.int::edcab00f-6318-46e5-a4a9-188b01ee222f" providerId="AD" clId="Web-{91E0ED5E-02EE-96E6-765F-EF1DF08F3C56}" dt="2023-02-07T20:15:39.286" v="392"/>
          <ac:inkMkLst>
            <pc:docMk/>
            <pc:sldMk cId="3522446632" sldId="713"/>
            <ac:inkMk id="34" creationId="{8022E055-51CB-B5D6-236B-7DE8AFCF2778}"/>
          </ac:inkMkLst>
        </pc:inkChg>
      </pc:sldChg>
      <pc:sldChg chg="modSp add del mod modClrScheme chgLayout">
        <pc:chgData name="EZZINE, Hind" userId="S::ezzineh@who.int::edcab00f-6318-46e5-a4a9-188b01ee222f" providerId="AD" clId="Web-{91E0ED5E-02EE-96E6-765F-EF1DF08F3C56}" dt="2023-02-07T20:15:31.161" v="384"/>
        <pc:sldMkLst>
          <pc:docMk/>
          <pc:sldMk cId="1622146543" sldId="714"/>
        </pc:sldMkLst>
        <pc:spChg chg="mod ord">
          <ac:chgData name="EZZINE, Hind" userId="S::ezzineh@who.int::edcab00f-6318-46e5-a4a9-188b01ee222f" providerId="AD" clId="Web-{91E0ED5E-02EE-96E6-765F-EF1DF08F3C56}" dt="2023-02-07T20:15:28.161" v="383"/>
          <ac:spMkLst>
            <pc:docMk/>
            <pc:sldMk cId="1622146543" sldId="714"/>
            <ac:spMk id="2" creationId="{30EF17E7-7802-435C-B70A-10D02886F203}"/>
          </ac:spMkLst>
        </pc:spChg>
        <pc:spChg chg="mod ord">
          <ac:chgData name="EZZINE, Hind" userId="S::ezzineh@who.int::edcab00f-6318-46e5-a4a9-188b01ee222f" providerId="AD" clId="Web-{91E0ED5E-02EE-96E6-765F-EF1DF08F3C56}" dt="2023-02-07T20:15:28.161" v="383"/>
          <ac:spMkLst>
            <pc:docMk/>
            <pc:sldMk cId="1622146543" sldId="714"/>
            <ac:spMk id="3" creationId="{0833BF82-C2E1-4971-B250-1ED219A44BCE}"/>
          </ac:spMkLst>
        </pc:spChg>
        <pc:spChg chg="mod ord">
          <ac:chgData name="EZZINE, Hind" userId="S::ezzineh@who.int::edcab00f-6318-46e5-a4a9-188b01ee222f" providerId="AD" clId="Web-{91E0ED5E-02EE-96E6-765F-EF1DF08F3C56}" dt="2023-02-07T20:15:28.161" v="383"/>
          <ac:spMkLst>
            <pc:docMk/>
            <pc:sldMk cId="1622146543" sldId="714"/>
            <ac:spMk id="5" creationId="{1CE899B5-9751-446F-88F1-EC6D11602E6F}"/>
          </ac:spMkLst>
        </pc:spChg>
        <pc:spChg chg="mod ord">
          <ac:chgData name="EZZINE, Hind" userId="S::ezzineh@who.int::edcab00f-6318-46e5-a4a9-188b01ee222f" providerId="AD" clId="Web-{91E0ED5E-02EE-96E6-765F-EF1DF08F3C56}" dt="2023-02-07T20:15:28.161" v="383"/>
          <ac:spMkLst>
            <pc:docMk/>
            <pc:sldMk cId="1622146543" sldId="714"/>
            <ac:spMk id="7" creationId="{730287D1-0CBC-E34E-BC28-228A93E33850}"/>
          </ac:spMkLst>
        </pc:spChg>
      </pc:sldChg>
      <pc:sldMasterChg chg="add addSldLayout">
        <pc:chgData name="EZZINE, Hind" userId="S::ezzineh@who.int::edcab00f-6318-46e5-a4a9-188b01ee222f" providerId="AD" clId="Web-{91E0ED5E-02EE-96E6-765F-EF1DF08F3C56}" dt="2023-02-07T19:12:36.880" v="127"/>
        <pc:sldMasterMkLst>
          <pc:docMk/>
          <pc:sldMasterMk cId="1910046843" sldId="2147483648"/>
        </pc:sldMasterMkLst>
        <pc:sldLayoutChg chg="add">
          <pc:chgData name="EZZINE, Hind" userId="S::ezzineh@who.int::edcab00f-6318-46e5-a4a9-188b01ee222f" providerId="AD" clId="Web-{91E0ED5E-02EE-96E6-765F-EF1DF08F3C56}" dt="2023-02-07T19:12:36.880" v="127"/>
          <pc:sldLayoutMkLst>
            <pc:docMk/>
            <pc:sldMasterMk cId="1910046843" sldId="2147483648"/>
            <pc:sldLayoutMk cId="2527988537" sldId="2147483649"/>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4280873682" sldId="2147483650"/>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3335778" sldId="2147483652"/>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424823336" sldId="2147483653"/>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4005582152" sldId="2147483654"/>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798155871" sldId="2147483655"/>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2751985387" sldId="2147483660"/>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057468415" sldId="2147483661"/>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928644120" sldId="2147483662"/>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91179145" sldId="2147483663"/>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449488518" sldId="2147483664"/>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508132920" sldId="2147483665"/>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2498917425" sldId="2147483666"/>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1484579963" sldId="2147483667"/>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726671148" sldId="2147483668"/>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321660018" sldId="2147483669"/>
          </pc:sldLayoutMkLst>
        </pc:sldLayoutChg>
        <pc:sldLayoutChg chg="add">
          <pc:chgData name="EZZINE, Hind" userId="S::ezzineh@who.int::edcab00f-6318-46e5-a4a9-188b01ee222f" providerId="AD" clId="Web-{91E0ED5E-02EE-96E6-765F-EF1DF08F3C56}" dt="2023-02-07T19:12:36.880" v="127"/>
          <pc:sldLayoutMkLst>
            <pc:docMk/>
            <pc:sldMasterMk cId="1910046843" sldId="2147483648"/>
            <pc:sldLayoutMk cId="3350062640" sldId="2147483670"/>
          </pc:sldLayoutMkLst>
        </pc:sldLayoutChg>
      </pc:sldMasterChg>
      <pc:sldMasterChg chg="modSldLayout">
        <pc:chgData name="EZZINE, Hind" userId="S::ezzineh@who.int::edcab00f-6318-46e5-a4a9-188b01ee222f" providerId="AD" clId="Web-{91E0ED5E-02EE-96E6-765F-EF1DF08F3C56}" dt="2023-02-07T19:12:36.880" v="127"/>
        <pc:sldMasterMkLst>
          <pc:docMk/>
          <pc:sldMasterMk cId="0" sldId="2147483862"/>
        </pc:sldMasterMkLst>
        <pc:sldLayoutChg chg="replId">
          <pc:chgData name="EZZINE, Hind" userId="S::ezzineh@who.int::edcab00f-6318-46e5-a4a9-188b01ee222f" providerId="AD" clId="Web-{91E0ED5E-02EE-96E6-765F-EF1DF08F3C56}" dt="2023-02-07T19:12:36.880" v="127"/>
          <pc:sldLayoutMkLst>
            <pc:docMk/>
            <pc:sldMasterMk cId="0" sldId="2147483862"/>
            <pc:sldLayoutMk cId="0" sldId="2147483870"/>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1"/>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2"/>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5"/>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6"/>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7"/>
          </pc:sldLayoutMkLst>
        </pc:sldLayoutChg>
        <pc:sldLayoutChg chg="replId">
          <pc:chgData name="EZZINE, Hind" userId="S::ezzineh@who.int::edcab00f-6318-46e5-a4a9-188b01ee222f" providerId="AD" clId="Web-{91E0ED5E-02EE-96E6-765F-EF1DF08F3C56}" dt="2023-02-07T19:12:36.880" v="127"/>
          <pc:sldLayoutMkLst>
            <pc:docMk/>
            <pc:sldMasterMk cId="0" sldId="2147483862"/>
            <pc:sldLayoutMk cId="0" sldId="2147483878"/>
          </pc:sldLayoutMkLst>
        </pc:sldLayoutChg>
      </pc:sldMasterChg>
      <pc:sldMasterChg chg="add addSldLayout modSldLayout">
        <pc:chgData name="EZZINE, Hind" userId="S::ezzineh@who.int::edcab00f-6318-46e5-a4a9-188b01ee222f" providerId="AD" clId="Web-{91E0ED5E-02EE-96E6-765F-EF1DF08F3C56}" dt="2023-02-07T19:12:36.880" v="127"/>
        <pc:sldMasterMkLst>
          <pc:docMk/>
          <pc:sldMasterMk cId="0" sldId="2147483911"/>
        </pc:sldMasterMkLst>
        <pc:sldLayoutChg chg="add">
          <pc:chgData name="EZZINE, Hind" userId="S::ezzineh@who.int::edcab00f-6318-46e5-a4a9-188b01ee222f" providerId="AD" clId="Web-{91E0ED5E-02EE-96E6-765F-EF1DF08F3C56}" dt="2023-02-07T18:34:16.145" v="0"/>
          <pc:sldLayoutMkLst>
            <pc:docMk/>
            <pc:sldMasterMk cId="0" sldId="2147483834"/>
            <pc:sldLayoutMk cId="0" sldId="214748384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3"/>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4"/>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5"/>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6"/>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7"/>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8"/>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19"/>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0"/>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1"/>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3"/>
          </pc:sldLayoutMkLst>
        </pc:sldLayoutChg>
        <pc:sldLayoutChg chg="add replId">
          <pc:chgData name="EZZINE, Hind" userId="S::ezzineh@who.int::edcab00f-6318-46e5-a4a9-188b01ee222f" providerId="AD" clId="Web-{91E0ED5E-02EE-96E6-765F-EF1DF08F3C56}" dt="2023-02-07T19:12:36.880" v="127"/>
          <pc:sldLayoutMkLst>
            <pc:docMk/>
            <pc:sldMasterMk cId="0" sldId="2147483910"/>
            <pc:sldLayoutMk cId="0" sldId="2147483924"/>
          </pc:sldLayoutMkLst>
        </pc:sldLayoutChg>
        <pc:sldLayoutChg chg="add replId">
          <pc:chgData name="EZZINE, Hind" userId="S::ezzineh@who.int::edcab00f-6318-46e5-a4a9-188b01ee222f" providerId="AD" clId="Web-{91E0ED5E-02EE-96E6-765F-EF1DF08F3C56}" dt="2023-02-07T19:12:36.880" v="127"/>
          <pc:sldLayoutMkLst>
            <pc:docMk/>
            <pc:sldMasterMk cId="0" sldId="2147483910"/>
            <pc:sldLayoutMk cId="0" sldId="2147483925"/>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1194917028" sldId="2147483926"/>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4205336573" sldId="2147483927"/>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8"/>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29"/>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0"/>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1"/>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2"/>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3"/>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4"/>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5"/>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6"/>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7"/>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8"/>
          </pc:sldLayoutMkLst>
        </pc:sldLayoutChg>
        <pc:sldLayoutChg chg="add">
          <pc:chgData name="EZZINE, Hind" userId="S::ezzineh@who.int::edcab00f-6318-46e5-a4a9-188b01ee222f" providerId="AD" clId="Web-{91E0ED5E-02EE-96E6-765F-EF1DF08F3C56}" dt="2023-02-07T18:34:16.145" v="0"/>
          <pc:sldLayoutMkLst>
            <pc:docMk/>
            <pc:sldMasterMk cId="0" sldId="2147483910"/>
            <pc:sldLayoutMk cId="0" sldId="2147483939"/>
          </pc:sldLayoutMkLst>
        </pc:sldLayoutChg>
      </pc:sldMasterChg>
    </pc:docChg>
  </pc:docChgLst>
  <pc:docChgLst>
    <pc:chgData name="GOMEZ, Paula" userId="S::gomezp@who.int::c93cf399-3ed7-4230-9282-8831e3fe5ae7" providerId="AD" clId="Web-{4B4C5C92-FEC7-AA4A-CD7E-24BB4CC5F16C}"/>
    <pc:docChg chg="mod">
      <pc:chgData name="GOMEZ, Paula" userId="S::gomezp@who.int::c93cf399-3ed7-4230-9282-8831e3fe5ae7" providerId="AD" clId="Web-{4B4C5C92-FEC7-AA4A-CD7E-24BB4CC5F16C}" dt="2023-02-13T15:55:46.257" v="1"/>
      <pc:docMkLst>
        <pc:docMk/>
      </pc:docMkLst>
      <pc:sldChg chg="modCm">
        <pc:chgData name="GOMEZ, Paula" userId="S::gomezp@who.int::c93cf399-3ed7-4230-9282-8831e3fe5ae7" providerId="AD" clId="Web-{4B4C5C92-FEC7-AA4A-CD7E-24BB4CC5F16C}" dt="2023-02-13T15:55:46.257" v="1"/>
        <pc:sldMkLst>
          <pc:docMk/>
          <pc:sldMk cId="3915644822" sldId="721"/>
        </pc:sldMkLst>
      </pc:sldChg>
    </pc:docChg>
  </pc:docChgLst>
  <pc:docChgLst>
    <pc:chgData name="GOMEZ, Paula" userId="c93cf399-3ed7-4230-9282-8831e3fe5ae7" providerId="ADAL" clId="{D69556F3-8784-4CD2-A0D8-8DF8C0BB2058}"/>
    <pc:docChg chg="undo custSel addSld modSld delMainMaster modMainMaster">
      <pc:chgData name="GOMEZ, Paula" userId="c93cf399-3ed7-4230-9282-8831e3fe5ae7" providerId="ADAL" clId="{D69556F3-8784-4CD2-A0D8-8DF8C0BB2058}" dt="2023-03-07T15:17:27.373" v="674" actId="1076"/>
      <pc:docMkLst>
        <pc:docMk/>
      </pc:docMkLst>
      <pc:sldChg chg="modSp mod">
        <pc:chgData name="GOMEZ, Paula" userId="c93cf399-3ed7-4230-9282-8831e3fe5ae7" providerId="ADAL" clId="{D69556F3-8784-4CD2-A0D8-8DF8C0BB2058}" dt="2023-03-07T13:55:28.318" v="508" actId="14100"/>
        <pc:sldMkLst>
          <pc:docMk/>
          <pc:sldMk cId="0" sldId="256"/>
        </pc:sldMkLst>
        <pc:spChg chg="mod">
          <ac:chgData name="GOMEZ, Paula" userId="c93cf399-3ed7-4230-9282-8831e3fe5ae7" providerId="ADAL" clId="{D69556F3-8784-4CD2-A0D8-8DF8C0BB2058}" dt="2023-03-07T13:55:28.318" v="508" actId="14100"/>
          <ac:spMkLst>
            <pc:docMk/>
            <pc:sldMk cId="0" sldId="256"/>
            <ac:spMk id="560" creationId="{00000000-0000-0000-0000-000000000000}"/>
          </ac:spMkLst>
        </pc:spChg>
      </pc:sldChg>
      <pc:sldChg chg="addSp delSp modSp mod">
        <pc:chgData name="GOMEZ, Paula" userId="c93cf399-3ed7-4230-9282-8831e3fe5ae7" providerId="ADAL" clId="{D69556F3-8784-4CD2-A0D8-8DF8C0BB2058}" dt="2023-03-07T15:02:52.914" v="510"/>
        <pc:sldMkLst>
          <pc:docMk/>
          <pc:sldMk cId="0" sldId="257"/>
        </pc:sldMkLst>
        <pc:spChg chg="del">
          <ac:chgData name="GOMEZ, Paula" userId="c93cf399-3ed7-4230-9282-8831e3fe5ae7" providerId="ADAL" clId="{D69556F3-8784-4CD2-A0D8-8DF8C0BB2058}" dt="2023-03-07T13:27:56.764" v="152"/>
          <ac:spMkLst>
            <pc:docMk/>
            <pc:sldMk cId="0" sldId="257"/>
            <ac:spMk id="2" creationId="{A57899F8-3111-42E0-AF8F-479699DF0F70}"/>
          </ac:spMkLst>
        </pc:spChg>
        <pc:spChg chg="del">
          <ac:chgData name="GOMEZ, Paula" userId="c93cf399-3ed7-4230-9282-8831e3fe5ae7" providerId="ADAL" clId="{D69556F3-8784-4CD2-A0D8-8DF8C0BB2058}" dt="2023-03-07T13:29:33.493" v="153"/>
          <ac:spMkLst>
            <pc:docMk/>
            <pc:sldMk cId="0" sldId="257"/>
            <ac:spMk id="3" creationId="{D76A7162-7B69-4506-8D84-55E4C3BB78F2}"/>
          </ac:spMkLst>
        </pc:spChg>
        <pc:spChg chg="del">
          <ac:chgData name="GOMEZ, Paula" userId="c93cf399-3ed7-4230-9282-8831e3fe5ae7" providerId="ADAL" clId="{D69556F3-8784-4CD2-A0D8-8DF8C0BB2058}" dt="2023-03-07T13:36:22.305" v="198" actId="478"/>
          <ac:spMkLst>
            <pc:docMk/>
            <pc:sldMk cId="0" sldId="257"/>
            <ac:spMk id="4" creationId="{A995433B-0771-4835-8857-E5D3E69D035A}"/>
          </ac:spMkLst>
        </pc:spChg>
        <pc:spChg chg="add mod">
          <ac:chgData name="GOMEZ, Paula" userId="c93cf399-3ed7-4230-9282-8831e3fe5ae7" providerId="ADAL" clId="{D69556F3-8784-4CD2-A0D8-8DF8C0BB2058}" dt="2023-03-07T15:02:52.914" v="510"/>
          <ac:spMkLst>
            <pc:docMk/>
            <pc:sldMk cId="0" sldId="257"/>
            <ac:spMk id="5" creationId="{48497B86-3EDC-4723-9C7E-7315B2596E1E}"/>
          </ac:spMkLst>
        </pc:spChg>
        <pc:spChg chg="del">
          <ac:chgData name="GOMEZ, Paula" userId="c93cf399-3ed7-4230-9282-8831e3fe5ae7" providerId="ADAL" clId="{D69556F3-8784-4CD2-A0D8-8DF8C0BB2058}" dt="2023-03-07T15:02:41.952" v="509" actId="478"/>
          <ac:spMkLst>
            <pc:docMk/>
            <pc:sldMk cId="0" sldId="257"/>
            <ac:spMk id="568" creationId="{00000000-0000-0000-0000-000000000000}"/>
          </ac:spMkLst>
        </pc:spChg>
      </pc:sldChg>
      <pc:sldChg chg="addSp delSp modSp mod">
        <pc:chgData name="GOMEZ, Paula" userId="c93cf399-3ed7-4230-9282-8831e3fe5ae7" providerId="ADAL" clId="{D69556F3-8784-4CD2-A0D8-8DF8C0BB2058}" dt="2023-03-07T13:38:03.913" v="247" actId="1036"/>
        <pc:sldMkLst>
          <pc:docMk/>
          <pc:sldMk cId="0" sldId="258"/>
        </pc:sldMkLst>
        <pc:spChg chg="del">
          <ac:chgData name="GOMEZ, Paula" userId="c93cf399-3ed7-4230-9282-8831e3fe5ae7" providerId="ADAL" clId="{D69556F3-8784-4CD2-A0D8-8DF8C0BB2058}" dt="2023-03-07T13:27:56.764" v="152"/>
          <ac:spMkLst>
            <pc:docMk/>
            <pc:sldMk cId="0" sldId="258"/>
            <ac:spMk id="2" creationId="{7070B885-FF95-403C-BD49-5B934C3A4683}"/>
          </ac:spMkLst>
        </pc:spChg>
        <pc:spChg chg="del">
          <ac:chgData name="GOMEZ, Paula" userId="c93cf399-3ed7-4230-9282-8831e3fe5ae7" providerId="ADAL" clId="{D69556F3-8784-4CD2-A0D8-8DF8C0BB2058}" dt="2023-03-07T13:29:33.493" v="153"/>
          <ac:spMkLst>
            <pc:docMk/>
            <pc:sldMk cId="0" sldId="258"/>
            <ac:spMk id="3" creationId="{6562A17D-2923-444E-A509-3596AFC70354}"/>
          </ac:spMkLst>
        </pc:spChg>
        <pc:spChg chg="add del mod">
          <ac:chgData name="GOMEZ, Paula" userId="c93cf399-3ed7-4230-9282-8831e3fe5ae7" providerId="ADAL" clId="{D69556F3-8784-4CD2-A0D8-8DF8C0BB2058}" dt="2023-03-07T13:38:03.913" v="247" actId="1036"/>
          <ac:spMkLst>
            <pc:docMk/>
            <pc:sldMk cId="0" sldId="258"/>
            <ac:spMk id="4" creationId="{6E9EAA4F-46ED-4656-AC38-4A661B4DD5C6}"/>
          </ac:spMkLst>
        </pc:spChg>
        <pc:spChg chg="mod">
          <ac:chgData name="GOMEZ, Paula" userId="c93cf399-3ed7-4230-9282-8831e3fe5ae7" providerId="ADAL" clId="{D69556F3-8784-4CD2-A0D8-8DF8C0BB2058}" dt="2023-03-07T13:36:54.634" v="201" actId="14100"/>
          <ac:spMkLst>
            <pc:docMk/>
            <pc:sldMk cId="0" sldId="258"/>
            <ac:spMk id="571" creationId="{00000000-0000-0000-0000-000000000000}"/>
          </ac:spMkLst>
        </pc:spChg>
        <pc:spChg chg="del mod">
          <ac:chgData name="GOMEZ, Paula" userId="c93cf399-3ed7-4230-9282-8831e3fe5ae7" providerId="ADAL" clId="{D69556F3-8784-4CD2-A0D8-8DF8C0BB2058}" dt="2023-03-07T13:31:09.113" v="158" actId="478"/>
          <ac:spMkLst>
            <pc:docMk/>
            <pc:sldMk cId="0" sldId="258"/>
            <ac:spMk id="573" creationId="{00000000-0000-0000-0000-000000000000}"/>
          </ac:spMkLst>
        </pc:spChg>
      </pc:sldChg>
      <pc:sldChg chg="delSp modSp mod">
        <pc:chgData name="GOMEZ, Paula" userId="c93cf399-3ed7-4230-9282-8831e3fe5ae7" providerId="ADAL" clId="{D69556F3-8784-4CD2-A0D8-8DF8C0BB2058}" dt="2023-03-07T13:38:23.458" v="255" actId="255"/>
        <pc:sldMkLst>
          <pc:docMk/>
          <pc:sldMk cId="0" sldId="265"/>
        </pc:sldMkLst>
        <pc:spChg chg="del">
          <ac:chgData name="GOMEZ, Paula" userId="c93cf399-3ed7-4230-9282-8831e3fe5ae7" providerId="ADAL" clId="{D69556F3-8784-4CD2-A0D8-8DF8C0BB2058}" dt="2023-03-07T13:27:56.764" v="152"/>
          <ac:spMkLst>
            <pc:docMk/>
            <pc:sldMk cId="0" sldId="265"/>
            <ac:spMk id="2" creationId="{6CC89676-F3DE-4DAA-A7CA-4F8F1F3D3B42}"/>
          </ac:spMkLst>
        </pc:spChg>
        <pc:spChg chg="del">
          <ac:chgData name="GOMEZ, Paula" userId="c93cf399-3ed7-4230-9282-8831e3fe5ae7" providerId="ADAL" clId="{D69556F3-8784-4CD2-A0D8-8DF8C0BB2058}" dt="2023-03-07T13:29:33.493" v="153"/>
          <ac:spMkLst>
            <pc:docMk/>
            <pc:sldMk cId="0" sldId="265"/>
            <ac:spMk id="3" creationId="{8150AA1B-959B-4F57-AD1B-6312094E5C1D}"/>
          </ac:spMkLst>
        </pc:spChg>
        <pc:spChg chg="mod">
          <ac:chgData name="GOMEZ, Paula" userId="c93cf399-3ed7-4230-9282-8831e3fe5ae7" providerId="ADAL" clId="{D69556F3-8784-4CD2-A0D8-8DF8C0BB2058}" dt="2023-03-07T13:38:23.458" v="255" actId="255"/>
          <ac:spMkLst>
            <pc:docMk/>
            <pc:sldMk cId="0" sldId="265"/>
            <ac:spMk id="4" creationId="{CEAE2AEA-6037-4D15-A733-A1AA1D82241D}"/>
          </ac:spMkLst>
        </pc:spChg>
        <pc:spChg chg="del">
          <ac:chgData name="GOMEZ, Paula" userId="c93cf399-3ed7-4230-9282-8831e3fe5ae7" providerId="ADAL" clId="{D69556F3-8784-4CD2-A0D8-8DF8C0BB2058}" dt="2023-03-07T13:31:15.105" v="159" actId="478"/>
          <ac:spMkLst>
            <pc:docMk/>
            <pc:sldMk cId="0" sldId="265"/>
            <ac:spMk id="619" creationId="{00000000-0000-0000-0000-000000000000}"/>
          </ac:spMkLst>
        </pc:spChg>
      </pc:sldChg>
      <pc:sldChg chg="addSp delSp modSp mod">
        <pc:chgData name="GOMEZ, Paula" userId="c93cf399-3ed7-4230-9282-8831e3fe5ae7" providerId="ADAL" clId="{D69556F3-8784-4CD2-A0D8-8DF8C0BB2058}" dt="2023-03-07T13:52:03.356" v="507" actId="20577"/>
        <pc:sldMkLst>
          <pc:docMk/>
          <pc:sldMk cId="3029491523" sldId="356"/>
        </pc:sldMkLst>
        <pc:spChg chg="mod">
          <ac:chgData name="GOMEZ, Paula" userId="c93cf399-3ed7-4230-9282-8831e3fe5ae7" providerId="ADAL" clId="{D69556F3-8784-4CD2-A0D8-8DF8C0BB2058}" dt="2023-03-07T13:52:03.356" v="507" actId="20577"/>
          <ac:spMkLst>
            <pc:docMk/>
            <pc:sldMk cId="3029491523" sldId="356"/>
            <ac:spMk id="2" creationId="{58D00639-ED77-4EF3-A03A-2ADF4BC21BA5}"/>
          </ac:spMkLst>
        </pc:spChg>
        <pc:spChg chg="del">
          <ac:chgData name="GOMEZ, Paula" userId="c93cf399-3ed7-4230-9282-8831e3fe5ae7" providerId="ADAL" clId="{D69556F3-8784-4CD2-A0D8-8DF8C0BB2058}" dt="2023-03-07T13:27:56.764" v="152"/>
          <ac:spMkLst>
            <pc:docMk/>
            <pc:sldMk cId="3029491523" sldId="356"/>
            <ac:spMk id="4" creationId="{A5433191-FDB4-4919-991B-06501494E028}"/>
          </ac:spMkLst>
        </pc:spChg>
        <pc:spChg chg="del">
          <ac:chgData name="GOMEZ, Paula" userId="c93cf399-3ed7-4230-9282-8831e3fe5ae7" providerId="ADAL" clId="{D69556F3-8784-4CD2-A0D8-8DF8C0BB2058}" dt="2023-03-07T13:29:33.493" v="153"/>
          <ac:spMkLst>
            <pc:docMk/>
            <pc:sldMk cId="3029491523" sldId="356"/>
            <ac:spMk id="5" creationId="{71A7ADE5-F418-4A3A-8A70-4BBE70E3A983}"/>
          </ac:spMkLst>
        </pc:spChg>
        <pc:spChg chg="del">
          <ac:chgData name="GOMEZ, Paula" userId="c93cf399-3ed7-4230-9282-8831e3fe5ae7" providerId="ADAL" clId="{D69556F3-8784-4CD2-A0D8-8DF8C0BB2058}" dt="2023-03-07T13:43:08.617" v="440" actId="478"/>
          <ac:spMkLst>
            <pc:docMk/>
            <pc:sldMk cId="3029491523" sldId="356"/>
            <ac:spMk id="6" creationId="{946463EE-27C2-470F-9961-579ACBA21992}"/>
          </ac:spMkLst>
        </pc:spChg>
        <pc:spChg chg="add mod">
          <ac:chgData name="GOMEZ, Paula" userId="c93cf399-3ed7-4230-9282-8831e3fe5ae7" providerId="ADAL" clId="{D69556F3-8784-4CD2-A0D8-8DF8C0BB2058}" dt="2023-03-07T13:43:09.117" v="441"/>
          <ac:spMkLst>
            <pc:docMk/>
            <pc:sldMk cId="3029491523" sldId="356"/>
            <ac:spMk id="7" creationId="{0624DBCA-E630-4FDB-A6CA-2B7193CD4CAC}"/>
          </ac:spMkLst>
        </pc:spChg>
      </pc:sldChg>
      <pc:sldChg chg="addSp delSp modSp mod">
        <pc:chgData name="GOMEZ, Paula" userId="c93cf399-3ed7-4230-9282-8831e3fe5ae7" providerId="ADAL" clId="{D69556F3-8784-4CD2-A0D8-8DF8C0BB2058}" dt="2023-03-07T13:43:14.158" v="443"/>
        <pc:sldMkLst>
          <pc:docMk/>
          <pc:sldMk cId="2210347919" sldId="368"/>
        </pc:sldMkLst>
        <pc:spChg chg="del">
          <ac:chgData name="GOMEZ, Paula" userId="c93cf399-3ed7-4230-9282-8831e3fe5ae7" providerId="ADAL" clId="{D69556F3-8784-4CD2-A0D8-8DF8C0BB2058}" dt="2023-03-07T13:27:56.764" v="152"/>
          <ac:spMkLst>
            <pc:docMk/>
            <pc:sldMk cId="2210347919" sldId="368"/>
            <ac:spMk id="2" creationId="{B87200B0-0BFB-4C11-A86E-E804242ACE43}"/>
          </ac:spMkLst>
        </pc:spChg>
        <pc:spChg chg="del">
          <ac:chgData name="GOMEZ, Paula" userId="c93cf399-3ed7-4230-9282-8831e3fe5ae7" providerId="ADAL" clId="{D69556F3-8784-4CD2-A0D8-8DF8C0BB2058}" dt="2023-03-07T13:29:33.493" v="153"/>
          <ac:spMkLst>
            <pc:docMk/>
            <pc:sldMk cId="2210347919" sldId="368"/>
            <ac:spMk id="3" creationId="{DD3E08AB-C18A-4E69-B056-1E3C4E65B48D}"/>
          </ac:spMkLst>
        </pc:spChg>
        <pc:spChg chg="del">
          <ac:chgData name="GOMEZ, Paula" userId="c93cf399-3ed7-4230-9282-8831e3fe5ae7" providerId="ADAL" clId="{D69556F3-8784-4CD2-A0D8-8DF8C0BB2058}" dt="2023-03-07T13:43:13.588" v="442" actId="478"/>
          <ac:spMkLst>
            <pc:docMk/>
            <pc:sldMk cId="2210347919" sldId="368"/>
            <ac:spMk id="4" creationId="{D4734288-58C4-49CE-ABAF-1DEA2FD62D89}"/>
          </ac:spMkLst>
        </pc:spChg>
        <pc:spChg chg="add mod">
          <ac:chgData name="GOMEZ, Paula" userId="c93cf399-3ed7-4230-9282-8831e3fe5ae7" providerId="ADAL" clId="{D69556F3-8784-4CD2-A0D8-8DF8C0BB2058}" dt="2023-03-07T13:43:14.158" v="443"/>
          <ac:spMkLst>
            <pc:docMk/>
            <pc:sldMk cId="2210347919" sldId="368"/>
            <ac:spMk id="5" creationId="{75F8BAA7-5DD1-41EA-8807-8F68BDDBA860}"/>
          </ac:spMkLst>
        </pc:spChg>
      </pc:sldChg>
      <pc:sldChg chg="addSp delSp modSp mod">
        <pc:chgData name="GOMEZ, Paula" userId="c93cf399-3ed7-4230-9282-8831e3fe5ae7" providerId="ADAL" clId="{D69556F3-8784-4CD2-A0D8-8DF8C0BB2058}" dt="2023-03-07T13:43:20.095" v="445"/>
        <pc:sldMkLst>
          <pc:docMk/>
          <pc:sldMk cId="2741091063" sldId="565"/>
        </pc:sldMkLst>
        <pc:spChg chg="del">
          <ac:chgData name="GOMEZ, Paula" userId="c93cf399-3ed7-4230-9282-8831e3fe5ae7" providerId="ADAL" clId="{D69556F3-8784-4CD2-A0D8-8DF8C0BB2058}" dt="2023-03-07T13:27:56.764" v="152"/>
          <ac:spMkLst>
            <pc:docMk/>
            <pc:sldMk cId="2741091063" sldId="565"/>
            <ac:spMk id="3" creationId="{B9B50298-335B-4B3C-BBEC-B456D744DAF4}"/>
          </ac:spMkLst>
        </pc:spChg>
        <pc:spChg chg="del">
          <ac:chgData name="GOMEZ, Paula" userId="c93cf399-3ed7-4230-9282-8831e3fe5ae7" providerId="ADAL" clId="{D69556F3-8784-4CD2-A0D8-8DF8C0BB2058}" dt="2023-03-07T13:29:33.493" v="153"/>
          <ac:spMkLst>
            <pc:docMk/>
            <pc:sldMk cId="2741091063" sldId="565"/>
            <ac:spMk id="4" creationId="{C5AB5EC1-1C75-4029-B019-92968C1D5046}"/>
          </ac:spMkLst>
        </pc:spChg>
        <pc:spChg chg="del">
          <ac:chgData name="GOMEZ, Paula" userId="c93cf399-3ed7-4230-9282-8831e3fe5ae7" providerId="ADAL" clId="{D69556F3-8784-4CD2-A0D8-8DF8C0BB2058}" dt="2023-03-07T13:43:19.469" v="444" actId="478"/>
          <ac:spMkLst>
            <pc:docMk/>
            <pc:sldMk cId="2741091063" sldId="565"/>
            <ac:spMk id="5" creationId="{F2A98215-024D-4F28-A13C-023AEE4001A4}"/>
          </ac:spMkLst>
        </pc:spChg>
        <pc:spChg chg="add mod">
          <ac:chgData name="GOMEZ, Paula" userId="c93cf399-3ed7-4230-9282-8831e3fe5ae7" providerId="ADAL" clId="{D69556F3-8784-4CD2-A0D8-8DF8C0BB2058}" dt="2023-03-07T13:43:20.095" v="445"/>
          <ac:spMkLst>
            <pc:docMk/>
            <pc:sldMk cId="2741091063" sldId="565"/>
            <ac:spMk id="6" creationId="{BFB9D6DD-9863-4B77-BEE2-D1BD4D1CA725}"/>
          </ac:spMkLst>
        </pc:spChg>
      </pc:sldChg>
      <pc:sldChg chg="delSp modSp mod">
        <pc:chgData name="GOMEZ, Paula" userId="c93cf399-3ed7-4230-9282-8831e3fe5ae7" providerId="ADAL" clId="{D69556F3-8784-4CD2-A0D8-8DF8C0BB2058}" dt="2023-03-07T13:38:42.413" v="261" actId="1038"/>
        <pc:sldMkLst>
          <pc:docMk/>
          <pc:sldMk cId="1836358625" sldId="566"/>
        </pc:sldMkLst>
        <pc:spChg chg="del">
          <ac:chgData name="GOMEZ, Paula" userId="c93cf399-3ed7-4230-9282-8831e3fe5ae7" providerId="ADAL" clId="{D69556F3-8784-4CD2-A0D8-8DF8C0BB2058}" dt="2023-03-07T13:27:56.764" v="152"/>
          <ac:spMkLst>
            <pc:docMk/>
            <pc:sldMk cId="1836358625" sldId="566"/>
            <ac:spMk id="2" creationId="{2304D5BB-0DB6-41CD-AB75-B005FB145400}"/>
          </ac:spMkLst>
        </pc:spChg>
        <pc:spChg chg="del">
          <ac:chgData name="GOMEZ, Paula" userId="c93cf399-3ed7-4230-9282-8831e3fe5ae7" providerId="ADAL" clId="{D69556F3-8784-4CD2-A0D8-8DF8C0BB2058}" dt="2023-03-07T13:29:33.493" v="153"/>
          <ac:spMkLst>
            <pc:docMk/>
            <pc:sldMk cId="1836358625" sldId="566"/>
            <ac:spMk id="3" creationId="{3B093CDB-8F97-4A94-B4C0-91573E5304F2}"/>
          </ac:spMkLst>
        </pc:spChg>
        <pc:spChg chg="mod">
          <ac:chgData name="GOMEZ, Paula" userId="c93cf399-3ed7-4230-9282-8831e3fe5ae7" providerId="ADAL" clId="{D69556F3-8784-4CD2-A0D8-8DF8C0BB2058}" dt="2023-03-07T13:38:42.413" v="261" actId="1038"/>
          <ac:spMkLst>
            <pc:docMk/>
            <pc:sldMk cId="1836358625" sldId="566"/>
            <ac:spMk id="4" creationId="{C3744BC3-2C5C-4F5E-904C-C3A71CD91065}"/>
          </ac:spMkLst>
        </pc:spChg>
        <pc:spChg chg="del">
          <ac:chgData name="GOMEZ, Paula" userId="c93cf399-3ed7-4230-9282-8831e3fe5ae7" providerId="ADAL" clId="{D69556F3-8784-4CD2-A0D8-8DF8C0BB2058}" dt="2023-03-07T13:31:20.248" v="160" actId="478"/>
          <ac:spMkLst>
            <pc:docMk/>
            <pc:sldMk cId="1836358625" sldId="566"/>
            <ac:spMk id="619" creationId="{00000000-0000-0000-0000-000000000000}"/>
          </ac:spMkLst>
        </pc:spChg>
      </pc:sldChg>
      <pc:sldChg chg="delSp modSp mod">
        <pc:chgData name="GOMEZ, Paula" userId="c93cf399-3ed7-4230-9282-8831e3fe5ae7" providerId="ADAL" clId="{D69556F3-8784-4CD2-A0D8-8DF8C0BB2058}" dt="2023-03-07T13:38:59.571" v="286" actId="1035"/>
        <pc:sldMkLst>
          <pc:docMk/>
          <pc:sldMk cId="340648290" sldId="615"/>
        </pc:sldMkLst>
        <pc:spChg chg="del">
          <ac:chgData name="GOMEZ, Paula" userId="c93cf399-3ed7-4230-9282-8831e3fe5ae7" providerId="ADAL" clId="{D69556F3-8784-4CD2-A0D8-8DF8C0BB2058}" dt="2023-03-07T13:27:56.764" v="152"/>
          <ac:spMkLst>
            <pc:docMk/>
            <pc:sldMk cId="340648290" sldId="615"/>
            <ac:spMk id="3" creationId="{BB330AAA-F2E7-422F-8565-CAABD6FA43D1}"/>
          </ac:spMkLst>
        </pc:spChg>
        <pc:spChg chg="del">
          <ac:chgData name="GOMEZ, Paula" userId="c93cf399-3ed7-4230-9282-8831e3fe5ae7" providerId="ADAL" clId="{D69556F3-8784-4CD2-A0D8-8DF8C0BB2058}" dt="2023-03-07T13:29:33.493" v="153"/>
          <ac:spMkLst>
            <pc:docMk/>
            <pc:sldMk cId="340648290" sldId="615"/>
            <ac:spMk id="4" creationId="{0C3D597C-E320-4FDD-B868-877F3FA6BF9F}"/>
          </ac:spMkLst>
        </pc:spChg>
        <pc:spChg chg="mod">
          <ac:chgData name="GOMEZ, Paula" userId="c93cf399-3ed7-4230-9282-8831e3fe5ae7" providerId="ADAL" clId="{D69556F3-8784-4CD2-A0D8-8DF8C0BB2058}" dt="2023-03-07T13:38:59.571" v="286" actId="1035"/>
          <ac:spMkLst>
            <pc:docMk/>
            <pc:sldMk cId="340648290" sldId="615"/>
            <ac:spMk id="5" creationId="{D7D73EB1-0E76-480D-A169-7A7FAEBC98AB}"/>
          </ac:spMkLst>
        </pc:spChg>
      </pc:sldChg>
      <pc:sldChg chg="addSp delSp modSp mod modClrScheme chgLayout">
        <pc:chgData name="GOMEZ, Paula" userId="c93cf399-3ed7-4230-9282-8831e3fe5ae7" providerId="ADAL" clId="{D69556F3-8784-4CD2-A0D8-8DF8C0BB2058}" dt="2023-03-07T15:07:13.837" v="579"/>
        <pc:sldMkLst>
          <pc:docMk/>
          <pc:sldMk cId="3273506029" sldId="671"/>
        </pc:sldMkLst>
        <pc:spChg chg="mod ord">
          <ac:chgData name="GOMEZ, Paula" userId="c93cf399-3ed7-4230-9282-8831e3fe5ae7" providerId="ADAL" clId="{D69556F3-8784-4CD2-A0D8-8DF8C0BB2058}" dt="2023-03-07T15:06:58.987" v="578" actId="1076"/>
          <ac:spMkLst>
            <pc:docMk/>
            <pc:sldMk cId="3273506029" sldId="671"/>
            <ac:spMk id="2" creationId="{00000000-0000-0000-0000-000000000000}"/>
          </ac:spMkLst>
        </pc:spChg>
        <pc:spChg chg="add del mod ord">
          <ac:chgData name="GOMEZ, Paula" userId="c93cf399-3ed7-4230-9282-8831e3fe5ae7" providerId="ADAL" clId="{D69556F3-8784-4CD2-A0D8-8DF8C0BB2058}" dt="2023-03-07T15:06:48.741" v="576" actId="700"/>
          <ac:spMkLst>
            <pc:docMk/>
            <pc:sldMk cId="3273506029" sldId="671"/>
            <ac:spMk id="3" creationId="{052EDEE1-CADE-4D63-B608-40C2DF317313}"/>
          </ac:spMkLst>
        </pc:spChg>
        <pc:spChg chg="del">
          <ac:chgData name="GOMEZ, Paula" userId="c93cf399-3ed7-4230-9282-8831e3fe5ae7" providerId="ADAL" clId="{D69556F3-8784-4CD2-A0D8-8DF8C0BB2058}" dt="2023-03-07T13:27:56.764" v="152"/>
          <ac:spMkLst>
            <pc:docMk/>
            <pc:sldMk cId="3273506029" sldId="671"/>
            <ac:spMk id="3" creationId="{7C8F5CD5-5148-4208-BC5E-E7E6920EE11C}"/>
          </ac:spMkLst>
        </pc:spChg>
        <pc:spChg chg="del">
          <ac:chgData name="GOMEZ, Paula" userId="c93cf399-3ed7-4230-9282-8831e3fe5ae7" providerId="ADAL" clId="{D69556F3-8784-4CD2-A0D8-8DF8C0BB2058}" dt="2023-03-07T13:29:33.493" v="153"/>
          <ac:spMkLst>
            <pc:docMk/>
            <pc:sldMk cId="3273506029" sldId="671"/>
            <ac:spMk id="4" creationId="{4916F3E2-7380-403A-BA8C-6731BDE5007E}"/>
          </ac:spMkLst>
        </pc:spChg>
        <pc:spChg chg="del mod">
          <ac:chgData name="GOMEZ, Paula" userId="c93cf399-3ed7-4230-9282-8831e3fe5ae7" providerId="ADAL" clId="{D69556F3-8784-4CD2-A0D8-8DF8C0BB2058}" dt="2023-03-07T15:06:19.588" v="574" actId="478"/>
          <ac:spMkLst>
            <pc:docMk/>
            <pc:sldMk cId="3273506029" sldId="671"/>
            <ac:spMk id="5" creationId="{94DDD91B-5215-4DED-8AD0-34DEA17C9666}"/>
          </ac:spMkLst>
        </pc:spChg>
        <pc:spChg chg="add mod">
          <ac:chgData name="GOMEZ, Paula" userId="c93cf399-3ed7-4230-9282-8831e3fe5ae7" providerId="ADAL" clId="{D69556F3-8784-4CD2-A0D8-8DF8C0BB2058}" dt="2023-03-07T15:07:13.837" v="579"/>
          <ac:spMkLst>
            <pc:docMk/>
            <pc:sldMk cId="3273506029" sldId="671"/>
            <ac:spMk id="6" creationId="{AF164037-79F4-48DC-89C7-A79008D86266}"/>
          </ac:spMkLst>
        </pc:spChg>
      </pc:sldChg>
      <pc:sldChg chg="addSp delSp modSp mod modNotesTx">
        <pc:chgData name="GOMEZ, Paula" userId="c93cf399-3ed7-4230-9282-8831e3fe5ae7" providerId="ADAL" clId="{D69556F3-8784-4CD2-A0D8-8DF8C0BB2058}" dt="2023-03-07T13:44:33.232" v="446" actId="20577"/>
        <pc:sldMkLst>
          <pc:docMk/>
          <pc:sldMk cId="968233751" sldId="678"/>
        </pc:sldMkLst>
        <pc:spChg chg="del">
          <ac:chgData name="GOMEZ, Paula" userId="c93cf399-3ed7-4230-9282-8831e3fe5ae7" providerId="ADAL" clId="{D69556F3-8784-4CD2-A0D8-8DF8C0BB2058}" dt="2023-03-07T13:27:56.764" v="152"/>
          <ac:spMkLst>
            <pc:docMk/>
            <pc:sldMk cId="968233751" sldId="678"/>
            <ac:spMk id="2" creationId="{DF6149E7-2735-47BC-A979-4B02A0D4FF9B}"/>
          </ac:spMkLst>
        </pc:spChg>
        <pc:spChg chg="del">
          <ac:chgData name="GOMEZ, Paula" userId="c93cf399-3ed7-4230-9282-8831e3fe5ae7" providerId="ADAL" clId="{D69556F3-8784-4CD2-A0D8-8DF8C0BB2058}" dt="2023-03-07T13:29:33.493" v="153"/>
          <ac:spMkLst>
            <pc:docMk/>
            <pc:sldMk cId="968233751" sldId="678"/>
            <ac:spMk id="4" creationId="{73CE62F7-5EEC-44C3-9817-F129E4AF0E31}"/>
          </ac:spMkLst>
        </pc:spChg>
        <pc:spChg chg="del">
          <ac:chgData name="GOMEZ, Paula" userId="c93cf399-3ed7-4230-9282-8831e3fe5ae7" providerId="ADAL" clId="{D69556F3-8784-4CD2-A0D8-8DF8C0BB2058}" dt="2023-03-07T13:42:47.433" v="434" actId="478"/>
          <ac:spMkLst>
            <pc:docMk/>
            <pc:sldMk cId="968233751" sldId="678"/>
            <ac:spMk id="5" creationId="{A5FA09E8-92A8-4952-A36D-1F83B0E9D647}"/>
          </ac:spMkLst>
        </pc:spChg>
        <pc:spChg chg="add mod">
          <ac:chgData name="GOMEZ, Paula" userId="c93cf399-3ed7-4230-9282-8831e3fe5ae7" providerId="ADAL" clId="{D69556F3-8784-4CD2-A0D8-8DF8C0BB2058}" dt="2023-03-07T13:42:48.210" v="435"/>
          <ac:spMkLst>
            <pc:docMk/>
            <pc:sldMk cId="968233751" sldId="678"/>
            <ac:spMk id="9" creationId="{7403D829-A28B-47A2-8DD7-A241AAF65C74}"/>
          </ac:spMkLst>
        </pc:spChg>
      </pc:sldChg>
      <pc:sldChg chg="addSp delSp modSp mod">
        <pc:chgData name="GOMEZ, Paula" userId="c93cf399-3ed7-4230-9282-8831e3fe5ae7" providerId="ADAL" clId="{D69556F3-8784-4CD2-A0D8-8DF8C0BB2058}" dt="2023-03-07T13:39:50.172" v="314" actId="478"/>
        <pc:sldMkLst>
          <pc:docMk/>
          <pc:sldMk cId="1988804978" sldId="690"/>
        </pc:sldMkLst>
        <pc:spChg chg="del">
          <ac:chgData name="GOMEZ, Paula" userId="c93cf399-3ed7-4230-9282-8831e3fe5ae7" providerId="ADAL" clId="{D69556F3-8784-4CD2-A0D8-8DF8C0BB2058}" dt="2023-03-07T13:27:56.764" v="152"/>
          <ac:spMkLst>
            <pc:docMk/>
            <pc:sldMk cId="1988804978" sldId="690"/>
            <ac:spMk id="4" creationId="{0AAACD51-79A6-4EE7-9DD8-4570BC413342}"/>
          </ac:spMkLst>
        </pc:spChg>
        <pc:spChg chg="del">
          <ac:chgData name="GOMEZ, Paula" userId="c93cf399-3ed7-4230-9282-8831e3fe5ae7" providerId="ADAL" clId="{D69556F3-8784-4CD2-A0D8-8DF8C0BB2058}" dt="2023-03-07T13:29:33.493" v="153"/>
          <ac:spMkLst>
            <pc:docMk/>
            <pc:sldMk cId="1988804978" sldId="690"/>
            <ac:spMk id="7" creationId="{3879A8A5-B57B-45D1-A7D2-F387DF4BB573}"/>
          </ac:spMkLst>
        </pc:spChg>
        <pc:spChg chg="del">
          <ac:chgData name="GOMEZ, Paula" userId="c93cf399-3ed7-4230-9282-8831e3fe5ae7" providerId="ADAL" clId="{D69556F3-8784-4CD2-A0D8-8DF8C0BB2058}" dt="2023-03-07T13:39:50.172" v="314" actId="478"/>
          <ac:spMkLst>
            <pc:docMk/>
            <pc:sldMk cId="1988804978" sldId="690"/>
            <ac:spMk id="8" creationId="{6C93F03B-37A5-44B5-B006-A387600DF6B9}"/>
          </ac:spMkLst>
        </pc:spChg>
        <pc:spChg chg="add mod">
          <ac:chgData name="GOMEZ, Paula" userId="c93cf399-3ed7-4230-9282-8831e3fe5ae7" providerId="ADAL" clId="{D69556F3-8784-4CD2-A0D8-8DF8C0BB2058}" dt="2023-03-07T13:39:47.063" v="313"/>
          <ac:spMkLst>
            <pc:docMk/>
            <pc:sldMk cId="1988804978" sldId="690"/>
            <ac:spMk id="9" creationId="{0C5C7F02-7A6D-41B3-8A0C-A7D1BF95C72B}"/>
          </ac:spMkLst>
        </pc:spChg>
      </pc:sldChg>
      <pc:sldChg chg="addSp delSp modSp mod">
        <pc:chgData name="GOMEZ, Paula" userId="c93cf399-3ed7-4230-9282-8831e3fe5ae7" providerId="ADAL" clId="{D69556F3-8784-4CD2-A0D8-8DF8C0BB2058}" dt="2023-03-07T13:40:16.096" v="318"/>
        <pc:sldMkLst>
          <pc:docMk/>
          <pc:sldMk cId="1744623788" sldId="692"/>
        </pc:sldMkLst>
        <pc:spChg chg="del">
          <ac:chgData name="GOMEZ, Paula" userId="c93cf399-3ed7-4230-9282-8831e3fe5ae7" providerId="ADAL" clId="{D69556F3-8784-4CD2-A0D8-8DF8C0BB2058}" dt="2023-03-07T13:27:56.764" v="152"/>
          <ac:spMkLst>
            <pc:docMk/>
            <pc:sldMk cId="1744623788" sldId="692"/>
            <ac:spMk id="3" creationId="{7676C81A-8F51-4627-90A9-7AD3CD67BCB7}"/>
          </ac:spMkLst>
        </pc:spChg>
        <pc:spChg chg="del">
          <ac:chgData name="GOMEZ, Paula" userId="c93cf399-3ed7-4230-9282-8831e3fe5ae7" providerId="ADAL" clId="{D69556F3-8784-4CD2-A0D8-8DF8C0BB2058}" dt="2023-03-07T13:29:33.493" v="153"/>
          <ac:spMkLst>
            <pc:docMk/>
            <pc:sldMk cId="1744623788" sldId="692"/>
            <ac:spMk id="7" creationId="{381CCC26-CA97-42EC-BE2C-6AA055B3A344}"/>
          </ac:spMkLst>
        </pc:spChg>
        <pc:spChg chg="del">
          <ac:chgData name="GOMEZ, Paula" userId="c93cf399-3ed7-4230-9282-8831e3fe5ae7" providerId="ADAL" clId="{D69556F3-8784-4CD2-A0D8-8DF8C0BB2058}" dt="2023-03-07T13:39:58.283" v="315" actId="478"/>
          <ac:spMkLst>
            <pc:docMk/>
            <pc:sldMk cId="1744623788" sldId="692"/>
            <ac:spMk id="8" creationId="{636C3106-3C5D-4C5A-82D0-44EB9EC734F0}"/>
          </ac:spMkLst>
        </pc:spChg>
        <pc:spChg chg="add mod">
          <ac:chgData name="GOMEZ, Paula" userId="c93cf399-3ed7-4230-9282-8831e3fe5ae7" providerId="ADAL" clId="{D69556F3-8784-4CD2-A0D8-8DF8C0BB2058}" dt="2023-03-07T13:40:16.096" v="318"/>
          <ac:spMkLst>
            <pc:docMk/>
            <pc:sldMk cId="1744623788" sldId="692"/>
            <ac:spMk id="13" creationId="{FB33366A-BCBF-4959-AFD1-2B7EA679F7B4}"/>
          </ac:spMkLst>
        </pc:spChg>
      </pc:sldChg>
      <pc:sldChg chg="addSp delSp modSp mod modClrScheme chgLayout">
        <pc:chgData name="GOMEZ, Paula" userId="c93cf399-3ed7-4230-9282-8831e3fe5ae7" providerId="ADAL" clId="{D69556F3-8784-4CD2-A0D8-8DF8C0BB2058}" dt="2023-03-07T13:48:44.675" v="457" actId="1076"/>
        <pc:sldMkLst>
          <pc:docMk/>
          <pc:sldMk cId="1491170698" sldId="694"/>
        </pc:sldMkLst>
        <pc:spChg chg="del mod ord">
          <ac:chgData name="GOMEZ, Paula" userId="c93cf399-3ed7-4230-9282-8831e3fe5ae7" providerId="ADAL" clId="{D69556F3-8784-4CD2-A0D8-8DF8C0BB2058}" dt="2023-03-07T13:48:37.230" v="455" actId="478"/>
          <ac:spMkLst>
            <pc:docMk/>
            <pc:sldMk cId="1491170698" sldId="694"/>
            <ac:spMk id="2" creationId="{E4308776-96D9-404D-A093-309CACF5D3A7}"/>
          </ac:spMkLst>
        </pc:spChg>
        <pc:spChg chg="mod ord">
          <ac:chgData name="GOMEZ, Paula" userId="c93cf399-3ed7-4230-9282-8831e3fe5ae7" providerId="ADAL" clId="{D69556F3-8784-4CD2-A0D8-8DF8C0BB2058}" dt="2023-03-07T13:48:33.530" v="453" actId="700"/>
          <ac:spMkLst>
            <pc:docMk/>
            <pc:sldMk cId="1491170698" sldId="694"/>
            <ac:spMk id="5" creationId="{F40D1D6D-BA9F-4AD1-A1D7-F55E0B8823C7}"/>
          </ac:spMkLst>
        </pc:spChg>
        <pc:spChg chg="mod">
          <ac:chgData name="GOMEZ, Paula" userId="c93cf399-3ed7-4230-9282-8831e3fe5ae7" providerId="ADAL" clId="{D69556F3-8784-4CD2-A0D8-8DF8C0BB2058}" dt="2023-03-07T13:48:44.675" v="457" actId="1076"/>
          <ac:spMkLst>
            <pc:docMk/>
            <pc:sldMk cId="1491170698" sldId="694"/>
            <ac:spMk id="10" creationId="{00000000-0000-0000-0000-000000000000}"/>
          </ac:spMkLst>
        </pc:spChg>
        <pc:spChg chg="del">
          <ac:chgData name="GOMEZ, Paula" userId="c93cf399-3ed7-4230-9282-8831e3fe5ae7" providerId="ADAL" clId="{D69556F3-8784-4CD2-A0D8-8DF8C0BB2058}" dt="2023-03-07T13:48:33.530" v="453" actId="700"/>
          <ac:spMkLst>
            <pc:docMk/>
            <pc:sldMk cId="1491170698" sldId="694"/>
            <ac:spMk id="11" creationId="{9DF36E9C-A281-91CA-CEBB-8E34F240939D}"/>
          </ac:spMkLst>
        </pc:spChg>
        <pc:spChg chg="del">
          <ac:chgData name="GOMEZ, Paula" userId="c93cf399-3ed7-4230-9282-8831e3fe5ae7" providerId="ADAL" clId="{D69556F3-8784-4CD2-A0D8-8DF8C0BB2058}" dt="2023-03-07T13:27:56.764" v="152"/>
          <ac:spMkLst>
            <pc:docMk/>
            <pc:sldMk cId="1491170698" sldId="694"/>
            <ac:spMk id="12" creationId="{8F207C96-51B8-4F83-B388-1621D129944E}"/>
          </ac:spMkLst>
        </pc:spChg>
        <pc:spChg chg="del">
          <ac:chgData name="GOMEZ, Paula" userId="c93cf399-3ed7-4230-9282-8831e3fe5ae7" providerId="ADAL" clId="{D69556F3-8784-4CD2-A0D8-8DF8C0BB2058}" dt="2023-03-07T13:29:33.493" v="153"/>
          <ac:spMkLst>
            <pc:docMk/>
            <pc:sldMk cId="1491170698" sldId="694"/>
            <ac:spMk id="13" creationId="{87D06871-641C-41E2-82A6-A3DD7F0AFE6F}"/>
          </ac:spMkLst>
        </pc:spChg>
        <pc:spChg chg="del">
          <ac:chgData name="GOMEZ, Paula" userId="c93cf399-3ed7-4230-9282-8831e3fe5ae7" providerId="ADAL" clId="{D69556F3-8784-4CD2-A0D8-8DF8C0BB2058}" dt="2023-03-07T13:40:44.253" v="324" actId="478"/>
          <ac:spMkLst>
            <pc:docMk/>
            <pc:sldMk cId="1491170698" sldId="694"/>
            <ac:spMk id="14" creationId="{050707D2-4001-4C92-825E-A636193BEFAB}"/>
          </ac:spMkLst>
        </pc:spChg>
        <pc:spChg chg="add mod">
          <ac:chgData name="GOMEZ, Paula" userId="c93cf399-3ed7-4230-9282-8831e3fe5ae7" providerId="ADAL" clId="{D69556F3-8784-4CD2-A0D8-8DF8C0BB2058}" dt="2023-03-07T13:40:45.939" v="325"/>
          <ac:spMkLst>
            <pc:docMk/>
            <pc:sldMk cId="1491170698" sldId="694"/>
            <ac:spMk id="15" creationId="{E77FC8C1-3F6A-4617-B4D3-86F95E59F735}"/>
          </ac:spMkLst>
        </pc:spChg>
        <pc:spChg chg="add del mod">
          <ac:chgData name="GOMEZ, Paula" userId="c93cf399-3ed7-4230-9282-8831e3fe5ae7" providerId="ADAL" clId="{D69556F3-8784-4CD2-A0D8-8DF8C0BB2058}" dt="2023-03-07T13:48:40.540" v="456" actId="478"/>
          <ac:spMkLst>
            <pc:docMk/>
            <pc:sldMk cId="1491170698" sldId="694"/>
            <ac:spMk id="17" creationId="{7CDC949E-3F66-4464-B32B-546928562D32}"/>
          </ac:spMkLst>
        </pc:spChg>
      </pc:sldChg>
      <pc:sldChg chg="addSp delSp modSp mod">
        <pc:chgData name="GOMEZ, Paula" userId="c93cf399-3ed7-4230-9282-8831e3fe5ae7" providerId="ADAL" clId="{D69556F3-8784-4CD2-A0D8-8DF8C0BB2058}" dt="2023-03-07T13:41:42.295" v="369"/>
        <pc:sldMkLst>
          <pc:docMk/>
          <pc:sldMk cId="3367879727" sldId="696"/>
        </pc:sldMkLst>
        <pc:spChg chg="del">
          <ac:chgData name="GOMEZ, Paula" userId="c93cf399-3ed7-4230-9282-8831e3fe5ae7" providerId="ADAL" clId="{D69556F3-8784-4CD2-A0D8-8DF8C0BB2058}" dt="2023-03-07T13:27:56.764" v="152"/>
          <ac:spMkLst>
            <pc:docMk/>
            <pc:sldMk cId="3367879727" sldId="696"/>
            <ac:spMk id="2" creationId="{CA301CAE-4F52-44D1-B1DE-8A320905A2D1}"/>
          </ac:spMkLst>
        </pc:spChg>
        <pc:spChg chg="del">
          <ac:chgData name="GOMEZ, Paula" userId="c93cf399-3ed7-4230-9282-8831e3fe5ae7" providerId="ADAL" clId="{D69556F3-8784-4CD2-A0D8-8DF8C0BB2058}" dt="2023-03-07T13:29:33.493" v="153"/>
          <ac:spMkLst>
            <pc:docMk/>
            <pc:sldMk cId="3367879727" sldId="696"/>
            <ac:spMk id="4" creationId="{D5F50FAB-D08D-499C-87E6-10F9CA50B5F5}"/>
          </ac:spMkLst>
        </pc:spChg>
        <pc:spChg chg="del">
          <ac:chgData name="GOMEZ, Paula" userId="c93cf399-3ed7-4230-9282-8831e3fe5ae7" providerId="ADAL" clId="{D69556F3-8784-4CD2-A0D8-8DF8C0BB2058}" dt="2023-03-07T13:41:41.434" v="368" actId="478"/>
          <ac:spMkLst>
            <pc:docMk/>
            <pc:sldMk cId="3367879727" sldId="696"/>
            <ac:spMk id="7" creationId="{E72080F5-6228-468D-84C4-C0706393E51B}"/>
          </ac:spMkLst>
        </pc:spChg>
        <pc:spChg chg="add mod">
          <ac:chgData name="GOMEZ, Paula" userId="c93cf399-3ed7-4230-9282-8831e3fe5ae7" providerId="ADAL" clId="{D69556F3-8784-4CD2-A0D8-8DF8C0BB2058}" dt="2023-03-07T13:41:42.295" v="369"/>
          <ac:spMkLst>
            <pc:docMk/>
            <pc:sldMk cId="3367879727" sldId="696"/>
            <ac:spMk id="17" creationId="{C005917A-A992-4354-AE06-8F8FC7AB62BB}"/>
          </ac:spMkLst>
        </pc:spChg>
      </pc:sldChg>
      <pc:sldChg chg="addSp delSp modSp mod">
        <pc:chgData name="GOMEZ, Paula" userId="c93cf399-3ed7-4230-9282-8831e3fe5ae7" providerId="ADAL" clId="{D69556F3-8784-4CD2-A0D8-8DF8C0BB2058}" dt="2023-03-07T13:40:58.190" v="329"/>
        <pc:sldMkLst>
          <pc:docMk/>
          <pc:sldMk cId="715720895" sldId="698"/>
        </pc:sldMkLst>
        <pc:spChg chg="del">
          <ac:chgData name="GOMEZ, Paula" userId="c93cf399-3ed7-4230-9282-8831e3fe5ae7" providerId="ADAL" clId="{D69556F3-8784-4CD2-A0D8-8DF8C0BB2058}" dt="2023-03-07T13:27:56.764" v="152"/>
          <ac:spMkLst>
            <pc:docMk/>
            <pc:sldMk cId="715720895" sldId="698"/>
            <ac:spMk id="3" creationId="{F67D3691-1C74-478F-8941-48445C225CA9}"/>
          </ac:spMkLst>
        </pc:spChg>
        <pc:spChg chg="del">
          <ac:chgData name="GOMEZ, Paula" userId="c93cf399-3ed7-4230-9282-8831e3fe5ae7" providerId="ADAL" clId="{D69556F3-8784-4CD2-A0D8-8DF8C0BB2058}" dt="2023-03-07T13:29:33.493" v="153"/>
          <ac:spMkLst>
            <pc:docMk/>
            <pc:sldMk cId="715720895" sldId="698"/>
            <ac:spMk id="4" creationId="{78DA7843-1BC6-4188-8443-8A4459C7BF14}"/>
          </ac:spMkLst>
        </pc:spChg>
        <pc:spChg chg="del">
          <ac:chgData name="GOMEZ, Paula" userId="c93cf399-3ed7-4230-9282-8831e3fe5ae7" providerId="ADAL" clId="{D69556F3-8784-4CD2-A0D8-8DF8C0BB2058}" dt="2023-03-07T13:40:57.172" v="328" actId="478"/>
          <ac:spMkLst>
            <pc:docMk/>
            <pc:sldMk cId="715720895" sldId="698"/>
            <ac:spMk id="5" creationId="{BDACCBE3-291C-41B8-9B33-C283314C55D0}"/>
          </ac:spMkLst>
        </pc:spChg>
        <pc:spChg chg="add mod">
          <ac:chgData name="GOMEZ, Paula" userId="c93cf399-3ed7-4230-9282-8831e3fe5ae7" providerId="ADAL" clId="{D69556F3-8784-4CD2-A0D8-8DF8C0BB2058}" dt="2023-03-07T13:40:58.190" v="329"/>
          <ac:spMkLst>
            <pc:docMk/>
            <pc:sldMk cId="715720895" sldId="698"/>
            <ac:spMk id="6" creationId="{29F978F6-2B9E-4F91-869F-8E881E3AF3EE}"/>
          </ac:spMkLst>
        </pc:spChg>
      </pc:sldChg>
      <pc:sldChg chg="addSp delSp modSp mod">
        <pc:chgData name="GOMEZ, Paula" userId="c93cf399-3ed7-4230-9282-8831e3fe5ae7" providerId="ADAL" clId="{D69556F3-8784-4CD2-A0D8-8DF8C0BB2058}" dt="2023-03-07T13:41:48.652" v="371"/>
        <pc:sldMkLst>
          <pc:docMk/>
          <pc:sldMk cId="1498200410" sldId="701"/>
        </pc:sldMkLst>
        <pc:spChg chg="del">
          <ac:chgData name="GOMEZ, Paula" userId="c93cf399-3ed7-4230-9282-8831e3fe5ae7" providerId="ADAL" clId="{D69556F3-8784-4CD2-A0D8-8DF8C0BB2058}" dt="2023-03-07T13:27:56.764" v="152"/>
          <ac:spMkLst>
            <pc:docMk/>
            <pc:sldMk cId="1498200410" sldId="701"/>
            <ac:spMk id="2" creationId="{09E0399C-724E-49C5-845D-E93D1CD8DB0B}"/>
          </ac:spMkLst>
        </pc:spChg>
        <pc:spChg chg="del">
          <ac:chgData name="GOMEZ, Paula" userId="c93cf399-3ed7-4230-9282-8831e3fe5ae7" providerId="ADAL" clId="{D69556F3-8784-4CD2-A0D8-8DF8C0BB2058}" dt="2023-03-07T13:29:33.493" v="153"/>
          <ac:spMkLst>
            <pc:docMk/>
            <pc:sldMk cId="1498200410" sldId="701"/>
            <ac:spMk id="4" creationId="{B2494D47-F20B-4B19-B50A-CBE816563D98}"/>
          </ac:spMkLst>
        </pc:spChg>
        <pc:spChg chg="del">
          <ac:chgData name="GOMEZ, Paula" userId="c93cf399-3ed7-4230-9282-8831e3fe5ae7" providerId="ADAL" clId="{D69556F3-8784-4CD2-A0D8-8DF8C0BB2058}" dt="2023-03-07T13:41:47.532" v="370" actId="478"/>
          <ac:spMkLst>
            <pc:docMk/>
            <pc:sldMk cId="1498200410" sldId="701"/>
            <ac:spMk id="5" creationId="{FC2F32FB-BEB7-4FA0-840D-42B37F3A20EF}"/>
          </ac:spMkLst>
        </pc:spChg>
        <pc:spChg chg="add mod">
          <ac:chgData name="GOMEZ, Paula" userId="c93cf399-3ed7-4230-9282-8831e3fe5ae7" providerId="ADAL" clId="{D69556F3-8784-4CD2-A0D8-8DF8C0BB2058}" dt="2023-03-07T13:41:48.652" v="371"/>
          <ac:spMkLst>
            <pc:docMk/>
            <pc:sldMk cId="1498200410" sldId="701"/>
            <ac:spMk id="9" creationId="{3825F6A9-DADE-4263-A4E5-214CAFB17755}"/>
          </ac:spMkLst>
        </pc:spChg>
      </pc:sldChg>
      <pc:sldChg chg="addSp delSp modSp mod">
        <pc:chgData name="GOMEZ, Paula" userId="c93cf399-3ed7-4230-9282-8831e3fe5ae7" providerId="ADAL" clId="{D69556F3-8784-4CD2-A0D8-8DF8C0BB2058}" dt="2023-03-07T13:41:34.084" v="367"/>
        <pc:sldMkLst>
          <pc:docMk/>
          <pc:sldMk cId="1439415904" sldId="705"/>
        </pc:sldMkLst>
        <pc:spChg chg="del">
          <ac:chgData name="GOMEZ, Paula" userId="c93cf399-3ed7-4230-9282-8831e3fe5ae7" providerId="ADAL" clId="{D69556F3-8784-4CD2-A0D8-8DF8C0BB2058}" dt="2023-03-07T13:27:56.764" v="152"/>
          <ac:spMkLst>
            <pc:docMk/>
            <pc:sldMk cId="1439415904" sldId="705"/>
            <ac:spMk id="2" creationId="{268C286C-81FB-4849-A0F5-B88AA265534D}"/>
          </ac:spMkLst>
        </pc:spChg>
        <pc:spChg chg="del">
          <ac:chgData name="GOMEZ, Paula" userId="c93cf399-3ed7-4230-9282-8831e3fe5ae7" providerId="ADAL" clId="{D69556F3-8784-4CD2-A0D8-8DF8C0BB2058}" dt="2023-03-07T13:29:33.493" v="153"/>
          <ac:spMkLst>
            <pc:docMk/>
            <pc:sldMk cId="1439415904" sldId="705"/>
            <ac:spMk id="4" creationId="{5B7B2F2C-C1E9-48EA-BD68-410955FA25C6}"/>
          </ac:spMkLst>
        </pc:spChg>
        <pc:spChg chg="del">
          <ac:chgData name="GOMEZ, Paula" userId="c93cf399-3ed7-4230-9282-8831e3fe5ae7" providerId="ADAL" clId="{D69556F3-8784-4CD2-A0D8-8DF8C0BB2058}" dt="2023-03-07T13:41:33.035" v="366" actId="478"/>
          <ac:spMkLst>
            <pc:docMk/>
            <pc:sldMk cId="1439415904" sldId="705"/>
            <ac:spMk id="6" creationId="{F7557489-7D6F-4323-9A4E-3E0F8405FEAD}"/>
          </ac:spMkLst>
        </pc:spChg>
        <pc:spChg chg="add mod">
          <ac:chgData name="GOMEZ, Paula" userId="c93cf399-3ed7-4230-9282-8831e3fe5ae7" providerId="ADAL" clId="{D69556F3-8784-4CD2-A0D8-8DF8C0BB2058}" dt="2023-03-07T13:41:34.084" v="367"/>
          <ac:spMkLst>
            <pc:docMk/>
            <pc:sldMk cId="1439415904" sldId="705"/>
            <ac:spMk id="59" creationId="{CDD761C0-1645-437F-9BC1-4DFCBE59D46A}"/>
          </ac:spMkLst>
        </pc:spChg>
      </pc:sldChg>
      <pc:sldChg chg="addSp delSp modSp mod modClrScheme chgLayout">
        <pc:chgData name="GOMEZ, Paula" userId="c93cf399-3ed7-4230-9282-8831e3fe5ae7" providerId="ADAL" clId="{D69556F3-8784-4CD2-A0D8-8DF8C0BB2058}" dt="2023-03-07T15:13:31.813" v="633" actId="14100"/>
        <pc:sldMkLst>
          <pc:docMk/>
          <pc:sldMk cId="616147469" sldId="706"/>
        </pc:sldMkLst>
        <pc:spChg chg="mod ord">
          <ac:chgData name="GOMEZ, Paula" userId="c93cf399-3ed7-4230-9282-8831e3fe5ae7" providerId="ADAL" clId="{D69556F3-8784-4CD2-A0D8-8DF8C0BB2058}" dt="2023-03-07T15:13:31.813" v="633" actId="14100"/>
          <ac:spMkLst>
            <pc:docMk/>
            <pc:sldMk cId="616147469" sldId="706"/>
            <ac:spMk id="3" creationId="{00000000-0000-0000-0000-000000000000}"/>
          </ac:spMkLst>
        </pc:spChg>
        <pc:spChg chg="mod">
          <ac:chgData name="GOMEZ, Paula" userId="c93cf399-3ed7-4230-9282-8831e3fe5ae7" providerId="ADAL" clId="{D69556F3-8784-4CD2-A0D8-8DF8C0BB2058}" dt="2023-03-07T15:13:14.563" v="631" actId="1076"/>
          <ac:spMkLst>
            <pc:docMk/>
            <pc:sldMk cId="616147469" sldId="706"/>
            <ac:spMk id="5" creationId="{26779BB8-BB96-7944-C2C2-383ED1B9AFA2}"/>
          </ac:spMkLst>
        </pc:spChg>
        <pc:spChg chg="del">
          <ac:chgData name="GOMEZ, Paula" userId="c93cf399-3ed7-4230-9282-8831e3fe5ae7" providerId="ADAL" clId="{D69556F3-8784-4CD2-A0D8-8DF8C0BB2058}" dt="2023-03-07T13:27:56.764" v="152"/>
          <ac:spMkLst>
            <pc:docMk/>
            <pc:sldMk cId="616147469" sldId="706"/>
            <ac:spMk id="6" creationId="{2F7C0070-9F78-41CD-BE91-02D0C96B4A8E}"/>
          </ac:spMkLst>
        </pc:spChg>
        <pc:spChg chg="add del mod ord">
          <ac:chgData name="GOMEZ, Paula" userId="c93cf399-3ed7-4230-9282-8831e3fe5ae7" providerId="ADAL" clId="{D69556F3-8784-4CD2-A0D8-8DF8C0BB2058}" dt="2023-03-07T15:12:07.778" v="623" actId="700"/>
          <ac:spMkLst>
            <pc:docMk/>
            <pc:sldMk cId="616147469" sldId="706"/>
            <ac:spMk id="6" creationId="{4DB630C1-C879-4747-B8B4-3CE55C25E677}"/>
          </ac:spMkLst>
        </pc:spChg>
        <pc:spChg chg="add del mod ord">
          <ac:chgData name="GOMEZ, Paula" userId="c93cf399-3ed7-4230-9282-8831e3fe5ae7" providerId="ADAL" clId="{D69556F3-8784-4CD2-A0D8-8DF8C0BB2058}" dt="2023-03-07T15:12:07.778" v="623" actId="700"/>
          <ac:spMkLst>
            <pc:docMk/>
            <pc:sldMk cId="616147469" sldId="706"/>
            <ac:spMk id="7" creationId="{265A8587-1FA7-42C0-A5F3-CAA711C99AED}"/>
          </ac:spMkLst>
        </pc:spChg>
        <pc:spChg chg="del">
          <ac:chgData name="GOMEZ, Paula" userId="c93cf399-3ed7-4230-9282-8831e3fe5ae7" providerId="ADAL" clId="{D69556F3-8784-4CD2-A0D8-8DF8C0BB2058}" dt="2023-03-07T13:29:33.493" v="153"/>
          <ac:spMkLst>
            <pc:docMk/>
            <pc:sldMk cId="616147469" sldId="706"/>
            <ac:spMk id="7" creationId="{BE12B505-7788-467D-A9BD-1FF1BD26D40E}"/>
          </ac:spMkLst>
        </pc:spChg>
        <pc:spChg chg="del mod">
          <ac:chgData name="GOMEZ, Paula" userId="c93cf399-3ed7-4230-9282-8831e3fe5ae7" providerId="ADAL" clId="{D69556F3-8784-4CD2-A0D8-8DF8C0BB2058}" dt="2023-03-07T13:41:05.943" v="331"/>
          <ac:spMkLst>
            <pc:docMk/>
            <pc:sldMk cId="616147469" sldId="706"/>
            <ac:spMk id="8" creationId="{D5916A1E-C752-492F-90FB-FC17DF802A1D}"/>
          </ac:spMkLst>
        </pc:spChg>
        <pc:spChg chg="add del mod ord">
          <ac:chgData name="GOMEZ, Paula" userId="c93cf399-3ed7-4230-9282-8831e3fe5ae7" providerId="ADAL" clId="{D69556F3-8784-4CD2-A0D8-8DF8C0BB2058}" dt="2023-03-07T15:12:41.509" v="625" actId="478"/>
          <ac:spMkLst>
            <pc:docMk/>
            <pc:sldMk cId="616147469" sldId="706"/>
            <ac:spMk id="8" creationId="{DC024711-194D-4E98-8DE3-9E99D5F56F0D}"/>
          </ac:spMkLst>
        </pc:spChg>
        <pc:spChg chg="add del mod ord">
          <ac:chgData name="GOMEZ, Paula" userId="c93cf399-3ed7-4230-9282-8831e3fe5ae7" providerId="ADAL" clId="{D69556F3-8784-4CD2-A0D8-8DF8C0BB2058}" dt="2023-03-07T15:13:05.869" v="629" actId="478"/>
          <ac:spMkLst>
            <pc:docMk/>
            <pc:sldMk cId="616147469" sldId="706"/>
            <ac:spMk id="9" creationId="{C59D5AEC-8D4E-437E-BD9F-B8862BCDBB41}"/>
          </ac:spMkLst>
        </pc:spChg>
        <pc:spChg chg="mod">
          <ac:chgData name="GOMEZ, Paula" userId="c93cf399-3ed7-4230-9282-8831e3fe5ae7" providerId="ADAL" clId="{D69556F3-8784-4CD2-A0D8-8DF8C0BB2058}" dt="2023-03-07T13:50:20.308" v="466" actId="1076"/>
          <ac:spMkLst>
            <pc:docMk/>
            <pc:sldMk cId="616147469" sldId="706"/>
            <ac:spMk id="14" creationId="{21EB7FB3-4293-4D2F-81F0-084345271DA2}"/>
          </ac:spMkLst>
        </pc:spChg>
        <pc:spChg chg="add mod ord">
          <ac:chgData name="GOMEZ, Paula" userId="c93cf399-3ed7-4230-9282-8831e3fe5ae7" providerId="ADAL" clId="{D69556F3-8784-4CD2-A0D8-8DF8C0BB2058}" dt="2023-03-07T15:13:00.132" v="628" actId="700"/>
          <ac:spMkLst>
            <pc:docMk/>
            <pc:sldMk cId="616147469" sldId="706"/>
            <ac:spMk id="19" creationId="{F3657EC6-F44D-44BA-B7E3-F3E5008CD0D5}"/>
          </ac:spMkLst>
        </pc:spChg>
      </pc:sldChg>
      <pc:sldChg chg="delSp modSp mod">
        <pc:chgData name="GOMEZ, Paula" userId="c93cf399-3ed7-4230-9282-8831e3fe5ae7" providerId="ADAL" clId="{D69556F3-8784-4CD2-A0D8-8DF8C0BB2058}" dt="2023-03-07T13:39:33.380" v="312" actId="1036"/>
        <pc:sldMkLst>
          <pc:docMk/>
          <pc:sldMk cId="764756152" sldId="707"/>
        </pc:sldMkLst>
        <pc:spChg chg="del">
          <ac:chgData name="GOMEZ, Paula" userId="c93cf399-3ed7-4230-9282-8831e3fe5ae7" providerId="ADAL" clId="{D69556F3-8784-4CD2-A0D8-8DF8C0BB2058}" dt="2023-03-07T13:27:56.764" v="152"/>
          <ac:spMkLst>
            <pc:docMk/>
            <pc:sldMk cId="764756152" sldId="707"/>
            <ac:spMk id="3" creationId="{F6307947-2914-4612-B345-5E610B96DDB1}"/>
          </ac:spMkLst>
        </pc:spChg>
        <pc:spChg chg="del">
          <ac:chgData name="GOMEZ, Paula" userId="c93cf399-3ed7-4230-9282-8831e3fe5ae7" providerId="ADAL" clId="{D69556F3-8784-4CD2-A0D8-8DF8C0BB2058}" dt="2023-03-07T13:29:33.493" v="153"/>
          <ac:spMkLst>
            <pc:docMk/>
            <pc:sldMk cId="764756152" sldId="707"/>
            <ac:spMk id="8" creationId="{60E159AE-7D29-4D52-B63A-415CD4945D34}"/>
          </ac:spMkLst>
        </pc:spChg>
        <pc:spChg chg="mod">
          <ac:chgData name="GOMEZ, Paula" userId="c93cf399-3ed7-4230-9282-8831e3fe5ae7" providerId="ADAL" clId="{D69556F3-8784-4CD2-A0D8-8DF8C0BB2058}" dt="2023-03-07T13:39:33.380" v="312" actId="1036"/>
          <ac:spMkLst>
            <pc:docMk/>
            <pc:sldMk cId="764756152" sldId="707"/>
            <ac:spMk id="9" creationId="{872997EB-B4D2-4B4C-B436-EBB945F22C79}"/>
          </ac:spMkLst>
        </pc:spChg>
      </pc:sldChg>
      <pc:sldChg chg="addSp delSp modSp mod">
        <pc:chgData name="GOMEZ, Paula" userId="c93cf399-3ed7-4230-9282-8831e3fe5ae7" providerId="ADAL" clId="{D69556F3-8784-4CD2-A0D8-8DF8C0BB2058}" dt="2023-03-07T13:40:24.467" v="320" actId="14100"/>
        <pc:sldMkLst>
          <pc:docMk/>
          <pc:sldMk cId="399796650" sldId="711"/>
        </pc:sldMkLst>
        <pc:spChg chg="del">
          <ac:chgData name="GOMEZ, Paula" userId="c93cf399-3ed7-4230-9282-8831e3fe5ae7" providerId="ADAL" clId="{D69556F3-8784-4CD2-A0D8-8DF8C0BB2058}" dt="2023-03-07T13:27:56.764" v="152"/>
          <ac:spMkLst>
            <pc:docMk/>
            <pc:sldMk cId="399796650" sldId="711"/>
            <ac:spMk id="4" creationId="{8FB72547-8DC9-4BD9-9C00-82EFB657D0D3}"/>
          </ac:spMkLst>
        </pc:spChg>
        <pc:spChg chg="del">
          <ac:chgData name="GOMEZ, Paula" userId="c93cf399-3ed7-4230-9282-8831e3fe5ae7" providerId="ADAL" clId="{D69556F3-8784-4CD2-A0D8-8DF8C0BB2058}" dt="2023-03-07T13:29:33.493" v="153"/>
          <ac:spMkLst>
            <pc:docMk/>
            <pc:sldMk cId="399796650" sldId="711"/>
            <ac:spMk id="6" creationId="{C70FBB61-6E70-44DB-AF13-FACFCBA01E0D}"/>
          </ac:spMkLst>
        </pc:spChg>
        <pc:spChg chg="del">
          <ac:chgData name="GOMEZ, Paula" userId="c93cf399-3ed7-4230-9282-8831e3fe5ae7" providerId="ADAL" clId="{D69556F3-8784-4CD2-A0D8-8DF8C0BB2058}" dt="2023-03-07T13:40:02.028" v="316" actId="478"/>
          <ac:spMkLst>
            <pc:docMk/>
            <pc:sldMk cId="399796650" sldId="711"/>
            <ac:spMk id="7" creationId="{017A56A4-42BF-4C63-B386-8E6E2D99AAB4}"/>
          </ac:spMkLst>
        </pc:spChg>
        <pc:spChg chg="add mod">
          <ac:chgData name="GOMEZ, Paula" userId="c93cf399-3ed7-4230-9282-8831e3fe5ae7" providerId="ADAL" clId="{D69556F3-8784-4CD2-A0D8-8DF8C0BB2058}" dt="2023-03-07T13:40:24.467" v="320" actId="14100"/>
          <ac:spMkLst>
            <pc:docMk/>
            <pc:sldMk cId="399796650" sldId="711"/>
            <ac:spMk id="17" creationId="{EBA5D4D7-A872-4CED-8AE0-004E7C78B1AD}"/>
          </ac:spMkLst>
        </pc:spChg>
      </pc:sldChg>
      <pc:sldChg chg="addSp delSp modSp mod">
        <pc:chgData name="GOMEZ, Paula" userId="c93cf399-3ed7-4230-9282-8831e3fe5ae7" providerId="ADAL" clId="{D69556F3-8784-4CD2-A0D8-8DF8C0BB2058}" dt="2023-03-07T13:40:39.944" v="323"/>
        <pc:sldMkLst>
          <pc:docMk/>
          <pc:sldMk cId="4274365009" sldId="712"/>
        </pc:sldMkLst>
        <pc:spChg chg="del">
          <ac:chgData name="GOMEZ, Paula" userId="c93cf399-3ed7-4230-9282-8831e3fe5ae7" providerId="ADAL" clId="{D69556F3-8784-4CD2-A0D8-8DF8C0BB2058}" dt="2023-03-07T13:27:56.764" v="152"/>
          <ac:spMkLst>
            <pc:docMk/>
            <pc:sldMk cId="4274365009" sldId="712"/>
            <ac:spMk id="3" creationId="{4E3AB73A-996D-4258-9A83-FF531A4A6419}"/>
          </ac:spMkLst>
        </pc:spChg>
        <pc:spChg chg="del">
          <ac:chgData name="GOMEZ, Paula" userId="c93cf399-3ed7-4230-9282-8831e3fe5ae7" providerId="ADAL" clId="{D69556F3-8784-4CD2-A0D8-8DF8C0BB2058}" dt="2023-03-07T13:29:33.493" v="153"/>
          <ac:spMkLst>
            <pc:docMk/>
            <pc:sldMk cId="4274365009" sldId="712"/>
            <ac:spMk id="4" creationId="{74E5FB9C-1040-4627-8B46-05FFDB687532}"/>
          </ac:spMkLst>
        </pc:spChg>
        <pc:spChg chg="del">
          <ac:chgData name="GOMEZ, Paula" userId="c93cf399-3ed7-4230-9282-8831e3fe5ae7" providerId="ADAL" clId="{D69556F3-8784-4CD2-A0D8-8DF8C0BB2058}" dt="2023-03-07T13:40:38.660" v="322" actId="478"/>
          <ac:spMkLst>
            <pc:docMk/>
            <pc:sldMk cId="4274365009" sldId="712"/>
            <ac:spMk id="5" creationId="{F1C76B26-6B1B-4813-BB59-2023A4C771AE}"/>
          </ac:spMkLst>
        </pc:spChg>
        <pc:spChg chg="add mod">
          <ac:chgData name="GOMEZ, Paula" userId="c93cf399-3ed7-4230-9282-8831e3fe5ae7" providerId="ADAL" clId="{D69556F3-8784-4CD2-A0D8-8DF8C0BB2058}" dt="2023-03-07T13:40:39.944" v="323"/>
          <ac:spMkLst>
            <pc:docMk/>
            <pc:sldMk cId="4274365009" sldId="712"/>
            <ac:spMk id="6" creationId="{61D6EC07-4713-48C1-AC52-BC1DE8F1AE44}"/>
          </ac:spMkLst>
        </pc:spChg>
      </pc:sldChg>
      <pc:sldChg chg="addSp delSp modSp mod">
        <pc:chgData name="GOMEZ, Paula" userId="c93cf399-3ed7-4230-9282-8831e3fe5ae7" providerId="ADAL" clId="{D69556F3-8784-4CD2-A0D8-8DF8C0BB2058}" dt="2023-03-07T13:40:32.173" v="321"/>
        <pc:sldMkLst>
          <pc:docMk/>
          <pc:sldMk cId="3522446632" sldId="713"/>
        </pc:sldMkLst>
        <pc:spChg chg="del">
          <ac:chgData name="GOMEZ, Paula" userId="c93cf399-3ed7-4230-9282-8831e3fe5ae7" providerId="ADAL" clId="{D69556F3-8784-4CD2-A0D8-8DF8C0BB2058}" dt="2023-03-07T13:27:56.764" v="152"/>
          <ac:spMkLst>
            <pc:docMk/>
            <pc:sldMk cId="3522446632" sldId="713"/>
            <ac:spMk id="3" creationId="{086D75D6-52F4-40F7-AA13-8F08556F06B2}"/>
          </ac:spMkLst>
        </pc:spChg>
        <pc:spChg chg="del">
          <ac:chgData name="GOMEZ, Paula" userId="c93cf399-3ed7-4230-9282-8831e3fe5ae7" providerId="ADAL" clId="{D69556F3-8784-4CD2-A0D8-8DF8C0BB2058}" dt="2023-03-07T13:29:33.493" v="153"/>
          <ac:spMkLst>
            <pc:docMk/>
            <pc:sldMk cId="3522446632" sldId="713"/>
            <ac:spMk id="4" creationId="{C5CF6DAB-4349-4791-9F7C-3BA816952366}"/>
          </ac:spMkLst>
        </pc:spChg>
        <pc:spChg chg="del">
          <ac:chgData name="GOMEZ, Paula" userId="c93cf399-3ed7-4230-9282-8831e3fe5ae7" providerId="ADAL" clId="{D69556F3-8784-4CD2-A0D8-8DF8C0BB2058}" dt="2023-03-07T13:40:06.123" v="317" actId="478"/>
          <ac:spMkLst>
            <pc:docMk/>
            <pc:sldMk cId="3522446632" sldId="713"/>
            <ac:spMk id="19" creationId="{701FB4EA-7E3F-4696-BB84-3F9D0E4582F2}"/>
          </ac:spMkLst>
        </pc:spChg>
        <pc:spChg chg="add mod">
          <ac:chgData name="GOMEZ, Paula" userId="c93cf399-3ed7-4230-9282-8831e3fe5ae7" providerId="ADAL" clId="{D69556F3-8784-4CD2-A0D8-8DF8C0BB2058}" dt="2023-03-07T13:40:32.173" v="321"/>
          <ac:spMkLst>
            <pc:docMk/>
            <pc:sldMk cId="3522446632" sldId="713"/>
            <ac:spMk id="22" creationId="{F9293F95-C6EC-4D66-A280-A84E25AC58AA}"/>
          </ac:spMkLst>
        </pc:spChg>
      </pc:sldChg>
      <pc:sldChg chg="addSp delSp modSp mod modClrScheme chgLayout">
        <pc:chgData name="GOMEZ, Paula" userId="c93cf399-3ed7-4230-9282-8831e3fe5ae7" providerId="ADAL" clId="{D69556F3-8784-4CD2-A0D8-8DF8C0BB2058}" dt="2023-03-07T13:48:57.165" v="459" actId="478"/>
        <pc:sldMkLst>
          <pc:docMk/>
          <pc:sldMk cId="2876397317" sldId="714"/>
        </pc:sldMkLst>
        <pc:spChg chg="del mod ord">
          <ac:chgData name="GOMEZ, Paula" userId="c93cf399-3ed7-4230-9282-8831e3fe5ae7" providerId="ADAL" clId="{D69556F3-8784-4CD2-A0D8-8DF8C0BB2058}" dt="2023-03-07T13:48:15.418" v="450" actId="478"/>
          <ac:spMkLst>
            <pc:docMk/>
            <pc:sldMk cId="2876397317" sldId="714"/>
            <ac:spMk id="2" creationId="{30EF17E7-7802-435C-B70A-10D02886F203}"/>
          </ac:spMkLst>
        </pc:spChg>
        <pc:spChg chg="del">
          <ac:chgData name="GOMEZ, Paula" userId="c93cf399-3ed7-4230-9282-8831e3fe5ae7" providerId="ADAL" clId="{D69556F3-8784-4CD2-A0D8-8DF8C0BB2058}" dt="2023-03-07T13:13:03.935" v="53" actId="478"/>
          <ac:spMkLst>
            <pc:docMk/>
            <pc:sldMk cId="2876397317" sldId="714"/>
            <ac:spMk id="3" creationId="{0833BF82-C2E1-4971-B250-1ED219A44BCE}"/>
          </ac:spMkLst>
        </pc:spChg>
        <pc:spChg chg="del">
          <ac:chgData name="GOMEZ, Paula" userId="c93cf399-3ed7-4230-9282-8831e3fe5ae7" providerId="ADAL" clId="{D69556F3-8784-4CD2-A0D8-8DF8C0BB2058}" dt="2023-03-07T13:27:56.764" v="152"/>
          <ac:spMkLst>
            <pc:docMk/>
            <pc:sldMk cId="2876397317" sldId="714"/>
            <ac:spMk id="3" creationId="{5BD11CDA-DB57-49C3-AC59-83B2C556E62A}"/>
          </ac:spMkLst>
        </pc:spChg>
        <pc:spChg chg="del">
          <ac:chgData name="GOMEZ, Paula" userId="c93cf399-3ed7-4230-9282-8831e3fe5ae7" providerId="ADAL" clId="{D69556F3-8784-4CD2-A0D8-8DF8C0BB2058}" dt="2023-03-07T13:29:33.493" v="153"/>
          <ac:spMkLst>
            <pc:docMk/>
            <pc:sldMk cId="2876397317" sldId="714"/>
            <ac:spMk id="4" creationId="{4D472FC0-1F91-4F1D-AD4D-11286FA888AC}"/>
          </ac:spMkLst>
        </pc:spChg>
        <pc:spChg chg="mod ord">
          <ac:chgData name="GOMEZ, Paula" userId="c93cf399-3ed7-4230-9282-8831e3fe5ae7" providerId="ADAL" clId="{D69556F3-8784-4CD2-A0D8-8DF8C0BB2058}" dt="2023-03-07T13:48:53.331" v="458" actId="700"/>
          <ac:spMkLst>
            <pc:docMk/>
            <pc:sldMk cId="2876397317" sldId="714"/>
            <ac:spMk id="5" creationId="{1CE899B5-9751-446F-88F1-EC6D11602E6F}"/>
          </ac:spMkLst>
        </pc:spChg>
        <pc:spChg chg="del">
          <ac:chgData name="GOMEZ, Paula" userId="c93cf399-3ed7-4230-9282-8831e3fe5ae7" providerId="ADAL" clId="{D69556F3-8784-4CD2-A0D8-8DF8C0BB2058}" dt="2023-03-07T13:40:51.412" v="326" actId="478"/>
          <ac:spMkLst>
            <pc:docMk/>
            <pc:sldMk cId="2876397317" sldId="714"/>
            <ac:spMk id="6" creationId="{FD1DA013-2DE7-4FF9-9431-5ED5EB9A6B83}"/>
          </ac:spMkLst>
        </pc:spChg>
        <pc:spChg chg="add del mod ord">
          <ac:chgData name="GOMEZ, Paula" userId="c93cf399-3ed7-4230-9282-8831e3fe5ae7" providerId="ADAL" clId="{D69556F3-8784-4CD2-A0D8-8DF8C0BB2058}" dt="2023-03-07T13:48:10.330" v="448" actId="700"/>
          <ac:spMkLst>
            <pc:docMk/>
            <pc:sldMk cId="2876397317" sldId="714"/>
            <ac:spMk id="7" creationId="{52A7E136-A08C-4B08-9D7C-D6DF73277AAC}"/>
          </ac:spMkLst>
        </pc:spChg>
        <pc:spChg chg="del">
          <ac:chgData name="GOMEZ, Paula" userId="c93cf399-3ed7-4230-9282-8831e3fe5ae7" providerId="ADAL" clId="{D69556F3-8784-4CD2-A0D8-8DF8C0BB2058}" dt="2023-03-07T13:13:00.448" v="52" actId="478"/>
          <ac:spMkLst>
            <pc:docMk/>
            <pc:sldMk cId="2876397317" sldId="714"/>
            <ac:spMk id="7" creationId="{730287D1-0CBC-E34E-BC28-228A93E33850}"/>
          </ac:spMkLst>
        </pc:spChg>
        <pc:spChg chg="mod">
          <ac:chgData name="GOMEZ, Paula" userId="c93cf399-3ed7-4230-9282-8831e3fe5ae7" providerId="ADAL" clId="{D69556F3-8784-4CD2-A0D8-8DF8C0BB2058}" dt="2023-03-07T13:48:23.219" v="452" actId="1076"/>
          <ac:spMkLst>
            <pc:docMk/>
            <pc:sldMk cId="2876397317" sldId="714"/>
            <ac:spMk id="8" creationId="{76758AB2-8B4B-D052-5080-27854C74A85A}"/>
          </ac:spMkLst>
        </pc:spChg>
        <pc:spChg chg="add mod">
          <ac:chgData name="GOMEZ, Paula" userId="c93cf399-3ed7-4230-9282-8831e3fe5ae7" providerId="ADAL" clId="{D69556F3-8784-4CD2-A0D8-8DF8C0BB2058}" dt="2023-03-07T13:40:52.610" v="327"/>
          <ac:spMkLst>
            <pc:docMk/>
            <pc:sldMk cId="2876397317" sldId="714"/>
            <ac:spMk id="9" creationId="{C7656FA8-5389-474E-B187-B950C41C60BB}"/>
          </ac:spMkLst>
        </pc:spChg>
        <pc:spChg chg="add del mod">
          <ac:chgData name="GOMEZ, Paula" userId="c93cf399-3ed7-4230-9282-8831e3fe5ae7" providerId="ADAL" clId="{D69556F3-8784-4CD2-A0D8-8DF8C0BB2058}" dt="2023-03-07T13:48:18.843" v="451" actId="478"/>
          <ac:spMkLst>
            <pc:docMk/>
            <pc:sldMk cId="2876397317" sldId="714"/>
            <ac:spMk id="11" creationId="{B4AA2DA0-F71B-4E1A-885F-BF6958753E56}"/>
          </ac:spMkLst>
        </pc:spChg>
        <pc:spChg chg="add del mod ord">
          <ac:chgData name="GOMEZ, Paula" userId="c93cf399-3ed7-4230-9282-8831e3fe5ae7" providerId="ADAL" clId="{D69556F3-8784-4CD2-A0D8-8DF8C0BB2058}" dt="2023-03-07T13:48:57.165" v="459" actId="478"/>
          <ac:spMkLst>
            <pc:docMk/>
            <pc:sldMk cId="2876397317" sldId="714"/>
            <ac:spMk id="12" creationId="{444EE9C8-6318-4275-B4AC-F41EBECAC9BE}"/>
          </ac:spMkLst>
        </pc:spChg>
      </pc:sldChg>
      <pc:sldChg chg="addSp delSp modSp mod">
        <pc:chgData name="GOMEZ, Paula" userId="c93cf399-3ed7-4230-9282-8831e3fe5ae7" providerId="ADAL" clId="{D69556F3-8784-4CD2-A0D8-8DF8C0BB2058}" dt="2023-03-07T13:43:03.057" v="439"/>
        <pc:sldMkLst>
          <pc:docMk/>
          <pc:sldMk cId="2130632639" sldId="715"/>
        </pc:sldMkLst>
        <pc:spChg chg="del">
          <ac:chgData name="GOMEZ, Paula" userId="c93cf399-3ed7-4230-9282-8831e3fe5ae7" providerId="ADAL" clId="{D69556F3-8784-4CD2-A0D8-8DF8C0BB2058}" dt="2023-03-07T13:27:56.764" v="152"/>
          <ac:spMkLst>
            <pc:docMk/>
            <pc:sldMk cId="2130632639" sldId="715"/>
            <ac:spMk id="2" creationId="{69141585-4E73-4052-B5D7-FE885E8AF674}"/>
          </ac:spMkLst>
        </pc:spChg>
        <pc:spChg chg="del">
          <ac:chgData name="GOMEZ, Paula" userId="c93cf399-3ed7-4230-9282-8831e3fe5ae7" providerId="ADAL" clId="{D69556F3-8784-4CD2-A0D8-8DF8C0BB2058}" dt="2023-03-07T13:29:33.493" v="153"/>
          <ac:spMkLst>
            <pc:docMk/>
            <pc:sldMk cId="2130632639" sldId="715"/>
            <ac:spMk id="4" creationId="{E49698F2-3EAF-4AF6-AE8B-841A842897BC}"/>
          </ac:spMkLst>
        </pc:spChg>
        <pc:spChg chg="del">
          <ac:chgData name="GOMEZ, Paula" userId="c93cf399-3ed7-4230-9282-8831e3fe5ae7" providerId="ADAL" clId="{D69556F3-8784-4CD2-A0D8-8DF8C0BB2058}" dt="2023-03-07T13:43:02.547" v="438" actId="478"/>
          <ac:spMkLst>
            <pc:docMk/>
            <pc:sldMk cId="2130632639" sldId="715"/>
            <ac:spMk id="5" creationId="{E376A3D8-8B66-4102-B3CE-233BA7510333}"/>
          </ac:spMkLst>
        </pc:spChg>
        <pc:spChg chg="add mod">
          <ac:chgData name="GOMEZ, Paula" userId="c93cf399-3ed7-4230-9282-8831e3fe5ae7" providerId="ADAL" clId="{D69556F3-8784-4CD2-A0D8-8DF8C0BB2058}" dt="2023-03-07T13:43:03.057" v="439"/>
          <ac:spMkLst>
            <pc:docMk/>
            <pc:sldMk cId="2130632639" sldId="715"/>
            <ac:spMk id="6" creationId="{743B1F74-C574-4A45-B3CD-988DE58F37A3}"/>
          </ac:spMkLst>
        </pc:spChg>
      </pc:sldChg>
      <pc:sldChg chg="delSp modSp mod">
        <pc:chgData name="GOMEZ, Paula" userId="c93cf399-3ed7-4230-9282-8831e3fe5ae7" providerId="ADAL" clId="{D69556F3-8784-4CD2-A0D8-8DF8C0BB2058}" dt="2023-03-07T13:33:56.633" v="192" actId="1035"/>
        <pc:sldMkLst>
          <pc:docMk/>
          <pc:sldMk cId="2609152842" sldId="716"/>
        </pc:sldMkLst>
        <pc:spChg chg="del">
          <ac:chgData name="GOMEZ, Paula" userId="c93cf399-3ed7-4230-9282-8831e3fe5ae7" providerId="ADAL" clId="{D69556F3-8784-4CD2-A0D8-8DF8C0BB2058}" dt="2023-03-07T13:27:56.764" v="152"/>
          <ac:spMkLst>
            <pc:docMk/>
            <pc:sldMk cId="2609152842" sldId="716"/>
            <ac:spMk id="3" creationId="{A923C2E2-C0AE-4D31-86C8-0A71239FA6FA}"/>
          </ac:spMkLst>
        </pc:spChg>
        <pc:spChg chg="del">
          <ac:chgData name="GOMEZ, Paula" userId="c93cf399-3ed7-4230-9282-8831e3fe5ae7" providerId="ADAL" clId="{D69556F3-8784-4CD2-A0D8-8DF8C0BB2058}" dt="2023-03-07T13:29:33.493" v="153"/>
          <ac:spMkLst>
            <pc:docMk/>
            <pc:sldMk cId="2609152842" sldId="716"/>
            <ac:spMk id="4" creationId="{D4938550-3C7F-422C-8B0F-D1CFDA6616A3}"/>
          </ac:spMkLst>
        </pc:spChg>
        <pc:spChg chg="mod">
          <ac:chgData name="GOMEZ, Paula" userId="c93cf399-3ed7-4230-9282-8831e3fe5ae7" providerId="ADAL" clId="{D69556F3-8784-4CD2-A0D8-8DF8C0BB2058}" dt="2023-03-07T13:33:56.633" v="192" actId="1035"/>
          <ac:spMkLst>
            <pc:docMk/>
            <pc:sldMk cId="2609152842" sldId="716"/>
            <ac:spMk id="6" creationId="{CA5DAE34-D37D-42BD-8BEA-B200B76A6654}"/>
          </ac:spMkLst>
        </pc:spChg>
      </pc:sldChg>
      <pc:sldChg chg="addSp delSp modSp mod">
        <pc:chgData name="GOMEZ, Paula" userId="c93cf399-3ed7-4230-9282-8831e3fe5ae7" providerId="ADAL" clId="{D69556F3-8784-4CD2-A0D8-8DF8C0BB2058}" dt="2023-03-07T13:42:08.568" v="377"/>
        <pc:sldMkLst>
          <pc:docMk/>
          <pc:sldMk cId="1827597958" sldId="717"/>
        </pc:sldMkLst>
        <pc:spChg chg="del">
          <ac:chgData name="GOMEZ, Paula" userId="c93cf399-3ed7-4230-9282-8831e3fe5ae7" providerId="ADAL" clId="{D69556F3-8784-4CD2-A0D8-8DF8C0BB2058}" dt="2023-03-07T13:27:56.764" v="152"/>
          <ac:spMkLst>
            <pc:docMk/>
            <pc:sldMk cId="1827597958" sldId="717"/>
            <ac:spMk id="3" creationId="{95CEDF8E-7414-4F85-8B17-AE81D5CB8213}"/>
          </ac:spMkLst>
        </pc:spChg>
        <pc:spChg chg="del">
          <ac:chgData name="GOMEZ, Paula" userId="c93cf399-3ed7-4230-9282-8831e3fe5ae7" providerId="ADAL" clId="{D69556F3-8784-4CD2-A0D8-8DF8C0BB2058}" dt="2023-03-07T13:29:33.493" v="153"/>
          <ac:spMkLst>
            <pc:docMk/>
            <pc:sldMk cId="1827597958" sldId="717"/>
            <ac:spMk id="6" creationId="{02D452E2-45E1-4A48-AC7C-FFB8D3045094}"/>
          </ac:spMkLst>
        </pc:spChg>
        <pc:spChg chg="del">
          <ac:chgData name="GOMEZ, Paula" userId="c93cf399-3ed7-4230-9282-8831e3fe5ae7" providerId="ADAL" clId="{D69556F3-8784-4CD2-A0D8-8DF8C0BB2058}" dt="2023-03-07T13:42:07.780" v="376" actId="478"/>
          <ac:spMkLst>
            <pc:docMk/>
            <pc:sldMk cId="1827597958" sldId="717"/>
            <ac:spMk id="7" creationId="{3BDB3866-1473-4BF0-B67F-D42D9B29853E}"/>
          </ac:spMkLst>
        </pc:spChg>
        <pc:spChg chg="add mod">
          <ac:chgData name="GOMEZ, Paula" userId="c93cf399-3ed7-4230-9282-8831e3fe5ae7" providerId="ADAL" clId="{D69556F3-8784-4CD2-A0D8-8DF8C0BB2058}" dt="2023-03-07T13:42:08.568" v="377"/>
          <ac:spMkLst>
            <pc:docMk/>
            <pc:sldMk cId="1827597958" sldId="717"/>
            <ac:spMk id="8" creationId="{43FCD010-3992-4AAF-996A-236251307C0E}"/>
          </ac:spMkLst>
        </pc:spChg>
      </pc:sldChg>
      <pc:sldChg chg="addSp delSp modSp mod">
        <pc:chgData name="GOMEZ, Paula" userId="c93cf399-3ed7-4230-9282-8831e3fe5ae7" providerId="ADAL" clId="{D69556F3-8784-4CD2-A0D8-8DF8C0BB2058}" dt="2023-03-07T13:42:01.317" v="375"/>
        <pc:sldMkLst>
          <pc:docMk/>
          <pc:sldMk cId="2198078881" sldId="719"/>
        </pc:sldMkLst>
        <pc:spChg chg="del">
          <ac:chgData name="GOMEZ, Paula" userId="c93cf399-3ed7-4230-9282-8831e3fe5ae7" providerId="ADAL" clId="{D69556F3-8784-4CD2-A0D8-8DF8C0BB2058}" dt="2023-03-07T13:27:56.764" v="152"/>
          <ac:spMkLst>
            <pc:docMk/>
            <pc:sldMk cId="2198078881" sldId="719"/>
            <ac:spMk id="3" creationId="{ED0E5AD8-B29B-4606-B99E-A42647E267B3}"/>
          </ac:spMkLst>
        </pc:spChg>
        <pc:spChg chg="del">
          <ac:chgData name="GOMEZ, Paula" userId="c93cf399-3ed7-4230-9282-8831e3fe5ae7" providerId="ADAL" clId="{D69556F3-8784-4CD2-A0D8-8DF8C0BB2058}" dt="2023-03-07T13:29:33.493" v="153"/>
          <ac:spMkLst>
            <pc:docMk/>
            <pc:sldMk cId="2198078881" sldId="719"/>
            <ac:spMk id="4" creationId="{1C4A8CE8-672A-4A18-8BED-278C132B5AE4}"/>
          </ac:spMkLst>
        </pc:spChg>
        <pc:spChg chg="del">
          <ac:chgData name="GOMEZ, Paula" userId="c93cf399-3ed7-4230-9282-8831e3fe5ae7" providerId="ADAL" clId="{D69556F3-8784-4CD2-A0D8-8DF8C0BB2058}" dt="2023-03-07T13:42:00.274" v="374" actId="478"/>
          <ac:spMkLst>
            <pc:docMk/>
            <pc:sldMk cId="2198078881" sldId="719"/>
            <ac:spMk id="5" creationId="{E8A07EFB-9DE5-43BA-AB8E-46DF8CB82226}"/>
          </ac:spMkLst>
        </pc:spChg>
        <pc:spChg chg="add mod">
          <ac:chgData name="GOMEZ, Paula" userId="c93cf399-3ed7-4230-9282-8831e3fe5ae7" providerId="ADAL" clId="{D69556F3-8784-4CD2-A0D8-8DF8C0BB2058}" dt="2023-03-07T13:42:01.317" v="375"/>
          <ac:spMkLst>
            <pc:docMk/>
            <pc:sldMk cId="2198078881" sldId="719"/>
            <ac:spMk id="6" creationId="{3BEE0EB5-EE38-4B62-8C6B-F0774655EEDB}"/>
          </ac:spMkLst>
        </pc:spChg>
      </pc:sldChg>
      <pc:sldChg chg="addSp delSp modSp mod">
        <pc:chgData name="GOMEZ, Paula" userId="c93cf399-3ed7-4230-9282-8831e3fe5ae7" providerId="ADAL" clId="{D69556F3-8784-4CD2-A0D8-8DF8C0BB2058}" dt="2023-03-07T13:51:26.340" v="470" actId="1076"/>
        <pc:sldMkLst>
          <pc:docMk/>
          <pc:sldMk cId="791234188" sldId="722"/>
        </pc:sldMkLst>
        <pc:spChg chg="del">
          <ac:chgData name="GOMEZ, Paula" userId="c93cf399-3ed7-4230-9282-8831e3fe5ae7" providerId="ADAL" clId="{D69556F3-8784-4CD2-A0D8-8DF8C0BB2058}" dt="2023-03-07T13:27:56.764" v="152"/>
          <ac:spMkLst>
            <pc:docMk/>
            <pc:sldMk cId="791234188" sldId="722"/>
            <ac:spMk id="2" creationId="{83BB6F8F-9543-4E54-9867-EB7ACF68E7E0}"/>
          </ac:spMkLst>
        </pc:spChg>
        <pc:spChg chg="mod">
          <ac:chgData name="GOMEZ, Paula" userId="c93cf399-3ed7-4230-9282-8831e3fe5ae7" providerId="ADAL" clId="{D69556F3-8784-4CD2-A0D8-8DF8C0BB2058}" dt="2023-03-07T13:51:26.340" v="470" actId="1076"/>
          <ac:spMkLst>
            <pc:docMk/>
            <pc:sldMk cId="791234188" sldId="722"/>
            <ac:spMk id="4" creationId="{F49E98DB-B03B-DFEE-3DE0-034C50FE391C}"/>
          </ac:spMkLst>
        </pc:spChg>
        <pc:spChg chg="del">
          <ac:chgData name="GOMEZ, Paula" userId="c93cf399-3ed7-4230-9282-8831e3fe5ae7" providerId="ADAL" clId="{D69556F3-8784-4CD2-A0D8-8DF8C0BB2058}" dt="2023-03-07T13:29:33.493" v="153"/>
          <ac:spMkLst>
            <pc:docMk/>
            <pc:sldMk cId="791234188" sldId="722"/>
            <ac:spMk id="5" creationId="{816A6F86-B2E2-470A-B32A-78230367C679}"/>
          </ac:spMkLst>
        </pc:spChg>
        <pc:spChg chg="del">
          <ac:chgData name="GOMEZ, Paula" userId="c93cf399-3ed7-4230-9282-8831e3fe5ae7" providerId="ADAL" clId="{D69556F3-8784-4CD2-A0D8-8DF8C0BB2058}" dt="2023-03-07T13:42:53.908" v="436" actId="478"/>
          <ac:spMkLst>
            <pc:docMk/>
            <pc:sldMk cId="791234188" sldId="722"/>
            <ac:spMk id="6" creationId="{5E6B9EFC-86CE-4968-B130-86AD8E385CB7}"/>
          </ac:spMkLst>
        </pc:spChg>
        <pc:spChg chg="add mod">
          <ac:chgData name="GOMEZ, Paula" userId="c93cf399-3ed7-4230-9282-8831e3fe5ae7" providerId="ADAL" clId="{D69556F3-8784-4CD2-A0D8-8DF8C0BB2058}" dt="2023-03-07T13:42:54.541" v="437"/>
          <ac:spMkLst>
            <pc:docMk/>
            <pc:sldMk cId="791234188" sldId="722"/>
            <ac:spMk id="8" creationId="{E2AFF16F-A95F-42D2-A03B-20D2DD4F2B3C}"/>
          </ac:spMkLst>
        </pc:spChg>
      </pc:sldChg>
      <pc:sldChg chg="addSp delSp modSp mod">
        <pc:chgData name="GOMEZ, Paula" userId="c93cf399-3ed7-4230-9282-8831e3fe5ae7" providerId="ADAL" clId="{D69556F3-8784-4CD2-A0D8-8DF8C0BB2058}" dt="2023-03-07T13:41:55.292" v="373"/>
        <pc:sldMkLst>
          <pc:docMk/>
          <pc:sldMk cId="419142235" sldId="723"/>
        </pc:sldMkLst>
        <pc:spChg chg="del">
          <ac:chgData name="GOMEZ, Paula" userId="c93cf399-3ed7-4230-9282-8831e3fe5ae7" providerId="ADAL" clId="{D69556F3-8784-4CD2-A0D8-8DF8C0BB2058}" dt="2023-03-07T13:27:56.764" v="152"/>
          <ac:spMkLst>
            <pc:docMk/>
            <pc:sldMk cId="419142235" sldId="723"/>
            <ac:spMk id="2" creationId="{02A2088D-BB87-46AA-9C85-AE26A67CC6DB}"/>
          </ac:spMkLst>
        </pc:spChg>
        <pc:spChg chg="del">
          <ac:chgData name="GOMEZ, Paula" userId="c93cf399-3ed7-4230-9282-8831e3fe5ae7" providerId="ADAL" clId="{D69556F3-8784-4CD2-A0D8-8DF8C0BB2058}" dt="2023-03-07T13:29:33.493" v="153"/>
          <ac:spMkLst>
            <pc:docMk/>
            <pc:sldMk cId="419142235" sldId="723"/>
            <ac:spMk id="5" creationId="{D04EB06B-2420-4E7F-8306-64FD7B1C88C4}"/>
          </ac:spMkLst>
        </pc:spChg>
        <pc:spChg chg="del">
          <ac:chgData name="GOMEZ, Paula" userId="c93cf399-3ed7-4230-9282-8831e3fe5ae7" providerId="ADAL" clId="{D69556F3-8784-4CD2-A0D8-8DF8C0BB2058}" dt="2023-03-07T13:41:54.243" v="372" actId="478"/>
          <ac:spMkLst>
            <pc:docMk/>
            <pc:sldMk cId="419142235" sldId="723"/>
            <ac:spMk id="6" creationId="{62EC813B-7A9E-489C-85F7-4091DBC12AA2}"/>
          </ac:spMkLst>
        </pc:spChg>
        <pc:spChg chg="add mod">
          <ac:chgData name="GOMEZ, Paula" userId="c93cf399-3ed7-4230-9282-8831e3fe5ae7" providerId="ADAL" clId="{D69556F3-8784-4CD2-A0D8-8DF8C0BB2058}" dt="2023-03-07T13:41:55.292" v="373"/>
          <ac:spMkLst>
            <pc:docMk/>
            <pc:sldMk cId="419142235" sldId="723"/>
            <ac:spMk id="9" creationId="{07FD4BF0-A30E-46B1-9C52-863251DF95D4}"/>
          </ac:spMkLst>
        </pc:spChg>
      </pc:sldChg>
      <pc:sldChg chg="addSp delSp modSp add mod modTransition modClrScheme chgLayout">
        <pc:chgData name="GOMEZ, Paula" userId="c93cf399-3ed7-4230-9282-8831e3fe5ae7" providerId="ADAL" clId="{D69556F3-8784-4CD2-A0D8-8DF8C0BB2058}" dt="2023-03-07T15:17:27.373" v="674" actId="1076"/>
        <pc:sldMkLst>
          <pc:docMk/>
          <pc:sldMk cId="130080302" sldId="1869"/>
        </pc:sldMkLst>
        <pc:spChg chg="del mod ord">
          <ac:chgData name="GOMEZ, Paula" userId="c93cf399-3ed7-4230-9282-8831e3fe5ae7" providerId="ADAL" clId="{D69556F3-8784-4CD2-A0D8-8DF8C0BB2058}" dt="2023-03-07T15:15:22.139" v="639" actId="478"/>
          <ac:spMkLst>
            <pc:docMk/>
            <pc:sldMk cId="130080302" sldId="1869"/>
            <ac:spMk id="2" creationId="{00000000-0000-0000-0000-000000000000}"/>
          </ac:spMkLst>
        </pc:spChg>
        <pc:spChg chg="mod ord">
          <ac:chgData name="GOMEZ, Paula" userId="c93cf399-3ed7-4230-9282-8831e3fe5ae7" providerId="ADAL" clId="{D69556F3-8784-4CD2-A0D8-8DF8C0BB2058}" dt="2023-03-07T15:16:51.028" v="668" actId="1076"/>
          <ac:spMkLst>
            <pc:docMk/>
            <pc:sldMk cId="130080302" sldId="1869"/>
            <ac:spMk id="3" creationId="{00000000-0000-0000-0000-000000000000}"/>
          </ac:spMkLst>
        </pc:spChg>
        <pc:spChg chg="add mod">
          <ac:chgData name="GOMEZ, Paula" userId="c93cf399-3ed7-4230-9282-8831e3fe5ae7" providerId="ADAL" clId="{D69556F3-8784-4CD2-A0D8-8DF8C0BB2058}" dt="2023-03-07T15:17:27.373" v="674" actId="1076"/>
          <ac:spMkLst>
            <pc:docMk/>
            <pc:sldMk cId="130080302" sldId="1869"/>
            <ac:spMk id="4" creationId="{1928975A-A980-4294-BEBA-67C8CC817766}"/>
          </ac:spMkLst>
        </pc:spChg>
      </pc:sldChg>
      <pc:sldMasterChg chg="addSp modSp delSldLayout modSldLayout">
        <pc:chgData name="GOMEZ, Paula" userId="c93cf399-3ed7-4230-9282-8831e3fe5ae7" providerId="ADAL" clId="{D69556F3-8784-4CD2-A0D8-8DF8C0BB2058}" dt="2023-03-07T15:11:22.834" v="621"/>
        <pc:sldMasterMkLst>
          <pc:docMk/>
          <pc:sldMasterMk cId="0" sldId="2147483682"/>
        </pc:sldMasterMkLst>
        <pc:picChg chg="add mod">
          <ac:chgData name="GOMEZ, Paula" userId="c93cf399-3ed7-4230-9282-8831e3fe5ae7" providerId="ADAL" clId="{D69556F3-8784-4CD2-A0D8-8DF8C0BB2058}" dt="2023-03-07T15:08:42.524" v="580"/>
          <ac:picMkLst>
            <pc:docMk/>
            <pc:sldMasterMk cId="0" sldId="2147483682"/>
            <ac:picMk id="15" creationId="{A2745DBF-3522-4C44-B7D9-62C408838138}"/>
          </ac:picMkLst>
        </pc:picChg>
        <pc:sldLayoutChg chg="addSp modSp">
          <pc:chgData name="GOMEZ, Paula" userId="c93cf399-3ed7-4230-9282-8831e3fe5ae7" providerId="ADAL" clId="{D69556F3-8784-4CD2-A0D8-8DF8C0BB2058}" dt="2023-03-07T15:09:40.657" v="596"/>
          <pc:sldLayoutMkLst>
            <pc:docMk/>
            <pc:sldMasterMk cId="0" sldId="2147483682"/>
            <pc:sldLayoutMk cId="0" sldId="2147483671"/>
          </pc:sldLayoutMkLst>
          <pc:picChg chg="add mod">
            <ac:chgData name="GOMEZ, Paula" userId="c93cf399-3ed7-4230-9282-8831e3fe5ae7" providerId="ADAL" clId="{D69556F3-8784-4CD2-A0D8-8DF8C0BB2058}" dt="2023-03-07T15:09:40.657" v="596"/>
            <ac:picMkLst>
              <pc:docMk/>
              <pc:sldMasterMk cId="0" sldId="2147483682"/>
              <pc:sldLayoutMk cId="0" sldId="2147483671"/>
              <ac:picMk id="13" creationId="{19912184-8B24-4A18-8EDF-AAA43187D570}"/>
            </ac:picMkLst>
          </pc:picChg>
        </pc:sldLayoutChg>
        <pc:sldLayoutChg chg="addSp modSp">
          <pc:chgData name="GOMEZ, Paula" userId="c93cf399-3ed7-4230-9282-8831e3fe5ae7" providerId="ADAL" clId="{D69556F3-8784-4CD2-A0D8-8DF8C0BB2058}" dt="2023-03-07T15:09:43.816" v="597"/>
          <pc:sldLayoutMkLst>
            <pc:docMk/>
            <pc:sldMasterMk cId="0" sldId="2147483682"/>
            <pc:sldLayoutMk cId="0" sldId="2147483672"/>
          </pc:sldLayoutMkLst>
          <pc:picChg chg="add mod">
            <ac:chgData name="GOMEZ, Paula" userId="c93cf399-3ed7-4230-9282-8831e3fe5ae7" providerId="ADAL" clId="{D69556F3-8784-4CD2-A0D8-8DF8C0BB2058}" dt="2023-03-07T15:09:43.816" v="597"/>
            <ac:picMkLst>
              <pc:docMk/>
              <pc:sldMasterMk cId="0" sldId="2147483682"/>
              <pc:sldLayoutMk cId="0" sldId="2147483672"/>
              <ac:picMk id="13" creationId="{8E4887BF-0F76-4C9D-8CDA-B1CE1767485B}"/>
            </ac:picMkLst>
          </pc:picChg>
        </pc:sldLayoutChg>
        <pc:sldLayoutChg chg="del">
          <pc:chgData name="GOMEZ, Paula" userId="c93cf399-3ed7-4230-9282-8831e3fe5ae7" providerId="ADAL" clId="{D69556F3-8784-4CD2-A0D8-8DF8C0BB2058}" dt="2023-03-07T15:09:51.471" v="598" actId="2696"/>
          <pc:sldLayoutMkLst>
            <pc:docMk/>
            <pc:sldMasterMk cId="0" sldId="2147483682"/>
            <pc:sldLayoutMk cId="0" sldId="2147483673"/>
          </pc:sldLayoutMkLst>
        </pc:sldLayoutChg>
        <pc:sldLayoutChg chg="addSp modSp">
          <pc:chgData name="GOMEZ, Paula" userId="c93cf399-3ed7-4230-9282-8831e3fe5ae7" providerId="ADAL" clId="{D69556F3-8784-4CD2-A0D8-8DF8C0BB2058}" dt="2023-03-07T15:08:45.876" v="581"/>
          <pc:sldLayoutMkLst>
            <pc:docMk/>
            <pc:sldMasterMk cId="0" sldId="2147483682"/>
            <pc:sldLayoutMk cId="0" sldId="2147483683"/>
          </pc:sldLayoutMkLst>
          <pc:picChg chg="add mod">
            <ac:chgData name="GOMEZ, Paula" userId="c93cf399-3ed7-4230-9282-8831e3fe5ae7" providerId="ADAL" clId="{D69556F3-8784-4CD2-A0D8-8DF8C0BB2058}" dt="2023-03-07T15:08:45.876" v="581"/>
            <ac:picMkLst>
              <pc:docMk/>
              <pc:sldMasterMk cId="0" sldId="2147483682"/>
              <pc:sldLayoutMk cId="0" sldId="2147483683"/>
              <ac:picMk id="15" creationId="{B8E7BA93-2106-480D-AFBF-8ABE1E5C618F}"/>
            </ac:picMkLst>
          </pc:picChg>
        </pc:sldLayoutChg>
        <pc:sldLayoutChg chg="addSp modSp">
          <pc:chgData name="GOMEZ, Paula" userId="c93cf399-3ed7-4230-9282-8831e3fe5ae7" providerId="ADAL" clId="{D69556F3-8784-4CD2-A0D8-8DF8C0BB2058}" dt="2023-03-07T15:08:49.050" v="582"/>
          <pc:sldLayoutMkLst>
            <pc:docMk/>
            <pc:sldMasterMk cId="0" sldId="2147483682"/>
            <pc:sldLayoutMk cId="0" sldId="2147483684"/>
          </pc:sldLayoutMkLst>
          <pc:picChg chg="add mod">
            <ac:chgData name="GOMEZ, Paula" userId="c93cf399-3ed7-4230-9282-8831e3fe5ae7" providerId="ADAL" clId="{D69556F3-8784-4CD2-A0D8-8DF8C0BB2058}" dt="2023-03-07T15:08:49.050" v="582"/>
            <ac:picMkLst>
              <pc:docMk/>
              <pc:sldMasterMk cId="0" sldId="2147483682"/>
              <pc:sldLayoutMk cId="0" sldId="2147483684"/>
              <ac:picMk id="20" creationId="{C02D9D2F-6DA2-4B4E-BBFF-437FCD573D58}"/>
            </ac:picMkLst>
          </pc:picChg>
        </pc:sldLayoutChg>
        <pc:sldLayoutChg chg="addSp modSp">
          <pc:chgData name="GOMEZ, Paula" userId="c93cf399-3ed7-4230-9282-8831e3fe5ae7" providerId="ADAL" clId="{D69556F3-8784-4CD2-A0D8-8DF8C0BB2058}" dt="2023-03-07T15:08:51.895" v="583"/>
          <pc:sldLayoutMkLst>
            <pc:docMk/>
            <pc:sldMasterMk cId="0" sldId="2147483682"/>
            <pc:sldLayoutMk cId="0" sldId="2147483686"/>
          </pc:sldLayoutMkLst>
          <pc:picChg chg="add mod">
            <ac:chgData name="GOMEZ, Paula" userId="c93cf399-3ed7-4230-9282-8831e3fe5ae7" providerId="ADAL" clId="{D69556F3-8784-4CD2-A0D8-8DF8C0BB2058}" dt="2023-03-07T15:08:51.895" v="583"/>
            <ac:picMkLst>
              <pc:docMk/>
              <pc:sldMasterMk cId="0" sldId="2147483682"/>
              <pc:sldLayoutMk cId="0" sldId="2147483686"/>
              <ac:picMk id="15" creationId="{3774C546-F5FC-448E-AAC0-A804B2D0D9AC}"/>
            </ac:picMkLst>
          </pc:picChg>
        </pc:sldLayoutChg>
        <pc:sldLayoutChg chg="addSp modSp">
          <pc:chgData name="GOMEZ, Paula" userId="c93cf399-3ed7-4230-9282-8831e3fe5ae7" providerId="ADAL" clId="{D69556F3-8784-4CD2-A0D8-8DF8C0BB2058}" dt="2023-03-07T15:08:54.719" v="584"/>
          <pc:sldLayoutMkLst>
            <pc:docMk/>
            <pc:sldMasterMk cId="0" sldId="2147483682"/>
            <pc:sldLayoutMk cId="0" sldId="2147483687"/>
          </pc:sldLayoutMkLst>
          <pc:picChg chg="add mod">
            <ac:chgData name="GOMEZ, Paula" userId="c93cf399-3ed7-4230-9282-8831e3fe5ae7" providerId="ADAL" clId="{D69556F3-8784-4CD2-A0D8-8DF8C0BB2058}" dt="2023-03-07T15:08:54.719" v="584"/>
            <ac:picMkLst>
              <pc:docMk/>
              <pc:sldMasterMk cId="0" sldId="2147483682"/>
              <pc:sldLayoutMk cId="0" sldId="2147483687"/>
              <ac:picMk id="17" creationId="{9CF6B049-E0BD-47A8-91C8-157AC96395F5}"/>
            </ac:picMkLst>
          </pc:picChg>
        </pc:sldLayoutChg>
        <pc:sldLayoutChg chg="addSp modSp">
          <pc:chgData name="GOMEZ, Paula" userId="c93cf399-3ed7-4230-9282-8831e3fe5ae7" providerId="ADAL" clId="{D69556F3-8784-4CD2-A0D8-8DF8C0BB2058}" dt="2023-03-07T15:08:57.776" v="585"/>
          <pc:sldLayoutMkLst>
            <pc:docMk/>
            <pc:sldMasterMk cId="0" sldId="2147483682"/>
            <pc:sldLayoutMk cId="0" sldId="2147483689"/>
          </pc:sldLayoutMkLst>
          <pc:picChg chg="add mod">
            <ac:chgData name="GOMEZ, Paula" userId="c93cf399-3ed7-4230-9282-8831e3fe5ae7" providerId="ADAL" clId="{D69556F3-8784-4CD2-A0D8-8DF8C0BB2058}" dt="2023-03-07T15:08:57.776" v="585"/>
            <ac:picMkLst>
              <pc:docMk/>
              <pc:sldMasterMk cId="0" sldId="2147483682"/>
              <pc:sldLayoutMk cId="0" sldId="2147483689"/>
              <ac:picMk id="18" creationId="{F77E856B-7107-484B-BED7-09A357542361}"/>
            </ac:picMkLst>
          </pc:picChg>
        </pc:sldLayoutChg>
        <pc:sldLayoutChg chg="addSp modSp">
          <pc:chgData name="GOMEZ, Paula" userId="c93cf399-3ed7-4230-9282-8831e3fe5ae7" providerId="ADAL" clId="{D69556F3-8784-4CD2-A0D8-8DF8C0BB2058}" dt="2023-03-07T15:09:01.970" v="586"/>
          <pc:sldLayoutMkLst>
            <pc:docMk/>
            <pc:sldMasterMk cId="0" sldId="2147483682"/>
            <pc:sldLayoutMk cId="0" sldId="2147483691"/>
          </pc:sldLayoutMkLst>
          <pc:picChg chg="add mod">
            <ac:chgData name="GOMEZ, Paula" userId="c93cf399-3ed7-4230-9282-8831e3fe5ae7" providerId="ADAL" clId="{D69556F3-8784-4CD2-A0D8-8DF8C0BB2058}" dt="2023-03-07T15:09:01.970" v="586"/>
            <ac:picMkLst>
              <pc:docMk/>
              <pc:sldMasterMk cId="0" sldId="2147483682"/>
              <pc:sldLayoutMk cId="0" sldId="2147483691"/>
              <ac:picMk id="18" creationId="{1A49B5A4-73CE-4676-902D-78468BFD80A3}"/>
            </ac:picMkLst>
          </pc:picChg>
        </pc:sldLayoutChg>
        <pc:sldLayoutChg chg="addSp modSp">
          <pc:chgData name="GOMEZ, Paula" userId="c93cf399-3ed7-4230-9282-8831e3fe5ae7" providerId="ADAL" clId="{D69556F3-8784-4CD2-A0D8-8DF8C0BB2058}" dt="2023-03-07T15:09:21.297" v="590"/>
          <pc:sldLayoutMkLst>
            <pc:docMk/>
            <pc:sldMasterMk cId="0" sldId="2147483682"/>
            <pc:sldLayoutMk cId="2884475595" sldId="2147483719"/>
          </pc:sldLayoutMkLst>
          <pc:picChg chg="add mod">
            <ac:chgData name="GOMEZ, Paula" userId="c93cf399-3ed7-4230-9282-8831e3fe5ae7" providerId="ADAL" clId="{D69556F3-8784-4CD2-A0D8-8DF8C0BB2058}" dt="2023-03-07T15:09:21.297" v="590"/>
            <ac:picMkLst>
              <pc:docMk/>
              <pc:sldMasterMk cId="0" sldId="2147483682"/>
              <pc:sldLayoutMk cId="2884475595" sldId="2147483719"/>
              <ac:picMk id="12" creationId="{4102C8DE-9683-44A0-A3AF-EEEDBEE3F631}"/>
            </ac:picMkLst>
          </pc:picChg>
        </pc:sldLayoutChg>
        <pc:sldLayoutChg chg="addSp modSp">
          <pc:chgData name="GOMEZ, Paula" userId="c93cf399-3ed7-4230-9282-8831e3fe5ae7" providerId="ADAL" clId="{D69556F3-8784-4CD2-A0D8-8DF8C0BB2058}" dt="2023-03-07T15:09:24.257" v="591"/>
          <pc:sldLayoutMkLst>
            <pc:docMk/>
            <pc:sldMasterMk cId="0" sldId="2147483682"/>
            <pc:sldLayoutMk cId="721061141" sldId="2147483774"/>
          </pc:sldLayoutMkLst>
          <pc:picChg chg="add mod">
            <ac:chgData name="GOMEZ, Paula" userId="c93cf399-3ed7-4230-9282-8831e3fe5ae7" providerId="ADAL" clId="{D69556F3-8784-4CD2-A0D8-8DF8C0BB2058}" dt="2023-03-07T15:09:24.257" v="591"/>
            <ac:picMkLst>
              <pc:docMk/>
              <pc:sldMasterMk cId="0" sldId="2147483682"/>
              <pc:sldLayoutMk cId="721061141" sldId="2147483774"/>
              <ac:picMk id="12" creationId="{0BC9A640-0F5C-4603-A95E-751B064CE928}"/>
            </ac:picMkLst>
          </pc:picChg>
        </pc:sldLayoutChg>
        <pc:sldLayoutChg chg="addSp modSp">
          <pc:chgData name="GOMEZ, Paula" userId="c93cf399-3ed7-4230-9282-8831e3fe5ae7" providerId="ADAL" clId="{D69556F3-8784-4CD2-A0D8-8DF8C0BB2058}" dt="2023-03-07T15:09:31.912" v="593"/>
          <pc:sldLayoutMkLst>
            <pc:docMk/>
            <pc:sldMasterMk cId="0" sldId="2147483682"/>
            <pc:sldLayoutMk cId="0" sldId="2147483853"/>
          </pc:sldLayoutMkLst>
          <pc:picChg chg="add mod">
            <ac:chgData name="GOMEZ, Paula" userId="c93cf399-3ed7-4230-9282-8831e3fe5ae7" providerId="ADAL" clId="{D69556F3-8784-4CD2-A0D8-8DF8C0BB2058}" dt="2023-03-07T15:09:31.912" v="593"/>
            <ac:picMkLst>
              <pc:docMk/>
              <pc:sldMasterMk cId="0" sldId="2147483682"/>
              <pc:sldLayoutMk cId="0" sldId="2147483853"/>
              <ac:picMk id="14" creationId="{35D209A7-0864-4C33-A095-F74E9F554E0E}"/>
            </ac:picMkLst>
          </pc:picChg>
        </pc:sldLayoutChg>
        <pc:sldLayoutChg chg="addSp modSp">
          <pc:chgData name="GOMEZ, Paula" userId="c93cf399-3ed7-4230-9282-8831e3fe5ae7" providerId="ADAL" clId="{D69556F3-8784-4CD2-A0D8-8DF8C0BB2058}" dt="2023-03-07T15:09:27.037" v="592"/>
          <pc:sldLayoutMkLst>
            <pc:docMk/>
            <pc:sldMasterMk cId="0" sldId="2147483682"/>
            <pc:sldLayoutMk cId="0" sldId="2147483854"/>
          </pc:sldLayoutMkLst>
          <pc:picChg chg="add mod">
            <ac:chgData name="GOMEZ, Paula" userId="c93cf399-3ed7-4230-9282-8831e3fe5ae7" providerId="ADAL" clId="{D69556F3-8784-4CD2-A0D8-8DF8C0BB2058}" dt="2023-03-07T15:09:27.037" v="592"/>
            <ac:picMkLst>
              <pc:docMk/>
              <pc:sldMasterMk cId="0" sldId="2147483682"/>
              <pc:sldLayoutMk cId="0" sldId="2147483854"/>
              <ac:picMk id="13" creationId="{E2E56D73-1179-4639-9DF1-78916A19182C}"/>
            </ac:picMkLst>
          </pc:picChg>
        </pc:sldLayoutChg>
        <pc:sldLayoutChg chg="addSp modSp">
          <pc:chgData name="GOMEZ, Paula" userId="c93cf399-3ed7-4230-9282-8831e3fe5ae7" providerId="ADAL" clId="{D69556F3-8784-4CD2-A0D8-8DF8C0BB2058}" dt="2023-03-07T15:09:09.145" v="587"/>
          <pc:sldLayoutMkLst>
            <pc:docMk/>
            <pc:sldMasterMk cId="0" sldId="2147483682"/>
            <pc:sldLayoutMk cId="0" sldId="2147483855"/>
          </pc:sldLayoutMkLst>
          <pc:picChg chg="add mod">
            <ac:chgData name="GOMEZ, Paula" userId="c93cf399-3ed7-4230-9282-8831e3fe5ae7" providerId="ADAL" clId="{D69556F3-8784-4CD2-A0D8-8DF8C0BB2058}" dt="2023-03-07T15:09:09.145" v="587"/>
            <ac:picMkLst>
              <pc:docMk/>
              <pc:sldMasterMk cId="0" sldId="2147483682"/>
              <pc:sldLayoutMk cId="0" sldId="2147483855"/>
              <ac:picMk id="14" creationId="{9306E655-6776-4CC5-8DAF-A81CB11A8C4C}"/>
            </ac:picMkLst>
          </pc:picChg>
        </pc:sldLayoutChg>
        <pc:sldLayoutChg chg="addSp modSp">
          <pc:chgData name="GOMEZ, Paula" userId="c93cf399-3ed7-4230-9282-8831e3fe5ae7" providerId="ADAL" clId="{D69556F3-8784-4CD2-A0D8-8DF8C0BB2058}" dt="2023-03-07T15:09:37.639" v="595"/>
          <pc:sldLayoutMkLst>
            <pc:docMk/>
            <pc:sldMasterMk cId="0" sldId="2147483682"/>
            <pc:sldLayoutMk cId="0" sldId="2147483857"/>
          </pc:sldLayoutMkLst>
          <pc:picChg chg="add mod">
            <ac:chgData name="GOMEZ, Paula" userId="c93cf399-3ed7-4230-9282-8831e3fe5ae7" providerId="ADAL" clId="{D69556F3-8784-4CD2-A0D8-8DF8C0BB2058}" dt="2023-03-07T15:09:37.639" v="595"/>
            <ac:picMkLst>
              <pc:docMk/>
              <pc:sldMasterMk cId="0" sldId="2147483682"/>
              <pc:sldLayoutMk cId="0" sldId="2147483857"/>
              <ac:picMk id="14" creationId="{14CE2FC1-68E5-4562-84A0-476D630F304E}"/>
            </ac:picMkLst>
          </pc:picChg>
        </pc:sldLayoutChg>
        <pc:sldLayoutChg chg="addSp modSp">
          <pc:chgData name="GOMEZ, Paula" userId="c93cf399-3ed7-4230-9282-8831e3fe5ae7" providerId="ADAL" clId="{D69556F3-8784-4CD2-A0D8-8DF8C0BB2058}" dt="2023-03-07T15:09:14.224" v="588"/>
          <pc:sldLayoutMkLst>
            <pc:docMk/>
            <pc:sldMasterMk cId="0" sldId="2147483682"/>
            <pc:sldLayoutMk cId="0" sldId="2147483858"/>
          </pc:sldLayoutMkLst>
          <pc:picChg chg="add mod">
            <ac:chgData name="GOMEZ, Paula" userId="c93cf399-3ed7-4230-9282-8831e3fe5ae7" providerId="ADAL" clId="{D69556F3-8784-4CD2-A0D8-8DF8C0BB2058}" dt="2023-03-07T15:09:14.224" v="588"/>
            <ac:picMkLst>
              <pc:docMk/>
              <pc:sldMasterMk cId="0" sldId="2147483682"/>
              <pc:sldLayoutMk cId="0" sldId="2147483858"/>
              <ac:picMk id="16" creationId="{C0C54A01-ED92-4106-9459-50B79845D8B8}"/>
            </ac:picMkLst>
          </pc:picChg>
        </pc:sldLayoutChg>
        <pc:sldLayoutChg chg="addSp modSp">
          <pc:chgData name="GOMEZ, Paula" userId="c93cf399-3ed7-4230-9282-8831e3fe5ae7" providerId="ADAL" clId="{D69556F3-8784-4CD2-A0D8-8DF8C0BB2058}" dt="2023-03-07T15:09:18.072" v="589"/>
          <pc:sldLayoutMkLst>
            <pc:docMk/>
            <pc:sldMasterMk cId="0" sldId="2147483682"/>
            <pc:sldLayoutMk cId="0" sldId="2147483859"/>
          </pc:sldLayoutMkLst>
          <pc:picChg chg="add mod">
            <ac:chgData name="GOMEZ, Paula" userId="c93cf399-3ed7-4230-9282-8831e3fe5ae7" providerId="ADAL" clId="{D69556F3-8784-4CD2-A0D8-8DF8C0BB2058}" dt="2023-03-07T15:09:18.072" v="589"/>
            <ac:picMkLst>
              <pc:docMk/>
              <pc:sldMasterMk cId="0" sldId="2147483682"/>
              <pc:sldLayoutMk cId="0" sldId="2147483859"/>
              <ac:picMk id="15" creationId="{427C9634-6E28-4D25-9599-50B547C2A1FE}"/>
            </ac:picMkLst>
          </pc:picChg>
        </pc:sldLayoutChg>
        <pc:sldLayoutChg chg="addSp modSp">
          <pc:chgData name="GOMEZ, Paula" userId="c93cf399-3ed7-4230-9282-8831e3fe5ae7" providerId="ADAL" clId="{D69556F3-8784-4CD2-A0D8-8DF8C0BB2058}" dt="2023-03-07T15:09:34.817" v="594"/>
          <pc:sldLayoutMkLst>
            <pc:docMk/>
            <pc:sldMasterMk cId="0" sldId="2147483682"/>
            <pc:sldLayoutMk cId="0" sldId="2147483861"/>
          </pc:sldLayoutMkLst>
          <pc:picChg chg="add mod">
            <ac:chgData name="GOMEZ, Paula" userId="c93cf399-3ed7-4230-9282-8831e3fe5ae7" providerId="ADAL" clId="{D69556F3-8784-4CD2-A0D8-8DF8C0BB2058}" dt="2023-03-07T15:09:34.817" v="594"/>
            <ac:picMkLst>
              <pc:docMk/>
              <pc:sldMasterMk cId="0" sldId="2147483682"/>
              <pc:sldLayoutMk cId="0" sldId="2147483861"/>
              <ac:picMk id="14" creationId="{2508DC6D-190E-4CC0-9E65-3158B341DBEF}"/>
            </ac:picMkLst>
          </pc:picChg>
        </pc:sldLayoutChg>
        <pc:sldLayoutChg chg="delSp">
          <pc:chgData name="GOMEZ, Paula" userId="c93cf399-3ed7-4230-9282-8831e3fe5ae7" providerId="ADAL" clId="{D69556F3-8784-4CD2-A0D8-8DF8C0BB2058}" dt="2023-03-07T15:11:22.834" v="621"/>
          <pc:sldLayoutMkLst>
            <pc:docMk/>
            <pc:sldMasterMk cId="0" sldId="2147483682"/>
            <pc:sldLayoutMk cId="1425406983" sldId="2147483862"/>
          </pc:sldLayoutMkLst>
          <pc:picChg chg="del">
            <ac:chgData name="GOMEZ, Paula" userId="c93cf399-3ed7-4230-9282-8831e3fe5ae7" providerId="ADAL" clId="{D69556F3-8784-4CD2-A0D8-8DF8C0BB2058}" dt="2023-03-07T15:11:22.834" v="621"/>
            <ac:picMkLst>
              <pc:docMk/>
              <pc:sldMasterMk cId="0" sldId="2147483682"/>
              <pc:sldLayoutMk cId="1425406983" sldId="2147483862"/>
              <ac:picMk id="284"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5"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6"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7" creationId="{00000000-0000-0000-0000-000000000000}"/>
            </ac:picMkLst>
          </pc:picChg>
          <pc:picChg chg="del">
            <ac:chgData name="GOMEZ, Paula" userId="c93cf399-3ed7-4230-9282-8831e3fe5ae7" providerId="ADAL" clId="{D69556F3-8784-4CD2-A0D8-8DF8C0BB2058}" dt="2023-03-07T15:11:22.834" v="621"/>
            <ac:picMkLst>
              <pc:docMk/>
              <pc:sldMasterMk cId="0" sldId="2147483682"/>
              <pc:sldLayoutMk cId="1425406983" sldId="2147483862"/>
              <ac:picMk id="288" creationId="{00000000-0000-0000-0000-000000000000}"/>
            </ac:picMkLst>
          </pc:picChg>
        </pc:sldLayoutChg>
      </pc:sldMasterChg>
      <pc:sldMasterChg chg="addSp modSp delSldLayout modSldLayout">
        <pc:chgData name="GOMEZ, Paula" userId="c93cf399-3ed7-4230-9282-8831e3fe5ae7" providerId="ADAL" clId="{D69556F3-8784-4CD2-A0D8-8DF8C0BB2058}" dt="2023-03-07T15:11:06.134" v="619"/>
        <pc:sldMasterMkLst>
          <pc:docMk/>
          <pc:sldMasterMk cId="0" sldId="2147483720"/>
        </pc:sldMasterMkLst>
        <pc:picChg chg="add mod">
          <ac:chgData name="GOMEZ, Paula" userId="c93cf399-3ed7-4230-9282-8831e3fe5ae7" providerId="ADAL" clId="{D69556F3-8784-4CD2-A0D8-8DF8C0BB2058}" dt="2023-03-07T15:09:56.114" v="599"/>
          <ac:picMkLst>
            <pc:docMk/>
            <pc:sldMasterMk cId="0" sldId="2147483720"/>
            <ac:picMk id="15" creationId="{EB4CD454-2FA6-410F-A437-52FF020A2B4C}"/>
          </ac:picMkLst>
        </pc:picChg>
        <pc:sldLayoutChg chg="addSp modSp">
          <pc:chgData name="GOMEZ, Paula" userId="c93cf399-3ed7-4230-9282-8831e3fe5ae7" providerId="ADAL" clId="{D69556F3-8784-4CD2-A0D8-8DF8C0BB2058}" dt="2023-03-07T15:10:01.177" v="600"/>
          <pc:sldLayoutMkLst>
            <pc:docMk/>
            <pc:sldMasterMk cId="0" sldId="2147483720"/>
            <pc:sldLayoutMk cId="0" sldId="2147483721"/>
          </pc:sldLayoutMkLst>
          <pc:picChg chg="add mod">
            <ac:chgData name="GOMEZ, Paula" userId="c93cf399-3ed7-4230-9282-8831e3fe5ae7" providerId="ADAL" clId="{D69556F3-8784-4CD2-A0D8-8DF8C0BB2058}" dt="2023-03-07T15:10:01.177" v="600"/>
            <ac:picMkLst>
              <pc:docMk/>
              <pc:sldMasterMk cId="0" sldId="2147483720"/>
              <pc:sldLayoutMk cId="0" sldId="2147483721"/>
              <ac:picMk id="15" creationId="{C0ED55F9-E88A-4971-AA58-A4B62B6C8594}"/>
            </ac:picMkLst>
          </pc:picChg>
        </pc:sldLayoutChg>
        <pc:sldLayoutChg chg="addSp modSp">
          <pc:chgData name="GOMEZ, Paula" userId="c93cf399-3ed7-4230-9282-8831e3fe5ae7" providerId="ADAL" clId="{D69556F3-8784-4CD2-A0D8-8DF8C0BB2058}" dt="2023-03-07T15:10:04.349" v="601"/>
          <pc:sldLayoutMkLst>
            <pc:docMk/>
            <pc:sldMasterMk cId="0" sldId="2147483720"/>
            <pc:sldLayoutMk cId="0" sldId="2147483722"/>
          </pc:sldLayoutMkLst>
          <pc:picChg chg="add mod">
            <ac:chgData name="GOMEZ, Paula" userId="c93cf399-3ed7-4230-9282-8831e3fe5ae7" providerId="ADAL" clId="{D69556F3-8784-4CD2-A0D8-8DF8C0BB2058}" dt="2023-03-07T15:10:04.349" v="601"/>
            <ac:picMkLst>
              <pc:docMk/>
              <pc:sldMasterMk cId="0" sldId="2147483720"/>
              <pc:sldLayoutMk cId="0" sldId="2147483722"/>
              <ac:picMk id="20" creationId="{372BCDAA-3048-4429-835E-04546A645D92}"/>
            </ac:picMkLst>
          </pc:picChg>
        </pc:sldLayoutChg>
        <pc:sldLayoutChg chg="addSp modSp">
          <pc:chgData name="GOMEZ, Paula" userId="c93cf399-3ed7-4230-9282-8831e3fe5ae7" providerId="ADAL" clId="{D69556F3-8784-4CD2-A0D8-8DF8C0BB2058}" dt="2023-03-07T15:10:07.051" v="602"/>
          <pc:sldLayoutMkLst>
            <pc:docMk/>
            <pc:sldMasterMk cId="0" sldId="2147483720"/>
            <pc:sldLayoutMk cId="0" sldId="2147483723"/>
          </pc:sldLayoutMkLst>
          <pc:picChg chg="add mod">
            <ac:chgData name="GOMEZ, Paula" userId="c93cf399-3ed7-4230-9282-8831e3fe5ae7" providerId="ADAL" clId="{D69556F3-8784-4CD2-A0D8-8DF8C0BB2058}" dt="2023-03-07T15:10:07.051" v="602"/>
            <ac:picMkLst>
              <pc:docMk/>
              <pc:sldMasterMk cId="0" sldId="2147483720"/>
              <pc:sldLayoutMk cId="0" sldId="2147483723"/>
              <ac:picMk id="15" creationId="{28BC0735-451F-4119-9EC2-84A477B0C4B8}"/>
            </ac:picMkLst>
          </pc:picChg>
        </pc:sldLayoutChg>
        <pc:sldLayoutChg chg="addSp modSp">
          <pc:chgData name="GOMEZ, Paula" userId="c93cf399-3ed7-4230-9282-8831e3fe5ae7" providerId="ADAL" clId="{D69556F3-8784-4CD2-A0D8-8DF8C0BB2058}" dt="2023-03-07T15:10:11.891" v="603"/>
          <pc:sldLayoutMkLst>
            <pc:docMk/>
            <pc:sldMasterMk cId="0" sldId="2147483720"/>
            <pc:sldLayoutMk cId="0" sldId="2147483724"/>
          </pc:sldLayoutMkLst>
          <pc:picChg chg="add mod">
            <ac:chgData name="GOMEZ, Paula" userId="c93cf399-3ed7-4230-9282-8831e3fe5ae7" providerId="ADAL" clId="{D69556F3-8784-4CD2-A0D8-8DF8C0BB2058}" dt="2023-03-07T15:10:11.891" v="603"/>
            <ac:picMkLst>
              <pc:docMk/>
              <pc:sldMasterMk cId="0" sldId="2147483720"/>
              <pc:sldLayoutMk cId="0" sldId="2147483724"/>
              <ac:picMk id="17" creationId="{1F6C1C9E-161A-498D-A5B3-54C7AC06A49B}"/>
            </ac:picMkLst>
          </pc:picChg>
        </pc:sldLayoutChg>
        <pc:sldLayoutChg chg="addSp delSp modSp mod">
          <pc:chgData name="GOMEZ, Paula" userId="c93cf399-3ed7-4230-9282-8831e3fe5ae7" providerId="ADAL" clId="{D69556F3-8784-4CD2-A0D8-8DF8C0BB2058}" dt="2023-03-07T15:10:14.788" v="604"/>
          <pc:sldLayoutMkLst>
            <pc:docMk/>
            <pc:sldMasterMk cId="0" sldId="2147483720"/>
            <pc:sldLayoutMk cId="0" sldId="2147483725"/>
          </pc:sldLayoutMkLst>
          <pc:spChg chg="del">
            <ac:chgData name="GOMEZ, Paula" userId="c93cf399-3ed7-4230-9282-8831e3fe5ae7" providerId="ADAL" clId="{D69556F3-8784-4CD2-A0D8-8DF8C0BB2058}" dt="2023-03-07T15:03:43.765" v="511" actId="478"/>
            <ac:spMkLst>
              <pc:docMk/>
              <pc:sldMasterMk cId="0" sldId="2147483720"/>
              <pc:sldLayoutMk cId="0" sldId="2147483725"/>
              <ac:spMk id="17" creationId="{660E7E6A-58C6-4A0B-A2E9-BED2AD16B39D}"/>
            </ac:spMkLst>
          </pc:spChg>
          <pc:spChg chg="add mod">
            <ac:chgData name="GOMEZ, Paula" userId="c93cf399-3ed7-4230-9282-8831e3fe5ae7" providerId="ADAL" clId="{D69556F3-8784-4CD2-A0D8-8DF8C0BB2058}" dt="2023-03-07T15:03:44.806" v="512"/>
            <ac:spMkLst>
              <pc:docMk/>
              <pc:sldMasterMk cId="0" sldId="2147483720"/>
              <pc:sldLayoutMk cId="0" sldId="2147483725"/>
              <ac:spMk id="18" creationId="{5FD574C8-0786-418D-BDEA-7A15350576F2}"/>
            </ac:spMkLst>
          </pc:spChg>
          <pc:picChg chg="add mod">
            <ac:chgData name="GOMEZ, Paula" userId="c93cf399-3ed7-4230-9282-8831e3fe5ae7" providerId="ADAL" clId="{D69556F3-8784-4CD2-A0D8-8DF8C0BB2058}" dt="2023-03-07T15:10:14.788" v="604"/>
            <ac:picMkLst>
              <pc:docMk/>
              <pc:sldMasterMk cId="0" sldId="2147483720"/>
              <pc:sldLayoutMk cId="0" sldId="2147483725"/>
              <ac:picMk id="19" creationId="{A31DF8DA-A6FD-449C-9413-5551E10F228E}"/>
            </ac:picMkLst>
          </pc:picChg>
        </pc:sldLayoutChg>
        <pc:sldLayoutChg chg="addSp delSp modSp mod">
          <pc:chgData name="GOMEZ, Paula" userId="c93cf399-3ed7-4230-9282-8831e3fe5ae7" providerId="ADAL" clId="{D69556F3-8784-4CD2-A0D8-8DF8C0BB2058}" dt="2023-03-07T15:10:17.832" v="605"/>
          <pc:sldLayoutMkLst>
            <pc:docMk/>
            <pc:sldMasterMk cId="0" sldId="2147483720"/>
            <pc:sldLayoutMk cId="0" sldId="2147483726"/>
          </pc:sldLayoutMkLst>
          <pc:spChg chg="del">
            <ac:chgData name="GOMEZ, Paula" userId="c93cf399-3ed7-4230-9282-8831e3fe5ae7" providerId="ADAL" clId="{D69556F3-8784-4CD2-A0D8-8DF8C0BB2058}" dt="2023-03-07T15:03:50.310" v="513" actId="478"/>
            <ac:spMkLst>
              <pc:docMk/>
              <pc:sldMasterMk cId="0" sldId="2147483720"/>
              <pc:sldLayoutMk cId="0" sldId="2147483726"/>
              <ac:spMk id="17" creationId="{3C2B1344-2951-4BF9-A8E7-A25DB00A13AA}"/>
            </ac:spMkLst>
          </pc:spChg>
          <pc:spChg chg="add mod">
            <ac:chgData name="GOMEZ, Paula" userId="c93cf399-3ed7-4230-9282-8831e3fe5ae7" providerId="ADAL" clId="{D69556F3-8784-4CD2-A0D8-8DF8C0BB2058}" dt="2023-03-07T15:03:50.885" v="514"/>
            <ac:spMkLst>
              <pc:docMk/>
              <pc:sldMasterMk cId="0" sldId="2147483720"/>
              <pc:sldLayoutMk cId="0" sldId="2147483726"/>
              <ac:spMk id="18" creationId="{049291D6-AE79-43EE-8F80-C0F32520E1BE}"/>
            </ac:spMkLst>
          </pc:spChg>
          <pc:picChg chg="add mod">
            <ac:chgData name="GOMEZ, Paula" userId="c93cf399-3ed7-4230-9282-8831e3fe5ae7" providerId="ADAL" clId="{D69556F3-8784-4CD2-A0D8-8DF8C0BB2058}" dt="2023-03-07T15:10:17.832" v="605"/>
            <ac:picMkLst>
              <pc:docMk/>
              <pc:sldMasterMk cId="0" sldId="2147483720"/>
              <pc:sldLayoutMk cId="0" sldId="2147483726"/>
              <ac:picMk id="19" creationId="{ED615EDE-F6B8-4304-A147-2CECE082F86B}"/>
            </ac:picMkLst>
          </pc:picChg>
        </pc:sldLayoutChg>
        <pc:sldLayoutChg chg="addSp delSp modSp mod">
          <pc:chgData name="GOMEZ, Paula" userId="c93cf399-3ed7-4230-9282-8831e3fe5ae7" providerId="ADAL" clId="{D69556F3-8784-4CD2-A0D8-8DF8C0BB2058}" dt="2023-03-07T15:10:20.798" v="606"/>
          <pc:sldLayoutMkLst>
            <pc:docMk/>
            <pc:sldMasterMk cId="0" sldId="2147483720"/>
            <pc:sldLayoutMk cId="0" sldId="2147483727"/>
          </pc:sldLayoutMkLst>
          <pc:spChg chg="del">
            <ac:chgData name="GOMEZ, Paula" userId="c93cf399-3ed7-4230-9282-8831e3fe5ae7" providerId="ADAL" clId="{D69556F3-8784-4CD2-A0D8-8DF8C0BB2058}" dt="2023-03-07T15:03:57.510" v="515" actId="478"/>
            <ac:spMkLst>
              <pc:docMk/>
              <pc:sldMasterMk cId="0" sldId="2147483720"/>
              <pc:sldLayoutMk cId="0" sldId="2147483727"/>
              <ac:spMk id="17" creationId="{FC59B8AC-21C3-4FD1-8894-F651CF618E5A}"/>
            </ac:spMkLst>
          </pc:spChg>
          <pc:spChg chg="add mod">
            <ac:chgData name="GOMEZ, Paula" userId="c93cf399-3ed7-4230-9282-8831e3fe5ae7" providerId="ADAL" clId="{D69556F3-8784-4CD2-A0D8-8DF8C0BB2058}" dt="2023-03-07T15:03:58.432" v="516"/>
            <ac:spMkLst>
              <pc:docMk/>
              <pc:sldMasterMk cId="0" sldId="2147483720"/>
              <pc:sldLayoutMk cId="0" sldId="2147483727"/>
              <ac:spMk id="18" creationId="{0A6D8EC7-BB8D-4D65-BB57-BB01CADBB743}"/>
            </ac:spMkLst>
          </pc:spChg>
          <pc:picChg chg="add mod">
            <ac:chgData name="GOMEZ, Paula" userId="c93cf399-3ed7-4230-9282-8831e3fe5ae7" providerId="ADAL" clId="{D69556F3-8784-4CD2-A0D8-8DF8C0BB2058}" dt="2023-03-07T15:10:20.798" v="606"/>
            <ac:picMkLst>
              <pc:docMk/>
              <pc:sldMasterMk cId="0" sldId="2147483720"/>
              <pc:sldLayoutMk cId="0" sldId="2147483727"/>
              <ac:picMk id="19" creationId="{8B965C1E-3E1E-4290-B173-E2EA236C4682}"/>
            </ac:picMkLst>
          </pc:picChg>
        </pc:sldLayoutChg>
        <pc:sldLayoutChg chg="addSp delSp modSp mod">
          <pc:chgData name="GOMEZ, Paula" userId="c93cf399-3ed7-4230-9282-8831e3fe5ae7" providerId="ADAL" clId="{D69556F3-8784-4CD2-A0D8-8DF8C0BB2058}" dt="2023-03-07T15:10:23.523" v="607"/>
          <pc:sldLayoutMkLst>
            <pc:docMk/>
            <pc:sldMasterMk cId="0" sldId="2147483720"/>
            <pc:sldLayoutMk cId="0" sldId="2147483728"/>
          </pc:sldLayoutMkLst>
          <pc:spChg chg="del">
            <ac:chgData name="GOMEZ, Paula" userId="c93cf399-3ed7-4230-9282-8831e3fe5ae7" providerId="ADAL" clId="{D69556F3-8784-4CD2-A0D8-8DF8C0BB2058}" dt="2023-03-07T15:04:04.293" v="517" actId="478"/>
            <ac:spMkLst>
              <pc:docMk/>
              <pc:sldMasterMk cId="0" sldId="2147483720"/>
              <pc:sldLayoutMk cId="0" sldId="2147483728"/>
              <ac:spMk id="17" creationId="{39A47447-8C7E-4ECF-8C93-D256B20DF19A}"/>
            </ac:spMkLst>
          </pc:spChg>
          <pc:spChg chg="add mod">
            <ac:chgData name="GOMEZ, Paula" userId="c93cf399-3ed7-4230-9282-8831e3fe5ae7" providerId="ADAL" clId="{D69556F3-8784-4CD2-A0D8-8DF8C0BB2058}" dt="2023-03-07T15:04:04.796" v="518"/>
            <ac:spMkLst>
              <pc:docMk/>
              <pc:sldMasterMk cId="0" sldId="2147483720"/>
              <pc:sldLayoutMk cId="0" sldId="2147483728"/>
              <ac:spMk id="18" creationId="{DAA34378-CB2B-408B-B0AF-B2197D5859D5}"/>
            </ac:spMkLst>
          </pc:spChg>
          <pc:picChg chg="add mod">
            <ac:chgData name="GOMEZ, Paula" userId="c93cf399-3ed7-4230-9282-8831e3fe5ae7" providerId="ADAL" clId="{D69556F3-8784-4CD2-A0D8-8DF8C0BB2058}" dt="2023-03-07T15:10:23.523" v="607"/>
            <ac:picMkLst>
              <pc:docMk/>
              <pc:sldMasterMk cId="0" sldId="2147483720"/>
              <pc:sldLayoutMk cId="0" sldId="2147483728"/>
              <ac:picMk id="19" creationId="{1AF41B6E-0C0F-4290-B173-1213EBCD43F9}"/>
            </ac:picMkLst>
          </pc:picChg>
        </pc:sldLayoutChg>
        <pc:sldLayoutChg chg="addSp delSp modSp mod">
          <pc:chgData name="GOMEZ, Paula" userId="c93cf399-3ed7-4230-9282-8831e3fe5ae7" providerId="ADAL" clId="{D69556F3-8784-4CD2-A0D8-8DF8C0BB2058}" dt="2023-03-07T15:10:27.950" v="608"/>
          <pc:sldLayoutMkLst>
            <pc:docMk/>
            <pc:sldMasterMk cId="0" sldId="2147483720"/>
            <pc:sldLayoutMk cId="0" sldId="2147483730"/>
          </pc:sldLayoutMkLst>
          <pc:spChg chg="del">
            <ac:chgData name="GOMEZ, Paula" userId="c93cf399-3ed7-4230-9282-8831e3fe5ae7" providerId="ADAL" clId="{D69556F3-8784-4CD2-A0D8-8DF8C0BB2058}" dt="2023-03-07T15:04:12.726" v="519" actId="478"/>
            <ac:spMkLst>
              <pc:docMk/>
              <pc:sldMasterMk cId="0" sldId="2147483720"/>
              <pc:sldLayoutMk cId="0" sldId="2147483730"/>
              <ac:spMk id="15" creationId="{9C58AFEB-84A7-409B-8CA4-2A949CD65EE4}"/>
            </ac:spMkLst>
          </pc:spChg>
          <pc:spChg chg="add mod">
            <ac:chgData name="GOMEZ, Paula" userId="c93cf399-3ed7-4230-9282-8831e3fe5ae7" providerId="ADAL" clId="{D69556F3-8784-4CD2-A0D8-8DF8C0BB2058}" dt="2023-03-07T15:04:13.848" v="520"/>
            <ac:spMkLst>
              <pc:docMk/>
              <pc:sldMasterMk cId="0" sldId="2147483720"/>
              <pc:sldLayoutMk cId="0" sldId="2147483730"/>
              <ac:spMk id="16" creationId="{70DEB055-8B0A-4B4C-AA53-00A6180D9E7A}"/>
            </ac:spMkLst>
          </pc:spChg>
          <pc:picChg chg="add mod">
            <ac:chgData name="GOMEZ, Paula" userId="c93cf399-3ed7-4230-9282-8831e3fe5ae7" providerId="ADAL" clId="{D69556F3-8784-4CD2-A0D8-8DF8C0BB2058}" dt="2023-03-07T15:10:27.950" v="608"/>
            <ac:picMkLst>
              <pc:docMk/>
              <pc:sldMasterMk cId="0" sldId="2147483720"/>
              <pc:sldLayoutMk cId="0" sldId="2147483730"/>
              <ac:picMk id="17" creationId="{5F4E98B2-CFBB-4D9E-8887-016E2A246B57}"/>
            </ac:picMkLst>
          </pc:picChg>
        </pc:sldLayoutChg>
        <pc:sldLayoutChg chg="addSp delSp modSp mod">
          <pc:chgData name="GOMEZ, Paula" userId="c93cf399-3ed7-4230-9282-8831e3fe5ae7" providerId="ADAL" clId="{D69556F3-8784-4CD2-A0D8-8DF8C0BB2058}" dt="2023-03-07T15:10:30.596" v="609"/>
          <pc:sldLayoutMkLst>
            <pc:docMk/>
            <pc:sldMasterMk cId="0" sldId="2147483720"/>
            <pc:sldLayoutMk cId="0" sldId="2147483731"/>
          </pc:sldLayoutMkLst>
          <pc:spChg chg="del">
            <ac:chgData name="GOMEZ, Paula" userId="c93cf399-3ed7-4230-9282-8831e3fe5ae7" providerId="ADAL" clId="{D69556F3-8784-4CD2-A0D8-8DF8C0BB2058}" dt="2023-03-07T15:04:19.814" v="521" actId="478"/>
            <ac:spMkLst>
              <pc:docMk/>
              <pc:sldMasterMk cId="0" sldId="2147483720"/>
              <pc:sldLayoutMk cId="0" sldId="2147483731"/>
              <ac:spMk id="13" creationId="{5ED6CE63-6EAD-482C-8486-AF107FF2CF4A}"/>
            </ac:spMkLst>
          </pc:spChg>
          <pc:spChg chg="add mod">
            <ac:chgData name="GOMEZ, Paula" userId="c93cf399-3ed7-4230-9282-8831e3fe5ae7" providerId="ADAL" clId="{D69556F3-8784-4CD2-A0D8-8DF8C0BB2058}" dt="2023-03-07T15:04:20.366" v="522"/>
            <ac:spMkLst>
              <pc:docMk/>
              <pc:sldMasterMk cId="0" sldId="2147483720"/>
              <pc:sldLayoutMk cId="0" sldId="2147483731"/>
              <ac:spMk id="14" creationId="{915266E1-D92E-435B-9D4E-FBBB96833EBC}"/>
            </ac:spMkLst>
          </pc:spChg>
          <pc:picChg chg="add mod">
            <ac:chgData name="GOMEZ, Paula" userId="c93cf399-3ed7-4230-9282-8831e3fe5ae7" providerId="ADAL" clId="{D69556F3-8784-4CD2-A0D8-8DF8C0BB2058}" dt="2023-03-07T15:10:30.596" v="609"/>
            <ac:picMkLst>
              <pc:docMk/>
              <pc:sldMasterMk cId="0" sldId="2147483720"/>
              <pc:sldLayoutMk cId="0" sldId="2147483731"/>
              <ac:picMk id="15" creationId="{80149585-44A9-426D-8AE0-9B8A5A447567}"/>
            </ac:picMkLst>
          </pc:picChg>
        </pc:sldLayoutChg>
        <pc:sldLayoutChg chg="addSp delSp modSp mod">
          <pc:chgData name="GOMEZ, Paula" userId="c93cf399-3ed7-4230-9282-8831e3fe5ae7" providerId="ADAL" clId="{D69556F3-8784-4CD2-A0D8-8DF8C0BB2058}" dt="2023-03-07T15:10:37.413" v="611"/>
          <pc:sldLayoutMkLst>
            <pc:docMk/>
            <pc:sldMasterMk cId="0" sldId="2147483720"/>
            <pc:sldLayoutMk cId="0" sldId="2147483732"/>
          </pc:sldLayoutMkLst>
          <pc:spChg chg="del">
            <ac:chgData name="GOMEZ, Paula" userId="c93cf399-3ed7-4230-9282-8831e3fe5ae7" providerId="ADAL" clId="{D69556F3-8784-4CD2-A0D8-8DF8C0BB2058}" dt="2023-03-07T15:04:30.781" v="525" actId="478"/>
            <ac:spMkLst>
              <pc:docMk/>
              <pc:sldMasterMk cId="0" sldId="2147483720"/>
              <pc:sldLayoutMk cId="0" sldId="2147483732"/>
              <ac:spMk id="15" creationId="{ABFF1854-6D68-4094-8B10-07AB555897A7}"/>
            </ac:spMkLst>
          </pc:spChg>
          <pc:spChg chg="add mod">
            <ac:chgData name="GOMEZ, Paula" userId="c93cf399-3ed7-4230-9282-8831e3fe5ae7" providerId="ADAL" clId="{D69556F3-8784-4CD2-A0D8-8DF8C0BB2058}" dt="2023-03-07T15:04:31.338" v="526"/>
            <ac:spMkLst>
              <pc:docMk/>
              <pc:sldMasterMk cId="0" sldId="2147483720"/>
              <pc:sldLayoutMk cId="0" sldId="2147483732"/>
              <ac:spMk id="16" creationId="{D5BDF269-84FC-4985-8EAA-BC30732D8548}"/>
            </ac:spMkLst>
          </pc:spChg>
          <pc:picChg chg="add mod">
            <ac:chgData name="GOMEZ, Paula" userId="c93cf399-3ed7-4230-9282-8831e3fe5ae7" providerId="ADAL" clId="{D69556F3-8784-4CD2-A0D8-8DF8C0BB2058}" dt="2023-03-07T15:10:37.413" v="611"/>
            <ac:picMkLst>
              <pc:docMk/>
              <pc:sldMasterMk cId="0" sldId="2147483720"/>
              <pc:sldLayoutMk cId="0" sldId="2147483732"/>
              <ac:picMk id="17" creationId="{98E5BB7F-75AC-4B99-AAD4-3E00C02F78E9}"/>
            </ac:picMkLst>
          </pc:picChg>
        </pc:sldLayoutChg>
        <pc:sldLayoutChg chg="addSp delSp modSp mod">
          <pc:chgData name="GOMEZ, Paula" userId="c93cf399-3ed7-4230-9282-8831e3fe5ae7" providerId="ADAL" clId="{D69556F3-8784-4CD2-A0D8-8DF8C0BB2058}" dt="2023-03-07T15:10:42.028" v="612"/>
          <pc:sldLayoutMkLst>
            <pc:docMk/>
            <pc:sldMasterMk cId="0" sldId="2147483720"/>
            <pc:sldLayoutMk cId="0" sldId="2147483733"/>
          </pc:sldLayoutMkLst>
          <pc:spChg chg="del">
            <ac:chgData name="GOMEZ, Paula" userId="c93cf399-3ed7-4230-9282-8831e3fe5ae7" providerId="ADAL" clId="{D69556F3-8784-4CD2-A0D8-8DF8C0BB2058}" dt="2023-03-07T15:04:36.166" v="527" actId="478"/>
            <ac:spMkLst>
              <pc:docMk/>
              <pc:sldMasterMk cId="0" sldId="2147483720"/>
              <pc:sldLayoutMk cId="0" sldId="2147483733"/>
              <ac:spMk id="14" creationId="{38A8EE72-C2FF-43D1-BFC9-83FA79AC7651}"/>
            </ac:spMkLst>
          </pc:spChg>
          <pc:spChg chg="add mod">
            <ac:chgData name="GOMEZ, Paula" userId="c93cf399-3ed7-4230-9282-8831e3fe5ae7" providerId="ADAL" clId="{D69556F3-8784-4CD2-A0D8-8DF8C0BB2058}" dt="2023-03-07T15:04:36.733" v="528"/>
            <ac:spMkLst>
              <pc:docMk/>
              <pc:sldMasterMk cId="0" sldId="2147483720"/>
              <pc:sldLayoutMk cId="0" sldId="2147483733"/>
              <ac:spMk id="15" creationId="{C22C2EC7-323B-4E07-AECE-24CC3D426A7F}"/>
            </ac:spMkLst>
          </pc:spChg>
          <pc:picChg chg="add mod">
            <ac:chgData name="GOMEZ, Paula" userId="c93cf399-3ed7-4230-9282-8831e3fe5ae7" providerId="ADAL" clId="{D69556F3-8784-4CD2-A0D8-8DF8C0BB2058}" dt="2023-03-07T15:10:42.028" v="612"/>
            <ac:picMkLst>
              <pc:docMk/>
              <pc:sldMasterMk cId="0" sldId="2147483720"/>
              <pc:sldLayoutMk cId="0" sldId="2147483733"/>
              <ac:picMk id="16" creationId="{729DA586-DB01-48E8-AF4D-D8ABD9531EE8}"/>
            </ac:picMkLst>
          </pc:picChg>
        </pc:sldLayoutChg>
        <pc:sldLayoutChg chg="addSp delSp modSp mod">
          <pc:chgData name="GOMEZ, Paula" userId="c93cf399-3ed7-4230-9282-8831e3fe5ae7" providerId="ADAL" clId="{D69556F3-8784-4CD2-A0D8-8DF8C0BB2058}" dt="2023-03-07T15:10:50.291" v="614"/>
          <pc:sldLayoutMkLst>
            <pc:docMk/>
            <pc:sldMasterMk cId="0" sldId="2147483720"/>
            <pc:sldLayoutMk cId="0" sldId="2147483735"/>
          </pc:sldLayoutMkLst>
          <pc:spChg chg="del">
            <ac:chgData name="GOMEZ, Paula" userId="c93cf399-3ed7-4230-9282-8831e3fe5ae7" providerId="ADAL" clId="{D69556F3-8784-4CD2-A0D8-8DF8C0BB2058}" dt="2023-03-07T15:04:50.030" v="531" actId="478"/>
            <ac:spMkLst>
              <pc:docMk/>
              <pc:sldMasterMk cId="0" sldId="2147483720"/>
              <pc:sldLayoutMk cId="0" sldId="2147483735"/>
              <ac:spMk id="13" creationId="{D9E0A159-826F-4051-8DE2-B2CC3524E9D6}"/>
            </ac:spMkLst>
          </pc:spChg>
          <pc:spChg chg="add mod">
            <ac:chgData name="GOMEZ, Paula" userId="c93cf399-3ed7-4230-9282-8831e3fe5ae7" providerId="ADAL" clId="{D69556F3-8784-4CD2-A0D8-8DF8C0BB2058}" dt="2023-03-07T15:04:50.573" v="532"/>
            <ac:spMkLst>
              <pc:docMk/>
              <pc:sldMasterMk cId="0" sldId="2147483720"/>
              <pc:sldLayoutMk cId="0" sldId="2147483735"/>
              <ac:spMk id="14" creationId="{1BADBADE-22CB-4755-A3DB-94E8C28B89F9}"/>
            </ac:spMkLst>
          </pc:spChg>
          <pc:picChg chg="add mod">
            <ac:chgData name="GOMEZ, Paula" userId="c93cf399-3ed7-4230-9282-8831e3fe5ae7" providerId="ADAL" clId="{D69556F3-8784-4CD2-A0D8-8DF8C0BB2058}" dt="2023-03-07T15:10:50.291" v="614"/>
            <ac:picMkLst>
              <pc:docMk/>
              <pc:sldMasterMk cId="0" sldId="2147483720"/>
              <pc:sldLayoutMk cId="0" sldId="2147483735"/>
              <ac:picMk id="15" creationId="{6F8CB882-5187-48EA-98DA-606F8C76C0BC}"/>
            </ac:picMkLst>
          </pc:picChg>
        </pc:sldLayoutChg>
        <pc:sldLayoutChg chg="addSp delSp modSp mod">
          <pc:chgData name="GOMEZ, Paula" userId="c93cf399-3ed7-4230-9282-8831e3fe5ae7" providerId="ADAL" clId="{D69556F3-8784-4CD2-A0D8-8DF8C0BB2058}" dt="2023-03-07T15:10:53.094" v="615"/>
          <pc:sldLayoutMkLst>
            <pc:docMk/>
            <pc:sldMasterMk cId="0" sldId="2147483720"/>
            <pc:sldLayoutMk cId="0" sldId="2147483736"/>
          </pc:sldLayoutMkLst>
          <pc:spChg chg="del">
            <ac:chgData name="GOMEZ, Paula" userId="c93cf399-3ed7-4230-9282-8831e3fe5ae7" providerId="ADAL" clId="{D69556F3-8784-4CD2-A0D8-8DF8C0BB2058}" dt="2023-03-07T15:04:59.446" v="533" actId="478"/>
            <ac:spMkLst>
              <pc:docMk/>
              <pc:sldMasterMk cId="0" sldId="2147483720"/>
              <pc:sldLayoutMk cId="0" sldId="2147483736"/>
              <ac:spMk id="12" creationId="{E626017B-5D24-48E1-BB4F-0087CF885B53}"/>
            </ac:spMkLst>
          </pc:spChg>
          <pc:spChg chg="add mod">
            <ac:chgData name="GOMEZ, Paula" userId="c93cf399-3ed7-4230-9282-8831e3fe5ae7" providerId="ADAL" clId="{D69556F3-8784-4CD2-A0D8-8DF8C0BB2058}" dt="2023-03-07T15:04:59.909" v="534"/>
            <ac:spMkLst>
              <pc:docMk/>
              <pc:sldMasterMk cId="0" sldId="2147483720"/>
              <pc:sldLayoutMk cId="0" sldId="2147483736"/>
              <ac:spMk id="13" creationId="{8A102DC4-9908-4C47-97AC-3C2B756B16E7}"/>
            </ac:spMkLst>
          </pc:spChg>
          <pc:picChg chg="add mod">
            <ac:chgData name="GOMEZ, Paula" userId="c93cf399-3ed7-4230-9282-8831e3fe5ae7" providerId="ADAL" clId="{D69556F3-8784-4CD2-A0D8-8DF8C0BB2058}" dt="2023-03-07T15:10:53.094" v="615"/>
            <ac:picMkLst>
              <pc:docMk/>
              <pc:sldMasterMk cId="0" sldId="2147483720"/>
              <pc:sldLayoutMk cId="0" sldId="2147483736"/>
              <ac:picMk id="14" creationId="{6B148C3D-1EC5-410A-BCDD-764AF1870ACC}"/>
            </ac:picMkLst>
          </pc:picChg>
        </pc:sldLayoutChg>
        <pc:sldLayoutChg chg="addSp delSp modSp mod">
          <pc:chgData name="GOMEZ, Paula" userId="c93cf399-3ed7-4230-9282-8831e3fe5ae7" providerId="ADAL" clId="{D69556F3-8784-4CD2-A0D8-8DF8C0BB2058}" dt="2023-03-07T15:10:56.016" v="616"/>
          <pc:sldLayoutMkLst>
            <pc:docMk/>
            <pc:sldMasterMk cId="0" sldId="2147483720"/>
            <pc:sldLayoutMk cId="0" sldId="2147483737"/>
          </pc:sldLayoutMkLst>
          <pc:spChg chg="del">
            <ac:chgData name="GOMEZ, Paula" userId="c93cf399-3ed7-4230-9282-8831e3fe5ae7" providerId="ADAL" clId="{D69556F3-8784-4CD2-A0D8-8DF8C0BB2058}" dt="2023-03-07T15:05:05.294" v="535" actId="478"/>
            <ac:spMkLst>
              <pc:docMk/>
              <pc:sldMasterMk cId="0" sldId="2147483720"/>
              <pc:sldLayoutMk cId="0" sldId="2147483737"/>
              <ac:spMk id="13" creationId="{125D5255-C6E6-47A6-A6D0-E2A1F4A31D21}"/>
            </ac:spMkLst>
          </pc:spChg>
          <pc:spChg chg="add mod">
            <ac:chgData name="GOMEZ, Paula" userId="c93cf399-3ed7-4230-9282-8831e3fe5ae7" providerId="ADAL" clId="{D69556F3-8784-4CD2-A0D8-8DF8C0BB2058}" dt="2023-03-07T15:05:05.766" v="536"/>
            <ac:spMkLst>
              <pc:docMk/>
              <pc:sldMasterMk cId="0" sldId="2147483720"/>
              <pc:sldLayoutMk cId="0" sldId="2147483737"/>
              <ac:spMk id="14" creationId="{FF24D22B-33C4-47A0-A64F-023A197135D6}"/>
            </ac:spMkLst>
          </pc:spChg>
          <pc:picChg chg="add mod">
            <ac:chgData name="GOMEZ, Paula" userId="c93cf399-3ed7-4230-9282-8831e3fe5ae7" providerId="ADAL" clId="{D69556F3-8784-4CD2-A0D8-8DF8C0BB2058}" dt="2023-03-07T15:10:56.016" v="616"/>
            <ac:picMkLst>
              <pc:docMk/>
              <pc:sldMasterMk cId="0" sldId="2147483720"/>
              <pc:sldLayoutMk cId="0" sldId="2147483737"/>
              <ac:picMk id="15" creationId="{84DDD8BE-ACEB-4954-9395-0A316249876E}"/>
            </ac:picMkLst>
          </pc:picChg>
        </pc:sldLayoutChg>
        <pc:sldLayoutChg chg="addSp modSp">
          <pc:chgData name="GOMEZ, Paula" userId="c93cf399-3ed7-4230-9282-8831e3fe5ae7" providerId="ADAL" clId="{D69556F3-8784-4CD2-A0D8-8DF8C0BB2058}" dt="2023-03-07T15:10:58.660" v="617"/>
          <pc:sldLayoutMkLst>
            <pc:docMk/>
            <pc:sldMasterMk cId="0" sldId="2147483720"/>
            <pc:sldLayoutMk cId="0" sldId="2147483738"/>
          </pc:sldLayoutMkLst>
          <pc:picChg chg="add mod">
            <ac:chgData name="GOMEZ, Paula" userId="c93cf399-3ed7-4230-9282-8831e3fe5ae7" providerId="ADAL" clId="{D69556F3-8784-4CD2-A0D8-8DF8C0BB2058}" dt="2023-03-07T15:10:58.660" v="617"/>
            <ac:picMkLst>
              <pc:docMk/>
              <pc:sldMasterMk cId="0" sldId="2147483720"/>
              <pc:sldLayoutMk cId="0" sldId="2147483738"/>
              <ac:picMk id="14" creationId="{2CCE1765-7C4A-4B35-83B4-46E8BF36700A}"/>
            </ac:picMkLst>
          </pc:picChg>
        </pc:sldLayoutChg>
        <pc:sldLayoutChg chg="addSp delSp modSp mod">
          <pc:chgData name="GOMEZ, Paula" userId="c93cf399-3ed7-4230-9282-8831e3fe5ae7" providerId="ADAL" clId="{D69556F3-8784-4CD2-A0D8-8DF8C0BB2058}" dt="2023-03-07T15:11:01.454" v="618"/>
          <pc:sldLayoutMkLst>
            <pc:docMk/>
            <pc:sldMasterMk cId="0" sldId="2147483720"/>
            <pc:sldLayoutMk cId="0" sldId="2147483739"/>
          </pc:sldLayoutMkLst>
          <pc:spChg chg="del">
            <ac:chgData name="GOMEZ, Paula" userId="c93cf399-3ed7-4230-9282-8831e3fe5ae7" providerId="ADAL" clId="{D69556F3-8784-4CD2-A0D8-8DF8C0BB2058}" dt="2023-03-07T15:05:12.650" v="537" actId="478"/>
            <ac:spMkLst>
              <pc:docMk/>
              <pc:sldMasterMk cId="0" sldId="2147483720"/>
              <pc:sldLayoutMk cId="0" sldId="2147483739"/>
              <ac:spMk id="13" creationId="{F4AD986A-76B2-465D-A889-73C16033B289}"/>
            </ac:spMkLst>
          </pc:spChg>
          <pc:spChg chg="add mod">
            <ac:chgData name="GOMEZ, Paula" userId="c93cf399-3ed7-4230-9282-8831e3fe5ae7" providerId="ADAL" clId="{D69556F3-8784-4CD2-A0D8-8DF8C0BB2058}" dt="2023-03-07T15:05:13.213" v="538"/>
            <ac:spMkLst>
              <pc:docMk/>
              <pc:sldMasterMk cId="0" sldId="2147483720"/>
              <pc:sldLayoutMk cId="0" sldId="2147483739"/>
              <ac:spMk id="14" creationId="{4C429DBF-DEC7-4F2A-AA18-8D1CD9F6F8F2}"/>
            </ac:spMkLst>
          </pc:spChg>
          <pc:picChg chg="add mod">
            <ac:chgData name="GOMEZ, Paula" userId="c93cf399-3ed7-4230-9282-8831e3fe5ae7" providerId="ADAL" clId="{D69556F3-8784-4CD2-A0D8-8DF8C0BB2058}" dt="2023-03-07T15:11:01.454" v="618"/>
            <ac:picMkLst>
              <pc:docMk/>
              <pc:sldMasterMk cId="0" sldId="2147483720"/>
              <pc:sldLayoutMk cId="0" sldId="2147483739"/>
              <ac:picMk id="15" creationId="{BA94FA32-30FF-4D54-8125-07EF1D028E10}"/>
            </ac:picMkLst>
          </pc:picChg>
        </pc:sldLayoutChg>
        <pc:sldLayoutChg chg="addSp delSp modSp mod">
          <pc:chgData name="GOMEZ, Paula" userId="c93cf399-3ed7-4230-9282-8831e3fe5ae7" providerId="ADAL" clId="{D69556F3-8784-4CD2-A0D8-8DF8C0BB2058}" dt="2023-03-07T15:11:06.134" v="619"/>
          <pc:sldLayoutMkLst>
            <pc:docMk/>
            <pc:sldMasterMk cId="0" sldId="2147483720"/>
            <pc:sldLayoutMk cId="0" sldId="2147483740"/>
          </pc:sldLayoutMkLst>
          <pc:spChg chg="add mod">
            <ac:chgData name="GOMEZ, Paula" userId="c93cf399-3ed7-4230-9282-8831e3fe5ae7" providerId="ADAL" clId="{D69556F3-8784-4CD2-A0D8-8DF8C0BB2058}" dt="2023-03-07T15:05:19.548" v="540"/>
            <ac:spMkLst>
              <pc:docMk/>
              <pc:sldMasterMk cId="0" sldId="2147483720"/>
              <pc:sldLayoutMk cId="0" sldId="2147483740"/>
              <ac:spMk id="13" creationId="{41625EA6-4BEF-4016-8A84-955FA52353B2}"/>
            </ac:spMkLst>
          </pc:spChg>
          <pc:spChg chg="del">
            <ac:chgData name="GOMEZ, Paula" userId="c93cf399-3ed7-4230-9282-8831e3fe5ae7" providerId="ADAL" clId="{D69556F3-8784-4CD2-A0D8-8DF8C0BB2058}" dt="2023-03-07T15:05:18.997" v="539" actId="478"/>
            <ac:spMkLst>
              <pc:docMk/>
              <pc:sldMasterMk cId="0" sldId="2147483720"/>
              <pc:sldLayoutMk cId="0" sldId="2147483740"/>
              <ac:spMk id="16" creationId="{7A342DE3-5AD5-4246-8409-4ED162654160}"/>
            </ac:spMkLst>
          </pc:spChg>
          <pc:picChg chg="add mod">
            <ac:chgData name="GOMEZ, Paula" userId="c93cf399-3ed7-4230-9282-8831e3fe5ae7" providerId="ADAL" clId="{D69556F3-8784-4CD2-A0D8-8DF8C0BB2058}" dt="2023-03-07T15:11:06.134" v="619"/>
            <ac:picMkLst>
              <pc:docMk/>
              <pc:sldMasterMk cId="0" sldId="2147483720"/>
              <pc:sldLayoutMk cId="0" sldId="2147483740"/>
              <ac:picMk id="14" creationId="{2503C031-1B9B-435C-835D-7DE8C2AE5BFE}"/>
            </ac:picMkLst>
          </pc:picChg>
        </pc:sldLayoutChg>
        <pc:sldLayoutChg chg="del">
          <pc:chgData name="GOMEZ, Paula" userId="c93cf399-3ed7-4230-9282-8831e3fe5ae7" providerId="ADAL" clId="{D69556F3-8784-4CD2-A0D8-8DF8C0BB2058}" dt="2023-03-07T15:05:45.377" v="559" actId="2696"/>
          <pc:sldLayoutMkLst>
            <pc:docMk/>
            <pc:sldMasterMk cId="0" sldId="2147483720"/>
            <pc:sldLayoutMk cId="0" sldId="2147483741"/>
          </pc:sldLayoutMkLst>
        </pc:sldLayoutChg>
        <pc:sldLayoutChg chg="del">
          <pc:chgData name="GOMEZ, Paula" userId="c93cf399-3ed7-4230-9282-8831e3fe5ae7" providerId="ADAL" clId="{D69556F3-8784-4CD2-A0D8-8DF8C0BB2058}" dt="2023-03-07T15:05:42.705" v="558" actId="2696"/>
          <pc:sldLayoutMkLst>
            <pc:docMk/>
            <pc:sldMasterMk cId="0" sldId="2147483720"/>
            <pc:sldLayoutMk cId="0" sldId="2147483742"/>
          </pc:sldLayoutMkLst>
        </pc:sldLayoutChg>
        <pc:sldLayoutChg chg="del">
          <pc:chgData name="GOMEZ, Paula" userId="c93cf399-3ed7-4230-9282-8831e3fe5ae7" providerId="ADAL" clId="{D69556F3-8784-4CD2-A0D8-8DF8C0BB2058}" dt="2023-03-07T15:05:40.009" v="557" actId="2696"/>
          <pc:sldLayoutMkLst>
            <pc:docMk/>
            <pc:sldMasterMk cId="0" sldId="2147483720"/>
            <pc:sldLayoutMk cId="0" sldId="2147483743"/>
          </pc:sldLayoutMkLst>
        </pc:sldLayoutChg>
        <pc:sldLayoutChg chg="del">
          <pc:chgData name="GOMEZ, Paula" userId="c93cf399-3ed7-4230-9282-8831e3fe5ae7" providerId="ADAL" clId="{D69556F3-8784-4CD2-A0D8-8DF8C0BB2058}" dt="2023-03-07T15:05:38.672" v="556" actId="2696"/>
          <pc:sldLayoutMkLst>
            <pc:docMk/>
            <pc:sldMasterMk cId="0" sldId="2147483720"/>
            <pc:sldLayoutMk cId="0" sldId="2147483744"/>
          </pc:sldLayoutMkLst>
        </pc:sldLayoutChg>
        <pc:sldLayoutChg chg="del">
          <pc:chgData name="GOMEZ, Paula" userId="c93cf399-3ed7-4230-9282-8831e3fe5ae7" providerId="ADAL" clId="{D69556F3-8784-4CD2-A0D8-8DF8C0BB2058}" dt="2023-03-07T15:05:37.290" v="555" actId="2696"/>
          <pc:sldLayoutMkLst>
            <pc:docMk/>
            <pc:sldMasterMk cId="0" sldId="2147483720"/>
            <pc:sldLayoutMk cId="0" sldId="2147483745"/>
          </pc:sldLayoutMkLst>
        </pc:sldLayoutChg>
        <pc:sldLayoutChg chg="del">
          <pc:chgData name="GOMEZ, Paula" userId="c93cf399-3ed7-4230-9282-8831e3fe5ae7" providerId="ADAL" clId="{D69556F3-8784-4CD2-A0D8-8DF8C0BB2058}" dt="2023-03-07T15:05:35.816" v="554" actId="2696"/>
          <pc:sldLayoutMkLst>
            <pc:docMk/>
            <pc:sldMasterMk cId="0" sldId="2147483720"/>
            <pc:sldLayoutMk cId="0" sldId="2147483746"/>
          </pc:sldLayoutMkLst>
        </pc:sldLayoutChg>
        <pc:sldLayoutChg chg="del">
          <pc:chgData name="GOMEZ, Paula" userId="c93cf399-3ed7-4230-9282-8831e3fe5ae7" providerId="ADAL" clId="{D69556F3-8784-4CD2-A0D8-8DF8C0BB2058}" dt="2023-03-07T15:05:34.073" v="553" actId="2696"/>
          <pc:sldLayoutMkLst>
            <pc:docMk/>
            <pc:sldMasterMk cId="0" sldId="2147483720"/>
            <pc:sldLayoutMk cId="0" sldId="2147483747"/>
          </pc:sldLayoutMkLst>
        </pc:sldLayoutChg>
        <pc:sldLayoutChg chg="addSp delSp modSp mod">
          <pc:chgData name="GOMEZ, Paula" userId="c93cf399-3ed7-4230-9282-8831e3fe5ae7" providerId="ADAL" clId="{D69556F3-8784-4CD2-A0D8-8DF8C0BB2058}" dt="2023-03-07T15:10:34.235" v="610"/>
          <pc:sldLayoutMkLst>
            <pc:docMk/>
            <pc:sldMasterMk cId="0" sldId="2147483720"/>
            <pc:sldLayoutMk cId="0" sldId="2147483788"/>
          </pc:sldLayoutMkLst>
          <pc:spChg chg="del">
            <ac:chgData name="GOMEZ, Paula" userId="c93cf399-3ed7-4230-9282-8831e3fe5ae7" providerId="ADAL" clId="{D69556F3-8784-4CD2-A0D8-8DF8C0BB2058}" dt="2023-03-07T15:04:24.850" v="523" actId="478"/>
            <ac:spMkLst>
              <pc:docMk/>
              <pc:sldMasterMk cId="0" sldId="2147483720"/>
              <pc:sldLayoutMk cId="0" sldId="2147483788"/>
              <ac:spMk id="15" creationId="{ABFF1854-6D68-4094-8B10-07AB555897A7}"/>
            </ac:spMkLst>
          </pc:spChg>
          <pc:spChg chg="add mod">
            <ac:chgData name="GOMEZ, Paula" userId="c93cf399-3ed7-4230-9282-8831e3fe5ae7" providerId="ADAL" clId="{D69556F3-8784-4CD2-A0D8-8DF8C0BB2058}" dt="2023-03-07T15:04:25.870" v="524"/>
            <ac:spMkLst>
              <pc:docMk/>
              <pc:sldMasterMk cId="0" sldId="2147483720"/>
              <pc:sldLayoutMk cId="0" sldId="2147483788"/>
              <ac:spMk id="16" creationId="{34FC3C95-747B-4D9C-A6DA-5183DD046226}"/>
            </ac:spMkLst>
          </pc:spChg>
          <pc:picChg chg="add mod">
            <ac:chgData name="GOMEZ, Paula" userId="c93cf399-3ed7-4230-9282-8831e3fe5ae7" providerId="ADAL" clId="{D69556F3-8784-4CD2-A0D8-8DF8C0BB2058}" dt="2023-03-07T15:10:34.235" v="610"/>
            <ac:picMkLst>
              <pc:docMk/>
              <pc:sldMasterMk cId="0" sldId="2147483720"/>
              <pc:sldLayoutMk cId="0" sldId="2147483788"/>
              <ac:picMk id="17" creationId="{71B165E7-6CAA-482D-B182-D6DC31ECC95D}"/>
            </ac:picMkLst>
          </pc:picChg>
        </pc:sldLayoutChg>
        <pc:sldLayoutChg chg="addSp delSp modSp mod">
          <pc:chgData name="GOMEZ, Paula" userId="c93cf399-3ed7-4230-9282-8831e3fe5ae7" providerId="ADAL" clId="{D69556F3-8784-4CD2-A0D8-8DF8C0BB2058}" dt="2023-03-07T15:10:47.195" v="613"/>
          <pc:sldLayoutMkLst>
            <pc:docMk/>
            <pc:sldMasterMk cId="0" sldId="2147483720"/>
            <pc:sldLayoutMk cId="0" sldId="2147483789"/>
          </pc:sldLayoutMkLst>
          <pc:spChg chg="del">
            <ac:chgData name="GOMEZ, Paula" userId="c93cf399-3ed7-4230-9282-8831e3fe5ae7" providerId="ADAL" clId="{D69556F3-8784-4CD2-A0D8-8DF8C0BB2058}" dt="2023-03-07T15:04:42.134" v="529" actId="478"/>
            <ac:spMkLst>
              <pc:docMk/>
              <pc:sldMasterMk cId="0" sldId="2147483720"/>
              <pc:sldLayoutMk cId="0" sldId="2147483789"/>
              <ac:spMk id="13" creationId="{D9E0A159-826F-4051-8DE2-B2CC3524E9D6}"/>
            </ac:spMkLst>
          </pc:spChg>
          <pc:spChg chg="add mod">
            <ac:chgData name="GOMEZ, Paula" userId="c93cf399-3ed7-4230-9282-8831e3fe5ae7" providerId="ADAL" clId="{D69556F3-8784-4CD2-A0D8-8DF8C0BB2058}" dt="2023-03-07T15:04:42.614" v="530"/>
            <ac:spMkLst>
              <pc:docMk/>
              <pc:sldMasterMk cId="0" sldId="2147483720"/>
              <pc:sldLayoutMk cId="0" sldId="2147483789"/>
              <ac:spMk id="14" creationId="{276369AA-5FDF-461F-8202-F5F5EED28AE3}"/>
            </ac:spMkLst>
          </pc:spChg>
          <pc:picChg chg="add mod">
            <ac:chgData name="GOMEZ, Paula" userId="c93cf399-3ed7-4230-9282-8831e3fe5ae7" providerId="ADAL" clId="{D69556F3-8784-4CD2-A0D8-8DF8C0BB2058}" dt="2023-03-07T15:10:47.195" v="613"/>
            <ac:picMkLst>
              <pc:docMk/>
              <pc:sldMasterMk cId="0" sldId="2147483720"/>
              <pc:sldLayoutMk cId="0" sldId="2147483789"/>
              <ac:picMk id="15" creationId="{D876C431-659E-4435-AA0B-4547BC5A2225}"/>
            </ac:picMkLst>
          </pc:picChg>
        </pc:sldLayoutChg>
      </pc:sldMasterChg>
      <pc:sldMasterChg chg="del delSldLayout">
        <pc:chgData name="GOMEZ, Paula" userId="c93cf399-3ed7-4230-9282-8831e3fe5ae7" providerId="ADAL" clId="{D69556F3-8784-4CD2-A0D8-8DF8C0BB2058}" dt="2023-03-07T15:05:28.741" v="552" actId="2696"/>
        <pc:sldMasterMkLst>
          <pc:docMk/>
          <pc:sldMasterMk cId="980484382" sldId="2147483790"/>
        </pc:sldMasterMkLst>
        <pc:sldLayoutChg chg="del">
          <pc:chgData name="GOMEZ, Paula" userId="c93cf399-3ed7-4230-9282-8831e3fe5ae7" providerId="ADAL" clId="{D69556F3-8784-4CD2-A0D8-8DF8C0BB2058}" dt="2023-03-07T15:05:28.704" v="541" actId="2696"/>
          <pc:sldLayoutMkLst>
            <pc:docMk/>
            <pc:sldMasterMk cId="980484382" sldId="2147483790"/>
            <pc:sldLayoutMk cId="3074936361" sldId="2147483791"/>
          </pc:sldLayoutMkLst>
        </pc:sldLayoutChg>
        <pc:sldLayoutChg chg="del">
          <pc:chgData name="GOMEZ, Paula" userId="c93cf399-3ed7-4230-9282-8831e3fe5ae7" providerId="ADAL" clId="{D69556F3-8784-4CD2-A0D8-8DF8C0BB2058}" dt="2023-03-07T15:05:28.708" v="542" actId="2696"/>
          <pc:sldLayoutMkLst>
            <pc:docMk/>
            <pc:sldMasterMk cId="980484382" sldId="2147483790"/>
            <pc:sldLayoutMk cId="1875329345" sldId="2147483792"/>
          </pc:sldLayoutMkLst>
        </pc:sldLayoutChg>
        <pc:sldLayoutChg chg="del">
          <pc:chgData name="GOMEZ, Paula" userId="c93cf399-3ed7-4230-9282-8831e3fe5ae7" providerId="ADAL" clId="{D69556F3-8784-4CD2-A0D8-8DF8C0BB2058}" dt="2023-03-07T15:05:28.711" v="543" actId="2696"/>
          <pc:sldLayoutMkLst>
            <pc:docMk/>
            <pc:sldMasterMk cId="980484382" sldId="2147483790"/>
            <pc:sldLayoutMk cId="684596246" sldId="2147483793"/>
          </pc:sldLayoutMkLst>
        </pc:sldLayoutChg>
        <pc:sldLayoutChg chg="del">
          <pc:chgData name="GOMEZ, Paula" userId="c93cf399-3ed7-4230-9282-8831e3fe5ae7" providerId="ADAL" clId="{D69556F3-8784-4CD2-A0D8-8DF8C0BB2058}" dt="2023-03-07T15:05:28.715" v="544" actId="2696"/>
          <pc:sldLayoutMkLst>
            <pc:docMk/>
            <pc:sldMasterMk cId="980484382" sldId="2147483790"/>
            <pc:sldLayoutMk cId="964093978" sldId="2147483794"/>
          </pc:sldLayoutMkLst>
        </pc:sldLayoutChg>
        <pc:sldLayoutChg chg="del">
          <pc:chgData name="GOMEZ, Paula" userId="c93cf399-3ed7-4230-9282-8831e3fe5ae7" providerId="ADAL" clId="{D69556F3-8784-4CD2-A0D8-8DF8C0BB2058}" dt="2023-03-07T15:05:28.718" v="545" actId="2696"/>
          <pc:sldLayoutMkLst>
            <pc:docMk/>
            <pc:sldMasterMk cId="980484382" sldId="2147483790"/>
            <pc:sldLayoutMk cId="3650567435" sldId="2147483795"/>
          </pc:sldLayoutMkLst>
        </pc:sldLayoutChg>
        <pc:sldLayoutChg chg="del">
          <pc:chgData name="GOMEZ, Paula" userId="c93cf399-3ed7-4230-9282-8831e3fe5ae7" providerId="ADAL" clId="{D69556F3-8784-4CD2-A0D8-8DF8C0BB2058}" dt="2023-03-07T15:05:28.721" v="546" actId="2696"/>
          <pc:sldLayoutMkLst>
            <pc:docMk/>
            <pc:sldMasterMk cId="980484382" sldId="2147483790"/>
            <pc:sldLayoutMk cId="2361487163" sldId="2147483796"/>
          </pc:sldLayoutMkLst>
        </pc:sldLayoutChg>
        <pc:sldLayoutChg chg="del">
          <pc:chgData name="GOMEZ, Paula" userId="c93cf399-3ed7-4230-9282-8831e3fe5ae7" providerId="ADAL" clId="{D69556F3-8784-4CD2-A0D8-8DF8C0BB2058}" dt="2023-03-07T15:05:28.724" v="547" actId="2696"/>
          <pc:sldLayoutMkLst>
            <pc:docMk/>
            <pc:sldMasterMk cId="980484382" sldId="2147483790"/>
            <pc:sldLayoutMk cId="3222906640" sldId="2147483797"/>
          </pc:sldLayoutMkLst>
        </pc:sldLayoutChg>
        <pc:sldLayoutChg chg="del">
          <pc:chgData name="GOMEZ, Paula" userId="c93cf399-3ed7-4230-9282-8831e3fe5ae7" providerId="ADAL" clId="{D69556F3-8784-4CD2-A0D8-8DF8C0BB2058}" dt="2023-03-07T15:05:28.726" v="548" actId="2696"/>
          <pc:sldLayoutMkLst>
            <pc:docMk/>
            <pc:sldMasterMk cId="980484382" sldId="2147483790"/>
            <pc:sldLayoutMk cId="3310770230" sldId="2147483798"/>
          </pc:sldLayoutMkLst>
        </pc:sldLayoutChg>
        <pc:sldLayoutChg chg="del">
          <pc:chgData name="GOMEZ, Paula" userId="c93cf399-3ed7-4230-9282-8831e3fe5ae7" providerId="ADAL" clId="{D69556F3-8784-4CD2-A0D8-8DF8C0BB2058}" dt="2023-03-07T15:05:28.733" v="549" actId="2696"/>
          <pc:sldLayoutMkLst>
            <pc:docMk/>
            <pc:sldMasterMk cId="980484382" sldId="2147483790"/>
            <pc:sldLayoutMk cId="762588066" sldId="2147483799"/>
          </pc:sldLayoutMkLst>
        </pc:sldLayoutChg>
        <pc:sldLayoutChg chg="del">
          <pc:chgData name="GOMEZ, Paula" userId="c93cf399-3ed7-4230-9282-8831e3fe5ae7" providerId="ADAL" clId="{D69556F3-8784-4CD2-A0D8-8DF8C0BB2058}" dt="2023-03-07T15:05:28.735" v="550" actId="2696"/>
          <pc:sldLayoutMkLst>
            <pc:docMk/>
            <pc:sldMasterMk cId="980484382" sldId="2147483790"/>
            <pc:sldLayoutMk cId="4161100890" sldId="2147483800"/>
          </pc:sldLayoutMkLst>
        </pc:sldLayoutChg>
        <pc:sldLayoutChg chg="del">
          <pc:chgData name="GOMEZ, Paula" userId="c93cf399-3ed7-4230-9282-8831e3fe5ae7" providerId="ADAL" clId="{D69556F3-8784-4CD2-A0D8-8DF8C0BB2058}" dt="2023-03-07T15:05:28.737" v="551" actId="2696"/>
          <pc:sldLayoutMkLst>
            <pc:docMk/>
            <pc:sldMasterMk cId="980484382" sldId="2147483790"/>
            <pc:sldLayoutMk cId="3544538891" sldId="2147483801"/>
          </pc:sldLayoutMkLst>
        </pc:sldLayoutChg>
      </pc:sldMasterChg>
      <pc:sldMasterChg chg="del delSldLayout">
        <pc:chgData name="GOMEZ, Paula" userId="c93cf399-3ed7-4230-9282-8831e3fe5ae7" providerId="ADAL" clId="{D69556F3-8784-4CD2-A0D8-8DF8C0BB2058}" dt="2023-03-07T15:05:51.285" v="573" actId="2696"/>
        <pc:sldMasterMkLst>
          <pc:docMk/>
          <pc:sldMasterMk cId="903097542" sldId="2147483820"/>
        </pc:sldMasterMkLst>
        <pc:sldLayoutChg chg="del">
          <pc:chgData name="GOMEZ, Paula" userId="c93cf399-3ed7-4230-9282-8831e3fe5ae7" providerId="ADAL" clId="{D69556F3-8784-4CD2-A0D8-8DF8C0BB2058}" dt="2023-03-07T15:05:51.233" v="560" actId="2696"/>
          <pc:sldLayoutMkLst>
            <pc:docMk/>
            <pc:sldMasterMk cId="903097542" sldId="2147483820"/>
            <pc:sldLayoutMk cId="3914961575" sldId="2147483821"/>
          </pc:sldLayoutMkLst>
        </pc:sldLayoutChg>
        <pc:sldLayoutChg chg="del">
          <pc:chgData name="GOMEZ, Paula" userId="c93cf399-3ed7-4230-9282-8831e3fe5ae7" providerId="ADAL" clId="{D69556F3-8784-4CD2-A0D8-8DF8C0BB2058}" dt="2023-03-07T15:05:51.236" v="561" actId="2696"/>
          <pc:sldLayoutMkLst>
            <pc:docMk/>
            <pc:sldMasterMk cId="903097542" sldId="2147483820"/>
            <pc:sldLayoutMk cId="497702526" sldId="2147483822"/>
          </pc:sldLayoutMkLst>
        </pc:sldLayoutChg>
        <pc:sldLayoutChg chg="del">
          <pc:chgData name="GOMEZ, Paula" userId="c93cf399-3ed7-4230-9282-8831e3fe5ae7" providerId="ADAL" clId="{D69556F3-8784-4CD2-A0D8-8DF8C0BB2058}" dt="2023-03-07T15:05:51.238" v="562" actId="2696"/>
          <pc:sldLayoutMkLst>
            <pc:docMk/>
            <pc:sldMasterMk cId="903097542" sldId="2147483820"/>
            <pc:sldLayoutMk cId="1368223997" sldId="2147483823"/>
          </pc:sldLayoutMkLst>
        </pc:sldLayoutChg>
        <pc:sldLayoutChg chg="del">
          <pc:chgData name="GOMEZ, Paula" userId="c93cf399-3ed7-4230-9282-8831e3fe5ae7" providerId="ADAL" clId="{D69556F3-8784-4CD2-A0D8-8DF8C0BB2058}" dt="2023-03-07T15:05:51.248" v="563" actId="2696"/>
          <pc:sldLayoutMkLst>
            <pc:docMk/>
            <pc:sldMasterMk cId="903097542" sldId="2147483820"/>
            <pc:sldLayoutMk cId="3554827199" sldId="2147483824"/>
          </pc:sldLayoutMkLst>
        </pc:sldLayoutChg>
        <pc:sldLayoutChg chg="del">
          <pc:chgData name="GOMEZ, Paula" userId="c93cf399-3ed7-4230-9282-8831e3fe5ae7" providerId="ADAL" clId="{D69556F3-8784-4CD2-A0D8-8DF8C0BB2058}" dt="2023-03-07T15:05:51.250" v="564" actId="2696"/>
          <pc:sldLayoutMkLst>
            <pc:docMk/>
            <pc:sldMasterMk cId="903097542" sldId="2147483820"/>
            <pc:sldLayoutMk cId="2552112609" sldId="2147483825"/>
          </pc:sldLayoutMkLst>
        </pc:sldLayoutChg>
        <pc:sldLayoutChg chg="del">
          <pc:chgData name="GOMEZ, Paula" userId="c93cf399-3ed7-4230-9282-8831e3fe5ae7" providerId="ADAL" clId="{D69556F3-8784-4CD2-A0D8-8DF8C0BB2058}" dt="2023-03-07T15:05:51.253" v="565" actId="2696"/>
          <pc:sldLayoutMkLst>
            <pc:docMk/>
            <pc:sldMasterMk cId="903097542" sldId="2147483820"/>
            <pc:sldLayoutMk cId="1798040426" sldId="2147483826"/>
          </pc:sldLayoutMkLst>
        </pc:sldLayoutChg>
        <pc:sldLayoutChg chg="del">
          <pc:chgData name="GOMEZ, Paula" userId="c93cf399-3ed7-4230-9282-8831e3fe5ae7" providerId="ADAL" clId="{D69556F3-8784-4CD2-A0D8-8DF8C0BB2058}" dt="2023-03-07T15:05:51.256" v="566" actId="2696"/>
          <pc:sldLayoutMkLst>
            <pc:docMk/>
            <pc:sldMasterMk cId="903097542" sldId="2147483820"/>
            <pc:sldLayoutMk cId="2672297302" sldId="2147483827"/>
          </pc:sldLayoutMkLst>
        </pc:sldLayoutChg>
        <pc:sldLayoutChg chg="del">
          <pc:chgData name="GOMEZ, Paula" userId="c93cf399-3ed7-4230-9282-8831e3fe5ae7" providerId="ADAL" clId="{D69556F3-8784-4CD2-A0D8-8DF8C0BB2058}" dt="2023-03-07T15:05:51.256" v="567" actId="2696"/>
          <pc:sldLayoutMkLst>
            <pc:docMk/>
            <pc:sldMasterMk cId="903097542" sldId="2147483820"/>
            <pc:sldLayoutMk cId="259429969" sldId="2147483828"/>
          </pc:sldLayoutMkLst>
        </pc:sldLayoutChg>
        <pc:sldLayoutChg chg="del">
          <pc:chgData name="GOMEZ, Paula" userId="c93cf399-3ed7-4230-9282-8831e3fe5ae7" providerId="ADAL" clId="{D69556F3-8784-4CD2-A0D8-8DF8C0BB2058}" dt="2023-03-07T15:05:51.266" v="568" actId="2696"/>
          <pc:sldLayoutMkLst>
            <pc:docMk/>
            <pc:sldMasterMk cId="903097542" sldId="2147483820"/>
            <pc:sldLayoutMk cId="2959507141" sldId="2147483829"/>
          </pc:sldLayoutMkLst>
        </pc:sldLayoutChg>
        <pc:sldLayoutChg chg="del">
          <pc:chgData name="GOMEZ, Paula" userId="c93cf399-3ed7-4230-9282-8831e3fe5ae7" providerId="ADAL" clId="{D69556F3-8784-4CD2-A0D8-8DF8C0BB2058}" dt="2023-03-07T15:05:51.269" v="569" actId="2696"/>
          <pc:sldLayoutMkLst>
            <pc:docMk/>
            <pc:sldMasterMk cId="903097542" sldId="2147483820"/>
            <pc:sldLayoutMk cId="1796706941" sldId="2147483830"/>
          </pc:sldLayoutMkLst>
        </pc:sldLayoutChg>
        <pc:sldLayoutChg chg="del">
          <pc:chgData name="GOMEZ, Paula" userId="c93cf399-3ed7-4230-9282-8831e3fe5ae7" providerId="ADAL" clId="{D69556F3-8784-4CD2-A0D8-8DF8C0BB2058}" dt="2023-03-07T15:05:51.270" v="570" actId="2696"/>
          <pc:sldLayoutMkLst>
            <pc:docMk/>
            <pc:sldMasterMk cId="903097542" sldId="2147483820"/>
            <pc:sldLayoutMk cId="3979790113" sldId="2147483831"/>
          </pc:sldLayoutMkLst>
        </pc:sldLayoutChg>
        <pc:sldLayoutChg chg="del">
          <pc:chgData name="GOMEZ, Paula" userId="c93cf399-3ed7-4230-9282-8831e3fe5ae7" providerId="ADAL" clId="{D69556F3-8784-4CD2-A0D8-8DF8C0BB2058}" dt="2023-03-07T15:05:51.272" v="571" actId="2696"/>
          <pc:sldLayoutMkLst>
            <pc:docMk/>
            <pc:sldMasterMk cId="903097542" sldId="2147483820"/>
            <pc:sldLayoutMk cId="384647220" sldId="2147483832"/>
          </pc:sldLayoutMkLst>
        </pc:sldLayoutChg>
        <pc:sldLayoutChg chg="del">
          <pc:chgData name="GOMEZ, Paula" userId="c93cf399-3ed7-4230-9282-8831e3fe5ae7" providerId="ADAL" clId="{D69556F3-8784-4CD2-A0D8-8DF8C0BB2058}" dt="2023-03-07T15:05:51.281" v="572" actId="2696"/>
          <pc:sldLayoutMkLst>
            <pc:docMk/>
            <pc:sldMasterMk cId="903097542" sldId="2147483820"/>
            <pc:sldLayoutMk cId="395005948" sldId="2147483833"/>
          </pc:sldLayoutMkLst>
        </pc:sldLayoutChg>
      </pc:sldMasterChg>
      <pc:sldMasterChg chg="addSp modSp">
        <pc:chgData name="GOMEZ, Paula" userId="c93cf399-3ed7-4230-9282-8831e3fe5ae7" providerId="ADAL" clId="{D69556F3-8784-4CD2-A0D8-8DF8C0BB2058}" dt="2023-03-07T15:11:10.451" v="620"/>
        <pc:sldMasterMkLst>
          <pc:docMk/>
          <pc:sldMasterMk cId="0" sldId="2147483834"/>
        </pc:sldMasterMkLst>
        <pc:picChg chg="add mod">
          <ac:chgData name="GOMEZ, Paula" userId="c93cf399-3ed7-4230-9282-8831e3fe5ae7" providerId="ADAL" clId="{D69556F3-8784-4CD2-A0D8-8DF8C0BB2058}" dt="2023-03-07T15:11:10.451" v="620"/>
          <ac:picMkLst>
            <pc:docMk/>
            <pc:sldMasterMk cId="0" sldId="2147483834"/>
            <ac:picMk id="15" creationId="{E0F2F7D2-2710-43CA-B691-C24F581725E5}"/>
          </ac:picMkLst>
        </pc:picChg>
      </pc:sldMasterChg>
      <pc:sldMasterChg chg="modSp mod modSldLayout">
        <pc:chgData name="GOMEZ, Paula" userId="c93cf399-3ed7-4230-9282-8831e3fe5ae7" providerId="ADAL" clId="{D69556F3-8784-4CD2-A0D8-8DF8C0BB2058}" dt="2023-03-07T13:32:02.009" v="162" actId="207"/>
        <pc:sldMasterMkLst>
          <pc:docMk/>
          <pc:sldMasterMk cId="0" sldId="2147483862"/>
        </pc:sldMasterMkLst>
        <pc:spChg chg="mod">
          <ac:chgData name="GOMEZ, Paula" userId="c93cf399-3ed7-4230-9282-8831e3fe5ae7" providerId="ADAL" clId="{D69556F3-8784-4CD2-A0D8-8DF8C0BB2058}" dt="2023-03-07T13:10:05.059" v="1" actId="20577"/>
          <ac:spMkLst>
            <pc:docMk/>
            <pc:sldMasterMk cId="0" sldId="2147483862"/>
            <ac:spMk id="12" creationId="{00000000-0000-0000-0000-000000000000}"/>
          </ac:spMkLst>
        </pc:spChg>
        <pc:sldLayoutChg chg="modSp mod">
          <pc:chgData name="GOMEZ, Paula" userId="c93cf399-3ed7-4230-9282-8831e3fe5ae7" providerId="ADAL" clId="{D69556F3-8784-4CD2-A0D8-8DF8C0BB2058}" dt="2023-03-07T13:32:02.009" v="162" actId="207"/>
          <pc:sldLayoutMkLst>
            <pc:docMk/>
            <pc:sldMasterMk cId="0" sldId="2147483862"/>
            <pc:sldLayoutMk cId="0" sldId="2147483863"/>
          </pc:sldLayoutMkLst>
          <pc:spChg chg="mod">
            <ac:chgData name="GOMEZ, Paula" userId="c93cf399-3ed7-4230-9282-8831e3fe5ae7" providerId="ADAL" clId="{D69556F3-8784-4CD2-A0D8-8DF8C0BB2058}" dt="2023-03-07T13:32:02.009" v="162" actId="207"/>
            <ac:spMkLst>
              <pc:docMk/>
              <pc:sldMasterMk cId="0" sldId="2147483862"/>
              <pc:sldLayoutMk cId="0" sldId="2147483863"/>
              <ac:spMk id="26" creationId="{00000000-0000-0000-0000-000000000000}"/>
            </ac:spMkLst>
          </pc:spChg>
          <pc:spChg chg="mod">
            <ac:chgData name="GOMEZ, Paula" userId="c93cf399-3ed7-4230-9282-8831e3fe5ae7" providerId="ADAL" clId="{D69556F3-8784-4CD2-A0D8-8DF8C0BB2058}" dt="2023-03-07T13:10:11.885" v="3"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D69556F3-8784-4CD2-A0D8-8DF8C0BB2058}" dt="2023-03-07T13:10:17.146" v="5" actId="20577"/>
          <pc:sldLayoutMkLst>
            <pc:docMk/>
            <pc:sldMasterMk cId="0" sldId="2147483862"/>
            <pc:sldLayoutMk cId="0" sldId="2147483864"/>
          </pc:sldLayoutMkLst>
          <pc:spChg chg="mod">
            <ac:chgData name="GOMEZ, Paula" userId="c93cf399-3ed7-4230-9282-8831e3fe5ae7" providerId="ADAL" clId="{D69556F3-8784-4CD2-A0D8-8DF8C0BB2058}" dt="2023-03-07T13:10:17.146" v="5" actId="20577"/>
            <ac:spMkLst>
              <pc:docMk/>
              <pc:sldMasterMk cId="0" sldId="2147483862"/>
              <pc:sldLayoutMk cId="0" sldId="2147483864"/>
              <ac:spMk id="19" creationId="{4FB9EC17-7A4A-42C0-844A-FAE9224AD6D9}"/>
            </ac:spMkLst>
          </pc:spChg>
        </pc:sldLayoutChg>
        <pc:sldLayoutChg chg="modSp mod">
          <pc:chgData name="GOMEZ, Paula" userId="c93cf399-3ed7-4230-9282-8831e3fe5ae7" providerId="ADAL" clId="{D69556F3-8784-4CD2-A0D8-8DF8C0BB2058}" dt="2023-03-07T13:10:23.068" v="7" actId="20577"/>
          <pc:sldLayoutMkLst>
            <pc:docMk/>
            <pc:sldMasterMk cId="0" sldId="2147483862"/>
            <pc:sldLayoutMk cId="0" sldId="2147483865"/>
          </pc:sldLayoutMkLst>
          <pc:spChg chg="mod">
            <ac:chgData name="GOMEZ, Paula" userId="c93cf399-3ed7-4230-9282-8831e3fe5ae7" providerId="ADAL" clId="{D69556F3-8784-4CD2-A0D8-8DF8C0BB2058}" dt="2023-03-07T13:10:23.068" v="7"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D69556F3-8784-4CD2-A0D8-8DF8C0BB2058}" dt="2023-03-07T13:10:33.363" v="9" actId="20577"/>
          <pc:sldLayoutMkLst>
            <pc:docMk/>
            <pc:sldMasterMk cId="0" sldId="2147483862"/>
            <pc:sldLayoutMk cId="0" sldId="2147483866"/>
          </pc:sldLayoutMkLst>
          <pc:spChg chg="mod">
            <ac:chgData name="GOMEZ, Paula" userId="c93cf399-3ed7-4230-9282-8831e3fe5ae7" providerId="ADAL" clId="{D69556F3-8784-4CD2-A0D8-8DF8C0BB2058}" dt="2023-03-07T13:10:33.363" v="9" actId="20577"/>
            <ac:spMkLst>
              <pc:docMk/>
              <pc:sldMasterMk cId="0" sldId="2147483862"/>
              <pc:sldLayoutMk cId="0" sldId="2147483866"/>
              <ac:spMk id="16" creationId="{387D2A9D-8C51-48D5-AAB1-1B6830323D44}"/>
            </ac:spMkLst>
          </pc:spChg>
        </pc:sldLayoutChg>
        <pc:sldLayoutChg chg="modSp mod">
          <pc:chgData name="GOMEZ, Paula" userId="c93cf399-3ed7-4230-9282-8831e3fe5ae7" providerId="ADAL" clId="{D69556F3-8784-4CD2-A0D8-8DF8C0BB2058}" dt="2023-03-07T13:10:40.100" v="11" actId="20577"/>
          <pc:sldLayoutMkLst>
            <pc:docMk/>
            <pc:sldMasterMk cId="0" sldId="2147483862"/>
            <pc:sldLayoutMk cId="0" sldId="2147483867"/>
          </pc:sldLayoutMkLst>
          <pc:spChg chg="mod">
            <ac:chgData name="GOMEZ, Paula" userId="c93cf399-3ed7-4230-9282-8831e3fe5ae7" providerId="ADAL" clId="{D69556F3-8784-4CD2-A0D8-8DF8C0BB2058}" dt="2023-03-07T13:10:40.100" v="11" actId="20577"/>
            <ac:spMkLst>
              <pc:docMk/>
              <pc:sldMasterMk cId="0" sldId="2147483862"/>
              <pc:sldLayoutMk cId="0" sldId="2147483867"/>
              <ac:spMk id="17" creationId="{3C2B1344-2951-4BF9-A8E7-A25DB00A13AA}"/>
            </ac:spMkLst>
          </pc:spChg>
        </pc:sldLayoutChg>
        <pc:sldLayoutChg chg="modSp mod">
          <pc:chgData name="GOMEZ, Paula" userId="c93cf399-3ed7-4230-9282-8831e3fe5ae7" providerId="ADAL" clId="{D69556F3-8784-4CD2-A0D8-8DF8C0BB2058}" dt="2023-03-07T13:10:45.942" v="13" actId="20577"/>
          <pc:sldLayoutMkLst>
            <pc:docMk/>
            <pc:sldMasterMk cId="0" sldId="2147483862"/>
            <pc:sldLayoutMk cId="0" sldId="2147483868"/>
          </pc:sldLayoutMkLst>
          <pc:spChg chg="mod">
            <ac:chgData name="GOMEZ, Paula" userId="c93cf399-3ed7-4230-9282-8831e3fe5ae7" providerId="ADAL" clId="{D69556F3-8784-4CD2-A0D8-8DF8C0BB2058}" dt="2023-03-07T13:10:45.942" v="13" actId="20577"/>
            <ac:spMkLst>
              <pc:docMk/>
              <pc:sldMasterMk cId="0" sldId="2147483862"/>
              <pc:sldLayoutMk cId="0" sldId="2147483868"/>
              <ac:spMk id="17" creationId="{39A47447-8C7E-4ECF-8C93-D256B20DF19A}"/>
            </ac:spMkLst>
          </pc:spChg>
        </pc:sldLayoutChg>
        <pc:sldLayoutChg chg="modSp mod">
          <pc:chgData name="GOMEZ, Paula" userId="c93cf399-3ed7-4230-9282-8831e3fe5ae7" providerId="ADAL" clId="{D69556F3-8784-4CD2-A0D8-8DF8C0BB2058}" dt="2023-03-07T13:10:55.429" v="15" actId="20577"/>
          <pc:sldLayoutMkLst>
            <pc:docMk/>
            <pc:sldMasterMk cId="0" sldId="2147483862"/>
            <pc:sldLayoutMk cId="0" sldId="2147483869"/>
          </pc:sldLayoutMkLst>
          <pc:spChg chg="mod">
            <ac:chgData name="GOMEZ, Paula" userId="c93cf399-3ed7-4230-9282-8831e3fe5ae7" providerId="ADAL" clId="{D69556F3-8784-4CD2-A0D8-8DF8C0BB2058}" dt="2023-03-07T13:10:55.429" v="15" actId="20577"/>
            <ac:spMkLst>
              <pc:docMk/>
              <pc:sldMasterMk cId="0" sldId="2147483862"/>
              <pc:sldLayoutMk cId="0" sldId="2147483869"/>
              <ac:spMk id="13" creationId="{5ED6CE63-6EAD-482C-8486-AF107FF2CF4A}"/>
            </ac:spMkLst>
          </pc:spChg>
        </pc:sldLayoutChg>
        <pc:sldLayoutChg chg="modSp mod">
          <pc:chgData name="GOMEZ, Paula" userId="c93cf399-3ed7-4230-9282-8831e3fe5ae7" providerId="ADAL" clId="{D69556F3-8784-4CD2-A0D8-8DF8C0BB2058}" dt="2023-03-07T13:11:01.437" v="17" actId="20577"/>
          <pc:sldLayoutMkLst>
            <pc:docMk/>
            <pc:sldMasterMk cId="0" sldId="2147483862"/>
            <pc:sldLayoutMk cId="0" sldId="2147483870"/>
          </pc:sldLayoutMkLst>
          <pc:spChg chg="mod">
            <ac:chgData name="GOMEZ, Paula" userId="c93cf399-3ed7-4230-9282-8831e3fe5ae7" providerId="ADAL" clId="{D69556F3-8784-4CD2-A0D8-8DF8C0BB2058}" dt="2023-03-07T13:11:01.437" v="17" actId="20577"/>
            <ac:spMkLst>
              <pc:docMk/>
              <pc:sldMasterMk cId="0" sldId="2147483862"/>
              <pc:sldLayoutMk cId="0" sldId="2147483870"/>
              <ac:spMk id="15" creationId="{ABFF1854-6D68-4094-8B10-07AB555897A7}"/>
            </ac:spMkLst>
          </pc:spChg>
        </pc:sldLayoutChg>
        <pc:sldLayoutChg chg="modSp mod">
          <pc:chgData name="GOMEZ, Paula" userId="c93cf399-3ed7-4230-9282-8831e3fe5ae7" providerId="ADAL" clId="{D69556F3-8784-4CD2-A0D8-8DF8C0BB2058}" dt="2023-03-07T13:11:06.907" v="19" actId="20577"/>
          <pc:sldLayoutMkLst>
            <pc:docMk/>
            <pc:sldMasterMk cId="0" sldId="2147483862"/>
            <pc:sldLayoutMk cId="0" sldId="2147483871"/>
          </pc:sldLayoutMkLst>
          <pc:spChg chg="mod">
            <ac:chgData name="GOMEZ, Paula" userId="c93cf399-3ed7-4230-9282-8831e3fe5ae7" providerId="ADAL" clId="{D69556F3-8784-4CD2-A0D8-8DF8C0BB2058}" dt="2023-03-07T13:11:06.907" v="19" actId="20577"/>
            <ac:spMkLst>
              <pc:docMk/>
              <pc:sldMasterMk cId="0" sldId="2147483862"/>
              <pc:sldLayoutMk cId="0" sldId="2147483871"/>
              <ac:spMk id="14" creationId="{38A8EE72-C2FF-43D1-BFC9-83FA79AC7651}"/>
            </ac:spMkLst>
          </pc:spChg>
        </pc:sldLayoutChg>
        <pc:sldLayoutChg chg="modSp mod">
          <pc:chgData name="GOMEZ, Paula" userId="c93cf399-3ed7-4230-9282-8831e3fe5ae7" providerId="ADAL" clId="{D69556F3-8784-4CD2-A0D8-8DF8C0BB2058}" dt="2023-03-07T13:11:13.091" v="21" actId="20577"/>
          <pc:sldLayoutMkLst>
            <pc:docMk/>
            <pc:sldMasterMk cId="0" sldId="2147483862"/>
            <pc:sldLayoutMk cId="2884475595" sldId="2147483872"/>
          </pc:sldLayoutMkLst>
          <pc:spChg chg="mod">
            <ac:chgData name="GOMEZ, Paula" userId="c93cf399-3ed7-4230-9282-8831e3fe5ae7" providerId="ADAL" clId="{D69556F3-8784-4CD2-A0D8-8DF8C0BB2058}" dt="2023-03-07T13:11:13.091" v="21" actId="20577"/>
            <ac:spMkLst>
              <pc:docMk/>
              <pc:sldMasterMk cId="0" sldId="2147483862"/>
              <pc:sldLayoutMk cId="2884475595" sldId="2147483872"/>
              <ac:spMk id="11" creationId="{B72ABE9A-94A8-4AF2-9F76-F8E89AC5FF8E}"/>
            </ac:spMkLst>
          </pc:spChg>
        </pc:sldLayoutChg>
        <pc:sldLayoutChg chg="modSp mod">
          <pc:chgData name="GOMEZ, Paula" userId="c93cf399-3ed7-4230-9282-8831e3fe5ae7" providerId="ADAL" clId="{D69556F3-8784-4CD2-A0D8-8DF8C0BB2058}" dt="2023-03-07T13:11:20.180" v="23" actId="20577"/>
          <pc:sldLayoutMkLst>
            <pc:docMk/>
            <pc:sldMasterMk cId="0" sldId="2147483862"/>
            <pc:sldLayoutMk cId="721061141" sldId="2147483873"/>
          </pc:sldLayoutMkLst>
          <pc:spChg chg="mod">
            <ac:chgData name="GOMEZ, Paula" userId="c93cf399-3ed7-4230-9282-8831e3fe5ae7" providerId="ADAL" clId="{D69556F3-8784-4CD2-A0D8-8DF8C0BB2058}" dt="2023-03-07T13:11:20.180" v="23" actId="20577"/>
            <ac:spMkLst>
              <pc:docMk/>
              <pc:sldMasterMk cId="0" sldId="2147483862"/>
              <pc:sldLayoutMk cId="721061141" sldId="2147483873"/>
              <ac:spMk id="11" creationId="{B72ABE9A-94A8-4AF2-9F76-F8E89AC5FF8E}"/>
            </ac:spMkLst>
          </pc:spChg>
        </pc:sldLayoutChg>
        <pc:sldLayoutChg chg="modSp mod">
          <pc:chgData name="GOMEZ, Paula" userId="c93cf399-3ed7-4230-9282-8831e3fe5ae7" providerId="ADAL" clId="{D69556F3-8784-4CD2-A0D8-8DF8C0BB2058}" dt="2023-03-07T13:11:25.619" v="25" actId="20577"/>
          <pc:sldLayoutMkLst>
            <pc:docMk/>
            <pc:sldMasterMk cId="0" sldId="2147483862"/>
            <pc:sldLayoutMk cId="0" sldId="2147483874"/>
          </pc:sldLayoutMkLst>
          <pc:spChg chg="mod">
            <ac:chgData name="GOMEZ, Paula" userId="c93cf399-3ed7-4230-9282-8831e3fe5ae7" providerId="ADAL" clId="{D69556F3-8784-4CD2-A0D8-8DF8C0BB2058}" dt="2023-03-07T13:11:25.619" v="25" actId="20577"/>
            <ac:spMkLst>
              <pc:docMk/>
              <pc:sldMasterMk cId="0" sldId="2147483862"/>
              <pc:sldLayoutMk cId="0" sldId="2147483874"/>
              <ac:spMk id="12" creationId="{E626017B-5D24-48E1-BB4F-0087CF885B53}"/>
            </ac:spMkLst>
          </pc:spChg>
        </pc:sldLayoutChg>
        <pc:sldLayoutChg chg="modSp mod">
          <pc:chgData name="GOMEZ, Paula" userId="c93cf399-3ed7-4230-9282-8831e3fe5ae7" providerId="ADAL" clId="{D69556F3-8784-4CD2-A0D8-8DF8C0BB2058}" dt="2023-03-07T13:11:30.748" v="27" actId="20577"/>
          <pc:sldLayoutMkLst>
            <pc:docMk/>
            <pc:sldMasterMk cId="0" sldId="2147483862"/>
            <pc:sldLayoutMk cId="0" sldId="2147483876"/>
          </pc:sldLayoutMkLst>
          <pc:spChg chg="mod">
            <ac:chgData name="GOMEZ, Paula" userId="c93cf399-3ed7-4230-9282-8831e3fe5ae7" providerId="ADAL" clId="{D69556F3-8784-4CD2-A0D8-8DF8C0BB2058}" dt="2023-03-07T13:11:30.748" v="27" actId="20577"/>
            <ac:spMkLst>
              <pc:docMk/>
              <pc:sldMasterMk cId="0" sldId="2147483862"/>
              <pc:sldLayoutMk cId="0" sldId="2147483876"/>
              <ac:spMk id="13" creationId="{1D82FDFB-62E1-44B4-A20A-976843DD33E1}"/>
            </ac:spMkLst>
          </pc:spChg>
        </pc:sldLayoutChg>
        <pc:sldLayoutChg chg="modSp mod">
          <pc:chgData name="GOMEZ, Paula" userId="c93cf399-3ed7-4230-9282-8831e3fe5ae7" providerId="ADAL" clId="{D69556F3-8784-4CD2-A0D8-8DF8C0BB2058}" dt="2023-03-07T13:11:36.500" v="29" actId="20577"/>
          <pc:sldLayoutMkLst>
            <pc:docMk/>
            <pc:sldMasterMk cId="0" sldId="2147483862"/>
            <pc:sldLayoutMk cId="0" sldId="2147483877"/>
          </pc:sldLayoutMkLst>
          <pc:spChg chg="mod">
            <ac:chgData name="GOMEZ, Paula" userId="c93cf399-3ed7-4230-9282-8831e3fe5ae7" providerId="ADAL" clId="{D69556F3-8784-4CD2-A0D8-8DF8C0BB2058}" dt="2023-03-07T13:11:36.500" v="29" actId="20577"/>
            <ac:spMkLst>
              <pc:docMk/>
              <pc:sldMasterMk cId="0" sldId="2147483862"/>
              <pc:sldLayoutMk cId="0" sldId="2147483877"/>
              <ac:spMk id="13" creationId="{F4AD986A-76B2-465D-A889-73C16033B289}"/>
            </ac:spMkLst>
          </pc:spChg>
        </pc:sldLayoutChg>
        <pc:sldLayoutChg chg="modSp mod">
          <pc:chgData name="GOMEZ, Paula" userId="c93cf399-3ed7-4230-9282-8831e3fe5ae7" providerId="ADAL" clId="{D69556F3-8784-4CD2-A0D8-8DF8C0BB2058}" dt="2023-03-07T13:11:42.772" v="31" actId="20577"/>
          <pc:sldLayoutMkLst>
            <pc:docMk/>
            <pc:sldMasterMk cId="0" sldId="2147483862"/>
            <pc:sldLayoutMk cId="0" sldId="2147483878"/>
          </pc:sldLayoutMkLst>
          <pc:spChg chg="mod">
            <ac:chgData name="GOMEZ, Paula" userId="c93cf399-3ed7-4230-9282-8831e3fe5ae7" providerId="ADAL" clId="{D69556F3-8784-4CD2-A0D8-8DF8C0BB2058}" dt="2023-03-07T13:11:42.772" v="31" actId="20577"/>
            <ac:spMkLst>
              <pc:docMk/>
              <pc:sldMasterMk cId="0" sldId="2147483862"/>
              <pc:sldLayoutMk cId="0" sldId="2147483878"/>
              <ac:spMk id="16" creationId="{7A342DE3-5AD5-4246-8409-4ED162654160}"/>
            </ac:spMkLst>
          </pc:spChg>
        </pc:sldLayoutChg>
        <pc:sldLayoutChg chg="modSp mod">
          <pc:chgData name="GOMEZ, Paula" userId="c93cf399-3ed7-4230-9282-8831e3fe5ae7" providerId="ADAL" clId="{D69556F3-8784-4CD2-A0D8-8DF8C0BB2058}" dt="2023-03-07T13:11:48.654" v="33" actId="20577"/>
          <pc:sldLayoutMkLst>
            <pc:docMk/>
            <pc:sldMasterMk cId="0" sldId="2147483862"/>
            <pc:sldLayoutMk cId="0" sldId="2147483879"/>
          </pc:sldLayoutMkLst>
          <pc:spChg chg="mod">
            <ac:chgData name="GOMEZ, Paula" userId="c93cf399-3ed7-4230-9282-8831e3fe5ae7" providerId="ADAL" clId="{D69556F3-8784-4CD2-A0D8-8DF8C0BB2058}" dt="2023-03-07T13:11:48.654" v="33" actId="20577"/>
            <ac:spMkLst>
              <pc:docMk/>
              <pc:sldMasterMk cId="0" sldId="2147483862"/>
              <pc:sldLayoutMk cId="0" sldId="2147483879"/>
              <ac:spMk id="12" creationId="{2B78463F-9F2E-42EB-9F34-9AEE91562C29}"/>
            </ac:spMkLst>
          </pc:spChg>
        </pc:sldLayoutChg>
        <pc:sldLayoutChg chg="modSp mod">
          <pc:chgData name="GOMEZ, Paula" userId="c93cf399-3ed7-4230-9282-8831e3fe5ae7" providerId="ADAL" clId="{D69556F3-8784-4CD2-A0D8-8DF8C0BB2058}" dt="2023-03-07T13:11:53.981" v="35" actId="20577"/>
          <pc:sldLayoutMkLst>
            <pc:docMk/>
            <pc:sldMasterMk cId="0" sldId="2147483862"/>
            <pc:sldLayoutMk cId="0" sldId="2147483880"/>
          </pc:sldLayoutMkLst>
          <pc:spChg chg="mod">
            <ac:chgData name="GOMEZ, Paula" userId="c93cf399-3ed7-4230-9282-8831e3fe5ae7" providerId="ADAL" clId="{D69556F3-8784-4CD2-A0D8-8DF8C0BB2058}" dt="2023-03-07T13:11:53.981" v="35" actId="20577"/>
            <ac:spMkLst>
              <pc:docMk/>
              <pc:sldMasterMk cId="0" sldId="2147483862"/>
              <pc:sldLayoutMk cId="0" sldId="2147483880"/>
              <ac:spMk id="13" creationId="{A4249E05-72E4-40D7-AF64-84932FD983A0}"/>
            </ac:spMkLst>
          </pc:spChg>
        </pc:sldLayoutChg>
      </pc:sldMasterChg>
      <pc:sldMasterChg chg="modSp mod modSldLayout">
        <pc:chgData name="GOMEZ, Paula" userId="c93cf399-3ed7-4230-9282-8831e3fe5ae7" providerId="ADAL" clId="{D69556F3-8784-4CD2-A0D8-8DF8C0BB2058}" dt="2023-03-07T13:25:41.296" v="151" actId="20577"/>
        <pc:sldMasterMkLst>
          <pc:docMk/>
          <pc:sldMasterMk cId="0" sldId="2147483881"/>
        </pc:sldMasterMkLst>
        <pc:spChg chg="mod">
          <ac:chgData name="GOMEZ, Paula" userId="c93cf399-3ed7-4230-9282-8831e3fe5ae7" providerId="ADAL" clId="{D69556F3-8784-4CD2-A0D8-8DF8C0BB2058}" dt="2023-03-07T13:12:25.183" v="51" actId="790"/>
          <ac:spMkLst>
            <pc:docMk/>
            <pc:sldMasterMk cId="0" sldId="2147483881"/>
            <ac:spMk id="12" creationId="{00000000-0000-0000-0000-000000000000}"/>
          </ac:spMkLst>
        </pc:spChg>
        <pc:sldLayoutChg chg="modSp mod">
          <pc:chgData name="GOMEZ, Paula" userId="c93cf399-3ed7-4230-9282-8831e3fe5ae7" providerId="ADAL" clId="{D69556F3-8784-4CD2-A0D8-8DF8C0BB2058}" dt="2023-03-07T13:25:04.336" v="96" actId="20577"/>
          <pc:sldLayoutMkLst>
            <pc:docMk/>
            <pc:sldMasterMk cId="0" sldId="2147483881"/>
            <pc:sldLayoutMk cId="0" sldId="2147483882"/>
          </pc:sldLayoutMkLst>
          <pc:spChg chg="mod">
            <ac:chgData name="GOMEZ, Paula" userId="c93cf399-3ed7-4230-9282-8831e3fe5ae7" providerId="ADAL" clId="{D69556F3-8784-4CD2-A0D8-8DF8C0BB2058}" dt="2023-03-07T13:25:04.336" v="96" actId="20577"/>
            <ac:spMkLst>
              <pc:docMk/>
              <pc:sldMasterMk cId="0" sldId="2147483881"/>
              <pc:sldLayoutMk cId="0" sldId="2147483882"/>
              <ac:spMk id="30" creationId="{00000000-0000-0000-0000-000000000000}"/>
            </ac:spMkLst>
          </pc:spChg>
        </pc:sldLayoutChg>
        <pc:sldLayoutChg chg="modSp mod">
          <pc:chgData name="GOMEZ, Paula" userId="c93cf399-3ed7-4230-9282-8831e3fe5ae7" providerId="ADAL" clId="{D69556F3-8784-4CD2-A0D8-8DF8C0BB2058}" dt="2023-03-07T13:25:14.647" v="111" actId="20577"/>
          <pc:sldLayoutMkLst>
            <pc:docMk/>
            <pc:sldMasterMk cId="0" sldId="2147483881"/>
            <pc:sldLayoutMk cId="0" sldId="2147483883"/>
          </pc:sldLayoutMkLst>
          <pc:spChg chg="mod">
            <ac:chgData name="GOMEZ, Paula" userId="c93cf399-3ed7-4230-9282-8831e3fe5ae7" providerId="ADAL" clId="{D69556F3-8784-4CD2-A0D8-8DF8C0BB2058}" dt="2023-03-07T13:25:14.647" v="111" actId="20577"/>
            <ac:spMkLst>
              <pc:docMk/>
              <pc:sldMasterMk cId="0" sldId="2147483881"/>
              <pc:sldLayoutMk cId="0" sldId="2147483883"/>
              <ac:spMk id="19" creationId="{4FB9EC17-7A4A-42C0-844A-FAE9224AD6D9}"/>
            </ac:spMkLst>
          </pc:spChg>
        </pc:sldLayoutChg>
        <pc:sldLayoutChg chg="modSp mod">
          <pc:chgData name="GOMEZ, Paula" userId="c93cf399-3ed7-4230-9282-8831e3fe5ae7" providerId="ADAL" clId="{D69556F3-8784-4CD2-A0D8-8DF8C0BB2058}" dt="2023-03-07T13:25:25.544" v="126" actId="20577"/>
          <pc:sldLayoutMkLst>
            <pc:docMk/>
            <pc:sldMasterMk cId="0" sldId="2147483881"/>
            <pc:sldLayoutMk cId="0" sldId="2147483884"/>
          </pc:sldLayoutMkLst>
          <pc:spChg chg="mod">
            <ac:chgData name="GOMEZ, Paula" userId="c93cf399-3ed7-4230-9282-8831e3fe5ae7" providerId="ADAL" clId="{D69556F3-8784-4CD2-A0D8-8DF8C0BB2058}" dt="2023-03-07T13:25:25.544" v="126" actId="20577"/>
            <ac:spMkLst>
              <pc:docMk/>
              <pc:sldMasterMk cId="0" sldId="2147483881"/>
              <pc:sldLayoutMk cId="0" sldId="2147483884"/>
              <ac:spMk id="14" creationId="{6D77A2D0-07B6-4DC9-BF3F-D4D86706AFC0}"/>
            </ac:spMkLst>
          </pc:spChg>
        </pc:sldLayoutChg>
        <pc:sldLayoutChg chg="modSp mod">
          <pc:chgData name="GOMEZ, Paula" userId="c93cf399-3ed7-4230-9282-8831e3fe5ae7" providerId="ADAL" clId="{D69556F3-8784-4CD2-A0D8-8DF8C0BB2058}" dt="2023-03-07T13:25:41.296" v="151" actId="20577"/>
          <pc:sldLayoutMkLst>
            <pc:docMk/>
            <pc:sldMasterMk cId="0" sldId="2147483881"/>
            <pc:sldLayoutMk cId="0" sldId="2147483885"/>
          </pc:sldLayoutMkLst>
          <pc:spChg chg="mod">
            <ac:chgData name="GOMEZ, Paula" userId="c93cf399-3ed7-4230-9282-8831e3fe5ae7" providerId="ADAL" clId="{D69556F3-8784-4CD2-A0D8-8DF8C0BB2058}" dt="2023-03-07T13:25:41.296" v="151" actId="20577"/>
            <ac:spMkLst>
              <pc:docMk/>
              <pc:sldMasterMk cId="0" sldId="2147483881"/>
              <pc:sldLayoutMk cId="0" sldId="2147483885"/>
              <ac:spMk id="16" creationId="{387D2A9D-8C51-48D5-AAB1-1B6830323D44}"/>
            </ac:spMkLst>
          </pc:spChg>
        </pc:sldLayoutChg>
      </pc:sldMasterChg>
      <pc:sldMasterChg chg="modSp mod modSldLayout">
        <pc:chgData name="GOMEZ, Paula" userId="c93cf399-3ed7-4230-9282-8831e3fe5ae7" providerId="ADAL" clId="{D69556F3-8784-4CD2-A0D8-8DF8C0BB2058}" dt="2023-03-07T13:14:57.881" v="81" actId="20577"/>
        <pc:sldMasterMkLst>
          <pc:docMk/>
          <pc:sldMasterMk cId="0" sldId="2147483910"/>
        </pc:sldMasterMkLst>
        <pc:spChg chg="mod">
          <ac:chgData name="GOMEZ, Paula" userId="c93cf399-3ed7-4230-9282-8831e3fe5ae7" providerId="ADAL" clId="{D69556F3-8784-4CD2-A0D8-8DF8C0BB2058}" dt="2023-03-07T13:13:40.617" v="55" actId="20577"/>
          <ac:spMkLst>
            <pc:docMk/>
            <pc:sldMasterMk cId="0" sldId="2147483910"/>
            <ac:spMk id="12" creationId="{00000000-0000-0000-0000-000000000000}"/>
          </ac:spMkLst>
        </pc:spChg>
        <pc:sldLayoutChg chg="modSp mod">
          <pc:chgData name="GOMEZ, Paula" userId="c93cf399-3ed7-4230-9282-8831e3fe5ae7" providerId="ADAL" clId="{D69556F3-8784-4CD2-A0D8-8DF8C0BB2058}" dt="2023-03-07T13:13:48.018" v="57" actId="20577"/>
          <pc:sldLayoutMkLst>
            <pc:docMk/>
            <pc:sldMasterMk cId="0" sldId="2147483910"/>
            <pc:sldLayoutMk cId="0" sldId="2147483911"/>
          </pc:sldLayoutMkLst>
          <pc:spChg chg="mod">
            <ac:chgData name="GOMEZ, Paula" userId="c93cf399-3ed7-4230-9282-8831e3fe5ae7" providerId="ADAL" clId="{D69556F3-8784-4CD2-A0D8-8DF8C0BB2058}" dt="2023-03-07T13:13:48.018" v="57" actId="20577"/>
            <ac:spMkLst>
              <pc:docMk/>
              <pc:sldMasterMk cId="0" sldId="2147483910"/>
              <pc:sldLayoutMk cId="0" sldId="2147483911"/>
              <ac:spMk id="30" creationId="{00000000-0000-0000-0000-000000000000}"/>
            </ac:spMkLst>
          </pc:spChg>
        </pc:sldLayoutChg>
        <pc:sldLayoutChg chg="modSp mod">
          <pc:chgData name="GOMEZ, Paula" userId="c93cf399-3ed7-4230-9282-8831e3fe5ae7" providerId="ADAL" clId="{D69556F3-8784-4CD2-A0D8-8DF8C0BB2058}" dt="2023-03-07T13:13:53.239" v="59" actId="20577"/>
          <pc:sldLayoutMkLst>
            <pc:docMk/>
            <pc:sldMasterMk cId="0" sldId="2147483910"/>
            <pc:sldLayoutMk cId="0" sldId="2147483912"/>
          </pc:sldLayoutMkLst>
          <pc:spChg chg="mod">
            <ac:chgData name="GOMEZ, Paula" userId="c93cf399-3ed7-4230-9282-8831e3fe5ae7" providerId="ADAL" clId="{D69556F3-8784-4CD2-A0D8-8DF8C0BB2058}" dt="2023-03-07T13:13:53.239" v="59" actId="20577"/>
            <ac:spMkLst>
              <pc:docMk/>
              <pc:sldMasterMk cId="0" sldId="2147483910"/>
              <pc:sldLayoutMk cId="0" sldId="2147483912"/>
              <ac:spMk id="19" creationId="{4FB9EC17-7A4A-42C0-844A-FAE9224AD6D9}"/>
            </ac:spMkLst>
          </pc:spChg>
        </pc:sldLayoutChg>
        <pc:sldLayoutChg chg="modSp mod">
          <pc:chgData name="GOMEZ, Paula" userId="c93cf399-3ed7-4230-9282-8831e3fe5ae7" providerId="ADAL" clId="{D69556F3-8784-4CD2-A0D8-8DF8C0BB2058}" dt="2023-03-07T13:13:58.046" v="61" actId="20577"/>
          <pc:sldLayoutMkLst>
            <pc:docMk/>
            <pc:sldMasterMk cId="0" sldId="2147483910"/>
            <pc:sldLayoutMk cId="0" sldId="2147483913"/>
          </pc:sldLayoutMkLst>
          <pc:spChg chg="mod">
            <ac:chgData name="GOMEZ, Paula" userId="c93cf399-3ed7-4230-9282-8831e3fe5ae7" providerId="ADAL" clId="{D69556F3-8784-4CD2-A0D8-8DF8C0BB2058}" dt="2023-03-07T13:13:58.046" v="61" actId="20577"/>
            <ac:spMkLst>
              <pc:docMk/>
              <pc:sldMasterMk cId="0" sldId="2147483910"/>
              <pc:sldLayoutMk cId="0" sldId="2147483913"/>
              <ac:spMk id="14" creationId="{6D77A2D0-07B6-4DC9-BF3F-D4D86706AFC0}"/>
            </ac:spMkLst>
          </pc:spChg>
        </pc:sldLayoutChg>
        <pc:sldLayoutChg chg="modSp mod">
          <pc:chgData name="GOMEZ, Paula" userId="c93cf399-3ed7-4230-9282-8831e3fe5ae7" providerId="ADAL" clId="{D69556F3-8784-4CD2-A0D8-8DF8C0BB2058}" dt="2023-03-07T13:14:03.070" v="63" actId="20577"/>
          <pc:sldLayoutMkLst>
            <pc:docMk/>
            <pc:sldMasterMk cId="0" sldId="2147483910"/>
            <pc:sldLayoutMk cId="0" sldId="2147483914"/>
          </pc:sldLayoutMkLst>
          <pc:spChg chg="mod">
            <ac:chgData name="GOMEZ, Paula" userId="c93cf399-3ed7-4230-9282-8831e3fe5ae7" providerId="ADAL" clId="{D69556F3-8784-4CD2-A0D8-8DF8C0BB2058}" dt="2023-03-07T13:14:03.070" v="63" actId="20577"/>
            <ac:spMkLst>
              <pc:docMk/>
              <pc:sldMasterMk cId="0" sldId="2147483910"/>
              <pc:sldLayoutMk cId="0" sldId="2147483914"/>
              <ac:spMk id="16" creationId="{387D2A9D-8C51-48D5-AAB1-1B6830323D44}"/>
            </ac:spMkLst>
          </pc:spChg>
        </pc:sldLayoutChg>
        <pc:sldLayoutChg chg="modSp mod">
          <pc:chgData name="GOMEZ, Paula" userId="c93cf399-3ed7-4230-9282-8831e3fe5ae7" providerId="ADAL" clId="{D69556F3-8784-4CD2-A0D8-8DF8C0BB2058}" dt="2023-03-07T13:14:08.263" v="65" actId="20577"/>
          <pc:sldLayoutMkLst>
            <pc:docMk/>
            <pc:sldMasterMk cId="0" sldId="2147483910"/>
            <pc:sldLayoutMk cId="0" sldId="2147483915"/>
          </pc:sldLayoutMkLst>
          <pc:spChg chg="mod">
            <ac:chgData name="GOMEZ, Paula" userId="c93cf399-3ed7-4230-9282-8831e3fe5ae7" providerId="ADAL" clId="{D69556F3-8784-4CD2-A0D8-8DF8C0BB2058}" dt="2023-03-07T13:14:08.263" v="65" actId="20577"/>
            <ac:spMkLst>
              <pc:docMk/>
              <pc:sldMasterMk cId="0" sldId="2147483910"/>
              <pc:sldLayoutMk cId="0" sldId="2147483915"/>
              <ac:spMk id="17" creationId="{660E7E6A-58C6-4A0B-A2E9-BED2AD16B39D}"/>
            </ac:spMkLst>
          </pc:spChg>
        </pc:sldLayoutChg>
        <pc:sldLayoutChg chg="modSp mod">
          <pc:chgData name="GOMEZ, Paula" userId="c93cf399-3ed7-4230-9282-8831e3fe5ae7" providerId="ADAL" clId="{D69556F3-8784-4CD2-A0D8-8DF8C0BB2058}" dt="2023-03-07T13:14:12.750" v="67" actId="20577"/>
          <pc:sldLayoutMkLst>
            <pc:docMk/>
            <pc:sldMasterMk cId="0" sldId="2147483910"/>
            <pc:sldLayoutMk cId="0" sldId="2147483916"/>
          </pc:sldLayoutMkLst>
          <pc:spChg chg="mod">
            <ac:chgData name="GOMEZ, Paula" userId="c93cf399-3ed7-4230-9282-8831e3fe5ae7" providerId="ADAL" clId="{D69556F3-8784-4CD2-A0D8-8DF8C0BB2058}" dt="2023-03-07T13:14:12.750" v="67" actId="20577"/>
            <ac:spMkLst>
              <pc:docMk/>
              <pc:sldMasterMk cId="0" sldId="2147483910"/>
              <pc:sldLayoutMk cId="0" sldId="2147483916"/>
              <ac:spMk id="17" creationId="{3C2B1344-2951-4BF9-A8E7-A25DB00A13AA}"/>
            </ac:spMkLst>
          </pc:spChg>
        </pc:sldLayoutChg>
        <pc:sldLayoutChg chg="modSp mod">
          <pc:chgData name="GOMEZ, Paula" userId="c93cf399-3ed7-4230-9282-8831e3fe5ae7" providerId="ADAL" clId="{D69556F3-8784-4CD2-A0D8-8DF8C0BB2058}" dt="2023-03-07T13:14:19.263" v="69" actId="20577"/>
          <pc:sldLayoutMkLst>
            <pc:docMk/>
            <pc:sldMasterMk cId="0" sldId="2147483910"/>
            <pc:sldLayoutMk cId="0" sldId="2147483917"/>
          </pc:sldLayoutMkLst>
          <pc:spChg chg="mod">
            <ac:chgData name="GOMEZ, Paula" userId="c93cf399-3ed7-4230-9282-8831e3fe5ae7" providerId="ADAL" clId="{D69556F3-8784-4CD2-A0D8-8DF8C0BB2058}" dt="2023-03-07T13:14:19.263" v="69" actId="20577"/>
            <ac:spMkLst>
              <pc:docMk/>
              <pc:sldMasterMk cId="0" sldId="2147483910"/>
              <pc:sldLayoutMk cId="0" sldId="2147483917"/>
              <ac:spMk id="17" creationId="{FC59B8AC-21C3-4FD1-8894-F651CF618E5A}"/>
            </ac:spMkLst>
          </pc:spChg>
        </pc:sldLayoutChg>
        <pc:sldLayoutChg chg="modSp mod">
          <pc:chgData name="GOMEZ, Paula" userId="c93cf399-3ed7-4230-9282-8831e3fe5ae7" providerId="ADAL" clId="{D69556F3-8784-4CD2-A0D8-8DF8C0BB2058}" dt="2023-03-07T13:14:26.863" v="71" actId="20577"/>
          <pc:sldLayoutMkLst>
            <pc:docMk/>
            <pc:sldMasterMk cId="0" sldId="2147483910"/>
            <pc:sldLayoutMk cId="0" sldId="2147483918"/>
          </pc:sldLayoutMkLst>
          <pc:spChg chg="mod">
            <ac:chgData name="GOMEZ, Paula" userId="c93cf399-3ed7-4230-9282-8831e3fe5ae7" providerId="ADAL" clId="{D69556F3-8784-4CD2-A0D8-8DF8C0BB2058}" dt="2023-03-07T13:14:26.863" v="71" actId="20577"/>
            <ac:spMkLst>
              <pc:docMk/>
              <pc:sldMasterMk cId="0" sldId="2147483910"/>
              <pc:sldLayoutMk cId="0" sldId="2147483918"/>
              <ac:spMk id="17" creationId="{39A47447-8C7E-4ECF-8C93-D256B20DF19A}"/>
            </ac:spMkLst>
          </pc:spChg>
        </pc:sldLayoutChg>
        <pc:sldLayoutChg chg="modSp mod">
          <pc:chgData name="GOMEZ, Paula" userId="c93cf399-3ed7-4230-9282-8831e3fe5ae7" providerId="ADAL" clId="{D69556F3-8784-4CD2-A0D8-8DF8C0BB2058}" dt="2023-03-07T13:14:36.342" v="73" actId="20577"/>
          <pc:sldLayoutMkLst>
            <pc:docMk/>
            <pc:sldMasterMk cId="0" sldId="2147483910"/>
            <pc:sldLayoutMk cId="0" sldId="2147483919"/>
          </pc:sldLayoutMkLst>
          <pc:spChg chg="mod">
            <ac:chgData name="GOMEZ, Paula" userId="c93cf399-3ed7-4230-9282-8831e3fe5ae7" providerId="ADAL" clId="{D69556F3-8784-4CD2-A0D8-8DF8C0BB2058}" dt="2023-03-07T13:14:36.342" v="73" actId="20577"/>
            <ac:spMkLst>
              <pc:docMk/>
              <pc:sldMasterMk cId="0" sldId="2147483910"/>
              <pc:sldLayoutMk cId="0" sldId="2147483919"/>
              <ac:spMk id="15" creationId="{9C58AFEB-84A7-409B-8CA4-2A949CD65EE4}"/>
            </ac:spMkLst>
          </pc:spChg>
        </pc:sldLayoutChg>
        <pc:sldLayoutChg chg="modSp mod">
          <pc:chgData name="GOMEZ, Paula" userId="c93cf399-3ed7-4230-9282-8831e3fe5ae7" providerId="ADAL" clId="{D69556F3-8784-4CD2-A0D8-8DF8C0BB2058}" dt="2023-03-07T13:14:41.849" v="75" actId="20577"/>
          <pc:sldLayoutMkLst>
            <pc:docMk/>
            <pc:sldMasterMk cId="0" sldId="2147483910"/>
            <pc:sldLayoutMk cId="0" sldId="2147483920"/>
          </pc:sldLayoutMkLst>
          <pc:spChg chg="mod">
            <ac:chgData name="GOMEZ, Paula" userId="c93cf399-3ed7-4230-9282-8831e3fe5ae7" providerId="ADAL" clId="{D69556F3-8784-4CD2-A0D8-8DF8C0BB2058}" dt="2023-03-07T13:14:41.849" v="75" actId="20577"/>
            <ac:spMkLst>
              <pc:docMk/>
              <pc:sldMasterMk cId="0" sldId="2147483910"/>
              <pc:sldLayoutMk cId="0" sldId="2147483920"/>
              <ac:spMk id="13" creationId="{5ED6CE63-6EAD-482C-8486-AF107FF2CF4A}"/>
            </ac:spMkLst>
          </pc:spChg>
        </pc:sldLayoutChg>
        <pc:sldLayoutChg chg="modSp mod">
          <pc:chgData name="GOMEZ, Paula" userId="c93cf399-3ed7-4230-9282-8831e3fe5ae7" providerId="ADAL" clId="{D69556F3-8784-4CD2-A0D8-8DF8C0BB2058}" dt="2023-03-07T13:14:46.862" v="77" actId="20577"/>
          <pc:sldLayoutMkLst>
            <pc:docMk/>
            <pc:sldMasterMk cId="0" sldId="2147483910"/>
            <pc:sldLayoutMk cId="0" sldId="2147483921"/>
          </pc:sldLayoutMkLst>
          <pc:spChg chg="mod">
            <ac:chgData name="GOMEZ, Paula" userId="c93cf399-3ed7-4230-9282-8831e3fe5ae7" providerId="ADAL" clId="{D69556F3-8784-4CD2-A0D8-8DF8C0BB2058}" dt="2023-03-07T13:14:46.862" v="77" actId="20577"/>
            <ac:spMkLst>
              <pc:docMk/>
              <pc:sldMasterMk cId="0" sldId="2147483910"/>
              <pc:sldLayoutMk cId="0" sldId="2147483921"/>
              <ac:spMk id="15" creationId="{ABFF1854-6D68-4094-8B10-07AB555897A7}"/>
            </ac:spMkLst>
          </pc:spChg>
        </pc:sldLayoutChg>
        <pc:sldLayoutChg chg="modSp mod">
          <pc:chgData name="GOMEZ, Paula" userId="c93cf399-3ed7-4230-9282-8831e3fe5ae7" providerId="ADAL" clId="{D69556F3-8784-4CD2-A0D8-8DF8C0BB2058}" dt="2023-03-07T13:14:51.888" v="79" actId="20577"/>
          <pc:sldLayoutMkLst>
            <pc:docMk/>
            <pc:sldMasterMk cId="0" sldId="2147483910"/>
            <pc:sldLayoutMk cId="0" sldId="2147483922"/>
          </pc:sldLayoutMkLst>
          <pc:spChg chg="mod">
            <ac:chgData name="GOMEZ, Paula" userId="c93cf399-3ed7-4230-9282-8831e3fe5ae7" providerId="ADAL" clId="{D69556F3-8784-4CD2-A0D8-8DF8C0BB2058}" dt="2023-03-07T13:14:51.888" v="79" actId="20577"/>
            <ac:spMkLst>
              <pc:docMk/>
              <pc:sldMasterMk cId="0" sldId="2147483910"/>
              <pc:sldLayoutMk cId="0" sldId="2147483922"/>
              <ac:spMk id="14" creationId="{38A8EE72-C2FF-43D1-BFC9-83FA79AC7651}"/>
            </ac:spMkLst>
          </pc:spChg>
        </pc:sldLayoutChg>
        <pc:sldLayoutChg chg="modSp mod">
          <pc:chgData name="GOMEZ, Paula" userId="c93cf399-3ed7-4230-9282-8831e3fe5ae7" providerId="ADAL" clId="{D69556F3-8784-4CD2-A0D8-8DF8C0BB2058}" dt="2023-03-07T13:14:57.881" v="81" actId="20577"/>
          <pc:sldLayoutMkLst>
            <pc:docMk/>
            <pc:sldMasterMk cId="0" sldId="2147483910"/>
            <pc:sldLayoutMk cId="0" sldId="2147483923"/>
          </pc:sldLayoutMkLst>
          <pc:spChg chg="mod">
            <ac:chgData name="GOMEZ, Paula" userId="c93cf399-3ed7-4230-9282-8831e3fe5ae7" providerId="ADAL" clId="{D69556F3-8784-4CD2-A0D8-8DF8C0BB2058}" dt="2023-03-07T13:14:57.881" v="81" actId="20577"/>
            <ac:spMkLst>
              <pc:docMk/>
              <pc:sldMasterMk cId="0" sldId="2147483910"/>
              <pc:sldLayoutMk cId="0" sldId="2147483923"/>
              <ac:spMk id="11" creationId="{B72ABE9A-94A8-4AF2-9F76-F8E89AC5FF8E}"/>
            </ac:spMkLst>
          </pc:spChg>
        </pc:sldLayoutChg>
      </pc:sldMasterChg>
    </pc:docChg>
  </pc:docChgLst>
  <pc:docChgLst>
    <pc:chgData name="EZZINE, Hind" userId="S::ezzineh@who.int::edcab00f-6318-46e5-a4a9-188b01ee222f" providerId="AD" clId="Web-{6A3FAF91-53DB-4282-8340-F13C6FD81FA7}"/>
    <pc:docChg chg="addSld modSld">
      <pc:chgData name="EZZINE, Hind" userId="S::ezzineh@who.int::edcab00f-6318-46e5-a4a9-188b01ee222f" providerId="AD" clId="Web-{6A3FAF91-53DB-4282-8340-F13C6FD81FA7}" dt="2023-03-02T09:46:08.598" v="139" actId="20577"/>
      <pc:docMkLst>
        <pc:docMk/>
      </pc:docMkLst>
      <pc:sldChg chg="addSp modSp">
        <pc:chgData name="EZZINE, Hind" userId="S::ezzineh@who.int::edcab00f-6318-46e5-a4a9-188b01ee222f" providerId="AD" clId="Web-{6A3FAF91-53DB-4282-8340-F13C6FD81FA7}" dt="2023-03-02T09:26:28.709" v="97" actId="1076"/>
        <pc:sldMkLst>
          <pc:docMk/>
          <pc:sldMk cId="1744623788" sldId="692"/>
        </pc:sldMkLst>
        <pc:spChg chg="add mod">
          <ac:chgData name="EZZINE, Hind" userId="S::ezzineh@who.int::edcab00f-6318-46e5-a4a9-188b01ee222f" providerId="AD" clId="Web-{6A3FAF91-53DB-4282-8340-F13C6FD81FA7}" dt="2023-03-02T09:26:28.709" v="97" actId="1076"/>
          <ac:spMkLst>
            <pc:docMk/>
            <pc:sldMk cId="1744623788" sldId="692"/>
            <ac:spMk id="4" creationId="{C76D33A1-4BFA-55A1-4C5A-0FD329572B5F}"/>
          </ac:spMkLst>
        </pc:spChg>
        <pc:spChg chg="mod">
          <ac:chgData name="EZZINE, Hind" userId="S::ezzineh@who.int::edcab00f-6318-46e5-a4a9-188b01ee222f" providerId="AD" clId="Web-{6A3FAF91-53DB-4282-8340-F13C6FD81FA7}" dt="2023-03-01T16:50:33.976" v="0" actId="1076"/>
          <ac:spMkLst>
            <pc:docMk/>
            <pc:sldMk cId="1744623788" sldId="692"/>
            <ac:spMk id="9" creationId="{766D6841-93EF-449A-AC8E-D123F550FDAF}"/>
          </ac:spMkLst>
        </pc:spChg>
        <pc:spChg chg="mod">
          <ac:chgData name="EZZINE, Hind" userId="S::ezzineh@who.int::edcab00f-6318-46e5-a4a9-188b01ee222f" providerId="AD" clId="Web-{6A3FAF91-53DB-4282-8340-F13C6FD81FA7}" dt="2023-03-01T16:50:33.991" v="1" actId="1076"/>
          <ac:spMkLst>
            <pc:docMk/>
            <pc:sldMk cId="1744623788" sldId="692"/>
            <ac:spMk id="10" creationId="{00395E3B-D697-4F25-B594-2F07C2C655ED}"/>
          </ac:spMkLst>
        </pc:spChg>
        <pc:spChg chg="mod">
          <ac:chgData name="EZZINE, Hind" userId="S::ezzineh@who.int::edcab00f-6318-46e5-a4a9-188b01ee222f" providerId="AD" clId="Web-{6A3FAF91-53DB-4282-8340-F13C6FD81FA7}" dt="2023-03-01T16:50:33.991" v="2" actId="1076"/>
          <ac:spMkLst>
            <pc:docMk/>
            <pc:sldMk cId="1744623788" sldId="692"/>
            <ac:spMk id="11" creationId="{8B451763-4557-4CFF-BBD4-D6A12B0D43DE}"/>
          </ac:spMkLst>
        </pc:spChg>
        <pc:spChg chg="mod">
          <ac:chgData name="EZZINE, Hind" userId="S::ezzineh@who.int::edcab00f-6318-46e5-a4a9-188b01ee222f" providerId="AD" clId="Web-{6A3FAF91-53DB-4282-8340-F13C6FD81FA7}" dt="2023-03-01T16:50:34.007" v="3" actId="1076"/>
          <ac:spMkLst>
            <pc:docMk/>
            <pc:sldMk cId="1744623788" sldId="692"/>
            <ac:spMk id="12" creationId="{7AB7F908-A854-4FE6-AA23-C0B87B967634}"/>
          </ac:spMkLst>
        </pc:spChg>
      </pc:sldChg>
      <pc:sldChg chg="modSp">
        <pc:chgData name="EZZINE, Hind" userId="S::ezzineh@who.int::edcab00f-6318-46e5-a4a9-188b01ee222f" providerId="AD" clId="Web-{6A3FAF91-53DB-4282-8340-F13C6FD81FA7}" dt="2023-03-02T09:27:21.836" v="106" actId="1076"/>
        <pc:sldMkLst>
          <pc:docMk/>
          <pc:sldMk cId="1491170698" sldId="694"/>
        </pc:sldMkLst>
        <pc:spChg chg="mod">
          <ac:chgData name="EZZINE, Hind" userId="S::ezzineh@who.int::edcab00f-6318-46e5-a4a9-188b01ee222f" providerId="AD" clId="Web-{6A3FAF91-53DB-4282-8340-F13C6FD81FA7}" dt="2023-03-02T09:27:21.836" v="106" actId="1076"/>
          <ac:spMkLst>
            <pc:docMk/>
            <pc:sldMk cId="1491170698" sldId="694"/>
            <ac:spMk id="10" creationId="{00000000-0000-0000-0000-000000000000}"/>
          </ac:spMkLst>
        </pc:spChg>
      </pc:sldChg>
      <pc:sldChg chg="delSp modSp">
        <pc:chgData name="EZZINE, Hind" userId="S::ezzineh@who.int::edcab00f-6318-46e5-a4a9-188b01ee222f" providerId="AD" clId="Web-{6A3FAF91-53DB-4282-8340-F13C6FD81FA7}" dt="2023-03-02T09:46:08.598" v="139" actId="20577"/>
        <pc:sldMkLst>
          <pc:docMk/>
          <pc:sldMk cId="1498200410" sldId="701"/>
        </pc:sldMkLst>
        <pc:spChg chg="mod">
          <ac:chgData name="EZZINE, Hind" userId="S::ezzineh@who.int::edcab00f-6318-46e5-a4a9-188b01ee222f" providerId="AD" clId="Web-{6A3FAF91-53DB-4282-8340-F13C6FD81FA7}" dt="2023-03-02T09:46:08.598" v="139" actId="20577"/>
          <ac:spMkLst>
            <pc:docMk/>
            <pc:sldMk cId="1498200410" sldId="701"/>
            <ac:spMk id="3" creationId="{00000000-0000-0000-0000-000000000000}"/>
          </ac:spMkLst>
        </pc:spChg>
        <pc:spChg chg="del">
          <ac:chgData name="EZZINE, Hind" userId="S::ezzineh@who.int::edcab00f-6318-46e5-a4a9-188b01ee222f" providerId="AD" clId="Web-{6A3FAF91-53DB-4282-8340-F13C6FD81FA7}" dt="2023-03-02T08:54:24.187" v="36"/>
          <ac:spMkLst>
            <pc:docMk/>
            <pc:sldMk cId="1498200410" sldId="701"/>
            <ac:spMk id="4" creationId="{00000000-0000-0000-0000-000000000000}"/>
          </ac:spMkLst>
        </pc:spChg>
      </pc:sldChg>
      <pc:sldChg chg="modSp">
        <pc:chgData name="EZZINE, Hind" userId="S::ezzineh@who.int::edcab00f-6318-46e5-a4a9-188b01ee222f" providerId="AD" clId="Web-{6A3FAF91-53DB-4282-8340-F13C6FD81FA7}" dt="2023-03-02T09:26:52.741" v="100" actId="20577"/>
        <pc:sldMkLst>
          <pc:docMk/>
          <pc:sldMk cId="399796650" sldId="711"/>
        </pc:sldMkLst>
        <pc:spChg chg="mod">
          <ac:chgData name="EZZINE, Hind" userId="S::ezzineh@who.int::edcab00f-6318-46e5-a4a9-188b01ee222f" providerId="AD" clId="Web-{6A3FAF91-53DB-4282-8340-F13C6FD81FA7}" dt="2023-03-02T09:26:52.741" v="100" actId="20577"/>
          <ac:spMkLst>
            <pc:docMk/>
            <pc:sldMk cId="399796650" sldId="711"/>
            <ac:spMk id="11" creationId="{E52492A9-6845-4B8C-8FE2-DB7A9BE460C0}"/>
          </ac:spMkLst>
        </pc:spChg>
        <pc:spChg chg="mod">
          <ac:chgData name="EZZINE, Hind" userId="S::ezzineh@who.int::edcab00f-6318-46e5-a4a9-188b01ee222f" providerId="AD" clId="Web-{6A3FAF91-53DB-4282-8340-F13C6FD81FA7}" dt="2023-03-02T09:26:42.897" v="98" actId="20577"/>
          <ac:spMkLst>
            <pc:docMk/>
            <pc:sldMk cId="399796650" sldId="711"/>
            <ac:spMk id="15" creationId="{B5458438-2FE7-4E12-9178-9B986F21F2F2}"/>
          </ac:spMkLst>
        </pc:spChg>
      </pc:sldChg>
      <pc:sldChg chg="modSp">
        <pc:chgData name="EZZINE, Hind" userId="S::ezzineh@who.int::edcab00f-6318-46e5-a4a9-188b01ee222f" providerId="AD" clId="Web-{6A3FAF91-53DB-4282-8340-F13C6FD81FA7}" dt="2023-03-02T09:27:00.991" v="101" actId="20577"/>
        <pc:sldMkLst>
          <pc:docMk/>
          <pc:sldMk cId="4274365009" sldId="712"/>
        </pc:sldMkLst>
        <pc:spChg chg="mod">
          <ac:chgData name="EZZINE, Hind" userId="S::ezzineh@who.int::edcab00f-6318-46e5-a4a9-188b01ee222f" providerId="AD" clId="Web-{6A3FAF91-53DB-4282-8340-F13C6FD81FA7}" dt="2023-03-02T09:27:00.991" v="101" actId="20577"/>
          <ac:spMkLst>
            <pc:docMk/>
            <pc:sldMk cId="4274365009" sldId="712"/>
            <ac:spMk id="2" creationId="{00000000-0000-0000-0000-000000000000}"/>
          </ac:spMkLst>
        </pc:spChg>
      </pc:sldChg>
      <pc:sldChg chg="modSp">
        <pc:chgData name="EZZINE, Hind" userId="S::ezzineh@who.int::edcab00f-6318-46e5-a4a9-188b01ee222f" providerId="AD" clId="Web-{6A3FAF91-53DB-4282-8340-F13C6FD81FA7}" dt="2023-03-02T09:27:42.274" v="111" actId="1076"/>
        <pc:sldMkLst>
          <pc:docMk/>
          <pc:sldMk cId="2876397317" sldId="714"/>
        </pc:sldMkLst>
        <pc:spChg chg="mod">
          <ac:chgData name="EZZINE, Hind" userId="S::ezzineh@who.int::edcab00f-6318-46e5-a4a9-188b01ee222f" providerId="AD" clId="Web-{6A3FAF91-53DB-4282-8340-F13C6FD81FA7}" dt="2023-03-02T09:27:42.274" v="111" actId="1076"/>
          <ac:spMkLst>
            <pc:docMk/>
            <pc:sldMk cId="2876397317" sldId="714"/>
            <ac:spMk id="8" creationId="{76758AB2-8B4B-D052-5080-27854C74A85A}"/>
          </ac:spMkLst>
        </pc:spChg>
      </pc:sldChg>
      <pc:sldChg chg="add replId">
        <pc:chgData name="EZZINE, Hind" userId="S::ezzineh@who.int::edcab00f-6318-46e5-a4a9-188b01ee222f" providerId="AD" clId="Web-{6A3FAF91-53DB-4282-8340-F13C6FD81FA7}" dt="2023-03-02T08:53:50.764" v="35"/>
        <pc:sldMkLst>
          <pc:docMk/>
          <pc:sldMk cId="419142235" sldId="723"/>
        </pc:sldMkLst>
      </pc:sldChg>
    </pc:docChg>
  </pc:docChgLst>
  <pc:docChgLst>
    <pc:chgData name="EZZINE, Hind" userId="S::ezzineh@who.int::edcab00f-6318-46e5-a4a9-188b01ee222f" providerId="AD" clId="Web-{CD7E095C-FA9D-1988-6580-A43A9F3D29D5}"/>
    <pc:docChg chg="">
      <pc:chgData name="EZZINE, Hind" userId="S::ezzineh@who.int::edcab00f-6318-46e5-a4a9-188b01ee222f" providerId="AD" clId="Web-{CD7E095C-FA9D-1988-6580-A43A9F3D29D5}" dt="2023-02-13T16:48:07.004" v="0"/>
      <pc:docMkLst>
        <pc:docMk/>
      </pc:docMkLst>
      <pc:sldChg chg="modCm">
        <pc:chgData name="EZZINE, Hind" userId="S::ezzineh@who.int::edcab00f-6318-46e5-a4a9-188b01ee222f" providerId="AD" clId="Web-{CD7E095C-FA9D-1988-6580-A43A9F3D29D5}" dt="2023-02-13T16:48:07.004" v="0"/>
        <pc:sldMkLst>
          <pc:docMk/>
          <pc:sldMk cId="3915644822" sldId="721"/>
        </pc:sldMkLst>
      </pc:sldChg>
    </pc:docChg>
  </pc:docChgLst>
  <pc:docChgLst>
    <pc:chgData name="EZZINE, Hind" userId="S::ezzineh@who.int::edcab00f-6318-46e5-a4a9-188b01ee222f" providerId="AD" clId="Web-{C13CAEBE-9C2E-4DA6-B74B-64EA095C48EE}"/>
    <pc:docChg chg="modSld">
      <pc:chgData name="EZZINE, Hind" userId="S::ezzineh@who.int::edcab00f-6318-46e5-a4a9-188b01ee222f" providerId="AD" clId="Web-{C13CAEBE-9C2E-4DA6-B74B-64EA095C48EE}" dt="2023-03-07T13:50:26.899" v="1" actId="14100"/>
      <pc:docMkLst>
        <pc:docMk/>
      </pc:docMkLst>
      <pc:sldChg chg="modSp">
        <pc:chgData name="EZZINE, Hind" userId="S::ezzineh@who.int::edcab00f-6318-46e5-a4a9-188b01ee222f" providerId="AD" clId="Web-{C13CAEBE-9C2E-4DA6-B74B-64EA095C48EE}" dt="2023-03-07T13:50:26.899" v="1" actId="14100"/>
        <pc:sldMkLst>
          <pc:docMk/>
          <pc:sldMk cId="0" sldId="256"/>
        </pc:sldMkLst>
        <pc:spChg chg="mod">
          <ac:chgData name="EZZINE, Hind" userId="S::ezzineh@who.int::edcab00f-6318-46e5-a4a9-188b01ee222f" providerId="AD" clId="Web-{C13CAEBE-9C2E-4DA6-B74B-64EA095C48EE}" dt="2023-03-07T13:50:26.899" v="1" actId="14100"/>
          <ac:spMkLst>
            <pc:docMk/>
            <pc:sldMk cId="0" sldId="256"/>
            <ac:spMk id="560" creationId="{00000000-0000-0000-0000-000000000000}"/>
          </ac:spMkLst>
        </pc:spChg>
      </pc:sldChg>
    </pc:docChg>
  </pc:docChgLst>
  <pc:docChgLst>
    <pc:chgData name="GOMEZ, Paula" userId="S::gomezp@who.int::c93cf399-3ed7-4230-9282-8831e3fe5ae7" providerId="AD" clId="Web-{7E88BA6B-B4BA-4305-D100-04845EE00CBA}"/>
    <pc:docChg chg="">
      <pc:chgData name="GOMEZ, Paula" userId="S::gomezp@who.int::c93cf399-3ed7-4230-9282-8831e3fe5ae7" providerId="AD" clId="Web-{7E88BA6B-B4BA-4305-D100-04845EE00CBA}" dt="2023-01-23T10:50:51.287" v="0"/>
      <pc:docMkLst>
        <pc:docMk/>
      </pc:docMkLst>
      <pc:sldChg chg="delCm">
        <pc:chgData name="GOMEZ, Paula" userId="S::gomezp@who.int::c93cf399-3ed7-4230-9282-8831e3fe5ae7" providerId="AD" clId="Web-{7E88BA6B-B4BA-4305-D100-04845EE00CBA}" dt="2023-01-23T10:50:51.287" v="0"/>
        <pc:sldMkLst>
          <pc:docMk/>
          <pc:sldMk cId="3960562795" sldId="544"/>
        </pc:sldMkLst>
      </pc:sldChg>
    </pc:docChg>
  </pc:docChgLst>
  <pc:docChgLst>
    <pc:chgData name="GOMEZ, Paula" userId="c93cf399-3ed7-4230-9282-8831e3fe5ae7" providerId="ADAL" clId="{55429538-024F-4385-B418-9871857E9E35}"/>
    <pc:docChg chg="undo custSel modSld modMainMaster">
      <pc:chgData name="GOMEZ, Paula" userId="c93cf399-3ed7-4230-9282-8831e3fe5ae7" providerId="ADAL" clId="{55429538-024F-4385-B418-9871857E9E35}" dt="2023-01-12T16:35:18.955" v="343" actId="1589"/>
      <pc:docMkLst>
        <pc:docMk/>
      </pc:docMkLst>
      <pc:sldChg chg="modSp mod addCm modCm">
        <pc:chgData name="GOMEZ, Paula" userId="c93cf399-3ed7-4230-9282-8831e3fe5ae7" providerId="ADAL" clId="{55429538-024F-4385-B418-9871857E9E35}" dt="2023-01-12T15:57:21.536" v="270" actId="207"/>
        <pc:sldMkLst>
          <pc:docMk/>
          <pc:sldMk cId="0" sldId="265"/>
        </pc:sldMkLst>
        <pc:spChg chg="mod">
          <ac:chgData name="GOMEZ, Paula" userId="c93cf399-3ed7-4230-9282-8831e3fe5ae7" providerId="ADAL" clId="{55429538-024F-4385-B418-9871857E9E35}" dt="2023-01-12T15:57:21.536" v="270" actId="207"/>
          <ac:spMkLst>
            <pc:docMk/>
            <pc:sldMk cId="0" sldId="265"/>
            <ac:spMk id="616" creationId="{00000000-0000-0000-0000-000000000000}"/>
          </ac:spMkLst>
        </pc:spChg>
      </pc:sldChg>
      <pc:sldChg chg="modSp mod">
        <pc:chgData name="GOMEZ, Paula" userId="c93cf399-3ed7-4230-9282-8831e3fe5ae7" providerId="ADAL" clId="{55429538-024F-4385-B418-9871857E9E35}" dt="2023-01-12T15:57:36.230" v="272" actId="207"/>
        <pc:sldMkLst>
          <pc:docMk/>
          <pc:sldMk cId="0" sldId="267"/>
        </pc:sldMkLst>
        <pc:spChg chg="mod">
          <ac:chgData name="GOMEZ, Paula" userId="c93cf399-3ed7-4230-9282-8831e3fe5ae7" providerId="ADAL" clId="{55429538-024F-4385-B418-9871857E9E35}" dt="2023-01-12T15:57:36.230" v="272" actId="207"/>
          <ac:spMkLst>
            <pc:docMk/>
            <pc:sldMk cId="0" sldId="267"/>
            <ac:spMk id="628" creationId="{00000000-0000-0000-0000-000000000000}"/>
          </ac:spMkLst>
        </pc:spChg>
      </pc:sldChg>
      <pc:sldChg chg="addCm">
        <pc:chgData name="GOMEZ, Paula" userId="c93cf399-3ed7-4230-9282-8831e3fe5ae7" providerId="ADAL" clId="{55429538-024F-4385-B418-9871857E9E35}" dt="2023-01-12T16:34:33.819" v="342" actId="1589"/>
        <pc:sldMkLst>
          <pc:docMk/>
          <pc:sldMk cId="3383327739" sldId="347"/>
        </pc:sldMkLst>
      </pc:sldChg>
      <pc:sldChg chg="modSp mod">
        <pc:chgData name="GOMEZ, Paula" userId="c93cf399-3ed7-4230-9282-8831e3fe5ae7" providerId="ADAL" clId="{55429538-024F-4385-B418-9871857E9E35}" dt="2023-01-12T15:43:31.072" v="142" actId="12"/>
        <pc:sldMkLst>
          <pc:docMk/>
          <pc:sldMk cId="1637724898" sldId="359"/>
        </pc:sldMkLst>
        <pc:spChg chg="mod">
          <ac:chgData name="GOMEZ, Paula" userId="c93cf399-3ed7-4230-9282-8831e3fe5ae7" providerId="ADAL" clId="{55429538-024F-4385-B418-9871857E9E35}" dt="2023-01-12T15:43:31.072" v="142" actId="12"/>
          <ac:spMkLst>
            <pc:docMk/>
            <pc:sldMk cId="1637724898" sldId="359"/>
            <ac:spMk id="628" creationId="{00000000-0000-0000-0000-000000000000}"/>
          </ac:spMkLst>
        </pc:spChg>
      </pc:sldChg>
      <pc:sldChg chg="modSp mod">
        <pc:chgData name="GOMEZ, Paula" userId="c93cf399-3ed7-4230-9282-8831e3fe5ae7" providerId="ADAL" clId="{55429538-024F-4385-B418-9871857E9E35}" dt="2023-01-12T15:57:48.639" v="273" actId="2711"/>
        <pc:sldMkLst>
          <pc:docMk/>
          <pc:sldMk cId="1581428562" sldId="364"/>
        </pc:sldMkLst>
        <pc:spChg chg="mod">
          <ac:chgData name="GOMEZ, Paula" userId="c93cf399-3ed7-4230-9282-8831e3fe5ae7" providerId="ADAL" clId="{55429538-024F-4385-B418-9871857E9E35}" dt="2023-01-12T15:57:48.639" v="273" actId="2711"/>
          <ac:spMkLst>
            <pc:docMk/>
            <pc:sldMk cId="1581428562" sldId="364"/>
            <ac:spMk id="3" creationId="{00000000-0000-0000-0000-000000000000}"/>
          </ac:spMkLst>
        </pc:spChg>
      </pc:sldChg>
      <pc:sldChg chg="delSp modSp mod">
        <pc:chgData name="GOMEZ, Paula" userId="c93cf399-3ed7-4230-9282-8831e3fe5ae7" providerId="ADAL" clId="{55429538-024F-4385-B418-9871857E9E35}" dt="2023-01-12T15:38:22.622" v="112" actId="20577"/>
        <pc:sldMkLst>
          <pc:docMk/>
          <pc:sldMk cId="4107252638" sldId="369"/>
        </pc:sldMkLst>
        <pc:spChg chg="mod">
          <ac:chgData name="GOMEZ, Paula" userId="c93cf399-3ed7-4230-9282-8831e3fe5ae7" providerId="ADAL" clId="{55429538-024F-4385-B418-9871857E9E35}" dt="2023-01-12T15:37:51.986" v="87" actId="12"/>
          <ac:spMkLst>
            <pc:docMk/>
            <pc:sldMk cId="4107252638" sldId="369"/>
            <ac:spMk id="3" creationId="{00000000-0000-0000-0000-000000000000}"/>
          </ac:spMkLst>
        </pc:spChg>
        <pc:spChg chg="mod">
          <ac:chgData name="GOMEZ, Paula" userId="c93cf399-3ed7-4230-9282-8831e3fe5ae7" providerId="ADAL" clId="{55429538-024F-4385-B418-9871857E9E35}" dt="2023-01-12T15:36:33.511" v="78" actId="20577"/>
          <ac:spMkLst>
            <pc:docMk/>
            <pc:sldMk cId="4107252638" sldId="369"/>
            <ac:spMk id="5" creationId="{00000000-0000-0000-0000-000000000000}"/>
          </ac:spMkLst>
        </pc:spChg>
        <pc:spChg chg="del">
          <ac:chgData name="GOMEZ, Paula" userId="c93cf399-3ed7-4230-9282-8831e3fe5ae7" providerId="ADAL" clId="{55429538-024F-4385-B418-9871857E9E35}" dt="2023-01-12T15:36:05.652" v="73" actId="478"/>
          <ac:spMkLst>
            <pc:docMk/>
            <pc:sldMk cId="4107252638" sldId="369"/>
            <ac:spMk id="7" creationId="{00000000-0000-0000-0000-000000000000}"/>
          </ac:spMkLst>
        </pc:spChg>
        <pc:spChg chg="mod">
          <ac:chgData name="GOMEZ, Paula" userId="c93cf399-3ed7-4230-9282-8831e3fe5ae7" providerId="ADAL" clId="{55429538-024F-4385-B418-9871857E9E35}" dt="2023-01-12T15:37:10.187" v="81" actId="12"/>
          <ac:spMkLst>
            <pc:docMk/>
            <pc:sldMk cId="4107252638" sldId="369"/>
            <ac:spMk id="8" creationId="{00000000-0000-0000-0000-000000000000}"/>
          </ac:spMkLst>
        </pc:spChg>
        <pc:spChg chg="mod">
          <ac:chgData name="GOMEZ, Paula" userId="c93cf399-3ed7-4230-9282-8831e3fe5ae7" providerId="ADAL" clId="{55429538-024F-4385-B418-9871857E9E35}" dt="2023-01-12T15:37:31.681" v="84" actId="1076"/>
          <ac:spMkLst>
            <pc:docMk/>
            <pc:sldMk cId="4107252638" sldId="369"/>
            <ac:spMk id="10" creationId="{00000000-0000-0000-0000-000000000000}"/>
          </ac:spMkLst>
        </pc:spChg>
        <pc:spChg chg="mod">
          <ac:chgData name="GOMEZ, Paula" userId="c93cf399-3ed7-4230-9282-8831e3fe5ae7" providerId="ADAL" clId="{55429538-024F-4385-B418-9871857E9E35}" dt="2023-01-12T15:38:22.622" v="112" actId="20577"/>
          <ac:spMkLst>
            <pc:docMk/>
            <pc:sldMk cId="4107252638" sldId="369"/>
            <ac:spMk id="14" creationId="{98DFF9A0-4F16-AA68-CDC4-2D36AF8FE77D}"/>
          </ac:spMkLst>
        </pc:spChg>
      </pc:sldChg>
      <pc:sldChg chg="modSp mod">
        <pc:chgData name="GOMEZ, Paula" userId="c93cf399-3ed7-4230-9282-8831e3fe5ae7" providerId="ADAL" clId="{55429538-024F-4385-B418-9871857E9E35}" dt="2023-01-12T15:38:38.827" v="113" actId="20577"/>
        <pc:sldMkLst>
          <pc:docMk/>
          <pc:sldMk cId="3097337804" sldId="370"/>
        </pc:sldMkLst>
        <pc:spChg chg="mod">
          <ac:chgData name="GOMEZ, Paula" userId="c93cf399-3ed7-4230-9282-8831e3fe5ae7" providerId="ADAL" clId="{55429538-024F-4385-B418-9871857E9E35}" dt="2023-01-12T15:38:38.827" v="113" actId="20577"/>
          <ac:spMkLst>
            <pc:docMk/>
            <pc:sldMk cId="3097337804" sldId="370"/>
            <ac:spMk id="3" creationId="{00000000-0000-0000-0000-000000000000}"/>
          </ac:spMkLst>
        </pc:spChg>
      </pc:sldChg>
      <pc:sldChg chg="modSp mod">
        <pc:chgData name="GOMEZ, Paula" userId="c93cf399-3ed7-4230-9282-8831e3fe5ae7" providerId="ADAL" clId="{55429538-024F-4385-B418-9871857E9E35}" dt="2023-01-12T15:41:25.635" v="139" actId="108"/>
        <pc:sldMkLst>
          <pc:docMk/>
          <pc:sldMk cId="25857533" sldId="378"/>
        </pc:sldMkLst>
        <pc:spChg chg="mod">
          <ac:chgData name="GOMEZ, Paula" userId="c93cf399-3ed7-4230-9282-8831e3fe5ae7" providerId="ADAL" clId="{55429538-024F-4385-B418-9871857E9E35}" dt="2023-01-12T15:40:23.244" v="132" actId="108"/>
          <ac:spMkLst>
            <pc:docMk/>
            <pc:sldMk cId="25857533" sldId="378"/>
            <ac:spMk id="3" creationId="{00000000-0000-0000-0000-000000000000}"/>
          </ac:spMkLst>
        </pc:spChg>
        <pc:spChg chg="mod">
          <ac:chgData name="GOMEZ, Paula" userId="c93cf399-3ed7-4230-9282-8831e3fe5ae7" providerId="ADAL" clId="{55429538-024F-4385-B418-9871857E9E35}" dt="2023-01-12T15:40:32.860" v="133" actId="108"/>
          <ac:spMkLst>
            <pc:docMk/>
            <pc:sldMk cId="25857533" sldId="378"/>
            <ac:spMk id="5" creationId="{00000000-0000-0000-0000-000000000000}"/>
          </ac:spMkLst>
        </pc:spChg>
        <pc:spChg chg="mod">
          <ac:chgData name="GOMEZ, Paula" userId="c93cf399-3ed7-4230-9282-8831e3fe5ae7" providerId="ADAL" clId="{55429538-024F-4385-B418-9871857E9E35}" dt="2023-01-12T15:40:50.351" v="134" actId="108"/>
          <ac:spMkLst>
            <pc:docMk/>
            <pc:sldMk cId="25857533" sldId="378"/>
            <ac:spMk id="6" creationId="{00000000-0000-0000-0000-000000000000}"/>
          </ac:spMkLst>
        </pc:spChg>
        <pc:spChg chg="mod">
          <ac:chgData name="GOMEZ, Paula" userId="c93cf399-3ed7-4230-9282-8831e3fe5ae7" providerId="ADAL" clId="{55429538-024F-4385-B418-9871857E9E35}" dt="2023-01-12T15:40:55.489" v="135" actId="108"/>
          <ac:spMkLst>
            <pc:docMk/>
            <pc:sldMk cId="25857533" sldId="378"/>
            <ac:spMk id="9" creationId="{00000000-0000-0000-0000-000000000000}"/>
          </ac:spMkLst>
        </pc:spChg>
        <pc:spChg chg="mod">
          <ac:chgData name="GOMEZ, Paula" userId="c93cf399-3ed7-4230-9282-8831e3fe5ae7" providerId="ADAL" clId="{55429538-024F-4385-B418-9871857E9E35}" dt="2023-01-12T15:40:59.877" v="136" actId="108"/>
          <ac:spMkLst>
            <pc:docMk/>
            <pc:sldMk cId="25857533" sldId="378"/>
            <ac:spMk id="13" creationId="{00000000-0000-0000-0000-000000000000}"/>
          </ac:spMkLst>
        </pc:spChg>
        <pc:spChg chg="mod">
          <ac:chgData name="GOMEZ, Paula" userId="c93cf399-3ed7-4230-9282-8831e3fe5ae7" providerId="ADAL" clId="{55429538-024F-4385-B418-9871857E9E35}" dt="2023-01-12T15:41:04.104" v="137" actId="108"/>
          <ac:spMkLst>
            <pc:docMk/>
            <pc:sldMk cId="25857533" sldId="378"/>
            <ac:spMk id="14" creationId="{00000000-0000-0000-0000-000000000000}"/>
          </ac:spMkLst>
        </pc:spChg>
        <pc:spChg chg="mod">
          <ac:chgData name="GOMEZ, Paula" userId="c93cf399-3ed7-4230-9282-8831e3fe5ae7" providerId="ADAL" clId="{55429538-024F-4385-B418-9871857E9E35}" dt="2023-01-12T15:41:08.540" v="138" actId="108"/>
          <ac:spMkLst>
            <pc:docMk/>
            <pc:sldMk cId="25857533" sldId="378"/>
            <ac:spMk id="16" creationId="{00000000-0000-0000-0000-000000000000}"/>
          </ac:spMkLst>
        </pc:spChg>
        <pc:spChg chg="mod">
          <ac:chgData name="GOMEZ, Paula" userId="c93cf399-3ed7-4230-9282-8831e3fe5ae7" providerId="ADAL" clId="{55429538-024F-4385-B418-9871857E9E35}" dt="2023-01-12T15:41:25.635" v="139" actId="108"/>
          <ac:spMkLst>
            <pc:docMk/>
            <pc:sldMk cId="25857533" sldId="378"/>
            <ac:spMk id="18" creationId="{00000000-0000-0000-0000-000000000000}"/>
          </ac:spMkLst>
        </pc:spChg>
        <pc:spChg chg="mod">
          <ac:chgData name="GOMEZ, Paula" userId="c93cf399-3ed7-4230-9282-8831e3fe5ae7" providerId="ADAL" clId="{55429538-024F-4385-B418-9871857E9E35}" dt="2023-01-12T15:39:00.557" v="128" actId="20577"/>
          <ac:spMkLst>
            <pc:docMk/>
            <pc:sldMk cId="25857533" sldId="378"/>
            <ac:spMk id="21" creationId="{00000000-0000-0000-0000-000000000000}"/>
          </ac:spMkLst>
        </pc:spChg>
      </pc:sldChg>
      <pc:sldChg chg="addCm">
        <pc:chgData name="GOMEZ, Paula" userId="c93cf399-3ed7-4230-9282-8831e3fe5ae7" providerId="ADAL" clId="{55429538-024F-4385-B418-9871857E9E35}" dt="2023-01-12T16:35:18.955" v="343" actId="1589"/>
        <pc:sldMkLst>
          <pc:docMk/>
          <pc:sldMk cId="338036106" sldId="379"/>
        </pc:sldMkLst>
      </pc:sldChg>
      <pc:sldChg chg="addCm modCm">
        <pc:chgData name="GOMEZ, Paula" userId="c93cf399-3ed7-4230-9282-8831e3fe5ae7" providerId="ADAL" clId="{55429538-024F-4385-B418-9871857E9E35}" dt="2023-01-12T15:43:18.649" v="141"/>
        <pc:sldMkLst>
          <pc:docMk/>
          <pc:sldMk cId="165095204" sldId="386"/>
        </pc:sldMkLst>
      </pc:sldChg>
      <pc:sldChg chg="modSp mod">
        <pc:chgData name="GOMEZ, Paula" userId="c93cf399-3ed7-4230-9282-8831e3fe5ae7" providerId="ADAL" clId="{55429538-024F-4385-B418-9871857E9E35}" dt="2023-01-12T15:06:51.911" v="11" actId="27107"/>
        <pc:sldMkLst>
          <pc:docMk/>
          <pc:sldMk cId="3104670594" sldId="392"/>
        </pc:sldMkLst>
        <pc:spChg chg="mod">
          <ac:chgData name="GOMEZ, Paula" userId="c93cf399-3ed7-4230-9282-8831e3fe5ae7" providerId="ADAL" clId="{55429538-024F-4385-B418-9871857E9E35}" dt="2023-01-12T15:06:51.911" v="11" actId="27107"/>
          <ac:spMkLst>
            <pc:docMk/>
            <pc:sldMk cId="3104670594" sldId="392"/>
            <ac:spMk id="2" creationId="{00000000-0000-0000-0000-000000000000}"/>
          </ac:spMkLst>
        </pc:spChg>
      </pc:sldChg>
      <pc:sldChg chg="modSp mod">
        <pc:chgData name="GOMEZ, Paula" userId="c93cf399-3ed7-4230-9282-8831e3fe5ae7" providerId="ADAL" clId="{55429538-024F-4385-B418-9871857E9E35}" dt="2023-01-12T15:07:05.704" v="12" actId="12"/>
        <pc:sldMkLst>
          <pc:docMk/>
          <pc:sldMk cId="1606582639" sldId="393"/>
        </pc:sldMkLst>
        <pc:spChg chg="mod">
          <ac:chgData name="GOMEZ, Paula" userId="c93cf399-3ed7-4230-9282-8831e3fe5ae7" providerId="ADAL" clId="{55429538-024F-4385-B418-9871857E9E35}" dt="2023-01-12T15:07:05.704" v="12" actId="12"/>
          <ac:spMkLst>
            <pc:docMk/>
            <pc:sldMk cId="1606582639" sldId="393"/>
            <ac:spMk id="10" creationId="{00000000-0000-0000-0000-000000000000}"/>
          </ac:spMkLst>
        </pc:spChg>
      </pc:sldChg>
      <pc:sldChg chg="modSp mod">
        <pc:chgData name="GOMEZ, Paula" userId="c93cf399-3ed7-4230-9282-8831e3fe5ae7" providerId="ADAL" clId="{55429538-024F-4385-B418-9871857E9E35}" dt="2023-01-12T15:58:23.435" v="291" actId="20577"/>
        <pc:sldMkLst>
          <pc:docMk/>
          <pc:sldMk cId="1734452706" sldId="394"/>
        </pc:sldMkLst>
        <pc:spChg chg="mod">
          <ac:chgData name="GOMEZ, Paula" userId="c93cf399-3ed7-4230-9282-8831e3fe5ae7" providerId="ADAL" clId="{55429538-024F-4385-B418-9871857E9E35}" dt="2023-01-12T15:58:23.435" v="291" actId="20577"/>
          <ac:spMkLst>
            <pc:docMk/>
            <pc:sldMk cId="1734452706" sldId="394"/>
            <ac:spMk id="5" creationId="{00000000-0000-0000-0000-000000000000}"/>
          </ac:spMkLst>
        </pc:spChg>
      </pc:sldChg>
      <pc:sldChg chg="modSp mod">
        <pc:chgData name="GOMEZ, Paula" userId="c93cf399-3ed7-4230-9282-8831e3fe5ae7" providerId="ADAL" clId="{55429538-024F-4385-B418-9871857E9E35}" dt="2023-01-12T15:58:44.247" v="292" actId="2711"/>
        <pc:sldMkLst>
          <pc:docMk/>
          <pc:sldMk cId="1509476369" sldId="395"/>
        </pc:sldMkLst>
        <pc:spChg chg="mod">
          <ac:chgData name="GOMEZ, Paula" userId="c93cf399-3ed7-4230-9282-8831e3fe5ae7" providerId="ADAL" clId="{55429538-024F-4385-B418-9871857E9E35}" dt="2023-01-12T15:58:44.247" v="292" actId="2711"/>
          <ac:spMkLst>
            <pc:docMk/>
            <pc:sldMk cId="1509476369" sldId="395"/>
            <ac:spMk id="30" creationId="{00000000-0000-0000-0000-000000000000}"/>
          </ac:spMkLst>
        </pc:spChg>
      </pc:sldChg>
      <pc:sldChg chg="modSp mod">
        <pc:chgData name="GOMEZ, Paula" userId="c93cf399-3ed7-4230-9282-8831e3fe5ae7" providerId="ADAL" clId="{55429538-024F-4385-B418-9871857E9E35}" dt="2023-01-12T16:02:28.477" v="299" actId="2711"/>
        <pc:sldMkLst>
          <pc:docMk/>
          <pc:sldMk cId="3988072438" sldId="397"/>
        </pc:sldMkLst>
        <pc:spChg chg="mod">
          <ac:chgData name="GOMEZ, Paula" userId="c93cf399-3ed7-4230-9282-8831e3fe5ae7" providerId="ADAL" clId="{55429538-024F-4385-B418-9871857E9E35}" dt="2023-01-12T16:02:28.477" v="299" actId="2711"/>
          <ac:spMkLst>
            <pc:docMk/>
            <pc:sldMk cId="3988072438" sldId="397"/>
            <ac:spMk id="30" creationId="{00000000-0000-0000-0000-000000000000}"/>
          </ac:spMkLst>
        </pc:spChg>
      </pc:sldChg>
      <pc:sldChg chg="modSp mod">
        <pc:chgData name="GOMEZ, Paula" userId="c93cf399-3ed7-4230-9282-8831e3fe5ae7" providerId="ADAL" clId="{55429538-024F-4385-B418-9871857E9E35}" dt="2023-01-12T16:04:53.372" v="333" actId="1076"/>
        <pc:sldMkLst>
          <pc:docMk/>
          <pc:sldMk cId="1394239756" sldId="398"/>
        </pc:sldMkLst>
        <pc:spChg chg="mod">
          <ac:chgData name="GOMEZ, Paula" userId="c93cf399-3ed7-4230-9282-8831e3fe5ae7" providerId="ADAL" clId="{55429538-024F-4385-B418-9871857E9E35}" dt="2023-01-12T16:03:17.625" v="311" actId="122"/>
          <ac:spMkLst>
            <pc:docMk/>
            <pc:sldMk cId="1394239756" sldId="398"/>
            <ac:spMk id="2" creationId="{00000000-0000-0000-0000-000000000000}"/>
          </ac:spMkLst>
        </pc:spChg>
        <pc:spChg chg="mod">
          <ac:chgData name="GOMEZ, Paula" userId="c93cf399-3ed7-4230-9282-8831e3fe5ae7" providerId="ADAL" clId="{55429538-024F-4385-B418-9871857E9E35}" dt="2023-01-12T16:02:43.324" v="301" actId="255"/>
          <ac:spMkLst>
            <pc:docMk/>
            <pc:sldMk cId="1394239756" sldId="398"/>
            <ac:spMk id="3" creationId="{00000000-0000-0000-0000-000000000000}"/>
          </ac:spMkLst>
        </pc:spChg>
        <pc:spChg chg="mod">
          <ac:chgData name="GOMEZ, Paula" userId="c93cf399-3ed7-4230-9282-8831e3fe5ae7" providerId="ADAL" clId="{55429538-024F-4385-B418-9871857E9E35}" dt="2023-01-12T16:03:47.478" v="315" actId="255"/>
          <ac:spMkLst>
            <pc:docMk/>
            <pc:sldMk cId="1394239756" sldId="398"/>
            <ac:spMk id="4" creationId="{00000000-0000-0000-0000-000000000000}"/>
          </ac:spMkLst>
        </pc:spChg>
        <pc:spChg chg="mod">
          <ac:chgData name="GOMEZ, Paula" userId="c93cf399-3ed7-4230-9282-8831e3fe5ae7" providerId="ADAL" clId="{55429538-024F-4385-B418-9871857E9E35}" dt="2023-01-12T16:03:34.390" v="313" actId="255"/>
          <ac:spMkLst>
            <pc:docMk/>
            <pc:sldMk cId="1394239756" sldId="398"/>
            <ac:spMk id="5" creationId="{00000000-0000-0000-0000-000000000000}"/>
          </ac:spMkLst>
        </pc:spChg>
        <pc:spChg chg="mod">
          <ac:chgData name="GOMEZ, Paula" userId="c93cf399-3ed7-4230-9282-8831e3fe5ae7" providerId="ADAL" clId="{55429538-024F-4385-B418-9871857E9E35}" dt="2023-01-12T16:04:35.846" v="329" actId="14100"/>
          <ac:spMkLst>
            <pc:docMk/>
            <pc:sldMk cId="1394239756" sldId="398"/>
            <ac:spMk id="6" creationId="{00000000-0000-0000-0000-000000000000}"/>
          </ac:spMkLst>
        </pc:spChg>
        <pc:spChg chg="mod">
          <ac:chgData name="GOMEZ, Paula" userId="c93cf399-3ed7-4230-9282-8831e3fe5ae7" providerId="ADAL" clId="{55429538-024F-4385-B418-9871857E9E35}" dt="2023-01-12T16:04:53.372" v="333" actId="1076"/>
          <ac:spMkLst>
            <pc:docMk/>
            <pc:sldMk cId="1394239756" sldId="398"/>
            <ac:spMk id="14" creationId="{00000000-0000-0000-0000-000000000000}"/>
          </ac:spMkLst>
        </pc:spChg>
      </pc:sldChg>
      <pc:sldChg chg="modSp mod">
        <pc:chgData name="GOMEZ, Paula" userId="c93cf399-3ed7-4230-9282-8831e3fe5ae7" providerId="ADAL" clId="{55429538-024F-4385-B418-9871857E9E35}" dt="2023-01-12T15:07:58.680" v="14" actId="12"/>
        <pc:sldMkLst>
          <pc:docMk/>
          <pc:sldMk cId="1345220348" sldId="399"/>
        </pc:sldMkLst>
        <pc:spChg chg="mod">
          <ac:chgData name="GOMEZ, Paula" userId="c93cf399-3ed7-4230-9282-8831e3fe5ae7" providerId="ADAL" clId="{55429538-024F-4385-B418-9871857E9E35}" dt="2023-01-12T15:07:49.553" v="13" actId="12"/>
          <ac:spMkLst>
            <pc:docMk/>
            <pc:sldMk cId="1345220348" sldId="399"/>
            <ac:spMk id="10" creationId="{00000000-0000-0000-0000-000000000000}"/>
          </ac:spMkLst>
        </pc:spChg>
        <pc:spChg chg="mod">
          <ac:chgData name="GOMEZ, Paula" userId="c93cf399-3ed7-4230-9282-8831e3fe5ae7" providerId="ADAL" clId="{55429538-024F-4385-B418-9871857E9E35}" dt="2023-01-12T15:07:58.680" v="14" actId="12"/>
          <ac:spMkLst>
            <pc:docMk/>
            <pc:sldMk cId="1345220348" sldId="399"/>
            <ac:spMk id="11" creationId="{00000000-0000-0000-0000-000000000000}"/>
          </ac:spMkLst>
        </pc:spChg>
      </pc:sldChg>
      <pc:sldChg chg="modSp mod">
        <pc:chgData name="GOMEZ, Paula" userId="c93cf399-3ed7-4230-9282-8831e3fe5ae7" providerId="ADAL" clId="{55429538-024F-4385-B418-9871857E9E35}" dt="2023-01-12T15:08:16.449" v="15" actId="12"/>
        <pc:sldMkLst>
          <pc:docMk/>
          <pc:sldMk cId="1472427350" sldId="401"/>
        </pc:sldMkLst>
        <pc:spChg chg="mod">
          <ac:chgData name="GOMEZ, Paula" userId="c93cf399-3ed7-4230-9282-8831e3fe5ae7" providerId="ADAL" clId="{55429538-024F-4385-B418-9871857E9E35}" dt="2023-01-12T15:08:16.449" v="15" actId="12"/>
          <ac:spMkLst>
            <pc:docMk/>
            <pc:sldMk cId="1472427350" sldId="401"/>
            <ac:spMk id="9" creationId="{00000000-0000-0000-0000-000000000000}"/>
          </ac:spMkLst>
        </pc:spChg>
      </pc:sldChg>
      <pc:sldChg chg="modSp mod">
        <pc:chgData name="GOMEZ, Paula" userId="c93cf399-3ed7-4230-9282-8831e3fe5ae7" providerId="ADAL" clId="{55429538-024F-4385-B418-9871857E9E35}" dt="2023-01-12T15:08:23.697" v="16" actId="108"/>
        <pc:sldMkLst>
          <pc:docMk/>
          <pc:sldMk cId="4099677687" sldId="402"/>
        </pc:sldMkLst>
        <pc:spChg chg="mod">
          <ac:chgData name="GOMEZ, Paula" userId="c93cf399-3ed7-4230-9282-8831e3fe5ae7" providerId="ADAL" clId="{55429538-024F-4385-B418-9871857E9E35}" dt="2023-01-12T15:08:23.697" v="16" actId="108"/>
          <ac:spMkLst>
            <pc:docMk/>
            <pc:sldMk cId="4099677687" sldId="402"/>
            <ac:spMk id="13" creationId="{00000000-0000-0000-0000-000000000000}"/>
          </ac:spMkLst>
        </pc:spChg>
      </pc:sldChg>
      <pc:sldChg chg="modSp mod">
        <pc:chgData name="GOMEZ, Paula" userId="c93cf399-3ed7-4230-9282-8831e3fe5ae7" providerId="ADAL" clId="{55429538-024F-4385-B418-9871857E9E35}" dt="2023-01-12T15:09:14.135" v="18" actId="108"/>
        <pc:sldMkLst>
          <pc:docMk/>
          <pc:sldMk cId="2868094319" sldId="403"/>
        </pc:sldMkLst>
        <pc:spChg chg="mod">
          <ac:chgData name="GOMEZ, Paula" userId="c93cf399-3ed7-4230-9282-8831e3fe5ae7" providerId="ADAL" clId="{55429538-024F-4385-B418-9871857E9E35}" dt="2023-01-12T15:09:14.135" v="18" actId="108"/>
          <ac:spMkLst>
            <pc:docMk/>
            <pc:sldMk cId="2868094319" sldId="403"/>
            <ac:spMk id="4" creationId="{00000000-0000-0000-0000-000000000000}"/>
          </ac:spMkLst>
        </pc:spChg>
        <pc:spChg chg="mod">
          <ac:chgData name="GOMEZ, Paula" userId="c93cf399-3ed7-4230-9282-8831e3fe5ae7" providerId="ADAL" clId="{55429538-024F-4385-B418-9871857E9E35}" dt="2023-01-12T15:08:44.259" v="17" actId="12"/>
          <ac:spMkLst>
            <pc:docMk/>
            <pc:sldMk cId="2868094319" sldId="403"/>
            <ac:spMk id="5" creationId="{00000000-0000-0000-0000-000000000000}"/>
          </ac:spMkLst>
        </pc:spChg>
      </pc:sldChg>
      <pc:sldChg chg="modSp mod">
        <pc:chgData name="GOMEZ, Paula" userId="c93cf399-3ed7-4230-9282-8831e3fe5ae7" providerId="ADAL" clId="{55429538-024F-4385-B418-9871857E9E35}" dt="2023-01-12T15:09:27.457" v="20" actId="1076"/>
        <pc:sldMkLst>
          <pc:docMk/>
          <pc:sldMk cId="4275235869" sldId="404"/>
        </pc:sldMkLst>
        <pc:spChg chg="mod">
          <ac:chgData name="GOMEZ, Paula" userId="c93cf399-3ed7-4230-9282-8831e3fe5ae7" providerId="ADAL" clId="{55429538-024F-4385-B418-9871857E9E35}" dt="2023-01-12T15:09:27.457" v="20" actId="1076"/>
          <ac:spMkLst>
            <pc:docMk/>
            <pc:sldMk cId="4275235869" sldId="404"/>
            <ac:spMk id="7" creationId="{00000000-0000-0000-0000-000000000000}"/>
          </ac:spMkLst>
        </pc:spChg>
      </pc:sldChg>
      <pc:sldChg chg="modSp mod">
        <pc:chgData name="GOMEZ, Paula" userId="c93cf399-3ed7-4230-9282-8831e3fe5ae7" providerId="ADAL" clId="{55429538-024F-4385-B418-9871857E9E35}" dt="2023-01-12T16:06:01.438" v="341" actId="207"/>
        <pc:sldMkLst>
          <pc:docMk/>
          <pc:sldMk cId="1511115771" sldId="405"/>
        </pc:sldMkLst>
        <pc:spChg chg="mod">
          <ac:chgData name="GOMEZ, Paula" userId="c93cf399-3ed7-4230-9282-8831e3fe5ae7" providerId="ADAL" clId="{55429538-024F-4385-B418-9871857E9E35}" dt="2023-01-12T16:06:01.438" v="341" actId="207"/>
          <ac:spMkLst>
            <pc:docMk/>
            <pc:sldMk cId="1511115771" sldId="405"/>
            <ac:spMk id="8" creationId="{00000000-0000-0000-0000-000000000000}"/>
          </ac:spMkLst>
        </pc:spChg>
      </pc:sldChg>
      <pc:sldChg chg="modSp mod">
        <pc:chgData name="GOMEZ, Paula" userId="c93cf399-3ed7-4230-9282-8831e3fe5ae7" providerId="ADAL" clId="{55429538-024F-4385-B418-9871857E9E35}" dt="2023-01-12T15:09:41.378" v="21" actId="12"/>
        <pc:sldMkLst>
          <pc:docMk/>
          <pc:sldMk cId="857359142" sldId="406"/>
        </pc:sldMkLst>
        <pc:spChg chg="mod">
          <ac:chgData name="GOMEZ, Paula" userId="c93cf399-3ed7-4230-9282-8831e3fe5ae7" providerId="ADAL" clId="{55429538-024F-4385-B418-9871857E9E35}" dt="2023-01-12T15:09:41.378" v="21" actId="12"/>
          <ac:spMkLst>
            <pc:docMk/>
            <pc:sldMk cId="857359142" sldId="406"/>
            <ac:spMk id="12" creationId="{00000000-0000-0000-0000-000000000000}"/>
          </ac:spMkLst>
        </pc:spChg>
      </pc:sldChg>
      <pc:sldChg chg="modSp mod">
        <pc:chgData name="GOMEZ, Paula" userId="c93cf399-3ed7-4230-9282-8831e3fe5ae7" providerId="ADAL" clId="{55429538-024F-4385-B418-9871857E9E35}" dt="2023-01-12T15:10:55.584" v="33" actId="5793"/>
        <pc:sldMkLst>
          <pc:docMk/>
          <pc:sldMk cId="3589628932" sldId="407"/>
        </pc:sldMkLst>
        <pc:spChg chg="mod">
          <ac:chgData name="GOMEZ, Paula" userId="c93cf399-3ed7-4230-9282-8831e3fe5ae7" providerId="ADAL" clId="{55429538-024F-4385-B418-9871857E9E35}" dt="2023-01-12T15:09:55.108" v="22" actId="12"/>
          <ac:spMkLst>
            <pc:docMk/>
            <pc:sldMk cId="3589628932" sldId="407"/>
            <ac:spMk id="3" creationId="{00000000-0000-0000-0000-000000000000}"/>
          </ac:spMkLst>
        </pc:spChg>
        <pc:spChg chg="mod">
          <ac:chgData name="GOMEZ, Paula" userId="c93cf399-3ed7-4230-9282-8831e3fe5ae7" providerId="ADAL" clId="{55429538-024F-4385-B418-9871857E9E35}" dt="2023-01-12T15:10:55.584" v="33" actId="5793"/>
          <ac:spMkLst>
            <pc:docMk/>
            <pc:sldMk cId="3589628932" sldId="407"/>
            <ac:spMk id="4" creationId="{00000000-0000-0000-0000-000000000000}"/>
          </ac:spMkLst>
        </pc:spChg>
        <pc:spChg chg="mod">
          <ac:chgData name="GOMEZ, Paula" userId="c93cf399-3ed7-4230-9282-8831e3fe5ae7" providerId="ADAL" clId="{55429538-024F-4385-B418-9871857E9E35}" dt="2023-01-12T15:10:12.979" v="25" actId="12"/>
          <ac:spMkLst>
            <pc:docMk/>
            <pc:sldMk cId="3589628932" sldId="407"/>
            <ac:spMk id="5" creationId="{00000000-0000-0000-0000-000000000000}"/>
          </ac:spMkLst>
        </pc:spChg>
      </pc:sldChg>
      <pc:sldChg chg="modSp mod addCm modCm">
        <pc:chgData name="GOMEZ, Paula" userId="c93cf399-3ed7-4230-9282-8831e3fe5ae7" providerId="ADAL" clId="{55429538-024F-4385-B418-9871857E9E35}" dt="2023-01-12T16:02:07.631" v="298"/>
        <pc:sldMkLst>
          <pc:docMk/>
          <pc:sldMk cId="2202847662" sldId="408"/>
        </pc:sldMkLst>
        <pc:spChg chg="mod">
          <ac:chgData name="GOMEZ, Paula" userId="c93cf399-3ed7-4230-9282-8831e3fe5ae7" providerId="ADAL" clId="{55429538-024F-4385-B418-9871857E9E35}" dt="2023-01-12T15:59:08.905" v="294" actId="20577"/>
          <ac:spMkLst>
            <pc:docMk/>
            <pc:sldMk cId="2202847662" sldId="408"/>
            <ac:spMk id="3" creationId="{00000000-0000-0000-0000-000000000000}"/>
          </ac:spMkLst>
        </pc:spChg>
      </pc:sldChg>
      <pc:sldChg chg="modSp mod">
        <pc:chgData name="GOMEZ, Paula" userId="c93cf399-3ed7-4230-9282-8831e3fe5ae7" providerId="ADAL" clId="{55429538-024F-4385-B418-9871857E9E35}" dt="2023-01-12T15:43:47.491" v="143" actId="20577"/>
        <pc:sldMkLst>
          <pc:docMk/>
          <pc:sldMk cId="536741406" sldId="411"/>
        </pc:sldMkLst>
        <pc:spChg chg="mod">
          <ac:chgData name="GOMEZ, Paula" userId="c93cf399-3ed7-4230-9282-8831e3fe5ae7" providerId="ADAL" clId="{55429538-024F-4385-B418-9871857E9E35}" dt="2023-01-12T15:43:47.491" v="143" actId="20577"/>
          <ac:spMkLst>
            <pc:docMk/>
            <pc:sldMk cId="536741406" sldId="411"/>
            <ac:spMk id="3" creationId="{00000000-0000-0000-0000-000000000000}"/>
          </ac:spMkLst>
        </pc:spChg>
      </pc:sldChg>
      <pc:sldChg chg="modSp mod">
        <pc:chgData name="GOMEZ, Paula" userId="c93cf399-3ed7-4230-9282-8831e3fe5ae7" providerId="ADAL" clId="{55429538-024F-4385-B418-9871857E9E35}" dt="2023-01-12T15:44:44.763" v="151" actId="1038"/>
        <pc:sldMkLst>
          <pc:docMk/>
          <pc:sldMk cId="3744813883" sldId="412"/>
        </pc:sldMkLst>
        <pc:spChg chg="mod">
          <ac:chgData name="GOMEZ, Paula" userId="c93cf399-3ed7-4230-9282-8831e3fe5ae7" providerId="ADAL" clId="{55429538-024F-4385-B418-9871857E9E35}" dt="2023-01-12T15:44:44.763" v="151" actId="1038"/>
          <ac:spMkLst>
            <pc:docMk/>
            <pc:sldMk cId="3744813883" sldId="412"/>
            <ac:spMk id="7" creationId="{7AB254EC-90DE-3D37-867A-38ADA4BBEF1B}"/>
          </ac:spMkLst>
        </pc:spChg>
      </pc:sldChg>
      <pc:sldChg chg="modSp mod">
        <pc:chgData name="GOMEZ, Paula" userId="c93cf399-3ed7-4230-9282-8831e3fe5ae7" providerId="ADAL" clId="{55429538-024F-4385-B418-9871857E9E35}" dt="2023-01-12T15:45:26.134" v="153" actId="313"/>
        <pc:sldMkLst>
          <pc:docMk/>
          <pc:sldMk cId="2495952908" sldId="413"/>
        </pc:sldMkLst>
        <pc:spChg chg="mod">
          <ac:chgData name="GOMEZ, Paula" userId="c93cf399-3ed7-4230-9282-8831e3fe5ae7" providerId="ADAL" clId="{55429538-024F-4385-B418-9871857E9E35}" dt="2023-01-12T15:45:26.134" v="153" actId="313"/>
          <ac:spMkLst>
            <pc:docMk/>
            <pc:sldMk cId="2495952908" sldId="413"/>
            <ac:spMk id="10" creationId="{00000000-0000-0000-0000-000000000000}"/>
          </ac:spMkLst>
        </pc:spChg>
      </pc:sldChg>
      <pc:sldChg chg="modSp mod">
        <pc:chgData name="GOMEZ, Paula" userId="c93cf399-3ed7-4230-9282-8831e3fe5ae7" providerId="ADAL" clId="{55429538-024F-4385-B418-9871857E9E35}" dt="2023-01-12T15:46:19.104" v="167" actId="1076"/>
        <pc:sldMkLst>
          <pc:docMk/>
          <pc:sldMk cId="2350693174" sldId="414"/>
        </pc:sldMkLst>
        <pc:spChg chg="mod">
          <ac:chgData name="GOMEZ, Paula" userId="c93cf399-3ed7-4230-9282-8831e3fe5ae7" providerId="ADAL" clId="{55429538-024F-4385-B418-9871857E9E35}" dt="2023-01-12T15:46:01.993" v="162" actId="1076"/>
          <ac:spMkLst>
            <pc:docMk/>
            <pc:sldMk cId="2350693174" sldId="414"/>
            <ac:spMk id="13" creationId="{00000000-0000-0000-0000-000000000000}"/>
          </ac:spMkLst>
        </pc:spChg>
        <pc:spChg chg="mod">
          <ac:chgData name="GOMEZ, Paula" userId="c93cf399-3ed7-4230-9282-8831e3fe5ae7" providerId="ADAL" clId="{55429538-024F-4385-B418-9871857E9E35}" dt="2023-01-12T15:46:19.104" v="167" actId="1076"/>
          <ac:spMkLst>
            <pc:docMk/>
            <pc:sldMk cId="2350693174" sldId="414"/>
            <ac:spMk id="15" creationId="{00000000-0000-0000-0000-000000000000}"/>
          </ac:spMkLst>
        </pc:spChg>
        <pc:spChg chg="mod">
          <ac:chgData name="GOMEZ, Paula" userId="c93cf399-3ed7-4230-9282-8831e3fe5ae7" providerId="ADAL" clId="{55429538-024F-4385-B418-9871857E9E35}" dt="2023-01-12T15:45:55.009" v="160" actId="1076"/>
          <ac:spMkLst>
            <pc:docMk/>
            <pc:sldMk cId="2350693174" sldId="414"/>
            <ac:spMk id="24" creationId="{00000000-0000-0000-0000-000000000000}"/>
          </ac:spMkLst>
        </pc:spChg>
      </pc:sldChg>
      <pc:sldChg chg="addSp delSp modSp mod addCm delCm modCm">
        <pc:chgData name="GOMEZ, Paula" userId="c93cf399-3ed7-4230-9282-8831e3fe5ae7" providerId="ADAL" clId="{55429538-024F-4385-B418-9871857E9E35}" dt="2023-01-12T15:49:06.969" v="193" actId="255"/>
        <pc:sldMkLst>
          <pc:docMk/>
          <pc:sldMk cId="2446589430" sldId="415"/>
        </pc:sldMkLst>
        <pc:spChg chg="mod">
          <ac:chgData name="GOMEZ, Paula" userId="c93cf399-3ed7-4230-9282-8831e3fe5ae7" providerId="ADAL" clId="{55429538-024F-4385-B418-9871857E9E35}" dt="2023-01-12T15:49:06.969" v="193" actId="255"/>
          <ac:spMkLst>
            <pc:docMk/>
            <pc:sldMk cId="2446589430" sldId="415"/>
            <ac:spMk id="9" creationId="{00000000-0000-0000-0000-000000000000}"/>
          </ac:spMkLst>
        </pc:spChg>
        <pc:picChg chg="del">
          <ac:chgData name="GOMEZ, Paula" userId="c93cf399-3ed7-4230-9282-8831e3fe5ae7" providerId="ADAL" clId="{55429538-024F-4385-B418-9871857E9E35}" dt="2023-01-12T15:47:13.571" v="170" actId="478"/>
          <ac:picMkLst>
            <pc:docMk/>
            <pc:sldMk cId="2446589430" sldId="415"/>
            <ac:picMk id="3" creationId="{6736E542-CD5C-0BF4-4F59-6A51F17C3D06}"/>
          </ac:picMkLst>
        </pc:picChg>
        <pc:picChg chg="add mod modCrop">
          <ac:chgData name="GOMEZ, Paula" userId="c93cf399-3ed7-4230-9282-8831e3fe5ae7" providerId="ADAL" clId="{55429538-024F-4385-B418-9871857E9E35}" dt="2023-01-12T15:48:00.234" v="178" actId="1076"/>
          <ac:picMkLst>
            <pc:docMk/>
            <pc:sldMk cId="2446589430" sldId="415"/>
            <ac:picMk id="4" creationId="{029FA572-C2AF-48AD-B786-3DD7C19E5503}"/>
          </ac:picMkLst>
        </pc:picChg>
      </pc:sldChg>
      <pc:sldChg chg="modSp mod">
        <pc:chgData name="GOMEZ, Paula" userId="c93cf399-3ed7-4230-9282-8831e3fe5ae7" providerId="ADAL" clId="{55429538-024F-4385-B418-9871857E9E35}" dt="2023-01-12T15:48:59.154" v="192" actId="255"/>
        <pc:sldMkLst>
          <pc:docMk/>
          <pc:sldMk cId="3248561" sldId="416"/>
        </pc:sldMkLst>
        <pc:spChg chg="mod">
          <ac:chgData name="GOMEZ, Paula" userId="c93cf399-3ed7-4230-9282-8831e3fe5ae7" providerId="ADAL" clId="{55429538-024F-4385-B418-9871857E9E35}" dt="2023-01-12T15:48:59.154" v="192" actId="255"/>
          <ac:spMkLst>
            <pc:docMk/>
            <pc:sldMk cId="3248561" sldId="416"/>
            <ac:spMk id="8" creationId="{00000000-0000-0000-0000-000000000000}"/>
          </ac:spMkLst>
        </pc:spChg>
      </pc:sldChg>
      <pc:sldChg chg="modSp mod">
        <pc:chgData name="GOMEZ, Paula" userId="c93cf399-3ed7-4230-9282-8831e3fe5ae7" providerId="ADAL" clId="{55429538-024F-4385-B418-9871857E9E35}" dt="2023-01-12T15:49:17.403" v="194" actId="255"/>
        <pc:sldMkLst>
          <pc:docMk/>
          <pc:sldMk cId="715175267" sldId="417"/>
        </pc:sldMkLst>
        <pc:spChg chg="mod">
          <ac:chgData name="GOMEZ, Paula" userId="c93cf399-3ed7-4230-9282-8831e3fe5ae7" providerId="ADAL" clId="{55429538-024F-4385-B418-9871857E9E35}" dt="2023-01-12T15:49:17.403" v="194" actId="255"/>
          <ac:spMkLst>
            <pc:docMk/>
            <pc:sldMk cId="715175267" sldId="417"/>
            <ac:spMk id="16" creationId="{00000000-0000-0000-0000-000000000000}"/>
          </ac:spMkLst>
        </pc:spChg>
      </pc:sldChg>
      <pc:sldChg chg="addCm modCm">
        <pc:chgData name="GOMEZ, Paula" userId="c93cf399-3ed7-4230-9282-8831e3fe5ae7" providerId="ADAL" clId="{55429538-024F-4385-B418-9871857E9E35}" dt="2023-01-12T15:27:08.054" v="37"/>
        <pc:sldMkLst>
          <pc:docMk/>
          <pc:sldMk cId="2230079753" sldId="426"/>
        </pc:sldMkLst>
      </pc:sldChg>
      <pc:sldChg chg="modSp mod addCm modCm">
        <pc:chgData name="GOMEZ, Paula" userId="c93cf399-3ed7-4230-9282-8831e3fe5ae7" providerId="ADAL" clId="{55429538-024F-4385-B418-9871857E9E35}" dt="2023-01-12T15:31:00.665" v="43"/>
        <pc:sldMkLst>
          <pc:docMk/>
          <pc:sldMk cId="723761686" sldId="427"/>
        </pc:sldMkLst>
        <pc:spChg chg="mod">
          <ac:chgData name="GOMEZ, Paula" userId="c93cf399-3ed7-4230-9282-8831e3fe5ae7" providerId="ADAL" clId="{55429538-024F-4385-B418-9871857E9E35}" dt="2023-01-12T15:11:25.373" v="35" actId="12"/>
          <ac:spMkLst>
            <pc:docMk/>
            <pc:sldMk cId="723761686" sldId="427"/>
            <ac:spMk id="4" creationId="{B8798144-C516-5348-A5F5-C41C25162F89}"/>
          </ac:spMkLst>
        </pc:spChg>
        <pc:graphicFrameChg chg="mod modGraphic">
          <ac:chgData name="GOMEZ, Paula" userId="c93cf399-3ed7-4230-9282-8831e3fe5ae7" providerId="ADAL" clId="{55429538-024F-4385-B418-9871857E9E35}" dt="2023-01-12T15:29:25.693" v="41" actId="1076"/>
          <ac:graphicFrameMkLst>
            <pc:docMk/>
            <pc:sldMk cId="723761686" sldId="427"/>
            <ac:graphicFrameMk id="5" creationId="{00000000-0000-0000-0000-000000000000}"/>
          </ac:graphicFrameMkLst>
        </pc:graphicFrameChg>
      </pc:sldChg>
      <pc:sldChg chg="modSp mod addCm modCm">
        <pc:chgData name="GOMEZ, Paula" userId="c93cf399-3ed7-4230-9282-8831e3fe5ae7" providerId="ADAL" clId="{55429538-024F-4385-B418-9871857E9E35}" dt="2023-01-12T15:34:22.012" v="47"/>
        <pc:sldMkLst>
          <pc:docMk/>
          <pc:sldMk cId="2190798897" sldId="432"/>
        </pc:sldMkLst>
        <pc:spChg chg="mod">
          <ac:chgData name="GOMEZ, Paula" userId="c93cf399-3ed7-4230-9282-8831e3fe5ae7" providerId="ADAL" clId="{55429538-024F-4385-B418-9871857E9E35}" dt="2023-01-12T15:31:41.430" v="45" actId="20577"/>
          <ac:spMkLst>
            <pc:docMk/>
            <pc:sldMk cId="2190798897" sldId="432"/>
            <ac:spMk id="4" creationId="{B8798144-C516-5348-A5F5-C41C25162F89}"/>
          </ac:spMkLst>
        </pc:spChg>
      </pc:sldChg>
      <pc:sldChg chg="modSp mod">
        <pc:chgData name="GOMEZ, Paula" userId="c93cf399-3ed7-4230-9282-8831e3fe5ae7" providerId="ADAL" clId="{55429538-024F-4385-B418-9871857E9E35}" dt="2023-01-12T15:11:13.813" v="34" actId="12"/>
        <pc:sldMkLst>
          <pc:docMk/>
          <pc:sldMk cId="1557536171" sldId="435"/>
        </pc:sldMkLst>
        <pc:spChg chg="mod">
          <ac:chgData name="GOMEZ, Paula" userId="c93cf399-3ed7-4230-9282-8831e3fe5ae7" providerId="ADAL" clId="{55429538-024F-4385-B418-9871857E9E35}" dt="2023-01-12T15:11:13.813" v="34" actId="12"/>
          <ac:spMkLst>
            <pc:docMk/>
            <pc:sldMk cId="1557536171" sldId="435"/>
            <ac:spMk id="3" creationId="{00000000-0000-0000-0000-000000000000}"/>
          </ac:spMkLst>
        </pc:spChg>
      </pc:sldChg>
      <pc:sldChg chg="modSp mod addCm">
        <pc:chgData name="GOMEZ, Paula" userId="c93cf399-3ed7-4230-9282-8831e3fe5ae7" providerId="ADAL" clId="{55429538-024F-4385-B418-9871857E9E35}" dt="2023-01-12T15:51:52.983" v="218" actId="1589"/>
        <pc:sldMkLst>
          <pc:docMk/>
          <pc:sldMk cId="2360786987" sldId="436"/>
        </pc:sldMkLst>
        <pc:spChg chg="mod">
          <ac:chgData name="GOMEZ, Paula" userId="c93cf399-3ed7-4230-9282-8831e3fe5ae7" providerId="ADAL" clId="{55429538-024F-4385-B418-9871857E9E35}" dt="2023-01-12T15:51:29.354" v="217" actId="1076"/>
          <ac:spMkLst>
            <pc:docMk/>
            <pc:sldMk cId="2360786987" sldId="436"/>
            <ac:spMk id="3" creationId="{00000000-0000-0000-0000-000000000000}"/>
          </ac:spMkLst>
        </pc:spChg>
      </pc:sldChg>
      <pc:sldChg chg="modSp mod">
        <pc:chgData name="GOMEZ, Paula" userId="c93cf399-3ed7-4230-9282-8831e3fe5ae7" providerId="ADAL" clId="{55429538-024F-4385-B418-9871857E9E35}" dt="2023-01-12T15:49:45.202" v="198" actId="20577"/>
        <pc:sldMkLst>
          <pc:docMk/>
          <pc:sldMk cId="368204158" sldId="437"/>
        </pc:sldMkLst>
        <pc:spChg chg="mod">
          <ac:chgData name="GOMEZ, Paula" userId="c93cf399-3ed7-4230-9282-8831e3fe5ae7" providerId="ADAL" clId="{55429538-024F-4385-B418-9871857E9E35}" dt="2023-01-12T15:49:45.202" v="198" actId="20577"/>
          <ac:spMkLst>
            <pc:docMk/>
            <pc:sldMk cId="368204158" sldId="437"/>
            <ac:spMk id="3" creationId="{00000000-0000-0000-0000-000000000000}"/>
          </ac:spMkLst>
        </pc:spChg>
      </pc:sldChg>
      <pc:sldChg chg="modSp mod addCm modCm">
        <pc:chgData name="GOMEZ, Paula" userId="c93cf399-3ed7-4230-9282-8831e3fe5ae7" providerId="ADAL" clId="{55429538-024F-4385-B418-9871857E9E35}" dt="2023-01-12T15:51:07.687" v="214"/>
        <pc:sldMkLst>
          <pc:docMk/>
          <pc:sldMk cId="752267235" sldId="440"/>
        </pc:sldMkLst>
        <pc:spChg chg="mod">
          <ac:chgData name="GOMEZ, Paula" userId="c93cf399-3ed7-4230-9282-8831e3fe5ae7" providerId="ADAL" clId="{55429538-024F-4385-B418-9871857E9E35}" dt="2023-01-12T15:50:49.094" v="212" actId="20577"/>
          <ac:spMkLst>
            <pc:docMk/>
            <pc:sldMk cId="752267235" sldId="440"/>
            <ac:spMk id="4" creationId="{B8798144-C516-5348-A5F5-C41C25162F89}"/>
          </ac:spMkLst>
        </pc:spChg>
      </pc:sldChg>
      <pc:sldMasterChg chg="modSp mod modSldLayout">
        <pc:chgData name="GOMEZ, Paula" userId="c93cf399-3ed7-4230-9282-8831e3fe5ae7" providerId="ADAL" clId="{55429538-024F-4385-B418-9871857E9E35}" dt="2023-01-12T16:05:29.916" v="339" actId="20577"/>
        <pc:sldMasterMkLst>
          <pc:docMk/>
          <pc:sldMasterMk cId="0" sldId="2147483862"/>
        </pc:sldMasterMkLst>
        <pc:spChg chg="mod">
          <ac:chgData name="GOMEZ, Paula" userId="c93cf399-3ed7-4230-9282-8831e3fe5ae7" providerId="ADAL" clId="{55429538-024F-4385-B418-9871857E9E35}" dt="2023-01-12T15:52:25.267" v="229" actId="20577"/>
          <ac:spMkLst>
            <pc:docMk/>
            <pc:sldMasterMk cId="0" sldId="2147483862"/>
            <ac:spMk id="12" creationId="{00000000-0000-0000-0000-000000000000}"/>
          </ac:spMkLst>
        </pc:spChg>
        <pc:sldLayoutChg chg="modSp mod">
          <pc:chgData name="GOMEZ, Paula" userId="c93cf399-3ed7-4230-9282-8831e3fe5ae7" providerId="ADAL" clId="{55429538-024F-4385-B418-9871857E9E35}" dt="2023-01-12T16:05:29.916" v="339" actId="20577"/>
          <pc:sldLayoutMkLst>
            <pc:docMk/>
            <pc:sldMasterMk cId="0" sldId="2147483862"/>
            <pc:sldLayoutMk cId="0" sldId="2147483663"/>
          </pc:sldLayoutMkLst>
          <pc:spChg chg="mod">
            <ac:chgData name="GOMEZ, Paula" userId="c93cf399-3ed7-4230-9282-8831e3fe5ae7" providerId="ADAL" clId="{55429538-024F-4385-B418-9871857E9E35}" dt="2023-01-12T16:05:29.916" v="339" actId="20577"/>
            <ac:spMkLst>
              <pc:docMk/>
              <pc:sldMasterMk cId="0" sldId="2147483862"/>
              <pc:sldLayoutMk cId="0" sldId="2147483663"/>
              <ac:spMk id="11" creationId="{B72ABE9A-94A8-4AF2-9F76-F8E89AC5FF8E}"/>
            </ac:spMkLst>
          </pc:spChg>
        </pc:sldLayoutChg>
        <pc:sldLayoutChg chg="modSp mod">
          <pc:chgData name="GOMEZ, Paula" userId="c93cf399-3ed7-4230-9282-8831e3fe5ae7" providerId="ADAL" clId="{55429538-024F-4385-B418-9871857E9E35}" dt="2023-01-12T15:52:56.994" v="239" actId="20577"/>
          <pc:sldLayoutMkLst>
            <pc:docMk/>
            <pc:sldMasterMk cId="0" sldId="2147483862"/>
            <pc:sldLayoutMk cId="0" sldId="2147483688"/>
          </pc:sldLayoutMkLst>
          <pc:spChg chg="mod">
            <ac:chgData name="GOMEZ, Paula" userId="c93cf399-3ed7-4230-9282-8831e3fe5ae7" providerId="ADAL" clId="{55429538-024F-4385-B418-9871857E9E35}" dt="2023-01-12T15:52:56.994" v="239" actId="20577"/>
            <ac:spMkLst>
              <pc:docMk/>
              <pc:sldMasterMk cId="0" sldId="2147483862"/>
              <pc:sldLayoutMk cId="0" sldId="2147483688"/>
              <ac:spMk id="17" creationId="{660E7E6A-58C6-4A0B-A2E9-BED2AD16B39D}"/>
            </ac:spMkLst>
          </pc:spChg>
        </pc:sldLayoutChg>
        <pc:sldLayoutChg chg="modSp mod">
          <pc:chgData name="GOMEZ, Paula" userId="c93cf399-3ed7-4230-9282-8831e3fe5ae7" providerId="ADAL" clId="{55429538-024F-4385-B418-9871857E9E35}" dt="2023-01-12T15:53:22.141" v="247" actId="20577"/>
          <pc:sldLayoutMkLst>
            <pc:docMk/>
            <pc:sldMasterMk cId="0" sldId="2147483862"/>
            <pc:sldLayoutMk cId="0" sldId="2147483693"/>
          </pc:sldLayoutMkLst>
          <pc:spChg chg="mod">
            <ac:chgData name="GOMEZ, Paula" userId="c93cf399-3ed7-4230-9282-8831e3fe5ae7" providerId="ADAL" clId="{55429538-024F-4385-B418-9871857E9E35}" dt="2023-01-12T15:53:22.141" v="247" actId="20577"/>
            <ac:spMkLst>
              <pc:docMk/>
              <pc:sldMasterMk cId="0" sldId="2147483862"/>
              <pc:sldLayoutMk cId="0" sldId="2147483693"/>
              <ac:spMk id="15" creationId="{9C58AFEB-84A7-409B-8CA4-2A949CD65EE4}"/>
            </ac:spMkLst>
          </pc:spChg>
        </pc:sldLayoutChg>
        <pc:sldLayoutChg chg="modSp mod">
          <pc:chgData name="GOMEZ, Paula" userId="c93cf399-3ed7-4230-9282-8831e3fe5ae7" providerId="ADAL" clId="{55429538-024F-4385-B418-9871857E9E35}" dt="2023-01-12T15:52:34.521" v="231" actId="20577"/>
          <pc:sldLayoutMkLst>
            <pc:docMk/>
            <pc:sldMasterMk cId="0" sldId="2147483862"/>
            <pc:sldLayoutMk cId="0" sldId="2147483863"/>
          </pc:sldLayoutMkLst>
          <pc:spChg chg="mod">
            <ac:chgData name="GOMEZ, Paula" userId="c93cf399-3ed7-4230-9282-8831e3fe5ae7" providerId="ADAL" clId="{55429538-024F-4385-B418-9871857E9E35}" dt="2023-01-12T15:52:34.521" v="231" actId="20577"/>
            <ac:spMkLst>
              <pc:docMk/>
              <pc:sldMasterMk cId="0" sldId="2147483862"/>
              <pc:sldLayoutMk cId="0" sldId="2147483863"/>
              <ac:spMk id="30" creationId="{00000000-0000-0000-0000-000000000000}"/>
            </ac:spMkLst>
          </pc:spChg>
        </pc:sldLayoutChg>
        <pc:sldLayoutChg chg="modSp mod">
          <pc:chgData name="GOMEZ, Paula" userId="c93cf399-3ed7-4230-9282-8831e3fe5ae7" providerId="ADAL" clId="{55429538-024F-4385-B418-9871857E9E35}" dt="2023-01-12T15:52:40.318" v="233" actId="20577"/>
          <pc:sldLayoutMkLst>
            <pc:docMk/>
            <pc:sldMasterMk cId="0" sldId="2147483862"/>
            <pc:sldLayoutMk cId="0" sldId="2147483864"/>
          </pc:sldLayoutMkLst>
          <pc:spChg chg="mod">
            <ac:chgData name="GOMEZ, Paula" userId="c93cf399-3ed7-4230-9282-8831e3fe5ae7" providerId="ADAL" clId="{55429538-024F-4385-B418-9871857E9E35}" dt="2023-01-12T15:52:40.318" v="233" actId="20577"/>
            <ac:spMkLst>
              <pc:docMk/>
              <pc:sldMasterMk cId="0" sldId="2147483862"/>
              <pc:sldLayoutMk cId="0" sldId="2147483864"/>
              <ac:spMk id="19" creationId="{4FB9EC17-7A4A-42C0-844A-FAE9224AD6D9}"/>
            </ac:spMkLst>
          </pc:spChg>
        </pc:sldLayoutChg>
        <pc:sldLayoutChg chg="modSp mod">
          <pc:chgData name="GOMEZ, Paula" userId="c93cf399-3ed7-4230-9282-8831e3fe5ae7" providerId="ADAL" clId="{55429538-024F-4385-B418-9871857E9E35}" dt="2023-01-12T15:52:45.683" v="235" actId="20577"/>
          <pc:sldLayoutMkLst>
            <pc:docMk/>
            <pc:sldMasterMk cId="0" sldId="2147483862"/>
            <pc:sldLayoutMk cId="0" sldId="2147483865"/>
          </pc:sldLayoutMkLst>
          <pc:spChg chg="mod">
            <ac:chgData name="GOMEZ, Paula" userId="c93cf399-3ed7-4230-9282-8831e3fe5ae7" providerId="ADAL" clId="{55429538-024F-4385-B418-9871857E9E35}" dt="2023-01-12T15:52:45.683" v="235" actId="20577"/>
            <ac:spMkLst>
              <pc:docMk/>
              <pc:sldMasterMk cId="0" sldId="2147483862"/>
              <pc:sldLayoutMk cId="0" sldId="2147483865"/>
              <ac:spMk id="14" creationId="{6D77A2D0-07B6-4DC9-BF3F-D4D86706AFC0}"/>
            </ac:spMkLst>
          </pc:spChg>
        </pc:sldLayoutChg>
        <pc:sldLayoutChg chg="modSp mod">
          <pc:chgData name="GOMEZ, Paula" userId="c93cf399-3ed7-4230-9282-8831e3fe5ae7" providerId="ADAL" clId="{55429538-024F-4385-B418-9871857E9E35}" dt="2023-01-12T15:52:51.099" v="237" actId="20577"/>
          <pc:sldLayoutMkLst>
            <pc:docMk/>
            <pc:sldMasterMk cId="0" sldId="2147483862"/>
            <pc:sldLayoutMk cId="0" sldId="2147483866"/>
          </pc:sldLayoutMkLst>
          <pc:spChg chg="mod">
            <ac:chgData name="GOMEZ, Paula" userId="c93cf399-3ed7-4230-9282-8831e3fe5ae7" providerId="ADAL" clId="{55429538-024F-4385-B418-9871857E9E35}" dt="2023-01-12T15:52:51.099" v="237" actId="20577"/>
            <ac:spMkLst>
              <pc:docMk/>
              <pc:sldMasterMk cId="0" sldId="2147483862"/>
              <pc:sldLayoutMk cId="0" sldId="2147483866"/>
              <ac:spMk id="16" creationId="{387D2A9D-8C51-48D5-AAB1-1B6830323D44}"/>
            </ac:spMkLst>
          </pc:spChg>
        </pc:sldLayoutChg>
        <pc:sldLayoutChg chg="modSp mod">
          <pc:chgData name="GOMEZ, Paula" userId="c93cf399-3ed7-4230-9282-8831e3fe5ae7" providerId="ADAL" clId="{55429538-024F-4385-B418-9871857E9E35}" dt="2023-01-12T15:53:01.660" v="241" actId="20577"/>
          <pc:sldLayoutMkLst>
            <pc:docMk/>
            <pc:sldMasterMk cId="0" sldId="2147483862"/>
            <pc:sldLayoutMk cId="0" sldId="2147483867"/>
          </pc:sldLayoutMkLst>
          <pc:spChg chg="mod">
            <ac:chgData name="GOMEZ, Paula" userId="c93cf399-3ed7-4230-9282-8831e3fe5ae7" providerId="ADAL" clId="{55429538-024F-4385-B418-9871857E9E35}" dt="2023-01-12T15:53:01.660" v="241" actId="20577"/>
            <ac:spMkLst>
              <pc:docMk/>
              <pc:sldMasterMk cId="0" sldId="2147483862"/>
              <pc:sldLayoutMk cId="0" sldId="2147483867"/>
              <ac:spMk id="17" creationId="{3C2B1344-2951-4BF9-A8E7-A25DB00A13AA}"/>
            </ac:spMkLst>
          </pc:spChg>
        </pc:sldLayoutChg>
        <pc:sldLayoutChg chg="modSp mod">
          <pc:chgData name="GOMEZ, Paula" userId="c93cf399-3ed7-4230-9282-8831e3fe5ae7" providerId="ADAL" clId="{55429538-024F-4385-B418-9871857E9E35}" dt="2023-01-12T15:53:06.846" v="243" actId="20577"/>
          <pc:sldLayoutMkLst>
            <pc:docMk/>
            <pc:sldMasterMk cId="0" sldId="2147483862"/>
            <pc:sldLayoutMk cId="0" sldId="2147483868"/>
          </pc:sldLayoutMkLst>
          <pc:spChg chg="mod">
            <ac:chgData name="GOMEZ, Paula" userId="c93cf399-3ed7-4230-9282-8831e3fe5ae7" providerId="ADAL" clId="{55429538-024F-4385-B418-9871857E9E35}" dt="2023-01-12T15:53:06.846" v="243" actId="20577"/>
            <ac:spMkLst>
              <pc:docMk/>
              <pc:sldMasterMk cId="0" sldId="2147483862"/>
              <pc:sldLayoutMk cId="0" sldId="2147483868"/>
              <ac:spMk id="17" creationId="{FC59B8AC-21C3-4FD1-8894-F651CF618E5A}"/>
            </ac:spMkLst>
          </pc:spChg>
        </pc:sldLayoutChg>
        <pc:sldLayoutChg chg="modSp mod">
          <pc:chgData name="GOMEZ, Paula" userId="c93cf399-3ed7-4230-9282-8831e3fe5ae7" providerId="ADAL" clId="{55429538-024F-4385-B418-9871857E9E35}" dt="2023-01-12T15:53:12.924" v="245" actId="20577"/>
          <pc:sldLayoutMkLst>
            <pc:docMk/>
            <pc:sldMasterMk cId="0" sldId="2147483862"/>
            <pc:sldLayoutMk cId="0" sldId="2147483869"/>
          </pc:sldLayoutMkLst>
          <pc:spChg chg="mod">
            <ac:chgData name="GOMEZ, Paula" userId="c93cf399-3ed7-4230-9282-8831e3fe5ae7" providerId="ADAL" clId="{55429538-024F-4385-B418-9871857E9E35}" dt="2023-01-12T15:53:12.924" v="245" actId="20577"/>
            <ac:spMkLst>
              <pc:docMk/>
              <pc:sldMasterMk cId="0" sldId="2147483862"/>
              <pc:sldLayoutMk cId="0" sldId="2147483869"/>
              <ac:spMk id="17" creationId="{39A47447-8C7E-4ECF-8C93-D256B20DF19A}"/>
            </ac:spMkLst>
          </pc:spChg>
        </pc:sldLayoutChg>
        <pc:sldLayoutChg chg="modSp mod">
          <pc:chgData name="GOMEZ, Paula" userId="c93cf399-3ed7-4230-9282-8831e3fe5ae7" providerId="ADAL" clId="{55429538-024F-4385-B418-9871857E9E35}" dt="2023-01-12T15:53:29.094" v="249" actId="20577"/>
          <pc:sldLayoutMkLst>
            <pc:docMk/>
            <pc:sldMasterMk cId="0" sldId="2147483862"/>
            <pc:sldLayoutMk cId="0" sldId="2147483870"/>
          </pc:sldLayoutMkLst>
          <pc:spChg chg="mod">
            <ac:chgData name="GOMEZ, Paula" userId="c93cf399-3ed7-4230-9282-8831e3fe5ae7" providerId="ADAL" clId="{55429538-024F-4385-B418-9871857E9E35}" dt="2023-01-12T15:53:29.094" v="249" actId="20577"/>
            <ac:spMkLst>
              <pc:docMk/>
              <pc:sldMasterMk cId="0" sldId="2147483862"/>
              <pc:sldLayoutMk cId="0" sldId="2147483870"/>
              <ac:spMk id="13" creationId="{5ED6CE63-6EAD-482C-8486-AF107FF2CF4A}"/>
            </ac:spMkLst>
          </pc:spChg>
        </pc:sldLayoutChg>
        <pc:sldLayoutChg chg="modSp mod">
          <pc:chgData name="GOMEZ, Paula" userId="c93cf399-3ed7-4230-9282-8831e3fe5ae7" providerId="ADAL" clId="{55429538-024F-4385-B418-9871857E9E35}" dt="2023-01-12T15:53:34.467" v="251" actId="20577"/>
          <pc:sldLayoutMkLst>
            <pc:docMk/>
            <pc:sldMasterMk cId="0" sldId="2147483862"/>
            <pc:sldLayoutMk cId="0" sldId="2147483871"/>
          </pc:sldLayoutMkLst>
          <pc:spChg chg="mod">
            <ac:chgData name="GOMEZ, Paula" userId="c93cf399-3ed7-4230-9282-8831e3fe5ae7" providerId="ADAL" clId="{55429538-024F-4385-B418-9871857E9E35}" dt="2023-01-12T15:53:34.467" v="251" actId="20577"/>
            <ac:spMkLst>
              <pc:docMk/>
              <pc:sldMasterMk cId="0" sldId="2147483862"/>
              <pc:sldLayoutMk cId="0" sldId="2147483871"/>
              <ac:spMk id="15" creationId="{ABFF1854-6D68-4094-8B10-07AB555897A7}"/>
            </ac:spMkLst>
          </pc:spChg>
        </pc:sldLayoutChg>
        <pc:sldLayoutChg chg="modSp mod">
          <pc:chgData name="GOMEZ, Paula" userId="c93cf399-3ed7-4230-9282-8831e3fe5ae7" providerId="ADAL" clId="{55429538-024F-4385-B418-9871857E9E35}" dt="2023-01-12T15:53:42.341" v="253" actId="20577"/>
          <pc:sldLayoutMkLst>
            <pc:docMk/>
            <pc:sldMasterMk cId="0" sldId="2147483862"/>
            <pc:sldLayoutMk cId="0" sldId="2147483872"/>
          </pc:sldLayoutMkLst>
          <pc:spChg chg="mod">
            <ac:chgData name="GOMEZ, Paula" userId="c93cf399-3ed7-4230-9282-8831e3fe5ae7" providerId="ADAL" clId="{55429538-024F-4385-B418-9871857E9E35}" dt="2023-01-12T15:53:42.341" v="253" actId="20577"/>
            <ac:spMkLst>
              <pc:docMk/>
              <pc:sldMasterMk cId="0" sldId="2147483862"/>
              <pc:sldLayoutMk cId="0" sldId="2147483872"/>
              <ac:spMk id="14" creationId="{38A8EE72-C2FF-43D1-BFC9-83FA79AC7651}"/>
            </ac:spMkLst>
          </pc:spChg>
        </pc:sldLayoutChg>
        <pc:sldLayoutChg chg="modSp mod">
          <pc:chgData name="GOMEZ, Paula" userId="c93cf399-3ed7-4230-9282-8831e3fe5ae7" providerId="ADAL" clId="{55429538-024F-4385-B418-9871857E9E35}" dt="2023-01-12T16:05:16.408" v="335" actId="20577"/>
          <pc:sldLayoutMkLst>
            <pc:docMk/>
            <pc:sldMasterMk cId="0" sldId="2147483862"/>
            <pc:sldLayoutMk cId="2884475595" sldId="2147483873"/>
          </pc:sldLayoutMkLst>
          <pc:spChg chg="mod">
            <ac:chgData name="GOMEZ, Paula" userId="c93cf399-3ed7-4230-9282-8831e3fe5ae7" providerId="ADAL" clId="{55429538-024F-4385-B418-9871857E9E35}" dt="2023-01-12T16:05:16.408" v="335" actId="20577"/>
            <ac:spMkLst>
              <pc:docMk/>
              <pc:sldMasterMk cId="0" sldId="2147483862"/>
              <pc:sldLayoutMk cId="2884475595" sldId="2147483873"/>
              <ac:spMk id="11" creationId="{B72ABE9A-94A8-4AF2-9F76-F8E89AC5FF8E}"/>
            </ac:spMkLst>
          </pc:spChg>
        </pc:sldLayoutChg>
        <pc:sldLayoutChg chg="modSp mod">
          <pc:chgData name="GOMEZ, Paula" userId="c93cf399-3ed7-4230-9282-8831e3fe5ae7" providerId="ADAL" clId="{55429538-024F-4385-B418-9871857E9E35}" dt="2023-01-12T16:05:23.654" v="337" actId="20577"/>
          <pc:sldLayoutMkLst>
            <pc:docMk/>
            <pc:sldMasterMk cId="0" sldId="2147483862"/>
            <pc:sldLayoutMk cId="721061141" sldId="2147483874"/>
          </pc:sldLayoutMkLst>
          <pc:spChg chg="mod">
            <ac:chgData name="GOMEZ, Paula" userId="c93cf399-3ed7-4230-9282-8831e3fe5ae7" providerId="ADAL" clId="{55429538-024F-4385-B418-9871857E9E35}" dt="2023-01-12T16:05:23.654" v="337" actId="20577"/>
            <ac:spMkLst>
              <pc:docMk/>
              <pc:sldMasterMk cId="0" sldId="2147483862"/>
              <pc:sldLayoutMk cId="721061141" sldId="2147483874"/>
              <ac:spMk id="11" creationId="{B72ABE9A-94A8-4AF2-9F76-F8E89AC5FF8E}"/>
            </ac:spMkLst>
          </pc:spChg>
        </pc:sldLayoutChg>
        <pc:sldLayoutChg chg="modSp mod">
          <pc:chgData name="GOMEZ, Paula" userId="c93cf399-3ed7-4230-9282-8831e3fe5ae7" providerId="ADAL" clId="{55429538-024F-4385-B418-9871857E9E35}" dt="2023-01-12T15:53:52.850" v="255" actId="20577"/>
          <pc:sldLayoutMkLst>
            <pc:docMk/>
            <pc:sldMasterMk cId="0" sldId="2147483862"/>
            <pc:sldLayoutMk cId="0" sldId="2147483879"/>
          </pc:sldLayoutMkLst>
          <pc:spChg chg="mod">
            <ac:chgData name="GOMEZ, Paula" userId="c93cf399-3ed7-4230-9282-8831e3fe5ae7" providerId="ADAL" clId="{55429538-024F-4385-B418-9871857E9E35}" dt="2023-01-12T15:53:52.850" v="255" actId="20577"/>
            <ac:spMkLst>
              <pc:docMk/>
              <pc:sldMasterMk cId="0" sldId="2147483862"/>
              <pc:sldLayoutMk cId="0" sldId="2147483879"/>
              <ac:spMk id="16" creationId="{7A342DE3-5AD5-4246-8409-4ED162654160}"/>
            </ac:spMkLst>
          </pc:spChg>
        </pc:sldLayoutChg>
      </pc:sldMasterChg>
      <pc:sldMasterChg chg="modSldLayout">
        <pc:chgData name="GOMEZ, Paula" userId="c93cf399-3ed7-4230-9282-8831e3fe5ae7" providerId="ADAL" clId="{55429538-024F-4385-B418-9871857E9E35}" dt="2023-01-12T15:52:14.154" v="227" actId="20577"/>
        <pc:sldMasterMkLst>
          <pc:docMk/>
          <pc:sldMasterMk cId="0" sldId="2147483882"/>
        </pc:sldMasterMkLst>
        <pc:sldLayoutChg chg="modSp mod">
          <pc:chgData name="GOMEZ, Paula" userId="c93cf399-3ed7-4230-9282-8831e3fe5ae7" providerId="ADAL" clId="{55429538-024F-4385-B418-9871857E9E35}" dt="2023-01-12T15:52:14.154" v="227" actId="20577"/>
          <pc:sldLayoutMkLst>
            <pc:docMk/>
            <pc:sldMasterMk cId="0" sldId="2147483881"/>
            <pc:sldLayoutMk cId="0" sldId="2147483894"/>
          </pc:sldLayoutMkLst>
          <pc:spChg chg="mod">
            <ac:chgData name="GOMEZ, Paula" userId="c93cf399-3ed7-4230-9282-8831e3fe5ae7" providerId="ADAL" clId="{55429538-024F-4385-B418-9871857E9E35}" dt="2023-01-12T15:52:14.154" v="227" actId="20577"/>
            <ac:spMkLst>
              <pc:docMk/>
              <pc:sldMasterMk cId="0" sldId="2147483881"/>
              <pc:sldLayoutMk cId="0" sldId="2147483894"/>
              <ac:spMk id="15" creationId="{ABFF1854-6D68-4094-8B10-07AB555897A7}"/>
            </ac:spMkLst>
          </pc:spChg>
        </pc:sldLayoutChg>
      </pc:sldMasterChg>
    </pc:docChg>
  </pc:docChgLst>
  <pc:docChgLst>
    <pc:chgData name="EZZINE, Hind" userId="S::ezzineh@who.int::edcab00f-6318-46e5-a4a9-188b01ee222f" providerId="AD" clId="Web-{BE9DEC24-17E8-C1D2-0855-438C7DA53FD2}"/>
    <pc:docChg chg="">
      <pc:chgData name="EZZINE, Hind" userId="S::ezzineh@who.int::edcab00f-6318-46e5-a4a9-188b01ee222f" providerId="AD" clId="Web-{BE9DEC24-17E8-C1D2-0855-438C7DA53FD2}" dt="2023-01-19T19:09:47.490" v="0"/>
      <pc:docMkLst>
        <pc:docMk/>
      </pc:docMkLst>
      <pc:sldChg chg="addCm">
        <pc:chgData name="EZZINE, Hind" userId="S::ezzineh@who.int::edcab00f-6318-46e5-a4a9-188b01ee222f" providerId="AD" clId="Web-{BE9DEC24-17E8-C1D2-0855-438C7DA53FD2}" dt="2023-01-19T19:09:47.490" v="0"/>
        <pc:sldMkLst>
          <pc:docMk/>
          <pc:sldMk cId="3960562795" sldId="544"/>
        </pc:sldMkLst>
      </pc:sldChg>
    </pc:docChg>
  </pc:docChgLst>
  <pc:docChgLst>
    <pc:chgData name="EZZINE, Hind" userId="S::ezzineh@who.int::edcab00f-6318-46e5-a4a9-188b01ee222f" providerId="AD" clId="Web-{2DD8BA8B-1D7B-45DD-8CF2-6C9D1807FF21}"/>
    <pc:docChg chg="modSld">
      <pc:chgData name="EZZINE, Hind" userId="S::ezzineh@who.int::edcab00f-6318-46e5-a4a9-188b01ee222f" providerId="AD" clId="Web-{2DD8BA8B-1D7B-45DD-8CF2-6C9D1807FF21}" dt="2023-01-25T16:38:26.911" v="4" actId="20577"/>
      <pc:docMkLst>
        <pc:docMk/>
      </pc:docMkLst>
      <pc:sldChg chg="modSp">
        <pc:chgData name="EZZINE, Hind" userId="S::ezzineh@who.int::edcab00f-6318-46e5-a4a9-188b01ee222f" providerId="AD" clId="Web-{2DD8BA8B-1D7B-45DD-8CF2-6C9D1807FF21}" dt="2023-01-25T16:37:07.379" v="1" actId="20577"/>
        <pc:sldMkLst>
          <pc:docMk/>
          <pc:sldMk cId="3960562795" sldId="544"/>
        </pc:sldMkLst>
        <pc:spChg chg="mod">
          <ac:chgData name="EZZINE, Hind" userId="S::ezzineh@who.int::edcab00f-6318-46e5-a4a9-188b01ee222f" providerId="AD" clId="Web-{2DD8BA8B-1D7B-45DD-8CF2-6C9D1807FF21}" dt="2023-01-25T16:37:07.379" v="1" actId="20577"/>
          <ac:spMkLst>
            <pc:docMk/>
            <pc:sldMk cId="3960562795" sldId="544"/>
            <ac:spMk id="6" creationId="{00000000-0000-0000-0000-000000000000}"/>
          </ac:spMkLst>
        </pc:spChg>
      </pc:sldChg>
      <pc:sldChg chg="modSp">
        <pc:chgData name="EZZINE, Hind" userId="S::ezzineh@who.int::edcab00f-6318-46e5-a4a9-188b01ee222f" providerId="AD" clId="Web-{2DD8BA8B-1D7B-45DD-8CF2-6C9D1807FF21}" dt="2023-01-25T16:38:26.911" v="4" actId="20577"/>
        <pc:sldMkLst>
          <pc:docMk/>
          <pc:sldMk cId="2924936375" sldId="556"/>
        </pc:sldMkLst>
        <pc:spChg chg="mod">
          <ac:chgData name="EZZINE, Hind" userId="S::ezzineh@who.int::edcab00f-6318-46e5-a4a9-188b01ee222f" providerId="AD" clId="Web-{2DD8BA8B-1D7B-45DD-8CF2-6C9D1807FF21}" dt="2023-01-25T16:38:26.911" v="4" actId="20577"/>
          <ac:spMkLst>
            <pc:docMk/>
            <pc:sldMk cId="2924936375" sldId="556"/>
            <ac:spMk id="6" creationId="{00000000-0000-0000-0000-000000000000}"/>
          </ac:spMkLst>
        </pc:spChg>
      </pc:sldChg>
      <pc:sldChg chg="modSp">
        <pc:chgData name="EZZINE, Hind" userId="S::ezzineh@who.int::edcab00f-6318-46e5-a4a9-188b01ee222f" providerId="AD" clId="Web-{2DD8BA8B-1D7B-45DD-8CF2-6C9D1807FF21}" dt="2023-01-25T16:38:14.239" v="2" actId="20577"/>
        <pc:sldMkLst>
          <pc:docMk/>
          <pc:sldMk cId="213193096" sldId="563"/>
        </pc:sldMkLst>
        <pc:spChg chg="mod">
          <ac:chgData name="EZZINE, Hind" userId="S::ezzineh@who.int::edcab00f-6318-46e5-a4a9-188b01ee222f" providerId="AD" clId="Web-{2DD8BA8B-1D7B-45DD-8CF2-6C9D1807FF21}" dt="2023-01-25T16:38:14.239" v="2" actId="20577"/>
          <ac:spMkLst>
            <pc:docMk/>
            <pc:sldMk cId="213193096" sldId="563"/>
            <ac:spMk id="6" creationId="{00000000-0000-0000-0000-000000000000}"/>
          </ac:spMkLst>
        </pc:spChg>
      </pc:sldChg>
    </pc:docChg>
  </pc:docChgLst>
  <pc:docChgLst>
    <pc:chgData name="EZZINE, Hind" userId="S::ezzineh@who.int::edcab00f-6318-46e5-a4a9-188b01ee222f" providerId="AD" clId="Web-{34E5B08F-D106-4119-9AE5-3A1BC6A05C09}"/>
    <pc:docChg chg="addSld delSld modSld">
      <pc:chgData name="EZZINE, Hind" userId="S::ezzineh@who.int::edcab00f-6318-46e5-a4a9-188b01ee222f" providerId="AD" clId="Web-{34E5B08F-D106-4119-9AE5-3A1BC6A05C09}" dt="2023-04-28T17:33:03.511" v="82" actId="20577"/>
      <pc:docMkLst>
        <pc:docMk/>
      </pc:docMkLst>
      <pc:sldChg chg="addSp modSp del">
        <pc:chgData name="EZZINE, Hind" userId="S::ezzineh@who.int::edcab00f-6318-46e5-a4a9-188b01ee222f" providerId="AD" clId="Web-{34E5B08F-D106-4119-9AE5-3A1BC6A05C09}" dt="2023-04-28T17:28:37.643" v="38"/>
        <pc:sldMkLst>
          <pc:docMk/>
          <pc:sldMk cId="968233751" sldId="678"/>
        </pc:sldMkLst>
        <pc:spChg chg="add mod">
          <ac:chgData name="EZZINE, Hind" userId="S::ezzineh@who.int::edcab00f-6318-46e5-a4a9-188b01ee222f" providerId="AD" clId="Web-{34E5B08F-D106-4119-9AE5-3A1BC6A05C09}" dt="2023-04-28T17:26:55.186" v="26" actId="20577"/>
          <ac:spMkLst>
            <pc:docMk/>
            <pc:sldMk cId="968233751" sldId="678"/>
            <ac:spMk id="4" creationId="{EA8043B4-43E6-50CE-8DE3-407A29C380A5}"/>
          </ac:spMkLst>
        </pc:spChg>
        <pc:spChg chg="mod">
          <ac:chgData name="EZZINE, Hind" userId="S::ezzineh@who.int::edcab00f-6318-46e5-a4a9-188b01ee222f" providerId="AD" clId="Web-{34E5B08F-D106-4119-9AE5-3A1BC6A05C09}" dt="2023-04-28T17:28:37.127" v="37" actId="20577"/>
          <ac:spMkLst>
            <pc:docMk/>
            <pc:sldMk cId="968233751" sldId="678"/>
            <ac:spMk id="6" creationId="{00000000-0000-0000-0000-000000000000}"/>
          </ac:spMkLst>
        </pc:spChg>
        <pc:spChg chg="mod">
          <ac:chgData name="EZZINE, Hind" userId="S::ezzineh@who.int::edcab00f-6318-46e5-a4a9-188b01ee222f" providerId="AD" clId="Web-{34E5B08F-D106-4119-9AE5-3A1BC6A05C09}" dt="2023-04-28T17:25:58.559" v="10" actId="1076"/>
          <ac:spMkLst>
            <pc:docMk/>
            <pc:sldMk cId="968233751" sldId="678"/>
            <ac:spMk id="8" creationId="{00000000-0000-0000-0000-000000000000}"/>
          </ac:spMkLst>
        </pc:spChg>
      </pc:sldChg>
      <pc:sldChg chg="modSp add replId addCm">
        <pc:chgData name="EZZINE, Hind" userId="S::ezzineh@who.int::edcab00f-6318-46e5-a4a9-188b01ee222f" providerId="AD" clId="Web-{34E5B08F-D106-4119-9AE5-3A1BC6A05C09}" dt="2023-04-28T17:33:03.511" v="82" actId="20577"/>
        <pc:sldMkLst>
          <pc:docMk/>
          <pc:sldMk cId="3652472751" sldId="1874"/>
        </pc:sldMkLst>
        <pc:spChg chg="mod">
          <ac:chgData name="EZZINE, Hind" userId="S::ezzineh@who.int::edcab00f-6318-46e5-a4a9-188b01ee222f" providerId="AD" clId="Web-{34E5B08F-D106-4119-9AE5-3A1BC6A05C09}" dt="2023-04-28T17:33:03.511" v="82" actId="20577"/>
          <ac:spMkLst>
            <pc:docMk/>
            <pc:sldMk cId="3652472751" sldId="1874"/>
            <ac:spMk id="6" creationId="{00000000-0000-0000-0000-000000000000}"/>
          </ac:spMkLst>
        </pc:spChg>
      </pc:sldChg>
    </pc:docChg>
  </pc:docChgLst>
  <pc:docChgLst>
    <pc:chgData name="GOMEZ, Paula" userId="S::gomezp@who.int::c93cf399-3ed7-4230-9282-8831e3fe5ae7" providerId="AD" clId="Web-{4D402241-158E-DF64-5213-793228184AF6}"/>
    <pc:docChg chg="modSld">
      <pc:chgData name="GOMEZ, Paula" userId="S::gomezp@who.int::c93cf399-3ed7-4230-9282-8831e3fe5ae7" providerId="AD" clId="Web-{4D402241-158E-DF64-5213-793228184AF6}" dt="2023-01-12T15:04:02.075" v="3" actId="20577"/>
      <pc:docMkLst>
        <pc:docMk/>
      </pc:docMkLst>
      <pc:sldChg chg="modSp">
        <pc:chgData name="GOMEZ, Paula" userId="S::gomezp@who.int::c93cf399-3ed7-4230-9282-8831e3fe5ae7" providerId="AD" clId="Web-{4D402241-158E-DF64-5213-793228184AF6}" dt="2023-01-12T15:02:46.339" v="0" actId="20577"/>
        <pc:sldMkLst>
          <pc:docMk/>
          <pc:sldMk cId="0" sldId="265"/>
        </pc:sldMkLst>
        <pc:spChg chg="mod">
          <ac:chgData name="GOMEZ, Paula" userId="S::gomezp@who.int::c93cf399-3ed7-4230-9282-8831e3fe5ae7" providerId="AD" clId="Web-{4D402241-158E-DF64-5213-793228184AF6}" dt="2023-01-12T15:02:46.339" v="0" actId="20577"/>
          <ac:spMkLst>
            <pc:docMk/>
            <pc:sldMk cId="0" sldId="265"/>
            <ac:spMk id="616" creationId="{00000000-0000-0000-0000-000000000000}"/>
          </ac:spMkLst>
        </pc:spChg>
      </pc:sldChg>
      <pc:sldChg chg="modSp">
        <pc:chgData name="GOMEZ, Paula" userId="S::gomezp@who.int::c93cf399-3ed7-4230-9282-8831e3fe5ae7" providerId="AD" clId="Web-{4D402241-158E-DF64-5213-793228184AF6}" dt="2023-01-12T15:04:02.075" v="3" actId="20577"/>
        <pc:sldMkLst>
          <pc:docMk/>
          <pc:sldMk cId="1734452706" sldId="394"/>
        </pc:sldMkLst>
        <pc:spChg chg="mod">
          <ac:chgData name="GOMEZ, Paula" userId="S::gomezp@who.int::c93cf399-3ed7-4230-9282-8831e3fe5ae7" providerId="AD" clId="Web-{4D402241-158E-DF64-5213-793228184AF6}" dt="2023-01-12T15:04:02.075" v="3" actId="20577"/>
          <ac:spMkLst>
            <pc:docMk/>
            <pc:sldMk cId="1734452706" sldId="394"/>
            <ac:spMk id="6"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cdc.sharepoint.com/teams/CGH-DGHP-ERRB-ERCT/Shared%20Documents/RRT%20Development/PHEM%20RRT%20Mgmt%20Evaluation/Manuscript%20and%20Data/PHEM%20RRT%20Eval%20Data_Cassandr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8840181184013007E-2"/>
          <c:y val="6.4727492161347794E-2"/>
          <c:w val="0.94519220019196215"/>
          <c:h val="0.84676851817874155"/>
        </c:manualLayout>
      </c:layout>
      <c:barChart>
        <c:barDir val="col"/>
        <c:grouping val="clustered"/>
        <c:varyColors val="0"/>
        <c:ser>
          <c:idx val="0"/>
          <c:order val="0"/>
          <c:spPr>
            <a:solidFill>
              <a:srgbClr val="FF6600"/>
            </a:soli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Sheet2!$G$21:$G$23</c:f>
              <c:strCache>
                <c:ptCount val="3"/>
                <c:pt idx="0">
                  <c:v>Funding</c:v>
                </c:pt>
                <c:pt idx="1">
                  <c:v>RRT managers retention</c:v>
                </c:pt>
                <c:pt idx="2">
                  <c:v>Program management and deployment equipment</c:v>
                </c:pt>
              </c:strCache>
            </c:strRef>
          </c:cat>
          <c:val>
            <c:numRef>
              <c:f>Sheet2!$H$21:$H$23</c:f>
              <c:numCache>
                <c:formatCode>0%</c:formatCode>
                <c:ptCount val="3"/>
                <c:pt idx="0">
                  <c:v>0.74509803921568629</c:v>
                </c:pt>
                <c:pt idx="1">
                  <c:v>0.49019607843137253</c:v>
                </c:pt>
                <c:pt idx="2">
                  <c:v>0.43137254901960786</c:v>
                </c:pt>
              </c:numCache>
            </c:numRef>
          </c:val>
          <c:extLst>
            <c:ext xmlns:c16="http://schemas.microsoft.com/office/drawing/2014/chart" uri="{C3380CC4-5D6E-409C-BE32-E72D297353CC}">
              <c16:uniqueId val="{00000000-8267-4ED8-8B90-EDCCAE84CEE3}"/>
            </c:ext>
          </c:extLst>
        </c:ser>
        <c:dLbls>
          <c:dLblPos val="inEnd"/>
          <c:showLegendKey val="0"/>
          <c:showVal val="1"/>
          <c:showCatName val="0"/>
          <c:showSerName val="0"/>
          <c:showPercent val="0"/>
          <c:showBubbleSize val="0"/>
        </c:dLbls>
        <c:gapWidth val="41"/>
        <c:axId val="613418624"/>
        <c:axId val="613420192"/>
      </c:barChart>
      <c:catAx>
        <c:axId val="61341862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rgbClr val="131723"/>
                </a:solidFill>
                <a:effectLst/>
                <a:latin typeface="+mn-lt"/>
                <a:ea typeface="+mn-ea"/>
                <a:cs typeface="+mn-cs"/>
              </a:defRPr>
            </a:pPr>
            <a:endParaRPr lang="fr-FR"/>
          </a:p>
        </c:txPr>
        <c:crossAx val="613420192"/>
        <c:crosses val="autoZero"/>
        <c:auto val="1"/>
        <c:lblAlgn val="ctr"/>
        <c:lblOffset val="100"/>
        <c:noMultiLvlLbl val="0"/>
      </c:catAx>
      <c:valAx>
        <c:axId val="613420192"/>
        <c:scaling>
          <c:orientation val="minMax"/>
        </c:scaling>
        <c:delete val="1"/>
        <c:axPos val="l"/>
        <c:numFmt formatCode="0%" sourceLinked="1"/>
        <c:majorTickMark val="none"/>
        <c:minorTickMark val="none"/>
        <c:tickLblPos val="nextTo"/>
        <c:crossAx val="613418624"/>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7" name="Shape 557"/>
          <p:cNvSpPr>
            <a:spLocks noGrp="1" noRot="1" noChangeAspect="1"/>
          </p:cNvSpPr>
          <p:nvPr>
            <p:ph type="sldImg"/>
          </p:nvPr>
        </p:nvSpPr>
        <p:spPr>
          <a:xfrm>
            <a:off x="1143000" y="685800"/>
            <a:ext cx="4572000" cy="3429000"/>
          </a:xfrm>
          <a:prstGeom prst="rect">
            <a:avLst/>
          </a:prstGeom>
        </p:spPr>
        <p:txBody>
          <a:bodyPr/>
          <a:lstStyle/>
          <a:p>
            <a:endParaRPr/>
          </a:p>
        </p:txBody>
      </p:sp>
      <p:sp>
        <p:nvSpPr>
          <p:cNvPr id="558" name="Shape 558"/>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655746307"/>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Calibri"/>
      </a:defRPr>
    </a:lvl1pPr>
    <a:lvl2pPr indent="228600" latinLnBrk="0">
      <a:spcBef>
        <a:spcPts val="400"/>
      </a:spcBef>
      <a:defRPr sz="1200">
        <a:latin typeface="+mj-lt"/>
        <a:ea typeface="+mj-ea"/>
        <a:cs typeface="+mj-cs"/>
        <a:sym typeface="Calibri"/>
      </a:defRPr>
    </a:lvl2pPr>
    <a:lvl3pPr indent="457200" latinLnBrk="0">
      <a:spcBef>
        <a:spcPts val="400"/>
      </a:spcBef>
      <a:defRPr sz="1200">
        <a:latin typeface="+mj-lt"/>
        <a:ea typeface="+mj-ea"/>
        <a:cs typeface="+mj-cs"/>
        <a:sym typeface="Calibri"/>
      </a:defRPr>
    </a:lvl3pPr>
    <a:lvl4pPr indent="685800" latinLnBrk="0">
      <a:spcBef>
        <a:spcPts val="400"/>
      </a:spcBef>
      <a:defRPr sz="1200">
        <a:latin typeface="+mj-lt"/>
        <a:ea typeface="+mj-ea"/>
        <a:cs typeface="+mj-cs"/>
        <a:sym typeface="Calibri"/>
      </a:defRPr>
    </a:lvl4pPr>
    <a:lvl5pPr indent="914400" latinLnBrk="0">
      <a:spcBef>
        <a:spcPts val="400"/>
      </a:spcBef>
      <a:defRPr sz="1200">
        <a:latin typeface="+mj-lt"/>
        <a:ea typeface="+mj-ea"/>
        <a:cs typeface="+mj-cs"/>
        <a:sym typeface="Calibri"/>
      </a:defRPr>
    </a:lvl5pPr>
    <a:lvl6pPr indent="1143000" latinLnBrk="0">
      <a:spcBef>
        <a:spcPts val="400"/>
      </a:spcBef>
      <a:defRPr sz="1200">
        <a:latin typeface="+mj-lt"/>
        <a:ea typeface="+mj-ea"/>
        <a:cs typeface="+mj-cs"/>
        <a:sym typeface="Calibri"/>
      </a:defRPr>
    </a:lvl6pPr>
    <a:lvl7pPr indent="1371600" latinLnBrk="0">
      <a:spcBef>
        <a:spcPts val="400"/>
      </a:spcBef>
      <a:defRPr sz="1200">
        <a:latin typeface="+mj-lt"/>
        <a:ea typeface="+mj-ea"/>
        <a:cs typeface="+mj-cs"/>
        <a:sym typeface="Calibri"/>
      </a:defRPr>
    </a:lvl7pPr>
    <a:lvl8pPr indent="1600200" latinLnBrk="0">
      <a:spcBef>
        <a:spcPts val="400"/>
      </a:spcBef>
      <a:defRPr sz="1200">
        <a:latin typeface="+mj-lt"/>
        <a:ea typeface="+mj-ea"/>
        <a:cs typeface="+mj-cs"/>
        <a:sym typeface="Calibri"/>
      </a:defRPr>
    </a:lvl8pPr>
    <a:lvl9pPr indent="1828800" latinLnBrk="0">
      <a:spcBef>
        <a:spcPts val="400"/>
      </a:spcBef>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Shape 574"/>
          <p:cNvSpPr>
            <a:spLocks noGrp="1" noRot="1" noChangeAspect="1"/>
          </p:cNvSpPr>
          <p:nvPr>
            <p:ph type="sldImg"/>
          </p:nvPr>
        </p:nvSpPr>
        <p:spPr>
          <a:xfrm>
            <a:off x="381000" y="685800"/>
            <a:ext cx="6096000" cy="3429000"/>
          </a:xfrm>
          <a:prstGeom prst="rect">
            <a:avLst/>
          </a:prstGeom>
        </p:spPr>
        <p:txBody>
          <a:bodyPr/>
          <a:lstStyle/>
          <a:p>
            <a:endParaRPr/>
          </a:p>
        </p:txBody>
      </p:sp>
      <p:sp>
        <p:nvSpPr>
          <p:cNvPr id="575" name="Shape 575"/>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919802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pPr>
            <a:endParaRPr dirty="0"/>
          </a:p>
          <a:p>
            <a:pPr marL="0" marR="0" lvl="0" indent="0" algn="l" defTabSz="914400" rtl="0" eaLnBrk="1" fontAlgn="auto" latinLnBrk="0" hangingPunct="1">
              <a:lnSpc>
                <a:spcPct val="100000"/>
              </a:lnSpc>
              <a:spcBef>
                <a:spcPts val="0"/>
              </a:spcBef>
              <a:spcAft>
                <a:spcPts val="0"/>
              </a:spcAft>
              <a:buClrTx/>
              <a:buSzTx/>
              <a:buFontTx/>
              <a:buNone/>
              <a:tabLst/>
            </a:pPr>
            <a:endParaRPr dirty="0"/>
          </a:p>
          <a:p>
            <a:endParaRPr dirty="0"/>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t>13</a:t>
            </a:fld>
            <a:endParaRPr>
              <a:solidFill>
                <a:prstClr val="black"/>
              </a:solidFill>
              <a:latin typeface="Calibri" panose="020F0502020204030204"/>
            </a:endParaRPr>
          </a:p>
        </p:txBody>
      </p:sp>
    </p:spTree>
    <p:extLst>
      <p:ext uri="{BB962C8B-B14F-4D97-AF65-F5344CB8AC3E}">
        <p14:creationId xmlns:p14="http://schemas.microsoft.com/office/powerpoint/2010/main" val="1291159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D5B48DA2-5A1E-A647-8F98-8F6408046E1A}" type="slidenum">
              <a:rPr lang="en-US" smtClean="0"/>
              <a:t>14</a:t>
            </a:fld>
            <a:endParaRPr lang="en-US"/>
          </a:p>
        </p:txBody>
      </p:sp>
    </p:spTree>
    <p:extLst>
      <p:ext uri="{BB962C8B-B14F-4D97-AF65-F5344CB8AC3E}">
        <p14:creationId xmlns:p14="http://schemas.microsoft.com/office/powerpoint/2010/main" val="1963380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216629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rPr dirty="0"/>
              <a:t>Les </a:t>
            </a:r>
            <a:r>
              <a:rPr dirty="0" err="1"/>
              <a:t>principaux</a:t>
            </a:r>
            <a:r>
              <a:rPr dirty="0"/>
              <a:t> obstacles à la mise </a:t>
            </a:r>
            <a:r>
              <a:rPr dirty="0" err="1"/>
              <a:t>en</a:t>
            </a:r>
            <a:r>
              <a:rPr dirty="0"/>
              <a:t> </a:t>
            </a:r>
            <a:r>
              <a:rPr dirty="0" err="1"/>
              <a:t>œuvre</a:t>
            </a:r>
            <a:r>
              <a:rPr dirty="0"/>
              <a:t> </a:t>
            </a:r>
            <a:r>
              <a:rPr dirty="0" err="1"/>
              <a:t>dʼun</a:t>
            </a:r>
            <a:r>
              <a:rPr dirty="0"/>
              <a:t> programme </a:t>
            </a:r>
            <a:r>
              <a:rPr dirty="0" err="1"/>
              <a:t>d'intervention</a:t>
            </a:r>
            <a:r>
              <a:rPr dirty="0"/>
              <a:t> </a:t>
            </a:r>
            <a:r>
              <a:rPr dirty="0" err="1"/>
              <a:t>rapide</a:t>
            </a:r>
            <a:r>
              <a:rPr dirty="0"/>
              <a:t> </a:t>
            </a:r>
            <a:r>
              <a:rPr dirty="0" err="1"/>
              <a:t>sont</a:t>
            </a:r>
            <a:r>
              <a:rPr dirty="0"/>
              <a:t> le manque de fonds, </a:t>
            </a:r>
            <a:r>
              <a:rPr dirty="0" err="1"/>
              <a:t>l'incapacité</a:t>
            </a:r>
            <a:r>
              <a:rPr dirty="0"/>
              <a:t> à </a:t>
            </a:r>
            <a:r>
              <a:rPr dirty="0" err="1"/>
              <a:t>retenir</a:t>
            </a:r>
            <a:r>
              <a:rPr dirty="0"/>
              <a:t> les </a:t>
            </a:r>
            <a:r>
              <a:rPr dirty="0" err="1"/>
              <a:t>gestionnaires</a:t>
            </a:r>
            <a:r>
              <a:rPr dirty="0"/>
              <a:t> des EIR et le manque </a:t>
            </a:r>
            <a:r>
              <a:rPr dirty="0" err="1"/>
              <a:t>d'équipements</a:t>
            </a:r>
            <a:r>
              <a:rPr dirty="0"/>
              <a:t> </a:t>
            </a:r>
            <a:r>
              <a:rPr dirty="0" err="1"/>
              <a:t>nécessaires</a:t>
            </a:r>
            <a:r>
              <a:rPr dirty="0"/>
              <a:t> à la gestion du programme et au </a:t>
            </a:r>
            <a:r>
              <a:rPr dirty="0" err="1"/>
              <a:t>déploiement</a:t>
            </a:r>
            <a:r>
              <a:rPr dirty="0"/>
              <a:t> des </a:t>
            </a:r>
            <a:r>
              <a:rPr dirty="0" err="1"/>
              <a:t>membres</a:t>
            </a:r>
            <a:r>
              <a:rPr dirty="0"/>
              <a:t> des EIR. </a:t>
            </a:r>
          </a:p>
        </p:txBody>
      </p:sp>
    </p:spTree>
    <p:extLst>
      <p:ext uri="{BB962C8B-B14F-4D97-AF65-F5344CB8AC3E}">
        <p14:creationId xmlns:p14="http://schemas.microsoft.com/office/powerpoint/2010/main" val="4138172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r>
              <a:t>Pour résumer, les cinq facteurs essentiels de l'établissement et de la mise en œuvre d'un programme sont les suivants :</a:t>
            </a:r>
          </a:p>
          <a:p>
            <a:pPr marL="0" marR="0" lvl="0" indent="0" algn="l" defTabSz="914400" rtl="0" eaLnBrk="1" fontAlgn="base" latinLnBrk="0" hangingPunct="1">
              <a:lnSpc>
                <a:spcPct val="100000"/>
              </a:lnSpc>
              <a:spcBef>
                <a:spcPct val="30000"/>
              </a:spcBef>
              <a:spcAft>
                <a:spcPct val="0"/>
              </a:spcAft>
              <a:buClrTx/>
              <a:buSzTx/>
              <a:buFontTx/>
              <a:buNone/>
              <a:tabLst/>
            </a:pPr>
            <a:r>
              <a:t>1. </a:t>
            </a:r>
            <a:r>
              <a:rPr>
                <a:ln>
                  <a:noFill/>
                </a:ln>
                <a:solidFill>
                  <a:prstClr val="black"/>
                </a:solidFill>
                <a:effectLst/>
                <a:uLnTx/>
                <a:uFillTx/>
                <a:latin typeface="Georgia Pro Light" panose="02040302050405020303" pitchFamily="18" charset="0"/>
              </a:rPr>
              <a:t>Lʼétablissement et la mise en œuvre du programme d'intervention rapide doivent être compris et soutenus par la direction</a:t>
            </a:r>
          </a:p>
          <a:p>
            <a:pPr marL="0" marR="0" lvl="0" indent="0" algn="l" defTabSz="914400" rtl="0" eaLnBrk="1" fontAlgn="base" latinLnBrk="0" hangingPunct="1">
              <a:lnSpc>
                <a:spcPct val="100000"/>
              </a:lnSpc>
              <a:spcBef>
                <a:spcPct val="30000"/>
              </a:spcBef>
              <a:spcAft>
                <a:spcPct val="0"/>
              </a:spcAft>
              <a:buClrTx/>
              <a:buSzTx/>
              <a:buFontTx/>
              <a:buNone/>
              <a:tabLst/>
            </a:pPr>
            <a:r>
              <a:t>2. </a:t>
            </a:r>
            <a:r>
              <a:rPr>
                <a:ln>
                  <a:noFill/>
                </a:ln>
                <a:solidFill>
                  <a:prstClr val="black"/>
                </a:solidFill>
                <a:effectLst/>
                <a:uLnTx/>
                <a:uFillTx/>
                <a:latin typeface="Georgia Pro Light" panose="02040302050405020303" pitchFamily="18" charset="0"/>
              </a:rPr>
              <a:t>Du personnel doit être désigné et formé pour gérer les EIR </a:t>
            </a:r>
          </a:p>
          <a:p>
            <a:pPr marL="0" marR="0" lvl="0" indent="0" algn="l" defTabSz="914400" rtl="0" eaLnBrk="1" fontAlgn="base" latinLnBrk="0" hangingPunct="1">
              <a:lnSpc>
                <a:spcPct val="100000"/>
              </a:lnSpc>
              <a:spcBef>
                <a:spcPct val="30000"/>
              </a:spcBef>
              <a:spcAft>
                <a:spcPct val="0"/>
              </a:spcAft>
              <a:buClrTx/>
              <a:buSzTx/>
              <a:buFontTx/>
              <a:buNone/>
              <a:tabLst/>
            </a:pPr>
            <a:r>
              <a:t>3. </a:t>
            </a:r>
            <a:r>
              <a:rPr>
                <a:ln>
                  <a:noFill/>
                </a:ln>
                <a:solidFill>
                  <a:prstClr val="black"/>
                </a:solidFill>
                <a:effectLst/>
                <a:uLnTx/>
                <a:uFillTx/>
                <a:latin typeface="Georgia Pro Light" panose="02040302050405020303" pitchFamily="18" charset="0"/>
              </a:rPr>
              <a:t>Des mécanismes de financement permettant l'établissement et la mise en œuvre du programme d'intervention rapide (en tenant compte des équipements nécessaires à la gestion et au déploiement) doivent être définis et garantis</a:t>
            </a:r>
          </a:p>
          <a:p>
            <a:pPr marL="0" marR="0" lvl="0" indent="0" algn="l" defTabSz="914400" rtl="0" eaLnBrk="1" fontAlgn="base" latinLnBrk="0" hangingPunct="1">
              <a:lnSpc>
                <a:spcPct val="100000"/>
              </a:lnSpc>
              <a:spcBef>
                <a:spcPct val="30000"/>
              </a:spcBef>
              <a:spcAft>
                <a:spcPct val="0"/>
              </a:spcAft>
              <a:buClrTx/>
              <a:buSzTx/>
              <a:buFontTx/>
              <a:buNone/>
              <a:tabLst/>
            </a:pPr>
            <a:r>
              <a:t>4. </a:t>
            </a:r>
            <a:r>
              <a:rPr>
                <a:ln>
                  <a:noFill/>
                </a:ln>
                <a:solidFill>
                  <a:prstClr val="black"/>
                </a:solidFill>
                <a:effectLst/>
                <a:uLnTx/>
                <a:uFillTx/>
                <a:latin typeface="Georgia Pro Light" panose="02040302050405020303" pitchFamily="18" charset="0"/>
              </a:rPr>
              <a:t>Des procédures opérationnelles standards (POS) doivent être élaborées pour les phases de préparation et dʼintervention du programme d'intervention rapide</a:t>
            </a:r>
          </a:p>
          <a:p>
            <a:pPr marL="0" marR="0" lvl="0" indent="0" algn="l" defTabSz="914400" rtl="0" eaLnBrk="1" fontAlgn="base" latinLnBrk="0" hangingPunct="1">
              <a:lnSpc>
                <a:spcPct val="100000"/>
              </a:lnSpc>
              <a:spcBef>
                <a:spcPct val="30000"/>
              </a:spcBef>
              <a:spcAft>
                <a:spcPct val="0"/>
              </a:spcAft>
              <a:buClrTx/>
              <a:buSzTx/>
              <a:buFontTx/>
              <a:buNone/>
              <a:tabLst/>
            </a:pPr>
            <a:r>
              <a:t>5. </a:t>
            </a:r>
            <a:r>
              <a:rPr>
                <a:ln>
                  <a:noFill/>
                </a:ln>
                <a:solidFill>
                  <a:prstClr val="black"/>
                </a:solidFill>
                <a:effectLst/>
                <a:uLnTx/>
                <a:uFillTx/>
                <a:latin typeface="Georgia Pro Light" panose="02040302050405020303" pitchFamily="18" charset="0"/>
              </a:rPr>
              <a:t>Le personnel nécessaire doit être disponible, une liste de membres de réserve doit être constituée et les membres des EIR dotés de compétences techniques doivent être formés</a:t>
            </a:r>
          </a:p>
          <a:p>
            <a:endParaRPr>
              <a:ln>
                <a:noFill/>
              </a:ln>
              <a:solidFill>
                <a:prstClr val="black"/>
              </a:solidFill>
              <a:effectLst/>
              <a:uLnTx/>
              <a:uFillTx/>
              <a:latin typeface="Georgia Pro Light" panose="02040302050405020303" pitchFamily="18" charset="0"/>
            </a:endParaRPr>
          </a:p>
          <a:p>
            <a:endParaRPr>
              <a:ln>
                <a:noFill/>
              </a:ln>
              <a:solidFill>
                <a:prstClr val="black"/>
              </a:solidFill>
              <a:effectLst/>
              <a:uLnTx/>
              <a:uFillTx/>
              <a:latin typeface="Georgia Pro Light" panose="02040302050405020303" pitchFamily="18" charset="0"/>
            </a:endParaRPr>
          </a:p>
        </p:txBody>
      </p:sp>
    </p:spTree>
    <p:extLst>
      <p:ext uri="{BB962C8B-B14F-4D97-AF65-F5344CB8AC3E}">
        <p14:creationId xmlns:p14="http://schemas.microsoft.com/office/powerpoint/2010/main" val="32984879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commentaires 2"/>
          <p:cNvSpPr>
            <a:spLocks noGrp="1"/>
          </p:cNvSpPr>
          <p:nvPr>
            <p:ph type="body" idx="1"/>
          </p:nvPr>
        </p:nvSpPr>
        <p:spPr/>
        <p:txBody>
          <a:bodyPr/>
          <a:lstStyle/>
          <a:p>
            <a:endParaRPr/>
          </a:p>
        </p:txBody>
      </p:sp>
    </p:spTree>
    <p:extLst>
      <p:ext uri="{BB962C8B-B14F-4D97-AF65-F5344CB8AC3E}">
        <p14:creationId xmlns:p14="http://schemas.microsoft.com/office/powerpoint/2010/main" val="1288257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solidFill>
                  <a:srgbClr val="5F5F5F"/>
                </a:solidFill>
                <a:latin typeface="Calibri" panose="020F0502020204030204" pitchFamily="34" charset="0"/>
                <a:cs typeface="Calibri" panose="020F0502020204030204" pitchFamily="34" charset="0"/>
              </a:defRPr>
            </a:pPr>
            <a:r>
              <a:t>Le budget d’un programme d’intervention rapide doit couvrir le financement des opérations des phases de préparation ET d’urgence. </a:t>
            </a:r>
          </a:p>
          <a:p>
            <a:endParaRPr/>
          </a:p>
          <a:p>
            <a:endParaRPr/>
          </a:p>
        </p:txBody>
      </p:sp>
    </p:spTree>
    <p:extLst>
      <p:ext uri="{BB962C8B-B14F-4D97-AF65-F5344CB8AC3E}">
        <p14:creationId xmlns:p14="http://schemas.microsoft.com/office/powerpoint/2010/main" val="1509298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400"/>
              </a:spcBef>
              <a:spcAft>
                <a:spcPts val="0"/>
              </a:spcAft>
              <a:buClrTx/>
              <a:buSzTx/>
              <a:buFontTx/>
              <a:buNone/>
              <a:tabLst/>
              <a:defRPr>
                <a:solidFill>
                  <a:srgbClr val="5F5F5F"/>
                </a:solidFill>
                <a:latin typeface="Calibri" panose="020F0502020204030204" pitchFamily="34" charset="0"/>
                <a:cs typeface="Calibri" panose="020F0502020204030204" pitchFamily="34" charset="0"/>
              </a:defRPr>
            </a:pPr>
            <a:r>
              <a:rPr dirty="0"/>
              <a:t>Le </a:t>
            </a:r>
            <a:r>
              <a:rPr dirty="0" err="1"/>
              <a:t>fonctionnement</a:t>
            </a:r>
            <a:r>
              <a:rPr dirty="0"/>
              <a:t> et la </a:t>
            </a:r>
            <a:r>
              <a:rPr dirty="0" err="1"/>
              <a:t>viabilité</a:t>
            </a:r>
            <a:r>
              <a:rPr dirty="0"/>
              <a:t> d'un programme </a:t>
            </a:r>
            <a:r>
              <a:rPr dirty="0" err="1"/>
              <a:t>d’intervention</a:t>
            </a:r>
            <a:r>
              <a:rPr dirty="0"/>
              <a:t> </a:t>
            </a:r>
            <a:r>
              <a:rPr dirty="0" err="1"/>
              <a:t>rapide</a:t>
            </a:r>
            <a:r>
              <a:rPr dirty="0"/>
              <a:t> </a:t>
            </a:r>
            <a:r>
              <a:rPr dirty="0" err="1"/>
              <a:t>dépendent</a:t>
            </a:r>
            <a:r>
              <a:rPr dirty="0"/>
              <a:t> d’un ensemble de dispositions </a:t>
            </a:r>
            <a:r>
              <a:rPr dirty="0" err="1"/>
              <a:t>administratives</a:t>
            </a:r>
            <a:r>
              <a:rPr dirty="0"/>
              <a:t>.</a:t>
            </a:r>
          </a:p>
          <a:p>
            <a:endParaRPr dirty="0"/>
          </a:p>
        </p:txBody>
      </p:sp>
    </p:spTree>
    <p:extLst>
      <p:ext uri="{BB962C8B-B14F-4D97-AF65-F5344CB8AC3E}">
        <p14:creationId xmlns:p14="http://schemas.microsoft.com/office/powerpoint/2010/main" val="42017587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D5B48DA2-5A1E-A647-8F98-8F6408046E1A}" type="slidenum">
              <a:rPr lang="en-US" smtClean="0"/>
              <a:t>22</a:t>
            </a:fld>
            <a:endParaRPr lang="en-US"/>
          </a:p>
        </p:txBody>
      </p:sp>
    </p:spTree>
    <p:extLst>
      <p:ext uri="{BB962C8B-B14F-4D97-AF65-F5344CB8AC3E}">
        <p14:creationId xmlns:p14="http://schemas.microsoft.com/office/powerpoint/2010/main" val="2343713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D5B48DA2-5A1E-A647-8F98-8F6408046E1A}" type="slidenum">
              <a:rPr lang="en-US" smtClean="0"/>
              <a:t>23</a:t>
            </a:fld>
            <a:endParaRPr lang="en-US"/>
          </a:p>
        </p:txBody>
      </p:sp>
    </p:spTree>
    <p:extLst>
      <p:ext uri="{BB962C8B-B14F-4D97-AF65-F5344CB8AC3E}">
        <p14:creationId xmlns:p14="http://schemas.microsoft.com/office/powerpoint/2010/main" val="252099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14877458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6510034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Shape 620"/>
          <p:cNvSpPr>
            <a:spLocks noGrp="1" noRot="1" noChangeAspect="1"/>
          </p:cNvSpPr>
          <p:nvPr>
            <p:ph type="sldImg"/>
          </p:nvPr>
        </p:nvSpPr>
        <p:spPr>
          <a:xfrm>
            <a:off x="381000" y="685800"/>
            <a:ext cx="6096000" cy="3429000"/>
          </a:xfrm>
          <a:prstGeom prst="rect">
            <a:avLst/>
          </a:prstGeom>
        </p:spPr>
        <p:txBody>
          <a:bodyPr/>
          <a:lstStyle/>
          <a:p>
            <a:endParaRPr/>
          </a:p>
        </p:txBody>
      </p:sp>
      <p:sp>
        <p:nvSpPr>
          <p:cNvPr id="621" name="Shape 621"/>
          <p:cNvSpPr>
            <a:spLocks noGrp="1"/>
          </p:cNvSpPr>
          <p:nvPr>
            <p:ph type="body" sz="quarter" idx="1"/>
          </p:nvPr>
        </p:nvSpPr>
        <p:spPr>
          <a:prstGeom prst="rect">
            <a:avLst/>
          </a:prstGeom>
        </p:spPr>
        <p:txBody>
          <a:bodyPr/>
          <a:lstStyle>
            <a:lvl1pPr>
              <a:spcBef>
                <a:spcPts val="0"/>
              </a:spcBef>
            </a:lvl1pPr>
          </a:lstStyle>
          <a:p>
            <a:r>
              <a:t> </a:t>
            </a:r>
          </a:p>
        </p:txBody>
      </p:sp>
    </p:spTree>
    <p:extLst>
      <p:ext uri="{BB962C8B-B14F-4D97-AF65-F5344CB8AC3E}">
        <p14:creationId xmlns:p14="http://schemas.microsoft.com/office/powerpoint/2010/main" val="3835430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D5B48DA2-5A1E-A647-8F98-8F6408046E1A}" type="slidenum">
              <a:rPr lang="en-US" smtClean="0"/>
              <a:t>8</a:t>
            </a:fld>
            <a:endParaRPr lang="en-US"/>
          </a:p>
        </p:txBody>
      </p:sp>
    </p:spTree>
    <p:extLst>
      <p:ext uri="{BB962C8B-B14F-4D97-AF65-F5344CB8AC3E}">
        <p14:creationId xmlns:p14="http://schemas.microsoft.com/office/powerpoint/2010/main" val="4194881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t>9</a:t>
            </a:fld>
            <a:endParaRPr>
              <a:solidFill>
                <a:prstClr val="black"/>
              </a:solidFill>
              <a:latin typeface="Calibri" panose="020F0502020204030204"/>
            </a:endParaRPr>
          </a:p>
        </p:txBody>
      </p:sp>
    </p:spTree>
    <p:extLst>
      <p:ext uri="{BB962C8B-B14F-4D97-AF65-F5344CB8AC3E}">
        <p14:creationId xmlns:p14="http://schemas.microsoft.com/office/powerpoint/2010/main" val="20146724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a:xfrm>
            <a:off x="3857132" y="9441579"/>
            <a:ext cx="2950475" cy="499347"/>
          </a:xfrm>
          <a:prstGeom prst="rect">
            <a:avLst/>
          </a:prstGeom>
        </p:spPr>
        <p:txBody>
          <a:bodyPr/>
          <a:lstStyle/>
          <a:p>
            <a:fld id="{D5B48DA2-5A1E-A647-8F98-8F6408046E1A}" type="slidenum">
              <a:rPr lang="en-US" smtClean="0">
                <a:solidFill>
                  <a:prstClr val="black"/>
                </a:solidFill>
                <a:latin typeface="Calibri" panose="020F0502020204030204"/>
              </a:rPr>
              <a:t>10</a:t>
            </a:fld>
            <a:endParaRPr>
              <a:solidFill>
                <a:prstClr val="black"/>
              </a:solidFill>
              <a:latin typeface="Calibri" panose="020F0502020204030204"/>
            </a:endParaRPr>
          </a:p>
        </p:txBody>
      </p:sp>
    </p:spTree>
    <p:extLst>
      <p:ext uri="{BB962C8B-B14F-4D97-AF65-F5344CB8AC3E}">
        <p14:creationId xmlns:p14="http://schemas.microsoft.com/office/powerpoint/2010/main" val="4287965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dirty="0"/>
          </a:p>
        </p:txBody>
      </p:sp>
      <p:sp>
        <p:nvSpPr>
          <p:cNvPr id="4" name="Slide Number Placeholder 3"/>
          <p:cNvSpPr>
            <a:spLocks noGrp="1"/>
          </p:cNvSpPr>
          <p:nvPr>
            <p:ph type="sldNum" sz="quarter" idx="5"/>
          </p:nvPr>
        </p:nvSpPr>
        <p:spPr/>
        <p:txBody>
          <a:bodyPr/>
          <a:lstStyle/>
          <a:p>
            <a:fld id="{D5B48DA2-5A1E-A647-8F98-8F6408046E1A}" type="slidenum">
              <a:rPr lang="en-US" smtClean="0"/>
              <a:t>11</a:t>
            </a:fld>
            <a:endParaRPr lang="en-US"/>
          </a:p>
        </p:txBody>
      </p:sp>
    </p:spTree>
    <p:extLst>
      <p:ext uri="{BB962C8B-B14F-4D97-AF65-F5344CB8AC3E}">
        <p14:creationId xmlns:p14="http://schemas.microsoft.com/office/powerpoint/2010/main" val="3362141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a:p>
        </p:txBody>
      </p:sp>
      <p:sp>
        <p:nvSpPr>
          <p:cNvPr id="4" name="Slide Number Placeholder 3"/>
          <p:cNvSpPr>
            <a:spLocks noGrp="1"/>
          </p:cNvSpPr>
          <p:nvPr>
            <p:ph type="sldNum" sz="quarter" idx="5"/>
          </p:nvPr>
        </p:nvSpPr>
        <p:spPr/>
        <p:txBody>
          <a:bodyPr/>
          <a:lstStyle/>
          <a:p>
            <a:fld id="{D5B48DA2-5A1E-A647-8F98-8F6408046E1A}" type="slidenum">
              <a:rPr lang="en-US" smtClean="0"/>
              <a:t>12</a:t>
            </a:fld>
            <a:endParaRPr lang="en-US"/>
          </a:p>
        </p:txBody>
      </p:sp>
    </p:spTree>
    <p:extLst>
      <p:ext uri="{BB962C8B-B14F-4D97-AF65-F5344CB8AC3E}">
        <p14:creationId xmlns:p14="http://schemas.microsoft.com/office/powerpoint/2010/main" val="28845636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7.png"/><Relationship Id="rId4"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6.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6.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1.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8.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5.jpeg"/><Relationship Id="rId4" Type="http://schemas.openxmlformats.org/officeDocument/2006/relationships/image" Target="../media/image1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1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sp>
        <p:nvSpPr>
          <p:cNvPr id="26" name="Slide Number"/>
          <p:cNvSpPr txBox="1">
            <a:spLocks noGrp="1"/>
          </p:cNvSpPr>
          <p:nvPr>
            <p:ph type="sldNum" sz="quarter" idx="2"/>
          </p:nvPr>
        </p:nvSpPr>
        <p:spPr>
          <a:xfrm>
            <a:off x="11898501" y="6464550"/>
            <a:ext cx="280874" cy="320041"/>
          </a:xfrm>
          <a:prstGeom prst="rect">
            <a:avLst/>
          </a:prstGeom>
        </p:spPr>
        <p:txBody>
          <a:bodyPr/>
          <a:lstStyle>
            <a:lvl1pPr>
              <a:defRPr sz="1400">
                <a:solidFill>
                  <a:schemeClr val="tx1">
                    <a:lumMod val="50000"/>
                    <a:lumOff val="50000"/>
                  </a:schemeClr>
                </a:solidFill>
              </a:defRPr>
            </a:lvl1pPr>
          </a:lstStyle>
          <a:p>
            <a:fld id="{86CB4B4D-7CA3-9044-876B-883B54F8677D}" type="slidenum">
              <a:rPr lang="en-US" smtClean="0"/>
              <a:pPr/>
              <a:t>‹#›</a:t>
            </a:fld>
            <a:endParaRPr lang="en-US"/>
          </a:p>
        </p:txBody>
      </p:sp>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31" name="Picture 18" descr="Picture 18"/>
          <p:cNvPicPr>
            <a:picLocks noChangeAspect="1"/>
          </p:cNvPicPr>
          <p:nvPr/>
        </p:nvPicPr>
        <p:blipFill>
          <a:blip r:embed="rId3"/>
          <a:stretch>
            <a:fillRect/>
          </a:stretch>
        </p:blipFill>
        <p:spPr>
          <a:xfrm>
            <a:off x="9002490" y="5116962"/>
            <a:ext cx="2823416" cy="908687"/>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grpSp>
        <p:nvGrpSpPr>
          <p:cNvPr id="2" name="Group 1">
            <a:extLst>
              <a:ext uri="{FF2B5EF4-FFF2-40B4-BE49-F238E27FC236}">
                <a16:creationId xmlns:a16="http://schemas.microsoft.com/office/drawing/2014/main" id="{BCDE8F81-2253-2A95-D6E6-F5C37D1C7BBD}"/>
              </a:ext>
            </a:extLst>
          </p:cNvPr>
          <p:cNvGrpSpPr/>
          <p:nvPr userDrawn="1"/>
        </p:nvGrpSpPr>
        <p:grpSpPr>
          <a:xfrm>
            <a:off x="195308" y="6059020"/>
            <a:ext cx="7805420" cy="708025"/>
            <a:chOff x="3027" y="1204"/>
            <a:chExt cx="12292" cy="1115"/>
          </a:xfrm>
        </p:grpSpPr>
        <p:sp>
          <p:nvSpPr>
            <p:cNvPr id="3" name="TextBox 12">
              <a:extLst>
                <a:ext uri="{FF2B5EF4-FFF2-40B4-BE49-F238E27FC236}">
                  <a16:creationId xmlns:a16="http://schemas.microsoft.com/office/drawing/2014/main" id="{4EDF6EB0-EAE8-E5F8-90CD-6AAA4507E7E7}"/>
                </a:ext>
              </a:extLst>
            </p:cNvPr>
            <p:cNvSpPr txBox="1"/>
            <p:nvPr userDrawn="1"/>
          </p:nvSpPr>
          <p:spPr>
            <a:xfrm>
              <a:off x="6929" y="1204"/>
              <a:ext cx="8390" cy="111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000" b="0" i="0" dirty="0">
                  <a:solidFill>
                    <a:srgbClr val="000000"/>
                  </a:solidFill>
                  <a:effectLst/>
                  <a:latin typeface="Raleway" pitchFamily="2" charset="0"/>
                </a:rPr>
                <a:t>Le logo «CDC» est la propriété du Département de la santé et des services sociaux des États-Unis, qui a autorisé son utilisation. La présence de ce logo ne signifie pas qu’un produit, un service ou une entreprise ont reçu l’approbation du Département de la santé et des services sociaux ou des Centers for Disease Control and Prevention. </a:t>
              </a:r>
              <a:endParaRPr lang="en-US" sz="1000" dirty="0"/>
            </a:p>
          </p:txBody>
        </p:sp>
        <p:pic>
          <p:nvPicPr>
            <p:cNvPr id="4" name="Picture 3" descr="A logo of the united nations organization&#10;&#10;Description automatically generated with low confidence">
              <a:extLst>
                <a:ext uri="{FF2B5EF4-FFF2-40B4-BE49-F238E27FC236}">
                  <a16:creationId xmlns:a16="http://schemas.microsoft.com/office/drawing/2014/main" id="{EF753774-B208-0AF4-F1FE-34CF574E727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27" y="1216"/>
              <a:ext cx="1524" cy="1008"/>
            </a:xfrm>
            <a:prstGeom prst="rect">
              <a:avLst/>
            </a:prstGeom>
          </p:spPr>
        </p:pic>
        <p:pic>
          <p:nvPicPr>
            <p:cNvPr id="5" name="Picture 4" descr="Logo&#10;&#10;Description automatically generated">
              <a:extLst>
                <a:ext uri="{FF2B5EF4-FFF2-40B4-BE49-F238E27FC236}">
                  <a16:creationId xmlns:a16="http://schemas.microsoft.com/office/drawing/2014/main" id="{1DF2A86A-6292-642D-AFD6-18919D95B1E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057" y="1258"/>
              <a:ext cx="1386" cy="1008"/>
            </a:xfrm>
            <a:prstGeom prst="rect">
              <a:avLst/>
            </a:prstGeom>
          </p:spPr>
        </p:pic>
      </p:grpSp>
      <p:pic>
        <p:nvPicPr>
          <p:cNvPr id="6" name="Picture 5" descr="WHO_RRT_Logo_Horizontal_fr (2)">
            <a:extLst>
              <a:ext uri="{FF2B5EF4-FFF2-40B4-BE49-F238E27FC236}">
                <a16:creationId xmlns:a16="http://schemas.microsoft.com/office/drawing/2014/main" id="{7FD0C814-CA9C-9A15-AFAE-457540EAA469}"/>
              </a:ext>
            </a:extLst>
          </p:cNvPr>
          <p:cNvPicPr>
            <a:picLocks noChangeAspect="1"/>
          </p:cNvPicPr>
          <p:nvPr userDrawn="1"/>
        </p:nvPicPr>
        <p:blipFill>
          <a:blip r:embed="rId6"/>
          <a:stretch>
            <a:fillRect/>
          </a:stretch>
        </p:blipFill>
        <p:spPr>
          <a:xfrm>
            <a:off x="8728881" y="169832"/>
            <a:ext cx="3240000" cy="625306"/>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38A8EE72-C2FF-43D1-BFC9-83FA79AC765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5" name="Picture 14" descr="Logo&#10;&#10;Description automatically generated">
            <a:extLst>
              <a:ext uri="{FF2B5EF4-FFF2-40B4-BE49-F238E27FC236}">
                <a16:creationId xmlns:a16="http://schemas.microsoft.com/office/drawing/2014/main" id="{427C9634-6E28-4D25-9599-50B547C2A1F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reserve="1">
  <p:cSld name="2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9806475"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2" name="Picture 11" descr="Logo&#10;&#10;Description automatically generated">
            <a:extLst>
              <a:ext uri="{FF2B5EF4-FFF2-40B4-BE49-F238E27FC236}">
                <a16:creationId xmlns:a16="http://schemas.microsoft.com/office/drawing/2014/main" id="{4102C8DE-9683-44A0-A3AF-EEEDBEE3F63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extLst>
      <p:ext uri="{BB962C8B-B14F-4D97-AF65-F5344CB8AC3E}">
        <p14:creationId xmlns:p14="http://schemas.microsoft.com/office/powerpoint/2010/main" val="288447559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reserve="1">
  <p:cSld name="3_Section Header">
    <p:spTree>
      <p:nvGrpSpPr>
        <p:cNvPr id="1" name=""/>
        <p:cNvGrpSpPr/>
        <p:nvPr/>
      </p:nvGrpSpPr>
      <p:grpSpPr>
        <a:xfrm>
          <a:off x="0" y="0"/>
          <a:ext cx="0" cy="0"/>
          <a:chOff x="0" y="0"/>
          <a:chExt cx="0" cy="0"/>
        </a:xfrm>
      </p:grpSpPr>
      <p:pic>
        <p:nvPicPr>
          <p:cNvPr id="270"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71"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7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7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74" name="Picture 1" descr="Picture 1"/>
          <p:cNvPicPr>
            <a:picLocks noChangeAspect="1"/>
          </p:cNvPicPr>
          <p:nvPr/>
        </p:nvPicPr>
        <p:blipFill>
          <a:blip r:embed="rId4"/>
          <a:stretch>
            <a:fillRect/>
          </a:stretch>
        </p:blipFill>
        <p:spPr>
          <a:xfrm>
            <a:off x="-3" y="2"/>
            <a:ext cx="10179701" cy="716693"/>
          </a:xfrm>
          <a:prstGeom prst="rect">
            <a:avLst/>
          </a:prstGeom>
          <a:ln w="12700">
            <a:miter lim="400000"/>
          </a:ln>
        </p:spPr>
      </p:pic>
      <p:sp>
        <p:nvSpPr>
          <p:cNvPr id="275" name="Title Text"/>
          <p:cNvSpPr txBox="1">
            <a:spLocks noGrp="1"/>
          </p:cNvSpPr>
          <p:nvPr>
            <p:ph type="title"/>
          </p:nvPr>
        </p:nvSpPr>
        <p:spPr>
          <a:xfrm>
            <a:off x="297713" y="70581"/>
            <a:ext cx="3571875" cy="646114"/>
          </a:xfrm>
          <a:prstGeom prst="rect">
            <a:avLst/>
          </a:prstGeom>
        </p:spPr>
        <p:txBody>
          <a:bodyPr/>
          <a:lstStyle/>
          <a:p>
            <a:r>
              <a:t>Title Text</a:t>
            </a:r>
          </a:p>
        </p:txBody>
      </p:sp>
      <p:sp>
        <p:nvSpPr>
          <p:cNvPr id="276" name="Body Level One…"/>
          <p:cNvSpPr txBox="1">
            <a:spLocks noGrp="1"/>
          </p:cNvSpPr>
          <p:nvPr>
            <p:ph type="body" idx="1"/>
          </p:nvPr>
        </p:nvSpPr>
        <p:spPr>
          <a:xfrm>
            <a:off x="2438402" y="1247001"/>
            <a:ext cx="8058616"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7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0" name="TextBox 7">
            <a:extLst>
              <a:ext uri="{FF2B5EF4-FFF2-40B4-BE49-F238E27FC236}">
                <a16:creationId xmlns:a16="http://schemas.microsoft.com/office/drawing/2014/main" id="{BBBCE26C-D1F2-4EA3-B6C2-32917B0A8FE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1" name="Text Placeholder 6">
            <a:extLst>
              <a:ext uri="{FF2B5EF4-FFF2-40B4-BE49-F238E27FC236}">
                <a16:creationId xmlns:a16="http://schemas.microsoft.com/office/drawing/2014/main" id="{B72ABE9A-94A8-4AF2-9F76-F8E89AC5FF8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2" name="Picture 11" descr="Logo&#10;&#10;Description automatically generated">
            <a:extLst>
              <a:ext uri="{FF2B5EF4-FFF2-40B4-BE49-F238E27FC236}">
                <a16:creationId xmlns:a16="http://schemas.microsoft.com/office/drawing/2014/main" id="{0BC9A640-0F5C-4603-A95E-751B064CE92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extLst>
      <p:ext uri="{BB962C8B-B14F-4D97-AF65-F5344CB8AC3E}">
        <p14:creationId xmlns:p14="http://schemas.microsoft.com/office/powerpoint/2010/main" val="721061141"/>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E626017B-5D24-48E1-BB4F-0087CF885B5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3" name="Picture 12" descr="Logo&#10;&#10;Description automatically generated">
            <a:extLst>
              <a:ext uri="{FF2B5EF4-FFF2-40B4-BE49-F238E27FC236}">
                <a16:creationId xmlns:a16="http://schemas.microsoft.com/office/drawing/2014/main" id="{E2E56D73-1179-4639-9DF1-78916A19182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25D5255-C6E6-47A6-A6D0-E2A1F4A31D2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4</a:t>
            </a:r>
            <a:endParaRPr/>
          </a:p>
        </p:txBody>
      </p:sp>
      <p:pic>
        <p:nvPicPr>
          <p:cNvPr id="14" name="Picture 13" descr="Logo&#10;&#10;Description automatically generated">
            <a:extLst>
              <a:ext uri="{FF2B5EF4-FFF2-40B4-BE49-F238E27FC236}">
                <a16:creationId xmlns:a16="http://schemas.microsoft.com/office/drawing/2014/main" id="{35D209A7-0864-4C33-A095-F74E9F554E0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4" name="Picture 13" descr="Logo&#10;&#10;Description automatically generated">
            <a:extLst>
              <a:ext uri="{FF2B5EF4-FFF2-40B4-BE49-F238E27FC236}">
                <a16:creationId xmlns:a16="http://schemas.microsoft.com/office/drawing/2014/main" id="{2508DC6D-190E-4CC0-9E65-3158B341DBE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F4AD986A-76B2-465D-A889-73C16033B28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4" name="Picture 13" descr="Logo&#10;&#10;Description automatically generated">
            <a:extLst>
              <a:ext uri="{FF2B5EF4-FFF2-40B4-BE49-F238E27FC236}">
                <a16:creationId xmlns:a16="http://schemas.microsoft.com/office/drawing/2014/main" id="{14CE2FC1-68E5-4562-84A0-476D630F304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A342DE3-5AD5-4246-8409-4ED16265416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3" name="Picture 12" descr="Logo&#10;&#10;Description automatically generated">
            <a:extLst>
              <a:ext uri="{FF2B5EF4-FFF2-40B4-BE49-F238E27FC236}">
                <a16:creationId xmlns:a16="http://schemas.microsoft.com/office/drawing/2014/main" id="{19912184-8B24-4A18-8EDF-AAA43187D570}"/>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2_Title Slide">
    <p:spTree>
      <p:nvGrpSpPr>
        <p:cNvPr id="1" name=""/>
        <p:cNvGrpSpPr/>
        <p:nvPr/>
      </p:nvGrpSpPr>
      <p:grpSpPr>
        <a:xfrm>
          <a:off x="0" y="0"/>
          <a:ext cx="0" cy="0"/>
          <a:chOff x="0" y="0"/>
          <a:chExt cx="0" cy="0"/>
        </a:xfrm>
      </p:grpSpPr>
      <p:pic>
        <p:nvPicPr>
          <p:cNvPr id="4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1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1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1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21" name="Title Text"/>
          <p:cNvSpPr txBox="1">
            <a:spLocks noGrp="1"/>
          </p:cNvSpPr>
          <p:nvPr>
            <p:ph type="title"/>
          </p:nvPr>
        </p:nvSpPr>
        <p:spPr>
          <a:xfrm>
            <a:off x="1524000" y="1122363"/>
            <a:ext cx="9144000" cy="2387601"/>
          </a:xfrm>
          <a:prstGeom prst="rect">
            <a:avLst/>
          </a:prstGeom>
        </p:spPr>
        <p:txBody>
          <a:bodyPr anchor="b"/>
          <a:lstStyle>
            <a:lvl1pPr algn="ctr">
              <a:defRPr sz="1800"/>
            </a:lvl1pPr>
          </a:lstStyle>
          <a:p>
            <a:r>
              <a:t>Title Text</a:t>
            </a:r>
          </a:p>
        </p:txBody>
      </p:sp>
      <p:sp>
        <p:nvSpPr>
          <p:cNvPr id="422" name="Body Level One…"/>
          <p:cNvSpPr txBox="1">
            <a:spLocks noGrp="1"/>
          </p:cNvSpPr>
          <p:nvPr>
            <p:ph type="body" sz="quarter" idx="1"/>
          </p:nvPr>
        </p:nvSpPr>
        <p:spPr>
          <a:xfrm>
            <a:off x="1524000" y="3602037"/>
            <a:ext cx="9144000" cy="1655763"/>
          </a:xfrm>
          <a:prstGeom prst="rect">
            <a:avLst/>
          </a:prstGeom>
        </p:spPr>
        <p:txBody>
          <a:bodyPr/>
          <a:lstStyle>
            <a:lvl1pPr algn="ctr">
              <a:defRPr sz="700"/>
            </a:lvl1pPr>
            <a:lvl2pPr marL="0" indent="144660" algn="ctr">
              <a:buSzTx/>
              <a:buNone/>
              <a:defRPr sz="700"/>
            </a:lvl2pPr>
            <a:lvl3pPr marL="0" indent="289320" algn="ctr">
              <a:buSzTx/>
              <a:buNone/>
              <a:defRPr sz="700"/>
            </a:lvl3pPr>
            <a:lvl4pPr marL="0" indent="433978" algn="ctr">
              <a:buSzTx/>
              <a:buNone/>
              <a:defRPr sz="700"/>
            </a:lvl4pPr>
            <a:lvl5pPr marL="0" indent="578639" algn="ctr">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2CD3341D-EEFB-46CC-AEA9-9B3C49F35A07}"/>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a:extLst>
              <a:ext uri="{FF2B5EF4-FFF2-40B4-BE49-F238E27FC236}">
                <a16:creationId xmlns:a16="http://schemas.microsoft.com/office/drawing/2014/main" id="{2B78463F-9F2E-42EB-9F34-9AEE91562C2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3" name="Picture 12" descr="Logo&#10;&#10;Description automatically generated">
            <a:extLst>
              <a:ext uri="{FF2B5EF4-FFF2-40B4-BE49-F238E27FC236}">
                <a16:creationId xmlns:a16="http://schemas.microsoft.com/office/drawing/2014/main" id="{8E4887BF-0F76-4C9D-8CDA-B1CE1767485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sp>
        <p:nvSpPr>
          <p:cNvPr id="289" name="Body Level One…"/>
          <p:cNvSpPr txBox="1">
            <a:spLocks noGrp="1"/>
          </p:cNvSpPr>
          <p:nvPr>
            <p:ph type="body" idx="1"/>
          </p:nvPr>
        </p:nvSpPr>
        <p:spPr>
          <a:xfrm>
            <a:off x="887767" y="1247001"/>
            <a:ext cx="1048452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5311" y="254537"/>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D9E0A159-826F-4051-8DE2-B2CC3524E9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1</a:t>
            </a:r>
            <a:endParaRPr/>
          </a:p>
        </p:txBody>
      </p:sp>
    </p:spTree>
    <p:extLst>
      <p:ext uri="{BB962C8B-B14F-4D97-AF65-F5344CB8AC3E}">
        <p14:creationId xmlns:p14="http://schemas.microsoft.com/office/powerpoint/2010/main" val="142540698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898501" y="6451786"/>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20" name="Picture 19" descr="Logo&#10;&#10;Description automatically generated">
            <a:extLst>
              <a:ext uri="{FF2B5EF4-FFF2-40B4-BE49-F238E27FC236}">
                <a16:creationId xmlns:a16="http://schemas.microsoft.com/office/drawing/2014/main" id="{C02D9D2F-6DA2-4B4E-BBFF-437FCD573D58}"/>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sp>
        <p:nvSpPr>
          <p:cNvPr id="22" name="Rectangle 1"/>
          <p:cNvSpPr/>
          <p:nvPr/>
        </p:nvSpPr>
        <p:spPr>
          <a:xfrm>
            <a:off x="0" y="14"/>
            <a:ext cx="12192000" cy="4354825"/>
          </a:xfrm>
          <a:prstGeom prst="rect">
            <a:avLst/>
          </a:prstGeom>
          <a:solidFill>
            <a:srgbClr val="ECF2F8"/>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pic>
        <p:nvPicPr>
          <p:cNvPr id="23" name="Image" descr="Image"/>
          <p:cNvPicPr>
            <a:picLocks noChangeAspect="1"/>
          </p:cNvPicPr>
          <p:nvPr/>
        </p:nvPicPr>
        <p:blipFill>
          <a:blip r:embed="rId2"/>
          <a:stretch>
            <a:fillRect/>
          </a:stretch>
        </p:blipFill>
        <p:spPr>
          <a:xfrm>
            <a:off x="-13084" y="-15553"/>
            <a:ext cx="6565405" cy="5403206"/>
          </a:xfrm>
          <a:prstGeom prst="rect">
            <a:avLst/>
          </a:prstGeom>
          <a:ln w="12700">
            <a:miter lim="400000"/>
          </a:ln>
        </p:spPr>
      </p:pic>
      <p:pic>
        <p:nvPicPr>
          <p:cNvPr id="24"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5"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sp>
        <p:nvSpPr>
          <p:cNvPr id="2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2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9" name="TextBox 7"/>
          <p:cNvSpPr txBox="1"/>
          <p:nvPr/>
        </p:nvSpPr>
        <p:spPr>
          <a:xfrm>
            <a:off x="8472299" y="6457027"/>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 </a:t>
            </a:r>
            <a:r>
              <a:t>Training Package</a:t>
            </a:r>
          </a:p>
        </p:txBody>
      </p:sp>
      <p:sp>
        <p:nvSpPr>
          <p:cNvPr id="30"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31" name="Picture 18" descr="Picture 18"/>
          <p:cNvPicPr>
            <a:picLocks noChangeAspect="1"/>
          </p:cNvPicPr>
          <p:nvPr/>
        </p:nvPicPr>
        <p:blipFill>
          <a:blip r:embed="rId5"/>
          <a:stretch>
            <a:fillRect/>
          </a:stretch>
        </p:blipFill>
        <p:spPr>
          <a:xfrm>
            <a:off x="9002490" y="5116962"/>
            <a:ext cx="2823416" cy="908687"/>
          </a:xfrm>
          <a:prstGeom prst="rect">
            <a:avLst/>
          </a:prstGeom>
          <a:ln w="12700">
            <a:miter lim="400000"/>
          </a:ln>
        </p:spPr>
      </p:pic>
      <p:pic>
        <p:nvPicPr>
          <p:cNvPr id="32" name="Picture 19" descr="Picture 19"/>
          <p:cNvPicPr>
            <a:picLocks noChangeAspect="1"/>
          </p:cNvPicPr>
          <p:nvPr/>
        </p:nvPicPr>
        <p:blipFill>
          <a:blip r:embed="rId3"/>
          <a:stretch>
            <a:fillRect/>
          </a:stretch>
        </p:blipFill>
        <p:spPr>
          <a:xfrm>
            <a:off x="11189974" y="118168"/>
            <a:ext cx="866715" cy="895041"/>
          </a:xfrm>
          <a:prstGeom prst="rect">
            <a:avLst/>
          </a:prstGeom>
          <a:ln w="12700">
            <a:miter lim="400000"/>
          </a:ln>
        </p:spPr>
      </p:pic>
      <p:sp>
        <p:nvSpPr>
          <p:cNvPr id="33" name="Body Level One…"/>
          <p:cNvSpPr txBox="1">
            <a:spLocks noGrp="1"/>
          </p:cNvSpPr>
          <p:nvPr>
            <p:ph type="body" sz="quarter" idx="1"/>
          </p:nvPr>
        </p:nvSpPr>
        <p:spPr>
          <a:xfrm>
            <a:off x="5525728" y="3491867"/>
            <a:ext cx="5925539" cy="914401"/>
          </a:xfrm>
          <a:prstGeom prst="rect">
            <a:avLst/>
          </a:prstGeom>
        </p:spPr>
        <p:txBody>
          <a:bodyPr/>
          <a:lstStyle>
            <a:lvl1pPr>
              <a:defRPr sz="3200">
                <a:latin typeface="Source Sans Pro Bold"/>
                <a:ea typeface="Source Sans Pro Bold"/>
                <a:cs typeface="Source Sans Pro Bold"/>
                <a:sym typeface="Source Sans Pro Bold"/>
              </a:defRPr>
            </a:lvl1pPr>
            <a:lvl2pPr>
              <a:defRPr sz="3200">
                <a:latin typeface="Source Sans Pro Bold"/>
                <a:ea typeface="Source Sans Pro Bold"/>
                <a:cs typeface="Source Sans Pro Bold"/>
                <a:sym typeface="Source Sans Pro Bold"/>
              </a:defRPr>
            </a:lvl2pPr>
            <a:lvl3pPr>
              <a:defRPr sz="3200">
                <a:latin typeface="Source Sans Pro Bold"/>
                <a:ea typeface="Source Sans Pro Bold"/>
                <a:cs typeface="Source Sans Pro Bold"/>
                <a:sym typeface="Source Sans Pro Bold"/>
              </a:defRPr>
            </a:lvl3pPr>
            <a:lvl4pPr>
              <a:defRPr sz="3200">
                <a:latin typeface="Source Sans Pro Bold"/>
                <a:ea typeface="Source Sans Pro Bold"/>
                <a:cs typeface="Source Sans Pro Bold"/>
                <a:sym typeface="Source Sans Pro Bold"/>
              </a:defRPr>
            </a:lvl4pPr>
            <a:lvl5pPr>
              <a:defRPr sz="3200">
                <a:latin typeface="Source Sans Pro Bold"/>
                <a:ea typeface="Source Sans Pro Bold"/>
                <a:cs typeface="Source Sans Pro Bold"/>
                <a:sym typeface="Source Sans Pro Bold"/>
              </a:defRPr>
            </a:lvl5pPr>
          </a:lstStyle>
          <a:p>
            <a:r>
              <a:t>Body Level One</a:t>
            </a:r>
          </a:p>
          <a:p>
            <a:pPr lvl="1"/>
            <a:r>
              <a:t>Body Level Two</a:t>
            </a:r>
          </a:p>
          <a:p>
            <a:pPr lvl="2"/>
            <a:r>
              <a:t>Body Level Three</a:t>
            </a:r>
          </a:p>
          <a:p>
            <a:pPr lvl="3"/>
            <a:r>
              <a:t>Body Level Four</a:t>
            </a:r>
          </a:p>
          <a:p>
            <a:pPr lvl="4"/>
            <a:r>
              <a:t>Body Level Five</a:t>
            </a:r>
          </a:p>
        </p:txBody>
      </p:sp>
      <p:sp>
        <p:nvSpPr>
          <p:cNvPr id="34" name="Title Text"/>
          <p:cNvSpPr txBox="1">
            <a:spLocks noGrp="1"/>
          </p:cNvSpPr>
          <p:nvPr>
            <p:ph type="title"/>
          </p:nvPr>
        </p:nvSpPr>
        <p:spPr>
          <a:xfrm>
            <a:off x="517796" y="1587568"/>
            <a:ext cx="4490141" cy="2410276"/>
          </a:xfrm>
          <a:prstGeom prst="rect">
            <a:avLst/>
          </a:prstGeom>
        </p:spPr>
        <p:txBody>
          <a:bodyPr/>
          <a:lstStyle/>
          <a:p>
            <a:r>
              <a:t>Title Text</a:t>
            </a:r>
          </a:p>
        </p:txBody>
      </p:sp>
      <p:pic>
        <p:nvPicPr>
          <p:cNvPr id="15" name="Picture 14" descr="Logo&#10;&#10;Description automatically generated">
            <a:extLst>
              <a:ext uri="{FF2B5EF4-FFF2-40B4-BE49-F238E27FC236}">
                <a16:creationId xmlns:a16="http://schemas.microsoft.com/office/drawing/2014/main" id="{C0ED55F9-E88A-4971-AA58-A4B62B6C8594}"/>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4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4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4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44"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45"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6" name="Title Text"/>
          <p:cNvSpPr txBox="1">
            <a:spLocks noGrp="1"/>
          </p:cNvSpPr>
          <p:nvPr>
            <p:ph type="title"/>
          </p:nvPr>
        </p:nvSpPr>
        <p:spPr>
          <a:xfrm>
            <a:off x="190765" y="801826"/>
            <a:ext cx="5543941" cy="645665"/>
          </a:xfrm>
          <a:prstGeom prst="rect">
            <a:avLst/>
          </a:prstGeom>
        </p:spPr>
        <p:txBody>
          <a:bodyPr/>
          <a:lstStyle>
            <a:lvl1pPr>
              <a:defRPr sz="2800">
                <a:solidFill>
                  <a:srgbClr val="A2010C"/>
                </a:solidFill>
              </a:defRPr>
            </a:lvl1pPr>
          </a:lstStyle>
          <a:p>
            <a:r>
              <a:t>Title Text</a:t>
            </a:r>
          </a:p>
        </p:txBody>
      </p:sp>
      <p:pic>
        <p:nvPicPr>
          <p:cNvPr id="47" name="Picture 8" descr="Picture 8"/>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48" name="TextBox 8"/>
          <p:cNvSpPr txBox="1"/>
          <p:nvPr/>
        </p:nvSpPr>
        <p:spPr>
          <a:xfrm>
            <a:off x="295678" y="34062"/>
            <a:ext cx="4165296"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Regular"/>
                <a:ea typeface="Source Sans Pro Regular"/>
                <a:cs typeface="Source Sans Pro Regular"/>
                <a:sym typeface="Source Sans Pro Regular"/>
              </a:defRPr>
            </a:lvl1pPr>
          </a:lstStyle>
          <a:p>
            <a:r>
              <a:t>Overview</a:t>
            </a:r>
          </a:p>
        </p:txBody>
      </p:sp>
      <p:sp>
        <p:nvSpPr>
          <p:cNvPr id="49" name="Rounded Rectangle 11"/>
          <p:cNvSpPr/>
          <p:nvPr/>
        </p:nvSpPr>
        <p:spPr>
          <a:xfrm flipV="1">
            <a:off x="3237765" y="5566945"/>
            <a:ext cx="7232744" cy="84525"/>
          </a:xfrm>
          <a:prstGeom prst="roundRect">
            <a:avLst>
              <a:gd name="adj" fmla="val 50000"/>
            </a:avLst>
          </a:prstGeom>
          <a:solidFill>
            <a:srgbClr val="A3000B"/>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50" name="TextBox 34"/>
          <p:cNvSpPr txBox="1"/>
          <p:nvPr/>
        </p:nvSpPr>
        <p:spPr>
          <a:xfrm>
            <a:off x="3184613" y="1217930"/>
            <a:ext cx="7662984" cy="4422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 navy blue bars on top are expandable and they can be stretched to cover longer headers</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Font: Source Sans Pro</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Headers should be in Bold font, size 28-32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Subtitles should be in Bold </a:t>
            </a:r>
            <a:r>
              <a:rPr>
                <a:solidFill>
                  <a:srgbClr val="A2010C"/>
                </a:solidFill>
              </a:rPr>
              <a:t>colored</a:t>
            </a:r>
            <a:r>
              <a:t> font (</a:t>
            </a:r>
            <a:r>
              <a:rPr>
                <a:solidFill>
                  <a:srgbClr val="A2010C"/>
                </a:solidFill>
              </a:rPr>
              <a:t>red</a:t>
            </a:r>
            <a:r>
              <a:t> or </a:t>
            </a:r>
            <a:r>
              <a:rPr>
                <a:solidFill>
                  <a:schemeClr val="accent3"/>
                </a:solidFill>
              </a:rPr>
              <a:t>green</a:t>
            </a:r>
            <a:r>
              <a:t>), size 28 </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There should be at least half an inch space from the edges for the body text</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should be between size 22-24</a:t>
            </a:r>
          </a:p>
          <a:p>
            <a:pPr marL="120549" indent="-120549">
              <a:buClr>
                <a:schemeClr val="accent3"/>
              </a:buClr>
              <a:buSzPct val="100000"/>
              <a:buFont typeface="Arial"/>
              <a:buChar char="•"/>
              <a:defRPr sz="2400">
                <a:latin typeface="Source Sans Pro Regular"/>
                <a:ea typeface="Source Sans Pro Regular"/>
                <a:cs typeface="Source Sans Pro Regular"/>
                <a:sym typeface="Source Sans Pro Regular"/>
              </a:defRPr>
            </a:pPr>
            <a:r>
              <a:t>Body text cannot be bigger than the header text</a:t>
            </a:r>
          </a:p>
          <a:p>
            <a:pPr marL="120549" indent="-120549">
              <a:buClr>
                <a:schemeClr val="accent3"/>
              </a:buClr>
              <a:buSzPct val="100000"/>
              <a:buFont typeface="Arial"/>
              <a:buChar char="•"/>
              <a:defRPr sz="2400">
                <a:solidFill>
                  <a:srgbClr val="222222"/>
                </a:solidFill>
                <a:latin typeface="Source Sans Pro Regular"/>
                <a:ea typeface="Source Sans Pro Regular"/>
                <a:cs typeface="Source Sans Pro Regular"/>
                <a:sym typeface="Source Sans Pro Regular"/>
              </a:defRPr>
            </a:pPr>
            <a:r>
              <a:t>Bullet point dots should be colored (</a:t>
            </a:r>
            <a:r>
              <a:rPr>
                <a:solidFill>
                  <a:srgbClr val="A2010C"/>
                </a:solidFill>
              </a:rPr>
              <a:t>red</a:t>
            </a:r>
            <a:r>
              <a:t> or </a:t>
            </a:r>
            <a:r>
              <a:rPr>
                <a:solidFill>
                  <a:schemeClr val="accent3"/>
                </a:solidFill>
              </a:rPr>
              <a:t>green</a:t>
            </a:r>
            <a:r>
              <a:t>)</a:t>
            </a:r>
          </a:p>
        </p:txBody>
      </p:sp>
      <p:grpSp>
        <p:nvGrpSpPr>
          <p:cNvPr id="54" name="Group 13"/>
          <p:cNvGrpSpPr/>
          <p:nvPr/>
        </p:nvGrpSpPr>
        <p:grpSpPr>
          <a:xfrm>
            <a:off x="1296010" y="1929713"/>
            <a:ext cx="1082316" cy="3601600"/>
            <a:chOff x="0" y="0"/>
            <a:chExt cx="1082315" cy="3601600"/>
          </a:xfrm>
        </p:grpSpPr>
        <p:pic>
          <p:nvPicPr>
            <p:cNvPr id="51" name="Picture 14" descr="Picture 14"/>
            <p:cNvPicPr>
              <a:picLocks noChangeAspect="1"/>
            </p:cNvPicPr>
            <p:nvPr/>
          </p:nvPicPr>
          <p:blipFill>
            <a:blip r:embed="rId5"/>
            <a:stretch>
              <a:fillRect/>
            </a:stretch>
          </p:blipFill>
          <p:spPr>
            <a:xfrm>
              <a:off x="1" y="-1"/>
              <a:ext cx="1082315" cy="1082315"/>
            </a:xfrm>
            <a:prstGeom prst="rect">
              <a:avLst/>
            </a:prstGeom>
            <a:ln w="12700" cap="flat">
              <a:noFill/>
              <a:miter lim="400000"/>
            </a:ln>
            <a:effectLst/>
          </p:spPr>
        </p:pic>
        <p:pic>
          <p:nvPicPr>
            <p:cNvPr id="52" name="Picture 15" descr="Picture 15"/>
            <p:cNvPicPr>
              <a:picLocks noChangeAspect="1"/>
            </p:cNvPicPr>
            <p:nvPr/>
          </p:nvPicPr>
          <p:blipFill>
            <a:blip r:embed="rId6"/>
            <a:stretch>
              <a:fillRect/>
            </a:stretch>
          </p:blipFill>
          <p:spPr>
            <a:xfrm>
              <a:off x="0" y="1259643"/>
              <a:ext cx="1082314" cy="1082314"/>
            </a:xfrm>
            <a:prstGeom prst="rect">
              <a:avLst/>
            </a:prstGeom>
            <a:ln w="12700" cap="flat">
              <a:noFill/>
              <a:miter lim="400000"/>
            </a:ln>
            <a:effectLst/>
          </p:spPr>
        </p:pic>
        <p:pic>
          <p:nvPicPr>
            <p:cNvPr id="53" name="Picture 16" descr="Picture 16"/>
            <p:cNvPicPr>
              <a:picLocks noChangeAspect="1"/>
            </p:cNvPicPr>
            <p:nvPr/>
          </p:nvPicPr>
          <p:blipFill>
            <a:blip r:embed="rId7"/>
            <a:stretch>
              <a:fillRect/>
            </a:stretch>
          </p:blipFill>
          <p:spPr>
            <a:xfrm>
              <a:off x="1" y="2519286"/>
              <a:ext cx="1082315" cy="1082315"/>
            </a:xfrm>
            <a:prstGeom prst="rect">
              <a:avLst/>
            </a:prstGeom>
            <a:ln w="12700" cap="flat">
              <a:noFill/>
              <a:miter lim="400000"/>
            </a:ln>
            <a:effectLst/>
          </p:spPr>
        </p:pic>
      </p:grpSp>
      <p:sp>
        <p:nvSpPr>
          <p:cNvPr id="18" name="TextBox 7">
            <a:extLst>
              <a:ext uri="{FF2B5EF4-FFF2-40B4-BE49-F238E27FC236}">
                <a16:creationId xmlns:a16="http://schemas.microsoft.com/office/drawing/2014/main" id="{DA0268E9-BFFE-4DF3-9E14-FC50D5EFB05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9" name="Text Placeholder 6">
            <a:extLst>
              <a:ext uri="{FF2B5EF4-FFF2-40B4-BE49-F238E27FC236}">
                <a16:creationId xmlns:a16="http://schemas.microsoft.com/office/drawing/2014/main" id="{4FB9EC17-7A4A-42C0-844A-FAE9224AD6D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20" name="Picture 19" descr="Logo&#10;&#10;Description automatically generated">
            <a:extLst>
              <a:ext uri="{FF2B5EF4-FFF2-40B4-BE49-F238E27FC236}">
                <a16:creationId xmlns:a16="http://schemas.microsoft.com/office/drawing/2014/main" id="{372BCDAA-3048-4429-835E-04546A645D92}"/>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5" name="Picture 14" descr="Logo&#10;&#10;Description automatically generated">
            <a:extLst>
              <a:ext uri="{FF2B5EF4-FFF2-40B4-BE49-F238E27FC236}">
                <a16:creationId xmlns:a16="http://schemas.microsoft.com/office/drawing/2014/main" id="{28BC0735-451F-4119-9EC2-84A477B0C4B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rPr dirty="0"/>
              <a:t>Rapid Response Teams </a:t>
            </a:r>
            <a:r>
              <a:rPr lang="fr-FR" dirty="0"/>
              <a:t>Managers</a:t>
            </a:r>
            <a:r>
              <a:rPr dirty="0"/>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1F6C1C9E-161A-498D-A5B3-54C7AC06A49B}"/>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11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1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1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1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1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1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20" name="Rounded Rectangle 4"/>
          <p:cNvSpPr/>
          <p:nvPr/>
        </p:nvSpPr>
        <p:spPr>
          <a:xfrm flipV="1">
            <a:off x="389002" y="1340767"/>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21" name="TextBox 5"/>
          <p:cNvSpPr txBox="1"/>
          <p:nvPr/>
        </p:nvSpPr>
        <p:spPr>
          <a:xfrm>
            <a:off x="403462" y="668220"/>
            <a:ext cx="280302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Messages clés</a:t>
            </a:r>
            <a:endParaRPr dirty="0"/>
          </a:p>
        </p:txBody>
      </p:sp>
      <p:sp>
        <p:nvSpPr>
          <p:cNvPr id="12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2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2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AF655C14-8665-4E9E-B0B8-C14B597EA909}"/>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5FD574C8-0786-418D-BDEA-7A15350576F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A31DF8DA-A6FD-449C-9413-5551E10F228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References and guidelines</a:t>
            </a:r>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049291D6-AE79-43EE-8F80-C0F32520E1BE}"/>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ED615EDE-F6B8-4304-A147-2CECE082F86B}"/>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5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5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5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5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5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5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60" name="Rounded Rectangle 4"/>
          <p:cNvSpPr/>
          <p:nvPr/>
        </p:nvSpPr>
        <p:spPr>
          <a:xfrm flipV="1">
            <a:off x="388998" y="2237881"/>
            <a:ext cx="2029082" cy="8622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61"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62" name="TextBox 6"/>
          <p:cNvSpPr txBox="1"/>
          <p:nvPr/>
        </p:nvSpPr>
        <p:spPr>
          <a:xfrm>
            <a:off x="403462" y="668220"/>
            <a:ext cx="2803027" cy="1615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Additional learning resources</a:t>
            </a:r>
          </a:p>
        </p:txBody>
      </p:sp>
      <p:sp>
        <p:nvSpPr>
          <p:cNvPr id="16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6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6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B1D08ED1-230B-4878-83B2-2C20EB0FAAA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0A6D8EC7-BB8D-4D65-BB57-BB01CADBB74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8B965C1E-3E1E-4290-B173-E2EA236C468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8" name="Text Placeholder 6">
            <a:extLst>
              <a:ext uri="{FF2B5EF4-FFF2-40B4-BE49-F238E27FC236}">
                <a16:creationId xmlns:a16="http://schemas.microsoft.com/office/drawing/2014/main" id="{DAA34378-CB2B-408B-B0AF-B2197D5859D5}"/>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9" name="Picture 18" descr="Logo&#10;&#10;Description automatically generated">
            <a:extLst>
              <a:ext uri="{FF2B5EF4-FFF2-40B4-BE49-F238E27FC236}">
                <a16:creationId xmlns:a16="http://schemas.microsoft.com/office/drawing/2014/main" id="{1AF41B6E-0C0F-4290-B173-1213EBCD43F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201"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02"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03"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04"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05"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06" name="Picture 3" descr="Picture 3"/>
          <p:cNvPicPr>
            <a:picLocks noChangeAspect="1"/>
          </p:cNvPicPr>
          <p:nvPr/>
        </p:nvPicPr>
        <p:blipFill>
          <a:blip r:embed="rId4"/>
          <a:stretch>
            <a:fillRect/>
          </a:stretch>
        </p:blipFill>
        <p:spPr>
          <a:xfrm>
            <a:off x="-9625" y="-76485"/>
            <a:ext cx="12223381" cy="5582136"/>
          </a:xfrm>
          <a:prstGeom prst="rect">
            <a:avLst/>
          </a:prstGeom>
          <a:ln w="12700">
            <a:miter lim="400000"/>
          </a:ln>
        </p:spPr>
      </p:pic>
      <p:sp>
        <p:nvSpPr>
          <p:cNvPr id="207" name="Rounded Rectangle 4"/>
          <p:cNvSpPr/>
          <p:nvPr/>
        </p:nvSpPr>
        <p:spPr>
          <a:xfrm flipV="1">
            <a:off x="4836443" y="325618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pic>
        <p:nvPicPr>
          <p:cNvPr id="208"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09" name="Body Level One…"/>
          <p:cNvSpPr txBox="1">
            <a:spLocks noGrp="1"/>
          </p:cNvSpPr>
          <p:nvPr>
            <p:ph type="body" sz="half" idx="1" hasCustomPrompt="1"/>
          </p:nvPr>
        </p:nvSpPr>
        <p:spPr>
          <a:xfrm>
            <a:off x="587205" y="1971020"/>
            <a:ext cx="11347451" cy="1870076"/>
          </a:xfrm>
          <a:prstGeom prst="rect">
            <a:avLst/>
          </a:prstGeom>
        </p:spPr>
        <p:txBody>
          <a:bodyPr anchor="ctr"/>
          <a:lstStyle>
            <a:lvl1pPr algn="ctr">
              <a:defRPr>
                <a:solidFill>
                  <a:srgbClr val="FFFFFF"/>
                </a:solidFill>
                <a:latin typeface="Source Sans Pro Bold"/>
                <a:ea typeface="Source Sans Pro Bold"/>
                <a:cs typeface="Source Sans Pro Bold"/>
                <a:sym typeface="Source Sans Pro Bold"/>
              </a:defRPr>
            </a:lvl1pPr>
            <a:lvl2pPr algn="ctr">
              <a:defRPr>
                <a:solidFill>
                  <a:srgbClr val="FFFFFF"/>
                </a:solidFill>
                <a:latin typeface="Source Sans Pro Bold"/>
                <a:ea typeface="Source Sans Pro Bold"/>
                <a:cs typeface="Source Sans Pro Bold"/>
                <a:sym typeface="Source Sans Pro Bold"/>
              </a:defRPr>
            </a:lvl2pPr>
            <a:lvl3pPr algn="ctr">
              <a:defRPr>
                <a:solidFill>
                  <a:srgbClr val="FFFFFF"/>
                </a:solidFill>
                <a:latin typeface="Source Sans Pro Bold"/>
                <a:ea typeface="Source Sans Pro Bold"/>
                <a:cs typeface="Source Sans Pro Bold"/>
                <a:sym typeface="Source Sans Pro Bold"/>
              </a:defRPr>
            </a:lvl3pPr>
            <a:lvl4pPr algn="ctr">
              <a:defRPr>
                <a:solidFill>
                  <a:srgbClr val="FFFFFF"/>
                </a:solidFill>
                <a:latin typeface="Source Sans Pro Bold"/>
                <a:ea typeface="Source Sans Pro Bold"/>
                <a:cs typeface="Source Sans Pro Bold"/>
                <a:sym typeface="Source Sans Pro Bold"/>
              </a:defRPr>
            </a:lvl4pPr>
            <a:lvl5pPr algn="ctr">
              <a:defRPr>
                <a:solidFill>
                  <a:srgbClr val="FFFFFF"/>
                </a:solidFill>
                <a:latin typeface="Source Sans Pro Bold"/>
                <a:ea typeface="Source Sans Pro Bold"/>
                <a:cs typeface="Source Sans Pro Bold"/>
                <a:sym typeface="Source Sans Pro Bold"/>
              </a:defRPr>
            </a:lvl5pPr>
          </a:lstStyle>
          <a:p>
            <a:r>
              <a:t>Click to edit Master title style</a:t>
            </a:r>
          </a:p>
          <a:p>
            <a:pPr lvl="1"/>
            <a:endParaRPr/>
          </a:p>
          <a:p>
            <a:pPr lvl="2"/>
            <a:endParaRPr/>
          </a:p>
          <a:p>
            <a:pPr lvl="3"/>
            <a:endParaRPr/>
          </a:p>
          <a:p>
            <a:pPr lvl="4"/>
            <a:endParaRPr/>
          </a:p>
        </p:txBody>
      </p:sp>
      <p:sp>
        <p:nvSpPr>
          <p:cNvPr id="212" name="Slide Number"/>
          <p:cNvSpPr txBox="1">
            <a:spLocks noGrp="1"/>
          </p:cNvSpPr>
          <p:nvPr>
            <p:ph type="sldNum" sz="quarter" idx="2"/>
          </p:nvPr>
        </p:nvSpPr>
        <p:spPr>
          <a:xfrm>
            <a:off x="11482894" y="5821319"/>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54A0F688-201E-41CC-8E72-C53A0BAFC788}"/>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70DEB055-8B0A-4B4C-AA53-00A6180D9E7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5F4E98B2-CFBB-4D9E-8887-016E2A246B57}"/>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78"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80"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8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8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83" name="Click to edit Subtitle"/>
          <p:cNvSpPr txBox="1">
            <a:spLocks noGrp="1"/>
          </p:cNvSpPr>
          <p:nvPr>
            <p:ph type="title" hasCustomPrompt="1"/>
          </p:nvPr>
        </p:nvSpPr>
        <p:spPr>
          <a:xfrm>
            <a:off x="190765" y="801826"/>
            <a:ext cx="5543941" cy="645665"/>
          </a:xfrm>
          <a:prstGeom prst="rect">
            <a:avLst/>
          </a:prstGeom>
        </p:spPr>
        <p:txBody>
          <a:bodyPr/>
          <a:lstStyle>
            <a:lvl1pPr>
              <a:defRPr sz="2800">
                <a:solidFill>
                  <a:srgbClr val="A2010C"/>
                </a:solidFill>
              </a:defRPr>
            </a:lvl1pPr>
          </a:lstStyle>
          <a:p>
            <a:r>
              <a:t>Click to edit Subtitle</a:t>
            </a:r>
          </a:p>
        </p:txBody>
      </p:sp>
      <p:sp>
        <p:nvSpPr>
          <p:cNvPr id="84" name="Body Level One…"/>
          <p:cNvSpPr txBox="1">
            <a:spLocks noGrp="1"/>
          </p:cNvSpPr>
          <p:nvPr>
            <p:ph type="body" idx="1"/>
          </p:nvPr>
        </p:nvSpPr>
        <p:spPr>
          <a:xfrm>
            <a:off x="1739592" y="1584252"/>
            <a:ext cx="8683085" cy="447192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85" name="Title 1"/>
          <p:cNvSpPr txBox="1"/>
          <p:nvPr/>
        </p:nvSpPr>
        <p:spPr>
          <a:xfrm>
            <a:off x="236486" y="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86" name="Title 1"/>
          <p:cNvSpPr txBox="1"/>
          <p:nvPr/>
        </p:nvSpPr>
        <p:spPr>
          <a:xfrm>
            <a:off x="236486" y="87781"/>
            <a:ext cx="6150493" cy="6456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lvl1pPr defTabSz="289321">
              <a:lnSpc>
                <a:spcPct val="90000"/>
              </a:lnSpc>
              <a:defRPr sz="3200">
                <a:solidFill>
                  <a:srgbClr val="FFFFFF"/>
                </a:solidFill>
                <a:latin typeface="Source Sans Pro Bold"/>
                <a:ea typeface="Source Sans Pro Bold"/>
                <a:cs typeface="Source Sans Pro Bold"/>
                <a:sym typeface="Source Sans Pro Bold"/>
              </a:defRPr>
            </a:lvl1pPr>
          </a:lstStyle>
          <a:p>
            <a:r>
              <a:t>Click to edit Subtitle</a:t>
            </a:r>
          </a:p>
        </p:txBody>
      </p:sp>
      <p:sp>
        <p:nvSpPr>
          <p:cNvPr id="13" name="TextBox 7">
            <a:extLst>
              <a:ext uri="{FF2B5EF4-FFF2-40B4-BE49-F238E27FC236}">
                <a16:creationId xmlns:a16="http://schemas.microsoft.com/office/drawing/2014/main" id="{E1CA756A-E9A8-46C1-B34E-F5DD9DAC9AF4}"/>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6D77A2D0-07B6-4DC9-BF3F-D4D86706AFC0}"/>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5" name="Picture 14" descr="Logo&#10;&#10;Description automatically generated">
            <a:extLst>
              <a:ext uri="{FF2B5EF4-FFF2-40B4-BE49-F238E27FC236}">
                <a16:creationId xmlns:a16="http://schemas.microsoft.com/office/drawing/2014/main" id="{3774C546-F5FC-448E-AAC0-A804B2D0D9A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915266E1-D92E-435B-9D4E-FBBB96833EBC}"/>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80149585-44A9-426D-8AE0-9B8A5A447567}"/>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6568563" cy="660401"/>
          </a:xfrm>
          <a:prstGeom prst="rect">
            <a:avLst/>
          </a:prstGeom>
          <a:ln w="12700">
            <a:miter lim="400000"/>
          </a:ln>
        </p:spPr>
      </p:pic>
      <p:sp>
        <p:nvSpPr>
          <p:cNvPr id="241" name="TextBox 4"/>
          <p:cNvSpPr txBox="1"/>
          <p:nvPr/>
        </p:nvSpPr>
        <p:spPr>
          <a:xfrm>
            <a:off x="275896" y="11103"/>
            <a:ext cx="5350463"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lang="fr-FR" dirty="0"/>
              <a:t>Clause de non-responsabilité</a:t>
            </a:r>
            <a:endParaRPr dirty="0"/>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4FC3C95-747B-4D9C-A6DA-5183DD04622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71B165E7-6CAA-482D-B182-D6DC31ECC95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D5BDF269-84FC-4985-8EAA-BC30732D8548}"/>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7" name="Picture 16" descr="Logo&#10;&#10;Description automatically generated">
            <a:extLst>
              <a:ext uri="{FF2B5EF4-FFF2-40B4-BE49-F238E27FC236}">
                <a16:creationId xmlns:a16="http://schemas.microsoft.com/office/drawing/2014/main" id="{98E5BB7F-75AC-4B99-AAD4-3E00C02F78E9}"/>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2_Title and Content">
    <p:spTree>
      <p:nvGrpSpPr>
        <p:cNvPr id="1" name=""/>
        <p:cNvGrpSpPr/>
        <p:nvPr/>
      </p:nvGrpSpPr>
      <p:grpSpPr>
        <a:xfrm>
          <a:off x="0" y="0"/>
          <a:ext cx="0" cy="0"/>
          <a:chOff x="0" y="0"/>
          <a:chExt cx="0" cy="0"/>
        </a:xfrm>
      </p:grpSpPr>
      <p:pic>
        <p:nvPicPr>
          <p:cNvPr id="25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5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5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5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pic>
        <p:nvPicPr>
          <p:cNvPr id="257" name="Picture 2" descr="Picture 2"/>
          <p:cNvPicPr>
            <a:picLocks noChangeAspect="1"/>
          </p:cNvPicPr>
          <p:nvPr/>
        </p:nvPicPr>
        <p:blipFill>
          <a:blip r:embed="rId4"/>
          <a:stretch>
            <a:fillRect/>
          </a:stretch>
        </p:blipFill>
        <p:spPr>
          <a:xfrm>
            <a:off x="1" y="5"/>
            <a:ext cx="5074419" cy="653144"/>
          </a:xfrm>
          <a:prstGeom prst="rect">
            <a:avLst/>
          </a:prstGeom>
          <a:ln w="12700">
            <a:miter lim="400000"/>
          </a:ln>
        </p:spPr>
      </p:pic>
      <p:sp>
        <p:nvSpPr>
          <p:cNvPr id="258" name="TextBox 4"/>
          <p:cNvSpPr txBox="1"/>
          <p:nvPr/>
        </p:nvSpPr>
        <p:spPr>
          <a:xfrm>
            <a:off x="275895" y="11103"/>
            <a:ext cx="440623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Learning objectives</a:t>
            </a:r>
          </a:p>
        </p:txBody>
      </p:sp>
      <p:pic>
        <p:nvPicPr>
          <p:cNvPr id="259"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60" name="Body Level One…"/>
          <p:cNvSpPr txBox="1">
            <a:spLocks noGrp="1"/>
          </p:cNvSpPr>
          <p:nvPr>
            <p:ph type="body" sz="half" idx="1"/>
          </p:nvPr>
        </p:nvSpPr>
        <p:spPr>
          <a:xfrm>
            <a:off x="2279575" y="1700808"/>
            <a:ext cx="7416826" cy="4349120"/>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6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3" name="TextBox 7">
            <a:extLst>
              <a:ext uri="{FF2B5EF4-FFF2-40B4-BE49-F238E27FC236}">
                <a16:creationId xmlns:a16="http://schemas.microsoft.com/office/drawing/2014/main" id="{0C23C375-EEFA-4E3B-AC90-90647ED5FF4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C22C2EC7-323B-4E07-AECE-24CC3D426A7F}"/>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6" name="Picture 15" descr="Logo&#10;&#10;Description automatically generated">
            <a:extLst>
              <a:ext uri="{FF2B5EF4-FFF2-40B4-BE49-F238E27FC236}">
                <a16:creationId xmlns:a16="http://schemas.microsoft.com/office/drawing/2014/main" id="{729DA586-DB01-48E8-AF4D-D8ABD9531EE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57218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74342" y="258366"/>
            <a:ext cx="9212263"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276369AA-5FDF-461F-8202-F5F5EED28AE3}"/>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D876C431-659E-4435-AA0B-4547BC5A222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84" name="Image" descr="Image"/>
          <p:cNvPicPr>
            <a:picLocks noChangeAspect="1"/>
          </p:cNvPicPr>
          <p:nvPr/>
        </p:nvPicPr>
        <p:blipFill>
          <a:blip r:embed="rId2"/>
          <a:stretch>
            <a:fillRect/>
          </a:stretch>
        </p:blipFill>
        <p:spPr>
          <a:xfrm>
            <a:off x="-17854" y="-80173"/>
            <a:ext cx="8881936" cy="731198"/>
          </a:xfrm>
          <a:prstGeom prst="rect">
            <a:avLst/>
          </a:prstGeom>
          <a:ln w="12700">
            <a:miter lim="400000"/>
          </a:ln>
        </p:spPr>
      </p:pic>
      <p:pic>
        <p:nvPicPr>
          <p:cNvPr id="285" name="Picture 2" descr="Picture 2"/>
          <p:cNvPicPr>
            <a:picLocks noChangeAspect="1"/>
          </p:cNvPicPr>
          <p:nvPr/>
        </p:nvPicPr>
        <p:blipFill>
          <a:blip r:embed="rId3"/>
          <a:stretch>
            <a:fillRect/>
          </a:stretch>
        </p:blipFill>
        <p:spPr>
          <a:xfrm>
            <a:off x="11189974" y="118168"/>
            <a:ext cx="866715" cy="895041"/>
          </a:xfrm>
          <a:prstGeom prst="rect">
            <a:avLst/>
          </a:prstGeom>
          <a:ln w="12700">
            <a:miter lim="400000"/>
          </a:ln>
        </p:spPr>
      </p:pic>
      <p:pic>
        <p:nvPicPr>
          <p:cNvPr id="286" name="Picture 2" descr="Picture 2"/>
          <p:cNvPicPr>
            <a:picLocks noChangeAspect="1"/>
          </p:cNvPicPr>
          <p:nvPr/>
        </p:nvPicPr>
        <p:blipFill>
          <a:blip r:embed="rId4"/>
          <a:stretch>
            <a:fillRect/>
          </a:stretch>
        </p:blipFill>
        <p:spPr>
          <a:xfrm>
            <a:off x="74342" y="6310302"/>
            <a:ext cx="1548719" cy="474296"/>
          </a:xfrm>
          <a:prstGeom prst="rect">
            <a:avLst/>
          </a:prstGeom>
          <a:ln w="12700">
            <a:miter lim="400000"/>
          </a:ln>
        </p:spPr>
      </p:pic>
      <p:pic>
        <p:nvPicPr>
          <p:cNvPr id="287" name="Picture 4" descr="Picture 4"/>
          <p:cNvPicPr>
            <a:picLocks noChangeAspect="1"/>
          </p:cNvPicPr>
          <p:nvPr/>
        </p:nvPicPr>
        <p:blipFill>
          <a:blip r:embed="rId3"/>
          <a:stretch>
            <a:fillRect/>
          </a:stretch>
        </p:blipFill>
        <p:spPr>
          <a:xfrm>
            <a:off x="11189971" y="118168"/>
            <a:ext cx="866715" cy="895041"/>
          </a:xfrm>
          <a:prstGeom prst="rect">
            <a:avLst/>
          </a:prstGeom>
          <a:ln w="12700">
            <a:miter lim="400000"/>
          </a:ln>
        </p:spPr>
      </p:pic>
      <p:pic>
        <p:nvPicPr>
          <p:cNvPr id="288" name="Picture 2" descr="Picture 2"/>
          <p:cNvPicPr>
            <a:picLocks noChangeAspect="1"/>
          </p:cNvPicPr>
          <p:nvPr/>
        </p:nvPicPr>
        <p:blipFill>
          <a:blip r:embed="rId4"/>
          <a:stretch>
            <a:fillRect/>
          </a:stretch>
        </p:blipFill>
        <p:spPr>
          <a:xfrm>
            <a:off x="74342" y="6310295"/>
            <a:ext cx="1548719" cy="474296"/>
          </a:xfrm>
          <a:prstGeom prst="rect">
            <a:avLst/>
          </a:prstGeom>
          <a:ln w="12700">
            <a:miter lim="400000"/>
          </a:ln>
        </p:spPr>
      </p:pic>
      <p:sp>
        <p:nvSpPr>
          <p:cNvPr id="289" name="Body Level One…"/>
          <p:cNvSpPr txBox="1">
            <a:spLocks noGrp="1"/>
          </p:cNvSpPr>
          <p:nvPr>
            <p:ph type="body" idx="1"/>
          </p:nvPr>
        </p:nvSpPr>
        <p:spPr>
          <a:xfrm>
            <a:off x="2378927" y="1247001"/>
            <a:ext cx="8222168" cy="4654071"/>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90" name="Text Placeholder 5"/>
          <p:cNvSpPr>
            <a:spLocks noGrp="1"/>
          </p:cNvSpPr>
          <p:nvPr>
            <p:ph type="body" sz="quarter" idx="21"/>
          </p:nvPr>
        </p:nvSpPr>
        <p:spPr>
          <a:xfrm>
            <a:off x="138684" y="-25725"/>
            <a:ext cx="4685244" cy="622301"/>
          </a:xfrm>
          <a:prstGeom prst="rect">
            <a:avLst/>
          </a:prstGeom>
        </p:spPr>
        <p:txBody>
          <a:bodyPr/>
          <a:lstStyle/>
          <a:p>
            <a:pPr>
              <a:spcBef>
                <a:spcPts val="0"/>
              </a:spcBef>
              <a:defRPr sz="3200">
                <a:solidFill>
                  <a:srgbClr val="FFFFFF"/>
                </a:solidFill>
                <a:latin typeface="Source Sans Pro Bold"/>
                <a:ea typeface="Source Sans Pro Bold"/>
                <a:cs typeface="Source Sans Pro Bold"/>
                <a:sym typeface="Source Sans Pro Bold"/>
              </a:defRPr>
            </a:pPr>
            <a:endParaRPr dirty="0"/>
          </a:p>
        </p:txBody>
      </p:sp>
      <p:sp>
        <p:nvSpPr>
          <p:cNvPr id="293"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69B744D-C0C7-461B-B404-47EF37525F6C}"/>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1BADBADE-22CB-4755-A3DB-94E8C28B89F9}"/>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6F8CB882-5187-48EA-98DA-606F8C76C0B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332"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33"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3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dirty="0"/>
          </a:p>
        </p:txBody>
      </p:sp>
      <p:pic>
        <p:nvPicPr>
          <p:cNvPr id="335"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36"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39" name="Title Text"/>
          <p:cNvSpPr txBox="1">
            <a:spLocks noGrp="1"/>
          </p:cNvSpPr>
          <p:nvPr>
            <p:ph type="title"/>
          </p:nvPr>
        </p:nvSpPr>
        <p:spPr>
          <a:xfrm>
            <a:off x="838200" y="365128"/>
            <a:ext cx="10515600" cy="1325564"/>
          </a:xfrm>
          <a:prstGeom prst="rect">
            <a:avLst/>
          </a:prstGeom>
        </p:spPr>
        <p:txBody>
          <a:bodyPr/>
          <a:lstStyle/>
          <a:p>
            <a:r>
              <a:t>Title Text</a:t>
            </a:r>
          </a:p>
        </p:txBody>
      </p:sp>
      <p:sp>
        <p:nvSpPr>
          <p:cNvPr id="340" name="Body Level One…"/>
          <p:cNvSpPr txBox="1">
            <a:spLocks noGrp="1"/>
          </p:cNvSpPr>
          <p:nvPr>
            <p:ph type="body" sz="half" idx="1"/>
          </p:nvPr>
        </p:nvSpPr>
        <p:spPr>
          <a:xfrm>
            <a:off x="838200" y="1825626"/>
            <a:ext cx="5156200" cy="4351339"/>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 name="TextBox 7">
            <a:extLst>
              <a:ext uri="{FF2B5EF4-FFF2-40B4-BE49-F238E27FC236}">
                <a16:creationId xmlns:a16="http://schemas.microsoft.com/office/drawing/2014/main" id="{66FA99EC-5621-4644-8BC8-DD0855CC5495}"/>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8A102DC4-9908-4C47-97AC-3C2B756B16E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4" name="Picture 13" descr="Logo&#10;&#10;Description automatically generated">
            <a:extLst>
              <a:ext uri="{FF2B5EF4-FFF2-40B4-BE49-F238E27FC236}">
                <a16:creationId xmlns:a16="http://schemas.microsoft.com/office/drawing/2014/main" id="{6B148C3D-1EC5-410A-BCDD-764AF1870AC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347"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48"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49"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50"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51"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54" name="Title Text"/>
          <p:cNvSpPr txBox="1">
            <a:spLocks noGrp="1"/>
          </p:cNvSpPr>
          <p:nvPr>
            <p:ph type="title"/>
          </p:nvPr>
        </p:nvSpPr>
        <p:spPr>
          <a:xfrm>
            <a:off x="840317" y="365128"/>
            <a:ext cx="10515601" cy="1325564"/>
          </a:xfrm>
          <a:prstGeom prst="rect">
            <a:avLst/>
          </a:prstGeom>
        </p:spPr>
        <p:txBody>
          <a:bodyPr/>
          <a:lstStyle/>
          <a:p>
            <a:r>
              <a:t>Title Text</a:t>
            </a:r>
          </a:p>
        </p:txBody>
      </p:sp>
      <p:sp>
        <p:nvSpPr>
          <p:cNvPr id="355" name="Body Level One…"/>
          <p:cNvSpPr txBox="1">
            <a:spLocks noGrp="1"/>
          </p:cNvSpPr>
          <p:nvPr>
            <p:ph type="body" sz="quarter" idx="1"/>
          </p:nvPr>
        </p:nvSpPr>
        <p:spPr>
          <a:xfrm>
            <a:off x="840320" y="1681164"/>
            <a:ext cx="5158317" cy="823913"/>
          </a:xfrm>
          <a:prstGeom prst="rect">
            <a:avLst/>
          </a:prstGeom>
        </p:spPr>
        <p:txBody>
          <a:bodyPr anchor="b"/>
          <a:lstStyle>
            <a:lvl1pPr>
              <a:defRPr sz="700"/>
            </a:lvl1pPr>
            <a:lvl2pPr marL="0" indent="144660">
              <a:buSzTx/>
              <a:buNone/>
              <a:defRPr sz="700"/>
            </a:lvl2pPr>
            <a:lvl3pPr marL="0" indent="289320">
              <a:buSzTx/>
              <a:buNone/>
              <a:defRPr sz="700"/>
            </a:lvl3pPr>
            <a:lvl4pPr marL="0" indent="433978">
              <a:buSzTx/>
              <a:buNone/>
              <a:defRPr sz="700"/>
            </a:lvl4pPr>
            <a:lvl5pPr marL="0" indent="578639">
              <a:buSzTx/>
              <a:buNone/>
              <a:defRPr sz="700"/>
            </a:lvl5pPr>
          </a:lstStyle>
          <a:p>
            <a:r>
              <a:t>Body Level One</a:t>
            </a:r>
          </a:p>
          <a:p>
            <a:pPr lvl="1"/>
            <a:r>
              <a:t>Body Level Two</a:t>
            </a:r>
          </a:p>
          <a:p>
            <a:pPr lvl="2"/>
            <a:r>
              <a:t>Body Level Three</a:t>
            </a:r>
          </a:p>
          <a:p>
            <a:pPr lvl="3"/>
            <a:r>
              <a:t>Body Level Four</a:t>
            </a:r>
          </a:p>
          <a:p>
            <a:pPr lvl="4"/>
            <a:r>
              <a:t>Body Level Five</a:t>
            </a:r>
          </a:p>
        </p:txBody>
      </p:sp>
      <p:sp>
        <p:nvSpPr>
          <p:cNvPr id="356" name="Text Placeholder 4"/>
          <p:cNvSpPr>
            <a:spLocks noGrp="1"/>
          </p:cNvSpPr>
          <p:nvPr>
            <p:ph type="body" sz="quarter" idx="21"/>
          </p:nvPr>
        </p:nvSpPr>
        <p:spPr>
          <a:xfrm>
            <a:off x="6172200" y="1681164"/>
            <a:ext cx="5183717" cy="823913"/>
          </a:xfrm>
          <a:prstGeom prst="rect">
            <a:avLst/>
          </a:prstGeom>
        </p:spPr>
        <p:txBody>
          <a:bodyPr anchor="b"/>
          <a:lstStyle/>
          <a:p>
            <a:pPr>
              <a:defRPr sz="700"/>
            </a:pPr>
            <a:endParaRPr/>
          </a:p>
        </p:txBody>
      </p:sp>
      <p:sp>
        <p:nvSpPr>
          <p:cNvPr id="12" name="TextBox 7">
            <a:extLst>
              <a:ext uri="{FF2B5EF4-FFF2-40B4-BE49-F238E27FC236}">
                <a16:creationId xmlns:a16="http://schemas.microsoft.com/office/drawing/2014/main" id="{52DEE7CF-0EF0-416E-BCDE-E0F2738B110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FF24D22B-33C4-47A0-A64F-023A197135D6}"/>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84DDD8BE-ACEB-4954-9395-0A316249876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363"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64"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65"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6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6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70"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71" name="Body Level One…"/>
          <p:cNvSpPr txBox="1">
            <a:spLocks noGrp="1"/>
          </p:cNvSpPr>
          <p:nvPr>
            <p:ph type="body" sz="half" idx="1"/>
          </p:nvPr>
        </p:nvSpPr>
        <p:spPr>
          <a:xfrm>
            <a:off x="5183716" y="987437"/>
            <a:ext cx="6172201" cy="4873626"/>
          </a:xfrm>
          <a:prstGeom prst="rect">
            <a:avLst/>
          </a:prstGeom>
        </p:spPr>
        <p:txBody>
          <a:bodyPr/>
          <a:lstStyle>
            <a:lvl1pPr>
              <a:defRPr sz="1000"/>
            </a:lvl1pPr>
            <a:lvl2pPr marL="235072" indent="-90412">
              <a:defRPr sz="1000"/>
            </a:lvl2pPr>
            <a:lvl3pPr marL="392648" indent="-103328">
              <a:defRPr sz="1000"/>
            </a:lvl3pPr>
            <a:lvl4pPr marL="554529" indent="-120549">
              <a:defRPr sz="1000"/>
            </a:lvl4pPr>
            <a:lvl5pPr marL="699187" indent="-120549">
              <a:defRPr sz="1000"/>
            </a:lvl5pPr>
          </a:lstStyle>
          <a:p>
            <a:r>
              <a:t>Body Level One</a:t>
            </a:r>
          </a:p>
          <a:p>
            <a:pPr lvl="1"/>
            <a:r>
              <a:t>Body Level Two</a:t>
            </a:r>
          </a:p>
          <a:p>
            <a:pPr lvl="2"/>
            <a:r>
              <a:t>Body Level Three</a:t>
            </a:r>
          </a:p>
          <a:p>
            <a:pPr lvl="3"/>
            <a:r>
              <a:t>Body Level Four</a:t>
            </a:r>
          </a:p>
          <a:p>
            <a:pPr lvl="4"/>
            <a:r>
              <a:t>Body Level Five</a:t>
            </a:r>
          </a:p>
        </p:txBody>
      </p:sp>
      <p:sp>
        <p:nvSpPr>
          <p:cNvPr id="372" name="Text Placeholder 3"/>
          <p:cNvSpPr>
            <a:spLocks noGrp="1"/>
          </p:cNvSpPr>
          <p:nvPr>
            <p:ph type="body" sz="quarter" idx="21"/>
          </p:nvPr>
        </p:nvSpPr>
        <p:spPr>
          <a:xfrm>
            <a:off x="840324" y="2057400"/>
            <a:ext cx="3932768" cy="3811588"/>
          </a:xfrm>
          <a:prstGeom prst="rect">
            <a:avLst/>
          </a:prstGeom>
        </p:spPr>
        <p:txBody>
          <a:bodyPr/>
          <a:lstStyle/>
          <a:p>
            <a:pPr>
              <a:defRPr sz="500"/>
            </a:pPr>
            <a:endParaRPr/>
          </a:p>
        </p:txBody>
      </p:sp>
      <p:sp>
        <p:nvSpPr>
          <p:cNvPr id="12" name="TextBox 7">
            <a:extLst>
              <a:ext uri="{FF2B5EF4-FFF2-40B4-BE49-F238E27FC236}">
                <a16:creationId xmlns:a16="http://schemas.microsoft.com/office/drawing/2014/main" id="{110F241D-2985-4540-B13A-2502551A18C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1D82FDFB-62E1-44B4-A20A-976843DD33E1}"/>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Opening</a:t>
            </a:r>
            <a:endParaRPr/>
          </a:p>
        </p:txBody>
      </p:sp>
      <p:pic>
        <p:nvPicPr>
          <p:cNvPr id="14" name="Picture 13" descr="Logo&#10;&#10;Description automatically generated">
            <a:extLst>
              <a:ext uri="{FF2B5EF4-FFF2-40B4-BE49-F238E27FC236}">
                <a16:creationId xmlns:a16="http://schemas.microsoft.com/office/drawing/2014/main" id="{2CCE1765-7C4A-4B35-83B4-46E8BF36700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37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8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81"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82"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83"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386" name="Title Text"/>
          <p:cNvSpPr txBox="1">
            <a:spLocks noGrp="1"/>
          </p:cNvSpPr>
          <p:nvPr>
            <p:ph type="title"/>
          </p:nvPr>
        </p:nvSpPr>
        <p:spPr>
          <a:xfrm>
            <a:off x="840324" y="457200"/>
            <a:ext cx="3932768" cy="1600200"/>
          </a:xfrm>
          <a:prstGeom prst="rect">
            <a:avLst/>
          </a:prstGeom>
        </p:spPr>
        <p:txBody>
          <a:bodyPr anchor="b"/>
          <a:lstStyle>
            <a:lvl1pPr>
              <a:defRPr sz="1000"/>
            </a:lvl1pPr>
          </a:lstStyle>
          <a:p>
            <a:r>
              <a:t>Title Text</a:t>
            </a:r>
          </a:p>
        </p:txBody>
      </p:sp>
      <p:sp>
        <p:nvSpPr>
          <p:cNvPr id="387" name="Picture Placeholder 2"/>
          <p:cNvSpPr>
            <a:spLocks noGrp="1"/>
          </p:cNvSpPr>
          <p:nvPr>
            <p:ph type="pic" sz="half" idx="21"/>
          </p:nvPr>
        </p:nvSpPr>
        <p:spPr>
          <a:xfrm>
            <a:off x="5183716" y="987437"/>
            <a:ext cx="6172201" cy="4873626"/>
          </a:xfrm>
          <a:prstGeom prst="rect">
            <a:avLst/>
          </a:prstGeom>
        </p:spPr>
        <p:txBody>
          <a:bodyPr lIns="91439" rIns="91439">
            <a:noAutofit/>
          </a:bodyPr>
          <a:lstStyle/>
          <a:p>
            <a:endParaRPr/>
          </a:p>
        </p:txBody>
      </p:sp>
      <p:sp>
        <p:nvSpPr>
          <p:cNvPr id="388" name="Body Level One…"/>
          <p:cNvSpPr txBox="1">
            <a:spLocks noGrp="1"/>
          </p:cNvSpPr>
          <p:nvPr>
            <p:ph type="body" sz="quarter" idx="1"/>
          </p:nvPr>
        </p:nvSpPr>
        <p:spPr>
          <a:xfrm>
            <a:off x="840324" y="2057400"/>
            <a:ext cx="3932768" cy="3811588"/>
          </a:xfrm>
          <a:prstGeom prst="rect">
            <a:avLst/>
          </a:prstGeom>
        </p:spPr>
        <p:txBody>
          <a:bodyPr/>
          <a:lstStyle>
            <a:lvl1pPr>
              <a:defRPr sz="500"/>
            </a:lvl1pPr>
            <a:lvl2pPr marL="0" indent="144660">
              <a:buSzTx/>
              <a:buNone/>
              <a:defRPr sz="500"/>
            </a:lvl2pPr>
            <a:lvl3pPr marL="0" indent="289320">
              <a:buSzTx/>
              <a:buNone/>
              <a:defRPr sz="500"/>
            </a:lvl3pPr>
            <a:lvl4pPr marL="0" indent="433978">
              <a:buSzTx/>
              <a:buNone/>
              <a:defRPr sz="500"/>
            </a:lvl4pPr>
            <a:lvl5pPr marL="0" indent="578639">
              <a:buSzTx/>
              <a:buNone/>
              <a:defRPr sz="500"/>
            </a:lvl5pPr>
          </a:lstStyle>
          <a:p>
            <a:r>
              <a:t>Body Level One</a:t>
            </a:r>
          </a:p>
          <a:p>
            <a:pPr lvl="1"/>
            <a:r>
              <a:t>Body Level Two</a:t>
            </a:r>
          </a:p>
          <a:p>
            <a:pPr lvl="2"/>
            <a:r>
              <a:t>Body Level Three</a:t>
            </a:r>
          </a:p>
          <a:p>
            <a:pPr lvl="3"/>
            <a:r>
              <a:t>Body Level Four</a:t>
            </a:r>
          </a:p>
          <a:p>
            <a:pPr lvl="4"/>
            <a:r>
              <a:t>Body Level Five</a:t>
            </a:r>
          </a:p>
        </p:txBody>
      </p:sp>
      <p:sp>
        <p:nvSpPr>
          <p:cNvPr id="12" name="TextBox 7">
            <a:extLst>
              <a:ext uri="{FF2B5EF4-FFF2-40B4-BE49-F238E27FC236}">
                <a16:creationId xmlns:a16="http://schemas.microsoft.com/office/drawing/2014/main" id="{0EDAEBF5-ADB8-4B8E-98A7-08056BBC9AFA}"/>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4" name="Text Placeholder 6">
            <a:extLst>
              <a:ext uri="{FF2B5EF4-FFF2-40B4-BE49-F238E27FC236}">
                <a16:creationId xmlns:a16="http://schemas.microsoft.com/office/drawing/2014/main" id="{4C429DBF-DEC7-4F2A-AA18-8D1CD9F6F8F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5" name="Picture 14" descr="Logo&#10;&#10;Description automatically generated">
            <a:extLst>
              <a:ext uri="{FF2B5EF4-FFF2-40B4-BE49-F238E27FC236}">
                <a16:creationId xmlns:a16="http://schemas.microsoft.com/office/drawing/2014/main" id="{BA94FA32-30FF-4D54-8125-07EF1D028E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9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9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99" name="Google Shape;308;p8"/>
          <p:cNvSpPr/>
          <p:nvPr/>
        </p:nvSpPr>
        <p:spPr>
          <a:xfrm>
            <a:off x="0" y="0"/>
            <a:ext cx="4088616" cy="6189784"/>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00" name="Picture 10" descr="Picture 10"/>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01"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02" name="Title Text"/>
          <p:cNvSpPr txBox="1">
            <a:spLocks noGrp="1"/>
          </p:cNvSpPr>
          <p:nvPr>
            <p:ph type="title"/>
          </p:nvPr>
        </p:nvSpPr>
        <p:spPr>
          <a:xfrm>
            <a:off x="282043" y="0"/>
            <a:ext cx="3264195" cy="1932377"/>
          </a:xfrm>
          <a:prstGeom prst="rect">
            <a:avLst/>
          </a:prstGeom>
        </p:spPr>
        <p:txBody>
          <a:bodyPr/>
          <a:lstStyle/>
          <a:p>
            <a:r>
              <a:t>Title Text</a:t>
            </a:r>
          </a:p>
        </p:txBody>
      </p:sp>
      <p:sp>
        <p:nvSpPr>
          <p:cNvPr id="103"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04" name="Rounded Rectangle 8"/>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anchor="ctr"/>
          <a:lstStyle/>
          <a:p>
            <a:pPr algn="ctr">
              <a:defRPr sz="500">
                <a:solidFill>
                  <a:srgbClr val="FFFFFF"/>
                </a:solidFill>
                <a:latin typeface="Source Sans Pro Regular"/>
                <a:ea typeface="Source Sans Pro Regular"/>
                <a:cs typeface="Source Sans Pro Regular"/>
                <a:sym typeface="Source Sans Pro Regular"/>
              </a:defRPr>
            </a:pPr>
            <a:endParaRPr/>
          </a:p>
        </p:txBody>
      </p:sp>
      <p:sp>
        <p:nvSpPr>
          <p:cNvPr id="10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5" name="TextBox 7">
            <a:extLst>
              <a:ext uri="{FF2B5EF4-FFF2-40B4-BE49-F238E27FC236}">
                <a16:creationId xmlns:a16="http://schemas.microsoft.com/office/drawing/2014/main" id="{1C0635C6-7ADA-44BD-81E6-B0BDD76C967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6" name="Text Placeholder 6">
            <a:extLst>
              <a:ext uri="{FF2B5EF4-FFF2-40B4-BE49-F238E27FC236}">
                <a16:creationId xmlns:a16="http://schemas.microsoft.com/office/drawing/2014/main" id="{387D2A9D-8C51-48D5-AAB1-1B6830323D44}"/>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7" name="Picture 16" descr="Logo&#10;&#10;Description automatically generated">
            <a:extLst>
              <a:ext uri="{FF2B5EF4-FFF2-40B4-BE49-F238E27FC236}">
                <a16:creationId xmlns:a16="http://schemas.microsoft.com/office/drawing/2014/main" id="{9CF6B049-E0BD-47A8-91C8-157AC96395F5}"/>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39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39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sp>
        <p:nvSpPr>
          <p:cNvPr id="397"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pic>
        <p:nvPicPr>
          <p:cNvPr id="398"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399"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402" name="Rectangle 1"/>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4" name="Picture 3" descr="Picture 3"/>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405" name="Rectangle 4"/>
          <p:cNvSpPr/>
          <p:nvPr/>
        </p:nvSpPr>
        <p:spPr>
          <a:xfrm>
            <a:off x="0" y="5"/>
            <a:ext cx="12192000" cy="4286658"/>
          </a:xfrm>
          <a:prstGeom prst="rect">
            <a:avLst/>
          </a:prstGeom>
          <a:solidFill>
            <a:srgbClr val="ECF2F8"/>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pic>
        <p:nvPicPr>
          <p:cNvPr id="407" name="Picture 6" descr="Picture 6"/>
          <p:cNvPicPr>
            <a:picLocks noChangeAspect="1"/>
          </p:cNvPicPr>
          <p:nvPr/>
        </p:nvPicPr>
        <p:blipFill>
          <a:blip r:embed="rId4"/>
          <a:stretch>
            <a:fillRect/>
          </a:stretch>
        </p:blipFill>
        <p:spPr>
          <a:xfrm>
            <a:off x="0" y="2"/>
            <a:ext cx="8207344" cy="5038929"/>
          </a:xfrm>
          <a:prstGeom prst="rect">
            <a:avLst/>
          </a:prstGeom>
          <a:ln w="12700">
            <a:miter lim="400000"/>
          </a:ln>
        </p:spPr>
      </p:pic>
      <p:sp>
        <p:nvSpPr>
          <p:cNvPr id="15" name="TextBox 7">
            <a:extLst>
              <a:ext uri="{FF2B5EF4-FFF2-40B4-BE49-F238E27FC236}">
                <a16:creationId xmlns:a16="http://schemas.microsoft.com/office/drawing/2014/main" id="{71265F3B-FEFA-4DCF-844B-54AA1E846CBB}"/>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41625EA6-4BEF-4016-8A84-955FA52353B2}"/>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dirty="0"/>
              <a:t>Module 6</a:t>
            </a:r>
            <a:endParaRPr dirty="0"/>
          </a:p>
        </p:txBody>
      </p:sp>
      <p:pic>
        <p:nvPicPr>
          <p:cNvPr id="14" name="Picture 13" descr="Logo&#10;&#10;Description automatically generated">
            <a:extLst>
              <a:ext uri="{FF2B5EF4-FFF2-40B4-BE49-F238E27FC236}">
                <a16:creationId xmlns:a16="http://schemas.microsoft.com/office/drawing/2014/main" id="{2503C031-1B9B-435C-835D-7DE8C2AE5BF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9_Custom Layout">
    <p:spTree>
      <p:nvGrpSpPr>
        <p:cNvPr id="1" name=""/>
        <p:cNvGrpSpPr/>
        <p:nvPr/>
      </p:nvGrpSpPr>
      <p:grpSpPr>
        <a:xfrm>
          <a:off x="0" y="0"/>
          <a:ext cx="0" cy="0"/>
          <a:chOff x="0" y="0"/>
          <a:chExt cx="0" cy="0"/>
        </a:xfrm>
      </p:grpSpPr>
      <p:pic>
        <p:nvPicPr>
          <p:cNvPr id="13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3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3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3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3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3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40" name="Rounded Rectangle 4"/>
          <p:cNvSpPr/>
          <p:nvPr/>
        </p:nvSpPr>
        <p:spPr>
          <a:xfrm flipV="1">
            <a:off x="389002" y="1779939"/>
            <a:ext cx="2655038" cy="86916"/>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41" name="TextBox 5"/>
          <p:cNvSpPr txBox="1"/>
          <p:nvPr/>
        </p:nvSpPr>
        <p:spPr>
          <a:xfrm>
            <a:off x="403462" y="668220"/>
            <a:ext cx="280302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rPr dirty="0"/>
              <a:t>R</a:t>
            </a:r>
            <a:r>
              <a:rPr lang="fr-FR" dirty="0" err="1"/>
              <a:t>éférences</a:t>
            </a:r>
            <a:r>
              <a:rPr lang="fr-FR" dirty="0"/>
              <a:t> et directives</a:t>
            </a:r>
            <a:endParaRPr dirty="0"/>
          </a:p>
        </p:txBody>
      </p:sp>
      <p:sp>
        <p:nvSpPr>
          <p:cNvPr id="14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43" name="Title Text"/>
          <p:cNvSpPr txBox="1">
            <a:spLocks noGrp="1"/>
          </p:cNvSpPr>
          <p:nvPr>
            <p:ph type="title"/>
          </p:nvPr>
        </p:nvSpPr>
        <p:spPr>
          <a:xfrm>
            <a:off x="145942" y="4125636"/>
            <a:ext cx="3609074"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4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47" name="Slide Number"/>
          <p:cNvSpPr txBox="1">
            <a:spLocks noGrp="1"/>
          </p:cNvSpPr>
          <p:nvPr>
            <p:ph type="sldNum" sz="quarter" idx="2"/>
          </p:nvPr>
        </p:nvSpPr>
        <p:spPr>
          <a:xfrm>
            <a:off x="11857066" y="6464550"/>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308EDA95-B014-431D-8B03-DC60EF9C8253}"/>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C2B1344-2951-4BF9-A8E7-A25DB00A13A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8" name="Picture 17" descr="Logo&#10;&#10;Description automatically generated">
            <a:extLst>
              <a:ext uri="{FF2B5EF4-FFF2-40B4-BE49-F238E27FC236}">
                <a16:creationId xmlns:a16="http://schemas.microsoft.com/office/drawing/2014/main" id="{F77E856B-7107-484B-BED7-09A35754236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74"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175"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176"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178" name="Google Shape;308;p8"/>
          <p:cNvSpPr/>
          <p:nvPr/>
        </p:nvSpPr>
        <p:spPr>
          <a:xfrm>
            <a:off x="6" y="2"/>
            <a:ext cx="4088617"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179" name="Picture 8" descr="Picture 8"/>
          <p:cNvPicPr>
            <a:picLocks noChangeAspect="1"/>
          </p:cNvPicPr>
          <p:nvPr/>
        </p:nvPicPr>
        <p:blipFill>
          <a:blip r:embed="rId4"/>
          <a:stretch>
            <a:fillRect/>
          </a:stretch>
        </p:blipFill>
        <p:spPr>
          <a:xfrm>
            <a:off x="-3991" y="0"/>
            <a:ext cx="4088616" cy="3276600"/>
          </a:xfrm>
          <a:prstGeom prst="rect">
            <a:avLst/>
          </a:prstGeom>
          <a:ln w="12700">
            <a:miter lim="400000"/>
          </a:ln>
        </p:spPr>
      </p:pic>
      <p:sp>
        <p:nvSpPr>
          <p:cNvPr id="180" name="Rounded Rectangle 4"/>
          <p:cNvSpPr/>
          <p:nvPr/>
        </p:nvSpPr>
        <p:spPr>
          <a:xfrm flipV="1">
            <a:off x="388996" y="1332433"/>
            <a:ext cx="2079884" cy="10013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181" name="Title Text"/>
          <p:cNvSpPr txBox="1">
            <a:spLocks noGrp="1"/>
          </p:cNvSpPr>
          <p:nvPr>
            <p:ph type="title"/>
          </p:nvPr>
        </p:nvSpPr>
        <p:spPr>
          <a:xfrm>
            <a:off x="318329" y="4440623"/>
            <a:ext cx="3572955" cy="645665"/>
          </a:xfrm>
          <a:prstGeom prst="rect">
            <a:avLst/>
          </a:prstGeom>
        </p:spPr>
        <p:txBody>
          <a:bodyPr/>
          <a:lstStyle>
            <a:lvl1pPr>
              <a:defRPr sz="1100">
                <a:solidFill>
                  <a:srgbClr val="A2010C"/>
                </a:solidFill>
                <a:latin typeface="Source Sans Pro Regular"/>
                <a:ea typeface="Source Sans Pro Regular"/>
                <a:cs typeface="Source Sans Pro Regular"/>
                <a:sym typeface="Source Sans Pro Regular"/>
              </a:defRPr>
            </a:lvl1pPr>
          </a:lstStyle>
          <a:p>
            <a:r>
              <a:t>Title Text</a:t>
            </a:r>
          </a:p>
        </p:txBody>
      </p:sp>
      <p:sp>
        <p:nvSpPr>
          <p:cNvPr id="182" name="TextBox 6"/>
          <p:cNvSpPr txBox="1"/>
          <p:nvPr/>
        </p:nvSpPr>
        <p:spPr>
          <a:xfrm>
            <a:off x="403462" y="668217"/>
            <a:ext cx="2294023"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Questions?</a:t>
            </a:r>
          </a:p>
        </p:txBody>
      </p:sp>
      <p:sp>
        <p:nvSpPr>
          <p:cNvPr id="183"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sz="1300">
                <a:solidFill>
                  <a:srgbClr val="FFFFFF"/>
                </a:solidFill>
                <a:latin typeface="Source Sans Pro Regular"/>
                <a:ea typeface="Source Sans Pro Regular"/>
                <a:cs typeface="Source Sans Pro Regular"/>
                <a:sym typeface="Source Sans Pro Regular"/>
              </a:defRPr>
            </a:pPr>
            <a:endParaRPr/>
          </a:p>
        </p:txBody>
      </p:sp>
      <p:sp>
        <p:nvSpPr>
          <p:cNvPr id="184" name="Body Level One…"/>
          <p:cNvSpPr txBox="1">
            <a:spLocks noGrp="1"/>
          </p:cNvSpPr>
          <p:nvPr>
            <p:ph type="body" idx="1"/>
          </p:nvPr>
        </p:nvSpPr>
        <p:spPr>
          <a:xfrm>
            <a:off x="4273551" y="842965"/>
            <a:ext cx="7529515" cy="5546726"/>
          </a:xfrm>
          <a:prstGeom prst="rect">
            <a:avLst/>
          </a:prstGeom>
        </p:spPr>
        <p:txBody>
          <a:bodyPr anchor="ctr"/>
          <a:lstStyle/>
          <a:p>
            <a:r>
              <a:t>Body Level One</a:t>
            </a:r>
          </a:p>
          <a:p>
            <a:pPr lvl="1"/>
            <a:r>
              <a:t>Body Level Two</a:t>
            </a:r>
          </a:p>
          <a:p>
            <a:pPr lvl="2"/>
            <a:r>
              <a:t>Body Level Three</a:t>
            </a:r>
          </a:p>
          <a:p>
            <a:pPr lvl="3"/>
            <a:r>
              <a:t>Body Level Four</a:t>
            </a:r>
          </a:p>
          <a:p>
            <a:pPr lvl="4"/>
            <a:r>
              <a:t>Body Level Five</a:t>
            </a:r>
          </a:p>
        </p:txBody>
      </p:sp>
      <p:sp>
        <p:nvSpPr>
          <p:cNvPr id="187" name="Slide Number"/>
          <p:cNvSpPr txBox="1">
            <a:spLocks noGrp="1"/>
          </p:cNvSpPr>
          <p:nvPr>
            <p:ph type="sldNum" sz="quarter" idx="2"/>
          </p:nvPr>
        </p:nvSpPr>
        <p:spPr>
          <a:xfrm>
            <a:off x="11857066" y="6451786"/>
            <a:ext cx="280874" cy="320041"/>
          </a:xfrm>
          <a:prstGeom prst="rect">
            <a:avLst/>
          </a:prstGeom>
        </p:spPr>
        <p:txBody>
          <a:bodyPr/>
          <a:lstStyle/>
          <a:p>
            <a:fld id="{86CB4B4D-7CA3-9044-876B-883B54F8677D}" type="slidenum">
              <a:t>‹#›</a:t>
            </a:fld>
            <a:endParaRPr/>
          </a:p>
        </p:txBody>
      </p:sp>
      <p:sp>
        <p:nvSpPr>
          <p:cNvPr id="16" name="TextBox 7">
            <a:extLst>
              <a:ext uri="{FF2B5EF4-FFF2-40B4-BE49-F238E27FC236}">
                <a16:creationId xmlns:a16="http://schemas.microsoft.com/office/drawing/2014/main" id="{55381B2E-56EE-40DF-8E09-02446E9EE26E}"/>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7" name="Text Placeholder 6">
            <a:extLst>
              <a:ext uri="{FF2B5EF4-FFF2-40B4-BE49-F238E27FC236}">
                <a16:creationId xmlns:a16="http://schemas.microsoft.com/office/drawing/2014/main" id="{39A47447-8C7E-4ECF-8C93-D256B20DF19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8" name="Picture 17" descr="Logo&#10;&#10;Description automatically generated">
            <a:extLst>
              <a:ext uri="{FF2B5EF4-FFF2-40B4-BE49-F238E27FC236}">
                <a16:creationId xmlns:a16="http://schemas.microsoft.com/office/drawing/2014/main" id="{1A49B5A4-73CE-4676-902D-78468BFD80A3}"/>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94"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219"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21"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22"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23" name="Google Shape;308;p8"/>
          <p:cNvSpPr/>
          <p:nvPr/>
        </p:nvSpPr>
        <p:spPr>
          <a:xfrm>
            <a:off x="0" y="2"/>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224" name="Picture 5" descr="Picture 5"/>
          <p:cNvPicPr>
            <a:picLocks noChangeAspect="1"/>
          </p:cNvPicPr>
          <p:nvPr/>
        </p:nvPicPr>
        <p:blipFill>
          <a:blip r:embed="rId4"/>
          <a:stretch>
            <a:fillRect/>
          </a:stretch>
        </p:blipFill>
        <p:spPr>
          <a:xfrm>
            <a:off x="-9625" y="-76485"/>
            <a:ext cx="12223381" cy="5582136"/>
          </a:xfrm>
          <a:prstGeom prst="rect">
            <a:avLst/>
          </a:prstGeom>
          <a:ln w="12700">
            <a:miter lim="400000"/>
          </a:ln>
        </p:spPr>
      </p:pic>
      <p:pic>
        <p:nvPicPr>
          <p:cNvPr id="225" name="Picture 6" descr="Picture 6"/>
          <p:cNvPicPr>
            <a:picLocks noChangeAspect="1"/>
          </p:cNvPicPr>
          <p:nvPr/>
        </p:nvPicPr>
        <p:blipFill>
          <a:blip r:embed="rId5"/>
          <a:stretch>
            <a:fillRect/>
          </a:stretch>
        </p:blipFill>
        <p:spPr>
          <a:xfrm>
            <a:off x="11358371" y="138176"/>
            <a:ext cx="685801" cy="711201"/>
          </a:xfrm>
          <a:prstGeom prst="rect">
            <a:avLst/>
          </a:prstGeom>
          <a:ln w="12700">
            <a:miter lim="400000"/>
          </a:ln>
        </p:spPr>
      </p:pic>
      <p:sp>
        <p:nvSpPr>
          <p:cNvPr id="228"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2" name="TextBox 7">
            <a:extLst>
              <a:ext uri="{FF2B5EF4-FFF2-40B4-BE49-F238E27FC236}">
                <a16:creationId xmlns:a16="http://schemas.microsoft.com/office/drawing/2014/main" id="{DA18EBCC-1BCC-46F9-8FEA-576AF1B246CF}"/>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3" name="Text Placeholder 6">
            <a:extLst>
              <a:ext uri="{FF2B5EF4-FFF2-40B4-BE49-F238E27FC236}">
                <a16:creationId xmlns:a16="http://schemas.microsoft.com/office/drawing/2014/main" id="{5ED6CE63-6EAD-482C-8486-AF107FF2CF4A}"/>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4" name="Picture 13" descr="Logo&#10;&#10;Description automatically generated">
            <a:extLst>
              <a:ext uri="{FF2B5EF4-FFF2-40B4-BE49-F238E27FC236}">
                <a16:creationId xmlns:a16="http://schemas.microsoft.com/office/drawing/2014/main" id="{9306E655-6776-4CC5-8DAF-A81CB11A8C4C}"/>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235" name="Picture 2" descr="Picture 2"/>
          <p:cNvPicPr>
            <a:picLocks noChangeAspect="1"/>
          </p:cNvPicPr>
          <p:nvPr/>
        </p:nvPicPr>
        <p:blipFill>
          <a:blip r:embed="rId2"/>
          <a:stretch>
            <a:fillRect/>
          </a:stretch>
        </p:blipFill>
        <p:spPr>
          <a:xfrm>
            <a:off x="11189974" y="118168"/>
            <a:ext cx="866715" cy="895041"/>
          </a:xfrm>
          <a:prstGeom prst="rect">
            <a:avLst/>
          </a:prstGeom>
          <a:ln w="12700">
            <a:miter lim="400000"/>
          </a:ln>
        </p:spPr>
      </p:pic>
      <p:pic>
        <p:nvPicPr>
          <p:cNvPr id="236" name="Picture 2" descr="Picture 2"/>
          <p:cNvPicPr>
            <a:picLocks noChangeAspect="1"/>
          </p:cNvPicPr>
          <p:nvPr/>
        </p:nvPicPr>
        <p:blipFill>
          <a:blip r:embed="rId3"/>
          <a:stretch>
            <a:fillRect/>
          </a:stretch>
        </p:blipFill>
        <p:spPr>
          <a:xfrm>
            <a:off x="74342" y="6310302"/>
            <a:ext cx="1548719" cy="474296"/>
          </a:xfrm>
          <a:prstGeom prst="rect">
            <a:avLst/>
          </a:prstGeom>
          <a:ln w="12700">
            <a:miter lim="400000"/>
          </a:ln>
        </p:spPr>
      </p:pic>
      <p:pic>
        <p:nvPicPr>
          <p:cNvPr id="237" name="Picture 4" descr="Picture 4"/>
          <p:cNvPicPr>
            <a:picLocks noChangeAspect="1"/>
          </p:cNvPicPr>
          <p:nvPr/>
        </p:nvPicPr>
        <p:blipFill>
          <a:blip r:embed="rId2"/>
          <a:stretch>
            <a:fillRect/>
          </a:stretch>
        </p:blipFill>
        <p:spPr>
          <a:xfrm>
            <a:off x="11189971" y="118168"/>
            <a:ext cx="866715" cy="895041"/>
          </a:xfrm>
          <a:prstGeom prst="rect">
            <a:avLst/>
          </a:prstGeom>
          <a:ln w="12700">
            <a:miter lim="400000"/>
          </a:ln>
        </p:spPr>
      </p:pic>
      <p:pic>
        <p:nvPicPr>
          <p:cNvPr id="238" name="Picture 2" descr="Picture 2"/>
          <p:cNvPicPr>
            <a:picLocks noChangeAspect="1"/>
          </p:cNvPicPr>
          <p:nvPr/>
        </p:nvPicPr>
        <p:blipFill>
          <a:blip r:embed="rId3"/>
          <a:stretch>
            <a:fillRect/>
          </a:stretch>
        </p:blipFill>
        <p:spPr>
          <a:xfrm>
            <a:off x="74342" y="6310295"/>
            <a:ext cx="1548719" cy="474296"/>
          </a:xfrm>
          <a:prstGeom prst="rect">
            <a:avLst/>
          </a:prstGeom>
          <a:ln w="12700">
            <a:miter lim="400000"/>
          </a:ln>
        </p:spPr>
      </p:pic>
      <p:sp>
        <p:nvSpPr>
          <p:cNvPr id="239" name="Rectangle 5"/>
          <p:cNvSpPr/>
          <p:nvPr/>
        </p:nvSpPr>
        <p:spPr>
          <a:xfrm>
            <a:off x="0" y="-9332"/>
            <a:ext cx="12192000" cy="6199821"/>
          </a:xfrm>
          <a:prstGeom prst="rect">
            <a:avLst/>
          </a:prstGeom>
          <a:solidFill>
            <a:srgbClr val="ECF2F8"/>
          </a:solidFill>
          <a:ln w="12700">
            <a:miter lim="400000"/>
          </a:ln>
        </p:spPr>
        <p:txBody>
          <a:bodyPr lIns="45719" rIns="45719" anchor="ctr"/>
          <a:lstStyle/>
          <a:p>
            <a:pPr algn="ctr">
              <a:defRPr sz="2000">
                <a:solidFill>
                  <a:srgbClr val="FFFFFF"/>
                </a:solidFill>
                <a:latin typeface="Source Sans Pro Regular"/>
                <a:ea typeface="Source Sans Pro Regular"/>
                <a:cs typeface="Source Sans Pro Regular"/>
                <a:sym typeface="Source Sans Pro Regular"/>
              </a:defRPr>
            </a:pPr>
            <a:endParaRPr/>
          </a:p>
        </p:txBody>
      </p:sp>
      <p:pic>
        <p:nvPicPr>
          <p:cNvPr id="240" name="Picture 3" descr="Picture 3"/>
          <p:cNvPicPr>
            <a:picLocks noChangeAspect="1"/>
          </p:cNvPicPr>
          <p:nvPr/>
        </p:nvPicPr>
        <p:blipFill>
          <a:blip r:embed="rId4"/>
          <a:stretch>
            <a:fillRect/>
          </a:stretch>
        </p:blipFill>
        <p:spPr>
          <a:xfrm>
            <a:off x="-9143" y="-18868"/>
            <a:ext cx="5130801" cy="660401"/>
          </a:xfrm>
          <a:prstGeom prst="rect">
            <a:avLst/>
          </a:prstGeom>
          <a:ln w="12700">
            <a:miter lim="400000"/>
          </a:ln>
        </p:spPr>
      </p:pic>
      <p:sp>
        <p:nvSpPr>
          <p:cNvPr id="241" name="TextBox 4"/>
          <p:cNvSpPr txBox="1"/>
          <p:nvPr/>
        </p:nvSpPr>
        <p:spPr>
          <a:xfrm>
            <a:off x="275896" y="11103"/>
            <a:ext cx="2627841"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3200">
                <a:solidFill>
                  <a:srgbClr val="FFFFFF"/>
                </a:solidFill>
                <a:latin typeface="Source Sans Pro Bold"/>
                <a:ea typeface="Source Sans Pro Bold"/>
                <a:cs typeface="Source Sans Pro Bold"/>
                <a:sym typeface="Source Sans Pro Bold"/>
              </a:defRPr>
            </a:lvl1pPr>
          </a:lstStyle>
          <a:p>
            <a:r>
              <a:t>Disclaimer</a:t>
            </a:r>
          </a:p>
        </p:txBody>
      </p:sp>
      <p:pic>
        <p:nvPicPr>
          <p:cNvPr id="242" name="Picture 6" descr="Picture 6"/>
          <p:cNvPicPr>
            <a:picLocks noChangeAspect="1"/>
          </p:cNvPicPr>
          <p:nvPr/>
        </p:nvPicPr>
        <p:blipFill>
          <a:blip r:embed="rId2"/>
          <a:stretch>
            <a:fillRect/>
          </a:stretch>
        </p:blipFill>
        <p:spPr>
          <a:xfrm>
            <a:off x="11189974" y="118168"/>
            <a:ext cx="866715" cy="895041"/>
          </a:xfrm>
          <a:prstGeom prst="rect">
            <a:avLst/>
          </a:prstGeom>
          <a:ln w="12700">
            <a:miter lim="400000"/>
          </a:ln>
        </p:spPr>
      </p:pic>
      <p:sp>
        <p:nvSpPr>
          <p:cNvPr id="243" name="Body Level One…"/>
          <p:cNvSpPr txBox="1">
            <a:spLocks noGrp="1"/>
          </p:cNvSpPr>
          <p:nvPr>
            <p:ph type="body" idx="1"/>
          </p:nvPr>
        </p:nvSpPr>
        <p:spPr>
          <a:xfrm>
            <a:off x="797442" y="842963"/>
            <a:ext cx="10450423" cy="5206965"/>
          </a:xfrm>
          <a:prstGeom prst="rect">
            <a:avLst/>
          </a:prstGeom>
        </p:spPr>
        <p:txBody>
          <a:bodyPr/>
          <a:lstStyle>
            <a:lvl1pPr>
              <a:defRPr sz="2000"/>
            </a:lvl1pPr>
            <a:lvl2pPr>
              <a:defRPr sz="2000"/>
            </a:lvl2pPr>
            <a:lvl3pPr>
              <a:defRPr sz="2000"/>
            </a:lvl3pPr>
            <a:lvl4pPr>
              <a:defRPr sz="2000"/>
            </a:lvl4pPr>
            <a:lvl5pPr>
              <a:defRPr sz="2000"/>
            </a:lvl5pPr>
          </a:lstStyle>
          <a:p>
            <a:r>
              <a:t>Body Level One</a:t>
            </a:r>
          </a:p>
          <a:p>
            <a:pPr lvl="1"/>
            <a:r>
              <a:t>Body Level Two</a:t>
            </a:r>
          </a:p>
          <a:p>
            <a:pPr lvl="2"/>
            <a:r>
              <a:t>Body Level Three</a:t>
            </a:r>
          </a:p>
          <a:p>
            <a:pPr lvl="3"/>
            <a:r>
              <a:t>Body Level Four</a:t>
            </a:r>
          </a:p>
          <a:p>
            <a:pPr lvl="4"/>
            <a:r>
              <a:t>Body Level Five</a:t>
            </a:r>
          </a:p>
        </p:txBody>
      </p:sp>
      <p:sp>
        <p:nvSpPr>
          <p:cNvPr id="246" name="Slide Number"/>
          <p:cNvSpPr txBox="1">
            <a:spLocks noGrp="1"/>
          </p:cNvSpPr>
          <p:nvPr>
            <p:ph type="sldNum" sz="quarter" idx="2"/>
          </p:nvPr>
        </p:nvSpPr>
        <p:spPr>
          <a:xfrm>
            <a:off x="11480800" y="6330332"/>
            <a:ext cx="280874" cy="320041"/>
          </a:xfrm>
          <a:prstGeom prst="rect">
            <a:avLst/>
          </a:prstGeom>
        </p:spPr>
        <p:txBody>
          <a:bodyPr/>
          <a:lstStyle/>
          <a:p>
            <a:fld id="{86CB4B4D-7CA3-9044-876B-883B54F8677D}" type="slidenum">
              <a:t>‹#›</a:t>
            </a:fld>
            <a:endParaRPr/>
          </a:p>
        </p:txBody>
      </p:sp>
      <p:sp>
        <p:nvSpPr>
          <p:cNvPr id="14" name="TextBox 7">
            <a:extLst>
              <a:ext uri="{FF2B5EF4-FFF2-40B4-BE49-F238E27FC236}">
                <a16:creationId xmlns:a16="http://schemas.microsoft.com/office/drawing/2014/main" id="{82A42DE2-FC46-4446-AA7C-355132A99BD0}"/>
              </a:ext>
            </a:extLst>
          </p:cNvPr>
          <p:cNvSpPr txBox="1"/>
          <p:nvPr userDrawn="1"/>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5" name="Text Placeholder 6">
            <a:extLst>
              <a:ext uri="{FF2B5EF4-FFF2-40B4-BE49-F238E27FC236}">
                <a16:creationId xmlns:a16="http://schemas.microsoft.com/office/drawing/2014/main" id="{ABFF1854-6D68-4094-8B10-07AB555897A7}"/>
              </a:ext>
            </a:extLst>
          </p:cNvPr>
          <p:cNvSpPr txBox="1"/>
          <p:nvPr userDrawn="1"/>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pic>
        <p:nvPicPr>
          <p:cNvPr id="16" name="Picture 15" descr="Logo&#10;&#10;Description automatically generated">
            <a:extLst>
              <a:ext uri="{FF2B5EF4-FFF2-40B4-BE49-F238E27FC236}">
                <a16:creationId xmlns:a16="http://schemas.microsoft.com/office/drawing/2014/main" id="{C0C54A01-ED92-4106-9459-50B79845D8B8}"/>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4.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26" Type="http://schemas.openxmlformats.org/officeDocument/2006/relationships/image" Target="../media/image4.png"/><Relationship Id="rId3" Type="http://schemas.openxmlformats.org/officeDocument/2006/relationships/slideLayout" Target="../slideLayouts/slideLayout22.xml"/><Relationship Id="rId21" Type="http://schemas.openxmlformats.org/officeDocument/2006/relationships/slideLayout" Target="../slideLayouts/slideLayout40.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5" Type="http://schemas.openxmlformats.org/officeDocument/2006/relationships/image" Target="../media/image3.png"/><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slideLayout" Target="../slideLayouts/slideLayout39.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image" Target="../media/image2.png"/><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image" Target="../media/image1.png"/><Relationship Id="rId10" Type="http://schemas.openxmlformats.org/officeDocument/2006/relationships/slideLayout" Target="../slideLayouts/slideLayout29.xml"/><Relationship Id="rId19" Type="http://schemas.openxmlformats.org/officeDocument/2006/relationships/slideLayout" Target="../slideLayouts/slideLayout38.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theme" Target="../theme/theme2.xml"/><Relationship Id="rId27"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1"/>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2"/>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1"/>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2"/>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3"/>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899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t>Thank you</a:t>
            </a:r>
          </a:p>
        </p:txBody>
      </p:sp>
      <p:pic>
        <p:nvPicPr>
          <p:cNvPr id="10" name="Picture 6" descr="Picture 6"/>
          <p:cNvPicPr>
            <a:picLocks noChangeAspect="1"/>
          </p:cNvPicPr>
          <p:nvPr/>
        </p:nvPicPr>
        <p:blipFill>
          <a:blip r:embed="rId24"/>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a:t>Module 6</a:t>
            </a:r>
            <a:endParaRP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pic>
        <p:nvPicPr>
          <p:cNvPr id="15" name="Picture 14" descr="Logo&#10;&#10;Description automatically generated">
            <a:extLst>
              <a:ext uri="{FF2B5EF4-FFF2-40B4-BE49-F238E27FC236}">
                <a16:creationId xmlns:a16="http://schemas.microsoft.com/office/drawing/2014/main" id="{A2745DBF-3522-4C44-B7D9-62C408838138}"/>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1738390" y="6326573"/>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9" r:id="rId5"/>
    <p:sldLayoutId id="2147483691" r:id="rId6"/>
    <p:sldLayoutId id="2147483692" r:id="rId7"/>
    <p:sldLayoutId id="2147483855" r:id="rId8"/>
    <p:sldLayoutId id="2147483858" r:id="rId9"/>
    <p:sldLayoutId id="2147483859" r:id="rId10"/>
    <p:sldLayoutId id="2147483719" r:id="rId11"/>
    <p:sldLayoutId id="2147483774" r:id="rId12"/>
    <p:sldLayoutId id="2147483854" r:id="rId13"/>
    <p:sldLayoutId id="2147483853" r:id="rId14"/>
    <p:sldLayoutId id="2147483861" r:id="rId15"/>
    <p:sldLayoutId id="2147483857" r:id="rId16"/>
    <p:sldLayoutId id="2147483671" r:id="rId17"/>
    <p:sldLayoutId id="2147483672" r:id="rId18"/>
    <p:sldLayoutId id="2147483862" r:id="rId19"/>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2" descr="Picture 2"/>
          <p:cNvPicPr>
            <a:picLocks noChangeAspect="1"/>
          </p:cNvPicPr>
          <p:nvPr/>
        </p:nvPicPr>
        <p:blipFill>
          <a:blip r:embed="rId23"/>
          <a:stretch>
            <a:fillRect/>
          </a:stretch>
        </p:blipFill>
        <p:spPr>
          <a:xfrm>
            <a:off x="11189974" y="118168"/>
            <a:ext cx="866715" cy="895041"/>
          </a:xfrm>
          <a:prstGeom prst="rect">
            <a:avLst/>
          </a:prstGeom>
          <a:ln w="12700">
            <a:miter lim="400000"/>
          </a:ln>
        </p:spPr>
      </p:pic>
      <p:pic>
        <p:nvPicPr>
          <p:cNvPr id="3" name="Picture 2" descr="Picture 2"/>
          <p:cNvPicPr>
            <a:picLocks noChangeAspect="1"/>
          </p:cNvPicPr>
          <p:nvPr/>
        </p:nvPicPr>
        <p:blipFill>
          <a:blip r:embed="rId24"/>
          <a:stretch>
            <a:fillRect/>
          </a:stretch>
        </p:blipFill>
        <p:spPr>
          <a:xfrm>
            <a:off x="74342" y="6310302"/>
            <a:ext cx="1548719" cy="474296"/>
          </a:xfrm>
          <a:prstGeom prst="rect">
            <a:avLst/>
          </a:prstGeom>
          <a:ln w="12700">
            <a:miter lim="400000"/>
          </a:ln>
        </p:spPr>
      </p:pic>
      <p:pic>
        <p:nvPicPr>
          <p:cNvPr id="4" name="Picture 4" descr="Picture 4"/>
          <p:cNvPicPr>
            <a:picLocks noChangeAspect="1"/>
          </p:cNvPicPr>
          <p:nvPr/>
        </p:nvPicPr>
        <p:blipFill>
          <a:blip r:embed="rId23"/>
          <a:stretch>
            <a:fillRect/>
          </a:stretch>
        </p:blipFill>
        <p:spPr>
          <a:xfrm>
            <a:off x="11189971" y="118168"/>
            <a:ext cx="866715" cy="895041"/>
          </a:xfrm>
          <a:prstGeom prst="rect">
            <a:avLst/>
          </a:prstGeom>
          <a:ln w="12700">
            <a:miter lim="400000"/>
          </a:ln>
        </p:spPr>
      </p:pic>
      <p:pic>
        <p:nvPicPr>
          <p:cNvPr id="5" name="Picture 2" descr="Picture 2"/>
          <p:cNvPicPr>
            <a:picLocks noChangeAspect="1"/>
          </p:cNvPicPr>
          <p:nvPr/>
        </p:nvPicPr>
        <p:blipFill>
          <a:blip r:embed="rId24"/>
          <a:stretch>
            <a:fillRect/>
          </a:stretch>
        </p:blipFill>
        <p:spPr>
          <a:xfrm>
            <a:off x="74342" y="6310295"/>
            <a:ext cx="1548719" cy="474296"/>
          </a:xfrm>
          <a:prstGeom prst="rect">
            <a:avLst/>
          </a:prstGeom>
          <a:ln w="12700">
            <a:miter lim="400000"/>
          </a:ln>
        </p:spPr>
      </p:pic>
      <p:sp>
        <p:nvSpPr>
          <p:cNvPr id="6" name="Google Shape;308;p8"/>
          <p:cNvSpPr/>
          <p:nvPr/>
        </p:nvSpPr>
        <p:spPr>
          <a:xfrm>
            <a:off x="0" y="0"/>
            <a:ext cx="12192000" cy="6189785"/>
          </a:xfrm>
          <a:prstGeom prst="roundRect">
            <a:avLst>
              <a:gd name="adj" fmla="val 0"/>
            </a:avLst>
          </a:prstGeom>
          <a:solidFill>
            <a:srgbClr val="EDF3F8"/>
          </a:solidFill>
          <a:ln w="12700">
            <a:miter lim="400000"/>
          </a:ln>
        </p:spPr>
        <p:txBody>
          <a:bodyPr lIns="45719" rIns="45719"/>
          <a:lstStyle/>
          <a:p>
            <a:pPr algn="just">
              <a:lnSpc>
                <a:spcPct val="90000"/>
              </a:lnSpc>
              <a:spcBef>
                <a:spcPts val="1000"/>
              </a:spcBef>
              <a:defRPr sz="900">
                <a:latin typeface="Source Sans Pro Regular"/>
                <a:ea typeface="Source Sans Pro Regular"/>
                <a:cs typeface="Source Sans Pro Regular"/>
                <a:sym typeface="Source Sans Pro Regular"/>
              </a:defRPr>
            </a:pPr>
            <a:endParaRPr/>
          </a:p>
        </p:txBody>
      </p:sp>
      <p:pic>
        <p:nvPicPr>
          <p:cNvPr id="7" name="Picture 9" descr="Picture 9"/>
          <p:cNvPicPr>
            <a:picLocks noChangeAspect="1"/>
          </p:cNvPicPr>
          <p:nvPr/>
        </p:nvPicPr>
        <p:blipFill>
          <a:blip r:embed="rId25"/>
          <a:stretch>
            <a:fillRect/>
          </a:stretch>
        </p:blipFill>
        <p:spPr>
          <a:xfrm>
            <a:off x="-9625" y="-76485"/>
            <a:ext cx="12223381" cy="5582136"/>
          </a:xfrm>
          <a:prstGeom prst="rect">
            <a:avLst/>
          </a:prstGeom>
          <a:ln w="12700">
            <a:miter lim="400000"/>
          </a:ln>
        </p:spPr>
      </p:pic>
      <p:sp>
        <p:nvSpPr>
          <p:cNvPr id="8" name="Rounded Rectangle 4"/>
          <p:cNvSpPr/>
          <p:nvPr/>
        </p:nvSpPr>
        <p:spPr>
          <a:xfrm flipV="1">
            <a:off x="5003344" y="3246971"/>
            <a:ext cx="2515176" cy="111824"/>
          </a:xfrm>
          <a:prstGeom prst="roundRect">
            <a:avLst>
              <a:gd name="adj" fmla="val 50000"/>
            </a:avLst>
          </a:prstGeom>
          <a:solidFill>
            <a:schemeClr val="accent3"/>
          </a:solidFill>
          <a:ln w="12700">
            <a:miter lim="400000"/>
          </a:ln>
        </p:spPr>
        <p:txBody>
          <a:bodyPr lIns="45719" rIns="45719" anchor="ctr"/>
          <a:lstStyle/>
          <a:p>
            <a:pPr algn="ctr">
              <a:defRPr sz="700">
                <a:solidFill>
                  <a:srgbClr val="FFFFFF"/>
                </a:solidFill>
                <a:latin typeface="Source Sans Pro Regular"/>
                <a:ea typeface="Source Sans Pro Regular"/>
                <a:cs typeface="Source Sans Pro Regular"/>
                <a:sym typeface="Source Sans Pro Regular"/>
              </a:defRPr>
            </a:pPr>
            <a:endParaRPr/>
          </a:p>
        </p:txBody>
      </p:sp>
      <p:sp>
        <p:nvSpPr>
          <p:cNvPr id="9" name="TextBox 5"/>
          <p:cNvSpPr txBox="1"/>
          <p:nvPr/>
        </p:nvSpPr>
        <p:spPr>
          <a:xfrm>
            <a:off x="4400182" y="2325453"/>
            <a:ext cx="3721503" cy="76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ctr">
              <a:defRPr sz="4400">
                <a:solidFill>
                  <a:srgbClr val="FFFFFF"/>
                </a:solidFill>
                <a:latin typeface="Source Sans Pro Bold"/>
                <a:ea typeface="Source Sans Pro Bold"/>
                <a:cs typeface="Source Sans Pro Bold"/>
                <a:sym typeface="Source Sans Pro Bold"/>
              </a:defRPr>
            </a:lvl1pPr>
          </a:lstStyle>
          <a:p>
            <a:r>
              <a:rPr lang="fr-FR" dirty="0"/>
              <a:t>MERCI</a:t>
            </a:r>
            <a:endParaRPr dirty="0"/>
          </a:p>
        </p:txBody>
      </p:sp>
      <p:pic>
        <p:nvPicPr>
          <p:cNvPr id="10" name="Picture 6" descr="Picture 6"/>
          <p:cNvPicPr>
            <a:picLocks noChangeAspect="1"/>
          </p:cNvPicPr>
          <p:nvPr/>
        </p:nvPicPr>
        <p:blipFill>
          <a:blip r:embed="rId26"/>
          <a:stretch>
            <a:fillRect/>
          </a:stretch>
        </p:blipFill>
        <p:spPr>
          <a:xfrm>
            <a:off x="11358371" y="138176"/>
            <a:ext cx="685801" cy="711201"/>
          </a:xfrm>
          <a:prstGeom prst="rect">
            <a:avLst/>
          </a:prstGeom>
          <a:ln w="12700">
            <a:miter lim="400000"/>
          </a:ln>
        </p:spPr>
      </p:pic>
      <p:sp>
        <p:nvSpPr>
          <p:cNvPr id="11" name="TextBox 7"/>
          <p:cNvSpPr txBox="1"/>
          <p:nvPr/>
        </p:nvSpPr>
        <p:spPr>
          <a:xfrm>
            <a:off x="8472299" y="6440699"/>
            <a:ext cx="3426202" cy="2311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lgn="r">
              <a:defRPr sz="900">
                <a:solidFill>
                  <a:srgbClr val="002060"/>
                </a:solidFill>
                <a:latin typeface="Source Sans Pro Regular"/>
                <a:ea typeface="Source Sans Pro Regular"/>
                <a:cs typeface="Source Sans Pro Regular"/>
                <a:sym typeface="Source Sans Pro Regular"/>
              </a:defRPr>
            </a:lvl1pPr>
          </a:lstStyle>
          <a:p>
            <a:r>
              <a:t>Rapid Response Teams </a:t>
            </a:r>
            <a:r>
              <a:rPr lang="fr-FR"/>
              <a:t>Managers</a:t>
            </a:r>
            <a:r>
              <a:t> Training Package</a:t>
            </a:r>
          </a:p>
        </p:txBody>
      </p:sp>
      <p:sp>
        <p:nvSpPr>
          <p:cNvPr id="12" name="Text Placeholder 6"/>
          <p:cNvSpPr txBox="1"/>
          <p:nvPr/>
        </p:nvSpPr>
        <p:spPr>
          <a:xfrm>
            <a:off x="8157918" y="6611807"/>
            <a:ext cx="3740583" cy="21698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lvl="1" indent="342900" algn="r" defTabSz="289320">
              <a:lnSpc>
                <a:spcPct val="90000"/>
              </a:lnSpc>
              <a:spcBef>
                <a:spcPts val="100"/>
              </a:spcBef>
              <a:defRPr sz="900">
                <a:solidFill>
                  <a:srgbClr val="002060"/>
                </a:solidFill>
                <a:latin typeface="Source Sans Pro Regular"/>
                <a:ea typeface="Source Sans Pro Regular"/>
                <a:cs typeface="Source Sans Pro Regular"/>
                <a:sym typeface="Source Sans Pro Regular"/>
              </a:defRPr>
            </a:pPr>
            <a:r>
              <a:rPr lang="fr-FR" noProof="0"/>
              <a:t>M</a:t>
            </a:r>
            <a:r>
              <a:rPr lang="en-US" noProof="0" err="1"/>
              <a:t>odule</a:t>
            </a:r>
            <a:r>
              <a:rPr lang="en-US" noProof="0"/>
              <a:t> 6</a:t>
            </a:r>
          </a:p>
        </p:txBody>
      </p:sp>
      <p:sp>
        <p:nvSpPr>
          <p:cNvPr id="13"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14"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pic>
        <p:nvPicPr>
          <p:cNvPr id="15" name="Picture 14" descr="Logo&#10;&#10;Description automatically generated">
            <a:extLst>
              <a:ext uri="{FF2B5EF4-FFF2-40B4-BE49-F238E27FC236}">
                <a16:creationId xmlns:a16="http://schemas.microsoft.com/office/drawing/2014/main" id="{EB4CD454-2FA6-410F-A437-52FF020A2B4C}"/>
              </a:ext>
            </a:extLst>
          </p:cNvPr>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a:off x="1738390" y="6356553"/>
            <a:ext cx="652157" cy="474296"/>
          </a:xfrm>
          <a:prstGeom prst="rect">
            <a:avLst/>
          </a:prstGeom>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88" r:id="rId12"/>
    <p:sldLayoutId id="2147483732" r:id="rId13"/>
    <p:sldLayoutId id="2147483733" r:id="rId14"/>
    <p:sldLayoutId id="2147483789" r:id="rId15"/>
    <p:sldLayoutId id="2147483735" r:id="rId16"/>
    <p:sldLayoutId id="2147483736" r:id="rId17"/>
    <p:sldLayoutId id="2147483737" r:id="rId18"/>
    <p:sldLayoutId id="2147483738" r:id="rId19"/>
    <p:sldLayoutId id="2147483739" r:id="rId20"/>
    <p:sldLayoutId id="2147483740" r:id="rId21"/>
  </p:sldLayoutIdLst>
  <p:transition spd="med"/>
  <p:hf hdr="0" ftr="0" dt="0"/>
  <p:txStyles>
    <p:titleStyle>
      <a:lvl1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0" marR="0" indent="0" algn="l" defTabSz="289320" rtl="0" latinLnBrk="0">
        <a:lnSpc>
          <a:spcPct val="90000"/>
        </a:lnSpc>
        <a:spcBef>
          <a:spcPts val="300"/>
        </a:spcBef>
        <a:spcAft>
          <a:spcPts val="0"/>
        </a:spcAft>
        <a:buClrTx/>
        <a:buSzTx/>
        <a:buFontTx/>
        <a:buNone/>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spc="0" baseline="0">
          <a:solidFill>
            <a:srgbClr val="000000"/>
          </a:solidFill>
          <a:uFillTx/>
          <a:latin typeface="Source Sans Pro Regular"/>
          <a:ea typeface="Source Sans Pro Regular"/>
          <a:cs typeface="Source Sans Pro Regular"/>
          <a:sym typeface="Source Sans Pro Regular"/>
        </a:defRPr>
      </a:lvl9pPr>
    </p:bodyStyle>
    <p:otherStyle>
      <a:lvl1pPr marL="0" marR="0" indent="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l" defTabSz="914400" rtl="0"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5.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5.xml"/><Relationship Id="rId1" Type="http://schemas.openxmlformats.org/officeDocument/2006/relationships/tags" Target="../tags/tag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5.xml"/><Relationship Id="rId1" Type="http://schemas.openxmlformats.org/officeDocument/2006/relationships/tags" Target="../tags/tag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1.xml"/><Relationship Id="rId1" Type="http://schemas.openxmlformats.org/officeDocument/2006/relationships/tags" Target="../tags/tag6.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1.xml"/><Relationship Id="rId1" Type="http://schemas.openxmlformats.org/officeDocument/2006/relationships/tags" Target="../tags/tag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sv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4.png"/><Relationship Id="rId11" Type="http://schemas.openxmlformats.org/officeDocument/2006/relationships/image" Target="../media/image29.svg"/><Relationship Id="rId5" Type="http://schemas.openxmlformats.org/officeDocument/2006/relationships/chart" Target="../charts/chart1.xml"/><Relationship Id="rId10" Type="http://schemas.openxmlformats.org/officeDocument/2006/relationships/image" Target="../media/image28.png"/><Relationship Id="rId4" Type="http://schemas.openxmlformats.org/officeDocument/2006/relationships/image" Target="../media/image23.svg"/><Relationship Id="rId9" Type="http://schemas.openxmlformats.org/officeDocument/2006/relationships/image" Target="../media/image27.sv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1.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1.xml"/><Relationship Id="rId1" Type="http://schemas.openxmlformats.org/officeDocument/2006/relationships/tags" Target="../tags/tag9.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hyperlink" Target="https://www.who.int/publications/i/item/naphs-for-all-a-3-step-strategic-framework-for-national-action-plan-for-health-security" TargetMode="External"/><Relationship Id="rId2" Type="http://schemas.openxmlformats.org/officeDocument/2006/relationships/hyperlink" Target="https://www.iso.org/standard/70017.html" TargetMode="Externa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1.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5.xml"/><Relationship Id="rId1" Type="http://schemas.openxmlformats.org/officeDocument/2006/relationships/tags" Target="../tags/tag1.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5.xml"/><Relationship Id="rId1" Type="http://schemas.openxmlformats.org/officeDocument/2006/relationships/tags" Target="../tags/tag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lide Number Placeholder 5"/>
          <p:cNvSpPr txBox="1">
            <a:spLocks noGrp="1"/>
          </p:cNvSpPr>
          <p:nvPr>
            <p:ph type="sldNum" sz="quarter" idx="2"/>
          </p:nvPr>
        </p:nvSpPr>
        <p:spPr>
          <a:xfrm>
            <a:off x="11935326" y="6506679"/>
            <a:ext cx="203202" cy="34089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sz="1000">
                <a:solidFill>
                  <a:schemeClr val="tx1">
                    <a:lumMod val="50000"/>
                    <a:lumOff val="50000"/>
                  </a:schemeClr>
                </a:solidFill>
                <a:latin typeface="Source Sans Pro" panose="020B0503030403020204" pitchFamily="34" charset="0"/>
              </a:rPr>
              <a:t>1</a:t>
            </a:fld>
            <a:endParaRPr sz="1000">
              <a:solidFill>
                <a:schemeClr val="tx1">
                  <a:lumMod val="50000"/>
                  <a:lumOff val="50000"/>
                </a:schemeClr>
              </a:solidFill>
              <a:latin typeface="Source Sans Pro" panose="020B0503030403020204" pitchFamily="34" charset="0"/>
            </a:endParaRPr>
          </a:p>
        </p:txBody>
      </p:sp>
      <p:sp>
        <p:nvSpPr>
          <p:cNvPr id="561" name="Title 2"/>
          <p:cNvSpPr txBox="1">
            <a:spLocks noGrp="1"/>
          </p:cNvSpPr>
          <p:nvPr>
            <p:ph type="title"/>
          </p:nvPr>
        </p:nvSpPr>
        <p:spPr>
          <a:xfrm>
            <a:off x="514203" y="1587568"/>
            <a:ext cx="4928649" cy="2410276"/>
          </a:xfrm>
          <a:prstGeom prst="rect">
            <a:avLst/>
          </a:prstGeom>
        </p:spPr>
        <p:txBody>
          <a:bodyPr lIns="45719" tIns="45720" rIns="45719" bIns="45720" anchor="ctr">
            <a:normAutofit/>
          </a:bodyPr>
          <a:lstStyle/>
          <a:p>
            <a:pPr>
              <a:defRPr b="1"/>
            </a:pPr>
            <a:r>
              <a:t>Atelier pour les gestionnaires </a:t>
            </a:r>
            <a:br/>
            <a:r>
              <a:t>des équipes d’intervention rapide</a:t>
            </a:r>
          </a:p>
        </p:txBody>
      </p:sp>
      <p:sp>
        <p:nvSpPr>
          <p:cNvPr id="562" name="Subtitle 2"/>
          <p:cNvSpPr txBox="1"/>
          <p:nvPr/>
        </p:nvSpPr>
        <p:spPr>
          <a:xfrm>
            <a:off x="4042278" y="3740411"/>
            <a:ext cx="8900160"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lgn="ctr">
              <a:spcBef>
                <a:spcPts val="700"/>
              </a:spcBef>
              <a:defRPr sz="3200">
                <a:solidFill>
                  <a:srgbClr val="002060"/>
                </a:solidFill>
                <a:latin typeface="Source Sans Pro Bold"/>
                <a:ea typeface="Source Sans Pro Bold"/>
                <a:cs typeface="Source Sans Pro Bold"/>
                <a:sym typeface="Source Sans Pro Bold"/>
              </a:defRPr>
            </a:lvl1pPr>
          </a:lstStyle>
          <a:p>
            <a:pPr>
              <a:defRPr b="1">
                <a:solidFill>
                  <a:schemeClr val="tx1"/>
                </a:solidFill>
                <a:highlight>
                  <a:srgbClr val="FFFF00"/>
                </a:highlight>
              </a:defRPr>
            </a:pPr>
            <a:r>
              <a:rPr lang="fr-FR" dirty="0"/>
              <a:t>Ville</a:t>
            </a:r>
            <a:r>
              <a:rPr dirty="0"/>
              <a:t>, pays, dates</a:t>
            </a:r>
            <a:endParaRPr b="1" dirty="0">
              <a:solidFill>
                <a:schemeClr val="tx1"/>
              </a:solidFill>
              <a:highlight>
                <a:srgbClr val="FFFF00"/>
              </a:highlight>
            </a:endParaRPr>
          </a:p>
        </p:txBody>
      </p:sp>
      <p:sp>
        <p:nvSpPr>
          <p:cNvPr id="563" name="Title 2"/>
          <p:cNvSpPr txBox="1"/>
          <p:nvPr/>
        </p:nvSpPr>
        <p:spPr>
          <a:xfrm>
            <a:off x="4518211" y="4307605"/>
            <a:ext cx="7000049" cy="599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ctr">
            <a:spAutoFit/>
          </a:bodyPr>
          <a:lstStyle>
            <a:lvl1pPr algn="ctr">
              <a:defRPr sz="3200">
                <a:solidFill>
                  <a:srgbClr val="002060"/>
                </a:solidFill>
                <a:latin typeface="Source Sans Pro Bold"/>
                <a:ea typeface="Source Sans Pro Bold"/>
                <a:cs typeface="Source Sans Pro Bold"/>
                <a:sym typeface="Source Sans Pro Bold"/>
              </a:defRPr>
            </a:lvl1pPr>
          </a:lstStyle>
          <a:p>
            <a:pPr>
              <a:defRPr b="1"/>
            </a:pPr>
            <a:r>
              <a:rPr dirty="0" err="1"/>
              <a:t>Bienvenue</a:t>
            </a:r>
            <a:r>
              <a:rPr dirty="0"/>
              <a:t> !</a:t>
            </a:r>
            <a:endParaRPr b="1" dirty="0"/>
          </a:p>
        </p:txBody>
      </p:sp>
      <p:sp>
        <p:nvSpPr>
          <p:cNvPr id="564" name="TextBox 3"/>
          <p:cNvSpPr txBox="1"/>
          <p:nvPr/>
        </p:nvSpPr>
        <p:spPr>
          <a:xfrm>
            <a:off x="431253" y="656240"/>
            <a:ext cx="1948875" cy="646331"/>
          </a:xfrm>
          <a:prstGeom prst="rect">
            <a:avLst/>
          </a:prstGeom>
          <a:solidFill>
            <a:srgbClr val="FFFF00"/>
          </a:solidFill>
          <a:ln>
            <a:solidFill>
              <a:srgbClr val="FFFFFF"/>
            </a:solidFill>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defRPr>
                <a:latin typeface="Source Sans Pro Regular"/>
                <a:ea typeface="Source Sans Pro Regular"/>
                <a:cs typeface="Source Sans Pro Regular"/>
                <a:sym typeface="Source Sans Pro Regular"/>
              </a:defRPr>
            </a:lvl1pPr>
          </a:lstStyle>
          <a:p>
            <a:pPr>
              <a:defRPr>
                <a:highlight>
                  <a:srgbClr val="FFFF00"/>
                </a:highlight>
              </a:defRPr>
            </a:pPr>
            <a:r>
              <a:rPr dirty="0"/>
              <a:t>Drapeau/</a:t>
            </a:r>
            <a:r>
              <a:rPr dirty="0" err="1"/>
              <a:t>emblème</a:t>
            </a:r>
            <a:r>
              <a:rPr dirty="0"/>
              <a:t> du pays</a:t>
            </a:r>
            <a:endParaRPr dirty="0">
              <a:highlight>
                <a:srgbClr val="FFFF00"/>
              </a:highlight>
            </a:endParaRPr>
          </a:p>
        </p:txBody>
      </p:sp>
      <p:sp>
        <p:nvSpPr>
          <p:cNvPr id="565" name="TextBox 7"/>
          <p:cNvSpPr txBox="1"/>
          <p:nvPr/>
        </p:nvSpPr>
        <p:spPr>
          <a:xfrm>
            <a:off x="514350" y="4160585"/>
            <a:ext cx="3197038" cy="3077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lvl1pPr>
              <a:defRPr sz="1400">
                <a:solidFill>
                  <a:srgbClr val="FFFFFF"/>
                </a:solidFill>
                <a:latin typeface="Source Sans Pro Regular"/>
                <a:ea typeface="Source Sans Pro Regular"/>
                <a:cs typeface="Source Sans Pro Regular"/>
                <a:sym typeface="Source Sans Pro Regular"/>
              </a:defRPr>
            </a:lvl1pPr>
          </a:lstStyle>
          <a:p>
            <a:r>
              <a:t>Nom du présentateur/de la présentatrice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3E239D-8E92-446C-85A0-21EFC878CFFE}"/>
              </a:ext>
            </a:extLst>
          </p:cNvPr>
          <p:cNvSpPr>
            <a:spLocks noGrp="1"/>
          </p:cNvSpPr>
          <p:nvPr>
            <p:ph type="body" idx="1"/>
          </p:nvPr>
        </p:nvSpPr>
        <p:spPr>
          <a:xfrm>
            <a:off x="1022825" y="1466560"/>
            <a:ext cx="8222168" cy="4654071"/>
          </a:xfrm>
        </p:spPr>
        <p:txBody>
          <a:bodyPr lIns="45719" tIns="45720" rIns="45719" bIns="45720" anchor="t">
            <a:normAutofit/>
          </a:bodyPr>
          <a:lstStyle/>
          <a:p>
            <a:pPr>
              <a:defRPr b="1">
                <a:solidFill>
                  <a:srgbClr val="65A100"/>
                </a:solidFill>
              </a:defRPr>
            </a:pPr>
            <a:r>
              <a:t>Sources de financement, telles que :</a:t>
            </a:r>
          </a:p>
        </p:txBody>
      </p:sp>
      <p:sp>
        <p:nvSpPr>
          <p:cNvPr id="2" name="Title 1">
            <a:extLst>
              <a:ext uri="{FF2B5EF4-FFF2-40B4-BE49-F238E27FC236}">
                <a16:creationId xmlns:a16="http://schemas.microsoft.com/office/drawing/2014/main" id="{4CBD8FDA-544A-42F2-8579-8468F99CDAFD}"/>
              </a:ext>
            </a:extLst>
          </p:cNvPr>
          <p:cNvSpPr>
            <a:spLocks noGrp="1"/>
          </p:cNvSpPr>
          <p:nvPr>
            <p:ph type="title" idx="4294967295"/>
          </p:nvPr>
        </p:nvSpPr>
        <p:spPr>
          <a:xfrm>
            <a:off x="193729" y="807096"/>
            <a:ext cx="7558088" cy="646113"/>
          </a:xfrm>
        </p:spPr>
        <p:txBody>
          <a:bodyPr lIns="45719" tIns="45720" rIns="45719" bIns="45720" anchor="ctr">
            <a:noAutofit/>
          </a:bodyPr>
          <a:lstStyle/>
          <a:p>
            <a:pPr>
              <a:defRPr sz="2800" b="1">
                <a:solidFill>
                  <a:srgbClr val="A2010C"/>
                </a:solidFill>
              </a:defRPr>
            </a:pPr>
            <a:r>
              <a:t>Éléments propres à tout budget</a:t>
            </a:r>
          </a:p>
        </p:txBody>
      </p:sp>
      <p:sp>
        <p:nvSpPr>
          <p:cNvPr id="9" name="Rectangle: Rounded Corners 8">
            <a:extLst>
              <a:ext uri="{FF2B5EF4-FFF2-40B4-BE49-F238E27FC236}">
                <a16:creationId xmlns:a16="http://schemas.microsoft.com/office/drawing/2014/main" id="{766D6841-93EF-449A-AC8E-D123F550FDAF}"/>
              </a:ext>
            </a:extLst>
          </p:cNvPr>
          <p:cNvSpPr/>
          <p:nvPr/>
        </p:nvSpPr>
        <p:spPr>
          <a:xfrm>
            <a:off x="3160735" y="2109490"/>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defRPr sz="2800" kern="1200">
                <a:solidFill>
                  <a:prstClr val="white"/>
                </a:solidFill>
                <a:latin typeface="Source Sans Pro Regular"/>
              </a:defRPr>
            </a:pPr>
            <a:r>
              <a:t>Fonds généraux</a:t>
            </a:r>
          </a:p>
        </p:txBody>
      </p:sp>
      <p:sp>
        <p:nvSpPr>
          <p:cNvPr id="10" name="Rectangle: Rounded Corners 9">
            <a:extLst>
              <a:ext uri="{FF2B5EF4-FFF2-40B4-BE49-F238E27FC236}">
                <a16:creationId xmlns:a16="http://schemas.microsoft.com/office/drawing/2014/main" id="{00395E3B-D697-4F25-B594-2F07C2C655ED}"/>
              </a:ext>
            </a:extLst>
          </p:cNvPr>
          <p:cNvSpPr/>
          <p:nvPr/>
        </p:nvSpPr>
        <p:spPr>
          <a:xfrm>
            <a:off x="6481248" y="2109490"/>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defRPr sz="2800" kern="1200">
                <a:solidFill>
                  <a:prstClr val="white"/>
                </a:solidFill>
                <a:latin typeface="Source Sans Pro Regular"/>
              </a:defRPr>
            </a:pPr>
            <a:r>
              <a:t>Dons</a:t>
            </a:r>
          </a:p>
        </p:txBody>
      </p:sp>
      <p:sp>
        <p:nvSpPr>
          <p:cNvPr id="11" name="Rectangle: Rounded Corners 10">
            <a:extLst>
              <a:ext uri="{FF2B5EF4-FFF2-40B4-BE49-F238E27FC236}">
                <a16:creationId xmlns:a16="http://schemas.microsoft.com/office/drawing/2014/main" id="{8B451763-4557-4CFF-BBD4-D6A12B0D43DE}"/>
              </a:ext>
            </a:extLst>
          </p:cNvPr>
          <p:cNvSpPr/>
          <p:nvPr/>
        </p:nvSpPr>
        <p:spPr>
          <a:xfrm>
            <a:off x="3160735" y="4045718"/>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defRPr sz="2800" kern="1200">
                <a:solidFill>
                  <a:prstClr val="white"/>
                </a:solidFill>
                <a:latin typeface="Source Sans Pro Regular"/>
              </a:defRPr>
            </a:pPr>
            <a:r>
              <a:t>Facturations à l’acte</a:t>
            </a:r>
          </a:p>
        </p:txBody>
      </p:sp>
      <p:sp>
        <p:nvSpPr>
          <p:cNvPr id="12" name="Rectangle: Rounded Corners 11">
            <a:extLst>
              <a:ext uri="{FF2B5EF4-FFF2-40B4-BE49-F238E27FC236}">
                <a16:creationId xmlns:a16="http://schemas.microsoft.com/office/drawing/2014/main" id="{7AB7F908-A854-4FE6-AA23-C0B87B967634}"/>
              </a:ext>
            </a:extLst>
          </p:cNvPr>
          <p:cNvSpPr/>
          <p:nvPr/>
        </p:nvSpPr>
        <p:spPr>
          <a:xfrm>
            <a:off x="6481248" y="4045718"/>
            <a:ext cx="2704053" cy="1551408"/>
          </a:xfrm>
          <a:prstGeom prst="roundRect">
            <a:avLst/>
          </a:prstGeom>
          <a:solidFill>
            <a:srgbClr val="00205C"/>
          </a:solidFill>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50" tIns="247650" rIns="247650" bIns="247650" numCol="1" spcCol="1270" anchor="ctr" anchorCtr="0">
            <a:noAutofit/>
          </a:bodyPr>
          <a:lstStyle/>
          <a:p>
            <a:pPr algn="ctr" defTabSz="2889250" hangingPunct="1">
              <a:lnSpc>
                <a:spcPct val="90000"/>
              </a:lnSpc>
              <a:spcBef>
                <a:spcPct val="0"/>
              </a:spcBef>
              <a:spcAft>
                <a:spcPct val="35000"/>
              </a:spcAft>
              <a:defRPr sz="2800" kern="1200">
                <a:solidFill>
                  <a:prstClr val="white"/>
                </a:solidFill>
                <a:latin typeface="Source Sans Pro Regular"/>
              </a:defRPr>
            </a:pPr>
            <a:r>
              <a:t>Autres</a:t>
            </a:r>
          </a:p>
        </p:txBody>
      </p:sp>
      <p:sp>
        <p:nvSpPr>
          <p:cNvPr id="6" name="Title 1">
            <a:extLst>
              <a:ext uri="{FF2B5EF4-FFF2-40B4-BE49-F238E27FC236}">
                <a16:creationId xmlns:a16="http://schemas.microsoft.com/office/drawing/2014/main" id="{B8BDD01E-78AC-FC58-2E55-0D70B18D7760}"/>
              </a:ext>
            </a:extLst>
          </p:cNvPr>
          <p:cNvSpPr txBox="1">
            <a:spLocks/>
          </p:cNvSpPr>
          <p:nvPr/>
        </p:nvSpPr>
        <p:spPr>
          <a:xfrm>
            <a:off x="107156" y="0"/>
            <a:ext cx="8639175"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b="1"/>
            </a:pPr>
            <a:r>
              <a:t>6.1 Budgétisation</a:t>
            </a:r>
            <a:endParaRPr sz="2800">
              <a:latin typeface="Arial"/>
              <a:cs typeface="Arial"/>
            </a:endParaRPr>
          </a:p>
        </p:txBody>
      </p:sp>
      <p:sp>
        <p:nvSpPr>
          <p:cNvPr id="4" name="Rectangle 3">
            <a:extLst>
              <a:ext uri="{FF2B5EF4-FFF2-40B4-BE49-F238E27FC236}">
                <a16:creationId xmlns:a16="http://schemas.microsoft.com/office/drawing/2014/main" id="{C76D33A1-4BFA-55A1-4C5A-0FD329572B5F}"/>
              </a:ext>
            </a:extLst>
          </p:cNvPr>
          <p:cNvSpPr/>
          <p:nvPr/>
        </p:nvSpPr>
        <p:spPr>
          <a:xfrm>
            <a:off x="0" y="6166897"/>
            <a:ext cx="12192000" cy="677108"/>
          </a:xfrm>
          <a:prstGeom prst="rect">
            <a:avLst/>
          </a:prstGeom>
          <a:solidFill>
            <a:srgbClr val="951D19"/>
          </a:solidFill>
        </p:spPr>
        <p:txBody>
          <a:bodyPr wrap="square" lIns="91440" tIns="45720" rIns="91440" bIns="45720" anchor="t">
            <a:spAutoFit/>
          </a:bodyPr>
          <a:lstStyle/>
          <a:p>
            <a:pPr marL="400050" lvl="2" indent="0" algn="ctr">
              <a:buClr>
                <a:srgbClr val="65A000"/>
              </a:buClr>
              <a:defRPr sz="1900" b="1">
                <a:solidFill>
                  <a:schemeClr val="bg1"/>
                </a:solidFill>
                <a:latin typeface="Source Sans Pro Regular"/>
                <a:ea typeface="Source Sans Pro Regular"/>
                <a:sym typeface="Source Sans Pro Regular"/>
              </a:defRPr>
            </a:pPr>
            <a:r>
              <a:rPr dirty="0"/>
              <a:t>Les fonds </a:t>
            </a:r>
            <a:r>
              <a:rPr dirty="0" err="1"/>
              <a:t>nécessaires</a:t>
            </a:r>
            <a:r>
              <a:rPr dirty="0"/>
              <a:t> au </a:t>
            </a:r>
            <a:r>
              <a:rPr dirty="0" err="1"/>
              <a:t>fonctionnement</a:t>
            </a:r>
            <a:r>
              <a:rPr dirty="0"/>
              <a:t> des EIR </a:t>
            </a:r>
            <a:r>
              <a:rPr dirty="0" err="1"/>
              <a:t>peuvent</a:t>
            </a:r>
            <a:r>
              <a:rPr dirty="0"/>
              <a:t> </a:t>
            </a:r>
            <a:r>
              <a:rPr dirty="0" err="1"/>
              <a:t>provenir</a:t>
            </a:r>
            <a:r>
              <a:rPr dirty="0"/>
              <a:t> de divers </a:t>
            </a:r>
            <a:r>
              <a:rPr dirty="0" err="1"/>
              <a:t>secteurs</a:t>
            </a:r>
            <a:r>
              <a:rPr dirty="0"/>
              <a:t> </a:t>
            </a:r>
            <a:r>
              <a:rPr dirty="0" err="1"/>
              <a:t>gouvernementaux</a:t>
            </a:r>
            <a:r>
              <a:rPr dirty="0"/>
              <a:t> et </a:t>
            </a:r>
            <a:r>
              <a:rPr dirty="0" err="1"/>
              <a:t>dʼautres</a:t>
            </a:r>
            <a:r>
              <a:rPr dirty="0"/>
              <a:t> parties </a:t>
            </a:r>
            <a:r>
              <a:rPr dirty="0" err="1"/>
              <a:t>prenantes</a:t>
            </a:r>
            <a:endParaRPr sz="1900" b="1" dirty="0">
              <a:solidFill>
                <a:schemeClr val="bg1"/>
              </a:solidFill>
              <a:latin typeface="Source Sans Pro Regular"/>
              <a:ea typeface="Source Sans Pro Regular"/>
            </a:endParaRPr>
          </a:p>
        </p:txBody>
      </p:sp>
      <p:sp>
        <p:nvSpPr>
          <p:cNvPr id="13" name="Slide Number Placeholder 8">
            <a:extLst>
              <a:ext uri="{FF2B5EF4-FFF2-40B4-BE49-F238E27FC236}">
                <a16:creationId xmlns:a16="http://schemas.microsoft.com/office/drawing/2014/main" id="{FB33366A-BCBF-4959-AFD1-2B7EA679F7B4}"/>
              </a:ext>
            </a:extLst>
          </p:cNvPr>
          <p:cNvSpPr txBox="1">
            <a:spLocks/>
          </p:cNvSpPr>
          <p:nvPr/>
        </p:nvSpPr>
        <p:spPr>
          <a:xfrm>
            <a:off x="11911126" y="6482735"/>
            <a:ext cx="280874"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t>10</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74462378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83E239D-8E92-446C-85A0-21EFC878CFFE}"/>
              </a:ext>
            </a:extLst>
          </p:cNvPr>
          <p:cNvSpPr>
            <a:spLocks noGrp="1"/>
          </p:cNvSpPr>
          <p:nvPr>
            <p:ph type="body" idx="1"/>
          </p:nvPr>
        </p:nvSpPr>
        <p:spPr>
          <a:xfrm>
            <a:off x="735864" y="1556563"/>
            <a:ext cx="8222168" cy="4654071"/>
          </a:xfrm>
        </p:spPr>
        <p:txBody>
          <a:bodyPr lIns="45719" tIns="45720" rIns="45719" bIns="45720" anchor="t">
            <a:normAutofit/>
          </a:bodyPr>
          <a:lstStyle/>
          <a:p>
            <a:pPr>
              <a:defRPr b="1">
                <a:solidFill>
                  <a:srgbClr val="65A100"/>
                </a:solidFill>
              </a:defRPr>
            </a:pPr>
            <a:r>
              <a:t>Dépenses, telles que :</a:t>
            </a:r>
          </a:p>
        </p:txBody>
      </p:sp>
      <p:sp>
        <p:nvSpPr>
          <p:cNvPr id="2" name="Title 1">
            <a:extLst>
              <a:ext uri="{FF2B5EF4-FFF2-40B4-BE49-F238E27FC236}">
                <a16:creationId xmlns:a16="http://schemas.microsoft.com/office/drawing/2014/main" id="{4CBD8FDA-544A-42F2-8579-8468F99CDAFD}"/>
              </a:ext>
            </a:extLst>
          </p:cNvPr>
          <p:cNvSpPr>
            <a:spLocks noGrp="1"/>
          </p:cNvSpPr>
          <p:nvPr>
            <p:ph type="title" idx="4294967295"/>
          </p:nvPr>
        </p:nvSpPr>
        <p:spPr>
          <a:xfrm>
            <a:off x="140494" y="792956"/>
            <a:ext cx="6503193" cy="709613"/>
          </a:xfrm>
        </p:spPr>
        <p:txBody>
          <a:bodyPr lIns="45719" tIns="45720" rIns="45719" bIns="45720" anchor="ctr">
            <a:normAutofit/>
          </a:bodyPr>
          <a:lstStyle/>
          <a:p>
            <a:pPr>
              <a:defRPr sz="2800" b="1">
                <a:solidFill>
                  <a:srgbClr val="A2010C"/>
                </a:solidFill>
              </a:defRPr>
            </a:pPr>
            <a:r>
              <a:t>Éléments propres à tout budget</a:t>
            </a:r>
          </a:p>
        </p:txBody>
      </p:sp>
      <p:sp>
        <p:nvSpPr>
          <p:cNvPr id="9" name="Rectangle: Rounded Corners 8">
            <a:extLst>
              <a:ext uri="{FF2B5EF4-FFF2-40B4-BE49-F238E27FC236}">
                <a16:creationId xmlns:a16="http://schemas.microsoft.com/office/drawing/2014/main" id="{DC320973-1E1C-4BDD-B018-E22C254B5B3C}"/>
              </a:ext>
            </a:extLst>
          </p:cNvPr>
          <p:cNvSpPr/>
          <p:nvPr/>
        </p:nvSpPr>
        <p:spPr>
          <a:xfrm>
            <a:off x="1340093"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kern="1200"/>
            </a:pPr>
            <a:r>
              <a:rPr sz="1600"/>
              <a:t>Personnel</a:t>
            </a:r>
          </a:p>
        </p:txBody>
      </p:sp>
      <p:sp>
        <p:nvSpPr>
          <p:cNvPr id="10" name="Rectangle: Rounded Corners 9">
            <a:extLst>
              <a:ext uri="{FF2B5EF4-FFF2-40B4-BE49-F238E27FC236}">
                <a16:creationId xmlns:a16="http://schemas.microsoft.com/office/drawing/2014/main" id="{0323313C-531F-4B6E-B02B-F1955F4E1930}"/>
              </a:ext>
            </a:extLst>
          </p:cNvPr>
          <p:cNvSpPr/>
          <p:nvPr/>
        </p:nvSpPr>
        <p:spPr>
          <a:xfrm>
            <a:off x="3813860"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kern="1200"/>
            </a:pPr>
            <a:r>
              <a:rPr sz="1600"/>
              <a:t>Services publics</a:t>
            </a:r>
          </a:p>
        </p:txBody>
      </p:sp>
      <p:sp>
        <p:nvSpPr>
          <p:cNvPr id="11" name="Rectangle: Rounded Corners 10">
            <a:extLst>
              <a:ext uri="{FF2B5EF4-FFF2-40B4-BE49-F238E27FC236}">
                <a16:creationId xmlns:a16="http://schemas.microsoft.com/office/drawing/2014/main" id="{E52492A9-6845-4B8C-8FE2-DB7A9BE460C0}"/>
              </a:ext>
            </a:extLst>
          </p:cNvPr>
          <p:cNvSpPr/>
          <p:nvPr/>
        </p:nvSpPr>
        <p:spPr>
          <a:xfrm>
            <a:off x="6273479"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kern="1200"/>
            </a:pPr>
            <a:r>
              <a:rPr sz="1600"/>
              <a:t>Entretien des installations et des équipements</a:t>
            </a:r>
          </a:p>
        </p:txBody>
      </p:sp>
      <p:sp>
        <p:nvSpPr>
          <p:cNvPr id="12" name="Rectangle: Rounded Corners 11">
            <a:extLst>
              <a:ext uri="{FF2B5EF4-FFF2-40B4-BE49-F238E27FC236}">
                <a16:creationId xmlns:a16="http://schemas.microsoft.com/office/drawing/2014/main" id="{A03B8670-5B39-42EA-A1D8-E29C7F8EAE23}"/>
              </a:ext>
            </a:extLst>
          </p:cNvPr>
          <p:cNvSpPr/>
          <p:nvPr/>
        </p:nvSpPr>
        <p:spPr>
          <a:xfrm>
            <a:off x="8733098" y="2403995"/>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kern="1200"/>
            </a:pPr>
            <a:r>
              <a:rPr sz="1600"/>
              <a:t>Fournitures et consommables</a:t>
            </a:r>
          </a:p>
        </p:txBody>
      </p:sp>
      <p:sp>
        <p:nvSpPr>
          <p:cNvPr id="13" name="Rectangle: Rounded Corners 12">
            <a:extLst>
              <a:ext uri="{FF2B5EF4-FFF2-40B4-BE49-F238E27FC236}">
                <a16:creationId xmlns:a16="http://schemas.microsoft.com/office/drawing/2014/main" id="{2FE80E5A-B1A1-4A71-9841-0F7C7B657D39}"/>
              </a:ext>
            </a:extLst>
          </p:cNvPr>
          <p:cNvSpPr/>
          <p:nvPr/>
        </p:nvSpPr>
        <p:spPr>
          <a:xfrm>
            <a:off x="1340093"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kern="1200"/>
            </a:pPr>
            <a:r>
              <a:rPr sz="1600"/>
              <a:t>Services et systèmes informatiques</a:t>
            </a:r>
          </a:p>
        </p:txBody>
      </p:sp>
      <p:sp>
        <p:nvSpPr>
          <p:cNvPr id="14" name="Rectangle: Rounded Corners 13">
            <a:extLst>
              <a:ext uri="{FF2B5EF4-FFF2-40B4-BE49-F238E27FC236}">
                <a16:creationId xmlns:a16="http://schemas.microsoft.com/office/drawing/2014/main" id="{F8E43F9C-6894-4464-8B2A-7218B49C101B}"/>
              </a:ext>
            </a:extLst>
          </p:cNvPr>
          <p:cNvSpPr/>
          <p:nvPr/>
        </p:nvSpPr>
        <p:spPr>
          <a:xfrm>
            <a:off x="3804428"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kern="1200"/>
            </a:pPr>
            <a:r>
              <a:rPr sz="1600"/>
              <a:t>Déplacements</a:t>
            </a:r>
          </a:p>
        </p:txBody>
      </p:sp>
      <p:sp>
        <p:nvSpPr>
          <p:cNvPr id="15" name="Rectangle: Rounded Corners 14">
            <a:extLst>
              <a:ext uri="{FF2B5EF4-FFF2-40B4-BE49-F238E27FC236}">
                <a16:creationId xmlns:a16="http://schemas.microsoft.com/office/drawing/2014/main" id="{B5458438-2FE7-4E12-9178-9B986F21F2F2}"/>
              </a:ext>
            </a:extLst>
          </p:cNvPr>
          <p:cNvSpPr/>
          <p:nvPr/>
        </p:nvSpPr>
        <p:spPr>
          <a:xfrm>
            <a:off x="6268763"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a:pPr>
            <a:r>
              <a:rPr sz="1600" kern="1200"/>
              <a:t>Équipements (dépenses d'investissement</a:t>
            </a:r>
            <a:r>
              <a:rPr sz="1600"/>
              <a:t>)</a:t>
            </a:r>
            <a:endParaRPr sz="1600" kern="1200"/>
          </a:p>
        </p:txBody>
      </p:sp>
      <p:sp>
        <p:nvSpPr>
          <p:cNvPr id="16" name="Rectangle: Rounded Corners 15">
            <a:extLst>
              <a:ext uri="{FF2B5EF4-FFF2-40B4-BE49-F238E27FC236}">
                <a16:creationId xmlns:a16="http://schemas.microsoft.com/office/drawing/2014/main" id="{8E73B3AD-5BA8-48F2-BDE1-77353088D666}"/>
              </a:ext>
            </a:extLst>
          </p:cNvPr>
          <p:cNvSpPr/>
          <p:nvPr/>
        </p:nvSpPr>
        <p:spPr>
          <a:xfrm>
            <a:off x="8733098" y="4139984"/>
            <a:ext cx="2181829" cy="1190904"/>
          </a:xfrm>
          <a:prstGeom prst="roundRect">
            <a:avLst/>
          </a:prstGeom>
          <a:ln>
            <a:solidFill>
              <a:schemeClr val="accent1"/>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defRPr sz="2100" kern="1200"/>
            </a:pPr>
            <a:r>
              <a:rPr sz="1600"/>
              <a:t>Autres</a:t>
            </a:r>
          </a:p>
        </p:txBody>
      </p:sp>
      <p:sp>
        <p:nvSpPr>
          <p:cNvPr id="8" name="Title 1">
            <a:extLst>
              <a:ext uri="{FF2B5EF4-FFF2-40B4-BE49-F238E27FC236}">
                <a16:creationId xmlns:a16="http://schemas.microsoft.com/office/drawing/2014/main" id="{D3169284-2238-1A60-375F-C5C34ED2DA77}"/>
              </a:ext>
            </a:extLst>
          </p:cNvPr>
          <p:cNvSpPr txBox="1">
            <a:spLocks/>
          </p:cNvSpPr>
          <p:nvPr/>
        </p:nvSpPr>
        <p:spPr>
          <a:xfrm>
            <a:off x="107156" y="0"/>
            <a:ext cx="8639175" cy="646113"/>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b="1"/>
            </a:pPr>
            <a:r>
              <a:t>6.1 Budgétisation</a:t>
            </a:r>
            <a:endParaRPr sz="2800">
              <a:latin typeface="Arial"/>
              <a:cs typeface="Arial"/>
            </a:endParaRPr>
          </a:p>
        </p:txBody>
      </p:sp>
      <p:sp>
        <p:nvSpPr>
          <p:cNvPr id="3" name="TextBox 2">
            <a:extLst>
              <a:ext uri="{FF2B5EF4-FFF2-40B4-BE49-F238E27FC236}">
                <a16:creationId xmlns:a16="http://schemas.microsoft.com/office/drawing/2014/main" id="{21601A05-F64F-8EFB-0B8E-9BB7D8219403}"/>
              </a:ext>
            </a:extLst>
          </p:cNvPr>
          <p:cNvSpPr txBox="1"/>
          <p:nvPr/>
        </p:nvSpPr>
        <p:spPr>
          <a:xfrm>
            <a:off x="0" y="6174922"/>
            <a:ext cx="12192000" cy="677108"/>
          </a:xfrm>
          <a:prstGeom prst="rect">
            <a:avLst/>
          </a:prstGeom>
          <a:solidFill>
            <a:srgbClr val="951D19"/>
          </a:solidFill>
        </p:spPr>
        <p:txBody>
          <a:bodyPr wrap="square" lIns="91440" tIns="45720" rIns="91440" bIns="45720" anchor="t">
            <a:spAutoFit/>
          </a:bodyPr>
          <a:lstStyle/>
          <a:p>
            <a:pPr marL="400050" lvl="2" indent="0" algn="ctr">
              <a:buClr>
                <a:srgbClr val="65A000"/>
              </a:buClr>
              <a:defRPr sz="1900" b="1">
                <a:solidFill>
                  <a:schemeClr val="bg1"/>
                </a:solidFill>
                <a:latin typeface="Source Sans Pro Regular"/>
                <a:ea typeface="Source Sans Pro Regular"/>
              </a:defRPr>
            </a:pPr>
            <a:r>
              <a:rPr dirty="0"/>
              <a:t>Les sources de </a:t>
            </a:r>
            <a:r>
              <a:rPr dirty="0" err="1"/>
              <a:t>financement</a:t>
            </a:r>
            <a:r>
              <a:rPr dirty="0"/>
              <a:t> et les </a:t>
            </a:r>
            <a:r>
              <a:rPr dirty="0" err="1"/>
              <a:t>dépenses</a:t>
            </a:r>
            <a:r>
              <a:rPr dirty="0"/>
              <a:t> </a:t>
            </a:r>
            <a:r>
              <a:rPr dirty="0" err="1"/>
              <a:t>peuvent</a:t>
            </a:r>
            <a:r>
              <a:rPr dirty="0"/>
              <a:t> </a:t>
            </a:r>
            <a:r>
              <a:rPr dirty="0" err="1"/>
              <a:t>être</a:t>
            </a:r>
            <a:r>
              <a:rPr dirty="0"/>
              <a:t> fixes </a:t>
            </a:r>
            <a:r>
              <a:rPr dirty="0" err="1"/>
              <a:t>ou</a:t>
            </a:r>
            <a:r>
              <a:rPr dirty="0"/>
              <a:t> variables</a:t>
            </a:r>
            <a:endParaRPr lang="fr-FR" dirty="0"/>
          </a:p>
          <a:p>
            <a:pPr marL="400050" lvl="2" indent="0" algn="ctr">
              <a:buClr>
                <a:srgbClr val="65A000"/>
              </a:buClr>
              <a:defRPr sz="1900" b="1">
                <a:solidFill>
                  <a:schemeClr val="bg1"/>
                </a:solidFill>
                <a:latin typeface="Source Sans Pro Regular"/>
                <a:ea typeface="Source Sans Pro Regular"/>
              </a:defRPr>
            </a:pPr>
            <a:r>
              <a:rPr dirty="0"/>
              <a:t> </a:t>
            </a:r>
          </a:p>
        </p:txBody>
      </p:sp>
      <p:sp>
        <p:nvSpPr>
          <p:cNvPr id="17" name="Slide Number Placeholder 8">
            <a:extLst>
              <a:ext uri="{FF2B5EF4-FFF2-40B4-BE49-F238E27FC236}">
                <a16:creationId xmlns:a16="http://schemas.microsoft.com/office/drawing/2014/main" id="{EBA5D4D7-A872-4CED-8AE0-004E7C78B1AD}"/>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t>11</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997966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3E3516D-CA5F-4721-A1A5-7151274A88EB}"/>
              </a:ext>
            </a:extLst>
          </p:cNvPr>
          <p:cNvSpPr>
            <a:spLocks noGrp="1"/>
          </p:cNvSpPr>
          <p:nvPr>
            <p:ph type="body" idx="1"/>
          </p:nvPr>
        </p:nvSpPr>
        <p:spPr/>
        <p:txBody>
          <a:bodyPr/>
          <a:lstStyle/>
          <a:p>
            <a:endParaRPr/>
          </a:p>
          <a:p>
            <a:endParaRPr/>
          </a:p>
          <a:p>
            <a:endParaRPr/>
          </a:p>
        </p:txBody>
      </p:sp>
      <p:sp>
        <p:nvSpPr>
          <p:cNvPr id="2" name="Title 1">
            <a:extLst>
              <a:ext uri="{FF2B5EF4-FFF2-40B4-BE49-F238E27FC236}">
                <a16:creationId xmlns:a16="http://schemas.microsoft.com/office/drawing/2014/main" id="{6C2E201E-BF8D-4CA3-9D7F-F1DF25A6DBAB}"/>
              </a:ext>
              <a:ext uri="{C183D7F6-B498-43B3-948B-1728B52AA6E4}">
                <adec:decorative xmlns:adec="http://schemas.microsoft.com/office/drawing/2017/decorative" val="0"/>
              </a:ext>
            </a:extLst>
          </p:cNvPr>
          <p:cNvSpPr>
            <a:spLocks noGrp="1"/>
          </p:cNvSpPr>
          <p:nvPr>
            <p:ph type="title" idx="4294967295"/>
          </p:nvPr>
        </p:nvSpPr>
        <p:spPr>
          <a:xfrm>
            <a:off x="242806" y="874552"/>
            <a:ext cx="6253567" cy="735442"/>
          </a:xfrm>
        </p:spPr>
        <p:txBody>
          <a:bodyPr lIns="45719" tIns="45720" rIns="45719" bIns="45720" anchor="ctr">
            <a:normAutofit/>
          </a:bodyPr>
          <a:lstStyle/>
          <a:p>
            <a:pPr>
              <a:defRPr sz="2800" b="1">
                <a:solidFill>
                  <a:srgbClr val="A2010C"/>
                </a:solidFill>
              </a:defRPr>
            </a:pPr>
            <a:r>
              <a:t>Cycle du processus de budgétisation</a:t>
            </a:r>
            <a:endParaRPr sz="2800" b="1">
              <a:solidFill>
                <a:srgbClr val="A2010C"/>
              </a:solidFill>
            </a:endParaRPr>
          </a:p>
        </p:txBody>
      </p:sp>
      <p:grpSp>
        <p:nvGrpSpPr>
          <p:cNvPr id="6" name="Group 4">
            <a:extLst>
              <a:ext uri="{FF2B5EF4-FFF2-40B4-BE49-F238E27FC236}">
                <a16:creationId xmlns:a16="http://schemas.microsoft.com/office/drawing/2014/main" id="{23F3ECB9-2BF1-4F2A-B3A6-B747A654F873}"/>
              </a:ext>
            </a:extLst>
          </p:cNvPr>
          <p:cNvGrpSpPr>
            <a:grpSpLocks/>
          </p:cNvGrpSpPr>
          <p:nvPr/>
        </p:nvGrpSpPr>
        <p:grpSpPr bwMode="auto">
          <a:xfrm>
            <a:off x="1494891" y="1727095"/>
            <a:ext cx="8805535" cy="3989058"/>
            <a:chOff x="1588" y="1855787"/>
            <a:chExt cx="8890000" cy="4041775"/>
          </a:xfrm>
        </p:grpSpPr>
        <p:sp>
          <p:nvSpPr>
            <p:cNvPr id="7" name="Text Box 15">
              <a:extLst>
                <a:ext uri="{FF2B5EF4-FFF2-40B4-BE49-F238E27FC236}">
                  <a16:creationId xmlns:a16="http://schemas.microsoft.com/office/drawing/2014/main" id="{2B1D5725-2A0C-40FD-93F2-B8822FC17A69}"/>
                </a:ext>
              </a:extLst>
            </p:cNvPr>
            <p:cNvSpPr txBox="1">
              <a:spLocks noChangeArrowheads="1"/>
            </p:cNvSpPr>
            <p:nvPr/>
          </p:nvSpPr>
          <p:spPr bwMode="auto">
            <a:xfrm>
              <a:off x="1355725" y="5394325"/>
              <a:ext cx="186503" cy="40539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eaLnBrk="1" hangingPunct="1">
                <a:spcBef>
                  <a:spcPct val="0"/>
                </a:spcBef>
                <a:buFontTx/>
                <a:buNone/>
              </a:pPr>
              <a:endParaRPr sz="2000" u="sng">
                <a:solidFill>
                  <a:srgbClr val="951D19"/>
                </a:solidFill>
                <a:latin typeface="Arial" panose="020B0604020202020204" pitchFamily="34" charset="0"/>
              </a:endParaRPr>
            </a:p>
          </p:txBody>
        </p:sp>
        <p:grpSp>
          <p:nvGrpSpPr>
            <p:cNvPr id="8" name="Group 28">
              <a:extLst>
                <a:ext uri="{FF2B5EF4-FFF2-40B4-BE49-F238E27FC236}">
                  <a16:creationId xmlns:a16="http://schemas.microsoft.com/office/drawing/2014/main" id="{7BC5CA82-B0A4-4449-9FF6-E948F4936A11}"/>
                </a:ext>
              </a:extLst>
            </p:cNvPr>
            <p:cNvGrpSpPr>
              <a:grpSpLocks/>
            </p:cNvGrpSpPr>
            <p:nvPr/>
          </p:nvGrpSpPr>
          <p:grpSpPr bwMode="auto">
            <a:xfrm>
              <a:off x="1588" y="1855787"/>
              <a:ext cx="8890000" cy="4041775"/>
              <a:chOff x="1" y="1169"/>
              <a:chExt cx="5600" cy="2546"/>
            </a:xfrm>
          </p:grpSpPr>
          <p:sp>
            <p:nvSpPr>
              <p:cNvPr id="10" name="Oval 12">
                <a:extLst>
                  <a:ext uri="{FF2B5EF4-FFF2-40B4-BE49-F238E27FC236}">
                    <a16:creationId xmlns:a16="http://schemas.microsoft.com/office/drawing/2014/main" id="{29D808E3-2447-4B64-BB02-22D292C766D8}"/>
                  </a:ext>
                </a:extLst>
              </p:cNvPr>
              <p:cNvSpPr>
                <a:spLocks noChangeArrowheads="1"/>
              </p:cNvSpPr>
              <p:nvPr/>
            </p:nvSpPr>
            <p:spPr bwMode="auto">
              <a:xfrm>
                <a:off x="1776" y="1512"/>
                <a:ext cx="2016" cy="1896"/>
              </a:xfrm>
              <a:prstGeom prst="ellipse">
                <a:avLst/>
              </a:prstGeom>
              <a:noFill/>
              <a:ln w="57150">
                <a:headEnd/>
                <a:tailEnd/>
              </a:ln>
            </p:spPr>
            <p:style>
              <a:lnRef idx="2">
                <a:schemeClr val="accent3">
                  <a:shade val="50000"/>
                </a:schemeClr>
              </a:lnRef>
              <a:fillRef idx="1">
                <a:schemeClr val="accent3"/>
              </a:fillRef>
              <a:effectRef idx="0">
                <a:schemeClr val="accent3"/>
              </a:effectRef>
              <a:fontRef idx="minor">
                <a:schemeClr val="lt1"/>
              </a:fontRef>
            </p:style>
            <p:txBody>
              <a:bodyPr wrap="none" lIns="91440" tIns="45720" rIns="91440" bIns="45720" anchor="ctr"/>
              <a:lstStyle/>
              <a:p>
                <a:pPr eaLnBrk="1" hangingPunct="1"/>
                <a:endParaRPr sz="2000">
                  <a:solidFill>
                    <a:srgbClr val="951D19"/>
                  </a:solidFill>
                  <a:latin typeface="Arial" charset="0"/>
                  <a:ea typeface="MS PGothic" charset="0"/>
                  <a:cs typeface="MS PGothic" charset="0"/>
                </a:endParaRPr>
              </a:p>
            </p:txBody>
          </p:sp>
          <p:sp>
            <p:nvSpPr>
              <p:cNvPr id="11" name="Text Box 16">
                <a:extLst>
                  <a:ext uri="{FF2B5EF4-FFF2-40B4-BE49-F238E27FC236}">
                    <a16:creationId xmlns:a16="http://schemas.microsoft.com/office/drawing/2014/main" id="{D9274791-8804-431D-BDD1-8B60D5E05ADB}"/>
                  </a:ext>
                </a:extLst>
              </p:cNvPr>
              <p:cNvSpPr txBox="1">
                <a:spLocks noChangeArrowheads="1"/>
              </p:cNvSpPr>
              <p:nvPr/>
            </p:nvSpPr>
            <p:spPr bwMode="auto">
              <a:xfrm>
                <a:off x="1977" y="1169"/>
                <a:ext cx="1728" cy="2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defRPr sz="2400">
                    <a:solidFill>
                      <a:srgbClr val="000000"/>
                    </a:solidFill>
                    <a:latin typeface="Source Sans Pro Regular"/>
                    <a:ea typeface="MS PGothic"/>
                  </a:defRPr>
                </a:pPr>
                <a:r>
                  <a:rPr sz="2000" dirty="0" err="1"/>
                  <a:t>Élaboration</a:t>
                </a:r>
                <a:r>
                  <a:rPr sz="2000" dirty="0"/>
                  <a:t> du budget</a:t>
                </a:r>
              </a:p>
            </p:txBody>
          </p:sp>
          <p:sp>
            <p:nvSpPr>
              <p:cNvPr id="12" name="Text Box 17">
                <a:extLst>
                  <a:ext uri="{FF2B5EF4-FFF2-40B4-BE49-F238E27FC236}">
                    <a16:creationId xmlns:a16="http://schemas.microsoft.com/office/drawing/2014/main" id="{699EF19E-0573-4126-BAAD-F1507D045471}"/>
                  </a:ext>
                </a:extLst>
              </p:cNvPr>
              <p:cNvSpPr txBox="1">
                <a:spLocks noChangeArrowheads="1"/>
              </p:cNvSpPr>
              <p:nvPr/>
            </p:nvSpPr>
            <p:spPr bwMode="auto">
              <a:xfrm>
                <a:off x="3873" y="2195"/>
                <a:ext cx="1728" cy="4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defRPr sz="2400">
                    <a:solidFill>
                      <a:srgbClr val="000000"/>
                    </a:solidFill>
                    <a:latin typeface="Source Sans Pro Regular"/>
                    <a:ea typeface="MS PGothic"/>
                  </a:defRPr>
                </a:pPr>
                <a:r>
                  <a:rPr sz="2000" dirty="0" err="1"/>
                  <a:t>Révision</a:t>
                </a:r>
                <a:r>
                  <a:rPr sz="2000" dirty="0"/>
                  <a:t>/</a:t>
                </a:r>
                <a:r>
                  <a:rPr sz="2000" dirty="0" err="1"/>
                  <a:t>ajustement</a:t>
                </a:r>
                <a:r>
                  <a:rPr sz="2000" dirty="0"/>
                  <a:t>/</a:t>
                </a:r>
              </a:p>
              <a:p>
                <a:pPr algn="ctr" eaLnBrk="1" hangingPunct="1">
                  <a:spcBef>
                    <a:spcPct val="0"/>
                  </a:spcBef>
                  <a:buFontTx/>
                  <a:buNone/>
                  <a:defRPr sz="2400">
                    <a:solidFill>
                      <a:srgbClr val="000000"/>
                    </a:solidFill>
                    <a:latin typeface="Source Sans Pro Regular"/>
                    <a:ea typeface="MS PGothic"/>
                  </a:defRPr>
                </a:pPr>
                <a:r>
                  <a:rPr sz="2000" dirty="0"/>
                  <a:t>approbation du budget</a:t>
                </a:r>
              </a:p>
            </p:txBody>
          </p:sp>
          <p:sp>
            <p:nvSpPr>
              <p:cNvPr id="13" name="Text Box 18">
                <a:extLst>
                  <a:ext uri="{FF2B5EF4-FFF2-40B4-BE49-F238E27FC236}">
                    <a16:creationId xmlns:a16="http://schemas.microsoft.com/office/drawing/2014/main" id="{524B1434-7E39-4AD5-AB21-9EF3C4678254}"/>
                  </a:ext>
                </a:extLst>
              </p:cNvPr>
              <p:cNvSpPr txBox="1">
                <a:spLocks noChangeArrowheads="1"/>
              </p:cNvSpPr>
              <p:nvPr/>
            </p:nvSpPr>
            <p:spPr bwMode="auto">
              <a:xfrm>
                <a:off x="2064" y="3460"/>
                <a:ext cx="1392" cy="255"/>
              </a:xfrm>
              <a:prstGeom prst="rect">
                <a:avLst/>
              </a:prstGeom>
              <a:noFill/>
              <a:ln>
                <a:solidFill>
                  <a:schemeClr val="bg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defRPr sz="2400">
                    <a:solidFill>
                      <a:srgbClr val="000000"/>
                    </a:solidFill>
                    <a:latin typeface="Source Sans Pro Regular"/>
                    <a:ea typeface="MS PGothic"/>
                  </a:defRPr>
                </a:pPr>
                <a:r>
                  <a:rPr sz="2000" dirty="0"/>
                  <a:t>Mise </a:t>
                </a:r>
                <a:r>
                  <a:rPr sz="2000" dirty="0" err="1"/>
                  <a:t>en</a:t>
                </a:r>
                <a:r>
                  <a:rPr sz="2000" dirty="0"/>
                  <a:t> </a:t>
                </a:r>
                <a:r>
                  <a:rPr sz="2000" dirty="0" err="1"/>
                  <a:t>œuvre</a:t>
                </a:r>
                <a:endParaRPr sz="2000" dirty="0"/>
              </a:p>
            </p:txBody>
          </p:sp>
          <p:sp>
            <p:nvSpPr>
              <p:cNvPr id="14" name="Text Box 19">
                <a:extLst>
                  <a:ext uri="{FF2B5EF4-FFF2-40B4-BE49-F238E27FC236}">
                    <a16:creationId xmlns:a16="http://schemas.microsoft.com/office/drawing/2014/main" id="{7843C744-31CA-41F9-8995-F5C3195E419F}"/>
                  </a:ext>
                </a:extLst>
              </p:cNvPr>
              <p:cNvSpPr txBox="1">
                <a:spLocks noChangeArrowheads="1"/>
              </p:cNvSpPr>
              <p:nvPr/>
            </p:nvSpPr>
            <p:spPr bwMode="auto">
              <a:xfrm>
                <a:off x="1" y="2179"/>
                <a:ext cx="1584" cy="4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spcBef>
                    <a:spcPct val="20000"/>
                  </a:spcBef>
                  <a:buFont typeface="Georgia" panose="02040502050405020303" pitchFamily="18" charset="0"/>
                  <a:buAutoNum type="arabicPeriod"/>
                  <a:defRPr sz="3200">
                    <a:solidFill>
                      <a:schemeClr val="tx1"/>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Georgia" panose="02040502050405020303" pitchFamily="18" charset="0"/>
                    <a:ea typeface="MS PGothic" panose="020B0600070205080204" pitchFamily="34" charset="-128"/>
                  </a:defRPr>
                </a:lvl9pPr>
              </a:lstStyle>
              <a:p>
                <a:pPr algn="ctr" eaLnBrk="1" hangingPunct="1">
                  <a:spcBef>
                    <a:spcPct val="0"/>
                  </a:spcBef>
                  <a:buFontTx/>
                  <a:buNone/>
                  <a:defRPr sz="2400">
                    <a:solidFill>
                      <a:srgbClr val="000000"/>
                    </a:solidFill>
                    <a:latin typeface="Source Sans Pro Regular"/>
                    <a:ea typeface="MS PGothic"/>
                  </a:defRPr>
                </a:pPr>
                <a:r>
                  <a:rPr sz="2000" dirty="0"/>
                  <a:t>Retour </a:t>
                </a:r>
                <a:r>
                  <a:rPr sz="2000" dirty="0" err="1"/>
                  <a:t>d'information</a:t>
                </a:r>
                <a:r>
                  <a:rPr sz="2000" dirty="0"/>
                  <a:t> et </a:t>
                </a:r>
                <a:r>
                  <a:rPr sz="2000" dirty="0" err="1"/>
                  <a:t>analyse</a:t>
                </a:r>
                <a:endParaRPr sz="2000" dirty="0"/>
              </a:p>
            </p:txBody>
          </p:sp>
          <p:sp>
            <p:nvSpPr>
              <p:cNvPr id="15" name="AutoShape 23">
                <a:extLst>
                  <a:ext uri="{FF2B5EF4-FFF2-40B4-BE49-F238E27FC236}">
                    <a16:creationId xmlns:a16="http://schemas.microsoft.com/office/drawing/2014/main" id="{58A59BA0-258A-4685-82F7-F0326A730D79}"/>
                  </a:ext>
                </a:extLst>
              </p:cNvPr>
              <p:cNvSpPr>
                <a:spLocks noChangeArrowheads="1"/>
              </p:cNvSpPr>
              <p:nvPr/>
            </p:nvSpPr>
            <p:spPr bwMode="auto">
              <a:xfrm>
                <a:off x="2400" y="1616"/>
                <a:ext cx="720" cy="32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sz="2000">
                  <a:solidFill>
                    <a:srgbClr val="951D19"/>
                  </a:solidFill>
                </a:endParaRPr>
              </a:p>
            </p:txBody>
          </p:sp>
          <p:sp>
            <p:nvSpPr>
              <p:cNvPr id="16" name="AutoShape 24">
                <a:extLst>
                  <a:ext uri="{FF2B5EF4-FFF2-40B4-BE49-F238E27FC236}">
                    <a16:creationId xmlns:a16="http://schemas.microsoft.com/office/drawing/2014/main" id="{044E7D7D-EF87-440D-BC7B-56FC6624FCB6}"/>
                  </a:ext>
                </a:extLst>
              </p:cNvPr>
              <p:cNvSpPr>
                <a:spLocks noChangeArrowheads="1"/>
              </p:cNvSpPr>
              <p:nvPr/>
            </p:nvSpPr>
            <p:spPr bwMode="auto">
              <a:xfrm rot="10800000">
                <a:off x="2481" y="2926"/>
                <a:ext cx="720" cy="35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sz="2000">
                  <a:solidFill>
                    <a:srgbClr val="951D19"/>
                  </a:solidFill>
                </a:endParaRPr>
              </a:p>
            </p:txBody>
          </p:sp>
          <p:sp>
            <p:nvSpPr>
              <p:cNvPr id="17" name="AutoShape 25">
                <a:extLst>
                  <a:ext uri="{FF2B5EF4-FFF2-40B4-BE49-F238E27FC236}">
                    <a16:creationId xmlns:a16="http://schemas.microsoft.com/office/drawing/2014/main" id="{45E8DB0A-5F72-4F89-BEA9-2C2E86865C2C}"/>
                  </a:ext>
                </a:extLst>
              </p:cNvPr>
              <p:cNvSpPr>
                <a:spLocks noChangeArrowheads="1"/>
              </p:cNvSpPr>
              <p:nvPr/>
            </p:nvSpPr>
            <p:spPr bwMode="auto">
              <a:xfrm rot="5237209">
                <a:off x="3125" y="2331"/>
                <a:ext cx="704" cy="34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0 w 21600"/>
                  <a:gd name="T19" fmla="*/ 3150 h 21600"/>
                  <a:gd name="T20" fmla="*/ 18450 w 21600"/>
                  <a:gd name="T21" fmla="*/ 1845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sz="2000">
                  <a:solidFill>
                    <a:srgbClr val="951D19"/>
                  </a:solidFill>
                </a:endParaRPr>
              </a:p>
            </p:txBody>
          </p:sp>
          <p:sp>
            <p:nvSpPr>
              <p:cNvPr id="18" name="AutoShape 26">
                <a:extLst>
                  <a:ext uri="{FF2B5EF4-FFF2-40B4-BE49-F238E27FC236}">
                    <a16:creationId xmlns:a16="http://schemas.microsoft.com/office/drawing/2014/main" id="{763A3325-53CE-4F4A-82B1-E661BA064CF0}"/>
                  </a:ext>
                </a:extLst>
              </p:cNvPr>
              <p:cNvSpPr>
                <a:spLocks noChangeArrowheads="1"/>
              </p:cNvSpPr>
              <p:nvPr/>
            </p:nvSpPr>
            <p:spPr bwMode="auto">
              <a:xfrm rot="16200000">
                <a:off x="1707" y="2300"/>
                <a:ext cx="718" cy="33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59 w 21600"/>
                  <a:gd name="T19" fmla="*/ 3185 h 21600"/>
                  <a:gd name="T20" fmla="*/ 18441 w 21600"/>
                  <a:gd name="T21" fmla="*/ 18415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solidFill>
                <a:srgbClr val="65A100"/>
              </a:solidFill>
              <a:ln w="28575">
                <a:noFill/>
                <a:miter lim="800000"/>
                <a:headEnd/>
                <a:tailEnd/>
              </a:ln>
            </p:spPr>
            <p:txBody>
              <a:bodyPr wrap="none" lIns="91440" tIns="45720" rIns="91440" bIns="45720" anchor="ctr"/>
              <a:lstStyle/>
              <a:p>
                <a:endParaRPr sz="2000">
                  <a:solidFill>
                    <a:srgbClr val="951D19"/>
                  </a:solidFill>
                </a:endParaRPr>
              </a:p>
            </p:txBody>
          </p:sp>
        </p:grpSp>
        <p:sp>
          <p:nvSpPr>
            <p:cNvPr id="9" name="Text Box 19">
              <a:extLst>
                <a:ext uri="{FF2B5EF4-FFF2-40B4-BE49-F238E27FC236}">
                  <a16:creationId xmlns:a16="http://schemas.microsoft.com/office/drawing/2014/main" id="{2D7E833F-9C3D-4489-BAB3-28D4712B657F}"/>
                </a:ext>
              </a:extLst>
            </p:cNvPr>
            <p:cNvSpPr txBox="1">
              <a:spLocks noChangeArrowheads="1"/>
            </p:cNvSpPr>
            <p:nvPr/>
          </p:nvSpPr>
          <p:spPr bwMode="auto">
            <a:xfrm rot="19011611">
              <a:off x="3048000" y="3640639"/>
              <a:ext cx="2743200" cy="405398"/>
            </a:xfrm>
            <a:prstGeom prst="rect">
              <a:avLst/>
            </a:prstGeom>
            <a:noFill/>
            <a:ln>
              <a:noFill/>
            </a:ln>
          </p:spPr>
          <p:txBody>
            <a:bodyPr lIns="91440" tIns="45720" rIns="91440" bIns="45720" anchor="t">
              <a:spAutoFit/>
            </a:bodyPr>
            <a:lstStyle>
              <a:lvl1pPr>
                <a:defRPr sz="3200">
                  <a:solidFill>
                    <a:schemeClr val="tx1"/>
                  </a:solidFill>
                  <a:latin typeface="Georgia" charset="0"/>
                  <a:ea typeface="MS PGothic" charset="0"/>
                  <a:cs typeface="MS PGothic" charset="0"/>
                </a:defRPr>
              </a:lvl1pPr>
              <a:lvl2pPr>
                <a:defRPr sz="2800">
                  <a:solidFill>
                    <a:schemeClr val="tx1"/>
                  </a:solidFill>
                  <a:latin typeface="Georgia" charset="0"/>
                  <a:ea typeface="MS PGothic" charset="0"/>
                  <a:cs typeface="MS PGothic" charset="0"/>
                </a:defRPr>
              </a:lvl2pPr>
              <a:lvl3pPr>
                <a:defRPr sz="2400">
                  <a:solidFill>
                    <a:schemeClr val="tx1"/>
                  </a:solidFill>
                  <a:latin typeface="Georgia" charset="0"/>
                  <a:ea typeface="MS PGothic" charset="0"/>
                  <a:cs typeface="MS PGothic" charset="0"/>
                </a:defRPr>
              </a:lvl3pPr>
              <a:lvl4pPr>
                <a:defRPr sz="2000">
                  <a:solidFill>
                    <a:schemeClr val="tx1"/>
                  </a:solidFill>
                  <a:latin typeface="Georgia" charset="0"/>
                  <a:ea typeface="MS PGothic" charset="0"/>
                  <a:cs typeface="MS PGothic" charset="0"/>
                </a:defRPr>
              </a:lvl4pPr>
              <a:lvl5pPr>
                <a:defRPr sz="2000">
                  <a:solidFill>
                    <a:schemeClr val="tx1"/>
                  </a:solidFill>
                  <a:latin typeface="Georgia" charset="0"/>
                  <a:ea typeface="MS PGothic" charset="0"/>
                  <a:cs typeface="MS PGothic" charset="0"/>
                </a:defRPr>
              </a:lvl5pPr>
              <a:lvl6pPr eaLnBrk="0" fontAlgn="base" hangingPunct="0">
                <a:spcAft>
                  <a:spcPct val="0"/>
                </a:spcAft>
                <a:buFont typeface="Arial" charset="0"/>
                <a:buChar char="»"/>
                <a:defRPr sz="2000">
                  <a:solidFill>
                    <a:schemeClr val="tx1"/>
                  </a:solidFill>
                  <a:latin typeface="Georgia" charset="0"/>
                  <a:ea typeface="MS PGothic" charset="0"/>
                  <a:cs typeface="MS PGothic" charset="0"/>
                </a:defRPr>
              </a:lvl6pPr>
              <a:lvl7pPr eaLnBrk="0" fontAlgn="base" hangingPunct="0">
                <a:spcAft>
                  <a:spcPct val="0"/>
                </a:spcAft>
                <a:buFont typeface="Arial" charset="0"/>
                <a:buChar char="»"/>
                <a:defRPr sz="2000">
                  <a:solidFill>
                    <a:schemeClr val="tx1"/>
                  </a:solidFill>
                  <a:latin typeface="Georgia" charset="0"/>
                  <a:ea typeface="MS PGothic" charset="0"/>
                  <a:cs typeface="MS PGothic" charset="0"/>
                </a:defRPr>
              </a:lvl7pPr>
              <a:lvl8pPr eaLnBrk="0" fontAlgn="base" hangingPunct="0">
                <a:spcAft>
                  <a:spcPct val="0"/>
                </a:spcAft>
                <a:buFont typeface="Arial" charset="0"/>
                <a:buChar char="»"/>
                <a:defRPr sz="2000">
                  <a:solidFill>
                    <a:schemeClr val="tx1"/>
                  </a:solidFill>
                  <a:latin typeface="Georgia" charset="0"/>
                  <a:ea typeface="MS PGothic" charset="0"/>
                  <a:cs typeface="MS PGothic" charset="0"/>
                </a:defRPr>
              </a:lvl8pPr>
              <a:lvl9pPr eaLnBrk="0" fontAlgn="base" hangingPunct="0">
                <a:spcAft>
                  <a:spcPct val="0"/>
                </a:spcAft>
                <a:buFont typeface="Arial" charset="0"/>
                <a:buChar char="»"/>
                <a:defRPr sz="2000">
                  <a:solidFill>
                    <a:schemeClr val="tx1"/>
                  </a:solidFill>
                  <a:latin typeface="Georgia" charset="0"/>
                  <a:ea typeface="MS PGothic" charset="0"/>
                  <a:cs typeface="MS PGothic" charset="0"/>
                </a:defRPr>
              </a:lvl9pPr>
            </a:lstStyle>
            <a:p>
              <a:pPr algn="ctr" eaLnBrk="1" hangingPunct="1">
                <a:defRPr sz="2800" b="1">
                  <a:solidFill>
                    <a:srgbClr val="951D19"/>
                  </a:solidFill>
                  <a:latin typeface="Arial"/>
                  <a:ea typeface="MS PGothic"/>
                </a:defRPr>
              </a:pPr>
              <a:r>
                <a:rPr sz="2000"/>
                <a:t>Responsabilité</a:t>
              </a:r>
            </a:p>
          </p:txBody>
        </p:sp>
      </p:grpSp>
      <p:sp>
        <p:nvSpPr>
          <p:cNvPr id="21" name="Title 1">
            <a:extLst>
              <a:ext uri="{FF2B5EF4-FFF2-40B4-BE49-F238E27FC236}">
                <a16:creationId xmlns:a16="http://schemas.microsoft.com/office/drawing/2014/main" id="{DF76AE6F-C2A7-9202-B5CA-0267E7B397A3}"/>
              </a:ext>
            </a:extLst>
          </p:cNvPr>
          <p:cNvSpPr txBox="1">
            <a:spLocks/>
          </p:cNvSpPr>
          <p:nvPr/>
        </p:nvSpPr>
        <p:spPr>
          <a:xfrm>
            <a:off x="107156" y="0"/>
            <a:ext cx="8639175" cy="6461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b="1"/>
            </a:pPr>
            <a:r>
              <a:t>6.1 Budgétisation</a:t>
            </a:r>
            <a:endParaRPr sz="2800">
              <a:latin typeface="Arial"/>
              <a:cs typeface="Arial"/>
            </a:endParaRPr>
          </a:p>
        </p:txBody>
      </p:sp>
      <p:sp>
        <p:nvSpPr>
          <p:cNvPr id="22" name="Slide Number Placeholder 8">
            <a:extLst>
              <a:ext uri="{FF2B5EF4-FFF2-40B4-BE49-F238E27FC236}">
                <a16:creationId xmlns:a16="http://schemas.microsoft.com/office/drawing/2014/main" id="{F9293F95-C6EC-4D66-A280-A84E25AC58AA}"/>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t>12</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352244663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F40D1D6D-BA9F-4AD1-A1D7-F55E0B8823C7}"/>
              </a:ext>
            </a:extLst>
          </p:cNvPr>
          <p:cNvSpPr>
            <a:spLocks noGrp="1"/>
          </p:cNvSpPr>
          <p:nvPr>
            <p:ph type="body" idx="1"/>
          </p:nvPr>
        </p:nvSpPr>
        <p:spPr>
          <a:xfrm>
            <a:off x="294901" y="1502569"/>
            <a:ext cx="6980209" cy="4654071"/>
          </a:xfrm>
        </p:spPr>
        <p:txBody>
          <a:bodyPr>
            <a:normAutofit/>
          </a:bodyPr>
          <a:lstStyle/>
          <a:p>
            <a:pPr marL="400050" lvl="2" indent="0">
              <a:buClr>
                <a:srgbClr val="65A000"/>
              </a:buClr>
              <a:buNone/>
            </a:pPr>
            <a:r>
              <a:rPr dirty="0">
                <a:solidFill>
                  <a:srgbClr val="649E00"/>
                </a:solidFill>
              </a:rPr>
              <a:t>1.</a:t>
            </a:r>
            <a:r>
              <a:rPr dirty="0">
                <a:solidFill>
                  <a:schemeClr val="tx1"/>
                </a:solidFill>
              </a:rPr>
              <a:t> </a:t>
            </a:r>
            <a:r>
              <a:rPr dirty="0" err="1">
                <a:solidFill>
                  <a:schemeClr val="tx1"/>
                </a:solidFill>
              </a:rPr>
              <a:t>Recenser</a:t>
            </a:r>
            <a:r>
              <a:rPr dirty="0">
                <a:solidFill>
                  <a:schemeClr val="tx1"/>
                </a:solidFill>
              </a:rPr>
              <a:t> les </a:t>
            </a:r>
            <a:r>
              <a:rPr dirty="0" err="1">
                <a:solidFill>
                  <a:schemeClr val="tx1"/>
                </a:solidFill>
              </a:rPr>
              <a:t>ressources</a:t>
            </a:r>
            <a:r>
              <a:rPr dirty="0">
                <a:solidFill>
                  <a:schemeClr val="tx1"/>
                </a:solidFill>
              </a:rPr>
              <a:t> </a:t>
            </a:r>
            <a:r>
              <a:rPr dirty="0" err="1">
                <a:solidFill>
                  <a:schemeClr val="tx1"/>
                </a:solidFill>
              </a:rPr>
              <a:t>financières</a:t>
            </a:r>
            <a:endParaRPr lang="fr-FR" dirty="0">
              <a:solidFill>
                <a:schemeClr val="tx1"/>
              </a:solidFill>
            </a:endParaRPr>
          </a:p>
          <a:p>
            <a:pPr marL="400050" lvl="2" indent="0">
              <a:buClr>
                <a:srgbClr val="65A000"/>
              </a:buClr>
              <a:buNone/>
            </a:pPr>
            <a:endParaRPr dirty="0">
              <a:solidFill>
                <a:schemeClr val="tx1"/>
              </a:solidFill>
            </a:endParaRPr>
          </a:p>
          <a:p>
            <a:pPr marL="400050" lvl="2" indent="0">
              <a:buClr>
                <a:srgbClr val="65A000"/>
              </a:buClr>
              <a:buNone/>
            </a:pPr>
            <a:r>
              <a:rPr dirty="0">
                <a:solidFill>
                  <a:srgbClr val="649E00"/>
                </a:solidFill>
              </a:rPr>
              <a:t>2.</a:t>
            </a:r>
            <a:r>
              <a:rPr dirty="0">
                <a:solidFill>
                  <a:schemeClr val="tx1"/>
                </a:solidFill>
              </a:rPr>
              <a:t> </a:t>
            </a:r>
            <a:r>
              <a:rPr dirty="0" err="1">
                <a:solidFill>
                  <a:schemeClr val="tx1"/>
                </a:solidFill>
              </a:rPr>
              <a:t>Allouer</a:t>
            </a:r>
            <a:r>
              <a:rPr dirty="0">
                <a:solidFill>
                  <a:schemeClr val="tx1"/>
                </a:solidFill>
              </a:rPr>
              <a:t> des </a:t>
            </a:r>
            <a:r>
              <a:rPr dirty="0" err="1">
                <a:solidFill>
                  <a:schemeClr val="tx1"/>
                </a:solidFill>
              </a:rPr>
              <a:t>ressources</a:t>
            </a:r>
            <a:r>
              <a:rPr dirty="0">
                <a:solidFill>
                  <a:schemeClr val="tx1"/>
                </a:solidFill>
              </a:rPr>
              <a:t> aux </a:t>
            </a:r>
            <a:r>
              <a:rPr dirty="0" err="1">
                <a:solidFill>
                  <a:schemeClr val="tx1"/>
                </a:solidFill>
              </a:rPr>
              <a:t>objectifs</a:t>
            </a:r>
            <a:endParaRPr dirty="0">
              <a:solidFill>
                <a:schemeClr val="tx1"/>
              </a:solidFill>
            </a:endParaRPr>
          </a:p>
          <a:p>
            <a:pPr marL="887610" lvl="3" indent="-342900">
              <a:buClr>
                <a:srgbClr val="65A000"/>
              </a:buClr>
              <a:buFont typeface="Courier New" panose="02070309020205020404" pitchFamily="49" charset="0"/>
              <a:buChar char="o"/>
              <a:defRPr>
                <a:solidFill>
                  <a:schemeClr val="tx1"/>
                </a:solidFill>
              </a:defRPr>
            </a:pPr>
            <a:r>
              <a:rPr dirty="0"/>
              <a:t>Si les </a:t>
            </a:r>
            <a:r>
              <a:rPr dirty="0" err="1"/>
              <a:t>ressources</a:t>
            </a:r>
            <a:r>
              <a:rPr dirty="0"/>
              <a:t> </a:t>
            </a:r>
            <a:r>
              <a:rPr dirty="0" err="1"/>
              <a:t>sont</a:t>
            </a:r>
            <a:r>
              <a:rPr dirty="0"/>
              <a:t> fixes et </a:t>
            </a:r>
            <a:r>
              <a:rPr dirty="0" err="1"/>
              <a:t>insuffisantes</a:t>
            </a:r>
            <a:r>
              <a:rPr dirty="0"/>
              <a:t> pour </a:t>
            </a:r>
            <a:r>
              <a:rPr dirty="0" err="1"/>
              <a:t>satisfaire</a:t>
            </a:r>
            <a:r>
              <a:rPr dirty="0"/>
              <a:t> </a:t>
            </a:r>
            <a:r>
              <a:rPr dirty="0" err="1"/>
              <a:t>tous</a:t>
            </a:r>
            <a:r>
              <a:rPr dirty="0"/>
              <a:t> les </a:t>
            </a:r>
            <a:r>
              <a:rPr dirty="0" err="1"/>
              <a:t>objectifs</a:t>
            </a:r>
            <a:r>
              <a:rPr dirty="0"/>
              <a:t>, </a:t>
            </a:r>
            <a:r>
              <a:rPr dirty="0" err="1"/>
              <a:t>ceux</a:t>
            </a:r>
            <a:r>
              <a:rPr dirty="0"/>
              <a:t>-ci </a:t>
            </a:r>
            <a:r>
              <a:rPr dirty="0" err="1"/>
              <a:t>doivent</a:t>
            </a:r>
            <a:r>
              <a:rPr dirty="0"/>
              <a:t> </a:t>
            </a:r>
            <a:r>
              <a:rPr dirty="0" err="1"/>
              <a:t>être</a:t>
            </a:r>
            <a:r>
              <a:rPr dirty="0"/>
              <a:t> </a:t>
            </a:r>
            <a:r>
              <a:rPr dirty="0" err="1"/>
              <a:t>modifiés</a:t>
            </a:r>
            <a:endParaRPr dirty="0"/>
          </a:p>
          <a:p>
            <a:pPr marL="887610" lvl="3" indent="-342900">
              <a:buClr>
                <a:srgbClr val="65A000"/>
              </a:buClr>
              <a:buFont typeface="Courier New" panose="02070309020205020404" pitchFamily="49" charset="0"/>
              <a:buChar char="o"/>
              <a:defRPr>
                <a:solidFill>
                  <a:schemeClr val="tx1"/>
                </a:solidFill>
              </a:defRPr>
            </a:pPr>
            <a:r>
              <a:rPr dirty="0"/>
              <a:t>Si des </a:t>
            </a:r>
            <a:r>
              <a:rPr dirty="0" err="1"/>
              <a:t>ressources</a:t>
            </a:r>
            <a:r>
              <a:rPr dirty="0"/>
              <a:t> </a:t>
            </a:r>
            <a:r>
              <a:rPr dirty="0" err="1"/>
              <a:t>supplémentaires</a:t>
            </a:r>
            <a:r>
              <a:rPr dirty="0"/>
              <a:t> </a:t>
            </a:r>
            <a:r>
              <a:rPr dirty="0" err="1"/>
              <a:t>peuvent</a:t>
            </a:r>
            <a:r>
              <a:rPr dirty="0"/>
              <a:t> </a:t>
            </a:r>
            <a:r>
              <a:rPr dirty="0" err="1"/>
              <a:t>être</a:t>
            </a:r>
            <a:r>
              <a:rPr dirty="0"/>
              <a:t> mises à disposition, la </a:t>
            </a:r>
            <a:r>
              <a:rPr dirty="0" err="1"/>
              <a:t>demande</a:t>
            </a:r>
            <a:r>
              <a:rPr dirty="0"/>
              <a:t> doit </a:t>
            </a:r>
            <a:r>
              <a:rPr dirty="0" err="1"/>
              <a:t>en</a:t>
            </a:r>
            <a:r>
              <a:rPr dirty="0"/>
              <a:t> </a:t>
            </a:r>
            <a:r>
              <a:rPr dirty="0" err="1"/>
              <a:t>être</a:t>
            </a:r>
            <a:r>
              <a:rPr dirty="0"/>
              <a:t> </a:t>
            </a:r>
            <a:r>
              <a:rPr dirty="0" err="1"/>
              <a:t>faite</a:t>
            </a:r>
            <a:r>
              <a:rPr dirty="0"/>
              <a:t> </a:t>
            </a:r>
            <a:r>
              <a:rPr dirty="0" err="1"/>
              <a:t>selon</a:t>
            </a:r>
            <a:r>
              <a:rPr dirty="0"/>
              <a:t> les </a:t>
            </a:r>
            <a:r>
              <a:rPr dirty="0" err="1"/>
              <a:t>besoins</a:t>
            </a:r>
            <a:endParaRPr dirty="0"/>
          </a:p>
          <a:p>
            <a:pPr marL="742950" lvl="2" indent="-342900">
              <a:buClr>
                <a:srgbClr val="65A000"/>
              </a:buClr>
              <a:buFont typeface="Courier New" panose="02070309020205020404" pitchFamily="49" charset="0"/>
              <a:buChar char="o"/>
            </a:pPr>
            <a:endParaRPr lang="fr-FR" dirty="0">
              <a:solidFill>
                <a:schemeClr val="tx1"/>
              </a:solidFill>
            </a:endParaRPr>
          </a:p>
          <a:p>
            <a:pPr marL="400050" lvl="2" indent="0">
              <a:buClr>
                <a:srgbClr val="65A000"/>
              </a:buClr>
              <a:buNone/>
            </a:pPr>
            <a:r>
              <a:rPr dirty="0">
                <a:solidFill>
                  <a:srgbClr val="649E00"/>
                </a:solidFill>
              </a:rPr>
              <a:t>3.</a:t>
            </a:r>
            <a:r>
              <a:rPr dirty="0">
                <a:solidFill>
                  <a:schemeClr val="tx1"/>
                </a:solidFill>
              </a:rPr>
              <a:t> </a:t>
            </a:r>
            <a:r>
              <a:rPr dirty="0" err="1">
                <a:solidFill>
                  <a:schemeClr val="tx1"/>
                </a:solidFill>
              </a:rPr>
              <a:t>Établir</a:t>
            </a:r>
            <a:r>
              <a:rPr dirty="0">
                <a:solidFill>
                  <a:schemeClr val="tx1"/>
                </a:solidFill>
              </a:rPr>
              <a:t> des </a:t>
            </a:r>
            <a:r>
              <a:rPr dirty="0" err="1">
                <a:solidFill>
                  <a:schemeClr val="tx1"/>
                </a:solidFill>
              </a:rPr>
              <a:t>échéances</a:t>
            </a:r>
            <a:r>
              <a:rPr dirty="0">
                <a:solidFill>
                  <a:schemeClr val="tx1"/>
                </a:solidFill>
              </a:rPr>
              <a:t> </a:t>
            </a:r>
            <a:r>
              <a:rPr dirty="0" err="1">
                <a:solidFill>
                  <a:schemeClr val="tx1"/>
                </a:solidFill>
              </a:rPr>
              <a:t>adaptées</a:t>
            </a:r>
            <a:r>
              <a:rPr dirty="0">
                <a:solidFill>
                  <a:schemeClr val="tx1"/>
                </a:solidFill>
              </a:rPr>
              <a:t> aux </a:t>
            </a:r>
            <a:r>
              <a:rPr dirty="0" err="1">
                <a:solidFill>
                  <a:schemeClr val="tx1"/>
                </a:solidFill>
              </a:rPr>
              <a:t>objectifs</a:t>
            </a:r>
            <a:r>
              <a:rPr dirty="0">
                <a:solidFill>
                  <a:schemeClr val="tx1"/>
                </a:solidFill>
              </a:rPr>
              <a:t> et aux </a:t>
            </a:r>
            <a:r>
              <a:rPr dirty="0" err="1">
                <a:solidFill>
                  <a:schemeClr val="tx1"/>
                </a:solidFill>
              </a:rPr>
              <a:t>ressources</a:t>
            </a:r>
            <a:endParaRPr dirty="0">
              <a:solidFill>
                <a:srgbClr val="000000"/>
              </a:solidFill>
            </a:endParaRPr>
          </a:p>
        </p:txBody>
      </p:sp>
      <p:grpSp>
        <p:nvGrpSpPr>
          <p:cNvPr id="8" name="Groupe 7"/>
          <p:cNvGrpSpPr/>
          <p:nvPr/>
        </p:nvGrpSpPr>
        <p:grpSpPr>
          <a:xfrm>
            <a:off x="7423355" y="1335491"/>
            <a:ext cx="4420738" cy="4154638"/>
            <a:chOff x="6671210" y="1012614"/>
            <a:chExt cx="5163051" cy="4901998"/>
          </a:xfrm>
        </p:grpSpPr>
        <p:pic>
          <p:nvPicPr>
            <p:cNvPr id="3" name="Image 2"/>
            <p:cNvPicPr>
              <a:picLocks noChangeAspect="1"/>
            </p:cNvPicPr>
            <p:nvPr/>
          </p:nvPicPr>
          <p:blipFill>
            <a:blip r:embed="rId4"/>
            <a:stretch>
              <a:fillRect/>
            </a:stretch>
          </p:blipFill>
          <p:spPr>
            <a:xfrm>
              <a:off x="6671210" y="1012614"/>
              <a:ext cx="5163051" cy="4901998"/>
            </a:xfrm>
            <a:prstGeom prst="rect">
              <a:avLst/>
            </a:prstGeom>
          </p:spPr>
        </p:pic>
        <p:sp>
          <p:nvSpPr>
            <p:cNvPr id="4" name="ZoneTexte 3"/>
            <p:cNvSpPr txBox="1"/>
            <p:nvPr/>
          </p:nvSpPr>
          <p:spPr>
            <a:xfrm>
              <a:off x="9063671" y="2329621"/>
              <a:ext cx="302862" cy="461665"/>
            </a:xfrm>
            <a:prstGeom prst="rect">
              <a:avLst/>
            </a:prstGeom>
            <a:noFill/>
          </p:spPr>
          <p:txBody>
            <a:bodyPr wrap="square">
              <a:spAutoFit/>
            </a:bodyPr>
            <a:lstStyle/>
            <a:p>
              <a:pPr hangingPunct="1">
                <a:defRPr sz="2400" b="1" kern="1200">
                  <a:solidFill>
                    <a:srgbClr val="1F497D">
                      <a:lumMod val="60000"/>
                      <a:lumOff val="40000"/>
                    </a:srgbClr>
                  </a:solidFill>
                  <a:ea typeface="+mn-ea"/>
                  <a:cs typeface="+mn-cs"/>
                </a:defRPr>
              </a:pPr>
              <a:r>
                <a:t>1</a:t>
              </a:r>
            </a:p>
          </p:txBody>
        </p:sp>
        <p:sp>
          <p:nvSpPr>
            <p:cNvPr id="6" name="ZoneTexte 5"/>
            <p:cNvSpPr txBox="1"/>
            <p:nvPr/>
          </p:nvSpPr>
          <p:spPr>
            <a:xfrm>
              <a:off x="10039090" y="4041313"/>
              <a:ext cx="302862" cy="461665"/>
            </a:xfrm>
            <a:prstGeom prst="rect">
              <a:avLst/>
            </a:prstGeom>
            <a:noFill/>
          </p:spPr>
          <p:txBody>
            <a:bodyPr wrap="square">
              <a:spAutoFit/>
            </a:bodyPr>
            <a:lstStyle/>
            <a:p>
              <a:pPr hangingPunct="1">
                <a:defRPr sz="2400" b="1" kern="1200">
                  <a:solidFill>
                    <a:srgbClr val="FF0000"/>
                  </a:solidFill>
                  <a:ea typeface="+mn-ea"/>
                  <a:cs typeface="+mn-cs"/>
                </a:defRPr>
              </a:pPr>
              <a:r>
                <a:t>2</a:t>
              </a:r>
            </a:p>
          </p:txBody>
        </p:sp>
        <p:sp>
          <p:nvSpPr>
            <p:cNvPr id="7" name="ZoneTexte 6"/>
            <p:cNvSpPr txBox="1"/>
            <p:nvPr/>
          </p:nvSpPr>
          <p:spPr>
            <a:xfrm>
              <a:off x="8052288" y="4041313"/>
              <a:ext cx="302862" cy="461665"/>
            </a:xfrm>
            <a:prstGeom prst="rect">
              <a:avLst/>
            </a:prstGeom>
            <a:noFill/>
          </p:spPr>
          <p:txBody>
            <a:bodyPr wrap="square">
              <a:spAutoFit/>
            </a:bodyPr>
            <a:lstStyle/>
            <a:p>
              <a:pPr hangingPunct="1">
                <a:defRPr sz="2400" b="1" kern="1200">
                  <a:solidFill>
                    <a:srgbClr val="8064A2">
                      <a:lumMod val="75000"/>
                    </a:srgbClr>
                  </a:solidFill>
                  <a:ea typeface="+mn-ea"/>
                  <a:cs typeface="+mn-cs"/>
                </a:defRPr>
              </a:pPr>
              <a:r>
                <a:t>3</a:t>
              </a:r>
            </a:p>
          </p:txBody>
        </p:sp>
      </p:grpSp>
      <p:sp>
        <p:nvSpPr>
          <p:cNvPr id="9" name="Rectangle 8"/>
          <p:cNvSpPr/>
          <p:nvPr/>
        </p:nvSpPr>
        <p:spPr>
          <a:xfrm>
            <a:off x="0" y="6211669"/>
            <a:ext cx="12192000" cy="646331"/>
          </a:xfrm>
          <a:prstGeom prst="rect">
            <a:avLst/>
          </a:prstGeom>
          <a:solidFill>
            <a:srgbClr val="951D19"/>
          </a:solidFill>
        </p:spPr>
        <p:txBody>
          <a:bodyPr wrap="square" lIns="91440" tIns="45720" rIns="91440" bIns="45720" anchor="t">
            <a:spAutoFit/>
          </a:bodyPr>
          <a:lstStyle/>
          <a:p>
            <a:pPr marL="400050" lvl="2" indent="0" algn="ctr">
              <a:buClr>
                <a:srgbClr val="65A000"/>
              </a:buClr>
              <a:defRPr>
                <a:solidFill>
                  <a:schemeClr val="bg1"/>
                </a:solidFill>
                <a:latin typeface="Source Sans Pro Regular"/>
                <a:ea typeface="Source Sans Pro Regular"/>
                <a:cs typeface="Source Sans Pro Regular"/>
                <a:sym typeface="Source Sans Pro Regular"/>
              </a:defRPr>
            </a:pPr>
            <a:r>
              <a:rPr b="1" dirty="0" err="1"/>
              <a:t>L’utilisation</a:t>
            </a:r>
            <a:r>
              <a:rPr b="1" dirty="0"/>
              <a:t> des </a:t>
            </a:r>
            <a:r>
              <a:rPr b="1" dirty="0" err="1"/>
              <a:t>ressources</a:t>
            </a:r>
            <a:r>
              <a:rPr b="1" dirty="0"/>
              <a:t> </a:t>
            </a:r>
            <a:r>
              <a:rPr b="1" dirty="0" err="1"/>
              <a:t>financières</a:t>
            </a:r>
            <a:r>
              <a:rPr b="1" dirty="0"/>
              <a:t> doit faire </a:t>
            </a:r>
            <a:r>
              <a:rPr b="1" dirty="0" err="1"/>
              <a:t>l’objet</a:t>
            </a:r>
            <a:r>
              <a:rPr b="1" dirty="0"/>
              <a:t> d’un </a:t>
            </a:r>
            <a:r>
              <a:rPr b="1" dirty="0" err="1"/>
              <a:t>suivi</a:t>
            </a:r>
            <a:r>
              <a:rPr b="1" dirty="0"/>
              <a:t> au </a:t>
            </a:r>
            <a:r>
              <a:rPr b="1" dirty="0" err="1"/>
              <a:t>moins</a:t>
            </a:r>
            <a:r>
              <a:rPr b="1" dirty="0"/>
              <a:t> </a:t>
            </a:r>
            <a:r>
              <a:rPr b="1" dirty="0" err="1"/>
              <a:t>trimestriel</a:t>
            </a:r>
            <a:r>
              <a:rPr b="1" dirty="0"/>
              <a:t>, de </a:t>
            </a:r>
            <a:r>
              <a:rPr b="1" dirty="0" err="1"/>
              <a:t>préférence</a:t>
            </a:r>
            <a:r>
              <a:rPr b="1" dirty="0"/>
              <a:t> </a:t>
            </a:r>
            <a:r>
              <a:rPr b="1" dirty="0" err="1"/>
              <a:t>mensuel</a:t>
            </a:r>
            <a:endParaRPr lang="fr-FR" b="1" dirty="0"/>
          </a:p>
          <a:p>
            <a:pPr marL="400050" lvl="2" indent="0" algn="ctr">
              <a:buClr>
                <a:srgbClr val="65A000"/>
              </a:buClr>
              <a:defRPr>
                <a:solidFill>
                  <a:schemeClr val="bg1"/>
                </a:solidFill>
                <a:latin typeface="Source Sans Pro Regular"/>
                <a:ea typeface="Source Sans Pro Regular"/>
                <a:cs typeface="Source Sans Pro Regular"/>
                <a:sym typeface="Source Sans Pro Regular"/>
              </a:defRPr>
            </a:pPr>
            <a:endParaRPr b="1" dirty="0">
              <a:solidFill>
                <a:schemeClr val="bg1"/>
              </a:solidFill>
              <a:latin typeface="Source Sans Pro Regular"/>
              <a:ea typeface="Source Sans Pro Regular"/>
              <a:cs typeface="Source Sans Pro Regular"/>
            </a:endParaRPr>
          </a:p>
        </p:txBody>
      </p:sp>
      <p:sp>
        <p:nvSpPr>
          <p:cNvPr id="10" name="Rectangle 9"/>
          <p:cNvSpPr/>
          <p:nvPr/>
        </p:nvSpPr>
        <p:spPr>
          <a:xfrm>
            <a:off x="0" y="22880"/>
            <a:ext cx="11982779" cy="584775"/>
          </a:xfrm>
          <a:prstGeom prst="rect">
            <a:avLst/>
          </a:prstGeom>
        </p:spPr>
        <p:txBody>
          <a:bodyPr wrap="square" lIns="91440" tIns="45720" rIns="91440" bIns="45720" anchor="t">
            <a:spAutoFit/>
          </a:bodyPr>
          <a:lstStyle/>
          <a:p>
            <a:pPr>
              <a:defRPr sz="3200" b="1" kern="1200">
                <a:solidFill>
                  <a:schemeClr val="bg1"/>
                </a:solidFill>
                <a:latin typeface="Source Sans Pro Regular"/>
              </a:defRPr>
            </a:pPr>
            <a:r>
              <a:rPr dirty="0"/>
              <a:t>6.1 </a:t>
            </a:r>
            <a:r>
              <a:rPr dirty="0" err="1"/>
              <a:t>Utilisation</a:t>
            </a:r>
            <a:r>
              <a:rPr dirty="0"/>
              <a:t> des </a:t>
            </a:r>
            <a:r>
              <a:rPr dirty="0" err="1"/>
              <a:t>ressources</a:t>
            </a:r>
            <a:r>
              <a:rPr dirty="0"/>
              <a:t> </a:t>
            </a:r>
            <a:r>
              <a:rPr dirty="0" err="1"/>
              <a:t>financières</a:t>
            </a:r>
            <a:r>
              <a:rPr dirty="0"/>
              <a:t> </a:t>
            </a:r>
            <a:endParaRPr dirty="0">
              <a:solidFill>
                <a:schemeClr val="bg1"/>
              </a:solidFill>
              <a:latin typeface="Source Sans Pro Regular"/>
            </a:endParaRPr>
          </a:p>
        </p:txBody>
      </p:sp>
      <p:sp>
        <p:nvSpPr>
          <p:cNvPr id="15" name="Slide Number Placeholder 8">
            <a:extLst>
              <a:ext uri="{FF2B5EF4-FFF2-40B4-BE49-F238E27FC236}">
                <a16:creationId xmlns:a16="http://schemas.microsoft.com/office/drawing/2014/main" id="{E77FC8C1-3F6A-4617-B4D3-86F95E59F735}"/>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t>13</a:t>
            </a:fld>
            <a:endParaRPr sz="1000">
              <a:solidFill>
                <a:schemeClr val="tx1">
                  <a:lumMod val="50000"/>
                  <a:lumOff val="50000"/>
                </a:schemeClr>
              </a:solidFill>
              <a:latin typeface="Source Sans Pro" panose="020B0503030403020204" pitchFamily="34" charset="0"/>
            </a:endParaRPr>
          </a:p>
        </p:txBody>
      </p:sp>
      <p:sp>
        <p:nvSpPr>
          <p:cNvPr id="11" name="Title 1">
            <a:extLst>
              <a:ext uri="{FF2B5EF4-FFF2-40B4-BE49-F238E27FC236}">
                <a16:creationId xmlns:a16="http://schemas.microsoft.com/office/drawing/2014/main" id="{FCAFD716-0F5E-4F68-87D5-7A2D40624603}"/>
              </a:ext>
            </a:extLst>
          </p:cNvPr>
          <p:cNvSpPr txBox="1">
            <a:spLocks/>
          </p:cNvSpPr>
          <p:nvPr/>
        </p:nvSpPr>
        <p:spPr>
          <a:xfrm>
            <a:off x="140494" y="792956"/>
            <a:ext cx="9917906" cy="7096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A2010C"/>
                </a:solidFill>
              </a:defRPr>
            </a:pPr>
            <a:r>
              <a:rPr dirty="0"/>
              <a:t>Étapes de la planification de </a:t>
            </a:r>
            <a:r>
              <a:rPr dirty="0" err="1"/>
              <a:t>l'utilisation</a:t>
            </a:r>
            <a:r>
              <a:rPr dirty="0"/>
              <a:t> des </a:t>
            </a:r>
            <a:r>
              <a:rPr dirty="0" err="1"/>
              <a:t>ressources</a:t>
            </a:r>
            <a:r>
              <a:rPr dirty="0"/>
              <a:t> </a:t>
            </a:r>
            <a:r>
              <a:rPr dirty="0" err="1"/>
              <a:t>financières</a:t>
            </a:r>
            <a:endParaRPr dirty="0"/>
          </a:p>
        </p:txBody>
      </p:sp>
    </p:spTree>
    <p:custDataLst>
      <p:tags r:id="rId1"/>
    </p:custDataLst>
    <p:extLst>
      <p:ext uri="{BB962C8B-B14F-4D97-AF65-F5344CB8AC3E}">
        <p14:creationId xmlns:p14="http://schemas.microsoft.com/office/powerpoint/2010/main" val="14911706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CE899B5-9751-446F-88F1-EC6D11602E6F}"/>
              </a:ext>
            </a:extLst>
          </p:cNvPr>
          <p:cNvSpPr>
            <a:spLocks noGrp="1"/>
          </p:cNvSpPr>
          <p:nvPr>
            <p:ph type="body" idx="1"/>
          </p:nvPr>
        </p:nvSpPr>
        <p:spPr>
          <a:xfrm>
            <a:off x="1704051" y="1988684"/>
            <a:ext cx="8058616" cy="4654071"/>
          </a:xfrm>
        </p:spPr>
        <p:txBody>
          <a:bodyPr lIns="45719" tIns="45720" rIns="45719" bIns="45720" anchor="t">
            <a:normAutofit/>
          </a:bodyPr>
          <a:lstStyle/>
          <a:p>
            <a:pPr marL="342900" lvl="1" indent="-342900">
              <a:lnSpc>
                <a:spcPct val="110000"/>
              </a:lnSpc>
              <a:buClr>
                <a:srgbClr val="65A000"/>
              </a:buClr>
              <a:buSzTx/>
              <a:buFont typeface="Arial" panose="020B0604020202020204" pitchFamily="34" charset="0"/>
              <a:buChar char="•"/>
              <a:defRPr>
                <a:solidFill>
                  <a:schemeClr val="tx1"/>
                </a:solidFill>
              </a:defRPr>
            </a:pPr>
            <a:r>
              <a:t>Qui est responsable ? La responsabilité doit être clairement définie</a:t>
            </a:r>
            <a:endParaRPr>
              <a:solidFill>
                <a:schemeClr val="tx1"/>
              </a:solidFill>
            </a:endParaRPr>
          </a:p>
          <a:p>
            <a:pPr marL="342900" lvl="1" indent="-342900">
              <a:lnSpc>
                <a:spcPct val="110000"/>
              </a:lnSpc>
              <a:buClr>
                <a:srgbClr val="65A000"/>
              </a:buClr>
              <a:buSzTx/>
              <a:buFont typeface="Arial" panose="020B0604020202020204" pitchFamily="34" charset="0"/>
              <a:buChar char="•"/>
              <a:defRPr>
                <a:solidFill>
                  <a:schemeClr val="tx1"/>
                </a:solidFill>
              </a:defRPr>
            </a:pPr>
            <a:r>
              <a:t>Examen et révision périodiques du budget selon les besoins</a:t>
            </a:r>
          </a:p>
          <a:p>
            <a:pPr marL="342900" lvl="1" indent="-342900">
              <a:lnSpc>
                <a:spcPct val="110000"/>
              </a:lnSpc>
              <a:buClr>
                <a:srgbClr val="65A000"/>
              </a:buClr>
              <a:buSzTx/>
              <a:buFont typeface="Arial" panose="020B0604020202020204" pitchFamily="34" charset="0"/>
              <a:buChar char="•"/>
              <a:defRPr>
                <a:solidFill>
                  <a:schemeClr val="tx1"/>
                </a:solidFill>
              </a:defRPr>
            </a:pPr>
            <a:r>
              <a:t>Outils : rapport sur l'examen du budget, audits réguliers</a:t>
            </a:r>
          </a:p>
          <a:p>
            <a:pPr marL="342900" lvl="1" indent="-342900">
              <a:lnSpc>
                <a:spcPct val="110000"/>
              </a:lnSpc>
              <a:buClr>
                <a:srgbClr val="65A000"/>
              </a:buClr>
              <a:buSzTx/>
              <a:buFont typeface="Arial" panose="020B0604020202020204" pitchFamily="34" charset="0"/>
              <a:buChar char="•"/>
              <a:defRPr>
                <a:solidFill>
                  <a:schemeClr val="tx1"/>
                </a:solidFill>
              </a:defRPr>
            </a:pPr>
            <a:r>
              <a:t>Contrôles internes – mesures visant à :</a:t>
            </a:r>
          </a:p>
          <a:p>
            <a:pPr marL="632460" lvl="3" indent="-342900">
              <a:lnSpc>
                <a:spcPct val="110000"/>
              </a:lnSpc>
              <a:buClr>
                <a:srgbClr val="65A000"/>
              </a:buClr>
              <a:buSzTx/>
              <a:buFont typeface="Courier New" panose="020B0604020202020204" pitchFamily="34" charset="0"/>
              <a:buChar char="o"/>
              <a:defRPr>
                <a:solidFill>
                  <a:schemeClr val="tx1"/>
                </a:solidFill>
              </a:defRPr>
            </a:pPr>
            <a:r>
              <a:t>Protéger les ressources</a:t>
            </a:r>
          </a:p>
          <a:p>
            <a:pPr marL="632460" lvl="3" indent="-342900">
              <a:lnSpc>
                <a:spcPct val="110000"/>
              </a:lnSpc>
              <a:buClr>
                <a:srgbClr val="65A000"/>
              </a:buClr>
              <a:buSzTx/>
              <a:buFont typeface="Courier New" panose="020B0604020202020204" pitchFamily="34" charset="0"/>
              <a:buChar char="o"/>
              <a:defRPr>
                <a:solidFill>
                  <a:schemeClr val="tx1"/>
                </a:solidFill>
              </a:defRPr>
            </a:pPr>
            <a:r>
              <a:t>Garantir l'exactitude et la fiabilité</a:t>
            </a:r>
          </a:p>
          <a:p>
            <a:pPr marL="632460" lvl="3" indent="-342900">
              <a:lnSpc>
                <a:spcPct val="110000"/>
              </a:lnSpc>
              <a:buClr>
                <a:srgbClr val="65A000"/>
              </a:buClr>
              <a:buSzTx/>
              <a:buFont typeface="Courier New" panose="020B0604020202020204" pitchFamily="34" charset="0"/>
              <a:buChar char="o"/>
              <a:defRPr>
                <a:solidFill>
                  <a:schemeClr val="tx1"/>
                </a:solidFill>
              </a:defRPr>
            </a:pPr>
            <a:r>
              <a:t>Assurer la conformité</a:t>
            </a:r>
          </a:p>
          <a:p>
            <a:pPr marL="632460" lvl="3" indent="-342900">
              <a:lnSpc>
                <a:spcPct val="110000"/>
              </a:lnSpc>
              <a:buClr>
                <a:srgbClr val="65A000"/>
              </a:buClr>
              <a:buSzTx/>
              <a:buFont typeface="Courier New" panose="020B0604020202020204" pitchFamily="34" charset="0"/>
              <a:buChar char="o"/>
              <a:defRPr>
                <a:solidFill>
                  <a:schemeClr val="tx1"/>
                </a:solidFill>
              </a:defRPr>
            </a:pPr>
            <a:r>
              <a:t>Évaluer les performances</a:t>
            </a:r>
          </a:p>
          <a:p>
            <a:pPr marL="342900" lvl="1" indent="-342900">
              <a:lnSpc>
                <a:spcPct val="110000"/>
              </a:lnSpc>
              <a:buClr>
                <a:srgbClr val="65A000"/>
              </a:buClr>
              <a:buSzTx/>
              <a:buFont typeface="Arial" panose="020B0604020202020204" pitchFamily="34" charset="0"/>
              <a:buChar char="•"/>
            </a:pPr>
            <a:endParaRPr>
              <a:solidFill>
                <a:schemeClr val="tx1"/>
              </a:solidFill>
            </a:endParaRPr>
          </a:p>
        </p:txBody>
      </p:sp>
      <p:sp>
        <p:nvSpPr>
          <p:cNvPr id="8" name="Rectangle 7">
            <a:extLst>
              <a:ext uri="{FF2B5EF4-FFF2-40B4-BE49-F238E27FC236}">
                <a16:creationId xmlns:a16="http://schemas.microsoft.com/office/drawing/2014/main" id="{76758AB2-8B4B-D052-5080-27854C74A85A}"/>
              </a:ext>
            </a:extLst>
          </p:cNvPr>
          <p:cNvSpPr/>
          <p:nvPr/>
        </p:nvSpPr>
        <p:spPr>
          <a:xfrm>
            <a:off x="0" y="55224"/>
            <a:ext cx="11982779" cy="584775"/>
          </a:xfrm>
          <a:prstGeom prst="rect">
            <a:avLst/>
          </a:prstGeom>
        </p:spPr>
        <p:txBody>
          <a:bodyPr wrap="square" lIns="91440" tIns="45720" rIns="91440" bIns="45720" anchor="t">
            <a:spAutoFit/>
          </a:bodyPr>
          <a:lstStyle/>
          <a:p>
            <a:pPr>
              <a:defRPr sz="3200" b="1" kern="1200">
                <a:solidFill>
                  <a:schemeClr val="bg1"/>
                </a:solidFill>
                <a:latin typeface="Source Sans Pro Regular"/>
              </a:defRPr>
            </a:pPr>
            <a:r>
              <a:t>6.1 Utilisation des ressources financières </a:t>
            </a:r>
            <a:endParaRPr sz="3200">
              <a:solidFill>
                <a:schemeClr val="bg1"/>
              </a:solidFill>
              <a:latin typeface="Source Sans Pro Regular"/>
            </a:endParaRPr>
          </a:p>
        </p:txBody>
      </p:sp>
      <p:sp>
        <p:nvSpPr>
          <p:cNvPr id="9" name="Slide Number Placeholder 8">
            <a:extLst>
              <a:ext uri="{FF2B5EF4-FFF2-40B4-BE49-F238E27FC236}">
                <a16:creationId xmlns:a16="http://schemas.microsoft.com/office/drawing/2014/main" id="{C7656FA8-5389-474E-B187-B950C41C60BB}"/>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t>14</a:t>
            </a:fld>
            <a:endParaRPr sz="1000">
              <a:solidFill>
                <a:schemeClr val="tx1">
                  <a:lumMod val="50000"/>
                  <a:lumOff val="50000"/>
                </a:schemeClr>
              </a:solidFill>
              <a:latin typeface="Source Sans Pro" panose="020B0503030403020204" pitchFamily="34" charset="0"/>
            </a:endParaRPr>
          </a:p>
        </p:txBody>
      </p:sp>
      <p:sp>
        <p:nvSpPr>
          <p:cNvPr id="6" name="Title 1">
            <a:extLst>
              <a:ext uri="{FF2B5EF4-FFF2-40B4-BE49-F238E27FC236}">
                <a16:creationId xmlns:a16="http://schemas.microsoft.com/office/drawing/2014/main" id="{91DBB2A7-5D3F-4A95-8906-2F4814E7DF63}"/>
              </a:ext>
            </a:extLst>
          </p:cNvPr>
          <p:cNvSpPr txBox="1">
            <a:spLocks/>
          </p:cNvSpPr>
          <p:nvPr/>
        </p:nvSpPr>
        <p:spPr>
          <a:xfrm>
            <a:off x="140494" y="792956"/>
            <a:ext cx="10119612" cy="7096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ctr">
            <a:normAutofit fontScale="92500"/>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b="1">
                <a:solidFill>
                  <a:srgbClr val="A2010C"/>
                </a:solidFill>
              </a:defRPr>
            </a:pPr>
            <a:r>
              <a:rPr dirty="0" err="1"/>
              <a:t>Responsabilités</a:t>
            </a:r>
            <a:r>
              <a:rPr dirty="0"/>
              <a:t> relatives à </a:t>
            </a:r>
            <a:r>
              <a:rPr dirty="0" err="1"/>
              <a:t>l'utilisation</a:t>
            </a:r>
            <a:r>
              <a:rPr dirty="0"/>
              <a:t> des </a:t>
            </a:r>
            <a:r>
              <a:rPr dirty="0" err="1"/>
              <a:t>ressources</a:t>
            </a:r>
            <a:r>
              <a:rPr dirty="0"/>
              <a:t> </a:t>
            </a:r>
            <a:r>
              <a:rPr dirty="0" err="1"/>
              <a:t>financières</a:t>
            </a:r>
            <a:endParaRPr dirty="0"/>
          </a:p>
        </p:txBody>
      </p:sp>
    </p:spTree>
    <p:custDataLst>
      <p:tags r:id="rId1"/>
    </p:custDataLst>
    <p:extLst>
      <p:ext uri="{BB962C8B-B14F-4D97-AF65-F5344CB8AC3E}">
        <p14:creationId xmlns:p14="http://schemas.microsoft.com/office/powerpoint/2010/main" val="287639731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57162" y="2548819"/>
            <a:ext cx="9731375" cy="1125094"/>
          </a:xfrm>
          <a:prstGeom prst="rect">
            <a:avLst/>
          </a:prstGeom>
        </p:spPr>
        <p:txBody>
          <a:bodyPr vert="horz" wrap="square" lIns="0" tIns="16933" rIns="0" bIns="0" numCol="1" anchor="ctr" anchorCtr="0" compatLnSpc="1">
            <a:prstTxWarp prst="textNoShape">
              <a:avLst/>
            </a:prstTxWarp>
            <a:spAutoFit/>
          </a:bodyPr>
          <a:lstStyle/>
          <a:p>
            <a:pPr algn="ctr">
              <a:defRPr sz="4000" b="1" kern="1200"/>
            </a:pPr>
            <a:r>
              <a:t>6.2 Plan budgétaire et viabilité financière dʼun programme d'intervention rapide</a:t>
            </a:r>
            <a:endParaRPr sz="4000" b="1" kern="1200"/>
          </a:p>
        </p:txBody>
      </p:sp>
      <p:sp>
        <p:nvSpPr>
          <p:cNvPr id="6" name="Slide Number Placeholder 8">
            <a:extLst>
              <a:ext uri="{FF2B5EF4-FFF2-40B4-BE49-F238E27FC236}">
                <a16:creationId xmlns:a16="http://schemas.microsoft.com/office/drawing/2014/main" id="{29F978F6-2B9E-4F91-869F-8E881E3AF3EE}"/>
              </a:ext>
            </a:extLst>
          </p:cNvPr>
          <p:cNvSpPr txBox="1">
            <a:spLocks/>
          </p:cNvSpPr>
          <p:nvPr/>
        </p:nvSpPr>
        <p:spPr>
          <a:xfrm>
            <a:off x="11854543" y="6482735"/>
            <a:ext cx="337457"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t>15</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71572089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22220" y="1880296"/>
            <a:ext cx="7167921" cy="250068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defRPr sz="2400">
                <a:solidFill>
                  <a:schemeClr val="tx1"/>
                </a:solidFill>
                <a:latin typeface="Source Sans Pro"/>
                <a:ea typeface="Arial"/>
                <a:cs typeface="Arial"/>
                <a:sym typeface="Source Sans Pro Regular"/>
              </a:defRPr>
            </a:pPr>
            <a:r>
              <a:rPr dirty="0"/>
              <a:t>À </a:t>
            </a:r>
            <a:r>
              <a:rPr dirty="0" err="1"/>
              <a:t>l’issue</a:t>
            </a:r>
            <a:r>
              <a:rPr dirty="0"/>
              <a:t> de </a:t>
            </a:r>
            <a:r>
              <a:rPr dirty="0" err="1"/>
              <a:t>cette</a:t>
            </a:r>
            <a:r>
              <a:rPr dirty="0"/>
              <a:t> séance, </a:t>
            </a:r>
            <a:r>
              <a:rPr dirty="0" err="1"/>
              <a:t>vous</a:t>
            </a:r>
            <a:r>
              <a:rPr dirty="0"/>
              <a:t> </a:t>
            </a:r>
            <a:r>
              <a:rPr dirty="0" err="1"/>
              <a:t>saurez</a:t>
            </a:r>
            <a:r>
              <a:rPr dirty="0"/>
              <a:t> :</a:t>
            </a:r>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Lister les </a:t>
            </a:r>
            <a:r>
              <a:rPr dirty="0" err="1"/>
              <a:t>principaux</a:t>
            </a:r>
            <a:r>
              <a:rPr dirty="0"/>
              <a:t> </a:t>
            </a:r>
            <a:r>
              <a:rPr dirty="0" err="1"/>
              <a:t>éléments</a:t>
            </a:r>
            <a:r>
              <a:rPr dirty="0"/>
              <a:t> </a:t>
            </a:r>
            <a:r>
              <a:rPr dirty="0" err="1"/>
              <a:t>budgétaires</a:t>
            </a:r>
            <a:r>
              <a:rPr dirty="0"/>
              <a:t> à </a:t>
            </a:r>
            <a:r>
              <a:rPr dirty="0" err="1"/>
              <a:t>intégrer</a:t>
            </a:r>
            <a:r>
              <a:rPr dirty="0"/>
              <a:t> dans le budget </a:t>
            </a:r>
            <a:r>
              <a:rPr dirty="0" err="1"/>
              <a:t>dʼun</a:t>
            </a:r>
            <a:r>
              <a:rPr dirty="0"/>
              <a:t> </a:t>
            </a:r>
            <a:r>
              <a:rPr dirty="0" err="1"/>
              <a:t>programme</a:t>
            </a:r>
            <a:r>
              <a:rPr dirty="0"/>
              <a:t> </a:t>
            </a:r>
            <a:r>
              <a:rPr dirty="0" err="1"/>
              <a:t>d’intervention</a:t>
            </a:r>
            <a:r>
              <a:rPr dirty="0"/>
              <a:t> </a:t>
            </a:r>
            <a:r>
              <a:rPr dirty="0" err="1"/>
              <a:t>rapide</a:t>
            </a:r>
            <a:endParaRPr dirty="0"/>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err="1"/>
              <a:t>Définir</a:t>
            </a:r>
            <a:r>
              <a:rPr dirty="0"/>
              <a:t> la </a:t>
            </a:r>
            <a:r>
              <a:rPr dirty="0" err="1"/>
              <a:t>viabilité</a:t>
            </a:r>
            <a:r>
              <a:rPr dirty="0"/>
              <a:t> </a:t>
            </a:r>
            <a:r>
              <a:rPr dirty="0" err="1"/>
              <a:t>budgétaire</a:t>
            </a:r>
            <a:endParaRPr dirty="0"/>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Lister les </a:t>
            </a:r>
            <a:r>
              <a:rPr dirty="0" err="1"/>
              <a:t>éléments</a:t>
            </a:r>
            <a:r>
              <a:rPr dirty="0"/>
              <a:t> d’un plan de </a:t>
            </a:r>
            <a:r>
              <a:rPr dirty="0" err="1"/>
              <a:t>viabilité</a:t>
            </a:r>
            <a:r>
              <a:rPr dirty="0"/>
              <a:t> financière</a:t>
            </a:r>
            <a:endParaRPr sz="2400" dirty="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
        <p:nvSpPr>
          <p:cNvPr id="4" name="Slide Number Placeholder 3">
            <a:extLst>
              <a:ext uri="{FF2B5EF4-FFF2-40B4-BE49-F238E27FC236}">
                <a16:creationId xmlns:a16="http://schemas.microsoft.com/office/drawing/2014/main" id="{CEAE2AEA-6037-4D15-A733-A1AA1D82241D}"/>
              </a:ext>
            </a:extLst>
          </p:cNvPr>
          <p:cNvSpPr>
            <a:spLocks noGrp="1"/>
          </p:cNvSpPr>
          <p:nvPr>
            <p:ph type="sldNum" sz="quarter" idx="2"/>
          </p:nvPr>
        </p:nvSpPr>
        <p:spPr>
          <a:xfrm>
            <a:off x="11876316" y="6493425"/>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16</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098471684"/>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14812" y="735665"/>
            <a:ext cx="11143781" cy="5165408"/>
          </a:xfrm>
        </p:spPr>
        <p:txBody>
          <a:bodyPr lIns="45719" tIns="45720" rIns="45719" bIns="45720" anchor="t">
            <a:normAutofit/>
          </a:bodyPr>
          <a:lstStyle/>
          <a:p>
            <a:pPr>
              <a:defRPr sz="2800" b="1">
                <a:solidFill>
                  <a:srgbClr val="951D19"/>
                </a:solidFill>
              </a:defRPr>
            </a:pPr>
            <a:r>
              <a:rPr sz="2200" dirty="0" err="1"/>
              <a:t>Principales</a:t>
            </a:r>
            <a:r>
              <a:rPr sz="2200" dirty="0"/>
              <a:t> </a:t>
            </a:r>
            <a:r>
              <a:rPr sz="2200" dirty="0" err="1"/>
              <a:t>difficultés</a:t>
            </a:r>
            <a:r>
              <a:rPr sz="2200" dirty="0"/>
              <a:t> de mise </a:t>
            </a:r>
            <a:r>
              <a:rPr sz="2200" dirty="0" err="1"/>
              <a:t>en</a:t>
            </a:r>
            <a:r>
              <a:rPr sz="2200" dirty="0"/>
              <a:t> </a:t>
            </a:r>
            <a:r>
              <a:rPr sz="2200" dirty="0" err="1"/>
              <a:t>œuvre</a:t>
            </a:r>
            <a:r>
              <a:rPr sz="2200" dirty="0"/>
              <a:t> </a:t>
            </a:r>
            <a:r>
              <a:rPr sz="2200" dirty="0" err="1"/>
              <a:t>dʼun</a:t>
            </a:r>
            <a:r>
              <a:rPr sz="2200" dirty="0"/>
              <a:t> </a:t>
            </a:r>
            <a:r>
              <a:rPr sz="2200" dirty="0" err="1"/>
              <a:t>programme</a:t>
            </a:r>
            <a:r>
              <a:rPr sz="2200" dirty="0"/>
              <a:t> </a:t>
            </a:r>
            <a:r>
              <a:rPr sz="2200" dirty="0" err="1"/>
              <a:t>d'intervention</a:t>
            </a:r>
            <a:r>
              <a:rPr sz="2200" dirty="0"/>
              <a:t> </a:t>
            </a:r>
            <a:r>
              <a:rPr sz="2200" dirty="0" err="1"/>
              <a:t>rapide</a:t>
            </a:r>
            <a:endParaRPr sz="2200" dirty="0"/>
          </a:p>
        </p:txBody>
      </p:sp>
      <p:sp>
        <p:nvSpPr>
          <p:cNvPr id="19" name="Slide Number Placeholder 8">
            <a:extLst>
              <a:ext uri="{FF2B5EF4-FFF2-40B4-BE49-F238E27FC236}">
                <a16:creationId xmlns:a16="http://schemas.microsoft.com/office/drawing/2014/main" id="{F3657EC6-F44D-44BA-B7E3-F3E5008CD0D5}"/>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17</a:t>
            </a:fld>
            <a:endParaRPr sz="1000">
              <a:solidFill>
                <a:schemeClr val="tx1">
                  <a:lumMod val="50000"/>
                  <a:lumOff val="50000"/>
                </a:schemeClr>
              </a:solidFill>
              <a:latin typeface="Source Sans Pro" panose="020B0503030403020204" pitchFamily="34" charset="0"/>
            </a:endParaRPr>
          </a:p>
        </p:txBody>
      </p:sp>
      <p:pic>
        <p:nvPicPr>
          <p:cNvPr id="13" name="Graphic 4" descr="Group of people with solid fill">
            <a:extLst>
              <a:ext uri="{FF2B5EF4-FFF2-40B4-BE49-F238E27FC236}">
                <a16:creationId xmlns:a16="http://schemas.microsoft.com/office/drawing/2014/main" id="{237F7E54-3C9F-42AC-AFC9-071A995E78C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08403" y="1776660"/>
            <a:ext cx="1937759" cy="1937759"/>
          </a:xfrm>
          <a:prstGeom prst="rect">
            <a:avLst/>
          </a:prstGeom>
        </p:spPr>
      </p:pic>
      <p:sp>
        <p:nvSpPr>
          <p:cNvPr id="14" name="TextBox 8">
            <a:extLst>
              <a:ext uri="{FF2B5EF4-FFF2-40B4-BE49-F238E27FC236}">
                <a16:creationId xmlns:a16="http://schemas.microsoft.com/office/drawing/2014/main" id="{21EB7FB3-4293-4D2F-81F0-084345271DA2}"/>
              </a:ext>
            </a:extLst>
          </p:cNvPr>
          <p:cNvSpPr txBox="1"/>
          <p:nvPr/>
        </p:nvSpPr>
        <p:spPr>
          <a:xfrm>
            <a:off x="4326441" y="6259531"/>
            <a:ext cx="3919899" cy="553998"/>
          </a:xfrm>
          <a:prstGeom prst="rect">
            <a:avLst/>
          </a:prstGeom>
          <a:noFill/>
        </p:spPr>
        <p:txBody>
          <a:bodyPr wrap="square">
            <a:spAutoFit/>
          </a:bodyPr>
          <a:lstStyle/>
          <a:p>
            <a:pPr eaLnBrk="0" fontAlgn="base">
              <a:spcBef>
                <a:spcPct val="0"/>
              </a:spcBef>
              <a:spcAft>
                <a:spcPct val="0"/>
              </a:spcAft>
              <a:defRPr sz="1000" kern="1200">
                <a:latin typeface="Calibri" panose="020F0502020204030204" pitchFamily="34" charset="0"/>
                <a:cs typeface="Calibri" panose="020F0502020204030204" pitchFamily="34" charset="0"/>
              </a:defRPr>
            </a:pPr>
            <a:r>
              <a:rPr b="1" dirty="0" err="1">
                <a:ea typeface="Calibri" panose="020F0502020204030204" pitchFamily="34" charset="0"/>
              </a:rPr>
              <a:t>Chercheurs</a:t>
            </a:r>
            <a:r>
              <a:rPr b="1" dirty="0">
                <a:ea typeface="Calibri" panose="020F0502020204030204" pitchFamily="34" charset="0"/>
              </a:rPr>
              <a:t> </a:t>
            </a:r>
            <a:r>
              <a:rPr dirty="0">
                <a:ea typeface="Calibri" panose="020F0502020204030204" pitchFamily="34" charset="0"/>
              </a:rPr>
              <a:t>: M. </a:t>
            </a:r>
            <a:r>
              <a:rPr dirty="0" err="1">
                <a:ea typeface="Calibri" panose="020F0502020204030204" pitchFamily="34" charset="0"/>
              </a:rPr>
              <a:t>Tejan</a:t>
            </a:r>
            <a:r>
              <a:rPr dirty="0">
                <a:ea typeface="Calibri" panose="020F0502020204030204" pitchFamily="34" charset="0"/>
              </a:rPr>
              <a:t>, C. </a:t>
            </a:r>
            <a:r>
              <a:rPr dirty="0" err="1">
                <a:ea typeface="Calibri" panose="020F0502020204030204" pitchFamily="34" charset="0"/>
              </a:rPr>
              <a:t>Boutelle</a:t>
            </a:r>
            <a:r>
              <a:rPr dirty="0">
                <a:ea typeface="Calibri" panose="020F0502020204030204" pitchFamily="34" charset="0"/>
              </a:rPr>
              <a:t>, C. Corkish, A. Hoffman, T. Stehling-Ariza, H. Lofgren, C. Giese, D. Bugli, J.C. Neatherlin et A. L. Greiner</a:t>
            </a:r>
            <a:r>
              <a:rPr dirty="0">
                <a:ea typeface="Times New Roman" panose="02020603050405020304" pitchFamily="18" charset="0"/>
              </a:rPr>
              <a:t> </a:t>
            </a:r>
            <a:endParaRPr sz="1000" kern="1200" dirty="0">
              <a:solidFill>
                <a:srgbClr val="0F56DC"/>
              </a:solidFill>
              <a:latin typeface="Calibri" panose="020F0502020204030204" pitchFamily="34" charset="0"/>
              <a:ea typeface="Calibri" panose="020F0502020204030204" pitchFamily="34" charset="0"/>
              <a:cs typeface="Times New Roman" panose="02020603050405020304" pitchFamily="18" charset="0"/>
            </a:endParaRPr>
          </a:p>
          <a:p>
            <a:pPr eaLnBrk="0" fontAlgn="base">
              <a:spcBef>
                <a:spcPct val="0"/>
              </a:spcBef>
              <a:spcAft>
                <a:spcPct val="0"/>
              </a:spcAft>
            </a:pPr>
            <a:endParaRPr sz="1000" kern="1200" dirty="0">
              <a:latin typeface="Calibri" panose="020F0502020204030204" pitchFamily="34" charset="0"/>
              <a:ea typeface="+mn-ea"/>
              <a:cs typeface="+mn-cs"/>
            </a:endParaRPr>
          </a:p>
        </p:txBody>
      </p:sp>
      <p:sp>
        <p:nvSpPr>
          <p:cNvPr id="15" name="TextBox 11">
            <a:extLst>
              <a:ext uri="{FF2B5EF4-FFF2-40B4-BE49-F238E27FC236}">
                <a16:creationId xmlns:a16="http://schemas.microsoft.com/office/drawing/2014/main" id="{96B18DEC-AD06-4631-B3A2-B8E9B20FBC4A}"/>
              </a:ext>
            </a:extLst>
          </p:cNvPr>
          <p:cNvSpPr txBox="1"/>
          <p:nvPr/>
        </p:nvSpPr>
        <p:spPr>
          <a:xfrm>
            <a:off x="933406" y="3714419"/>
            <a:ext cx="2087751" cy="1200329"/>
          </a:xfrm>
          <a:prstGeom prst="rect">
            <a:avLst/>
          </a:prstGeom>
          <a:noFill/>
        </p:spPr>
        <p:txBody>
          <a:bodyPr wrap="none">
            <a:spAutoFit/>
          </a:bodyPr>
          <a:lstStyle/>
          <a:p>
            <a:pPr algn="ctr" eaLnBrk="0" fontAlgn="base">
              <a:spcBef>
                <a:spcPct val="0"/>
              </a:spcBef>
              <a:spcAft>
                <a:spcPct val="0"/>
              </a:spcAft>
              <a:defRPr sz="2400" b="1" kern="1200">
                <a:solidFill>
                  <a:srgbClr val="C00000"/>
                </a:solidFill>
                <a:latin typeface="Calibri" panose="020F0502020204030204" pitchFamily="34" charset="0"/>
                <a:ea typeface="+mn-ea"/>
                <a:cs typeface="+mn-cs"/>
              </a:defRPr>
            </a:pPr>
            <a:r>
              <a:t>56 participants</a:t>
            </a:r>
          </a:p>
          <a:p>
            <a:pPr algn="ctr" eaLnBrk="0" fontAlgn="base">
              <a:spcBef>
                <a:spcPct val="0"/>
              </a:spcBef>
              <a:spcAft>
                <a:spcPct val="0"/>
              </a:spcAft>
              <a:defRPr sz="2400" b="1" kern="1200">
                <a:solidFill>
                  <a:srgbClr val="C00000"/>
                </a:solidFill>
                <a:latin typeface="Calibri" panose="020F0502020204030204" pitchFamily="34" charset="0"/>
                <a:ea typeface="+mn-ea"/>
                <a:cs typeface="+mn-cs"/>
              </a:defRPr>
            </a:pPr>
            <a:r>
              <a:t>23 pays</a:t>
            </a:r>
          </a:p>
          <a:p>
            <a:pPr algn="ctr" eaLnBrk="0" fontAlgn="base">
              <a:spcBef>
                <a:spcPct val="0"/>
              </a:spcBef>
              <a:spcAft>
                <a:spcPct val="0"/>
              </a:spcAft>
            </a:pPr>
            <a:endParaRPr sz="2400" b="1" kern="1200">
              <a:solidFill>
                <a:srgbClr val="C00000"/>
              </a:solidFill>
              <a:latin typeface="Calibri" panose="020F0502020204030204" pitchFamily="34" charset="0"/>
              <a:ea typeface="+mn-ea"/>
              <a:cs typeface="+mn-cs"/>
            </a:endParaRPr>
          </a:p>
        </p:txBody>
      </p:sp>
      <p:grpSp>
        <p:nvGrpSpPr>
          <p:cNvPr id="2" name="Groupe 1">
            <a:extLst>
              <a:ext uri="{FF2B5EF4-FFF2-40B4-BE49-F238E27FC236}">
                <a16:creationId xmlns:a16="http://schemas.microsoft.com/office/drawing/2014/main" id="{682288D6-33A6-4FB7-A251-C946F16914F9}"/>
              </a:ext>
            </a:extLst>
          </p:cNvPr>
          <p:cNvGrpSpPr/>
          <p:nvPr/>
        </p:nvGrpSpPr>
        <p:grpSpPr>
          <a:xfrm>
            <a:off x="4326441" y="1327107"/>
            <a:ext cx="7415003" cy="4905180"/>
            <a:chOff x="3959551" y="1383552"/>
            <a:chExt cx="6511893" cy="3903292"/>
          </a:xfrm>
        </p:grpSpPr>
        <p:graphicFrame>
          <p:nvGraphicFramePr>
            <p:cNvPr id="12" name="Chart 9">
              <a:extLst>
                <a:ext uri="{FF2B5EF4-FFF2-40B4-BE49-F238E27FC236}">
                  <a16:creationId xmlns:a16="http://schemas.microsoft.com/office/drawing/2014/main" id="{7B788BBB-EDC8-4808-92BC-77A8CC3D25D4}"/>
                </a:ext>
              </a:extLst>
            </p:cNvPr>
            <p:cNvGraphicFramePr>
              <a:graphicFrameLocks/>
            </p:cNvGraphicFramePr>
            <p:nvPr>
              <p:extLst>
                <p:ext uri="{D42A27DB-BD31-4B8C-83A1-F6EECF244321}">
                  <p14:modId xmlns:p14="http://schemas.microsoft.com/office/powerpoint/2010/main" val="120836825"/>
                </p:ext>
              </p:extLst>
            </p:nvPr>
          </p:nvGraphicFramePr>
          <p:xfrm>
            <a:off x="3959551" y="1383552"/>
            <a:ext cx="6511893" cy="3903292"/>
          </p:xfrm>
          <a:graphic>
            <a:graphicData uri="http://schemas.openxmlformats.org/drawingml/2006/chart">
              <c:chart xmlns:c="http://schemas.openxmlformats.org/drawingml/2006/chart" xmlns:r="http://schemas.openxmlformats.org/officeDocument/2006/relationships" r:id="rId5"/>
            </a:graphicData>
          </a:graphic>
        </p:graphicFrame>
        <p:pic>
          <p:nvPicPr>
            <p:cNvPr id="16" name="Graphic 1" descr="Flying Money with solid fill">
              <a:extLst>
                <a:ext uri="{FF2B5EF4-FFF2-40B4-BE49-F238E27FC236}">
                  <a16:creationId xmlns:a16="http://schemas.microsoft.com/office/drawing/2014/main" id="{88EEF9D2-E4A7-4924-A99A-75948928F7F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740777" y="3714418"/>
              <a:ext cx="967955" cy="967955"/>
            </a:xfrm>
            <a:prstGeom prst="rect">
              <a:avLst/>
            </a:prstGeom>
          </p:spPr>
        </p:pic>
        <p:pic>
          <p:nvPicPr>
            <p:cNvPr id="17" name="Graphic 1" descr="Group of people outline">
              <a:extLst>
                <a:ext uri="{FF2B5EF4-FFF2-40B4-BE49-F238E27FC236}">
                  <a16:creationId xmlns:a16="http://schemas.microsoft.com/office/drawing/2014/main" id="{03FF440F-196B-4580-A345-1647EA77B85F}"/>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56817" y="3565013"/>
              <a:ext cx="1117361" cy="1117361"/>
            </a:xfrm>
            <a:prstGeom prst="rect">
              <a:avLst/>
            </a:prstGeom>
          </p:spPr>
        </p:pic>
        <p:pic>
          <p:nvPicPr>
            <p:cNvPr id="18" name="Graphic 5" descr="Illustrator with solid fill">
              <a:extLst>
                <a:ext uri="{FF2B5EF4-FFF2-40B4-BE49-F238E27FC236}">
                  <a16:creationId xmlns:a16="http://schemas.microsoft.com/office/drawing/2014/main" id="{1AA03655-5DFB-4645-81FE-D7C20CAC64F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787568" y="3865419"/>
              <a:ext cx="929105" cy="929105"/>
            </a:xfrm>
            <a:prstGeom prst="rect">
              <a:avLst/>
            </a:prstGeom>
          </p:spPr>
        </p:pic>
      </p:grpSp>
      <p:sp>
        <p:nvSpPr>
          <p:cNvPr id="5" name="Espace réservé du texte 2">
            <a:extLst>
              <a:ext uri="{FF2B5EF4-FFF2-40B4-BE49-F238E27FC236}">
                <a16:creationId xmlns:a16="http://schemas.microsoft.com/office/drawing/2014/main" id="{26779BB8-BB96-7944-C2C2-383ED1B9AFA2}"/>
              </a:ext>
            </a:extLst>
          </p:cNvPr>
          <p:cNvSpPr txBox="1">
            <a:spLocks/>
          </p:cNvSpPr>
          <p:nvPr/>
        </p:nvSpPr>
        <p:spPr>
          <a:xfrm>
            <a:off x="114812" y="76456"/>
            <a:ext cx="11119528" cy="6319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chemeClr val="bg1"/>
                </a:solidFill>
                <a:latin typeface="Source Sans Pro Bold"/>
                <a:ea typeface="Source Sans Pro Bold"/>
              </a:defRPr>
            </a:pPr>
            <a:r>
              <a:rPr sz="2800" dirty="0"/>
              <a:t>6.</a:t>
            </a:r>
            <a:r>
              <a:rPr lang="fr-FR" sz="2800" dirty="0"/>
              <a:t>2</a:t>
            </a:r>
            <a:r>
              <a:rPr sz="2800" dirty="0"/>
              <a:t> Plan </a:t>
            </a:r>
            <a:r>
              <a:rPr sz="2800" dirty="0" err="1"/>
              <a:t>budgétaire</a:t>
            </a:r>
            <a:r>
              <a:rPr sz="2800" dirty="0"/>
              <a:t> </a:t>
            </a:r>
            <a:r>
              <a:rPr sz="2800" dirty="0" err="1"/>
              <a:t>dʼun</a:t>
            </a:r>
            <a:r>
              <a:rPr sz="2800" dirty="0"/>
              <a:t> programme </a:t>
            </a:r>
            <a:r>
              <a:rPr sz="2800" dirty="0" err="1"/>
              <a:t>d'intervention</a:t>
            </a:r>
            <a:r>
              <a:rPr sz="2800" dirty="0"/>
              <a:t> </a:t>
            </a:r>
            <a:r>
              <a:rPr sz="2800" dirty="0" err="1"/>
              <a:t>rapide</a:t>
            </a:r>
            <a:endParaRPr sz="2800" dirty="0"/>
          </a:p>
        </p:txBody>
      </p:sp>
      <p:sp>
        <p:nvSpPr>
          <p:cNvPr id="6" name="TextBox 5">
            <a:extLst>
              <a:ext uri="{FF2B5EF4-FFF2-40B4-BE49-F238E27FC236}">
                <a16:creationId xmlns:a16="http://schemas.microsoft.com/office/drawing/2014/main" id="{00EF26FE-D41A-1C69-B8ED-44D6CAFAF5FB}"/>
              </a:ext>
            </a:extLst>
          </p:cNvPr>
          <p:cNvSpPr txBox="1"/>
          <p:nvPr/>
        </p:nvSpPr>
        <p:spPr>
          <a:xfrm>
            <a:off x="5177600" y="5826986"/>
            <a:ext cx="792000" cy="24621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fr-FR" sz="1000" b="1" i="0" u="none" strike="noStrike" cap="none" normalizeH="0" baseline="0" dirty="0">
                <a:ln>
                  <a:noFill/>
                </a:ln>
                <a:solidFill>
                  <a:srgbClr val="000000"/>
                </a:solidFill>
                <a:effectLst/>
                <a:uFillTx/>
                <a:latin typeface="+mj-lt"/>
                <a:ea typeface="+mj-ea"/>
                <a:cs typeface="+mj-cs"/>
                <a:sym typeface="Calibri"/>
              </a:rPr>
              <a:t>Financements</a:t>
            </a:r>
          </a:p>
        </p:txBody>
      </p:sp>
      <p:sp>
        <p:nvSpPr>
          <p:cNvPr id="7" name="TextBox 6">
            <a:extLst>
              <a:ext uri="{FF2B5EF4-FFF2-40B4-BE49-F238E27FC236}">
                <a16:creationId xmlns:a16="http://schemas.microsoft.com/office/drawing/2014/main" id="{608C1BEA-5F54-8D6C-70A2-9BC83361B815}"/>
              </a:ext>
            </a:extLst>
          </p:cNvPr>
          <p:cNvSpPr txBox="1"/>
          <p:nvPr/>
        </p:nvSpPr>
        <p:spPr>
          <a:xfrm>
            <a:off x="7033751" y="5843579"/>
            <a:ext cx="1988684" cy="24621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fr-FR" sz="1000" b="1" i="0" u="none" strike="noStrike" cap="none" normalizeH="0" baseline="0" dirty="0">
                <a:ln>
                  <a:noFill/>
                </a:ln>
                <a:solidFill>
                  <a:srgbClr val="000000"/>
                </a:solidFill>
                <a:effectLst/>
                <a:uFillTx/>
                <a:latin typeface="+mj-lt"/>
                <a:ea typeface="+mj-ea"/>
                <a:cs typeface="+mj-cs"/>
                <a:sym typeface="Calibri"/>
              </a:rPr>
              <a:t>Rétention des gestionnaires des EIR</a:t>
            </a:r>
          </a:p>
        </p:txBody>
      </p:sp>
      <p:sp>
        <p:nvSpPr>
          <p:cNvPr id="8" name="TextBox 7">
            <a:extLst>
              <a:ext uri="{FF2B5EF4-FFF2-40B4-BE49-F238E27FC236}">
                <a16:creationId xmlns:a16="http://schemas.microsoft.com/office/drawing/2014/main" id="{A7A83316-887F-F97A-10EB-78606FBE4B1B}"/>
              </a:ext>
            </a:extLst>
          </p:cNvPr>
          <p:cNvSpPr txBox="1"/>
          <p:nvPr/>
        </p:nvSpPr>
        <p:spPr>
          <a:xfrm>
            <a:off x="9085022" y="5813752"/>
            <a:ext cx="2593834" cy="40010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fr-FR" sz="1000" b="1" dirty="0"/>
              <a:t>Equipements pour la gestion du programme et au déploiement des membres des EIR.</a:t>
            </a:r>
            <a:endParaRPr kumimoji="0" lang="fr-FR" sz="1000" b="1" i="0" u="none" strike="noStrike" cap="none" normalizeH="0" baseline="0" dirty="0">
              <a:ln>
                <a:noFill/>
              </a:ln>
              <a:solidFill>
                <a:srgbClr val="000000"/>
              </a:solidFill>
              <a:effectLst/>
              <a:uFillTx/>
              <a:latin typeface="+mj-lt"/>
              <a:ea typeface="+mj-ea"/>
              <a:cs typeface="+mj-cs"/>
              <a:sym typeface="Calibri"/>
            </a:endParaRPr>
          </a:p>
        </p:txBody>
      </p:sp>
      <p:sp>
        <p:nvSpPr>
          <p:cNvPr id="4" name="Ellipse 3">
            <a:extLst>
              <a:ext uri="{FF2B5EF4-FFF2-40B4-BE49-F238E27FC236}">
                <a16:creationId xmlns:a16="http://schemas.microsoft.com/office/drawing/2014/main" id="{8E4E7EBB-AE45-940C-977B-8F731CE48BF2}"/>
              </a:ext>
            </a:extLst>
          </p:cNvPr>
          <p:cNvSpPr/>
          <p:nvPr/>
        </p:nvSpPr>
        <p:spPr>
          <a:xfrm rot="5400000">
            <a:off x="3112624" y="2091977"/>
            <a:ext cx="4921953" cy="3129843"/>
          </a:xfrm>
          <a:prstGeom prst="ellipse">
            <a:avLst/>
          </a:prstGeom>
          <a:noFill/>
          <a:ln w="28575" cap="flat">
            <a:solidFill>
              <a:srgbClr val="A2010C"/>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Tree>
    <p:extLst>
      <p:ext uri="{BB962C8B-B14F-4D97-AF65-F5344CB8AC3E}">
        <p14:creationId xmlns:p14="http://schemas.microsoft.com/office/powerpoint/2010/main" val="61614746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13083" y="369640"/>
            <a:ext cx="11829934" cy="4654071"/>
          </a:xfrm>
        </p:spPr>
        <p:txBody>
          <a:bodyPr lIns="45719" tIns="45720" rIns="45719" bIns="45720" anchor="t">
            <a:normAutofit/>
          </a:bodyPr>
          <a:lstStyle/>
          <a:p>
            <a:pPr>
              <a:defRPr sz="3000" b="1">
                <a:solidFill>
                  <a:srgbClr val="951D19"/>
                </a:solidFill>
              </a:defRPr>
            </a:pPr>
            <a:r>
              <a:rPr dirty="0" err="1"/>
              <a:t>Principaux</a:t>
            </a:r>
            <a:r>
              <a:rPr dirty="0"/>
              <a:t> </a:t>
            </a:r>
            <a:r>
              <a:rPr dirty="0" err="1"/>
              <a:t>facteurs</a:t>
            </a:r>
            <a:r>
              <a:rPr dirty="0"/>
              <a:t> </a:t>
            </a:r>
            <a:r>
              <a:rPr dirty="0" err="1"/>
              <a:t>facilitant</a:t>
            </a:r>
            <a:r>
              <a:rPr dirty="0"/>
              <a:t> la mise </a:t>
            </a:r>
            <a:r>
              <a:rPr dirty="0" err="1"/>
              <a:t>en</a:t>
            </a:r>
            <a:r>
              <a:rPr dirty="0"/>
              <a:t> </a:t>
            </a:r>
            <a:r>
              <a:rPr dirty="0" err="1"/>
              <a:t>œuvre</a:t>
            </a:r>
            <a:r>
              <a:rPr dirty="0"/>
              <a:t> </a:t>
            </a:r>
            <a:r>
              <a:rPr dirty="0" err="1"/>
              <a:t>dʼun</a:t>
            </a:r>
            <a:r>
              <a:rPr dirty="0"/>
              <a:t> </a:t>
            </a:r>
            <a:r>
              <a:rPr dirty="0" err="1"/>
              <a:t>programme</a:t>
            </a:r>
            <a:r>
              <a:rPr dirty="0"/>
              <a:t> </a:t>
            </a:r>
            <a:r>
              <a:rPr dirty="0" err="1"/>
              <a:t>d'intervention</a:t>
            </a:r>
            <a:r>
              <a:rPr dirty="0"/>
              <a:t> </a:t>
            </a:r>
            <a:r>
              <a:rPr dirty="0" err="1"/>
              <a:t>rapide</a:t>
            </a:r>
            <a:endParaRPr dirty="0"/>
          </a:p>
        </p:txBody>
      </p:sp>
      <p:sp>
        <p:nvSpPr>
          <p:cNvPr id="59" name="Slide Number Placeholder 8">
            <a:extLst>
              <a:ext uri="{FF2B5EF4-FFF2-40B4-BE49-F238E27FC236}">
                <a16:creationId xmlns:a16="http://schemas.microsoft.com/office/drawing/2014/main" id="{CDD761C0-1645-437F-9BC1-4DFCBE59D46A}"/>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18</a:t>
            </a:fld>
            <a:endParaRPr sz="1000">
              <a:solidFill>
                <a:schemeClr val="tx1">
                  <a:lumMod val="50000"/>
                  <a:lumOff val="50000"/>
                </a:schemeClr>
              </a:solidFill>
              <a:latin typeface="Source Sans Pro" panose="020B0503030403020204" pitchFamily="34" charset="0"/>
            </a:endParaRPr>
          </a:p>
        </p:txBody>
      </p:sp>
      <p:grpSp>
        <p:nvGrpSpPr>
          <p:cNvPr id="10" name="Group 155">
            <a:extLst>
              <a:ext uri="{FF2B5EF4-FFF2-40B4-BE49-F238E27FC236}">
                <a16:creationId xmlns:a16="http://schemas.microsoft.com/office/drawing/2014/main" id="{72C4BB76-29FC-4B2A-9761-5A2FB561A1DA}"/>
              </a:ext>
            </a:extLst>
          </p:cNvPr>
          <p:cNvGrpSpPr/>
          <p:nvPr/>
        </p:nvGrpSpPr>
        <p:grpSpPr>
          <a:xfrm>
            <a:off x="5669428" y="1171644"/>
            <a:ext cx="6072015" cy="5535348"/>
            <a:chOff x="4908769" y="1804617"/>
            <a:chExt cx="4506301" cy="4710166"/>
          </a:xfrm>
        </p:grpSpPr>
        <p:grpSp>
          <p:nvGrpSpPr>
            <p:cNvPr id="11" name="Group 156">
              <a:extLst>
                <a:ext uri="{FF2B5EF4-FFF2-40B4-BE49-F238E27FC236}">
                  <a16:creationId xmlns:a16="http://schemas.microsoft.com/office/drawing/2014/main" id="{DEA77D50-0324-4868-8D35-B2BC800E8B9F}"/>
                </a:ext>
              </a:extLst>
            </p:cNvPr>
            <p:cNvGrpSpPr/>
            <p:nvPr/>
          </p:nvGrpSpPr>
          <p:grpSpPr>
            <a:xfrm>
              <a:off x="4908769" y="1804617"/>
              <a:ext cx="4506301" cy="4710166"/>
              <a:chOff x="4908769" y="1804617"/>
              <a:chExt cx="4506301" cy="4710166"/>
            </a:xfrm>
          </p:grpSpPr>
          <p:grpSp>
            <p:nvGrpSpPr>
              <p:cNvPr id="27" name="Group 173">
                <a:extLst>
                  <a:ext uri="{FF2B5EF4-FFF2-40B4-BE49-F238E27FC236}">
                    <a16:creationId xmlns:a16="http://schemas.microsoft.com/office/drawing/2014/main" id="{1033A1A5-1756-4352-AAF7-F5A7E32C37AE}"/>
                  </a:ext>
                </a:extLst>
              </p:cNvPr>
              <p:cNvGrpSpPr/>
              <p:nvPr/>
            </p:nvGrpSpPr>
            <p:grpSpPr>
              <a:xfrm>
                <a:off x="4908769" y="1804617"/>
                <a:ext cx="1050089" cy="3768472"/>
                <a:chOff x="790624" y="1104684"/>
                <a:chExt cx="1444277" cy="5183109"/>
              </a:xfrm>
            </p:grpSpPr>
            <p:grpSp>
              <p:nvGrpSpPr>
                <p:cNvPr id="34" name="Group 174">
                  <a:extLst>
                    <a:ext uri="{FF2B5EF4-FFF2-40B4-BE49-F238E27FC236}">
                      <a16:creationId xmlns:a16="http://schemas.microsoft.com/office/drawing/2014/main" id="{4C3702B1-2826-4888-8AD2-0B588F391BA4}"/>
                    </a:ext>
                  </a:extLst>
                </p:cNvPr>
                <p:cNvGrpSpPr/>
                <p:nvPr/>
              </p:nvGrpSpPr>
              <p:grpSpPr>
                <a:xfrm>
                  <a:off x="790624" y="1104684"/>
                  <a:ext cx="1444277" cy="1118150"/>
                  <a:chOff x="409114" y="3149326"/>
                  <a:chExt cx="1444277" cy="1118148"/>
                </a:xfrm>
              </p:grpSpPr>
              <p:sp>
                <p:nvSpPr>
                  <p:cNvPr id="53" name="Arrow: Pentagon 193">
                    <a:extLst>
                      <a:ext uri="{FF2B5EF4-FFF2-40B4-BE49-F238E27FC236}">
                        <a16:creationId xmlns:a16="http://schemas.microsoft.com/office/drawing/2014/main" id="{ECEBD8C0-681D-4BE8-99B7-D06DC71331E0}"/>
                      </a:ext>
                    </a:extLst>
                  </p:cNvPr>
                  <p:cNvSpPr/>
                  <p:nvPr/>
                </p:nvSpPr>
                <p:spPr>
                  <a:xfrm>
                    <a:off x="1125977" y="3422715"/>
                    <a:ext cx="727414" cy="571372"/>
                  </a:xfrm>
                  <a:prstGeom prst="homePlate">
                    <a:avLst/>
                  </a:prstGeom>
                  <a:noFill/>
                  <a:ln w="38100" cap="flat" cmpd="sng" algn="ctr">
                    <a:solidFill>
                      <a:srgbClr val="01BBC2"/>
                    </a:solid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grpSp>
                <p:nvGrpSpPr>
                  <p:cNvPr id="54" name="Group 194">
                    <a:extLst>
                      <a:ext uri="{FF2B5EF4-FFF2-40B4-BE49-F238E27FC236}">
                        <a16:creationId xmlns:a16="http://schemas.microsoft.com/office/drawing/2014/main" id="{F04B7CDF-F551-4286-A436-AFE59D7C5E3A}"/>
                      </a:ext>
                    </a:extLst>
                  </p:cNvPr>
                  <p:cNvGrpSpPr/>
                  <p:nvPr/>
                </p:nvGrpSpPr>
                <p:grpSpPr>
                  <a:xfrm>
                    <a:off x="409114" y="3149326"/>
                    <a:ext cx="1118148" cy="1118148"/>
                    <a:chOff x="6990429" y="1189044"/>
                    <a:chExt cx="1225724" cy="1225724"/>
                  </a:xfrm>
                </p:grpSpPr>
                <p:sp>
                  <p:nvSpPr>
                    <p:cNvPr id="55" name="Oval 195">
                      <a:extLst>
                        <a:ext uri="{FF2B5EF4-FFF2-40B4-BE49-F238E27FC236}">
                          <a16:creationId xmlns:a16="http://schemas.microsoft.com/office/drawing/2014/main" id="{2E82C195-532F-40EE-BB04-21038F657D71}"/>
                        </a:ext>
                      </a:extLst>
                    </p:cNvPr>
                    <p:cNvSpPr/>
                    <p:nvPr/>
                  </p:nvSpPr>
                  <p:spPr>
                    <a:xfrm>
                      <a:off x="6990429" y="1189044"/>
                      <a:ext cx="1225724" cy="1225724"/>
                    </a:xfrm>
                    <a:prstGeom prst="ellipse">
                      <a:avLst/>
                    </a:prstGeom>
                    <a:solidFill>
                      <a:srgbClr val="01BBC2"/>
                    </a:solidFill>
                    <a:ln>
                      <a:noFill/>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56" name="Oval 196">
                      <a:extLst>
                        <a:ext uri="{FF2B5EF4-FFF2-40B4-BE49-F238E27FC236}">
                          <a16:creationId xmlns:a16="http://schemas.microsoft.com/office/drawing/2014/main" id="{CA69BAF2-78A4-4C13-A136-99C8AB99810F}"/>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57" name="Oval 197">
                      <a:extLst>
                        <a:ext uri="{FF2B5EF4-FFF2-40B4-BE49-F238E27FC236}">
                          <a16:creationId xmlns:a16="http://schemas.microsoft.com/office/drawing/2014/main" id="{51E3FFF5-EF54-4400-A099-E6ECEA8CB75B}"/>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200">
                        <a:latin typeface="Source Sans Pro Regular"/>
                        <a:ea typeface="+mn-ea"/>
                        <a:cs typeface="+mn-cs"/>
                      </a:endParaRPr>
                    </a:p>
                  </p:txBody>
                </p:sp>
              </p:grpSp>
            </p:grpSp>
            <p:grpSp>
              <p:nvGrpSpPr>
                <p:cNvPr id="35" name="Group 175">
                  <a:extLst>
                    <a:ext uri="{FF2B5EF4-FFF2-40B4-BE49-F238E27FC236}">
                      <a16:creationId xmlns:a16="http://schemas.microsoft.com/office/drawing/2014/main" id="{CF16207B-7AC5-4B33-9E3D-2B762B10EB72}"/>
                    </a:ext>
                  </a:extLst>
                </p:cNvPr>
                <p:cNvGrpSpPr/>
                <p:nvPr/>
              </p:nvGrpSpPr>
              <p:grpSpPr>
                <a:xfrm>
                  <a:off x="790624" y="2459671"/>
                  <a:ext cx="1444277" cy="1118150"/>
                  <a:chOff x="409114" y="3149326"/>
                  <a:chExt cx="1444277" cy="1118148"/>
                </a:xfrm>
              </p:grpSpPr>
              <p:sp>
                <p:nvSpPr>
                  <p:cNvPr id="48" name="Arrow: Pentagon 188">
                    <a:extLst>
                      <a:ext uri="{FF2B5EF4-FFF2-40B4-BE49-F238E27FC236}">
                        <a16:creationId xmlns:a16="http://schemas.microsoft.com/office/drawing/2014/main" id="{744D3D98-235C-4A35-A3C0-89DD99474A12}"/>
                      </a:ext>
                    </a:extLst>
                  </p:cNvPr>
                  <p:cNvSpPr/>
                  <p:nvPr/>
                </p:nvSpPr>
                <p:spPr>
                  <a:xfrm>
                    <a:off x="1125977" y="3422714"/>
                    <a:ext cx="727414" cy="571372"/>
                  </a:xfrm>
                  <a:prstGeom prst="homePlate">
                    <a:avLst/>
                  </a:prstGeom>
                  <a:noFill/>
                  <a:ln w="38100" cap="flat" cmpd="sng" algn="ctr">
                    <a:solidFill>
                      <a:srgbClr val="FD6D67"/>
                    </a:solid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grpSp>
                <p:nvGrpSpPr>
                  <p:cNvPr id="49" name="Group 189">
                    <a:extLst>
                      <a:ext uri="{FF2B5EF4-FFF2-40B4-BE49-F238E27FC236}">
                        <a16:creationId xmlns:a16="http://schemas.microsoft.com/office/drawing/2014/main" id="{324B3A54-3114-4F3B-BD97-182F80777B55}"/>
                      </a:ext>
                    </a:extLst>
                  </p:cNvPr>
                  <p:cNvGrpSpPr/>
                  <p:nvPr/>
                </p:nvGrpSpPr>
                <p:grpSpPr>
                  <a:xfrm>
                    <a:off x="409114" y="3149326"/>
                    <a:ext cx="1118148" cy="1118148"/>
                    <a:chOff x="6990429" y="1189044"/>
                    <a:chExt cx="1225724" cy="1225724"/>
                  </a:xfrm>
                </p:grpSpPr>
                <p:sp>
                  <p:nvSpPr>
                    <p:cNvPr id="50" name="Oval 190">
                      <a:extLst>
                        <a:ext uri="{FF2B5EF4-FFF2-40B4-BE49-F238E27FC236}">
                          <a16:creationId xmlns:a16="http://schemas.microsoft.com/office/drawing/2014/main" id="{E8E7ABA3-BF66-4802-B222-2CD8E6DC95FA}"/>
                        </a:ext>
                      </a:extLst>
                    </p:cNvPr>
                    <p:cNvSpPr/>
                    <p:nvPr/>
                  </p:nvSpPr>
                  <p:spPr>
                    <a:xfrm>
                      <a:off x="6990429" y="1189044"/>
                      <a:ext cx="1225724" cy="1225724"/>
                    </a:xfrm>
                    <a:prstGeom prst="ellipse">
                      <a:avLst/>
                    </a:prstGeom>
                    <a:solidFill>
                      <a:srgbClr val="FD6D67"/>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51" name="Oval 191">
                      <a:extLst>
                        <a:ext uri="{FF2B5EF4-FFF2-40B4-BE49-F238E27FC236}">
                          <a16:creationId xmlns:a16="http://schemas.microsoft.com/office/drawing/2014/main" id="{4A261F09-5F9D-4147-97AF-EBC4968CF4E9}"/>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52" name="Oval 192">
                      <a:extLst>
                        <a:ext uri="{FF2B5EF4-FFF2-40B4-BE49-F238E27FC236}">
                          <a16:creationId xmlns:a16="http://schemas.microsoft.com/office/drawing/2014/main" id="{704364D2-F657-4A83-94A0-86CDD2E799B5}"/>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200">
                        <a:latin typeface="Source Sans Pro Regular"/>
                        <a:ea typeface="+mn-ea"/>
                        <a:cs typeface="+mn-cs"/>
                      </a:endParaRPr>
                    </a:p>
                  </p:txBody>
                </p:sp>
              </p:grpSp>
            </p:grpSp>
            <p:grpSp>
              <p:nvGrpSpPr>
                <p:cNvPr id="36" name="Group 176">
                  <a:extLst>
                    <a:ext uri="{FF2B5EF4-FFF2-40B4-BE49-F238E27FC236}">
                      <a16:creationId xmlns:a16="http://schemas.microsoft.com/office/drawing/2014/main" id="{F46992B5-67E1-4FBD-9350-9708EAAE3518}"/>
                    </a:ext>
                  </a:extLst>
                </p:cNvPr>
                <p:cNvGrpSpPr/>
                <p:nvPr/>
              </p:nvGrpSpPr>
              <p:grpSpPr>
                <a:xfrm>
                  <a:off x="790624" y="3814657"/>
                  <a:ext cx="1444277" cy="1118150"/>
                  <a:chOff x="409114" y="3149326"/>
                  <a:chExt cx="1444277" cy="1118148"/>
                </a:xfrm>
              </p:grpSpPr>
              <p:sp>
                <p:nvSpPr>
                  <p:cNvPr id="43" name="Arrow: Pentagon 183">
                    <a:extLst>
                      <a:ext uri="{FF2B5EF4-FFF2-40B4-BE49-F238E27FC236}">
                        <a16:creationId xmlns:a16="http://schemas.microsoft.com/office/drawing/2014/main" id="{2E7EE456-77A3-44E0-BCDD-DF047AD49C56}"/>
                      </a:ext>
                    </a:extLst>
                  </p:cNvPr>
                  <p:cNvSpPr/>
                  <p:nvPr/>
                </p:nvSpPr>
                <p:spPr>
                  <a:xfrm>
                    <a:off x="1125977" y="3422714"/>
                    <a:ext cx="727414" cy="571372"/>
                  </a:xfrm>
                  <a:prstGeom prst="homePlate">
                    <a:avLst/>
                  </a:prstGeom>
                  <a:noFill/>
                  <a:ln w="38100" cap="flat" cmpd="sng" algn="ctr">
                    <a:solidFill>
                      <a:srgbClr val="A2CD37"/>
                    </a:solid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grpSp>
                <p:nvGrpSpPr>
                  <p:cNvPr id="44" name="Group 184">
                    <a:extLst>
                      <a:ext uri="{FF2B5EF4-FFF2-40B4-BE49-F238E27FC236}">
                        <a16:creationId xmlns:a16="http://schemas.microsoft.com/office/drawing/2014/main" id="{491A565C-9963-4628-8661-9C0CF80FDC9B}"/>
                      </a:ext>
                    </a:extLst>
                  </p:cNvPr>
                  <p:cNvGrpSpPr/>
                  <p:nvPr/>
                </p:nvGrpSpPr>
                <p:grpSpPr>
                  <a:xfrm>
                    <a:off x="409114" y="3149326"/>
                    <a:ext cx="1118148" cy="1118148"/>
                    <a:chOff x="6990429" y="1189044"/>
                    <a:chExt cx="1225724" cy="1225724"/>
                  </a:xfrm>
                </p:grpSpPr>
                <p:sp>
                  <p:nvSpPr>
                    <p:cNvPr id="45" name="Oval 185">
                      <a:extLst>
                        <a:ext uri="{FF2B5EF4-FFF2-40B4-BE49-F238E27FC236}">
                          <a16:creationId xmlns:a16="http://schemas.microsoft.com/office/drawing/2014/main" id="{2C047B88-F48E-45DB-A93C-9BEB28F13493}"/>
                        </a:ext>
                      </a:extLst>
                    </p:cNvPr>
                    <p:cNvSpPr/>
                    <p:nvPr/>
                  </p:nvSpPr>
                  <p:spPr>
                    <a:xfrm>
                      <a:off x="6990429" y="1189044"/>
                      <a:ext cx="1225724" cy="1225724"/>
                    </a:xfrm>
                    <a:prstGeom prst="ellipse">
                      <a:avLst/>
                    </a:prstGeom>
                    <a:solidFill>
                      <a:srgbClr val="A2CD37"/>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46" name="Oval 186">
                      <a:extLst>
                        <a:ext uri="{FF2B5EF4-FFF2-40B4-BE49-F238E27FC236}">
                          <a16:creationId xmlns:a16="http://schemas.microsoft.com/office/drawing/2014/main" id="{1087A16E-0FA5-4005-9194-0BADF5646880}"/>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47" name="Oval 187">
                      <a:extLst>
                        <a:ext uri="{FF2B5EF4-FFF2-40B4-BE49-F238E27FC236}">
                          <a16:creationId xmlns:a16="http://schemas.microsoft.com/office/drawing/2014/main" id="{CC103412-575D-4E2D-9B24-E321B84D4A0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200">
                        <a:latin typeface="Source Sans Pro Regular"/>
                        <a:ea typeface="+mn-ea"/>
                        <a:cs typeface="+mn-cs"/>
                      </a:endParaRPr>
                    </a:p>
                  </p:txBody>
                </p:sp>
              </p:grpSp>
            </p:grpSp>
            <p:grpSp>
              <p:nvGrpSpPr>
                <p:cNvPr id="37" name="Group 177">
                  <a:extLst>
                    <a:ext uri="{FF2B5EF4-FFF2-40B4-BE49-F238E27FC236}">
                      <a16:creationId xmlns:a16="http://schemas.microsoft.com/office/drawing/2014/main" id="{46554780-D849-444D-B510-4BC147874253}"/>
                    </a:ext>
                  </a:extLst>
                </p:cNvPr>
                <p:cNvGrpSpPr/>
                <p:nvPr/>
              </p:nvGrpSpPr>
              <p:grpSpPr>
                <a:xfrm>
                  <a:off x="790624" y="5169643"/>
                  <a:ext cx="1444277" cy="1118150"/>
                  <a:chOff x="409114" y="3149326"/>
                  <a:chExt cx="1444277" cy="1118148"/>
                </a:xfrm>
              </p:grpSpPr>
              <p:sp>
                <p:nvSpPr>
                  <p:cNvPr id="38" name="Arrow: Pentagon 178">
                    <a:extLst>
                      <a:ext uri="{FF2B5EF4-FFF2-40B4-BE49-F238E27FC236}">
                        <a16:creationId xmlns:a16="http://schemas.microsoft.com/office/drawing/2014/main" id="{A04974B4-0ACF-4070-9BED-4977ED6BE014}"/>
                      </a:ext>
                    </a:extLst>
                  </p:cNvPr>
                  <p:cNvSpPr/>
                  <p:nvPr/>
                </p:nvSpPr>
                <p:spPr>
                  <a:xfrm>
                    <a:off x="1125977" y="3422714"/>
                    <a:ext cx="727414" cy="571372"/>
                  </a:xfrm>
                  <a:prstGeom prst="homePlate">
                    <a:avLst/>
                  </a:prstGeom>
                  <a:noFill/>
                  <a:ln w="38100" cap="flat" cmpd="sng" algn="ctr">
                    <a:solidFill>
                      <a:srgbClr val="EAA31B"/>
                    </a:solid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grpSp>
                <p:nvGrpSpPr>
                  <p:cNvPr id="39" name="Group 179">
                    <a:extLst>
                      <a:ext uri="{FF2B5EF4-FFF2-40B4-BE49-F238E27FC236}">
                        <a16:creationId xmlns:a16="http://schemas.microsoft.com/office/drawing/2014/main" id="{F55EF519-5A8D-42F9-AC03-20FE3BD6B090}"/>
                      </a:ext>
                    </a:extLst>
                  </p:cNvPr>
                  <p:cNvGrpSpPr/>
                  <p:nvPr/>
                </p:nvGrpSpPr>
                <p:grpSpPr>
                  <a:xfrm>
                    <a:off x="409114" y="3149326"/>
                    <a:ext cx="1118148" cy="1118148"/>
                    <a:chOff x="6990429" y="1189044"/>
                    <a:chExt cx="1225724" cy="1225724"/>
                  </a:xfrm>
                </p:grpSpPr>
                <p:sp>
                  <p:nvSpPr>
                    <p:cNvPr id="40" name="Oval 180">
                      <a:extLst>
                        <a:ext uri="{FF2B5EF4-FFF2-40B4-BE49-F238E27FC236}">
                          <a16:creationId xmlns:a16="http://schemas.microsoft.com/office/drawing/2014/main" id="{EBBB3778-CAF3-4630-8E32-D9495E36E06B}"/>
                        </a:ext>
                      </a:extLst>
                    </p:cNvPr>
                    <p:cNvSpPr/>
                    <p:nvPr/>
                  </p:nvSpPr>
                  <p:spPr>
                    <a:xfrm>
                      <a:off x="6990429" y="1189044"/>
                      <a:ext cx="1225724" cy="1225724"/>
                    </a:xfrm>
                    <a:prstGeom prst="ellipse">
                      <a:avLst/>
                    </a:prstGeom>
                    <a:solidFill>
                      <a:srgbClr val="EAA31B"/>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41" name="Oval 181">
                      <a:extLst>
                        <a:ext uri="{FF2B5EF4-FFF2-40B4-BE49-F238E27FC236}">
                          <a16:creationId xmlns:a16="http://schemas.microsoft.com/office/drawing/2014/main" id="{BCCAC6C9-E424-4421-9266-0D6D03B88785}"/>
                        </a:ext>
                      </a:extLst>
                    </p:cNvPr>
                    <p:cNvSpPr/>
                    <p:nvPr/>
                  </p:nvSpPr>
                  <p:spPr>
                    <a:xfrm>
                      <a:off x="7106665" y="1305280"/>
                      <a:ext cx="993252" cy="99325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42" name="Oval 182">
                      <a:extLst>
                        <a:ext uri="{FF2B5EF4-FFF2-40B4-BE49-F238E27FC236}">
                          <a16:creationId xmlns:a16="http://schemas.microsoft.com/office/drawing/2014/main" id="{F3E3CA90-1536-4094-A137-A8A81A18181C}"/>
                        </a:ext>
                      </a:extLst>
                    </p:cNvPr>
                    <p:cNvSpPr/>
                    <p:nvPr/>
                  </p:nvSpPr>
                  <p:spPr>
                    <a:xfrm>
                      <a:off x="7207061" y="1405676"/>
                      <a:ext cx="792461" cy="792461"/>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200">
                        <a:latin typeface="Source Sans Pro Regular"/>
                        <a:ea typeface="+mn-ea"/>
                        <a:cs typeface="+mn-cs"/>
                      </a:endParaRPr>
                    </a:p>
                  </p:txBody>
                </p:sp>
              </p:grpSp>
            </p:grpSp>
          </p:grpSp>
          <p:sp>
            <p:nvSpPr>
              <p:cNvPr id="28" name="Arrow: Pentagon 166">
                <a:extLst>
                  <a:ext uri="{FF2B5EF4-FFF2-40B4-BE49-F238E27FC236}">
                    <a16:creationId xmlns:a16="http://schemas.microsoft.com/office/drawing/2014/main" id="{3BF7957A-4D8C-4D01-ADBE-54A2D533FAD0}"/>
                  </a:ext>
                </a:extLst>
              </p:cNvPr>
              <p:cNvSpPr/>
              <p:nvPr/>
            </p:nvSpPr>
            <p:spPr>
              <a:xfrm>
                <a:off x="5462643" y="5900584"/>
                <a:ext cx="528880" cy="415427"/>
              </a:xfrm>
              <a:prstGeom prst="homePlate">
                <a:avLst/>
              </a:prstGeom>
              <a:noFill/>
              <a:ln w="38100" cap="flat" cmpd="sng" algn="ctr">
                <a:solidFill>
                  <a:srgbClr val="934584"/>
                </a:solid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29" name="Oval 167">
                <a:extLst>
                  <a:ext uri="{FF2B5EF4-FFF2-40B4-BE49-F238E27FC236}">
                    <a16:creationId xmlns:a16="http://schemas.microsoft.com/office/drawing/2014/main" id="{0E868451-F24B-449B-A41D-DB116353F269}"/>
                  </a:ext>
                </a:extLst>
              </p:cNvPr>
              <p:cNvSpPr/>
              <p:nvPr/>
            </p:nvSpPr>
            <p:spPr>
              <a:xfrm>
                <a:off x="4941434" y="5701812"/>
                <a:ext cx="812971" cy="812971"/>
              </a:xfrm>
              <a:prstGeom prst="ellipse">
                <a:avLst/>
              </a:prstGeom>
              <a:solidFill>
                <a:srgbClr val="934584"/>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30" name="Oval 168">
                <a:extLst>
                  <a:ext uri="{FF2B5EF4-FFF2-40B4-BE49-F238E27FC236}">
                    <a16:creationId xmlns:a16="http://schemas.microsoft.com/office/drawing/2014/main" id="{F7AE41C6-A935-481D-9094-D1B2A6AEBA56}"/>
                  </a:ext>
                </a:extLst>
              </p:cNvPr>
              <p:cNvSpPr/>
              <p:nvPr/>
            </p:nvSpPr>
            <p:spPr>
              <a:xfrm>
                <a:off x="5018528" y="5778906"/>
                <a:ext cx="658782" cy="658782"/>
              </a:xfrm>
              <a:prstGeom prst="ellipse">
                <a:avLst/>
              </a:prstGeom>
              <a:solidFill>
                <a:sysClr val="window" lastClr="FFFFFF"/>
              </a:solidFill>
              <a:ln w="12700" cap="flat" cmpd="sng" algn="ctr">
                <a:noFill/>
                <a:prstDash val="solid"/>
                <a:miter lim="800000"/>
              </a:ln>
              <a:effectLst/>
            </p:spPr>
            <p:txBody>
              <a:bodyPr lIns="91440" tIns="45720" rIns="91440" bIns="45720" anchor="ctr"/>
              <a:lstStyle/>
              <a:p>
                <a:pPr algn="ctr" defTabSz="609585" hangingPunct="1"/>
                <a:endParaRPr sz="1200">
                  <a:latin typeface="Source Sans Pro Regular"/>
                  <a:ea typeface="+mn-ea"/>
                  <a:cs typeface="+mn-cs"/>
                </a:endParaRPr>
              </a:p>
            </p:txBody>
          </p:sp>
          <p:sp>
            <p:nvSpPr>
              <p:cNvPr id="31" name="Oval 169">
                <a:extLst>
                  <a:ext uri="{FF2B5EF4-FFF2-40B4-BE49-F238E27FC236}">
                    <a16:creationId xmlns:a16="http://schemas.microsoft.com/office/drawing/2014/main" id="{4A2398F1-EE92-4D30-9AE8-B048AD798C08}"/>
                  </a:ext>
                </a:extLst>
              </p:cNvPr>
              <p:cNvSpPr/>
              <p:nvPr/>
            </p:nvSpPr>
            <p:spPr>
              <a:xfrm>
                <a:off x="5085117" y="5845495"/>
                <a:ext cx="525606" cy="525606"/>
              </a:xfrm>
              <a:prstGeom prst="ellipse">
                <a:avLst/>
              </a:prstGeom>
              <a:gradFill flip="none" rotWithShape="1">
                <a:gsLst>
                  <a:gs pos="0">
                    <a:sysClr val="window" lastClr="FFFFFF">
                      <a:lumMod val="85000"/>
                    </a:sysClr>
                  </a:gs>
                  <a:gs pos="100000">
                    <a:sysClr val="window" lastClr="FFFFFF"/>
                  </a:gs>
                </a:gsLst>
                <a:lin ang="5400000" scaled="1"/>
                <a:tileRect/>
              </a:gradFill>
              <a:ln w="28575"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lIns="91440" tIns="45720" rIns="91440" bIns="45720" anchor="ctr"/>
              <a:lstStyle/>
              <a:p>
                <a:pPr algn="ctr" defTabSz="609585" hangingPunct="1"/>
                <a:endParaRPr sz="1200">
                  <a:latin typeface="Source Sans Pro Regular"/>
                  <a:ea typeface="+mn-ea"/>
                  <a:cs typeface="+mn-cs"/>
                </a:endParaRPr>
              </a:p>
            </p:txBody>
          </p:sp>
          <p:sp>
            <p:nvSpPr>
              <p:cNvPr id="32" name="TextBox 170">
                <a:extLst>
                  <a:ext uri="{FF2B5EF4-FFF2-40B4-BE49-F238E27FC236}">
                    <a16:creationId xmlns:a16="http://schemas.microsoft.com/office/drawing/2014/main" id="{005D8681-FC6C-4449-9E93-AFCCB6167A46}"/>
                  </a:ext>
                </a:extLst>
              </p:cNvPr>
              <p:cNvSpPr txBox="1"/>
              <p:nvPr/>
            </p:nvSpPr>
            <p:spPr>
              <a:xfrm>
                <a:off x="6148357" y="5932818"/>
                <a:ext cx="3266713" cy="392842"/>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200" dirty="0"/>
                  <a:t>Disposer du personnel </a:t>
                </a:r>
                <a:r>
                  <a:rPr sz="1200" dirty="0" err="1"/>
                  <a:t>nécessaire</a:t>
                </a:r>
                <a:r>
                  <a:rPr sz="1200" dirty="0"/>
                  <a:t> et </a:t>
                </a:r>
                <a:r>
                  <a:rPr sz="1200" dirty="0" err="1"/>
                  <a:t>dʼune</a:t>
                </a:r>
                <a:r>
                  <a:rPr sz="1200" dirty="0"/>
                  <a:t> </a:t>
                </a:r>
                <a:r>
                  <a:rPr sz="1200" dirty="0" err="1"/>
                  <a:t>liste</a:t>
                </a:r>
                <a:r>
                  <a:rPr sz="1200" dirty="0"/>
                  <a:t> de </a:t>
                </a:r>
                <a:r>
                  <a:rPr sz="1200" dirty="0" err="1"/>
                  <a:t>membres</a:t>
                </a:r>
                <a:r>
                  <a:rPr sz="1200" dirty="0"/>
                  <a:t> de </a:t>
                </a:r>
                <a:r>
                  <a:rPr sz="1200" dirty="0" err="1"/>
                  <a:t>réserve</a:t>
                </a:r>
                <a:r>
                  <a:rPr sz="1200" dirty="0"/>
                  <a:t>, et former les </a:t>
                </a:r>
                <a:r>
                  <a:rPr sz="1200" dirty="0" err="1"/>
                  <a:t>membres</a:t>
                </a:r>
                <a:r>
                  <a:rPr sz="1200" dirty="0"/>
                  <a:t> des EIR </a:t>
                </a:r>
                <a:r>
                  <a:rPr sz="1200" dirty="0" err="1"/>
                  <a:t>techniquement</a:t>
                </a:r>
                <a:r>
                  <a:rPr sz="1200" dirty="0"/>
                  <a:t> </a:t>
                </a:r>
                <a:r>
                  <a:rPr sz="1200" dirty="0" err="1"/>
                  <a:t>qualifiés</a:t>
                </a:r>
                <a:endParaRPr sz="1200" dirty="0"/>
              </a:p>
            </p:txBody>
          </p:sp>
          <p:sp>
            <p:nvSpPr>
              <p:cNvPr id="33" name="TextBox 171">
                <a:extLst>
                  <a:ext uri="{FF2B5EF4-FFF2-40B4-BE49-F238E27FC236}">
                    <a16:creationId xmlns:a16="http://schemas.microsoft.com/office/drawing/2014/main" id="{F035C1D4-1D4D-4F9E-BA36-EF4C924C4787}"/>
                  </a:ext>
                </a:extLst>
              </p:cNvPr>
              <p:cNvSpPr txBox="1"/>
              <p:nvPr/>
            </p:nvSpPr>
            <p:spPr>
              <a:xfrm>
                <a:off x="6148358" y="5697397"/>
                <a:ext cx="2223320" cy="235705"/>
              </a:xfrm>
              <a:prstGeom prst="rect">
                <a:avLst/>
              </a:prstGeom>
              <a:noFill/>
            </p:spPr>
            <p:txBody>
              <a:bodyPr wrap="square" lIns="91440" tIns="45720" rIns="91440" bIns="45720" anchor="t">
                <a:spAutoFit/>
              </a:bodyPr>
              <a:lstStyle/>
              <a:p>
                <a:pPr defTabSz="609585" hangingPunct="1">
                  <a:defRPr sz="1400" b="1">
                    <a:solidFill>
                      <a:srgbClr val="934584"/>
                    </a:solidFill>
                    <a:latin typeface="Source Sans Pro Regular"/>
                    <a:ea typeface="+mn-ea"/>
                    <a:cs typeface="+mn-cs"/>
                  </a:defRPr>
                </a:pPr>
                <a:r>
                  <a:rPr sz="1200" dirty="0" err="1"/>
                  <a:t>Disponibilité</a:t>
                </a:r>
                <a:r>
                  <a:rPr sz="1200" dirty="0"/>
                  <a:t> de </a:t>
                </a:r>
                <a:r>
                  <a:rPr sz="1200" dirty="0" err="1"/>
                  <a:t>renforts</a:t>
                </a:r>
                <a:endParaRPr sz="1200" dirty="0"/>
              </a:p>
            </p:txBody>
          </p:sp>
        </p:grpSp>
        <p:sp>
          <p:nvSpPr>
            <p:cNvPr id="19" name="TextBox 157">
              <a:extLst>
                <a:ext uri="{FF2B5EF4-FFF2-40B4-BE49-F238E27FC236}">
                  <a16:creationId xmlns:a16="http://schemas.microsoft.com/office/drawing/2014/main" id="{53016DB0-400C-4F24-B512-3B7473856173}"/>
                </a:ext>
              </a:extLst>
            </p:cNvPr>
            <p:cNvSpPr txBox="1"/>
            <p:nvPr/>
          </p:nvSpPr>
          <p:spPr>
            <a:xfrm>
              <a:off x="6148358" y="2111851"/>
              <a:ext cx="3177482" cy="392842"/>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200" dirty="0"/>
                <a:t>La direction doit </a:t>
              </a:r>
              <a:r>
                <a:rPr sz="1200" dirty="0" err="1"/>
                <a:t>comprendre</a:t>
              </a:r>
              <a:r>
                <a:rPr sz="1200" dirty="0"/>
                <a:t> et </a:t>
              </a:r>
              <a:r>
                <a:rPr sz="1200" dirty="0" err="1"/>
                <a:t>soutenir</a:t>
              </a:r>
              <a:r>
                <a:rPr sz="1200" dirty="0"/>
                <a:t> </a:t>
              </a:r>
              <a:r>
                <a:rPr sz="1200" dirty="0" err="1"/>
                <a:t>l'établissement</a:t>
              </a:r>
              <a:r>
                <a:rPr sz="1200" dirty="0"/>
                <a:t> et la mise </a:t>
              </a:r>
              <a:r>
                <a:rPr sz="1200" dirty="0" err="1"/>
                <a:t>en</a:t>
              </a:r>
              <a:r>
                <a:rPr sz="1200" dirty="0"/>
                <a:t> </a:t>
              </a:r>
              <a:r>
                <a:rPr sz="1200" dirty="0" err="1"/>
                <a:t>œuvre</a:t>
              </a:r>
              <a:r>
                <a:rPr sz="1200" dirty="0"/>
                <a:t> du </a:t>
              </a:r>
              <a:r>
                <a:rPr sz="1200" dirty="0" err="1"/>
                <a:t>programme</a:t>
              </a:r>
              <a:r>
                <a:rPr sz="1200" dirty="0"/>
                <a:t> </a:t>
              </a:r>
              <a:r>
                <a:rPr sz="1200" dirty="0" err="1"/>
                <a:t>d'intervention</a:t>
              </a:r>
              <a:r>
                <a:rPr sz="1200" dirty="0"/>
                <a:t> </a:t>
              </a:r>
              <a:r>
                <a:rPr sz="1200" dirty="0" err="1"/>
                <a:t>rapide</a:t>
              </a:r>
              <a:endParaRPr sz="1200" dirty="0"/>
            </a:p>
          </p:txBody>
        </p:sp>
        <p:sp>
          <p:nvSpPr>
            <p:cNvPr id="20" name="TextBox 158">
              <a:extLst>
                <a:ext uri="{FF2B5EF4-FFF2-40B4-BE49-F238E27FC236}">
                  <a16:creationId xmlns:a16="http://schemas.microsoft.com/office/drawing/2014/main" id="{EF58394C-74EB-4926-90BE-D758ADC4DDBA}"/>
                </a:ext>
              </a:extLst>
            </p:cNvPr>
            <p:cNvSpPr txBox="1"/>
            <p:nvPr/>
          </p:nvSpPr>
          <p:spPr>
            <a:xfrm>
              <a:off x="6148358" y="1876428"/>
              <a:ext cx="2223320" cy="235705"/>
            </a:xfrm>
            <a:prstGeom prst="rect">
              <a:avLst/>
            </a:prstGeom>
            <a:noFill/>
          </p:spPr>
          <p:txBody>
            <a:bodyPr wrap="square" lIns="91440" tIns="45720" rIns="91440" bIns="45720" anchor="t">
              <a:spAutoFit/>
            </a:bodyPr>
            <a:lstStyle/>
            <a:p>
              <a:pPr defTabSz="609585" hangingPunct="1">
                <a:defRPr sz="1400" b="1">
                  <a:solidFill>
                    <a:srgbClr val="01BBC2"/>
                  </a:solidFill>
                  <a:latin typeface="Source Sans Pro Regular"/>
                  <a:ea typeface="+mn-ea"/>
                  <a:cs typeface="+mn-cs"/>
                </a:defRPr>
              </a:pPr>
              <a:r>
                <a:rPr sz="1200"/>
                <a:t>Un encadrement performant</a:t>
              </a:r>
            </a:p>
          </p:txBody>
        </p:sp>
        <p:sp>
          <p:nvSpPr>
            <p:cNvPr id="21" name="TextBox 159">
              <a:extLst>
                <a:ext uri="{FF2B5EF4-FFF2-40B4-BE49-F238E27FC236}">
                  <a16:creationId xmlns:a16="http://schemas.microsoft.com/office/drawing/2014/main" id="{6236A23E-C2B1-4F79-A14A-335FCA5F15A3}"/>
                </a:ext>
              </a:extLst>
            </p:cNvPr>
            <p:cNvSpPr txBox="1"/>
            <p:nvPr/>
          </p:nvSpPr>
          <p:spPr>
            <a:xfrm>
              <a:off x="6148358" y="3097021"/>
              <a:ext cx="2740949" cy="235705"/>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200" dirty="0" err="1"/>
                <a:t>Désigner</a:t>
              </a:r>
              <a:r>
                <a:rPr sz="1200" dirty="0"/>
                <a:t> et former du personnel à la gestion des EIR </a:t>
              </a:r>
            </a:p>
          </p:txBody>
        </p:sp>
        <p:sp>
          <p:nvSpPr>
            <p:cNvPr id="22" name="TextBox 160">
              <a:extLst>
                <a:ext uri="{FF2B5EF4-FFF2-40B4-BE49-F238E27FC236}">
                  <a16:creationId xmlns:a16="http://schemas.microsoft.com/office/drawing/2014/main" id="{748167BB-54E0-4478-AC37-DA08C55F84D5}"/>
                </a:ext>
              </a:extLst>
            </p:cNvPr>
            <p:cNvSpPr txBox="1"/>
            <p:nvPr/>
          </p:nvSpPr>
          <p:spPr>
            <a:xfrm>
              <a:off x="6148358" y="2861598"/>
              <a:ext cx="2551449" cy="235705"/>
            </a:xfrm>
            <a:prstGeom prst="rect">
              <a:avLst/>
            </a:prstGeom>
            <a:noFill/>
          </p:spPr>
          <p:txBody>
            <a:bodyPr wrap="square" lIns="91440" tIns="45720" rIns="91440" bIns="45720" anchor="t">
              <a:spAutoFit/>
            </a:bodyPr>
            <a:lstStyle/>
            <a:p>
              <a:pPr defTabSz="609585" hangingPunct="1">
                <a:defRPr sz="1400" b="1">
                  <a:solidFill>
                    <a:srgbClr val="FD6D67"/>
                  </a:solidFill>
                  <a:latin typeface="Source Sans Pro Regular"/>
                  <a:ea typeface="+mn-ea"/>
                  <a:cs typeface="+mn-cs"/>
                </a:defRPr>
              </a:pPr>
              <a:r>
                <a:rPr sz="1200" dirty="0" err="1"/>
                <a:t>Lʼexistence</a:t>
              </a:r>
              <a:r>
                <a:rPr sz="1200" dirty="0"/>
                <a:t> </a:t>
              </a:r>
              <a:r>
                <a:rPr sz="1200" dirty="0" err="1"/>
                <a:t>dʼune</a:t>
              </a:r>
              <a:r>
                <a:rPr sz="1200" dirty="0"/>
                <a:t> équipe de gestion des EIR</a:t>
              </a:r>
            </a:p>
          </p:txBody>
        </p:sp>
        <p:sp>
          <p:nvSpPr>
            <p:cNvPr id="23" name="TextBox 161">
              <a:extLst>
                <a:ext uri="{FF2B5EF4-FFF2-40B4-BE49-F238E27FC236}">
                  <a16:creationId xmlns:a16="http://schemas.microsoft.com/office/drawing/2014/main" id="{7DC80CBD-3A75-4B7A-9E07-278CF06687D0}"/>
                </a:ext>
              </a:extLst>
            </p:cNvPr>
            <p:cNvSpPr txBox="1"/>
            <p:nvPr/>
          </p:nvSpPr>
          <p:spPr>
            <a:xfrm>
              <a:off x="6148358" y="3937510"/>
              <a:ext cx="3157737" cy="707116"/>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200" dirty="0" err="1"/>
                <a:t>Définir</a:t>
              </a:r>
              <a:r>
                <a:rPr sz="1200" dirty="0"/>
                <a:t> et </a:t>
              </a:r>
              <a:r>
                <a:rPr sz="1200" dirty="0" err="1"/>
                <a:t>garantir</a:t>
              </a:r>
              <a:r>
                <a:rPr sz="1200" dirty="0"/>
                <a:t> les </a:t>
              </a:r>
              <a:r>
                <a:rPr sz="1200" dirty="0" err="1"/>
                <a:t>mécanismes</a:t>
              </a:r>
              <a:r>
                <a:rPr sz="1200" dirty="0"/>
                <a:t> de </a:t>
              </a:r>
              <a:r>
                <a:rPr sz="1200" dirty="0" err="1"/>
                <a:t>financement</a:t>
              </a:r>
              <a:r>
                <a:rPr sz="1200" dirty="0"/>
                <a:t> </a:t>
              </a:r>
              <a:r>
                <a:rPr sz="1200" dirty="0" err="1"/>
                <a:t>permettant</a:t>
              </a:r>
              <a:r>
                <a:rPr sz="1200" dirty="0"/>
                <a:t> </a:t>
              </a:r>
              <a:r>
                <a:rPr sz="1200" dirty="0" err="1"/>
                <a:t>l'établissement</a:t>
              </a:r>
              <a:r>
                <a:rPr sz="1200" dirty="0"/>
                <a:t> et la mise </a:t>
              </a:r>
              <a:r>
                <a:rPr sz="1200" dirty="0" err="1"/>
                <a:t>en</a:t>
              </a:r>
              <a:r>
                <a:rPr sz="1200" dirty="0"/>
                <a:t> </a:t>
              </a:r>
              <a:r>
                <a:rPr sz="1200" dirty="0" err="1"/>
                <a:t>œuvre</a:t>
              </a:r>
              <a:r>
                <a:rPr sz="1200" dirty="0"/>
                <a:t> du </a:t>
              </a:r>
              <a:r>
                <a:rPr sz="1200" dirty="0" err="1"/>
                <a:t>programme</a:t>
              </a:r>
              <a:r>
                <a:rPr sz="1200" dirty="0"/>
                <a:t> </a:t>
              </a:r>
              <a:r>
                <a:rPr sz="1200" dirty="0" err="1"/>
                <a:t>d'intervention</a:t>
              </a:r>
              <a:r>
                <a:rPr sz="1200" dirty="0"/>
                <a:t> </a:t>
              </a:r>
              <a:r>
                <a:rPr sz="1200" dirty="0" err="1"/>
                <a:t>rapide</a:t>
              </a:r>
              <a:r>
                <a:rPr sz="1200" dirty="0"/>
                <a:t> (</a:t>
              </a:r>
              <a:r>
                <a:rPr sz="1200" dirty="0" err="1"/>
                <a:t>en</a:t>
              </a:r>
              <a:r>
                <a:rPr sz="1200" dirty="0"/>
                <a:t> tenant </a:t>
              </a:r>
              <a:r>
                <a:rPr sz="1200" dirty="0" err="1"/>
                <a:t>compte</a:t>
              </a:r>
              <a:r>
                <a:rPr sz="1200" dirty="0"/>
                <a:t> des </a:t>
              </a:r>
              <a:r>
                <a:rPr sz="1200" dirty="0" err="1"/>
                <a:t>équipements</a:t>
              </a:r>
              <a:r>
                <a:rPr sz="1200" dirty="0"/>
                <a:t> </a:t>
              </a:r>
              <a:r>
                <a:rPr sz="1200" dirty="0" err="1"/>
                <a:t>nécessaires</a:t>
              </a:r>
              <a:r>
                <a:rPr sz="1200" dirty="0"/>
                <a:t> à la gestion et au </a:t>
              </a:r>
              <a:r>
                <a:rPr sz="1200" dirty="0" err="1"/>
                <a:t>déploiement</a:t>
              </a:r>
              <a:r>
                <a:rPr sz="1200" dirty="0"/>
                <a:t>)</a:t>
              </a:r>
            </a:p>
          </p:txBody>
        </p:sp>
        <p:sp>
          <p:nvSpPr>
            <p:cNvPr id="24" name="TextBox 162">
              <a:extLst>
                <a:ext uri="{FF2B5EF4-FFF2-40B4-BE49-F238E27FC236}">
                  <a16:creationId xmlns:a16="http://schemas.microsoft.com/office/drawing/2014/main" id="{EADACF7E-7FBB-4CE6-BAA6-F03E35CA819B}"/>
                </a:ext>
              </a:extLst>
            </p:cNvPr>
            <p:cNvSpPr txBox="1"/>
            <p:nvPr/>
          </p:nvSpPr>
          <p:spPr>
            <a:xfrm>
              <a:off x="6148358" y="3725877"/>
              <a:ext cx="2223320" cy="235705"/>
            </a:xfrm>
            <a:prstGeom prst="rect">
              <a:avLst/>
            </a:prstGeom>
            <a:noFill/>
          </p:spPr>
          <p:txBody>
            <a:bodyPr wrap="square" lIns="91440" tIns="45720" rIns="91440" bIns="45720" anchor="t">
              <a:spAutoFit/>
            </a:bodyPr>
            <a:lstStyle/>
            <a:p>
              <a:pPr defTabSz="609585" hangingPunct="1">
                <a:defRPr sz="1400" b="1">
                  <a:solidFill>
                    <a:srgbClr val="A2CD37"/>
                  </a:solidFill>
                  <a:latin typeface="Source Sans Pro Regular"/>
                  <a:ea typeface="+mn-ea"/>
                  <a:cs typeface="+mn-cs"/>
                </a:defRPr>
              </a:pPr>
              <a:r>
                <a:rPr sz="1200"/>
                <a:t>La disponibilité de financements</a:t>
              </a:r>
            </a:p>
          </p:txBody>
        </p:sp>
        <p:sp>
          <p:nvSpPr>
            <p:cNvPr id="25" name="TextBox 163">
              <a:extLst>
                <a:ext uri="{FF2B5EF4-FFF2-40B4-BE49-F238E27FC236}">
                  <a16:creationId xmlns:a16="http://schemas.microsoft.com/office/drawing/2014/main" id="{4D6773AE-6168-4DD1-AB87-ABE728A1C3FF}"/>
                </a:ext>
              </a:extLst>
            </p:cNvPr>
            <p:cNvSpPr txBox="1"/>
            <p:nvPr/>
          </p:nvSpPr>
          <p:spPr>
            <a:xfrm>
              <a:off x="6159810" y="5062843"/>
              <a:ext cx="3146285" cy="549979"/>
            </a:xfrm>
            <a:prstGeom prst="rect">
              <a:avLst/>
            </a:prstGeom>
            <a:noFill/>
          </p:spPr>
          <p:txBody>
            <a:bodyPr wrap="square" lIns="91440" tIns="45720" rIns="91440" bIns="45720" anchor="t">
              <a:spAutoFit/>
            </a:bodyPr>
            <a:lstStyle/>
            <a:p>
              <a:pPr defTabSz="609585" hangingPunct="1">
                <a:defRPr sz="1400">
                  <a:latin typeface="Source Sans Pro Regular"/>
                  <a:ea typeface="+mn-ea"/>
                  <a:cs typeface="+mn-cs"/>
                </a:defRPr>
              </a:pPr>
              <a:r>
                <a:rPr sz="1200" dirty="0" err="1"/>
                <a:t>Élaborer</a:t>
              </a:r>
              <a:r>
                <a:rPr sz="1200" dirty="0"/>
                <a:t> des </a:t>
              </a:r>
              <a:r>
                <a:rPr sz="1200" dirty="0" err="1"/>
                <a:t>procédures</a:t>
              </a:r>
              <a:r>
                <a:rPr sz="1200" dirty="0"/>
                <a:t> </a:t>
              </a:r>
              <a:r>
                <a:rPr sz="1200" dirty="0" err="1"/>
                <a:t>opérationnelles</a:t>
              </a:r>
              <a:r>
                <a:rPr sz="1200" dirty="0"/>
                <a:t> standards (POS) pour les phases de </a:t>
              </a:r>
              <a:r>
                <a:rPr sz="1200" dirty="0" err="1"/>
                <a:t>préparation</a:t>
              </a:r>
              <a:r>
                <a:rPr sz="1200" dirty="0"/>
                <a:t> et </a:t>
              </a:r>
              <a:r>
                <a:rPr sz="1200" dirty="0" err="1"/>
                <a:t>dʼintervention</a:t>
              </a:r>
              <a:r>
                <a:rPr sz="1200" dirty="0"/>
                <a:t> du </a:t>
              </a:r>
              <a:r>
                <a:rPr sz="1200" dirty="0" err="1"/>
                <a:t>programme</a:t>
              </a:r>
              <a:r>
                <a:rPr sz="1200" dirty="0"/>
                <a:t> </a:t>
              </a:r>
              <a:r>
                <a:rPr sz="1200" dirty="0" err="1"/>
                <a:t>d'intervention</a:t>
              </a:r>
              <a:r>
                <a:rPr sz="1200" dirty="0"/>
                <a:t> </a:t>
              </a:r>
              <a:r>
                <a:rPr sz="1200" dirty="0" err="1"/>
                <a:t>rapide</a:t>
              </a:r>
              <a:r>
                <a:rPr sz="1200" dirty="0"/>
                <a:t>.</a:t>
              </a:r>
            </a:p>
          </p:txBody>
        </p:sp>
        <p:sp>
          <p:nvSpPr>
            <p:cNvPr id="26" name="TextBox 164">
              <a:extLst>
                <a:ext uri="{FF2B5EF4-FFF2-40B4-BE49-F238E27FC236}">
                  <a16:creationId xmlns:a16="http://schemas.microsoft.com/office/drawing/2014/main" id="{73AF801B-04A7-4A8F-B072-82336B991DA1}"/>
                </a:ext>
              </a:extLst>
            </p:cNvPr>
            <p:cNvSpPr txBox="1"/>
            <p:nvPr/>
          </p:nvSpPr>
          <p:spPr>
            <a:xfrm>
              <a:off x="6148358" y="4805789"/>
              <a:ext cx="2223320" cy="235705"/>
            </a:xfrm>
            <a:prstGeom prst="rect">
              <a:avLst/>
            </a:prstGeom>
            <a:noFill/>
          </p:spPr>
          <p:txBody>
            <a:bodyPr wrap="square" lIns="91440" tIns="45720" rIns="91440" bIns="45720" anchor="t">
              <a:spAutoFit/>
            </a:bodyPr>
            <a:lstStyle/>
            <a:p>
              <a:pPr defTabSz="609585" hangingPunct="1">
                <a:defRPr sz="1400" b="1">
                  <a:solidFill>
                    <a:srgbClr val="EAA31B"/>
                  </a:solidFill>
                  <a:latin typeface="Source Sans Pro Regular"/>
                  <a:ea typeface="+mn-ea"/>
                  <a:cs typeface="+mn-cs"/>
                </a:defRPr>
              </a:pPr>
              <a:r>
                <a:rPr sz="1200" dirty="0" err="1"/>
                <a:t>Lʼélaboration</a:t>
              </a:r>
              <a:r>
                <a:rPr sz="1200" dirty="0"/>
                <a:t> de POS</a:t>
              </a:r>
            </a:p>
          </p:txBody>
        </p:sp>
      </p:grpSp>
      <p:pic>
        <p:nvPicPr>
          <p:cNvPr id="58" name="Picture 218">
            <a:extLst>
              <a:ext uri="{FF2B5EF4-FFF2-40B4-BE49-F238E27FC236}">
                <a16:creationId xmlns:a16="http://schemas.microsoft.com/office/drawing/2014/main" id="{F9A54E46-0D2A-4C81-AA87-059877297A12}"/>
              </a:ext>
            </a:extLst>
          </p:cNvPr>
          <p:cNvPicPr>
            <a:picLocks noChangeAspect="1"/>
          </p:cNvPicPr>
          <p:nvPr/>
        </p:nvPicPr>
        <p:blipFill rotWithShape="1">
          <a:blip r:embed="rId3"/>
          <a:srcRect r="51311"/>
          <a:stretch/>
        </p:blipFill>
        <p:spPr>
          <a:xfrm>
            <a:off x="755089" y="1417812"/>
            <a:ext cx="4824615" cy="5122867"/>
          </a:xfrm>
          <a:prstGeom prst="rect">
            <a:avLst/>
          </a:prstGeom>
        </p:spPr>
      </p:pic>
      <p:sp>
        <p:nvSpPr>
          <p:cNvPr id="7" name="Ellipse 6">
            <a:extLst>
              <a:ext uri="{FF2B5EF4-FFF2-40B4-BE49-F238E27FC236}">
                <a16:creationId xmlns:a16="http://schemas.microsoft.com/office/drawing/2014/main" id="{F8F5368A-18F6-AB33-FF0F-BD641F6E1F48}"/>
              </a:ext>
            </a:extLst>
          </p:cNvPr>
          <p:cNvSpPr/>
          <p:nvPr/>
        </p:nvSpPr>
        <p:spPr>
          <a:xfrm rot="5400000">
            <a:off x="8231902" y="1287020"/>
            <a:ext cx="1549399" cy="5345287"/>
          </a:xfrm>
          <a:prstGeom prst="ellipse">
            <a:avLst/>
          </a:prstGeom>
          <a:noFill/>
          <a:ln w="28575" cap="flat">
            <a:solidFill>
              <a:srgbClr val="A2010C"/>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sz="1800" b="0" i="0" u="none" strike="noStrike" cap="none" normalizeH="0" baseline="0">
              <a:ln>
                <a:noFill/>
              </a:ln>
              <a:solidFill>
                <a:srgbClr val="000000"/>
              </a:solidFill>
              <a:effectLst/>
              <a:uFillTx/>
              <a:latin typeface="+mj-lt"/>
              <a:ea typeface="+mj-ea"/>
              <a:cs typeface="+mj-cs"/>
              <a:sym typeface="Calibri"/>
            </a:endParaRPr>
          </a:p>
        </p:txBody>
      </p:sp>
      <p:sp>
        <p:nvSpPr>
          <p:cNvPr id="5" name="Espace réservé du texte 2">
            <a:extLst>
              <a:ext uri="{FF2B5EF4-FFF2-40B4-BE49-F238E27FC236}">
                <a16:creationId xmlns:a16="http://schemas.microsoft.com/office/drawing/2014/main" id="{11A739F5-A7C3-214B-19AB-C41011E6B0FE}"/>
              </a:ext>
            </a:extLst>
          </p:cNvPr>
          <p:cNvSpPr txBox="1">
            <a:spLocks/>
          </p:cNvSpPr>
          <p:nvPr/>
        </p:nvSpPr>
        <p:spPr>
          <a:xfrm>
            <a:off x="162939" y="-5738"/>
            <a:ext cx="11119528" cy="6319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dirty="0"/>
              <a:t>6.3 Plan </a:t>
            </a:r>
            <a:r>
              <a:rPr dirty="0" err="1"/>
              <a:t>budgétaire</a:t>
            </a:r>
            <a:r>
              <a:rPr dirty="0"/>
              <a:t> </a:t>
            </a:r>
            <a:r>
              <a:rPr dirty="0" err="1"/>
              <a:t>dʼun</a:t>
            </a:r>
            <a:r>
              <a:rPr dirty="0"/>
              <a:t> </a:t>
            </a:r>
            <a:r>
              <a:rPr dirty="0" err="1"/>
              <a:t>programme</a:t>
            </a:r>
            <a:r>
              <a:rPr dirty="0"/>
              <a:t> </a:t>
            </a:r>
            <a:r>
              <a:rPr dirty="0" err="1"/>
              <a:t>d'intervention</a:t>
            </a:r>
            <a:r>
              <a:rPr dirty="0"/>
              <a:t> </a:t>
            </a:r>
            <a:r>
              <a:rPr dirty="0" err="1"/>
              <a:t>rapide</a:t>
            </a:r>
            <a:endParaRPr dirty="0"/>
          </a:p>
        </p:txBody>
      </p:sp>
    </p:spTree>
    <p:extLst>
      <p:ext uri="{BB962C8B-B14F-4D97-AF65-F5344CB8AC3E}">
        <p14:creationId xmlns:p14="http://schemas.microsoft.com/office/powerpoint/2010/main" val="143941590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88321" y="1636444"/>
            <a:ext cx="2936238" cy="2235654"/>
          </a:xfrm>
          <a:prstGeom prst="rect">
            <a:avLst/>
          </a:prstGeom>
          <a:solidFill>
            <a:schemeClr val="bg1">
              <a:lumMod val="95000"/>
            </a:schemeClr>
          </a:solidFill>
        </p:spPr>
        <p:txBody>
          <a:bodyPr vert="horz" wrap="square" lIns="0" tIns="16933" rIns="0" bIns="0">
            <a:spAutoFit/>
          </a:bodyPr>
          <a:lstStyle/>
          <a:p>
            <a:pPr marL="16933" hangingPunct="1">
              <a:spcBef>
                <a:spcPts val="133"/>
              </a:spcBef>
              <a:defRPr sz="1400" b="1" kern="1200">
                <a:solidFill>
                  <a:srgbClr val="729E03"/>
                </a:solidFill>
                <a:ea typeface="+mn-ea"/>
                <a:cs typeface="Calibri"/>
              </a:defRPr>
            </a:pPr>
            <a:r>
              <a:rPr sz="1200" dirty="0"/>
              <a:t>Aspects </a:t>
            </a:r>
            <a:r>
              <a:rPr sz="1200" dirty="0" err="1"/>
              <a:t>opérationnels</a:t>
            </a:r>
            <a:endParaRPr sz="1200" b="1" kern="1200" dirty="0">
              <a:solidFill>
                <a:srgbClr val="729E03"/>
              </a:solidFill>
              <a:ea typeface="+mn-ea"/>
              <a:cs typeface="Calibri"/>
            </a:endParaRPr>
          </a:p>
          <a:p>
            <a:pPr marL="474121" indent="-457189" hangingPunct="1">
              <a:spcBef>
                <a:spcPts val="513"/>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Durabilité</a:t>
            </a:r>
            <a:r>
              <a:rPr sz="1200" dirty="0"/>
              <a:t> des sources de </a:t>
            </a:r>
            <a:r>
              <a:rPr sz="1200" dirty="0" err="1"/>
              <a:t>financement</a:t>
            </a:r>
            <a:r>
              <a:rPr sz="1200" dirty="0"/>
              <a:t> du </a:t>
            </a:r>
            <a:r>
              <a:rPr sz="1200" dirty="0" err="1"/>
              <a:t>programme</a:t>
            </a:r>
            <a:endParaRPr sz="12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Bureaux</a:t>
            </a:r>
            <a:endParaRPr sz="1200" kern="1200" dirty="0">
              <a:solidFill>
                <a:prstClr val="black"/>
              </a:solidFill>
              <a:ea typeface="+mn-ea"/>
              <a:cs typeface="Calibri"/>
            </a:endParaRPr>
          </a:p>
          <a:p>
            <a:pPr marL="474121" indent="-457189" hangingPunct="1">
              <a:spcBef>
                <a:spcPts val="393"/>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Logiciel</a:t>
            </a:r>
            <a:r>
              <a:rPr sz="1200" dirty="0"/>
              <a:t> de gestion de la </a:t>
            </a:r>
            <a:r>
              <a:rPr sz="1200" dirty="0" err="1"/>
              <a:t>liste</a:t>
            </a:r>
            <a:r>
              <a:rPr sz="1200" dirty="0"/>
              <a:t> des </a:t>
            </a:r>
            <a:r>
              <a:rPr sz="1200" dirty="0" err="1"/>
              <a:t>membres</a:t>
            </a:r>
            <a:r>
              <a:rPr sz="1200" dirty="0"/>
              <a:t> de </a:t>
            </a:r>
            <a:r>
              <a:rPr sz="1200" dirty="0" err="1"/>
              <a:t>réserve</a:t>
            </a:r>
            <a:endParaRPr sz="12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Financement</a:t>
            </a:r>
            <a:r>
              <a:rPr sz="1200" dirty="0"/>
              <a:t> des formations</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Technologie</a:t>
            </a:r>
            <a:r>
              <a:rPr sz="1200" dirty="0"/>
              <a:t> de </a:t>
            </a:r>
            <a:r>
              <a:rPr sz="1200" dirty="0" err="1"/>
              <a:t>l’information</a:t>
            </a:r>
            <a:endParaRPr sz="12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Connexion</a:t>
            </a:r>
            <a:r>
              <a:rPr sz="1200" dirty="0"/>
              <a:t> à Internet</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Fournitures</a:t>
            </a:r>
            <a:r>
              <a:rPr sz="1200" dirty="0"/>
              <a:t> de bureau</a:t>
            </a:r>
            <a:endParaRPr sz="1200" kern="1200" dirty="0">
              <a:solidFill>
                <a:prstClr val="black"/>
              </a:solidFill>
              <a:ea typeface="+mn-ea"/>
              <a:cs typeface="Calibri"/>
            </a:endParaRPr>
          </a:p>
        </p:txBody>
      </p:sp>
      <p:sp>
        <p:nvSpPr>
          <p:cNvPr id="5" name="object 5"/>
          <p:cNvSpPr txBox="1"/>
          <p:nvPr/>
        </p:nvSpPr>
        <p:spPr>
          <a:xfrm>
            <a:off x="652100" y="3996129"/>
            <a:ext cx="3008679" cy="1897100"/>
          </a:xfrm>
          <a:prstGeom prst="rect">
            <a:avLst/>
          </a:prstGeom>
          <a:solidFill>
            <a:schemeClr val="bg1">
              <a:lumMod val="95000"/>
            </a:schemeClr>
          </a:solidFill>
        </p:spPr>
        <p:txBody>
          <a:bodyPr vert="horz" wrap="square" lIns="0" tIns="16933" rIns="0" bIns="0">
            <a:spAutoFit/>
          </a:bodyPr>
          <a:lstStyle/>
          <a:p>
            <a:pPr marL="16933" hangingPunct="1">
              <a:spcBef>
                <a:spcPts val="133"/>
              </a:spcBef>
              <a:defRPr sz="1400" b="1" kern="1200">
                <a:solidFill>
                  <a:srgbClr val="75A203"/>
                </a:solidFill>
                <a:ea typeface="+mn-ea"/>
                <a:cs typeface="Calibri"/>
              </a:defRPr>
            </a:pPr>
            <a:r>
              <a:rPr sz="1200" dirty="0"/>
              <a:t>Dispositions </a:t>
            </a:r>
            <a:r>
              <a:rPr sz="1200" dirty="0" err="1"/>
              <a:t>administratives</a:t>
            </a:r>
            <a:endParaRPr sz="1200" b="1" kern="1200" dirty="0">
              <a:solidFill>
                <a:srgbClr val="75A203"/>
              </a:solidFill>
              <a:ea typeface="+mn-ea"/>
              <a:cs typeface="Calibri"/>
            </a:endParaRPr>
          </a:p>
          <a:p>
            <a:pPr marL="473275" marR="608738" indent="-457189" hangingPunct="1">
              <a:spcBef>
                <a:spcPts val="133"/>
              </a:spcBef>
              <a:buClr>
                <a:srgbClr val="75A203"/>
              </a:buClr>
              <a:buFont typeface="Arial MT"/>
              <a:buChar char="•"/>
              <a:tabLst>
                <a:tab pos="473275" algn="l"/>
                <a:tab pos="474121" algn="l"/>
              </a:tabLst>
              <a:defRPr sz="1400" kern="1200">
                <a:solidFill>
                  <a:srgbClr val="5F5F5F"/>
                </a:solidFill>
                <a:ea typeface="+mn-ea"/>
                <a:cs typeface="Calibri"/>
              </a:defRPr>
            </a:pPr>
            <a:r>
              <a:rPr sz="1200" dirty="0"/>
              <a:t>Assurance santé, </a:t>
            </a:r>
            <a:r>
              <a:rPr sz="1200" dirty="0" err="1"/>
              <a:t>invalidité</a:t>
            </a:r>
            <a:r>
              <a:rPr sz="1200" dirty="0"/>
              <a:t> et accidents</a:t>
            </a:r>
            <a:endParaRPr sz="12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defRPr sz="1400" kern="1200">
                <a:solidFill>
                  <a:srgbClr val="5F5F5F"/>
                </a:solidFill>
                <a:ea typeface="+mn-ea"/>
                <a:cs typeface="Calibri"/>
              </a:defRPr>
            </a:pPr>
            <a:r>
              <a:rPr sz="1200" dirty="0"/>
              <a:t>Frais de vaccination</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a:t>Frais </a:t>
            </a:r>
            <a:r>
              <a:rPr sz="1200" dirty="0" err="1"/>
              <a:t>médicaux</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a:t>Frais de </a:t>
            </a:r>
            <a:r>
              <a:rPr sz="1200" dirty="0" err="1"/>
              <a:t>soins</a:t>
            </a:r>
            <a:r>
              <a:rPr sz="1200" dirty="0"/>
              <a:t> de santé </a:t>
            </a:r>
            <a:r>
              <a:rPr sz="1200" dirty="0" err="1"/>
              <a:t>mentale</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Évacuation</a:t>
            </a:r>
            <a:r>
              <a:rPr sz="1200" dirty="0"/>
              <a:t> </a:t>
            </a:r>
            <a:r>
              <a:rPr sz="1200" dirty="0" err="1"/>
              <a:t>d’urgence</a:t>
            </a:r>
            <a:r>
              <a:rPr sz="1200" dirty="0"/>
              <a:t> </a:t>
            </a:r>
            <a:r>
              <a:rPr sz="1200" dirty="0" err="1"/>
              <a:t>en</a:t>
            </a:r>
            <a:r>
              <a:rPr sz="1200" dirty="0"/>
              <a:t> raison de </a:t>
            </a:r>
            <a:r>
              <a:rPr sz="1200" dirty="0" err="1"/>
              <a:t>problèmes</a:t>
            </a:r>
            <a:r>
              <a:rPr sz="1200" dirty="0"/>
              <a:t> </a:t>
            </a:r>
            <a:r>
              <a:rPr sz="1200" dirty="0" err="1"/>
              <a:t>médicaux</a:t>
            </a:r>
            <a:r>
              <a:rPr sz="1200" dirty="0"/>
              <a:t> </a:t>
            </a:r>
            <a:r>
              <a:rPr sz="1200" dirty="0" err="1"/>
              <a:t>ou</a:t>
            </a:r>
            <a:r>
              <a:rPr sz="1200" dirty="0"/>
              <a:t> pour des motifs de </a:t>
            </a:r>
            <a:r>
              <a:rPr sz="1200" dirty="0" err="1"/>
              <a:t>sécurité</a:t>
            </a:r>
            <a:endParaRPr sz="1200" kern="1200" dirty="0">
              <a:solidFill>
                <a:prstClr val="black"/>
              </a:solidFill>
              <a:ea typeface="+mn-ea"/>
              <a:cs typeface="Calibri"/>
            </a:endParaRPr>
          </a:p>
        </p:txBody>
      </p:sp>
      <p:sp>
        <p:nvSpPr>
          <p:cNvPr id="6" name="object 6"/>
          <p:cNvSpPr txBox="1"/>
          <p:nvPr/>
        </p:nvSpPr>
        <p:spPr>
          <a:xfrm>
            <a:off x="4099295" y="1671936"/>
            <a:ext cx="3701997" cy="1591888"/>
          </a:xfrm>
          <a:prstGeom prst="rect">
            <a:avLst/>
          </a:prstGeom>
          <a:solidFill>
            <a:schemeClr val="bg1">
              <a:lumMod val="95000"/>
            </a:schemeClr>
          </a:solidFill>
        </p:spPr>
        <p:txBody>
          <a:bodyPr vert="horz" wrap="square" lIns="0" tIns="16933" rIns="0" bIns="0">
            <a:spAutoFit/>
          </a:bodyPr>
          <a:lstStyle/>
          <a:p>
            <a:pPr marL="16933" marR="6773" hangingPunct="1">
              <a:spcBef>
                <a:spcPts val="133"/>
              </a:spcBef>
              <a:defRPr sz="1400" b="1" kern="1200">
                <a:solidFill>
                  <a:srgbClr val="75A203"/>
                </a:solidFill>
                <a:ea typeface="+mn-ea"/>
                <a:cs typeface="Calibri"/>
              </a:defRPr>
            </a:pPr>
            <a:r>
              <a:rPr sz="1200" dirty="0" err="1"/>
              <a:t>Ressources</a:t>
            </a:r>
            <a:r>
              <a:rPr sz="1200" dirty="0"/>
              <a:t> </a:t>
            </a:r>
            <a:r>
              <a:rPr sz="1200" dirty="0" err="1"/>
              <a:t>humaines</a:t>
            </a:r>
            <a:r>
              <a:rPr sz="1200" dirty="0"/>
              <a:t> (</a:t>
            </a:r>
            <a:r>
              <a:rPr sz="1200" dirty="0" err="1"/>
              <a:t>salaires</a:t>
            </a:r>
            <a:r>
              <a:rPr sz="1200" dirty="0"/>
              <a:t>, </a:t>
            </a:r>
            <a:r>
              <a:rPr sz="1200" dirty="0" err="1"/>
              <a:t>indemnités</a:t>
            </a:r>
            <a:r>
              <a:rPr sz="1200" dirty="0"/>
              <a:t> </a:t>
            </a:r>
            <a:r>
              <a:rPr sz="1200" dirty="0" err="1"/>
              <a:t>journalières</a:t>
            </a:r>
            <a:r>
              <a:rPr sz="1200" dirty="0"/>
              <a:t>, etc.)</a:t>
            </a:r>
            <a:endParaRPr sz="1200" b="1" kern="1200" dirty="0">
              <a:solidFill>
                <a:srgbClr val="75A203"/>
              </a:solidFill>
              <a:ea typeface="+mn-ea"/>
              <a:cs typeface="Calibri"/>
            </a:endParaRPr>
          </a:p>
          <a:p>
            <a:pPr marL="474121" indent="-457189" hangingPunct="1">
              <a:spcBef>
                <a:spcPts val="520"/>
              </a:spcBef>
              <a:buClr>
                <a:srgbClr val="75A203"/>
              </a:buClr>
              <a:buFont typeface="Arial MT"/>
              <a:buChar char="•"/>
              <a:tabLst>
                <a:tab pos="473275" algn="l"/>
                <a:tab pos="474121" algn="l"/>
              </a:tabLst>
              <a:defRPr sz="1400" kern="1200">
                <a:solidFill>
                  <a:srgbClr val="5F5F5F"/>
                </a:solidFill>
                <a:ea typeface="+mn-ea"/>
                <a:cs typeface="Calibri"/>
              </a:defRPr>
            </a:pPr>
            <a:r>
              <a:rPr sz="1200" dirty="0"/>
              <a:t>Équipe </a:t>
            </a:r>
            <a:r>
              <a:rPr sz="1200" dirty="0" err="1"/>
              <a:t>d’intervention</a:t>
            </a:r>
            <a:r>
              <a:rPr sz="1200" dirty="0"/>
              <a:t> </a:t>
            </a:r>
            <a:r>
              <a:rPr sz="1200" dirty="0" err="1"/>
              <a:t>rapide</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a:t>Équipe de gestion des EIR</a:t>
            </a:r>
          </a:p>
          <a:p>
            <a:pPr marL="474121" indent="-457189" hangingPunct="1">
              <a:spcBef>
                <a:spcPts val="513"/>
              </a:spcBef>
              <a:buClr>
                <a:srgbClr val="75A203"/>
              </a:buClr>
              <a:buFont typeface="Arial MT"/>
              <a:buChar char="•"/>
              <a:tabLst>
                <a:tab pos="473275" algn="l"/>
                <a:tab pos="474121" algn="l"/>
              </a:tabLst>
              <a:defRPr sz="1400" kern="1200">
                <a:solidFill>
                  <a:srgbClr val="5F5F5F"/>
                </a:solidFill>
                <a:ea typeface="+mn-ea"/>
                <a:cs typeface="Calibri"/>
              </a:defRPr>
            </a:pPr>
            <a:r>
              <a:rPr sz="1200" dirty="0"/>
              <a:t>Chauffeur(s) (le </a:t>
            </a:r>
            <a:r>
              <a:rPr sz="1200" dirty="0" err="1"/>
              <a:t>cas</a:t>
            </a:r>
            <a:r>
              <a:rPr sz="1200" dirty="0"/>
              <a:t> </a:t>
            </a:r>
            <a:r>
              <a:rPr sz="1200" dirty="0" err="1"/>
              <a:t>échéant</a:t>
            </a:r>
            <a:r>
              <a:rPr sz="1200" dirty="0"/>
              <a:t>)</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Traducteur</a:t>
            </a:r>
            <a:r>
              <a:rPr sz="1200" dirty="0"/>
              <a:t>(s) (le </a:t>
            </a:r>
            <a:r>
              <a:rPr sz="1200" dirty="0" err="1"/>
              <a:t>cas</a:t>
            </a:r>
            <a:r>
              <a:rPr sz="1200" dirty="0"/>
              <a:t> </a:t>
            </a:r>
            <a:r>
              <a:rPr sz="1200" dirty="0" err="1"/>
              <a:t>échéant</a:t>
            </a:r>
            <a:r>
              <a:rPr sz="1200" dirty="0"/>
              <a:t>)</a:t>
            </a:r>
            <a:endParaRPr sz="12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defRPr sz="1400" kern="1200">
                <a:solidFill>
                  <a:srgbClr val="5F5F5F"/>
                </a:solidFill>
                <a:ea typeface="+mn-ea"/>
                <a:cs typeface="Calibri"/>
              </a:defRPr>
            </a:pPr>
            <a:r>
              <a:rPr sz="1200" dirty="0"/>
              <a:t>Personnel de </a:t>
            </a:r>
            <a:r>
              <a:rPr sz="1200" dirty="0" err="1"/>
              <a:t>sécurité</a:t>
            </a:r>
            <a:r>
              <a:rPr sz="1200" dirty="0"/>
              <a:t> (</a:t>
            </a:r>
            <a:r>
              <a:rPr sz="1200" dirty="0" err="1"/>
              <a:t>si</a:t>
            </a:r>
            <a:r>
              <a:rPr sz="1200" dirty="0"/>
              <a:t> </a:t>
            </a:r>
            <a:r>
              <a:rPr sz="1200" dirty="0" err="1"/>
              <a:t>nécessaire</a:t>
            </a:r>
            <a:r>
              <a:rPr sz="1200" dirty="0"/>
              <a:t>)</a:t>
            </a:r>
            <a:endParaRPr sz="1200" kern="1200" dirty="0">
              <a:solidFill>
                <a:prstClr val="black"/>
              </a:solidFill>
              <a:ea typeface="+mn-ea"/>
              <a:cs typeface="Calibri"/>
            </a:endParaRPr>
          </a:p>
        </p:txBody>
      </p:sp>
      <p:sp>
        <p:nvSpPr>
          <p:cNvPr id="9" name="object 9"/>
          <p:cNvSpPr txBox="1"/>
          <p:nvPr/>
        </p:nvSpPr>
        <p:spPr>
          <a:xfrm>
            <a:off x="4099295" y="3380576"/>
            <a:ext cx="3701997" cy="3128206"/>
          </a:xfrm>
          <a:prstGeom prst="rect">
            <a:avLst/>
          </a:prstGeom>
          <a:solidFill>
            <a:schemeClr val="bg1">
              <a:lumMod val="95000"/>
            </a:schemeClr>
          </a:solidFill>
        </p:spPr>
        <p:txBody>
          <a:bodyPr vert="horz" wrap="square" lIns="0" tIns="16933" rIns="0" bIns="0">
            <a:spAutoFit/>
          </a:bodyPr>
          <a:lstStyle/>
          <a:p>
            <a:pPr marL="16933" hangingPunct="1">
              <a:spcBef>
                <a:spcPts val="133"/>
              </a:spcBef>
              <a:defRPr sz="1400" b="1" kern="1200">
                <a:solidFill>
                  <a:srgbClr val="75A203"/>
                </a:solidFill>
                <a:ea typeface="+mn-ea"/>
                <a:cs typeface="Calibri"/>
              </a:defRPr>
            </a:pPr>
            <a:r>
              <a:rPr sz="1200" dirty="0" err="1"/>
              <a:t>Équipement</a:t>
            </a:r>
            <a:r>
              <a:rPr sz="1200" dirty="0"/>
              <a:t> </a:t>
            </a:r>
            <a:r>
              <a:rPr sz="1200" dirty="0" err="1"/>
              <a:t>général</a:t>
            </a:r>
            <a:endParaRPr sz="1200" b="1" kern="1200" dirty="0">
              <a:solidFill>
                <a:srgbClr val="75A203"/>
              </a:solidFill>
              <a:ea typeface="+mn-ea"/>
              <a:cs typeface="Calibri"/>
            </a:endParaRPr>
          </a:p>
          <a:p>
            <a:pPr marL="474121" indent="-457189" hangingPunct="1">
              <a:spcBef>
                <a:spcPts val="513"/>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Téléphones</a:t>
            </a:r>
            <a:r>
              <a:rPr sz="1200" dirty="0"/>
              <a:t> portables</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Forfaits</a:t>
            </a:r>
            <a:r>
              <a:rPr sz="1200" dirty="0"/>
              <a:t> </a:t>
            </a:r>
            <a:r>
              <a:rPr sz="1200" dirty="0" err="1"/>
              <a:t>téléphoniques</a:t>
            </a:r>
            <a:endParaRPr sz="12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Ordinateurs</a:t>
            </a:r>
            <a:r>
              <a:rPr sz="1200" dirty="0"/>
              <a:t> portables </a:t>
            </a:r>
            <a:r>
              <a:rPr sz="1200" dirty="0" err="1"/>
              <a:t>ou</a:t>
            </a:r>
            <a:r>
              <a:rPr sz="1200" dirty="0"/>
              <a:t> de bureau</a:t>
            </a:r>
            <a:endParaRPr sz="1200" kern="1200" dirty="0">
              <a:solidFill>
                <a:prstClr val="black"/>
              </a:solidFill>
              <a:ea typeface="+mn-ea"/>
              <a:cs typeface="Calibri"/>
            </a:endParaRPr>
          </a:p>
          <a:p>
            <a:pPr marL="473275" marR="84665"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a:t>GPS (le </a:t>
            </a:r>
            <a:r>
              <a:rPr sz="1200" dirty="0" err="1"/>
              <a:t>cas</a:t>
            </a:r>
            <a:r>
              <a:rPr sz="1200" dirty="0"/>
              <a:t> </a:t>
            </a:r>
            <a:r>
              <a:rPr sz="1200" dirty="0" err="1"/>
              <a:t>échéant</a:t>
            </a:r>
            <a:r>
              <a:rPr sz="1200" dirty="0"/>
              <a:t>)</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a:t>Points </a:t>
            </a:r>
            <a:r>
              <a:rPr sz="1200" dirty="0" err="1"/>
              <a:t>d’accès</a:t>
            </a:r>
            <a:r>
              <a:rPr sz="1200" dirty="0"/>
              <a:t> sans fil à Internet</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Désinfectant</a:t>
            </a:r>
            <a:r>
              <a:rPr sz="1200" dirty="0"/>
              <a:t> pour les mains</a:t>
            </a:r>
            <a:endParaRPr sz="1200" kern="1200" dirty="0">
              <a:solidFill>
                <a:prstClr val="black"/>
              </a:solidFill>
              <a:ea typeface="+mn-ea"/>
              <a:cs typeface="Calibri"/>
            </a:endParaRPr>
          </a:p>
          <a:p>
            <a:pPr marL="474121" indent="-457189" hangingPunct="1">
              <a:spcBef>
                <a:spcPts val="380"/>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Vêtements</a:t>
            </a:r>
            <a:r>
              <a:rPr sz="1200" dirty="0"/>
              <a:t> et matériel de protection </a:t>
            </a:r>
            <a:r>
              <a:rPr sz="1200" dirty="0" err="1"/>
              <a:t>contre</a:t>
            </a:r>
            <a:r>
              <a:rPr sz="1200" dirty="0"/>
              <a:t> les </a:t>
            </a:r>
            <a:r>
              <a:rPr sz="1200" dirty="0" err="1"/>
              <a:t>intempéries</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Équipements</a:t>
            </a:r>
            <a:r>
              <a:rPr sz="1200" dirty="0"/>
              <a:t> de protection </a:t>
            </a:r>
            <a:r>
              <a:rPr sz="1200" dirty="0" err="1"/>
              <a:t>individuelle</a:t>
            </a:r>
            <a:r>
              <a:rPr sz="1200" dirty="0"/>
              <a:t> (EPI)</a:t>
            </a:r>
            <a:endParaRPr sz="1200" kern="1200" dirty="0">
              <a:solidFill>
                <a:prstClr val="black"/>
              </a:solidFill>
              <a:ea typeface="+mn-ea"/>
              <a:cs typeface="Calibri"/>
            </a:endParaRPr>
          </a:p>
          <a:p>
            <a:pPr marL="474121" indent="-457189" hangingPunct="1">
              <a:spcBef>
                <a:spcPts val="387"/>
              </a:spcBef>
              <a:buClr>
                <a:srgbClr val="75A203"/>
              </a:buClr>
              <a:buFont typeface="Arial MT"/>
              <a:buChar char="•"/>
              <a:tabLst>
                <a:tab pos="473275" algn="l"/>
                <a:tab pos="474121" algn="l"/>
              </a:tabLst>
              <a:defRPr sz="1400" kern="1200">
                <a:solidFill>
                  <a:srgbClr val="5F5F5F"/>
                </a:solidFill>
                <a:ea typeface="+mn-ea"/>
                <a:cs typeface="Calibri"/>
              </a:defRPr>
            </a:pPr>
            <a:r>
              <a:rPr sz="1200" dirty="0" err="1"/>
              <a:t>Formulaires</a:t>
            </a:r>
            <a:r>
              <a:rPr sz="1200" dirty="0"/>
              <a:t> </a:t>
            </a:r>
            <a:r>
              <a:rPr sz="1200" dirty="0" err="1"/>
              <a:t>normalisés</a:t>
            </a:r>
            <a:endParaRPr sz="1200" kern="1200" dirty="0">
              <a:solidFill>
                <a:prstClr val="black"/>
              </a:solidFill>
              <a:ea typeface="+mn-ea"/>
              <a:cs typeface="Calibri"/>
            </a:endParaRPr>
          </a:p>
          <a:p>
            <a:pPr marL="473275" marR="209121" hangingPunct="1">
              <a:spcBef>
                <a:spcPts val="387"/>
              </a:spcBef>
              <a:buClr>
                <a:srgbClr val="75A203"/>
              </a:buClr>
              <a:defRPr sz="1400" kern="1200">
                <a:solidFill>
                  <a:srgbClr val="5F5F5F"/>
                </a:solidFill>
                <a:ea typeface="+mn-ea"/>
                <a:cs typeface="Calibri"/>
              </a:defRPr>
            </a:pPr>
            <a:r>
              <a:rPr sz="1200" dirty="0"/>
              <a:t>Documents </a:t>
            </a:r>
            <a:r>
              <a:rPr sz="1200" dirty="0" err="1"/>
              <a:t>imprimés</a:t>
            </a:r>
            <a:r>
              <a:rPr sz="1200" dirty="0"/>
              <a:t> (affiches, brochures, etc.)</a:t>
            </a:r>
            <a:endParaRPr sz="1200" kern="1200" dirty="0">
              <a:solidFill>
                <a:prstClr val="black"/>
              </a:solidFill>
              <a:ea typeface="+mn-ea"/>
              <a:cs typeface="Calibri"/>
            </a:endParaRPr>
          </a:p>
          <a:p>
            <a:pPr marL="473275" hangingPunct="1">
              <a:buClr>
                <a:srgbClr val="75A203"/>
              </a:buClr>
              <a:defRPr sz="1400" kern="1200">
                <a:solidFill>
                  <a:srgbClr val="5F5F5F"/>
                </a:solidFill>
                <a:ea typeface="+mn-ea"/>
                <a:cs typeface="Calibri"/>
              </a:defRPr>
            </a:pPr>
            <a:r>
              <a:rPr sz="1200" dirty="0"/>
              <a:t>Système de </a:t>
            </a:r>
            <a:r>
              <a:rPr sz="1200" dirty="0" err="1"/>
              <a:t>saisie</a:t>
            </a:r>
            <a:r>
              <a:rPr sz="1200" dirty="0"/>
              <a:t> et de transmission des données</a:t>
            </a:r>
            <a:endParaRPr sz="1200" kern="1200" dirty="0">
              <a:solidFill>
                <a:prstClr val="black"/>
              </a:solidFill>
              <a:ea typeface="+mn-ea"/>
              <a:cs typeface="Calibri"/>
            </a:endParaRPr>
          </a:p>
          <a:p>
            <a:pPr marL="473275" hangingPunct="1">
              <a:buClr>
                <a:srgbClr val="75A203"/>
              </a:buClr>
              <a:defRPr sz="1400" kern="1200">
                <a:solidFill>
                  <a:srgbClr val="5F5F5F"/>
                </a:solidFill>
                <a:ea typeface="+mn-ea"/>
                <a:cs typeface="Calibri"/>
              </a:defRPr>
            </a:pPr>
            <a:r>
              <a:rPr sz="1200" dirty="0"/>
              <a:t>(papier </a:t>
            </a:r>
            <a:r>
              <a:rPr sz="1200" dirty="0" err="1"/>
              <a:t>ou</a:t>
            </a:r>
            <a:r>
              <a:rPr sz="1200" dirty="0"/>
              <a:t> </a:t>
            </a:r>
            <a:r>
              <a:rPr sz="1200" dirty="0" err="1"/>
              <a:t>électronique</a:t>
            </a:r>
            <a:r>
              <a:rPr sz="1200" dirty="0"/>
              <a:t>)</a:t>
            </a:r>
            <a:endParaRPr sz="1200" kern="1200" dirty="0">
              <a:solidFill>
                <a:prstClr val="black"/>
              </a:solidFill>
              <a:ea typeface="+mn-ea"/>
              <a:cs typeface="Calibri"/>
            </a:endParaRPr>
          </a:p>
        </p:txBody>
      </p:sp>
      <p:sp>
        <p:nvSpPr>
          <p:cNvPr id="13" name="object 13"/>
          <p:cNvSpPr txBox="1"/>
          <p:nvPr/>
        </p:nvSpPr>
        <p:spPr>
          <a:xfrm>
            <a:off x="8174939" y="1445794"/>
            <a:ext cx="3553460" cy="1207168"/>
          </a:xfrm>
          <a:prstGeom prst="rect">
            <a:avLst/>
          </a:prstGeom>
          <a:solidFill>
            <a:schemeClr val="bg1">
              <a:lumMod val="95000"/>
            </a:schemeClr>
          </a:solidFill>
        </p:spPr>
        <p:txBody>
          <a:bodyPr vert="horz" wrap="square" lIns="0" tIns="65193" rIns="0" bIns="0">
            <a:spAutoFit/>
          </a:bodyPr>
          <a:lstStyle/>
          <a:p>
            <a:pPr marL="16086" hangingPunct="1">
              <a:spcBef>
                <a:spcPts val="513"/>
              </a:spcBef>
              <a:buClr>
                <a:srgbClr val="A49987"/>
              </a:buClr>
              <a:tabLst>
                <a:tab pos="474121" algn="l"/>
                <a:tab pos="474968" algn="l"/>
              </a:tabLst>
              <a:defRPr sz="1400" b="1" kern="1200">
                <a:solidFill>
                  <a:srgbClr val="75A203"/>
                </a:solidFill>
                <a:ea typeface="+mn-ea"/>
                <a:cs typeface="Calibri"/>
              </a:defRPr>
            </a:pPr>
            <a:r>
              <a:rPr sz="1200" dirty="0" err="1"/>
              <a:t>Équipements</a:t>
            </a:r>
            <a:r>
              <a:rPr sz="1200" dirty="0"/>
              <a:t> </a:t>
            </a:r>
            <a:r>
              <a:rPr sz="1200" dirty="0" err="1"/>
              <a:t>spécifiques</a:t>
            </a:r>
            <a:r>
              <a:rPr sz="1200" dirty="0"/>
              <a:t> à la </a:t>
            </a:r>
            <a:r>
              <a:rPr sz="1200" dirty="0" err="1"/>
              <a:t>maladie</a:t>
            </a:r>
            <a:endParaRPr sz="1200" kern="1200" dirty="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Fournitures</a:t>
            </a:r>
            <a:r>
              <a:rPr sz="1200" dirty="0"/>
              <a:t> pour la </a:t>
            </a:r>
            <a:r>
              <a:rPr sz="1200" dirty="0" err="1"/>
              <a:t>prise</a:t>
            </a:r>
            <a:r>
              <a:rPr sz="1200" dirty="0"/>
              <a:t> </a:t>
            </a:r>
            <a:r>
              <a:rPr sz="1200" dirty="0" err="1"/>
              <a:t>en</a:t>
            </a:r>
            <a:r>
              <a:rPr sz="1200" dirty="0"/>
              <a:t> charge </a:t>
            </a:r>
            <a:r>
              <a:rPr sz="1200" dirty="0" err="1"/>
              <a:t>clinique</a:t>
            </a:r>
            <a:endParaRPr sz="1200" kern="1200" dirty="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Fournitures</a:t>
            </a:r>
            <a:r>
              <a:rPr sz="1200" dirty="0"/>
              <a:t> pour la gestion de </a:t>
            </a:r>
            <a:r>
              <a:rPr sz="1200" dirty="0" err="1"/>
              <a:t>l’environnement</a:t>
            </a:r>
            <a:endParaRPr sz="1200" kern="1200" dirty="0">
              <a:solidFill>
                <a:prstClr val="black"/>
              </a:solidFill>
              <a:ea typeface="+mn-ea"/>
              <a:cs typeface="Calibri"/>
            </a:endParaRPr>
          </a:p>
          <a:p>
            <a:pPr marL="474121" indent="-458035" hangingPunct="1">
              <a:spcBef>
                <a:spcPts val="380"/>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Fournitures</a:t>
            </a:r>
            <a:r>
              <a:rPr sz="1200" dirty="0"/>
              <a:t> de </a:t>
            </a:r>
            <a:r>
              <a:rPr sz="1200" dirty="0" err="1"/>
              <a:t>laboratoire</a:t>
            </a:r>
            <a:endParaRPr sz="1200" kern="1200" dirty="0">
              <a:solidFill>
                <a:prstClr val="black"/>
              </a:solidFill>
              <a:ea typeface="+mn-ea"/>
              <a:cs typeface="Calibri"/>
            </a:endParaRPr>
          </a:p>
          <a:p>
            <a:pPr marL="474121" indent="-458035" hangingPunct="1">
              <a:spcBef>
                <a:spcPts val="393"/>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Fournitures</a:t>
            </a:r>
            <a:r>
              <a:rPr sz="1200" dirty="0"/>
              <a:t> pour </a:t>
            </a:r>
            <a:r>
              <a:rPr sz="1200" dirty="0" err="1"/>
              <a:t>lutter</a:t>
            </a:r>
            <a:r>
              <a:rPr sz="1200" dirty="0"/>
              <a:t> </a:t>
            </a:r>
            <a:r>
              <a:rPr sz="1200" dirty="0" err="1"/>
              <a:t>contre</a:t>
            </a:r>
            <a:r>
              <a:rPr sz="1200" dirty="0"/>
              <a:t> les </a:t>
            </a:r>
            <a:r>
              <a:rPr sz="1200" dirty="0" err="1"/>
              <a:t>flambées</a:t>
            </a:r>
            <a:endParaRPr sz="1200" kern="1200" dirty="0">
              <a:solidFill>
                <a:prstClr val="black"/>
              </a:solidFill>
              <a:ea typeface="+mn-ea"/>
              <a:cs typeface="Calibri"/>
            </a:endParaRPr>
          </a:p>
        </p:txBody>
      </p:sp>
      <p:sp>
        <p:nvSpPr>
          <p:cNvPr id="14" name="object 14"/>
          <p:cNvSpPr txBox="1"/>
          <p:nvPr/>
        </p:nvSpPr>
        <p:spPr>
          <a:xfrm>
            <a:off x="8174939" y="2757449"/>
            <a:ext cx="3471423" cy="1343102"/>
          </a:xfrm>
          <a:prstGeom prst="rect">
            <a:avLst/>
          </a:prstGeom>
          <a:solidFill>
            <a:schemeClr val="bg1">
              <a:lumMod val="95000"/>
            </a:schemeClr>
          </a:solidFill>
        </p:spPr>
        <p:txBody>
          <a:bodyPr vert="horz" wrap="square" lIns="0" tIns="16933" rIns="0" bIns="0">
            <a:spAutoFit/>
          </a:bodyPr>
          <a:lstStyle/>
          <a:p>
            <a:pPr marL="16933" hangingPunct="1">
              <a:spcBef>
                <a:spcPts val="133"/>
              </a:spcBef>
              <a:defRPr sz="1400" b="1" kern="1200">
                <a:solidFill>
                  <a:srgbClr val="75A203"/>
                </a:solidFill>
                <a:ea typeface="+mn-ea"/>
                <a:cs typeface="Calibri"/>
              </a:defRPr>
            </a:pPr>
            <a:r>
              <a:rPr sz="1200" dirty="0"/>
              <a:t>Transports</a:t>
            </a:r>
            <a:endParaRPr sz="1200" b="1" kern="1200" dirty="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defRPr sz="1400" kern="1200">
                <a:solidFill>
                  <a:srgbClr val="5F5F5F"/>
                </a:solidFill>
                <a:ea typeface="+mn-ea"/>
                <a:cs typeface="Calibri"/>
              </a:defRPr>
            </a:pPr>
            <a:r>
              <a:rPr sz="1200" dirty="0"/>
              <a:t>Billets </a:t>
            </a:r>
            <a:r>
              <a:rPr sz="1200" dirty="0" err="1"/>
              <a:t>d’avion</a:t>
            </a:r>
            <a:r>
              <a:rPr sz="1200" dirty="0"/>
              <a:t> (</a:t>
            </a:r>
            <a:r>
              <a:rPr sz="1200" dirty="0" err="1"/>
              <a:t>si</a:t>
            </a:r>
            <a:r>
              <a:rPr sz="1200" dirty="0"/>
              <a:t> </a:t>
            </a:r>
            <a:r>
              <a:rPr sz="1200" dirty="0" err="1"/>
              <a:t>nécessaire</a:t>
            </a:r>
            <a:r>
              <a:rPr sz="1200" dirty="0"/>
              <a:t>)</a:t>
            </a:r>
            <a:endParaRPr sz="1200" kern="1200" dirty="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defRPr sz="1400" kern="1200">
                <a:solidFill>
                  <a:srgbClr val="5F5F5F"/>
                </a:solidFill>
                <a:ea typeface="+mn-ea"/>
                <a:cs typeface="Calibri"/>
              </a:defRPr>
            </a:pPr>
            <a:r>
              <a:rPr sz="1200" dirty="0"/>
              <a:t>Carburant (pour les </a:t>
            </a:r>
            <a:r>
              <a:rPr sz="1200" dirty="0" err="1"/>
              <a:t>intervenants</a:t>
            </a:r>
            <a:r>
              <a:rPr sz="1200" dirty="0"/>
              <a:t> qui </a:t>
            </a:r>
            <a:r>
              <a:rPr sz="1200" dirty="0" err="1"/>
              <a:t>utilisent</a:t>
            </a:r>
            <a:r>
              <a:rPr sz="1200" dirty="0"/>
              <a:t> </a:t>
            </a:r>
            <a:r>
              <a:rPr sz="1200" dirty="0" err="1"/>
              <a:t>leur</a:t>
            </a:r>
            <a:r>
              <a:rPr sz="1200" dirty="0"/>
              <a:t> propre </a:t>
            </a:r>
            <a:r>
              <a:rPr sz="1200" dirty="0" err="1"/>
              <a:t>véhicule</a:t>
            </a:r>
            <a:r>
              <a:rPr sz="1200" dirty="0"/>
              <a:t>)</a:t>
            </a:r>
            <a:endParaRPr sz="1200" kern="1200" dirty="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defRPr sz="1400" kern="1200">
                <a:solidFill>
                  <a:srgbClr val="5F5F5F"/>
                </a:solidFill>
                <a:ea typeface="+mn-ea"/>
                <a:cs typeface="Calibri"/>
              </a:defRPr>
            </a:pPr>
            <a:r>
              <a:rPr sz="1200" dirty="0"/>
              <a:t>Location de </a:t>
            </a:r>
            <a:r>
              <a:rPr sz="1200" dirty="0" err="1"/>
              <a:t>véhicules</a:t>
            </a:r>
            <a:r>
              <a:rPr sz="1200" dirty="0"/>
              <a:t> (</a:t>
            </a:r>
            <a:r>
              <a:rPr sz="1200" dirty="0" err="1"/>
              <a:t>si</a:t>
            </a:r>
            <a:r>
              <a:rPr sz="1200" dirty="0"/>
              <a:t> </a:t>
            </a:r>
            <a:r>
              <a:rPr sz="1200" dirty="0" err="1"/>
              <a:t>nécessaire</a:t>
            </a:r>
            <a:r>
              <a:rPr sz="1200" dirty="0"/>
              <a:t>)</a:t>
            </a:r>
            <a:endParaRPr sz="1200" kern="1200" dirty="0">
              <a:solidFill>
                <a:prstClr val="black"/>
              </a:solidFill>
              <a:ea typeface="+mn-ea"/>
              <a:cs typeface="Calibri"/>
            </a:endParaRPr>
          </a:p>
          <a:p>
            <a:pPr marL="474121" indent="-458035" hangingPunct="1">
              <a:spcBef>
                <a:spcPts val="380"/>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Indemnités</a:t>
            </a:r>
            <a:r>
              <a:rPr sz="1200" dirty="0"/>
              <a:t> de </a:t>
            </a:r>
            <a:r>
              <a:rPr sz="1200" dirty="0" err="1"/>
              <a:t>déplacement</a:t>
            </a:r>
            <a:endParaRPr sz="1200" kern="1200" dirty="0">
              <a:solidFill>
                <a:prstClr val="black"/>
              </a:solidFill>
              <a:ea typeface="+mn-ea"/>
              <a:cs typeface="Calibri"/>
            </a:endParaRPr>
          </a:p>
        </p:txBody>
      </p:sp>
      <p:sp>
        <p:nvSpPr>
          <p:cNvPr id="16" name="object 16"/>
          <p:cNvSpPr txBox="1"/>
          <p:nvPr/>
        </p:nvSpPr>
        <p:spPr>
          <a:xfrm>
            <a:off x="8174938" y="4205530"/>
            <a:ext cx="3471423" cy="1107140"/>
          </a:xfrm>
          <a:prstGeom prst="rect">
            <a:avLst/>
          </a:prstGeom>
          <a:solidFill>
            <a:schemeClr val="bg1">
              <a:lumMod val="95000"/>
            </a:schemeClr>
          </a:solidFill>
        </p:spPr>
        <p:txBody>
          <a:bodyPr vert="horz" wrap="square" lIns="0" tIns="16933" rIns="0" bIns="0">
            <a:spAutoFit/>
          </a:bodyPr>
          <a:lstStyle/>
          <a:p>
            <a:pPr marL="16933" hangingPunct="1">
              <a:spcBef>
                <a:spcPts val="133"/>
              </a:spcBef>
              <a:defRPr sz="1400" b="1" kern="1200">
                <a:solidFill>
                  <a:srgbClr val="75A203"/>
                </a:solidFill>
                <a:ea typeface="+mn-ea"/>
                <a:cs typeface="Calibri"/>
              </a:defRPr>
            </a:pPr>
            <a:r>
              <a:rPr sz="1200" dirty="0" err="1"/>
              <a:t>Hébergement</a:t>
            </a:r>
            <a:endParaRPr sz="1200" b="1" kern="1200" dirty="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defRPr sz="1400" kern="1200">
                <a:solidFill>
                  <a:srgbClr val="5F5F5F"/>
                </a:solidFill>
                <a:ea typeface="+mn-ea"/>
                <a:cs typeface="Calibri"/>
              </a:defRPr>
            </a:pPr>
            <a:r>
              <a:rPr sz="1200" dirty="0"/>
              <a:t>Nuits d’hôtel</a:t>
            </a:r>
            <a:endParaRPr sz="1200" kern="1200" dirty="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defRPr sz="1400" kern="1200">
                <a:solidFill>
                  <a:srgbClr val="5F5F5F"/>
                </a:solidFill>
                <a:ea typeface="+mn-ea"/>
                <a:cs typeface="Calibri"/>
              </a:defRPr>
            </a:pPr>
            <a:r>
              <a:rPr sz="1200" dirty="0"/>
              <a:t>Location </a:t>
            </a:r>
            <a:r>
              <a:rPr sz="1200" dirty="0" err="1"/>
              <a:t>hébergement</a:t>
            </a:r>
            <a:r>
              <a:rPr sz="1200" dirty="0"/>
              <a:t> de court </a:t>
            </a:r>
            <a:r>
              <a:rPr sz="1200" dirty="0" err="1"/>
              <a:t>terme</a:t>
            </a:r>
            <a:r>
              <a:rPr sz="1200" dirty="0"/>
              <a:t> (</a:t>
            </a:r>
            <a:r>
              <a:rPr sz="1200" dirty="0" err="1"/>
              <a:t>si</a:t>
            </a:r>
            <a:r>
              <a:rPr sz="1200" dirty="0"/>
              <a:t> </a:t>
            </a:r>
            <a:r>
              <a:rPr sz="1200" dirty="0" err="1"/>
              <a:t>nécessaire</a:t>
            </a:r>
            <a:r>
              <a:rPr sz="1200" dirty="0"/>
              <a:t>)</a:t>
            </a:r>
            <a:endParaRPr sz="1200" kern="1200" dirty="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Hébergement</a:t>
            </a:r>
            <a:r>
              <a:rPr sz="1200" dirty="0"/>
              <a:t> </a:t>
            </a:r>
            <a:r>
              <a:rPr sz="1200" dirty="0" err="1"/>
              <a:t>en</a:t>
            </a:r>
            <a:r>
              <a:rPr sz="1200" dirty="0"/>
              <a:t> deux </a:t>
            </a:r>
            <a:r>
              <a:rPr sz="1200" dirty="0" err="1"/>
              <a:t>endroits</a:t>
            </a:r>
            <a:r>
              <a:rPr sz="1200" dirty="0"/>
              <a:t> (</a:t>
            </a:r>
            <a:r>
              <a:rPr sz="1200" dirty="0" err="1"/>
              <a:t>si</a:t>
            </a:r>
            <a:r>
              <a:rPr sz="1200" dirty="0"/>
              <a:t> </a:t>
            </a:r>
            <a:r>
              <a:rPr sz="1200" dirty="0" err="1"/>
              <a:t>nécessaire</a:t>
            </a:r>
            <a:r>
              <a:rPr sz="1200" dirty="0"/>
              <a:t>)</a:t>
            </a:r>
            <a:endParaRPr sz="1200" kern="1200" dirty="0">
              <a:solidFill>
                <a:prstClr val="black"/>
              </a:solidFill>
              <a:ea typeface="+mn-ea"/>
              <a:cs typeface="Calibri"/>
            </a:endParaRPr>
          </a:p>
        </p:txBody>
      </p:sp>
      <p:sp>
        <p:nvSpPr>
          <p:cNvPr id="18" name="object 18"/>
          <p:cNvSpPr txBox="1"/>
          <p:nvPr/>
        </p:nvSpPr>
        <p:spPr>
          <a:xfrm>
            <a:off x="8174937" y="5412206"/>
            <a:ext cx="3471423" cy="871178"/>
          </a:xfrm>
          <a:prstGeom prst="rect">
            <a:avLst/>
          </a:prstGeom>
          <a:solidFill>
            <a:schemeClr val="bg1">
              <a:lumMod val="95000"/>
            </a:schemeClr>
          </a:solidFill>
        </p:spPr>
        <p:txBody>
          <a:bodyPr vert="horz" wrap="square" lIns="0" tIns="16933" rIns="0" bIns="0">
            <a:spAutoFit/>
          </a:bodyPr>
          <a:lstStyle/>
          <a:p>
            <a:pPr marL="16933" hangingPunct="1">
              <a:spcBef>
                <a:spcPts val="133"/>
              </a:spcBef>
              <a:defRPr sz="1400" b="1" kern="1200">
                <a:solidFill>
                  <a:srgbClr val="75A203"/>
                </a:solidFill>
                <a:ea typeface="+mn-ea"/>
                <a:cs typeface="Calibri"/>
              </a:defRPr>
            </a:pPr>
            <a:r>
              <a:rPr sz="1200" dirty="0" err="1"/>
              <a:t>Repas</a:t>
            </a:r>
            <a:endParaRPr sz="1200" b="1" kern="1200" dirty="0">
              <a:solidFill>
                <a:srgbClr val="75A203"/>
              </a:solidFill>
              <a:ea typeface="+mn-ea"/>
              <a:cs typeface="Calibri"/>
            </a:endParaRPr>
          </a:p>
          <a:p>
            <a:pPr marL="474121" indent="-458035" hangingPunct="1">
              <a:spcBef>
                <a:spcPts val="513"/>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Repas</a:t>
            </a:r>
            <a:r>
              <a:rPr sz="1200" dirty="0"/>
              <a:t> et </a:t>
            </a:r>
            <a:r>
              <a:rPr sz="1200" dirty="0" err="1"/>
              <a:t>autres</a:t>
            </a:r>
            <a:r>
              <a:rPr sz="1200" dirty="0"/>
              <a:t> frais annexes</a:t>
            </a:r>
            <a:endParaRPr sz="1200" kern="1200" dirty="0">
              <a:solidFill>
                <a:prstClr val="black"/>
              </a:solidFill>
              <a:ea typeface="+mn-ea"/>
              <a:cs typeface="Calibri"/>
            </a:endParaRPr>
          </a:p>
          <a:p>
            <a:pPr marL="474121" indent="-458035" hangingPunct="1">
              <a:spcBef>
                <a:spcPts val="387"/>
              </a:spcBef>
              <a:buClr>
                <a:srgbClr val="75A203"/>
              </a:buClr>
              <a:buFont typeface="Arial MT"/>
              <a:buChar char="•"/>
              <a:tabLst>
                <a:tab pos="474121" algn="l"/>
                <a:tab pos="474968" algn="l"/>
              </a:tabLst>
              <a:defRPr sz="1400" kern="1200">
                <a:solidFill>
                  <a:srgbClr val="5F5F5F"/>
                </a:solidFill>
                <a:ea typeface="+mn-ea"/>
                <a:cs typeface="Calibri"/>
              </a:defRPr>
            </a:pPr>
            <a:r>
              <a:rPr sz="1200" dirty="0" err="1"/>
              <a:t>Substituts</a:t>
            </a:r>
            <a:r>
              <a:rPr sz="1200" dirty="0"/>
              <a:t> de </a:t>
            </a:r>
            <a:r>
              <a:rPr sz="1200" dirty="0" err="1"/>
              <a:t>repas</a:t>
            </a:r>
            <a:r>
              <a:rPr sz="1200" dirty="0"/>
              <a:t>, </a:t>
            </a:r>
            <a:r>
              <a:rPr sz="1200" dirty="0" err="1"/>
              <a:t>repas</a:t>
            </a:r>
            <a:r>
              <a:rPr sz="1200" dirty="0"/>
              <a:t> « </a:t>
            </a:r>
            <a:r>
              <a:rPr sz="1200" dirty="0" err="1"/>
              <a:t>prêts</a:t>
            </a:r>
            <a:r>
              <a:rPr sz="1200" dirty="0"/>
              <a:t> à manger » (</a:t>
            </a:r>
            <a:r>
              <a:rPr sz="1200" dirty="0" err="1"/>
              <a:t>si</a:t>
            </a:r>
            <a:r>
              <a:rPr sz="1200" dirty="0"/>
              <a:t> </a:t>
            </a:r>
            <a:r>
              <a:rPr sz="1200" dirty="0" err="1"/>
              <a:t>nécessaire</a:t>
            </a:r>
            <a:r>
              <a:rPr sz="1200" dirty="0"/>
              <a:t>)</a:t>
            </a:r>
            <a:endParaRPr sz="1200" kern="1200" dirty="0">
              <a:solidFill>
                <a:prstClr val="black"/>
              </a:solidFill>
              <a:ea typeface="+mn-ea"/>
              <a:cs typeface="Calibri"/>
            </a:endParaRPr>
          </a:p>
        </p:txBody>
      </p:sp>
      <p:sp>
        <p:nvSpPr>
          <p:cNvPr id="21" name="ZoneTexte 20"/>
          <p:cNvSpPr txBox="1"/>
          <p:nvPr/>
        </p:nvSpPr>
        <p:spPr>
          <a:xfrm>
            <a:off x="329290" y="1099222"/>
            <a:ext cx="11119527" cy="461665"/>
          </a:xfrm>
          <a:prstGeom prst="rect">
            <a:avLst/>
          </a:prstGeom>
          <a:noFill/>
        </p:spPr>
        <p:txBody>
          <a:bodyPr wrap="square" lIns="91440" tIns="45720" rIns="91440" bIns="45720" anchor="t">
            <a:spAutoFit/>
          </a:bodyPr>
          <a:lstStyle/>
          <a:p>
            <a:pPr hangingPunct="1">
              <a:defRPr sz="2400" kern="1200">
                <a:ea typeface="+mn-ea"/>
                <a:cs typeface="+mn-cs"/>
              </a:defRPr>
            </a:pPr>
            <a:r>
              <a:rPr dirty="0" err="1"/>
              <a:t>Selon</a:t>
            </a:r>
            <a:r>
              <a:rPr dirty="0"/>
              <a:t> le </a:t>
            </a:r>
            <a:r>
              <a:rPr dirty="0" err="1"/>
              <a:t>contexte</a:t>
            </a:r>
            <a:r>
              <a:rPr dirty="0"/>
              <a:t> national, </a:t>
            </a:r>
            <a:r>
              <a:rPr dirty="0" err="1"/>
              <a:t>l’établissement</a:t>
            </a:r>
            <a:r>
              <a:rPr dirty="0"/>
              <a:t> du budget doit </a:t>
            </a:r>
            <a:r>
              <a:rPr dirty="0" err="1"/>
              <a:t>tenir</a:t>
            </a:r>
            <a:r>
              <a:rPr dirty="0"/>
              <a:t> </a:t>
            </a:r>
            <a:r>
              <a:rPr dirty="0" err="1"/>
              <a:t>compte</a:t>
            </a:r>
            <a:r>
              <a:rPr dirty="0"/>
              <a:t> de </a:t>
            </a:r>
            <a:r>
              <a:rPr dirty="0" err="1"/>
              <a:t>ce</a:t>
            </a:r>
            <a:r>
              <a:rPr dirty="0"/>
              <a:t> qui suit : </a:t>
            </a:r>
            <a:endParaRPr sz="2000" kern="1200" dirty="0">
              <a:ea typeface="+mn-ea"/>
              <a:cs typeface="+mn-cs"/>
            </a:endParaRPr>
          </a:p>
        </p:txBody>
      </p:sp>
      <p:sp>
        <p:nvSpPr>
          <p:cNvPr id="8" name="object 2">
            <a:extLst>
              <a:ext uri="{FF2B5EF4-FFF2-40B4-BE49-F238E27FC236}">
                <a16:creationId xmlns:a16="http://schemas.microsoft.com/office/drawing/2014/main" id="{63ABB2CE-AA55-E1C9-F7BB-22F7A1FD4D8D}"/>
              </a:ext>
            </a:extLst>
          </p:cNvPr>
          <p:cNvSpPr txBox="1">
            <a:spLocks/>
          </p:cNvSpPr>
          <p:nvPr/>
        </p:nvSpPr>
        <p:spPr>
          <a:xfrm>
            <a:off x="67761" y="730037"/>
            <a:ext cx="6630066" cy="387286"/>
          </a:xfrm>
          <a:prstGeom prst="rect">
            <a:avLst/>
          </a:prstGeom>
        </p:spPr>
        <p:txBody>
          <a:bodyPr vert="horz" wrap="square" lIns="0" tIns="17780" rIns="0" bIns="0" numCol="1"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6933" hangingPunct="1">
              <a:defRPr sz="2800" b="1">
                <a:solidFill>
                  <a:srgbClr val="A2010C"/>
                </a:solidFill>
              </a:defRPr>
            </a:pPr>
            <a:r>
              <a:rPr sz="2400" dirty="0"/>
              <a:t>Dispositions </a:t>
            </a:r>
            <a:r>
              <a:rPr sz="2400" dirty="0" err="1"/>
              <a:t>budgétaires</a:t>
            </a:r>
            <a:endParaRPr sz="2400" dirty="0"/>
          </a:p>
        </p:txBody>
      </p:sp>
      <p:sp>
        <p:nvSpPr>
          <p:cNvPr id="11" name="Espace réservé du texte 2">
            <a:extLst>
              <a:ext uri="{FF2B5EF4-FFF2-40B4-BE49-F238E27FC236}">
                <a16:creationId xmlns:a16="http://schemas.microsoft.com/office/drawing/2014/main" id="{93F97906-C39E-BF88-8FF8-85CF5C5E80F9}"/>
              </a:ext>
            </a:extLst>
          </p:cNvPr>
          <p:cNvSpPr txBox="1">
            <a:spLocks/>
          </p:cNvSpPr>
          <p:nvPr/>
        </p:nvSpPr>
        <p:spPr>
          <a:xfrm>
            <a:off x="106044" y="120051"/>
            <a:ext cx="11119528" cy="6319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sz="2800" dirty="0"/>
              <a:t>6.3 Plan </a:t>
            </a:r>
            <a:r>
              <a:rPr sz="2800" dirty="0" err="1"/>
              <a:t>budgétaire</a:t>
            </a:r>
            <a:r>
              <a:rPr sz="2800" dirty="0"/>
              <a:t> </a:t>
            </a:r>
            <a:r>
              <a:rPr sz="2800" dirty="0" err="1"/>
              <a:t>dʼun</a:t>
            </a:r>
            <a:r>
              <a:rPr sz="2800" dirty="0"/>
              <a:t> </a:t>
            </a:r>
            <a:r>
              <a:rPr sz="2800" dirty="0" err="1"/>
              <a:t>programme</a:t>
            </a:r>
            <a:r>
              <a:rPr sz="2800" dirty="0"/>
              <a:t> </a:t>
            </a:r>
            <a:r>
              <a:rPr sz="2800" dirty="0" err="1"/>
              <a:t>d'intervention</a:t>
            </a:r>
            <a:r>
              <a:rPr sz="2800" dirty="0"/>
              <a:t> </a:t>
            </a:r>
            <a:r>
              <a:rPr sz="2800" dirty="0" err="1"/>
              <a:t>rapide</a:t>
            </a:r>
            <a:endParaRPr sz="2800" dirty="0"/>
          </a:p>
        </p:txBody>
      </p:sp>
      <p:sp>
        <p:nvSpPr>
          <p:cNvPr id="17" name="Slide Number Placeholder 8">
            <a:extLst>
              <a:ext uri="{FF2B5EF4-FFF2-40B4-BE49-F238E27FC236}">
                <a16:creationId xmlns:a16="http://schemas.microsoft.com/office/drawing/2014/main" id="{C005917A-A992-4354-AE06-8F8FC7AB62BB}"/>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19</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36787972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9" grpId="0" animBg="1"/>
      <p:bldP spid="13" grpId="0" animBg="1"/>
      <p:bldP spid="14" grpId="0" animBg="1"/>
      <p:bldP spid="16" grpId="0" animBg="1"/>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 name="Content Placeholder 1"/>
          <p:cNvSpPr txBox="1">
            <a:spLocks noGrp="1"/>
          </p:cNvSpPr>
          <p:nvPr>
            <p:ph type="body" sz="half" idx="1"/>
          </p:nvPr>
        </p:nvSpPr>
        <p:spPr>
          <a:xfrm>
            <a:off x="4273551" y="2031224"/>
            <a:ext cx="7529515" cy="4358467"/>
          </a:xfrm>
          <a:prstGeom prst="rect">
            <a:avLst/>
          </a:prstGeom>
        </p:spPr>
        <p:txBody>
          <a:bodyPr lIns="45719" tIns="45720" rIns="45719" bIns="45720" anchor="t">
            <a:normAutofit/>
          </a:bodyPr>
          <a:lstStyle/>
          <a:p>
            <a:pPr>
              <a:defRPr>
                <a:solidFill>
                  <a:srgbClr val="002060"/>
                </a:solidFill>
                <a:latin typeface="Source Sans Pro Bold"/>
                <a:ea typeface="Source Sans Pro Bold"/>
                <a:cs typeface="Source Sans Pro Bold"/>
                <a:sym typeface="Source Sans Pro Bold"/>
              </a:defRPr>
            </a:pPr>
            <a:endParaRPr/>
          </a:p>
          <a:p>
            <a:pPr>
              <a:defRPr>
                <a:solidFill>
                  <a:srgbClr val="FF0000"/>
                </a:solidFill>
              </a:defRPr>
            </a:pPr>
            <a:endParaRPr>
              <a:latin typeface="Segoe UI"/>
              <a:cs typeface="Segoe UI"/>
            </a:endParaRPr>
          </a:p>
          <a:p>
            <a:pPr>
              <a:defRPr>
                <a:solidFill>
                  <a:srgbClr val="FF0000"/>
                </a:solidFill>
                <a:latin typeface="Segoe UI"/>
                <a:cs typeface="Segoe UI"/>
              </a:defRPr>
            </a:pPr>
            <a:r>
              <a:t>Le contenu de cette présentation devra être adapté au programme définitif de votre atelier pour les gestionnaires des EIR et aux particularités de votre pays. Les éléments devant être vérifiés ou complétés par les organisateurs ou les animateurs de l'atelier sont surlignés en jaune.</a:t>
            </a:r>
          </a:p>
        </p:txBody>
      </p:sp>
      <p:sp>
        <p:nvSpPr>
          <p:cNvPr id="569" name="TextBox 8"/>
          <p:cNvSpPr txBox="1"/>
          <p:nvPr/>
        </p:nvSpPr>
        <p:spPr>
          <a:xfrm>
            <a:off x="357506" y="0"/>
            <a:ext cx="3341144" cy="11074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rPr dirty="0"/>
              <a:t>Remarque à </a:t>
            </a:r>
            <a:r>
              <a:rPr dirty="0" err="1"/>
              <a:t>l’intention</a:t>
            </a:r>
            <a:r>
              <a:rPr dirty="0"/>
              <a:t> des animateurs</a:t>
            </a:r>
            <a:endParaRPr b="1" dirty="0"/>
          </a:p>
        </p:txBody>
      </p:sp>
      <p:sp>
        <p:nvSpPr>
          <p:cNvPr id="5" name="Slide Number Placeholder 5">
            <a:extLst>
              <a:ext uri="{FF2B5EF4-FFF2-40B4-BE49-F238E27FC236}">
                <a16:creationId xmlns:a16="http://schemas.microsoft.com/office/drawing/2014/main" id="{48497B86-3EDC-4723-9C7E-7315B2596E1E}"/>
              </a:ext>
            </a:extLst>
          </p:cNvPr>
          <p:cNvSpPr txBox="1">
            <a:spLocks noGrp="1"/>
          </p:cNvSpPr>
          <p:nvPr>
            <p:ph type="sldNum" sz="quarter" idx="2"/>
          </p:nvPr>
        </p:nvSpPr>
        <p:spPr>
          <a:xfrm>
            <a:off x="11935326" y="6506679"/>
            <a:ext cx="203202" cy="34089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sz="1000">
                <a:solidFill>
                  <a:schemeClr val="tx1">
                    <a:lumMod val="50000"/>
                    <a:lumOff val="50000"/>
                  </a:schemeClr>
                </a:solidFill>
                <a:latin typeface="Source Sans Pro" panose="020B0503030403020204" pitchFamily="34" charset="0"/>
              </a:rPr>
              <a:t>2</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78684" y="1473220"/>
            <a:ext cx="9677865" cy="4677883"/>
          </a:xfrm>
        </p:spPr>
        <p:txBody>
          <a:bodyPr lIns="45719" tIns="45720" rIns="45719" bIns="45720" anchor="t">
            <a:normAutofit/>
          </a:bodyPr>
          <a:lstStyle/>
          <a:p>
            <a:pPr marL="34925" lvl="2" indent="0">
              <a:lnSpc>
                <a:spcPct val="100000"/>
              </a:lnSpc>
              <a:spcBef>
                <a:spcPts val="500"/>
              </a:spcBef>
              <a:buClr>
                <a:schemeClr val="accent3"/>
              </a:buClr>
              <a:buNone/>
              <a:defRPr sz="2400">
                <a:solidFill>
                  <a:srgbClr val="10253F"/>
                </a:solidFill>
                <a:latin typeface="Source Sans Pro Regular"/>
                <a:ea typeface="Source Sans Pro Regular"/>
                <a:cs typeface="Source Sans Pro Regular"/>
                <a:sym typeface="Source Sans Pro Regular"/>
              </a:defRPr>
            </a:pPr>
            <a:r>
              <a:rPr dirty="0" err="1"/>
              <a:t>L’établissement</a:t>
            </a:r>
            <a:r>
              <a:rPr dirty="0"/>
              <a:t> du budget doit </a:t>
            </a:r>
            <a:r>
              <a:rPr dirty="0" err="1"/>
              <a:t>également</a:t>
            </a:r>
            <a:r>
              <a:rPr dirty="0"/>
              <a:t> prendre </a:t>
            </a:r>
            <a:r>
              <a:rPr dirty="0" err="1"/>
              <a:t>en</a:t>
            </a:r>
            <a:r>
              <a:rPr dirty="0"/>
              <a:t> </a:t>
            </a:r>
            <a:r>
              <a:rPr dirty="0" err="1"/>
              <a:t>considération</a:t>
            </a:r>
            <a:r>
              <a:rPr dirty="0"/>
              <a:t> : </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dirty="0"/>
              <a:t>La taille de </a:t>
            </a:r>
            <a:r>
              <a:rPr dirty="0" err="1"/>
              <a:t>l’équipe</a:t>
            </a:r>
            <a:r>
              <a:rPr dirty="0"/>
              <a:t> de gestion des EIR</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dirty="0"/>
              <a:t>Le </a:t>
            </a:r>
            <a:r>
              <a:rPr dirty="0" err="1"/>
              <a:t>nombre</a:t>
            </a:r>
            <a:r>
              <a:rPr dirty="0"/>
              <a:t> de </a:t>
            </a:r>
            <a:r>
              <a:rPr dirty="0" err="1"/>
              <a:t>membres</a:t>
            </a:r>
            <a:r>
              <a:rPr dirty="0"/>
              <a:t> de </a:t>
            </a:r>
            <a:r>
              <a:rPr dirty="0" err="1"/>
              <a:t>réserve</a:t>
            </a:r>
            <a:endParaRPr dirty="0"/>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dirty="0"/>
              <a:t>Le personnel à temps plein, le personnel à temps </a:t>
            </a:r>
            <a:r>
              <a:rPr dirty="0" err="1"/>
              <a:t>partiel</a:t>
            </a:r>
            <a:r>
              <a:rPr dirty="0"/>
              <a:t> et les </a:t>
            </a:r>
            <a:r>
              <a:rPr dirty="0" err="1"/>
              <a:t>volontaires</a:t>
            </a:r>
            <a:endParaRPr dirty="0"/>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dirty="0"/>
              <a:t>Le choix qui </a:t>
            </a:r>
            <a:r>
              <a:rPr dirty="0" err="1"/>
              <a:t>est</a:t>
            </a:r>
            <a:r>
              <a:rPr dirty="0"/>
              <a:t> fait entre composer </a:t>
            </a:r>
            <a:r>
              <a:rPr dirty="0" err="1"/>
              <a:t>lʼEIR</a:t>
            </a:r>
            <a:r>
              <a:rPr dirty="0"/>
              <a:t> avec des </a:t>
            </a:r>
            <a:r>
              <a:rPr dirty="0" err="1"/>
              <a:t>membres</a:t>
            </a:r>
            <a:r>
              <a:rPr dirty="0"/>
              <a:t> </a:t>
            </a:r>
            <a:r>
              <a:rPr dirty="0" err="1"/>
              <a:t>dédiés</a:t>
            </a:r>
            <a:r>
              <a:rPr dirty="0"/>
              <a:t> aux situations </a:t>
            </a:r>
            <a:r>
              <a:rPr dirty="0" err="1"/>
              <a:t>dʼurgence</a:t>
            </a:r>
            <a:r>
              <a:rPr dirty="0"/>
              <a:t> (</a:t>
            </a:r>
            <a:r>
              <a:rPr dirty="0" err="1"/>
              <a:t>niveau</a:t>
            </a:r>
            <a:r>
              <a:rPr dirty="0"/>
              <a:t> de </a:t>
            </a:r>
            <a:r>
              <a:rPr dirty="0" err="1"/>
              <a:t>mobilisation</a:t>
            </a:r>
            <a:r>
              <a:rPr dirty="0"/>
              <a:t> principal) et </a:t>
            </a:r>
            <a:r>
              <a:rPr dirty="0" err="1"/>
              <a:t>constituer</a:t>
            </a:r>
            <a:r>
              <a:rPr dirty="0"/>
              <a:t> </a:t>
            </a:r>
            <a:r>
              <a:rPr dirty="0" err="1"/>
              <a:t>lʼéquipe</a:t>
            </a:r>
            <a:r>
              <a:rPr dirty="0"/>
              <a:t> avec des </a:t>
            </a:r>
            <a:r>
              <a:rPr dirty="0" err="1"/>
              <a:t>intervenants</a:t>
            </a:r>
            <a:r>
              <a:rPr dirty="0"/>
              <a:t> du </a:t>
            </a:r>
            <a:r>
              <a:rPr dirty="0" err="1"/>
              <a:t>niveau</a:t>
            </a:r>
            <a:r>
              <a:rPr dirty="0"/>
              <a:t> de </a:t>
            </a:r>
            <a:r>
              <a:rPr dirty="0" err="1"/>
              <a:t>mobilisation</a:t>
            </a:r>
            <a:r>
              <a:rPr dirty="0"/>
              <a:t> </a:t>
            </a:r>
            <a:r>
              <a:rPr dirty="0" err="1"/>
              <a:t>dʼappui</a:t>
            </a:r>
            <a:endParaRPr dirty="0">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endParaRPr dirty="0">
              <a:solidFill>
                <a:srgbClr val="10253F"/>
              </a:solidFill>
            </a:endParaRPr>
          </a:p>
        </p:txBody>
      </p:sp>
      <p:sp>
        <p:nvSpPr>
          <p:cNvPr id="8" name="Espace réservé du texte 2">
            <a:extLst>
              <a:ext uri="{FF2B5EF4-FFF2-40B4-BE49-F238E27FC236}">
                <a16:creationId xmlns:a16="http://schemas.microsoft.com/office/drawing/2014/main" id="{42FB276C-D9C1-568E-9DFE-462111D9332B}"/>
              </a:ext>
            </a:extLst>
          </p:cNvPr>
          <p:cNvSpPr txBox="1">
            <a:spLocks/>
          </p:cNvSpPr>
          <p:nvPr/>
        </p:nvSpPr>
        <p:spPr>
          <a:xfrm>
            <a:off x="162939" y="101838"/>
            <a:ext cx="11119528" cy="63196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sz="2800" dirty="0"/>
              <a:t>6.3 Plan </a:t>
            </a:r>
            <a:r>
              <a:rPr sz="2800" dirty="0" err="1"/>
              <a:t>budgétaire</a:t>
            </a:r>
            <a:r>
              <a:rPr sz="2800" dirty="0"/>
              <a:t> </a:t>
            </a:r>
            <a:r>
              <a:rPr sz="2800" dirty="0" err="1"/>
              <a:t>dʼun</a:t>
            </a:r>
            <a:r>
              <a:rPr sz="2800" dirty="0"/>
              <a:t> </a:t>
            </a:r>
            <a:r>
              <a:rPr sz="2800" dirty="0" err="1"/>
              <a:t>programme</a:t>
            </a:r>
            <a:r>
              <a:rPr sz="2800" dirty="0"/>
              <a:t> </a:t>
            </a:r>
            <a:r>
              <a:rPr sz="2800" dirty="0" err="1"/>
              <a:t>d'intervention</a:t>
            </a:r>
            <a:r>
              <a:rPr sz="2800" dirty="0"/>
              <a:t> </a:t>
            </a:r>
            <a:r>
              <a:rPr sz="2800" dirty="0" err="1"/>
              <a:t>rapide</a:t>
            </a:r>
            <a:endParaRPr sz="2800" dirty="0"/>
          </a:p>
        </p:txBody>
      </p:sp>
      <p:sp>
        <p:nvSpPr>
          <p:cNvPr id="11" name="object 2">
            <a:extLst>
              <a:ext uri="{FF2B5EF4-FFF2-40B4-BE49-F238E27FC236}">
                <a16:creationId xmlns:a16="http://schemas.microsoft.com/office/drawing/2014/main" id="{7D8BB5C6-B482-5DFC-08C2-1DDFEB45C6A3}"/>
              </a:ext>
            </a:extLst>
          </p:cNvPr>
          <p:cNvSpPr txBox="1">
            <a:spLocks/>
          </p:cNvSpPr>
          <p:nvPr/>
        </p:nvSpPr>
        <p:spPr>
          <a:xfrm>
            <a:off x="163011" y="765756"/>
            <a:ext cx="6630066" cy="387286"/>
          </a:xfrm>
          <a:prstGeom prst="rect">
            <a:avLst/>
          </a:prstGeom>
        </p:spPr>
        <p:txBody>
          <a:bodyPr vert="horz" wrap="square" lIns="0" tIns="17780" rIns="0" bIns="0" numCol="1"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6510" hangingPunct="1">
              <a:defRPr sz="2800" b="1">
                <a:solidFill>
                  <a:srgbClr val="A2010C"/>
                </a:solidFill>
                <a:latin typeface="Source Sans Pro Regular"/>
              </a:defRPr>
            </a:pPr>
            <a:r>
              <a:rPr sz="2400" dirty="0"/>
              <a:t>Dispositions </a:t>
            </a:r>
            <a:r>
              <a:rPr sz="2400" dirty="0" err="1"/>
              <a:t>budgétaires</a:t>
            </a:r>
            <a:endParaRPr sz="2400" dirty="0"/>
          </a:p>
        </p:txBody>
      </p:sp>
      <p:sp>
        <p:nvSpPr>
          <p:cNvPr id="9" name="Slide Number Placeholder 8">
            <a:extLst>
              <a:ext uri="{FF2B5EF4-FFF2-40B4-BE49-F238E27FC236}">
                <a16:creationId xmlns:a16="http://schemas.microsoft.com/office/drawing/2014/main" id="{3825F6A9-DADE-4263-A4E5-214CAFB17755}"/>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20</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498200410"/>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78684" y="1473220"/>
            <a:ext cx="9677865" cy="4677883"/>
          </a:xfrm>
        </p:spPr>
        <p:txBody>
          <a:bodyPr lIns="45719" tIns="45720" rIns="45719" bIns="45720" anchor="t">
            <a:normAutofit/>
          </a:bodyPr>
          <a:lstStyle/>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sz="2000" dirty="0" err="1"/>
              <a:t>Définir</a:t>
            </a:r>
            <a:r>
              <a:rPr sz="2000" dirty="0"/>
              <a:t> les </a:t>
            </a:r>
            <a:r>
              <a:rPr sz="2000" dirty="0" err="1"/>
              <a:t>mesures</a:t>
            </a:r>
            <a:r>
              <a:rPr sz="2000" dirty="0"/>
              <a:t> et les </a:t>
            </a:r>
            <a:r>
              <a:rPr sz="2000" dirty="0" err="1"/>
              <a:t>activités</a:t>
            </a:r>
            <a:r>
              <a:rPr sz="2000" dirty="0"/>
              <a:t> </a:t>
            </a:r>
            <a:r>
              <a:rPr sz="2000" dirty="0" err="1"/>
              <a:t>prioritaires</a:t>
            </a:r>
            <a:r>
              <a:rPr sz="2000" dirty="0"/>
              <a:t> </a:t>
            </a:r>
            <a:r>
              <a:rPr sz="2000" dirty="0" err="1"/>
              <a:t>en</a:t>
            </a:r>
            <a:r>
              <a:rPr sz="2000" dirty="0"/>
              <a:t> </a:t>
            </a:r>
            <a:r>
              <a:rPr sz="2000" dirty="0" err="1"/>
              <a:t>fonction</a:t>
            </a:r>
            <a:r>
              <a:rPr sz="2000" dirty="0"/>
              <a:t> de </a:t>
            </a:r>
            <a:r>
              <a:rPr sz="2000" dirty="0" err="1"/>
              <a:t>l’évaluation</a:t>
            </a:r>
            <a:r>
              <a:rPr sz="2000" dirty="0"/>
              <a:t> des </a:t>
            </a:r>
            <a:r>
              <a:rPr sz="2000" dirty="0" err="1"/>
              <a:t>capacités</a:t>
            </a:r>
            <a:endParaRPr sz="2000" dirty="0">
              <a:solidFill>
                <a:srgbClr val="10253F"/>
              </a:solidFill>
            </a:endParaRP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sz="2000" dirty="0" err="1"/>
              <a:t>Calculer</a:t>
            </a:r>
            <a:r>
              <a:rPr sz="2000" dirty="0"/>
              <a:t> le </a:t>
            </a:r>
            <a:r>
              <a:rPr sz="2000" dirty="0" err="1"/>
              <a:t>coût</a:t>
            </a:r>
            <a:r>
              <a:rPr sz="2000" dirty="0"/>
              <a:t> des </a:t>
            </a:r>
            <a:r>
              <a:rPr sz="2000" dirty="0" err="1"/>
              <a:t>mesures</a:t>
            </a:r>
            <a:r>
              <a:rPr sz="2000" dirty="0"/>
              <a:t> et des </a:t>
            </a:r>
            <a:r>
              <a:rPr sz="2000" dirty="0" err="1"/>
              <a:t>activités</a:t>
            </a:r>
            <a:r>
              <a:rPr sz="2000" dirty="0"/>
              <a:t> </a:t>
            </a:r>
            <a:r>
              <a:rPr sz="2000" dirty="0" err="1"/>
              <a:t>prioritaires</a:t>
            </a:r>
            <a:r>
              <a:rPr sz="2000" dirty="0"/>
              <a:t> à court, à </a:t>
            </a:r>
            <a:r>
              <a:rPr sz="2000" dirty="0" err="1"/>
              <a:t>moyen</a:t>
            </a:r>
            <a:r>
              <a:rPr sz="2000" dirty="0"/>
              <a:t> et à long </a:t>
            </a:r>
            <a:r>
              <a:rPr sz="2000" dirty="0" err="1"/>
              <a:t>terme</a:t>
            </a:r>
            <a:r>
              <a:rPr sz="2000" dirty="0"/>
              <a:t> du </a:t>
            </a:r>
            <a:r>
              <a:rPr sz="2000" dirty="0" err="1"/>
              <a:t>programme</a:t>
            </a:r>
            <a:r>
              <a:rPr sz="2000" dirty="0"/>
              <a:t> </a:t>
            </a:r>
            <a:r>
              <a:rPr sz="2000" dirty="0" err="1"/>
              <a:t>d'intervention</a:t>
            </a:r>
            <a:r>
              <a:rPr sz="2000" dirty="0"/>
              <a:t> </a:t>
            </a:r>
            <a:r>
              <a:rPr sz="2000" dirty="0" err="1"/>
              <a:t>rapide</a:t>
            </a:r>
            <a:endParaRPr sz="2000" dirty="0"/>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sz="2000" dirty="0" err="1"/>
              <a:t>Recenser</a:t>
            </a:r>
            <a:r>
              <a:rPr sz="2000" dirty="0"/>
              <a:t> les </a:t>
            </a:r>
            <a:r>
              <a:rPr sz="2000" dirty="0" err="1"/>
              <a:t>ressources</a:t>
            </a:r>
            <a:r>
              <a:rPr sz="2000" dirty="0"/>
              <a:t> </a:t>
            </a:r>
            <a:r>
              <a:rPr sz="2000" dirty="0" err="1"/>
              <a:t>disponibles</a:t>
            </a:r>
            <a:r>
              <a:rPr sz="2000" dirty="0"/>
              <a:t> au </a:t>
            </a:r>
            <a:r>
              <a:rPr sz="2000" dirty="0" err="1"/>
              <a:t>niveau</a:t>
            </a:r>
            <a:r>
              <a:rPr sz="2000" dirty="0"/>
              <a:t> national et au </a:t>
            </a:r>
            <a:r>
              <a:rPr sz="2000" dirty="0" err="1"/>
              <a:t>niveau</a:t>
            </a:r>
            <a:r>
              <a:rPr sz="2000" dirty="0"/>
              <a:t> international, et </a:t>
            </a:r>
            <a:r>
              <a:rPr sz="2000" dirty="0" err="1"/>
              <a:t>combler</a:t>
            </a:r>
            <a:r>
              <a:rPr sz="2000" dirty="0"/>
              <a:t> les </a:t>
            </a:r>
            <a:r>
              <a:rPr sz="2000" dirty="0" err="1"/>
              <a:t>éventuelles</a:t>
            </a:r>
            <a:r>
              <a:rPr sz="2000" dirty="0"/>
              <a:t> lacunes pour la mise </a:t>
            </a:r>
            <a:r>
              <a:rPr sz="2000" dirty="0" err="1"/>
              <a:t>en</a:t>
            </a:r>
            <a:r>
              <a:rPr sz="2000" dirty="0"/>
              <a:t> </a:t>
            </a:r>
            <a:r>
              <a:rPr sz="2000" dirty="0" err="1"/>
              <a:t>œuvre</a:t>
            </a:r>
            <a:r>
              <a:rPr sz="2000" dirty="0"/>
              <a:t> du </a:t>
            </a:r>
            <a:r>
              <a:rPr sz="2000" dirty="0" err="1"/>
              <a:t>programme</a:t>
            </a:r>
            <a:r>
              <a:rPr sz="2000" dirty="0"/>
              <a:t> </a:t>
            </a:r>
            <a:r>
              <a:rPr sz="2000" dirty="0" err="1"/>
              <a:t>d'intervention</a:t>
            </a:r>
            <a:r>
              <a:rPr sz="2000" dirty="0"/>
              <a:t> </a:t>
            </a:r>
            <a:r>
              <a:rPr sz="2000" dirty="0" err="1"/>
              <a:t>rapide</a:t>
            </a:r>
            <a:r>
              <a:rPr sz="2000" dirty="0"/>
              <a:t> </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sz="2000" dirty="0" err="1"/>
              <a:t>S'aligner</a:t>
            </a:r>
            <a:r>
              <a:rPr sz="2000" dirty="0"/>
              <a:t> sur les </a:t>
            </a:r>
            <a:r>
              <a:rPr sz="2000" dirty="0" err="1"/>
              <a:t>ressources</a:t>
            </a:r>
            <a:r>
              <a:rPr sz="2000" dirty="0"/>
              <a:t> et les budgets </a:t>
            </a:r>
            <a:r>
              <a:rPr sz="2000" dirty="0" err="1"/>
              <a:t>sectoriels</a:t>
            </a:r>
            <a:r>
              <a:rPr sz="2000" dirty="0"/>
              <a:t> </a:t>
            </a:r>
            <a:r>
              <a:rPr sz="2000" dirty="0" err="1"/>
              <a:t>nationaux</a:t>
            </a:r>
            <a:r>
              <a:rPr sz="2000" dirty="0"/>
              <a:t> pour </a:t>
            </a:r>
            <a:r>
              <a:rPr sz="2000" dirty="0" err="1"/>
              <a:t>favoriser</a:t>
            </a:r>
            <a:r>
              <a:rPr sz="2000" dirty="0"/>
              <a:t> la </a:t>
            </a:r>
            <a:r>
              <a:rPr sz="2000" dirty="0" err="1"/>
              <a:t>durabilité</a:t>
            </a:r>
            <a:endParaRPr sz="2000" dirty="0"/>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rPr sz="2000" dirty="0"/>
              <a:t>La </a:t>
            </a:r>
            <a:r>
              <a:rPr sz="2000" dirty="0" err="1"/>
              <a:t>budgétisation</a:t>
            </a:r>
            <a:r>
              <a:rPr sz="2000" dirty="0"/>
              <a:t> du plan de gestion des EIR doit </a:t>
            </a:r>
            <a:r>
              <a:rPr sz="2000" dirty="0" err="1"/>
              <a:t>s'appuyer</a:t>
            </a:r>
            <a:r>
              <a:rPr sz="2000" dirty="0"/>
              <a:t> sur :</a:t>
            </a:r>
          </a:p>
          <a:p>
            <a:pPr marL="667385" lvl="4" indent="-342900">
              <a:lnSpc>
                <a:spcPct val="100000"/>
              </a:lnSpc>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sz="2000" dirty="0"/>
              <a:t>le processus national </a:t>
            </a:r>
            <a:r>
              <a:rPr sz="2000" dirty="0" err="1"/>
              <a:t>dʼétablissement</a:t>
            </a:r>
            <a:r>
              <a:rPr sz="2000" dirty="0"/>
              <a:t> des </a:t>
            </a:r>
            <a:r>
              <a:rPr sz="2000" dirty="0" err="1"/>
              <a:t>coûts</a:t>
            </a:r>
            <a:endParaRPr sz="2000" dirty="0"/>
          </a:p>
          <a:p>
            <a:pPr marL="667385" lvl="4" indent="-342900">
              <a:lnSpc>
                <a:spcPct val="100000"/>
              </a:lnSpc>
              <a:spcBef>
                <a:spcPts val="500"/>
              </a:spcBef>
              <a:buClr>
                <a:schemeClr val="accent3"/>
              </a:buClr>
              <a:buFont typeface="Courier New"/>
              <a:buChar char="o"/>
              <a:defRPr sz="2400">
                <a:solidFill>
                  <a:srgbClr val="10253F"/>
                </a:solidFill>
                <a:latin typeface="Source Sans Pro Regular"/>
                <a:ea typeface="Source Sans Pro Regular"/>
                <a:cs typeface="Source Sans Pro Regular"/>
                <a:sym typeface="Source Sans Pro Regular"/>
              </a:defRPr>
            </a:pPr>
            <a:r>
              <a:rPr sz="2000" dirty="0"/>
              <a:t>les </a:t>
            </a:r>
            <a:r>
              <a:rPr sz="2000" dirty="0" err="1"/>
              <a:t>outils</a:t>
            </a:r>
            <a:r>
              <a:rPr sz="2000" dirty="0"/>
              <a:t> </a:t>
            </a:r>
            <a:r>
              <a:rPr sz="2000" dirty="0" err="1"/>
              <a:t>nationaux</a:t>
            </a:r>
            <a:r>
              <a:rPr sz="2000" dirty="0"/>
              <a:t> de planification et </a:t>
            </a:r>
            <a:r>
              <a:rPr sz="2000" dirty="0" err="1"/>
              <a:t>dʼétablissement</a:t>
            </a:r>
            <a:r>
              <a:rPr sz="2000" dirty="0"/>
              <a:t> des </a:t>
            </a:r>
            <a:r>
              <a:rPr sz="2000" dirty="0" err="1"/>
              <a:t>coûts</a:t>
            </a:r>
            <a:endParaRPr sz="2000" dirty="0"/>
          </a:p>
        </p:txBody>
      </p:sp>
      <p:sp>
        <p:nvSpPr>
          <p:cNvPr id="4" name="Rectangle 3"/>
          <p:cNvSpPr/>
          <p:nvPr/>
        </p:nvSpPr>
        <p:spPr>
          <a:xfrm>
            <a:off x="0" y="6027003"/>
            <a:ext cx="12192000" cy="830997"/>
          </a:xfrm>
          <a:prstGeom prst="rect">
            <a:avLst/>
          </a:prstGeom>
          <a:solidFill>
            <a:srgbClr val="951D19"/>
          </a:solidFill>
        </p:spPr>
        <p:txBody>
          <a:bodyPr wrap="square" lIns="91440" tIns="45720" rIns="91440" bIns="45720" anchor="t">
            <a:spAutoFit/>
          </a:bodyPr>
          <a:lstStyle/>
          <a:p>
            <a:pPr algn="ctr">
              <a:defRPr sz="2400">
                <a:solidFill>
                  <a:schemeClr val="bg1"/>
                </a:solidFill>
                <a:latin typeface="Source Sans Pro Regular"/>
              </a:defRPr>
            </a:pPr>
            <a:r>
              <a:rPr dirty="0"/>
              <a:t>Rappel : un plan </a:t>
            </a:r>
            <a:r>
              <a:rPr dirty="0" err="1"/>
              <a:t>nʼest</a:t>
            </a:r>
            <a:r>
              <a:rPr dirty="0"/>
              <a:t> </a:t>
            </a:r>
            <a:r>
              <a:rPr dirty="0" err="1"/>
              <a:t>solide</a:t>
            </a:r>
            <a:r>
              <a:rPr dirty="0"/>
              <a:t> que </a:t>
            </a:r>
            <a:r>
              <a:rPr dirty="0" err="1"/>
              <a:t>sʼil</a:t>
            </a:r>
            <a:r>
              <a:rPr dirty="0"/>
              <a:t> </a:t>
            </a:r>
            <a:r>
              <a:rPr dirty="0" err="1"/>
              <a:t>est</a:t>
            </a:r>
            <a:r>
              <a:rPr dirty="0"/>
              <a:t> </a:t>
            </a:r>
            <a:r>
              <a:rPr dirty="0" err="1"/>
              <a:t>approuvé</a:t>
            </a:r>
            <a:r>
              <a:rPr dirty="0"/>
              <a:t> au plus haut </a:t>
            </a:r>
            <a:r>
              <a:rPr dirty="0" err="1"/>
              <a:t>niveau</a:t>
            </a:r>
            <a:endParaRPr lang="fr-FR" dirty="0"/>
          </a:p>
          <a:p>
            <a:pPr algn="ctr">
              <a:defRPr sz="2400">
                <a:solidFill>
                  <a:schemeClr val="bg1"/>
                </a:solidFill>
                <a:latin typeface="Source Sans Pro Regular"/>
              </a:defRPr>
            </a:pPr>
            <a:endParaRPr dirty="0"/>
          </a:p>
        </p:txBody>
      </p:sp>
      <p:sp>
        <p:nvSpPr>
          <p:cNvPr id="8" name="Espace réservé du texte 2">
            <a:extLst>
              <a:ext uri="{FF2B5EF4-FFF2-40B4-BE49-F238E27FC236}">
                <a16:creationId xmlns:a16="http://schemas.microsoft.com/office/drawing/2014/main" id="{42FB276C-D9C1-568E-9DFE-462111D9332B}"/>
              </a:ext>
            </a:extLst>
          </p:cNvPr>
          <p:cNvSpPr txBox="1">
            <a:spLocks/>
          </p:cNvSpPr>
          <p:nvPr/>
        </p:nvSpPr>
        <p:spPr>
          <a:xfrm>
            <a:off x="163011" y="84009"/>
            <a:ext cx="11119528" cy="63196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t">
            <a:noAutofit/>
          </a:bodyPr>
          <a:lstStyle>
            <a:lvl1pPr marL="0" marR="0" indent="0" algn="l" defTabSz="289320" rtl="0" latinLnBrk="0">
              <a:lnSpc>
                <a:spcPct val="90000"/>
              </a:lnSpc>
              <a:spcBef>
                <a:spcPts val="300"/>
              </a:spcBef>
              <a:spcAft>
                <a:spcPts val="0"/>
              </a:spcAft>
              <a:buClrTx/>
              <a:buSzTx/>
              <a:buFontTx/>
              <a:buNone/>
              <a:tabLst/>
              <a:defRPr sz="2400" b="0" i="0" u="none" strike="noStrike" cap="none" baseline="0">
                <a:solidFill>
                  <a:srgbClr val="000000"/>
                </a:solidFill>
                <a:uFillTx/>
                <a:latin typeface="Source Sans Pro Regular"/>
                <a:ea typeface="Source Sans Pro Regular"/>
                <a:cs typeface="Source Sans Pro Regular"/>
                <a:sym typeface="Source Sans Pro Regular"/>
              </a:defRPr>
            </a:lvl1pPr>
            <a:lvl2pPr marL="216990"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2pPr>
            <a:lvl3pPr marL="361649" marR="0" indent="-72330"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3pPr>
            <a:lvl4pPr marL="506309"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4pPr>
            <a:lvl5pPr marL="650968" marR="0" indent="-72329"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5pPr>
            <a:lvl6pPr marL="1070480"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6pPr>
            <a:lvl7pPr marL="121514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7pPr>
            <a:lvl8pPr marL="1359801"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8pPr>
            <a:lvl9pPr marL="1504459" marR="0" indent="-347183" algn="l" defTabSz="289320" rtl="0" latinLnBrk="0">
              <a:lnSpc>
                <a:spcPct val="90000"/>
              </a:lnSpc>
              <a:spcBef>
                <a:spcPts val="300"/>
              </a:spcBef>
              <a:spcAft>
                <a:spcPts val="0"/>
              </a:spcAft>
              <a:buClrTx/>
              <a:buSzPct val="100000"/>
              <a:buFontTx/>
              <a:buChar char="•"/>
              <a:tabLst/>
              <a:defRPr sz="2400" b="0" i="0" u="none" strike="noStrike" cap="none" baseline="0">
                <a:solidFill>
                  <a:srgbClr val="000000"/>
                </a:solidFill>
                <a:uFillTx/>
                <a:latin typeface="Source Sans Pro Regular"/>
                <a:ea typeface="Source Sans Pro Regular"/>
                <a:cs typeface="Source Sans Pro Regular"/>
                <a:sym typeface="Source Sans Pro Regular"/>
              </a:defRPr>
            </a:lvl9pPr>
          </a:lstStyle>
          <a:p>
            <a:pPr hangingPunct="1">
              <a:defRPr sz="3200" b="1">
                <a:solidFill>
                  <a:srgbClr val="FFFFFF"/>
                </a:solidFill>
                <a:latin typeface="Source Sans Pro Bold"/>
                <a:ea typeface="Source Sans Pro Bold"/>
              </a:defRPr>
            </a:pPr>
            <a:r>
              <a:rPr sz="2800" dirty="0"/>
              <a:t>6.3 Plan </a:t>
            </a:r>
            <a:r>
              <a:rPr sz="2800" dirty="0" err="1"/>
              <a:t>budgétaire</a:t>
            </a:r>
            <a:r>
              <a:rPr sz="2800" dirty="0"/>
              <a:t> </a:t>
            </a:r>
            <a:r>
              <a:rPr sz="2800" dirty="0" err="1"/>
              <a:t>dʼun</a:t>
            </a:r>
            <a:r>
              <a:rPr sz="2800" dirty="0"/>
              <a:t> </a:t>
            </a:r>
            <a:r>
              <a:rPr sz="2800" dirty="0" err="1"/>
              <a:t>programme</a:t>
            </a:r>
            <a:r>
              <a:rPr sz="2800" dirty="0"/>
              <a:t> </a:t>
            </a:r>
            <a:r>
              <a:rPr sz="2800" dirty="0" err="1"/>
              <a:t>d'intervention</a:t>
            </a:r>
            <a:r>
              <a:rPr sz="2800" dirty="0"/>
              <a:t> </a:t>
            </a:r>
            <a:r>
              <a:rPr sz="2800" dirty="0" err="1"/>
              <a:t>rapide</a:t>
            </a:r>
            <a:endParaRPr sz="2800" dirty="0"/>
          </a:p>
        </p:txBody>
      </p:sp>
      <p:sp>
        <p:nvSpPr>
          <p:cNvPr id="11" name="object 2">
            <a:extLst>
              <a:ext uri="{FF2B5EF4-FFF2-40B4-BE49-F238E27FC236}">
                <a16:creationId xmlns:a16="http://schemas.microsoft.com/office/drawing/2014/main" id="{7D8BB5C6-B482-5DFC-08C2-1DDFEB45C6A3}"/>
              </a:ext>
            </a:extLst>
          </p:cNvPr>
          <p:cNvSpPr txBox="1">
            <a:spLocks/>
          </p:cNvSpPr>
          <p:nvPr/>
        </p:nvSpPr>
        <p:spPr>
          <a:xfrm>
            <a:off x="163011" y="765756"/>
            <a:ext cx="6630066" cy="387286"/>
          </a:xfrm>
          <a:prstGeom prst="rect">
            <a:avLst/>
          </a:prstGeom>
        </p:spPr>
        <p:txBody>
          <a:bodyPr vert="horz" wrap="square" lIns="0" tIns="17780" rIns="0" bIns="0" numCol="1" anchor="ctr" anchorCtr="0" compatLnSpc="1">
            <a:prstTxWarp prst="textNoShape">
              <a:avLst/>
            </a:prstTxWarp>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marL="16510" hangingPunct="1">
              <a:defRPr sz="2800" b="1">
                <a:solidFill>
                  <a:srgbClr val="A2010C"/>
                </a:solidFill>
                <a:latin typeface="Source Sans Pro Regular"/>
              </a:defRPr>
            </a:pPr>
            <a:r>
              <a:rPr sz="2400"/>
              <a:t>Dispositions budgétaires</a:t>
            </a:r>
          </a:p>
        </p:txBody>
      </p:sp>
      <p:sp>
        <p:nvSpPr>
          <p:cNvPr id="9" name="Slide Number Placeholder 8">
            <a:extLst>
              <a:ext uri="{FF2B5EF4-FFF2-40B4-BE49-F238E27FC236}">
                <a16:creationId xmlns:a16="http://schemas.microsoft.com/office/drawing/2014/main" id="{07FD4BF0-A30E-46B1-9C52-863251DF95D4}"/>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21</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4191422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A4B4D-7571-45C1-AB7A-5D63CA3E6BBF}"/>
              </a:ext>
            </a:extLst>
          </p:cNvPr>
          <p:cNvSpPr>
            <a:spLocks noGrp="1"/>
          </p:cNvSpPr>
          <p:nvPr>
            <p:ph type="title"/>
          </p:nvPr>
        </p:nvSpPr>
        <p:spPr>
          <a:xfrm>
            <a:off x="214369" y="749237"/>
            <a:ext cx="5988843" cy="646114"/>
          </a:xfrm>
        </p:spPr>
        <p:txBody>
          <a:bodyPr lIns="45719" tIns="45720" rIns="45719" bIns="45720" anchor="ctr">
            <a:normAutofit/>
          </a:bodyPr>
          <a:lstStyle/>
          <a:p>
            <a:pPr>
              <a:defRPr sz="2800" b="1">
                <a:solidFill>
                  <a:srgbClr val="A2010C"/>
                </a:solidFill>
                <a:latin typeface="Source Sans Pro Regular"/>
                <a:ea typeface="+mj-ea"/>
                <a:cs typeface="+mj-cs"/>
              </a:defRPr>
            </a:pPr>
            <a:r>
              <a:t>Viabilité financière</a:t>
            </a:r>
          </a:p>
        </p:txBody>
      </p:sp>
      <p:sp>
        <p:nvSpPr>
          <p:cNvPr id="5" name="Content Placeholder 4">
            <a:extLst>
              <a:ext uri="{FF2B5EF4-FFF2-40B4-BE49-F238E27FC236}">
                <a16:creationId xmlns:a16="http://schemas.microsoft.com/office/drawing/2014/main" id="{5D0C3909-DBB0-4A7C-9C76-FE527EF8092C}"/>
              </a:ext>
            </a:extLst>
          </p:cNvPr>
          <p:cNvSpPr>
            <a:spLocks noGrp="1"/>
          </p:cNvSpPr>
          <p:nvPr>
            <p:ph type="body" idx="1"/>
          </p:nvPr>
        </p:nvSpPr>
        <p:spPr>
          <a:xfrm>
            <a:off x="578225" y="1461313"/>
            <a:ext cx="10905564" cy="4654071"/>
          </a:xfrm>
        </p:spPr>
        <p:txBody>
          <a:bodyPr lIns="45719" tIns="45720" rIns="45719" bIns="45720" anchor="t">
            <a:normAutofit fontScale="85000" lnSpcReduction="10000"/>
          </a:bodyPr>
          <a:lstStyle/>
          <a:p>
            <a:pPr marL="342900" lvl="2" indent="-307975">
              <a:lnSpc>
                <a:spcPct val="110000"/>
              </a:lnSpc>
              <a:spcBef>
                <a:spcPts val="500"/>
              </a:spcBef>
              <a:buClr>
                <a:schemeClr val="accent3"/>
              </a:buClr>
              <a:buFont typeface="Arial"/>
              <a:buChar char="•"/>
              <a:defRPr sz="2800">
                <a:solidFill>
                  <a:srgbClr val="10253F"/>
                </a:solidFill>
                <a:latin typeface="Source Sans Pro Regular"/>
                <a:ea typeface="Source Sans Pro Regular"/>
                <a:cs typeface="Source Sans Pro Regular"/>
                <a:sym typeface="Source Sans Pro Regular"/>
              </a:defRPr>
            </a:pPr>
            <a:r>
              <a:rPr dirty="0" err="1"/>
              <a:t>Définition</a:t>
            </a:r>
            <a:r>
              <a:rPr dirty="0"/>
              <a:t> de la </a:t>
            </a:r>
            <a:r>
              <a:rPr dirty="0" err="1"/>
              <a:t>viabilité</a:t>
            </a:r>
            <a:r>
              <a:rPr dirty="0"/>
              <a:t> </a:t>
            </a:r>
            <a:r>
              <a:rPr dirty="0" err="1"/>
              <a:t>budgétaire</a:t>
            </a:r>
            <a:endParaRPr dirty="0"/>
          </a:p>
          <a:p>
            <a:pPr marL="487680" lvl="3" indent="-71755">
              <a:lnSpc>
                <a:spcPct val="110000"/>
              </a:lnSpc>
              <a:spcBef>
                <a:spcPts val="500"/>
              </a:spcBef>
              <a:buClr>
                <a:schemeClr val="accent3"/>
              </a:buClr>
              <a:buFont typeface="Courier New"/>
              <a:buChar char="o"/>
              <a:defRPr sz="2800">
                <a:solidFill>
                  <a:srgbClr val="10253F"/>
                </a:solidFill>
                <a:latin typeface="Source Sans Pro Regular"/>
                <a:ea typeface="Source Sans Pro Regular"/>
                <a:cs typeface="Source Sans Pro Regular"/>
                <a:sym typeface="Source Sans Pro Regular"/>
              </a:defRPr>
            </a:pPr>
            <a:r>
              <a:rPr dirty="0"/>
              <a:t> La </a:t>
            </a:r>
            <a:r>
              <a:rPr dirty="0" err="1"/>
              <a:t>capacité</a:t>
            </a:r>
            <a:r>
              <a:rPr dirty="0"/>
              <a:t> </a:t>
            </a:r>
            <a:r>
              <a:rPr dirty="0" err="1"/>
              <a:t>d'une</a:t>
            </a:r>
            <a:r>
              <a:rPr dirty="0"/>
              <a:t> </a:t>
            </a:r>
            <a:r>
              <a:rPr dirty="0" err="1"/>
              <a:t>organisation</a:t>
            </a:r>
            <a:r>
              <a:rPr dirty="0"/>
              <a:t> à </a:t>
            </a:r>
            <a:r>
              <a:rPr dirty="0" err="1"/>
              <a:t>soutenir</a:t>
            </a:r>
            <a:r>
              <a:rPr dirty="0"/>
              <a:t> </a:t>
            </a:r>
            <a:r>
              <a:rPr dirty="0" err="1"/>
              <a:t>financièrement</a:t>
            </a:r>
            <a:r>
              <a:rPr dirty="0"/>
              <a:t> son </a:t>
            </a:r>
            <a:r>
              <a:rPr dirty="0" err="1"/>
              <a:t>mandat</a:t>
            </a:r>
            <a:r>
              <a:rPr dirty="0"/>
              <a:t> à long </a:t>
            </a:r>
            <a:r>
              <a:rPr dirty="0" err="1"/>
              <a:t>terme</a:t>
            </a:r>
            <a:r>
              <a:rPr dirty="0"/>
              <a:t> </a:t>
            </a:r>
          </a:p>
          <a:p>
            <a:pPr marL="342900" lvl="2" indent="-307975">
              <a:lnSpc>
                <a:spcPct val="110000"/>
              </a:lnSpc>
              <a:spcBef>
                <a:spcPts val="500"/>
              </a:spcBef>
              <a:buClr>
                <a:schemeClr val="accent3"/>
              </a:buClr>
              <a:buFont typeface="Arial"/>
              <a:buChar char="•"/>
              <a:defRPr sz="2800">
                <a:solidFill>
                  <a:srgbClr val="10253F"/>
                </a:solidFill>
                <a:latin typeface="Source Sans Pro Regular"/>
                <a:ea typeface="Source Sans Pro Regular"/>
                <a:cs typeface="Source Sans Pro Regular"/>
                <a:sym typeface="Source Sans Pro Regular"/>
              </a:defRPr>
            </a:pPr>
            <a:r>
              <a:rPr dirty="0"/>
              <a:t>Mise </a:t>
            </a:r>
            <a:r>
              <a:rPr dirty="0" err="1"/>
              <a:t>en</a:t>
            </a:r>
            <a:r>
              <a:rPr dirty="0"/>
              <a:t> place d'un plan de </a:t>
            </a:r>
            <a:r>
              <a:rPr dirty="0" err="1"/>
              <a:t>viabilité</a:t>
            </a:r>
            <a:endParaRPr dirty="0"/>
          </a:p>
          <a:p>
            <a:pPr marL="487680" lvl="3" indent="-71755">
              <a:lnSpc>
                <a:spcPct val="110000"/>
              </a:lnSpc>
              <a:spcBef>
                <a:spcPts val="500"/>
              </a:spcBef>
              <a:buClr>
                <a:schemeClr val="accent3"/>
              </a:buClr>
              <a:buFont typeface="Courier New"/>
              <a:buChar char="o"/>
              <a:defRPr sz="2800">
                <a:solidFill>
                  <a:srgbClr val="10253F"/>
                </a:solidFill>
                <a:latin typeface="Source Sans Pro Regular"/>
                <a:ea typeface="Source Sans Pro Regular"/>
                <a:cs typeface="Source Sans Pro Regular"/>
                <a:sym typeface="Source Sans Pro Regular"/>
              </a:defRPr>
            </a:pPr>
            <a:r>
              <a:rPr dirty="0"/>
              <a:t> Les </a:t>
            </a:r>
            <a:r>
              <a:rPr dirty="0" err="1"/>
              <a:t>éléments</a:t>
            </a:r>
            <a:r>
              <a:rPr dirty="0"/>
              <a:t> d'un plan de </a:t>
            </a:r>
            <a:r>
              <a:rPr dirty="0" err="1"/>
              <a:t>viabilité</a:t>
            </a:r>
            <a:r>
              <a:rPr dirty="0"/>
              <a:t> financière </a:t>
            </a:r>
            <a:r>
              <a:rPr dirty="0" err="1"/>
              <a:t>sont</a:t>
            </a:r>
            <a:r>
              <a:rPr dirty="0"/>
              <a:t> la </a:t>
            </a:r>
            <a:r>
              <a:rPr dirty="0" err="1"/>
              <a:t>garantie</a:t>
            </a:r>
            <a:r>
              <a:rPr dirty="0"/>
              <a:t> des </a:t>
            </a:r>
            <a:r>
              <a:rPr dirty="0" err="1"/>
              <a:t>ressources</a:t>
            </a:r>
            <a:r>
              <a:rPr dirty="0"/>
              <a:t>, la </a:t>
            </a:r>
            <a:r>
              <a:rPr dirty="0" err="1"/>
              <a:t>stabilité</a:t>
            </a:r>
            <a:r>
              <a:rPr dirty="0"/>
              <a:t> de </a:t>
            </a:r>
            <a:r>
              <a:rPr dirty="0" err="1"/>
              <a:t>l'encadrement</a:t>
            </a:r>
            <a:r>
              <a:rPr dirty="0"/>
              <a:t> et la </a:t>
            </a:r>
            <a:r>
              <a:rPr dirty="0" err="1"/>
              <a:t>capacité</a:t>
            </a:r>
            <a:r>
              <a:rPr dirty="0"/>
              <a:t> </a:t>
            </a:r>
            <a:r>
              <a:rPr dirty="0" err="1"/>
              <a:t>d'adaptation</a:t>
            </a:r>
            <a:r>
              <a:rPr dirty="0"/>
              <a:t> aux influences externes</a:t>
            </a:r>
          </a:p>
          <a:p>
            <a:pPr marL="342900" lvl="2" indent="-307975">
              <a:lnSpc>
                <a:spcPct val="110000"/>
              </a:lnSpc>
              <a:spcBef>
                <a:spcPts val="500"/>
              </a:spcBef>
              <a:buClr>
                <a:schemeClr val="accent3"/>
              </a:buClr>
              <a:buFont typeface="Arial"/>
              <a:buChar char="•"/>
              <a:defRPr sz="2800">
                <a:solidFill>
                  <a:srgbClr val="10253F"/>
                </a:solidFill>
                <a:latin typeface="Source Sans Pro Regular"/>
                <a:ea typeface="Source Sans Pro Regular"/>
                <a:cs typeface="Source Sans Pro Regular"/>
                <a:sym typeface="Source Sans Pro Regular"/>
              </a:defRPr>
            </a:pPr>
            <a:r>
              <a:rPr dirty="0" err="1"/>
              <a:t>Évaluation</a:t>
            </a:r>
            <a:r>
              <a:rPr dirty="0"/>
              <a:t> des </a:t>
            </a:r>
            <a:r>
              <a:rPr dirty="0" err="1"/>
              <a:t>ressources</a:t>
            </a:r>
            <a:r>
              <a:rPr dirty="0"/>
              <a:t> </a:t>
            </a:r>
            <a:r>
              <a:rPr dirty="0" err="1"/>
              <a:t>financières</a:t>
            </a:r>
            <a:r>
              <a:rPr dirty="0"/>
              <a:t> sur la base du plan de </a:t>
            </a:r>
            <a:r>
              <a:rPr dirty="0" err="1"/>
              <a:t>viabilité</a:t>
            </a:r>
            <a:r>
              <a:rPr dirty="0"/>
              <a:t> financière</a:t>
            </a:r>
          </a:p>
          <a:p>
            <a:pPr marL="487680" lvl="3" indent="-71755">
              <a:lnSpc>
                <a:spcPct val="110000"/>
              </a:lnSpc>
              <a:spcBef>
                <a:spcPts val="500"/>
              </a:spcBef>
              <a:buClr>
                <a:schemeClr val="accent3"/>
              </a:buClr>
              <a:buFont typeface="Courier New"/>
              <a:buChar char="o"/>
              <a:defRPr sz="2800">
                <a:solidFill>
                  <a:srgbClr val="10253F"/>
                </a:solidFill>
                <a:latin typeface="Source Sans Pro Regular"/>
                <a:ea typeface="Source Sans Pro Regular"/>
                <a:cs typeface="Source Sans Pro Regular"/>
                <a:sym typeface="Source Sans Pro Regular"/>
              </a:defRPr>
            </a:pPr>
            <a:r>
              <a:rPr dirty="0"/>
              <a:t> Le plan de </a:t>
            </a:r>
            <a:r>
              <a:rPr dirty="0" err="1"/>
              <a:t>viabilité</a:t>
            </a:r>
            <a:r>
              <a:rPr dirty="0"/>
              <a:t> financière doit </a:t>
            </a:r>
            <a:r>
              <a:rPr dirty="0" err="1"/>
              <a:t>déterminer</a:t>
            </a:r>
            <a:r>
              <a:rPr dirty="0"/>
              <a:t> </a:t>
            </a:r>
            <a:r>
              <a:rPr dirty="0" err="1"/>
              <a:t>si</a:t>
            </a:r>
            <a:r>
              <a:rPr dirty="0"/>
              <a:t> les </a:t>
            </a:r>
            <a:r>
              <a:rPr dirty="0" err="1"/>
              <a:t>ressources</a:t>
            </a:r>
            <a:r>
              <a:rPr dirty="0"/>
              <a:t> </a:t>
            </a:r>
            <a:r>
              <a:rPr dirty="0" err="1"/>
              <a:t>financières</a:t>
            </a:r>
            <a:r>
              <a:rPr dirty="0"/>
              <a:t> </a:t>
            </a:r>
            <a:r>
              <a:rPr dirty="0" err="1"/>
              <a:t>sont</a:t>
            </a:r>
            <a:r>
              <a:rPr dirty="0"/>
              <a:t> </a:t>
            </a:r>
            <a:r>
              <a:rPr dirty="0" err="1"/>
              <a:t>assurées</a:t>
            </a:r>
            <a:r>
              <a:rPr dirty="0"/>
              <a:t>, </a:t>
            </a:r>
            <a:r>
              <a:rPr dirty="0" err="1"/>
              <a:t>diversifiées</a:t>
            </a:r>
            <a:r>
              <a:rPr dirty="0"/>
              <a:t> et suffisantes pour </a:t>
            </a:r>
            <a:r>
              <a:rPr dirty="0" err="1"/>
              <a:t>couvrir</a:t>
            </a:r>
            <a:r>
              <a:rPr dirty="0"/>
              <a:t> les </a:t>
            </a:r>
            <a:r>
              <a:rPr dirty="0" err="1"/>
              <a:t>imprévus</a:t>
            </a:r>
            <a:endParaRPr dirty="0"/>
          </a:p>
          <a:p>
            <a:endParaRPr dirty="0"/>
          </a:p>
        </p:txBody>
      </p:sp>
      <p:sp>
        <p:nvSpPr>
          <p:cNvPr id="4" name="ZoneTexte 3">
            <a:extLst>
              <a:ext uri="{FF2B5EF4-FFF2-40B4-BE49-F238E27FC236}">
                <a16:creationId xmlns:a16="http://schemas.microsoft.com/office/drawing/2014/main" id="{F6D04F61-3F3B-49AD-EB7D-29B55C96080B}"/>
              </a:ext>
            </a:extLst>
          </p:cNvPr>
          <p:cNvSpPr txBox="1"/>
          <p:nvPr/>
        </p:nvSpPr>
        <p:spPr>
          <a:xfrm>
            <a:off x="164306" y="64854"/>
            <a:ext cx="6779418" cy="5740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defTabSz="289320" hangingPunct="1">
              <a:lnSpc>
                <a:spcPct val="90000"/>
              </a:lnSpc>
              <a:spcBef>
                <a:spcPts val="300"/>
              </a:spcBef>
              <a:defRPr sz="3200" b="1">
                <a:solidFill>
                  <a:srgbClr val="FFFFFF"/>
                </a:solidFill>
                <a:latin typeface="Source Sans Pro Bold"/>
                <a:ea typeface="Source Sans Pro Bold"/>
                <a:sym typeface="Source Sans Pro Regular"/>
              </a:defRPr>
            </a:pPr>
            <a:r>
              <a:t>6.2 Viabilité financière</a:t>
            </a:r>
          </a:p>
        </p:txBody>
      </p:sp>
      <p:sp>
        <p:nvSpPr>
          <p:cNvPr id="8" name="Slide Number Placeholder 8">
            <a:extLst>
              <a:ext uri="{FF2B5EF4-FFF2-40B4-BE49-F238E27FC236}">
                <a16:creationId xmlns:a16="http://schemas.microsoft.com/office/drawing/2014/main" id="{43FCD010-3992-4AAF-996A-236251307C0E}"/>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22</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827597958"/>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A4B4D-7571-45C1-AB7A-5D63CA3E6BBF}"/>
              </a:ext>
            </a:extLst>
          </p:cNvPr>
          <p:cNvSpPr>
            <a:spLocks noGrp="1"/>
          </p:cNvSpPr>
          <p:nvPr>
            <p:ph type="title"/>
          </p:nvPr>
        </p:nvSpPr>
        <p:spPr>
          <a:xfrm>
            <a:off x="261994" y="927831"/>
            <a:ext cx="3571875" cy="646114"/>
          </a:xfrm>
        </p:spPr>
        <p:txBody>
          <a:bodyPr lIns="45719" tIns="45720" rIns="45719" bIns="45720" anchor="ctr">
            <a:normAutofit/>
          </a:bodyPr>
          <a:lstStyle/>
          <a:p>
            <a:pPr>
              <a:defRPr sz="2800" b="1">
                <a:solidFill>
                  <a:srgbClr val="A2010C"/>
                </a:solidFill>
                <a:latin typeface="Source Sans Pro Regular"/>
                <a:ea typeface="+mj-ea"/>
                <a:cs typeface="+mj-cs"/>
                <a:sym typeface="Calibri"/>
              </a:defRPr>
            </a:pPr>
            <a:r>
              <a:t>Plan de viabilité</a:t>
            </a:r>
          </a:p>
        </p:txBody>
      </p:sp>
      <p:sp>
        <p:nvSpPr>
          <p:cNvPr id="5" name="Content Placeholder 4">
            <a:extLst>
              <a:ext uri="{FF2B5EF4-FFF2-40B4-BE49-F238E27FC236}">
                <a16:creationId xmlns:a16="http://schemas.microsoft.com/office/drawing/2014/main" id="{5D0C3909-DBB0-4A7C-9C76-FE527EF8092C}"/>
              </a:ext>
            </a:extLst>
          </p:cNvPr>
          <p:cNvSpPr>
            <a:spLocks noGrp="1"/>
          </p:cNvSpPr>
          <p:nvPr>
            <p:ph type="body" idx="1"/>
          </p:nvPr>
        </p:nvSpPr>
        <p:spPr/>
        <p:txBody>
          <a:bodyPr>
            <a:normAutofit/>
          </a:bodyPr>
          <a:lstStyle/>
          <a:p>
            <a:pPr lvl="0"/>
            <a:endParaRPr/>
          </a:p>
          <a:p>
            <a:endParaRPr/>
          </a:p>
        </p:txBody>
      </p:sp>
      <p:sp>
        <p:nvSpPr>
          <p:cNvPr id="15" name="TextBox 14">
            <a:extLst>
              <a:ext uri="{FF2B5EF4-FFF2-40B4-BE49-F238E27FC236}">
                <a16:creationId xmlns:a16="http://schemas.microsoft.com/office/drawing/2014/main" id="{BA0B87E1-CB2B-8441-885C-82AD30A3C053}"/>
              </a:ext>
            </a:extLst>
          </p:cNvPr>
          <p:cNvSpPr txBox="1"/>
          <p:nvPr/>
        </p:nvSpPr>
        <p:spPr>
          <a:xfrm>
            <a:off x="771525" y="2078266"/>
            <a:ext cx="9432129" cy="2022028"/>
          </a:xfrm>
          <a:prstGeom prst="rect">
            <a:avLst/>
          </a:prstGeom>
          <a:noFill/>
        </p:spPr>
        <p:txBody>
          <a:bodyPr wrap="square" lIns="91440" tIns="45720" rIns="91440" bIns="45720" anchor="t">
            <a:spAutoFit/>
          </a:bodyPr>
          <a:lstStyle/>
          <a:p>
            <a:pPr marL="342900" lvl="2" indent="-307975" defTabSz="289320">
              <a:lnSpc>
                <a:spcPct val="110000"/>
              </a:lnSpc>
              <a:spcBef>
                <a:spcPts val="500"/>
              </a:spcBef>
              <a:buClr>
                <a:schemeClr val="accent3"/>
              </a:buClr>
              <a:buSzPct val="100000"/>
              <a:buFont typeface="Arial"/>
              <a:buChar char="•"/>
              <a:defRPr sz="2600">
                <a:solidFill>
                  <a:srgbClr val="10253F"/>
                </a:solidFill>
                <a:latin typeface="Source Sans Pro Regular"/>
                <a:ea typeface="Source Sans Pro Regular"/>
                <a:cs typeface="Source Sans Pro Regular"/>
                <a:sym typeface="Source Sans Pro Regular"/>
              </a:defRPr>
            </a:pPr>
            <a:r>
              <a:t>Recenser les sources de financement</a:t>
            </a:r>
          </a:p>
          <a:p>
            <a:pPr marL="342900" lvl="2" indent="-307975" defTabSz="289320">
              <a:lnSpc>
                <a:spcPct val="110000"/>
              </a:lnSpc>
              <a:spcBef>
                <a:spcPts val="500"/>
              </a:spcBef>
              <a:buClr>
                <a:schemeClr val="accent3"/>
              </a:buClr>
              <a:buSzPct val="100000"/>
              <a:buFont typeface="Arial"/>
              <a:buChar char="•"/>
              <a:defRPr sz="2600">
                <a:solidFill>
                  <a:srgbClr val="10253F"/>
                </a:solidFill>
                <a:latin typeface="Source Sans Pro Regular"/>
                <a:ea typeface="Source Sans Pro Regular"/>
                <a:cs typeface="Source Sans Pro Regular"/>
                <a:sym typeface="Source Sans Pro Regular"/>
              </a:defRPr>
            </a:pPr>
            <a:r>
              <a:t>Aligner les financements sur les fonctions et les directives fondamentales</a:t>
            </a:r>
          </a:p>
          <a:p>
            <a:pPr marL="342900" lvl="2" indent="-307975" defTabSz="289320">
              <a:lnSpc>
                <a:spcPct val="110000"/>
              </a:lnSpc>
              <a:spcBef>
                <a:spcPts val="500"/>
              </a:spcBef>
              <a:buClr>
                <a:schemeClr val="accent3"/>
              </a:buClr>
              <a:buSzPct val="100000"/>
              <a:buFont typeface="Arial"/>
              <a:buChar char="•"/>
              <a:defRPr sz="2600">
                <a:solidFill>
                  <a:srgbClr val="10253F"/>
                </a:solidFill>
                <a:latin typeface="Source Sans Pro Regular"/>
                <a:ea typeface="Source Sans Pro Regular"/>
                <a:cs typeface="Source Sans Pro Regular"/>
                <a:sym typeface="Source Sans Pro Regular"/>
              </a:defRPr>
            </a:pPr>
            <a:r>
              <a:t>Garantir le financement des services essentiels</a:t>
            </a:r>
            <a:endParaRPr sz="2600">
              <a:solidFill>
                <a:srgbClr val="10253F"/>
              </a:solidFill>
              <a:latin typeface="Source Sans Pro Regular"/>
              <a:ea typeface="Source Sans Pro Regular"/>
            </a:endParaRPr>
          </a:p>
          <a:p>
            <a:pPr marL="342900" lvl="2" indent="-307975" defTabSz="289320">
              <a:lnSpc>
                <a:spcPct val="110000"/>
              </a:lnSpc>
              <a:spcBef>
                <a:spcPts val="500"/>
              </a:spcBef>
              <a:buClr>
                <a:schemeClr val="accent3"/>
              </a:buClr>
              <a:buSzPct val="100000"/>
              <a:buFont typeface="Arial"/>
              <a:buChar char="•"/>
              <a:defRPr sz="2600">
                <a:solidFill>
                  <a:srgbClr val="10253F"/>
                </a:solidFill>
                <a:latin typeface="Source Sans Pro Regular"/>
                <a:ea typeface="Source Sans Pro Regular"/>
                <a:cs typeface="Source Sans Pro Regular"/>
                <a:sym typeface="Source Sans Pro Regular"/>
              </a:defRPr>
            </a:pPr>
            <a:r>
              <a:t>Recenser les services susceptibles d'être interrompus en cas d'indisponibilité des ressources financières</a:t>
            </a:r>
          </a:p>
        </p:txBody>
      </p:sp>
      <p:sp>
        <p:nvSpPr>
          <p:cNvPr id="9" name="ZoneTexte 8">
            <a:extLst>
              <a:ext uri="{FF2B5EF4-FFF2-40B4-BE49-F238E27FC236}">
                <a16:creationId xmlns:a16="http://schemas.microsoft.com/office/drawing/2014/main" id="{902D0F1A-D3C6-4E55-D4B7-6B777B9DEA1D}"/>
              </a:ext>
            </a:extLst>
          </p:cNvPr>
          <p:cNvSpPr txBox="1"/>
          <p:nvPr/>
        </p:nvSpPr>
        <p:spPr>
          <a:xfrm>
            <a:off x="164260" y="90897"/>
            <a:ext cx="6457949"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fromWordArt="0" anchor="t" anchorCtr="0" forceAA="0" compatLnSpc="1">
            <a:prstTxWarp prst="textNoShape">
              <a:avLst/>
            </a:prstTxWarp>
            <a:spAutoFit/>
          </a:bodyPr>
          <a:lstStyle/>
          <a:p>
            <a:pPr>
              <a:defRPr sz="3200" b="1">
                <a:solidFill>
                  <a:srgbClr val="FFFFFF"/>
                </a:solidFill>
                <a:latin typeface="Source Sans Pro Bold"/>
                <a:ea typeface="Source Sans Pro Bold"/>
              </a:defRPr>
            </a:pPr>
            <a:r>
              <a:t>6.2 Viabilité financière</a:t>
            </a:r>
          </a:p>
        </p:txBody>
      </p:sp>
      <p:pic>
        <p:nvPicPr>
          <p:cNvPr id="12" name="Image 12">
            <a:extLst>
              <a:ext uri="{FF2B5EF4-FFF2-40B4-BE49-F238E27FC236}">
                <a16:creationId xmlns:a16="http://schemas.microsoft.com/office/drawing/2014/main" id="{9E4DCB84-BB03-A7D1-5DF6-7EA7722651E3}"/>
              </a:ext>
            </a:extLst>
          </p:cNvPr>
          <p:cNvPicPr>
            <a:picLocks noChangeAspect="1"/>
          </p:cNvPicPr>
          <p:nvPr/>
        </p:nvPicPr>
        <p:blipFill>
          <a:blip r:embed="rId4"/>
          <a:stretch>
            <a:fillRect/>
          </a:stretch>
        </p:blipFill>
        <p:spPr>
          <a:xfrm>
            <a:off x="9109940" y="1600260"/>
            <a:ext cx="2774156" cy="2266949"/>
          </a:xfrm>
          <a:prstGeom prst="rect">
            <a:avLst/>
          </a:prstGeom>
        </p:spPr>
      </p:pic>
      <p:sp>
        <p:nvSpPr>
          <p:cNvPr id="6" name="Slide Number Placeholder 5">
            <a:extLst>
              <a:ext uri="{FF2B5EF4-FFF2-40B4-BE49-F238E27FC236}">
                <a16:creationId xmlns:a16="http://schemas.microsoft.com/office/drawing/2014/main" id="{CA5DAE34-D37D-42BD-8BEA-B200B76A6654}"/>
              </a:ext>
            </a:extLst>
          </p:cNvPr>
          <p:cNvSpPr>
            <a:spLocks noGrp="1"/>
          </p:cNvSpPr>
          <p:nvPr>
            <p:ph type="sldNum" sz="quarter" idx="2"/>
          </p:nvPr>
        </p:nvSpPr>
        <p:spPr>
          <a:xfrm>
            <a:off x="11819823" y="6542089"/>
            <a:ext cx="372177" cy="320041"/>
          </a:xfrm>
        </p:spPr>
        <p:txBody>
          <a:bodyPr/>
          <a:lstStyle/>
          <a:p>
            <a:fld id="{86CB4B4D-7CA3-9044-876B-883B54F8677D}" type="slidenum">
              <a:rPr lang="en-US" sz="1000" smtClean="0">
                <a:solidFill>
                  <a:schemeClr val="tx1">
                    <a:lumMod val="75000"/>
                    <a:lumOff val="25000"/>
                  </a:schemeClr>
                </a:solidFill>
              </a:rPr>
              <a:t>23</a:t>
            </a:fld>
            <a:endParaRPr sz="1000">
              <a:solidFill>
                <a:schemeClr val="tx1">
                  <a:lumMod val="75000"/>
                  <a:lumOff val="25000"/>
                </a:schemeClr>
              </a:solidFill>
            </a:endParaRPr>
          </a:p>
        </p:txBody>
      </p:sp>
    </p:spTree>
    <p:custDataLst>
      <p:tags r:id="rId1"/>
    </p:custDataLst>
    <p:extLst>
      <p:ext uri="{BB962C8B-B14F-4D97-AF65-F5344CB8AC3E}">
        <p14:creationId xmlns:p14="http://schemas.microsoft.com/office/powerpoint/2010/main" val="2609152842"/>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44A3BE3-CAE3-0D83-149E-956DC2A84069}"/>
              </a:ext>
            </a:extLst>
          </p:cNvPr>
          <p:cNvSpPr>
            <a:spLocks noGrp="1"/>
          </p:cNvSpPr>
          <p:nvPr>
            <p:ph type="body" idx="1"/>
          </p:nvPr>
        </p:nvSpPr>
        <p:spPr/>
        <p:txBody>
          <a:bodyPr lIns="45719" tIns="45720" rIns="45719" bIns="45720" anchor="ctr">
            <a:normAutofit/>
          </a:bodyPr>
          <a:lstStyle/>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t>La budgétisation est nécessaire pour recenser les ressources financières et les affecter de façon à atteindre les objectifs opérationnels de l’organisation</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t>Connaître le cycle de budgétisation de votre organisation est essentiel à une bonne gestion financière</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t>Les audits protègent contre le gaspillage des ressources, la fraude et l’inefficacité</a:t>
            </a:r>
          </a:p>
          <a:p>
            <a:pPr marL="342900" lvl="2" indent="-307975">
              <a:lnSpc>
                <a:spcPct val="100000"/>
              </a:lnSpc>
              <a:spcBef>
                <a:spcPts val="500"/>
              </a:spcBef>
              <a:buClr>
                <a:schemeClr val="accent3"/>
              </a:buClr>
              <a:buFont typeface="Arial"/>
              <a:buChar char="•"/>
              <a:defRPr sz="2400">
                <a:solidFill>
                  <a:srgbClr val="10253F"/>
                </a:solidFill>
                <a:latin typeface="Source Sans Pro Regular"/>
                <a:ea typeface="Source Sans Pro Regular"/>
                <a:cs typeface="Source Sans Pro Regular"/>
                <a:sym typeface="Source Sans Pro Regular"/>
              </a:defRPr>
            </a:pPr>
            <a:r>
              <a:t>Un plan de viabilité financière permet une planification financière stratégique</a:t>
            </a:r>
          </a:p>
          <a:p>
            <a:endParaRPr/>
          </a:p>
        </p:txBody>
      </p:sp>
      <p:sp>
        <p:nvSpPr>
          <p:cNvPr id="6" name="Slide Number Placeholder 8">
            <a:extLst>
              <a:ext uri="{FF2B5EF4-FFF2-40B4-BE49-F238E27FC236}">
                <a16:creationId xmlns:a16="http://schemas.microsoft.com/office/drawing/2014/main" id="{743B1F74-C574-4A45-B3CD-988DE58F37A3}"/>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24</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13063263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00639-ED77-4EF3-A03A-2ADF4BC21BA5}"/>
              </a:ext>
            </a:extLst>
          </p:cNvPr>
          <p:cNvSpPr>
            <a:spLocks noGrp="1"/>
          </p:cNvSpPr>
          <p:nvPr>
            <p:ph type="title"/>
          </p:nvPr>
        </p:nvSpPr>
        <p:spPr/>
        <p:txBody>
          <a:bodyPr lIns="45719" tIns="45720" rIns="45719" bIns="45720" anchor="ctr">
            <a:normAutofit/>
          </a:bodyPr>
          <a:lstStyle/>
          <a:p>
            <a:r>
              <a:t>Ce module est en partie adapté du programme d’apprentissage du Programme mondial pour le leadership des laboratoires.</a:t>
            </a:r>
          </a:p>
        </p:txBody>
      </p:sp>
      <p:sp>
        <p:nvSpPr>
          <p:cNvPr id="3" name="Text Placeholder 2">
            <a:extLst>
              <a:ext uri="{FF2B5EF4-FFF2-40B4-BE49-F238E27FC236}">
                <a16:creationId xmlns:a16="http://schemas.microsoft.com/office/drawing/2014/main" id="{C008FED0-F84A-4217-BFD9-B68A791C301C}"/>
              </a:ext>
            </a:extLst>
          </p:cNvPr>
          <p:cNvSpPr>
            <a:spLocks noGrp="1"/>
          </p:cNvSpPr>
          <p:nvPr>
            <p:ph type="body" idx="1"/>
          </p:nvPr>
        </p:nvSpPr>
        <p:spPr>
          <a:xfrm>
            <a:off x="4211929" y="1588168"/>
            <a:ext cx="7529515" cy="3491565"/>
          </a:xfrm>
        </p:spPr>
        <p:txBody>
          <a:bodyPr lIns="45719" tIns="45720" rIns="45719" bIns="45720" anchor="ctr">
            <a:noAutofit/>
          </a:bodyPr>
          <a:lstStyle/>
          <a:p>
            <a:pPr>
              <a:lnSpc>
                <a:spcPct val="100000"/>
              </a:lnSpc>
              <a:defRPr sz="1600" kern="1200">
                <a:cs typeface="Arial"/>
              </a:defRPr>
            </a:pPr>
            <a:r>
              <a:t>Lignes directrices pour l'audit des systèmes de management, </a:t>
            </a:r>
            <a:r>
              <a:rPr cap="all"/>
              <a:t>ISO 19011:2018</a:t>
            </a:r>
            <a:endParaRPr sz="1600" cap="all">
              <a:cs typeface="Arial"/>
            </a:endParaRPr>
          </a:p>
          <a:p>
            <a:pPr>
              <a:lnSpc>
                <a:spcPct val="100000"/>
              </a:lnSpc>
              <a:defRPr sz="1600" kern="1200">
                <a:cs typeface="Arial"/>
              </a:defRPr>
            </a:pPr>
            <a:r>
              <a:rPr>
                <a:hlinkClick r:id="rId2"/>
              </a:rPr>
              <a:t>https://www.iso.org/fr/standard/70017.html</a:t>
            </a:r>
            <a:r>
              <a:t> </a:t>
            </a:r>
            <a:endParaRPr sz="1600">
              <a:cs typeface="Arial"/>
            </a:endParaRPr>
          </a:p>
          <a:p>
            <a:pPr>
              <a:lnSpc>
                <a:spcPct val="100000"/>
              </a:lnSpc>
            </a:pPr>
            <a:endParaRPr sz="1600" kern="1200">
              <a:cs typeface="Arial"/>
            </a:endParaRPr>
          </a:p>
          <a:p>
            <a:pPr>
              <a:lnSpc>
                <a:spcPct val="100000"/>
              </a:lnSpc>
              <a:defRPr sz="1600" kern="1200">
                <a:cs typeface="Arial"/>
              </a:defRPr>
            </a:pPr>
            <a:r>
              <a:t>OMS, </a:t>
            </a:r>
            <a:r>
              <a:rPr i="1" dirty="0"/>
              <a:t>NAPHS for all:</a:t>
            </a:r>
            <a:r>
              <a:rPr dirty="0"/>
              <a:t> </a:t>
            </a:r>
            <a:r>
              <a:rPr i="1" dirty="0"/>
              <a:t>a 3-step strategic framework for national action plan for health security</a:t>
            </a:r>
            <a:r>
              <a:rPr dirty="0"/>
              <a:t>, 2018</a:t>
            </a:r>
            <a:endParaRPr sz="1600"/>
          </a:p>
          <a:p>
            <a:pPr>
              <a:lnSpc>
                <a:spcPct val="100000"/>
              </a:lnSpc>
              <a:defRPr sz="1600" kern="1200">
                <a:cs typeface="Arial"/>
              </a:defRPr>
            </a:pPr>
            <a:r>
              <a:rPr>
                <a:hlinkClick r:id="rId3"/>
              </a:rPr>
              <a:t>https://www.who.int/publications/i/item/naphs-for-all-a-3-step-strategic-framework-for-national-action-plan-for-health-security</a:t>
            </a:r>
            <a:r>
              <a:t> </a:t>
            </a:r>
          </a:p>
          <a:p>
            <a:pPr>
              <a:lnSpc>
                <a:spcPct val="70000"/>
              </a:lnSpc>
            </a:pPr>
            <a:endParaRPr sz="1400" kern="1200">
              <a:solidFill>
                <a:prstClr val="black"/>
              </a:solidFill>
              <a:latin typeface="Arial"/>
              <a:cs typeface="Arial"/>
            </a:endParaRPr>
          </a:p>
        </p:txBody>
      </p:sp>
      <p:sp>
        <p:nvSpPr>
          <p:cNvPr id="7" name="Slide Number Placeholder 8">
            <a:extLst>
              <a:ext uri="{FF2B5EF4-FFF2-40B4-BE49-F238E27FC236}">
                <a16:creationId xmlns:a16="http://schemas.microsoft.com/office/drawing/2014/main" id="{0624DBCA-E630-4FDB-A6CA-2B7193CD4CAC}"/>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25</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02949152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03DEC5-47C0-1630-8E8B-DF7A88FEC5BB}"/>
              </a:ext>
            </a:extLst>
          </p:cNvPr>
          <p:cNvSpPr>
            <a:spLocks noGrp="1"/>
          </p:cNvSpPr>
          <p:nvPr>
            <p:ph type="body" sz="half" idx="1"/>
          </p:nvPr>
        </p:nvSpPr>
        <p:spPr>
          <a:xfrm>
            <a:off x="422274" y="1983720"/>
            <a:ext cx="11347451" cy="1870076"/>
          </a:xfrm>
        </p:spPr>
        <p:txBody>
          <a:bodyPr>
            <a:normAutofit/>
          </a:bodyPr>
          <a:lstStyle/>
          <a:p>
            <a:r>
              <a:rPr lang="fr-FR" sz="4800" dirty="0"/>
              <a:t>Merci!</a:t>
            </a:r>
          </a:p>
        </p:txBody>
      </p:sp>
      <p:sp>
        <p:nvSpPr>
          <p:cNvPr id="5" name="Slide Number Placeholder 8">
            <a:extLst>
              <a:ext uri="{FF2B5EF4-FFF2-40B4-BE49-F238E27FC236}">
                <a16:creationId xmlns:a16="http://schemas.microsoft.com/office/drawing/2014/main" id="{75F8BAA7-5DD1-41EA-8807-8F68BDDBA860}"/>
              </a:ext>
            </a:extLst>
          </p:cNvPr>
          <p:cNvSpPr txBox="1">
            <a:spLocks noGrp="1"/>
          </p:cNvSpPr>
          <p:nvPr>
            <p:ph type="sldNum" sz="quarter" idx="2"/>
          </p:nvPr>
        </p:nvSpPr>
        <p:spPr>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26</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21034791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870788" y="2084172"/>
            <a:ext cx="10450423" cy="3008051"/>
          </a:xfrm>
        </p:spPr>
        <p:txBody>
          <a:bodyPr vert="horz" lIns="18000" tIns="0" rIns="18000" bIns="0" anchor="t">
            <a:noAutofit/>
          </a:bodyPr>
          <a:lstStyle/>
          <a:p>
            <a:pPr marL="0" indent="-22860">
              <a:buNone/>
              <a:defRPr>
                <a:effectLst/>
              </a:defRPr>
            </a:pPr>
            <a:r>
              <a:rPr sz="2400" dirty="0">
                <a:ea typeface="Times New Roman" panose="02020603050405020304" pitchFamily="18" charset="0"/>
              </a:rPr>
              <a:t>Le </a:t>
            </a:r>
            <a:r>
              <a:rPr sz="2400" dirty="0" err="1">
                <a:ea typeface="Times New Roman" panose="02020603050405020304" pitchFamily="18" charset="0"/>
              </a:rPr>
              <a:t>présent</a:t>
            </a:r>
            <a:r>
              <a:rPr sz="2400" dirty="0">
                <a:ea typeface="Times New Roman" panose="02020603050405020304" pitchFamily="18" charset="0"/>
              </a:rPr>
              <a:t> support de formation a </a:t>
            </a:r>
            <a:r>
              <a:rPr sz="2400" dirty="0" err="1">
                <a:ea typeface="Times New Roman" panose="02020603050405020304" pitchFamily="18" charset="0"/>
              </a:rPr>
              <a:t>pu</a:t>
            </a:r>
            <a:r>
              <a:rPr sz="2400" dirty="0">
                <a:ea typeface="Times New Roman" panose="02020603050405020304" pitchFamily="18" charset="0"/>
              </a:rPr>
              <a:t> </a:t>
            </a:r>
            <a:r>
              <a:rPr sz="2400" dirty="0" err="1">
                <a:ea typeface="Times New Roman" panose="02020603050405020304" pitchFamily="18" charset="0"/>
              </a:rPr>
              <a:t>être</a:t>
            </a:r>
            <a:r>
              <a:rPr sz="2400" dirty="0">
                <a:ea typeface="Times New Roman" panose="02020603050405020304" pitchFamily="18" charset="0"/>
              </a:rPr>
              <a:t> </a:t>
            </a:r>
            <a:r>
              <a:rPr sz="2400" dirty="0" err="1">
                <a:ea typeface="Times New Roman" panose="02020603050405020304" pitchFamily="18" charset="0"/>
              </a:rPr>
              <a:t>réalisé</a:t>
            </a:r>
            <a:r>
              <a:rPr sz="2400" dirty="0">
                <a:ea typeface="Times New Roman" panose="02020603050405020304" pitchFamily="18" charset="0"/>
              </a:rPr>
              <a:t> grâce à la subvention/</a:t>
            </a:r>
            <a:r>
              <a:rPr sz="2400" dirty="0" err="1">
                <a:ea typeface="Times New Roman" panose="02020603050405020304" pitchFamily="18" charset="0"/>
              </a:rPr>
              <a:t>l’accord</a:t>
            </a:r>
            <a:r>
              <a:rPr sz="2400" dirty="0">
                <a:ea typeface="Times New Roman" panose="02020603050405020304" pitchFamily="18" charset="0"/>
              </a:rPr>
              <a:t> de </a:t>
            </a:r>
            <a:r>
              <a:rPr sz="2400" dirty="0" err="1">
                <a:ea typeface="Times New Roman" panose="02020603050405020304" pitchFamily="18" charset="0"/>
              </a:rPr>
              <a:t>coopération</a:t>
            </a:r>
            <a:r>
              <a:rPr sz="2400" dirty="0">
                <a:ea typeface="Times New Roman" panose="02020603050405020304" pitchFamily="18" charset="0"/>
              </a:rPr>
              <a:t> n</a:t>
            </a:r>
            <a:r>
              <a:rPr sz="2400" baseline="30000" dirty="0"/>
              <a:t>o</a:t>
            </a:r>
            <a:r>
              <a:rPr sz="2400" dirty="0"/>
              <a:t> </a:t>
            </a:r>
            <a:r>
              <a:rPr sz="2400" dirty="0">
                <a:solidFill>
                  <a:srgbClr val="10253F"/>
                </a:solidFill>
                <a:latin typeface="Arial" panose="020B0604020202020204" pitchFamily="34" charset="0"/>
              </a:rPr>
              <a:t>GH0002225-03</a:t>
            </a:r>
            <a:r>
              <a:rPr sz="2400" dirty="0">
                <a:ea typeface="Times New Roman" panose="02020603050405020304" pitchFamily="18" charset="0"/>
              </a:rPr>
              <a:t> des </a:t>
            </a:r>
            <a:r>
              <a:rPr sz="2400" dirty="0" err="1">
                <a:ea typeface="Times New Roman" panose="02020603050405020304" pitchFamily="18" charset="0"/>
              </a:rPr>
              <a:t>Centres</a:t>
            </a:r>
            <a:r>
              <a:rPr sz="2400" dirty="0">
                <a:ea typeface="Times New Roman" panose="02020603050405020304" pitchFamily="18" charset="0"/>
              </a:rPr>
              <a:t> pour le </a:t>
            </a:r>
            <a:r>
              <a:rPr sz="2400" dirty="0" err="1">
                <a:ea typeface="Times New Roman" panose="02020603050405020304" pitchFamily="18" charset="0"/>
              </a:rPr>
              <a:t>contrôle</a:t>
            </a:r>
            <a:r>
              <a:rPr sz="2400" dirty="0">
                <a:ea typeface="Times New Roman" panose="02020603050405020304" pitchFamily="18" charset="0"/>
              </a:rPr>
              <a:t> et la </a:t>
            </a:r>
            <a:r>
              <a:rPr sz="2400" dirty="0" err="1">
                <a:ea typeface="Times New Roman" panose="02020603050405020304" pitchFamily="18" charset="0"/>
              </a:rPr>
              <a:t>prévention</a:t>
            </a:r>
            <a:r>
              <a:rPr sz="2400" dirty="0">
                <a:ea typeface="Times New Roman" panose="02020603050405020304" pitchFamily="18" charset="0"/>
              </a:rPr>
              <a:t> des maladies des États-Unis. Son </a:t>
            </a:r>
            <a:r>
              <a:rPr sz="2400" dirty="0" err="1">
                <a:ea typeface="Times New Roman" panose="02020603050405020304" pitchFamily="18" charset="0"/>
              </a:rPr>
              <a:t>contenu</a:t>
            </a:r>
            <a:r>
              <a:rPr sz="2400" dirty="0">
                <a:ea typeface="Times New Roman" panose="02020603050405020304" pitchFamily="18" charset="0"/>
              </a:rPr>
              <a:t> </a:t>
            </a:r>
            <a:r>
              <a:rPr sz="2400" dirty="0" err="1">
                <a:ea typeface="Times New Roman" panose="02020603050405020304" pitchFamily="18" charset="0"/>
              </a:rPr>
              <a:t>n’est</a:t>
            </a:r>
            <a:r>
              <a:rPr sz="2400" dirty="0">
                <a:ea typeface="Times New Roman" panose="02020603050405020304" pitchFamily="18" charset="0"/>
              </a:rPr>
              <a:t> pas </a:t>
            </a:r>
            <a:r>
              <a:rPr sz="2400" dirty="0" err="1">
                <a:ea typeface="Times New Roman" panose="02020603050405020304" pitchFamily="18" charset="0"/>
              </a:rPr>
              <a:t>nécessairement</a:t>
            </a:r>
            <a:r>
              <a:rPr sz="2400" dirty="0">
                <a:ea typeface="Times New Roman" panose="02020603050405020304" pitchFamily="18" charset="0"/>
              </a:rPr>
              <a:t> </a:t>
            </a:r>
            <a:r>
              <a:rPr sz="2400" dirty="0" err="1">
                <a:ea typeface="Times New Roman" panose="02020603050405020304" pitchFamily="18" charset="0"/>
              </a:rPr>
              <a:t>conforme</a:t>
            </a:r>
            <a:r>
              <a:rPr sz="2400" dirty="0">
                <a:ea typeface="Times New Roman" panose="02020603050405020304" pitchFamily="18" charset="0"/>
              </a:rPr>
              <a:t> aux politiques </a:t>
            </a:r>
            <a:r>
              <a:rPr sz="2400" dirty="0" err="1">
                <a:ea typeface="Times New Roman" panose="02020603050405020304" pitchFamily="18" charset="0"/>
              </a:rPr>
              <a:t>officielles</a:t>
            </a:r>
            <a:r>
              <a:rPr sz="2400" dirty="0">
                <a:ea typeface="Times New Roman" panose="02020603050405020304" pitchFamily="18" charset="0"/>
              </a:rPr>
              <a:t> du Département de la santé et des services </a:t>
            </a:r>
            <a:r>
              <a:rPr sz="2400" dirty="0" err="1">
                <a:ea typeface="Times New Roman" panose="02020603050405020304" pitchFamily="18" charset="0"/>
              </a:rPr>
              <a:t>sociaux</a:t>
            </a:r>
            <a:r>
              <a:rPr sz="2400" dirty="0">
                <a:ea typeface="Times New Roman" panose="02020603050405020304" pitchFamily="18" charset="0"/>
              </a:rPr>
              <a:t> des États-Unis, et la mention </a:t>
            </a:r>
            <a:r>
              <a:rPr sz="2400" dirty="0" err="1">
                <a:ea typeface="Times New Roman" panose="02020603050405020304" pitchFamily="18" charset="0"/>
              </a:rPr>
              <a:t>d’une</a:t>
            </a:r>
            <a:r>
              <a:rPr sz="2400" dirty="0">
                <a:ea typeface="Times New Roman" panose="02020603050405020304" pitchFamily="18" charset="0"/>
              </a:rPr>
              <a:t> appellation </a:t>
            </a:r>
            <a:r>
              <a:rPr sz="2400" dirty="0" err="1">
                <a:ea typeface="Times New Roman" panose="02020603050405020304" pitchFamily="18" charset="0"/>
              </a:rPr>
              <a:t>commerciale</a:t>
            </a:r>
            <a:r>
              <a:rPr sz="2400" dirty="0">
                <a:ea typeface="Times New Roman" panose="02020603050405020304" pitchFamily="18" charset="0"/>
              </a:rPr>
              <a:t>, de pratiques </a:t>
            </a:r>
            <a:r>
              <a:rPr sz="2400" dirty="0" err="1">
                <a:ea typeface="Times New Roman" panose="02020603050405020304" pitchFamily="18" charset="0"/>
              </a:rPr>
              <a:t>commerciales</a:t>
            </a:r>
            <a:r>
              <a:rPr sz="2400" dirty="0">
                <a:ea typeface="Times New Roman" panose="02020603050405020304" pitchFamily="18" charset="0"/>
              </a:rPr>
              <a:t> </a:t>
            </a:r>
            <a:r>
              <a:rPr sz="2400" dirty="0" err="1">
                <a:ea typeface="Times New Roman" panose="02020603050405020304" pitchFamily="18" charset="0"/>
              </a:rPr>
              <a:t>ou</a:t>
            </a:r>
            <a:r>
              <a:rPr sz="2400" dirty="0">
                <a:ea typeface="Times New Roman" panose="02020603050405020304" pitchFamily="18" charset="0"/>
              </a:rPr>
              <a:t> </a:t>
            </a:r>
            <a:r>
              <a:rPr sz="2400" dirty="0" err="1">
                <a:ea typeface="Times New Roman" panose="02020603050405020304" pitchFamily="18" charset="0"/>
              </a:rPr>
              <a:t>d’une</a:t>
            </a:r>
            <a:r>
              <a:rPr sz="2400" dirty="0">
                <a:ea typeface="Times New Roman" panose="02020603050405020304" pitchFamily="18" charset="0"/>
              </a:rPr>
              <a:t> </a:t>
            </a:r>
            <a:r>
              <a:rPr sz="2400" dirty="0" err="1">
                <a:ea typeface="Times New Roman" panose="02020603050405020304" pitchFamily="18" charset="0"/>
              </a:rPr>
              <a:t>organisation</a:t>
            </a:r>
            <a:r>
              <a:rPr sz="2400" dirty="0">
                <a:ea typeface="Times New Roman" panose="02020603050405020304" pitchFamily="18" charset="0"/>
              </a:rPr>
              <a:t> ne </a:t>
            </a:r>
            <a:r>
              <a:rPr sz="2400" dirty="0" err="1">
                <a:ea typeface="Times New Roman" panose="02020603050405020304" pitchFamily="18" charset="0"/>
              </a:rPr>
              <a:t>vaut</a:t>
            </a:r>
            <a:r>
              <a:rPr sz="2400" dirty="0">
                <a:ea typeface="Times New Roman" panose="02020603050405020304" pitchFamily="18" charset="0"/>
              </a:rPr>
              <a:t> pas approbation par le </a:t>
            </a:r>
            <a:r>
              <a:rPr sz="2400" dirty="0" err="1">
                <a:ea typeface="Times New Roman" panose="02020603050405020304" pitchFamily="18" charset="0"/>
              </a:rPr>
              <a:t>Gouvernement</a:t>
            </a:r>
            <a:r>
              <a:rPr sz="2400" dirty="0">
                <a:ea typeface="Times New Roman" panose="02020603050405020304" pitchFamily="18" charset="0"/>
              </a:rPr>
              <a:t> des États-Unis. </a:t>
            </a:r>
            <a:endParaRPr sz="2400" dirty="0">
              <a:effectLst/>
              <a:ea typeface="Calibri" panose="020F0502020204030204" pitchFamily="34" charset="0"/>
            </a:endParaRPr>
          </a:p>
          <a:p>
            <a:endParaRPr sz="2400" dirty="0"/>
          </a:p>
        </p:txBody>
      </p:sp>
      <p:sp>
        <p:nvSpPr>
          <p:cNvPr id="4" name="TextBox 3">
            <a:extLst>
              <a:ext uri="{FF2B5EF4-FFF2-40B4-BE49-F238E27FC236}">
                <a16:creationId xmlns:a16="http://schemas.microsoft.com/office/drawing/2014/main" id="{1928975A-A980-4294-BEBA-67C8CC817766}"/>
              </a:ext>
            </a:extLst>
          </p:cNvPr>
          <p:cNvSpPr txBox="1"/>
          <p:nvPr/>
        </p:nvSpPr>
        <p:spPr>
          <a:xfrm>
            <a:off x="870787" y="1337569"/>
            <a:ext cx="7520177"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anchor="t">
            <a:spAutoFit/>
          </a:bodyPr>
          <a:lstStyle/>
          <a:p>
            <a:pPr marL="0" marR="0" indent="0" algn="l" defTabSz="914400" rtl="0" fontAlgn="auto" latinLnBrk="0" hangingPunct="0">
              <a:lnSpc>
                <a:spcPct val="100000"/>
              </a:lnSpc>
              <a:spcBef>
                <a:spcPts val="0"/>
              </a:spcBef>
              <a:spcAft>
                <a:spcPts val="0"/>
              </a:spcAft>
              <a:buClrTx/>
              <a:buSzTx/>
              <a:buFontTx/>
              <a:buNone/>
              <a:tabLst/>
              <a:defRPr sz="2400" b="1">
                <a:ln>
                  <a:noFill/>
                </a:ln>
                <a:solidFill>
                  <a:schemeClr val="tx1"/>
                </a:solidFill>
                <a:effectLst/>
                <a:uFillTx/>
                <a:latin typeface="Source Sans Pro" panose="020B0503030403020204" pitchFamily="34" charset="0"/>
                <a:sym typeface="Calibri"/>
              </a:defRPr>
            </a:pPr>
            <a:r>
              <a:rPr dirty="0"/>
              <a:t>Clause de non-</a:t>
            </a:r>
            <a:r>
              <a:rPr dirty="0" err="1"/>
              <a:t>responsabilité</a:t>
            </a:r>
            <a:r>
              <a:rPr dirty="0"/>
              <a:t> des CDC des États-Unis</a:t>
            </a:r>
            <a:endParaRPr kumimoji="0" sz="2400" b="1" i="0" u="none" strike="noStrike" cap="none" normalizeH="0" baseline="0" dirty="0">
              <a:ln>
                <a:noFill/>
              </a:ln>
              <a:solidFill>
                <a:schemeClr val="tx1"/>
              </a:solidFill>
              <a:effectLst/>
              <a:uFillTx/>
              <a:latin typeface="Source Sans Pro" panose="020B0503030403020204" pitchFamily="34" charset="0"/>
              <a:sym typeface="Calibri"/>
            </a:endParaRPr>
          </a:p>
        </p:txBody>
      </p:sp>
    </p:spTree>
    <p:extLst>
      <p:ext uri="{BB962C8B-B14F-4D97-AF65-F5344CB8AC3E}">
        <p14:creationId xmlns:p14="http://schemas.microsoft.com/office/powerpoint/2010/main" val="130080302"/>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146A8C7-CD42-3C35-7E5D-E7211479AE5A}"/>
              </a:ext>
            </a:extLst>
          </p:cNvPr>
          <p:cNvSpPr>
            <a:spLocks noGrp="1"/>
          </p:cNvSpPr>
          <p:nvPr>
            <p:ph type="body" idx="1"/>
          </p:nvPr>
        </p:nvSpPr>
        <p:spPr/>
        <p:txBody>
          <a:bodyPr>
            <a:normAutofit fontScale="92500" lnSpcReduction="10000"/>
          </a:bodyPr>
          <a:lstStyle/>
          <a:p>
            <a:pPr fontAlgn="base">
              <a:defRPr sz="1900"/>
            </a:pPr>
            <a:r>
              <a:rPr b="1"/>
              <a:t>Plateforme d’apprentissage de l’OMS sur la sécurité sanitaire – Supports de formation</a:t>
            </a:r>
          </a:p>
          <a:p>
            <a:pPr fontAlgn="base">
              <a:defRPr sz="1900"/>
            </a:pPr>
            <a:r>
              <a:t>Les présents supports de formation sont la propriété de © l’Organisation mondiale de la Santé (OMS), 2022. Tous droits réservés.</a:t>
            </a:r>
          </a:p>
          <a:p>
            <a:pPr fontAlgn="base">
              <a:defRPr sz="1900"/>
            </a:pPr>
            <a:r>
              <a:t>Votre utilisation de ces supports est soumise aux « </a:t>
            </a:r>
            <a:r>
              <a:rPr u="sng">
                <a:hlinkClick r:id="rId2"/>
              </a:rPr>
              <a:t>Conditions d’utilisation des supports de formation de la Plateforme d’apprentissage de l’OMS sur la sécurité sanitaire</a:t>
            </a:r>
            <a:r>
              <a:t> », que vous avez acceptées en téléchargeant ces documents et qui sont disponibles sur la Plateforme d’apprentissage sur la sécurité sanitaire à l’adresse suivante : </a:t>
            </a:r>
            <a:r>
              <a:rPr u="sng">
                <a:hlinkClick r:id="rId3"/>
              </a:rPr>
              <a:t>https://extranet.who.int/hslp</a:t>
            </a:r>
          </a:p>
          <a:p>
            <a:pPr fontAlgn="base">
              <a:defRPr sz="1900"/>
            </a:pPr>
            <a:r>
              <a:t>​</a:t>
            </a:r>
          </a:p>
          <a:p>
            <a:pPr fontAlgn="base">
              <a:defRPr sz="1900"/>
            </a:pPr>
            <a:r>
              <a:t>En cas d’adaptation, de modification, de traduction ou de toute autre révision du contenu de ces documents, vous ne devez pas laisser entendre que l’OMS souscrit de quelque manière que ce soit à ces modifications, et vous ne devez pas utiliser le nom ni le logo de l’OMS dans les documents ainsi modifiés. ​</a:t>
            </a:r>
          </a:p>
          <a:p>
            <a:pPr fontAlgn="base">
              <a:defRPr sz="1900"/>
            </a:pPr>
            <a:r>
              <a:t>​</a:t>
            </a:r>
          </a:p>
          <a:p>
            <a:pPr fontAlgn="base">
              <a:defRPr sz="1900"/>
            </a:pPr>
            <a:r>
              <a:t>Si vous adaptez, modifiez, traduisez ou révisez de quelque manière que ce soit le contenu de ces documents, vous devez en citer la source dans les termes suivants : « Ces supports de formation sont une version modifiée du programme de formation pour les </a:t>
            </a:r>
            <a:r>
              <a:rPr>
                <a:solidFill>
                  <a:srgbClr val="10253F"/>
                </a:solidFill>
                <a:ea typeface="Arial"/>
                <a:cs typeface="Arial"/>
                <a:sym typeface="Calibri"/>
              </a:rPr>
              <a:t>gestionnaires des équipes d’intervention rapide</a:t>
            </a:r>
            <a:r>
              <a:t> (disponible à l’adresse suivante : https://extranet.who.int/hslp/), propriété de © l’Organisation mondiale de la Santé (OMS) 2022, et sont utilisés avec l’autorisation de l’OMS. L’OMS décline toute responsabilité en cas de modification ou de révision des documents de l’OMS protégés par le droit d’auteur. »</a:t>
            </a:r>
          </a:p>
          <a:p>
            <a:pPr fontAlgn="base">
              <a:defRPr sz="1900"/>
            </a:pPr>
            <a:r>
              <a:t>En outre, nous vous invitons à informer l’OMS de toute modification de ces documents sʼils sont utilisés à des fins publiques, d’archivage ou de formation continue, en envoyant un courrier électronique à l’adresse suivante : </a:t>
            </a:r>
            <a:r>
              <a:rPr u="sng">
                <a:hlinkClick r:id="rId4"/>
              </a:rPr>
              <a:t>ihrhrt@who.int</a:t>
            </a:r>
          </a:p>
          <a:p>
            <a:endParaRPr u="sng">
              <a:hlinkClick r:id="rId4"/>
            </a:endParaRPr>
          </a:p>
        </p:txBody>
      </p:sp>
      <p:sp>
        <p:nvSpPr>
          <p:cNvPr id="6" name="Slide Number Placeholder 8">
            <a:extLst>
              <a:ext uri="{FF2B5EF4-FFF2-40B4-BE49-F238E27FC236}">
                <a16:creationId xmlns:a16="http://schemas.microsoft.com/office/drawing/2014/main" id="{BFB9D6DD-9863-4B77-BEE2-D1BD4D1CA725}"/>
              </a:ext>
            </a:extLst>
          </p:cNvPr>
          <p:cNvSpPr txBox="1">
            <a:spLocks noGrp="1"/>
          </p:cNvSpPr>
          <p:nvPr>
            <p:ph type="sldNum" sz="quarter" idx="2"/>
          </p:nvPr>
        </p:nvSpPr>
        <p:spPr>
          <a:xfrm>
            <a:off x="11741444" y="6526891"/>
            <a:ext cx="423116" cy="319088"/>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pPr algn="ctr"/>
            <a:fld id="{86CB4B4D-7CA3-9044-876B-883B54F8677D}" type="slidenum">
              <a:rPr lang="en-US" sz="1000" smtClean="0">
                <a:solidFill>
                  <a:schemeClr val="tx1">
                    <a:lumMod val="50000"/>
                    <a:lumOff val="50000"/>
                  </a:schemeClr>
                </a:solidFill>
                <a:latin typeface="Source Sans Pro" panose="020B0503030403020204" pitchFamily="34" charset="0"/>
              </a:rPr>
              <a:pPr algn="ctr"/>
              <a:t>28</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74109106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 name="TextBox 2"/>
          <p:cNvSpPr txBox="1"/>
          <p:nvPr/>
        </p:nvSpPr>
        <p:spPr>
          <a:xfrm>
            <a:off x="96253" y="1039697"/>
            <a:ext cx="12050027" cy="212365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lvl1pPr algn="ctr">
              <a:defRPr sz="4400">
                <a:solidFill>
                  <a:srgbClr val="FFFFFF"/>
                </a:solidFill>
                <a:latin typeface="Source Sans Pro Bold"/>
                <a:ea typeface="Source Sans Pro Bold"/>
                <a:cs typeface="Source Sans Pro Bold"/>
                <a:sym typeface="Source Sans Pro Bold"/>
              </a:defRPr>
            </a:lvl1pPr>
          </a:lstStyle>
          <a:p>
            <a:pPr>
              <a:defRPr b="1"/>
            </a:pPr>
            <a:r>
              <a:t>Module 6 </a:t>
            </a:r>
          </a:p>
          <a:p>
            <a:pPr>
              <a:defRPr b="1"/>
            </a:pPr>
            <a:r>
              <a:t>Gestion financière des</a:t>
            </a:r>
          </a:p>
          <a:p>
            <a:pPr>
              <a:defRPr b="1"/>
            </a:pPr>
            <a:r>
              <a:t>équipes d’intervention rapide</a:t>
            </a:r>
            <a:endParaRPr b="1">
              <a:solidFill>
                <a:srgbClr val="FF0000"/>
              </a:solidFill>
              <a:highlight>
                <a:srgbClr val="FFFF00"/>
              </a:highlight>
            </a:endParaRPr>
          </a:p>
        </p:txBody>
      </p:sp>
      <p:sp>
        <p:nvSpPr>
          <p:cNvPr id="572" name="Rounded Rectangle 3"/>
          <p:cNvSpPr/>
          <p:nvPr/>
        </p:nvSpPr>
        <p:spPr>
          <a:xfrm flipV="1">
            <a:off x="4838412" y="3254402"/>
            <a:ext cx="2515175" cy="111824"/>
          </a:xfrm>
          <a:prstGeom prst="roundRect">
            <a:avLst>
              <a:gd name="adj" fmla="val 50000"/>
            </a:avLst>
          </a:prstGeom>
          <a:solidFill>
            <a:schemeClr val="accent3"/>
          </a:solidFill>
          <a:ln w="12700">
            <a:miter lim="400000"/>
          </a:ln>
        </p:spPr>
        <p:txBody>
          <a:bodyPr lIns="45719" rIns="45719" anchor="ctr"/>
          <a:lstStyle/>
          <a:p>
            <a:pPr algn="ctr">
              <a:defRPr>
                <a:solidFill>
                  <a:srgbClr val="FFFFFF"/>
                </a:solidFill>
              </a:defRPr>
            </a:pPr>
            <a:endParaRPr/>
          </a:p>
        </p:txBody>
      </p:sp>
      <p:sp>
        <p:nvSpPr>
          <p:cNvPr id="4" name="Slide Number Placeholder 3">
            <a:extLst>
              <a:ext uri="{FF2B5EF4-FFF2-40B4-BE49-F238E27FC236}">
                <a16:creationId xmlns:a16="http://schemas.microsoft.com/office/drawing/2014/main" id="{6E9EAA4F-46ED-4656-AC38-4A661B4DD5C6}"/>
              </a:ext>
            </a:extLst>
          </p:cNvPr>
          <p:cNvSpPr>
            <a:spLocks noGrp="1"/>
          </p:cNvSpPr>
          <p:nvPr>
            <p:ph type="sldNum" sz="quarter" idx="2"/>
          </p:nvPr>
        </p:nvSpPr>
        <p:spPr>
          <a:xfrm>
            <a:off x="11913941" y="6513212"/>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3</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89597" y="1712138"/>
            <a:ext cx="7167921" cy="44755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p>
            <a:pPr>
              <a:spcBef>
                <a:spcPts val="500"/>
              </a:spcBef>
              <a:defRPr sz="2400">
                <a:solidFill>
                  <a:schemeClr val="tx1"/>
                </a:solidFill>
                <a:latin typeface="Source Sans Pro"/>
                <a:ea typeface="Arial"/>
                <a:cs typeface="Arial"/>
                <a:sym typeface="Source Sans Pro Regular"/>
              </a:defRPr>
            </a:pPr>
            <a:r>
              <a:rPr dirty="0"/>
              <a:t>À </a:t>
            </a:r>
            <a:r>
              <a:rPr dirty="0" err="1"/>
              <a:t>l’issue</a:t>
            </a:r>
            <a:r>
              <a:rPr dirty="0"/>
              <a:t> de </a:t>
            </a:r>
            <a:r>
              <a:rPr dirty="0" err="1"/>
              <a:t>cette</a:t>
            </a:r>
            <a:r>
              <a:rPr dirty="0"/>
              <a:t> séance, </a:t>
            </a:r>
            <a:r>
              <a:rPr dirty="0" err="1"/>
              <a:t>vous</a:t>
            </a:r>
            <a:r>
              <a:rPr dirty="0"/>
              <a:t> </a:t>
            </a:r>
            <a:r>
              <a:rPr dirty="0" err="1"/>
              <a:t>saurez</a:t>
            </a:r>
            <a:r>
              <a:rPr dirty="0"/>
              <a:t> :</a:t>
            </a:r>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err="1"/>
              <a:t>Définir</a:t>
            </a:r>
            <a:r>
              <a:rPr dirty="0"/>
              <a:t> </a:t>
            </a:r>
            <a:r>
              <a:rPr dirty="0" err="1"/>
              <a:t>en</a:t>
            </a:r>
            <a:r>
              <a:rPr dirty="0"/>
              <a:t> quoi </a:t>
            </a:r>
            <a:r>
              <a:rPr dirty="0" err="1"/>
              <a:t>consiste</a:t>
            </a:r>
            <a:r>
              <a:rPr dirty="0"/>
              <a:t> la </a:t>
            </a:r>
            <a:r>
              <a:rPr dirty="0" err="1"/>
              <a:t>budgétisation</a:t>
            </a:r>
            <a:r>
              <a:rPr dirty="0"/>
              <a:t> et </a:t>
            </a:r>
            <a:r>
              <a:rPr dirty="0" err="1"/>
              <a:t>expliquer</a:t>
            </a:r>
            <a:r>
              <a:rPr dirty="0"/>
              <a:t> </a:t>
            </a:r>
            <a:r>
              <a:rPr dirty="0" err="1"/>
              <a:t>ses</a:t>
            </a:r>
            <a:r>
              <a:rPr dirty="0"/>
              <a:t> </a:t>
            </a:r>
            <a:r>
              <a:rPr dirty="0" err="1"/>
              <a:t>objectifs</a:t>
            </a:r>
            <a:endParaRPr dirty="0"/>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Rappeler les </a:t>
            </a:r>
            <a:r>
              <a:rPr dirty="0" err="1"/>
              <a:t>principaux</a:t>
            </a:r>
            <a:r>
              <a:rPr dirty="0"/>
              <a:t> </a:t>
            </a:r>
            <a:r>
              <a:rPr dirty="0" err="1"/>
              <a:t>facteurs</a:t>
            </a:r>
            <a:r>
              <a:rPr dirty="0"/>
              <a:t> à prendre </a:t>
            </a:r>
            <a:r>
              <a:rPr dirty="0" err="1"/>
              <a:t>en</a:t>
            </a:r>
            <a:r>
              <a:rPr dirty="0"/>
              <a:t> </a:t>
            </a:r>
            <a:r>
              <a:rPr dirty="0" err="1"/>
              <a:t>compte</a:t>
            </a:r>
            <a:r>
              <a:rPr dirty="0"/>
              <a:t> dans la gestion financière des EIR</a:t>
            </a:r>
            <a:r>
              <a:rPr lang="fr-FR" dirty="0"/>
              <a:t>,</a:t>
            </a:r>
            <a:r>
              <a:rPr dirty="0"/>
              <a:t> </a:t>
            </a:r>
            <a:r>
              <a:rPr dirty="0" err="1"/>
              <a:t>notamment</a:t>
            </a:r>
            <a:r>
              <a:rPr dirty="0"/>
              <a:t> </a:t>
            </a:r>
            <a:r>
              <a:rPr dirty="0" err="1"/>
              <a:t>l’utilisation</a:t>
            </a:r>
            <a:r>
              <a:rPr dirty="0"/>
              <a:t> des </a:t>
            </a:r>
            <a:r>
              <a:rPr dirty="0" err="1"/>
              <a:t>ressources</a:t>
            </a:r>
            <a:r>
              <a:rPr dirty="0"/>
              <a:t> </a:t>
            </a:r>
            <a:r>
              <a:rPr dirty="0" err="1"/>
              <a:t>financières</a:t>
            </a:r>
            <a:endParaRPr dirty="0"/>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Lister les </a:t>
            </a:r>
            <a:r>
              <a:rPr dirty="0" err="1"/>
              <a:t>principaux</a:t>
            </a:r>
            <a:r>
              <a:rPr dirty="0"/>
              <a:t> </a:t>
            </a:r>
            <a:r>
              <a:rPr dirty="0" err="1"/>
              <a:t>éléments</a:t>
            </a:r>
            <a:r>
              <a:rPr dirty="0"/>
              <a:t> </a:t>
            </a:r>
            <a:r>
              <a:rPr dirty="0" err="1"/>
              <a:t>budgétaires</a:t>
            </a:r>
            <a:r>
              <a:rPr dirty="0"/>
              <a:t> à </a:t>
            </a:r>
            <a:r>
              <a:rPr dirty="0" err="1"/>
              <a:t>intégrer</a:t>
            </a:r>
            <a:r>
              <a:rPr dirty="0"/>
              <a:t> dans le budget </a:t>
            </a:r>
            <a:r>
              <a:rPr dirty="0" err="1"/>
              <a:t>dʼun</a:t>
            </a:r>
            <a:r>
              <a:rPr dirty="0"/>
              <a:t> </a:t>
            </a:r>
            <a:r>
              <a:rPr dirty="0" err="1"/>
              <a:t>programme</a:t>
            </a:r>
            <a:r>
              <a:rPr dirty="0"/>
              <a:t> </a:t>
            </a:r>
            <a:r>
              <a:rPr dirty="0" err="1"/>
              <a:t>d’intervention</a:t>
            </a:r>
            <a:r>
              <a:rPr dirty="0"/>
              <a:t> </a:t>
            </a:r>
            <a:r>
              <a:rPr dirty="0" err="1"/>
              <a:t>rapide</a:t>
            </a:r>
            <a:endParaRPr dirty="0">
              <a:solidFill>
                <a:schemeClr val="tx1"/>
              </a:solidFill>
            </a:endParaRPr>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err="1"/>
              <a:t>Définir</a:t>
            </a:r>
            <a:r>
              <a:rPr dirty="0"/>
              <a:t> la </a:t>
            </a:r>
            <a:r>
              <a:rPr dirty="0" err="1"/>
              <a:t>viabilité</a:t>
            </a:r>
            <a:r>
              <a:rPr dirty="0"/>
              <a:t> </a:t>
            </a:r>
            <a:r>
              <a:rPr dirty="0" err="1"/>
              <a:t>budgétaire</a:t>
            </a:r>
            <a:endParaRPr dirty="0"/>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Lister les </a:t>
            </a:r>
            <a:r>
              <a:rPr dirty="0" err="1"/>
              <a:t>éléments</a:t>
            </a:r>
            <a:r>
              <a:rPr dirty="0"/>
              <a:t> d’un plan de </a:t>
            </a:r>
            <a:r>
              <a:rPr dirty="0" err="1"/>
              <a:t>viabilité</a:t>
            </a:r>
            <a:r>
              <a:rPr dirty="0"/>
              <a:t> financière</a:t>
            </a:r>
            <a:endParaRPr sz="2400" dirty="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du module</a:t>
            </a:r>
            <a:endParaRPr b="1"/>
          </a:p>
        </p:txBody>
      </p:sp>
      <p:sp>
        <p:nvSpPr>
          <p:cNvPr id="4" name="Slide Number Placeholder 3">
            <a:extLst>
              <a:ext uri="{FF2B5EF4-FFF2-40B4-BE49-F238E27FC236}">
                <a16:creationId xmlns:a16="http://schemas.microsoft.com/office/drawing/2014/main" id="{CEAE2AEA-6037-4D15-A733-A1AA1D82241D}"/>
              </a:ext>
            </a:extLst>
          </p:cNvPr>
          <p:cNvSpPr>
            <a:spLocks noGrp="1"/>
          </p:cNvSpPr>
          <p:nvPr>
            <p:ph type="sldNum" sz="quarter" idx="2"/>
          </p:nvPr>
        </p:nvSpPr>
        <p:spPr>
          <a:xfrm>
            <a:off x="11876316" y="6493425"/>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4</a:t>
            </a:fld>
            <a:endParaRPr sz="1000">
              <a:solidFill>
                <a:schemeClr val="tx1">
                  <a:lumMod val="50000"/>
                  <a:lumOff val="50000"/>
                </a:schemeClr>
              </a:solidFill>
              <a:latin typeface="Source Sans Pro" panose="020B0503030403020204" pitchFamily="34" charset="0"/>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178967" y="2582178"/>
            <a:ext cx="7473253" cy="16979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20" rIns="45719" bIns="45720" anchor="t">
            <a:spAutoFit/>
          </a:bodyPr>
          <a:lstStyle/>
          <a:p>
            <a:pPr marL="457200" lvl="0" indent="-457200">
              <a:spcBef>
                <a:spcPts val="500"/>
              </a:spcBef>
              <a:buClr>
                <a:srgbClr val="65A000"/>
              </a:buClr>
              <a:buSzPct val="100000"/>
              <a:buFont typeface="+mj-lt"/>
              <a:buAutoNum type="arabicPeriod"/>
              <a:defRPr sz="2400">
                <a:solidFill>
                  <a:srgbClr val="10253F"/>
                </a:solidFill>
                <a:latin typeface="Source Sans Pro Regular"/>
                <a:ea typeface="Source Sans Pro Regular"/>
                <a:cs typeface="Source Sans Pro Regular"/>
                <a:sym typeface="Source Sans Pro Regular"/>
              </a:defRPr>
            </a:pPr>
            <a:endParaRPr sz="2400">
              <a:solidFill>
                <a:schemeClr val="tx1"/>
              </a:solidFill>
              <a:latin typeface="Source Sans Pro Regular"/>
              <a:ea typeface="Arial"/>
              <a:cs typeface="Arial"/>
            </a:endParaRPr>
          </a:p>
          <a:p>
            <a:pPr lvl="1" indent="0">
              <a:spcBef>
                <a:spcPts val="500"/>
              </a:spcBef>
              <a:buClr>
                <a:srgbClr val="65A000"/>
              </a:buClr>
              <a:buSzPct val="100000"/>
              <a:defRPr sz="2400">
                <a:solidFill>
                  <a:srgbClr val="10253F"/>
                </a:solidFill>
                <a:latin typeface="Source Sans Pro"/>
                <a:ea typeface="Source Sans Pro Regular"/>
                <a:cs typeface="Arial"/>
                <a:sym typeface="Source Sans Pro Regular"/>
              </a:defRPr>
            </a:pPr>
            <a:r>
              <a:rPr>
                <a:solidFill>
                  <a:srgbClr val="65A100"/>
                </a:solidFill>
              </a:rPr>
              <a:t>6.1 </a:t>
            </a:r>
            <a:r>
              <a:rPr>
                <a:solidFill>
                  <a:schemeClr val="tx1"/>
                </a:solidFill>
              </a:rPr>
              <a:t>Budgétisation et utilisation des ressources financières</a:t>
            </a:r>
          </a:p>
          <a:p>
            <a:pPr lvl="1" indent="0">
              <a:spcBef>
                <a:spcPts val="500"/>
              </a:spcBef>
              <a:buClr>
                <a:srgbClr val="65A000"/>
              </a:buClr>
              <a:buSzPct val="100000"/>
              <a:defRPr sz="2400">
                <a:solidFill>
                  <a:srgbClr val="10253F"/>
                </a:solidFill>
                <a:latin typeface="Source Sans Pro"/>
                <a:ea typeface="Source Sans Pro Regular"/>
                <a:cs typeface="Arial"/>
                <a:sym typeface="Source Sans Pro Regular"/>
              </a:defRPr>
            </a:pPr>
            <a:r>
              <a:rPr>
                <a:solidFill>
                  <a:srgbClr val="65A100"/>
                </a:solidFill>
              </a:rPr>
              <a:t>6.2 </a:t>
            </a:r>
            <a:r>
              <a:rPr>
                <a:solidFill>
                  <a:schemeClr val="tx1"/>
                </a:solidFill>
              </a:rPr>
              <a:t>Plan budgétaire et viabilité financière d'un programme d'intervention rapide</a:t>
            </a:r>
            <a:endParaRPr sz="2400">
              <a:solidFill>
                <a:schemeClr val="tx1"/>
              </a:solidFill>
              <a:latin typeface="Source Sans Pro"/>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40843" y="735563"/>
            <a:ext cx="2876457" cy="58477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Sommaire</a:t>
            </a:r>
            <a:endParaRPr b="1"/>
          </a:p>
        </p:txBody>
      </p:sp>
      <p:sp>
        <p:nvSpPr>
          <p:cNvPr id="4" name="Slide Number Placeholder 3">
            <a:extLst>
              <a:ext uri="{FF2B5EF4-FFF2-40B4-BE49-F238E27FC236}">
                <a16:creationId xmlns:a16="http://schemas.microsoft.com/office/drawing/2014/main" id="{C3744BC3-2C5C-4F5E-904C-C3A71CD91065}"/>
              </a:ext>
            </a:extLst>
          </p:cNvPr>
          <p:cNvSpPr>
            <a:spLocks noGrp="1"/>
          </p:cNvSpPr>
          <p:nvPr>
            <p:ph type="sldNum" sz="quarter" idx="2"/>
          </p:nvPr>
        </p:nvSpPr>
        <p:spPr>
          <a:xfrm>
            <a:off x="11876316" y="6493425"/>
            <a:ext cx="280874" cy="320041"/>
          </a:xfrm>
        </p:spPr>
        <p:txBody>
          <a:bodyPr/>
          <a:lstStyle/>
          <a:p>
            <a:fld id="{86CB4B4D-7CA3-9044-876B-883B54F8677D}" type="slidenum">
              <a:rPr lang="en-US" sz="1000">
                <a:solidFill>
                  <a:schemeClr val="tx1">
                    <a:lumMod val="50000"/>
                    <a:lumOff val="50000"/>
                  </a:schemeClr>
                </a:solidFill>
                <a:latin typeface="Source Sans Pro" panose="020B0503030403020204" pitchFamily="34" charset="0"/>
              </a:rPr>
              <a:t>5</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1836358625"/>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idx="4294967295"/>
          </p:nvPr>
        </p:nvSpPr>
        <p:spPr>
          <a:xfrm>
            <a:off x="1357162" y="2548819"/>
            <a:ext cx="9731375" cy="1125094"/>
          </a:xfrm>
          <a:prstGeom prst="rect">
            <a:avLst/>
          </a:prstGeom>
        </p:spPr>
        <p:txBody>
          <a:bodyPr vert="horz" wrap="square" lIns="0" tIns="16933" rIns="0" bIns="0" numCol="1" anchor="ctr" anchorCtr="0" compatLnSpc="1">
            <a:prstTxWarp prst="textNoShape">
              <a:avLst/>
            </a:prstTxWarp>
            <a:spAutoFit/>
          </a:bodyPr>
          <a:lstStyle/>
          <a:p>
            <a:pPr algn="ctr">
              <a:defRPr sz="4000" b="1" kern="1200"/>
            </a:pPr>
            <a:r>
              <a:t>6.1 Budgétisation et utilisation des ressources financières </a:t>
            </a:r>
          </a:p>
        </p:txBody>
      </p:sp>
      <p:sp>
        <p:nvSpPr>
          <p:cNvPr id="5" name="Slide Number Placeholder 4">
            <a:extLst>
              <a:ext uri="{FF2B5EF4-FFF2-40B4-BE49-F238E27FC236}">
                <a16:creationId xmlns:a16="http://schemas.microsoft.com/office/drawing/2014/main" id="{D7D73EB1-0E76-480D-A169-7A7FAEBC98AB}"/>
              </a:ext>
            </a:extLst>
          </p:cNvPr>
          <p:cNvSpPr>
            <a:spLocks noGrp="1"/>
          </p:cNvSpPr>
          <p:nvPr>
            <p:ph type="sldNum" sz="quarter" idx="2"/>
          </p:nvPr>
        </p:nvSpPr>
        <p:spPr>
          <a:xfrm>
            <a:off x="11911126" y="6513213"/>
            <a:ext cx="280874" cy="320041"/>
          </a:xfrm>
        </p:spPr>
        <p:txBody>
          <a:bodyPr/>
          <a:lstStyle/>
          <a:p>
            <a:fld id="{86CB4B4D-7CA3-9044-876B-883B54F8677D}" type="slidenum">
              <a:rPr lang="en-US" sz="1000">
                <a:solidFill>
                  <a:schemeClr val="tx1">
                    <a:lumMod val="50000"/>
                    <a:lumOff val="50000"/>
                  </a:schemeClr>
                </a:solidFill>
                <a:latin typeface="Source Sans Pro" panose="020B0503030403020204" pitchFamily="34" charset="0"/>
              </a:rPr>
              <a:t>6</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34064829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Content Placeholder 1"/>
          <p:cNvSpPr txBox="1"/>
          <p:nvPr/>
        </p:nvSpPr>
        <p:spPr>
          <a:xfrm>
            <a:off x="4222220" y="1880296"/>
            <a:ext cx="7167921" cy="287001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p>
            <a:pPr>
              <a:spcBef>
                <a:spcPts val="500"/>
              </a:spcBef>
              <a:defRPr sz="2400">
                <a:solidFill>
                  <a:schemeClr val="tx1"/>
                </a:solidFill>
                <a:latin typeface="Source Sans Pro"/>
                <a:ea typeface="Arial"/>
                <a:cs typeface="Arial"/>
                <a:sym typeface="Source Sans Pro Regular"/>
              </a:defRPr>
            </a:pPr>
            <a:r>
              <a:rPr dirty="0"/>
              <a:t>À </a:t>
            </a:r>
            <a:r>
              <a:rPr dirty="0" err="1"/>
              <a:t>l’issue</a:t>
            </a:r>
            <a:r>
              <a:rPr dirty="0"/>
              <a:t> de </a:t>
            </a:r>
            <a:r>
              <a:rPr dirty="0" err="1"/>
              <a:t>cette</a:t>
            </a:r>
            <a:r>
              <a:rPr dirty="0"/>
              <a:t> séance, </a:t>
            </a:r>
            <a:r>
              <a:rPr dirty="0" err="1"/>
              <a:t>vous</a:t>
            </a:r>
            <a:r>
              <a:rPr dirty="0"/>
              <a:t> </a:t>
            </a:r>
            <a:r>
              <a:rPr dirty="0" err="1"/>
              <a:t>saurez</a:t>
            </a:r>
            <a:r>
              <a:rPr dirty="0"/>
              <a:t> :</a:t>
            </a:r>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err="1"/>
              <a:t>Définir</a:t>
            </a:r>
            <a:r>
              <a:rPr dirty="0"/>
              <a:t> </a:t>
            </a:r>
            <a:r>
              <a:rPr dirty="0" err="1"/>
              <a:t>en</a:t>
            </a:r>
            <a:r>
              <a:rPr dirty="0"/>
              <a:t> quoi </a:t>
            </a:r>
            <a:r>
              <a:rPr dirty="0" err="1"/>
              <a:t>consiste</a:t>
            </a:r>
            <a:r>
              <a:rPr dirty="0"/>
              <a:t> la </a:t>
            </a:r>
            <a:r>
              <a:rPr dirty="0" err="1"/>
              <a:t>budgétisation</a:t>
            </a:r>
            <a:r>
              <a:rPr dirty="0"/>
              <a:t> et </a:t>
            </a:r>
            <a:r>
              <a:rPr dirty="0" err="1"/>
              <a:t>expliquer</a:t>
            </a:r>
            <a:r>
              <a:rPr dirty="0"/>
              <a:t> </a:t>
            </a:r>
            <a:r>
              <a:rPr dirty="0" err="1"/>
              <a:t>ses</a:t>
            </a:r>
            <a:r>
              <a:rPr dirty="0"/>
              <a:t> </a:t>
            </a:r>
            <a:r>
              <a:rPr dirty="0" err="1"/>
              <a:t>objectifs</a:t>
            </a:r>
            <a:endParaRPr dirty="0"/>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Rappeler les </a:t>
            </a:r>
            <a:r>
              <a:rPr dirty="0" err="1"/>
              <a:t>principaux</a:t>
            </a:r>
            <a:r>
              <a:rPr dirty="0"/>
              <a:t> </a:t>
            </a:r>
            <a:r>
              <a:rPr dirty="0" err="1"/>
              <a:t>facteurs</a:t>
            </a:r>
            <a:r>
              <a:rPr dirty="0"/>
              <a:t> à prendre </a:t>
            </a:r>
            <a:r>
              <a:rPr dirty="0" err="1"/>
              <a:t>en</a:t>
            </a:r>
            <a:r>
              <a:rPr dirty="0"/>
              <a:t> </a:t>
            </a:r>
            <a:r>
              <a:rPr dirty="0" err="1"/>
              <a:t>compte</a:t>
            </a:r>
            <a:r>
              <a:rPr dirty="0"/>
              <a:t> dans la gestion financière des EIR</a:t>
            </a:r>
          </a:p>
          <a:p>
            <a:pPr marL="307975" indent="-307975">
              <a:spcBef>
                <a:spcPts val="500"/>
              </a:spcBef>
              <a:buClr>
                <a:srgbClr val="65A000"/>
              </a:buClr>
              <a:buSzPct val="100000"/>
              <a:buFont typeface="Arial"/>
              <a:buChar char="•"/>
              <a:defRPr sz="2400">
                <a:solidFill>
                  <a:schemeClr val="tx1"/>
                </a:solidFill>
                <a:latin typeface="Source Sans Pro"/>
                <a:ea typeface="Arial"/>
                <a:cs typeface="Arial"/>
                <a:sym typeface="Source Sans Pro Regular"/>
              </a:defRPr>
            </a:pPr>
            <a:r>
              <a:rPr dirty="0"/>
              <a:t>Rappeler les </a:t>
            </a:r>
            <a:r>
              <a:rPr dirty="0" err="1"/>
              <a:t>principaux</a:t>
            </a:r>
            <a:r>
              <a:rPr dirty="0"/>
              <a:t> </a:t>
            </a:r>
            <a:r>
              <a:rPr dirty="0" err="1"/>
              <a:t>facteurs</a:t>
            </a:r>
            <a:r>
              <a:rPr dirty="0"/>
              <a:t> à prendre </a:t>
            </a:r>
            <a:r>
              <a:rPr dirty="0" err="1"/>
              <a:t>en</a:t>
            </a:r>
            <a:r>
              <a:rPr dirty="0"/>
              <a:t> </a:t>
            </a:r>
            <a:r>
              <a:rPr dirty="0" err="1"/>
              <a:t>compte</a:t>
            </a:r>
            <a:r>
              <a:rPr dirty="0"/>
              <a:t> dans </a:t>
            </a:r>
            <a:r>
              <a:rPr dirty="0" err="1"/>
              <a:t>l’utilisation</a:t>
            </a:r>
            <a:r>
              <a:rPr dirty="0"/>
              <a:t> des </a:t>
            </a:r>
            <a:r>
              <a:rPr dirty="0" err="1"/>
              <a:t>ressources</a:t>
            </a:r>
            <a:r>
              <a:rPr dirty="0"/>
              <a:t> </a:t>
            </a:r>
            <a:r>
              <a:rPr dirty="0" err="1"/>
              <a:t>financières</a:t>
            </a:r>
            <a:endParaRPr sz="2400" dirty="0">
              <a:solidFill>
                <a:schemeClr val="tx1"/>
              </a:solidFill>
              <a:latin typeface="Source Sans Pro"/>
              <a:ea typeface="Arial"/>
              <a:cs typeface="Arial"/>
            </a:endParaRPr>
          </a:p>
        </p:txBody>
      </p:sp>
      <p:sp>
        <p:nvSpPr>
          <p:cNvPr id="617" name="Pentagon 2"/>
          <p:cNvSpPr/>
          <p:nvPr/>
        </p:nvSpPr>
        <p:spPr>
          <a:xfrm rot="10800000">
            <a:off x="11803002"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anchor="ctr"/>
          <a:lstStyle/>
          <a:p>
            <a:pPr algn="ctr">
              <a:defRPr>
                <a:solidFill>
                  <a:srgbClr val="FFFFFF"/>
                </a:solidFill>
              </a:defRPr>
            </a:pPr>
            <a:endParaRPr/>
          </a:p>
        </p:txBody>
      </p:sp>
      <p:sp>
        <p:nvSpPr>
          <p:cNvPr id="618" name="TextBox 8"/>
          <p:cNvSpPr txBox="1"/>
          <p:nvPr/>
        </p:nvSpPr>
        <p:spPr>
          <a:xfrm>
            <a:off x="360508" y="376599"/>
            <a:ext cx="2876457" cy="10772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tIns="45720" rIns="45719" bIns="45720" anchor="t">
            <a:spAutoFit/>
          </a:bodyPr>
          <a:lstStyle>
            <a:lvl1pPr>
              <a:defRPr sz="3200">
                <a:solidFill>
                  <a:srgbClr val="FFFFFF"/>
                </a:solidFill>
                <a:latin typeface="Source Sans Pro Bold"/>
                <a:ea typeface="Source Sans Pro Bold"/>
                <a:cs typeface="Source Sans Pro Bold"/>
                <a:sym typeface="Source Sans Pro Bold"/>
              </a:defRPr>
            </a:lvl1pPr>
          </a:lstStyle>
          <a:p>
            <a:pPr>
              <a:defRPr b="1"/>
            </a:pPr>
            <a:r>
              <a:t>Objectifs de la séance</a:t>
            </a:r>
            <a:endParaRPr b="1"/>
          </a:p>
        </p:txBody>
      </p:sp>
      <p:sp>
        <p:nvSpPr>
          <p:cNvPr id="4" name="Slide Number Placeholder 3">
            <a:extLst>
              <a:ext uri="{FF2B5EF4-FFF2-40B4-BE49-F238E27FC236}">
                <a16:creationId xmlns:a16="http://schemas.microsoft.com/office/drawing/2014/main" id="{CEAE2AEA-6037-4D15-A733-A1AA1D82241D}"/>
              </a:ext>
            </a:extLst>
          </p:cNvPr>
          <p:cNvSpPr>
            <a:spLocks noGrp="1"/>
          </p:cNvSpPr>
          <p:nvPr>
            <p:ph type="sldNum" sz="quarter" idx="2"/>
          </p:nvPr>
        </p:nvSpPr>
        <p:spPr>
          <a:xfrm>
            <a:off x="11876316" y="6493425"/>
            <a:ext cx="280874" cy="320041"/>
          </a:xfrm>
        </p:spPr>
        <p:txBody>
          <a:bodyPr/>
          <a:lstStyle/>
          <a:p>
            <a:fld id="{86CB4B4D-7CA3-9044-876B-883B54F8677D}" type="slidenum">
              <a:rPr lang="en-US" sz="1000" smtClean="0">
                <a:solidFill>
                  <a:schemeClr val="tx1">
                    <a:lumMod val="50000"/>
                    <a:lumOff val="50000"/>
                  </a:schemeClr>
                </a:solidFill>
                <a:latin typeface="Source Sans Pro" panose="020B0503030403020204" pitchFamily="34" charset="0"/>
              </a:rPr>
              <a:t>7</a:t>
            </a:fld>
            <a:endParaRPr sz="1000">
              <a:solidFill>
                <a:schemeClr val="tx1">
                  <a:lumMod val="50000"/>
                  <a:lumOff val="50000"/>
                </a:schemeClr>
              </a:solidFill>
              <a:latin typeface="Source Sans Pro" panose="020B0503030403020204" pitchFamily="34" charset="0"/>
            </a:endParaRPr>
          </a:p>
        </p:txBody>
      </p:sp>
    </p:spTree>
    <p:extLst>
      <p:ext uri="{BB962C8B-B14F-4D97-AF65-F5344CB8AC3E}">
        <p14:creationId xmlns:p14="http://schemas.microsoft.com/office/powerpoint/2010/main" val="205623506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15ACF0C-EFFA-428F-A6FC-45CFEE83B5CB}"/>
              </a:ext>
            </a:extLst>
          </p:cNvPr>
          <p:cNvSpPr>
            <a:spLocks noGrp="1"/>
          </p:cNvSpPr>
          <p:nvPr>
            <p:ph type="body" idx="1"/>
          </p:nvPr>
        </p:nvSpPr>
        <p:spPr>
          <a:xfrm>
            <a:off x="545364" y="1628001"/>
            <a:ext cx="6186200" cy="4058759"/>
          </a:xfrm>
        </p:spPr>
        <p:txBody>
          <a:bodyPr lIns="45719" tIns="45720" rIns="45719" bIns="45720" anchor="t">
            <a:normAutofit fontScale="92500"/>
          </a:bodyPr>
          <a:lstStyle/>
          <a:p>
            <a:pPr marL="0" lvl="1" indent="0">
              <a:lnSpc>
                <a:spcPct val="110000"/>
              </a:lnSpc>
              <a:buClr>
                <a:srgbClr val="65A000"/>
              </a:buClr>
              <a:buSzTx/>
              <a:buNone/>
              <a:defRPr>
                <a:solidFill>
                  <a:schemeClr val="tx1"/>
                </a:solidFill>
              </a:defRPr>
            </a:pPr>
            <a:r>
              <a:rPr dirty="0"/>
              <a:t>Un budget </a:t>
            </a:r>
            <a:r>
              <a:rPr dirty="0" err="1"/>
              <a:t>est</a:t>
            </a:r>
            <a:r>
              <a:rPr dirty="0"/>
              <a:t> un plan financier qui :</a:t>
            </a:r>
          </a:p>
          <a:p>
            <a:pPr marL="0" lvl="1" indent="0">
              <a:lnSpc>
                <a:spcPct val="110000"/>
              </a:lnSpc>
              <a:buSzTx/>
              <a:buNone/>
            </a:pPr>
            <a:endParaRPr dirty="0">
              <a:solidFill>
                <a:schemeClr val="tx1"/>
              </a:solidFill>
            </a:endParaRPr>
          </a:p>
          <a:p>
            <a:pPr marL="342900" lvl="1" indent="-342900">
              <a:lnSpc>
                <a:spcPct val="110000"/>
              </a:lnSpc>
              <a:buClr>
                <a:srgbClr val="65A000"/>
              </a:buClr>
              <a:buSzTx/>
              <a:buFont typeface="Arial" panose="020B0604020202020204" pitchFamily="34" charset="0"/>
              <a:buChar char="•"/>
              <a:defRPr>
                <a:solidFill>
                  <a:schemeClr val="tx1"/>
                </a:solidFill>
              </a:defRPr>
            </a:pPr>
            <a:r>
              <a:rPr dirty="0" err="1"/>
              <a:t>Établit</a:t>
            </a:r>
            <a:r>
              <a:rPr dirty="0"/>
              <a:t> le </a:t>
            </a:r>
            <a:r>
              <a:rPr dirty="0" err="1"/>
              <a:t>montant</a:t>
            </a:r>
            <a:r>
              <a:rPr dirty="0"/>
              <a:t> des </a:t>
            </a:r>
            <a:r>
              <a:rPr dirty="0" err="1"/>
              <a:t>ressources</a:t>
            </a:r>
            <a:r>
              <a:rPr dirty="0"/>
              <a:t> </a:t>
            </a:r>
            <a:r>
              <a:rPr dirty="0" err="1"/>
              <a:t>financières</a:t>
            </a:r>
            <a:r>
              <a:rPr dirty="0"/>
              <a:t> </a:t>
            </a:r>
            <a:r>
              <a:rPr dirty="0" err="1"/>
              <a:t>prévues</a:t>
            </a:r>
            <a:r>
              <a:rPr dirty="0"/>
              <a:t> pour </a:t>
            </a:r>
            <a:r>
              <a:rPr dirty="0" err="1"/>
              <a:t>une</a:t>
            </a:r>
            <a:r>
              <a:rPr dirty="0"/>
              <a:t> </a:t>
            </a:r>
            <a:r>
              <a:rPr dirty="0" err="1"/>
              <a:t>période</a:t>
            </a:r>
            <a:r>
              <a:rPr dirty="0"/>
              <a:t> donnée et </a:t>
            </a:r>
            <a:r>
              <a:rPr dirty="0" err="1"/>
              <a:t>associe</a:t>
            </a:r>
            <a:r>
              <a:rPr dirty="0"/>
              <a:t> à </a:t>
            </a:r>
            <a:r>
              <a:rPr dirty="0" err="1"/>
              <a:t>ces</a:t>
            </a:r>
            <a:r>
              <a:rPr dirty="0"/>
              <a:t> </a:t>
            </a:r>
            <a:r>
              <a:rPr dirty="0" err="1"/>
              <a:t>ressources</a:t>
            </a:r>
            <a:r>
              <a:rPr dirty="0"/>
              <a:t> des </a:t>
            </a:r>
            <a:r>
              <a:rPr dirty="0" err="1"/>
              <a:t>réalisations</a:t>
            </a:r>
            <a:r>
              <a:rPr dirty="0"/>
              <a:t> </a:t>
            </a:r>
            <a:r>
              <a:rPr dirty="0" err="1"/>
              <a:t>programmatiques</a:t>
            </a:r>
            <a:endParaRPr dirty="0"/>
          </a:p>
          <a:p>
            <a:pPr marL="342900" lvl="1" indent="-342900">
              <a:lnSpc>
                <a:spcPct val="110000"/>
              </a:lnSpc>
              <a:buClr>
                <a:srgbClr val="65A000"/>
              </a:buClr>
              <a:buSzTx/>
              <a:buFont typeface="Arial" panose="020B0604020202020204" pitchFamily="34" charset="0"/>
              <a:buChar char="•"/>
            </a:pPr>
            <a:endParaRPr dirty="0">
              <a:solidFill>
                <a:schemeClr val="tx1"/>
              </a:solidFill>
            </a:endParaRPr>
          </a:p>
          <a:p>
            <a:pPr marL="342900" lvl="1" indent="-342900">
              <a:lnSpc>
                <a:spcPct val="110000"/>
              </a:lnSpc>
              <a:buClr>
                <a:srgbClr val="65A000"/>
              </a:buClr>
              <a:buSzTx/>
              <a:buFont typeface="Arial" panose="020B0604020202020204" pitchFamily="34" charset="0"/>
              <a:buChar char="•"/>
              <a:defRPr>
                <a:solidFill>
                  <a:schemeClr val="tx1"/>
                </a:solidFill>
              </a:defRPr>
            </a:pPr>
            <a:r>
              <a:rPr dirty="0" err="1"/>
              <a:t>Facilite</a:t>
            </a:r>
            <a:r>
              <a:rPr dirty="0"/>
              <a:t> la mise </a:t>
            </a:r>
            <a:r>
              <a:rPr dirty="0" err="1"/>
              <a:t>en</a:t>
            </a:r>
            <a:r>
              <a:rPr dirty="0"/>
              <a:t> </a:t>
            </a:r>
            <a:r>
              <a:rPr dirty="0" err="1"/>
              <a:t>œuvre</a:t>
            </a:r>
            <a:r>
              <a:rPr dirty="0"/>
              <a:t> du plan </a:t>
            </a:r>
            <a:r>
              <a:rPr dirty="0" err="1"/>
              <a:t>stratégique</a:t>
            </a:r>
            <a:r>
              <a:rPr dirty="0"/>
              <a:t> </a:t>
            </a:r>
            <a:r>
              <a:rPr dirty="0" err="1"/>
              <a:t>d'une</a:t>
            </a:r>
            <a:r>
              <a:rPr dirty="0"/>
              <a:t> </a:t>
            </a:r>
            <a:r>
              <a:rPr dirty="0" err="1"/>
              <a:t>organisation</a:t>
            </a:r>
            <a:r>
              <a:rPr dirty="0"/>
              <a:t> </a:t>
            </a:r>
            <a:r>
              <a:rPr dirty="0" err="1"/>
              <a:t>en</a:t>
            </a:r>
            <a:r>
              <a:rPr dirty="0"/>
              <a:t> </a:t>
            </a:r>
            <a:r>
              <a:rPr dirty="0" err="1"/>
              <a:t>alignant</a:t>
            </a:r>
            <a:r>
              <a:rPr dirty="0"/>
              <a:t> son plan </a:t>
            </a:r>
            <a:r>
              <a:rPr dirty="0" err="1"/>
              <a:t>opérationnel</a:t>
            </a:r>
            <a:r>
              <a:rPr dirty="0"/>
              <a:t> sur les </a:t>
            </a:r>
            <a:r>
              <a:rPr dirty="0" err="1"/>
              <a:t>ressources</a:t>
            </a:r>
            <a:r>
              <a:rPr dirty="0"/>
              <a:t> </a:t>
            </a:r>
            <a:r>
              <a:rPr dirty="0" err="1"/>
              <a:t>budgétaires</a:t>
            </a:r>
            <a:br>
              <a:rPr dirty="0"/>
            </a:br>
            <a:endParaRPr dirty="0"/>
          </a:p>
          <a:p>
            <a:endParaRPr dirty="0"/>
          </a:p>
        </p:txBody>
      </p:sp>
      <p:sp>
        <p:nvSpPr>
          <p:cNvPr id="2" name="Title 1">
            <a:extLst>
              <a:ext uri="{FF2B5EF4-FFF2-40B4-BE49-F238E27FC236}">
                <a16:creationId xmlns:a16="http://schemas.microsoft.com/office/drawing/2014/main" id="{5B84B089-79C1-4CA3-9FC5-CDCD654E98AA}"/>
              </a:ext>
            </a:extLst>
          </p:cNvPr>
          <p:cNvSpPr>
            <a:spLocks noGrp="1"/>
          </p:cNvSpPr>
          <p:nvPr>
            <p:ph type="title" idx="4294967295"/>
          </p:nvPr>
        </p:nvSpPr>
        <p:spPr>
          <a:xfrm>
            <a:off x="178594" y="855663"/>
            <a:ext cx="4845050" cy="646112"/>
          </a:xfrm>
        </p:spPr>
        <p:txBody>
          <a:bodyPr lIns="45719" tIns="45720" rIns="45719" bIns="45720" anchor="ctr">
            <a:normAutofit/>
          </a:bodyPr>
          <a:lstStyle/>
          <a:p>
            <a:pPr>
              <a:defRPr sz="2800"/>
            </a:pPr>
            <a:r>
              <a:rPr b="1">
                <a:solidFill>
                  <a:srgbClr val="A2010C"/>
                </a:solidFill>
              </a:rPr>
              <a:t>Définition d'un budget</a:t>
            </a:r>
            <a:r>
              <a:rPr>
                <a:solidFill>
                  <a:srgbClr val="FF0000"/>
                </a:solidFill>
              </a:rPr>
              <a:t> </a:t>
            </a:r>
          </a:p>
        </p:txBody>
      </p:sp>
      <p:pic>
        <p:nvPicPr>
          <p:cNvPr id="7" name="Picture 6" descr="A picture containing indoor, table, kitchen, wooden  Description automatically generated">
            <a:extLst>
              <a:ext uri="{FF2B5EF4-FFF2-40B4-BE49-F238E27FC236}">
                <a16:creationId xmlns:a16="http://schemas.microsoft.com/office/drawing/2014/main" id="{A9529632-1D6F-45B0-B448-E9173F984CF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7175911" y="1565499"/>
            <a:ext cx="3879027" cy="4324350"/>
          </a:xfrm>
          <a:prstGeom prst="rect">
            <a:avLst/>
          </a:prstGeom>
        </p:spPr>
      </p:pic>
      <p:sp>
        <p:nvSpPr>
          <p:cNvPr id="6" name="TextBox 5">
            <a:extLst>
              <a:ext uri="{FF2B5EF4-FFF2-40B4-BE49-F238E27FC236}">
                <a16:creationId xmlns:a16="http://schemas.microsoft.com/office/drawing/2014/main" id="{6AB25517-A497-4103-887A-28EAC81C464A}"/>
              </a:ext>
            </a:extLst>
          </p:cNvPr>
          <p:cNvSpPr txBox="1"/>
          <p:nvPr/>
        </p:nvSpPr>
        <p:spPr>
          <a:xfrm>
            <a:off x="10821546" y="5667188"/>
            <a:ext cx="729916" cy="246221"/>
          </a:xfrm>
          <a:prstGeom prst="rect">
            <a:avLst/>
          </a:prstGeom>
          <a:noFill/>
        </p:spPr>
        <p:txBody>
          <a:bodyPr wrap="square">
            <a:spAutoFit/>
          </a:bodyPr>
          <a:lstStyle/>
          <a:p>
            <a:pPr>
              <a:defRPr sz="1000"/>
            </a:pPr>
            <a:r>
              <a:t>© CDC</a:t>
            </a:r>
          </a:p>
        </p:txBody>
      </p:sp>
      <p:sp>
        <p:nvSpPr>
          <p:cNvPr id="4" name="Title 1">
            <a:extLst>
              <a:ext uri="{FF2B5EF4-FFF2-40B4-BE49-F238E27FC236}">
                <a16:creationId xmlns:a16="http://schemas.microsoft.com/office/drawing/2014/main" id="{77CC713D-BC67-02EB-4597-95DA0C4C1D12}"/>
              </a:ext>
            </a:extLst>
          </p:cNvPr>
          <p:cNvSpPr txBox="1">
            <a:spLocks/>
          </p:cNvSpPr>
          <p:nvPr/>
        </p:nvSpPr>
        <p:spPr>
          <a:xfrm>
            <a:off x="110900" y="0"/>
            <a:ext cx="8639810" cy="64611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b="1"/>
            </a:pPr>
            <a:r>
              <a:t>6.1 Budgétisation</a:t>
            </a:r>
            <a:endParaRPr sz="2800">
              <a:latin typeface="Arial"/>
              <a:cs typeface="Arial"/>
            </a:endParaRPr>
          </a:p>
        </p:txBody>
      </p:sp>
      <p:sp>
        <p:nvSpPr>
          <p:cNvPr id="9" name="Slide Number Placeholder 8">
            <a:extLst>
              <a:ext uri="{FF2B5EF4-FFF2-40B4-BE49-F238E27FC236}">
                <a16:creationId xmlns:a16="http://schemas.microsoft.com/office/drawing/2014/main" id="{872997EB-B4D2-4B4C-B436-EBB945F22C79}"/>
              </a:ext>
            </a:extLst>
          </p:cNvPr>
          <p:cNvSpPr>
            <a:spLocks noGrp="1"/>
          </p:cNvSpPr>
          <p:nvPr>
            <p:ph type="sldNum" sz="quarter" idx="2"/>
          </p:nvPr>
        </p:nvSpPr>
        <p:spPr>
          <a:xfrm>
            <a:off x="11911126" y="6482735"/>
            <a:ext cx="280874" cy="320041"/>
          </a:xfrm>
        </p:spPr>
        <p:txBody>
          <a:bodyPr/>
          <a:lstStyle/>
          <a:p>
            <a:fld id="{86CB4B4D-7CA3-9044-876B-883B54F8677D}" type="slidenum">
              <a:rPr lang="en-US" sz="1000">
                <a:solidFill>
                  <a:schemeClr val="tx1">
                    <a:lumMod val="50000"/>
                    <a:lumOff val="50000"/>
                  </a:schemeClr>
                </a:solidFill>
                <a:latin typeface="Source Sans Pro" panose="020B0503030403020204" pitchFamily="34" charset="0"/>
              </a:rPr>
              <a:t>8</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76475615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15ACF0C-EFFA-428F-A6FC-45CFEE83B5CB}"/>
              </a:ext>
            </a:extLst>
          </p:cNvPr>
          <p:cNvSpPr>
            <a:spLocks noGrp="1"/>
          </p:cNvSpPr>
          <p:nvPr>
            <p:ph type="body" idx="1"/>
          </p:nvPr>
        </p:nvSpPr>
        <p:spPr>
          <a:xfrm>
            <a:off x="378677" y="1401782"/>
            <a:ext cx="7007731" cy="4654071"/>
          </a:xfrm>
        </p:spPr>
        <p:txBody>
          <a:bodyPr lIns="45719" tIns="45720" rIns="45719" bIns="45720" anchor="t">
            <a:noAutofit/>
          </a:bodyPr>
          <a:lstStyle/>
          <a:p>
            <a:pPr marL="0" lvl="1" indent="0">
              <a:lnSpc>
                <a:spcPct val="110000"/>
              </a:lnSpc>
              <a:buClr>
                <a:srgbClr val="65A000"/>
              </a:buClr>
              <a:buSzTx/>
              <a:buNone/>
              <a:defRPr>
                <a:solidFill>
                  <a:schemeClr val="tx1"/>
                </a:solidFill>
              </a:defRPr>
            </a:pPr>
            <a:r>
              <a:rPr dirty="0"/>
              <a:t>La </a:t>
            </a:r>
            <a:r>
              <a:rPr dirty="0" err="1"/>
              <a:t>budgétisation</a:t>
            </a:r>
            <a:r>
              <a:rPr dirty="0"/>
              <a:t> </a:t>
            </a:r>
            <a:r>
              <a:rPr dirty="0" err="1"/>
              <a:t>est</a:t>
            </a:r>
            <a:r>
              <a:rPr dirty="0"/>
              <a:t> </a:t>
            </a:r>
            <a:r>
              <a:rPr dirty="0" err="1"/>
              <a:t>nécessaire</a:t>
            </a:r>
            <a:r>
              <a:rPr dirty="0"/>
              <a:t> pour : </a:t>
            </a:r>
            <a:endParaRPr dirty="0">
              <a:solidFill>
                <a:schemeClr val="tx1"/>
              </a:solidFill>
            </a:endParaRPr>
          </a:p>
          <a:p>
            <a:pPr marL="0" lvl="1" indent="0">
              <a:lnSpc>
                <a:spcPct val="110000"/>
              </a:lnSpc>
              <a:buClr>
                <a:srgbClr val="65A000"/>
              </a:buClr>
              <a:buSzTx/>
              <a:buNone/>
            </a:pPr>
            <a:endParaRPr dirty="0">
              <a:solidFill>
                <a:schemeClr val="tx1"/>
              </a:solidFill>
            </a:endParaRPr>
          </a:p>
          <a:p>
            <a:pPr marL="342900" lvl="1" indent="-342900">
              <a:lnSpc>
                <a:spcPct val="110000"/>
              </a:lnSpc>
              <a:buClr>
                <a:srgbClr val="65A000"/>
              </a:buClr>
              <a:buSzTx/>
              <a:buFont typeface="Arial" panose="020B0604020202020204" pitchFamily="34" charset="0"/>
              <a:buChar char="•"/>
              <a:defRPr>
                <a:solidFill>
                  <a:schemeClr val="tx1"/>
                </a:solidFill>
              </a:defRPr>
            </a:pPr>
            <a:r>
              <a:rPr dirty="0" err="1"/>
              <a:t>Recenser</a:t>
            </a:r>
            <a:r>
              <a:rPr dirty="0"/>
              <a:t> et </a:t>
            </a:r>
            <a:r>
              <a:rPr dirty="0" err="1"/>
              <a:t>allouer</a:t>
            </a:r>
            <a:r>
              <a:rPr dirty="0"/>
              <a:t> les </a:t>
            </a:r>
            <a:r>
              <a:rPr dirty="0" err="1"/>
              <a:t>ressources</a:t>
            </a:r>
            <a:r>
              <a:rPr dirty="0"/>
              <a:t> </a:t>
            </a:r>
            <a:r>
              <a:rPr dirty="0" err="1"/>
              <a:t>financières</a:t>
            </a:r>
            <a:r>
              <a:rPr dirty="0"/>
              <a:t> </a:t>
            </a:r>
            <a:r>
              <a:rPr dirty="0" err="1"/>
              <a:t>en</a:t>
            </a:r>
            <a:r>
              <a:rPr dirty="0"/>
              <a:t> </a:t>
            </a:r>
            <a:r>
              <a:rPr dirty="0" err="1"/>
              <a:t>vue</a:t>
            </a:r>
            <a:r>
              <a:rPr dirty="0"/>
              <a:t> de </a:t>
            </a:r>
            <a:r>
              <a:rPr dirty="0" err="1"/>
              <a:t>réaliser</a:t>
            </a:r>
            <a:r>
              <a:rPr dirty="0"/>
              <a:t> les </a:t>
            </a:r>
            <a:r>
              <a:rPr dirty="0" err="1"/>
              <a:t>objectifs</a:t>
            </a:r>
            <a:r>
              <a:rPr dirty="0"/>
              <a:t> </a:t>
            </a:r>
            <a:r>
              <a:rPr dirty="0" err="1"/>
              <a:t>opérationnels</a:t>
            </a:r>
            <a:endParaRPr dirty="0"/>
          </a:p>
          <a:p>
            <a:pPr marL="342900" lvl="1" indent="-342900">
              <a:lnSpc>
                <a:spcPct val="110000"/>
              </a:lnSpc>
              <a:buClr>
                <a:srgbClr val="65A000"/>
              </a:buClr>
              <a:buSzTx/>
              <a:buFont typeface="Arial" panose="020B0604020202020204" pitchFamily="34" charset="0"/>
              <a:buChar char="•"/>
            </a:pPr>
            <a:endParaRPr dirty="0">
              <a:solidFill>
                <a:schemeClr val="tx1"/>
              </a:solidFill>
            </a:endParaRPr>
          </a:p>
          <a:p>
            <a:pPr marL="342900" lvl="1" indent="-342900">
              <a:lnSpc>
                <a:spcPct val="110000"/>
              </a:lnSpc>
              <a:buClr>
                <a:srgbClr val="65A000"/>
              </a:buClr>
              <a:buSzTx/>
              <a:buFont typeface="Arial" panose="020B0604020202020204" pitchFamily="34" charset="0"/>
              <a:buChar char="•"/>
              <a:defRPr>
                <a:solidFill>
                  <a:schemeClr val="tx1"/>
                </a:solidFill>
              </a:defRPr>
            </a:pPr>
            <a:r>
              <a:rPr dirty="0" err="1"/>
              <a:t>Étayer</a:t>
            </a:r>
            <a:r>
              <a:rPr dirty="0"/>
              <a:t> la planification </a:t>
            </a:r>
            <a:r>
              <a:rPr dirty="0" err="1"/>
              <a:t>fondée</a:t>
            </a:r>
            <a:r>
              <a:rPr dirty="0"/>
              <a:t> sur des données </a:t>
            </a:r>
            <a:r>
              <a:rPr dirty="0" err="1"/>
              <a:t>probantes</a:t>
            </a:r>
            <a:r>
              <a:rPr dirty="0"/>
              <a:t> </a:t>
            </a:r>
            <a:r>
              <a:rPr dirty="0" err="1"/>
              <a:t>afin</a:t>
            </a:r>
            <a:r>
              <a:rPr dirty="0"/>
              <a:t> de </a:t>
            </a:r>
            <a:r>
              <a:rPr dirty="0" err="1"/>
              <a:t>soutenir</a:t>
            </a:r>
            <a:r>
              <a:rPr dirty="0"/>
              <a:t> les </a:t>
            </a:r>
            <a:r>
              <a:rPr dirty="0" err="1"/>
              <a:t>opérations</a:t>
            </a:r>
            <a:r>
              <a:rPr dirty="0"/>
              <a:t> </a:t>
            </a:r>
            <a:r>
              <a:rPr dirty="0" err="1"/>
              <a:t>courantes</a:t>
            </a:r>
            <a:endParaRPr dirty="0"/>
          </a:p>
          <a:p>
            <a:pPr marL="342900" lvl="1" indent="-342900">
              <a:lnSpc>
                <a:spcPct val="110000"/>
              </a:lnSpc>
              <a:buClr>
                <a:srgbClr val="65A000"/>
              </a:buClr>
              <a:buSzTx/>
              <a:buFont typeface="Arial" panose="020B0604020202020204" pitchFamily="34" charset="0"/>
              <a:buChar char="•"/>
            </a:pPr>
            <a:endParaRPr dirty="0">
              <a:solidFill>
                <a:schemeClr val="tx1"/>
              </a:solidFill>
            </a:endParaRPr>
          </a:p>
          <a:p>
            <a:pPr marL="342900" lvl="1" indent="-342900">
              <a:lnSpc>
                <a:spcPct val="110000"/>
              </a:lnSpc>
              <a:buClr>
                <a:srgbClr val="65A000"/>
              </a:buClr>
              <a:buSzTx/>
              <a:buFont typeface="Arial" panose="020B0604020202020204" pitchFamily="34" charset="0"/>
              <a:buChar char="•"/>
              <a:defRPr>
                <a:solidFill>
                  <a:schemeClr val="tx1"/>
                </a:solidFill>
              </a:defRPr>
            </a:pPr>
            <a:r>
              <a:rPr dirty="0" err="1"/>
              <a:t>Faciliter</a:t>
            </a:r>
            <a:r>
              <a:rPr dirty="0"/>
              <a:t> </a:t>
            </a:r>
            <a:r>
              <a:rPr dirty="0" err="1"/>
              <a:t>l’élaboration</a:t>
            </a:r>
            <a:r>
              <a:rPr dirty="0"/>
              <a:t> de plans </a:t>
            </a:r>
            <a:r>
              <a:rPr dirty="0" err="1"/>
              <a:t>fondés</a:t>
            </a:r>
            <a:r>
              <a:rPr dirty="0"/>
              <a:t> sur des données </a:t>
            </a:r>
            <a:r>
              <a:rPr dirty="0" err="1"/>
              <a:t>probantes</a:t>
            </a:r>
            <a:r>
              <a:rPr dirty="0"/>
              <a:t> </a:t>
            </a:r>
            <a:r>
              <a:rPr dirty="0" err="1"/>
              <a:t>afin</a:t>
            </a:r>
            <a:r>
              <a:rPr dirty="0"/>
              <a:t> de justifier les </a:t>
            </a:r>
            <a:r>
              <a:rPr dirty="0" err="1"/>
              <a:t>demandes</a:t>
            </a:r>
            <a:r>
              <a:rPr dirty="0"/>
              <a:t> de fonds </a:t>
            </a:r>
            <a:r>
              <a:rPr dirty="0" err="1"/>
              <a:t>supplémentaires</a:t>
            </a:r>
            <a:endParaRPr dirty="0"/>
          </a:p>
          <a:p>
            <a:pPr marL="342900" lvl="1" indent="-342900">
              <a:buClr>
                <a:srgbClr val="65A000"/>
              </a:buClr>
              <a:buSzTx/>
              <a:buFont typeface="Arial" panose="020B0604020202020204" pitchFamily="34" charset="0"/>
              <a:buChar char="•"/>
            </a:pPr>
            <a:endParaRPr dirty="0">
              <a:solidFill>
                <a:schemeClr val="tx1"/>
              </a:solidFill>
            </a:endParaRPr>
          </a:p>
          <a:p>
            <a:pPr marL="342900" indent="-342900">
              <a:buClr>
                <a:srgbClr val="65A000"/>
              </a:buClr>
              <a:buFont typeface="Arial" panose="020B0604020202020204" pitchFamily="34" charset="0"/>
              <a:buChar char="•"/>
            </a:pPr>
            <a:endParaRPr dirty="0">
              <a:solidFill>
                <a:schemeClr val="tx1"/>
              </a:solidFill>
            </a:endParaRPr>
          </a:p>
        </p:txBody>
      </p:sp>
      <p:sp>
        <p:nvSpPr>
          <p:cNvPr id="2" name="Title 1">
            <a:extLst>
              <a:ext uri="{FF2B5EF4-FFF2-40B4-BE49-F238E27FC236}">
                <a16:creationId xmlns:a16="http://schemas.microsoft.com/office/drawing/2014/main" id="{5B84B089-79C1-4CA3-9FC5-CDCD654E98AA}"/>
              </a:ext>
            </a:extLst>
          </p:cNvPr>
          <p:cNvSpPr>
            <a:spLocks noGrp="1"/>
          </p:cNvSpPr>
          <p:nvPr>
            <p:ph type="title" idx="4294967295"/>
          </p:nvPr>
        </p:nvSpPr>
        <p:spPr>
          <a:xfrm>
            <a:off x="107156" y="0"/>
            <a:ext cx="8639175" cy="646113"/>
          </a:xfrm>
        </p:spPr>
        <p:txBody>
          <a:bodyPr lIns="45719" tIns="45720" rIns="45719" bIns="45720" anchor="ctr">
            <a:normAutofit/>
          </a:bodyPr>
          <a:lstStyle/>
          <a:p>
            <a:pPr>
              <a:defRPr b="1"/>
            </a:pPr>
            <a:r>
              <a:t>6.1 Budgétisation</a:t>
            </a:r>
            <a:endParaRPr sz="2800">
              <a:latin typeface="Arial"/>
              <a:cs typeface="Arial"/>
            </a:endParaRPr>
          </a:p>
        </p:txBody>
      </p:sp>
      <p:pic>
        <p:nvPicPr>
          <p:cNvPr id="3" name="Image 2"/>
          <p:cNvPicPr>
            <a:picLocks noChangeAspect="1"/>
          </p:cNvPicPr>
          <p:nvPr/>
        </p:nvPicPr>
        <p:blipFill>
          <a:blip r:embed="rId4"/>
          <a:stretch>
            <a:fillRect/>
          </a:stretch>
        </p:blipFill>
        <p:spPr>
          <a:xfrm>
            <a:off x="7457076" y="2161479"/>
            <a:ext cx="4372898" cy="2915265"/>
          </a:xfrm>
          <a:prstGeom prst="rect">
            <a:avLst/>
          </a:prstGeom>
        </p:spPr>
      </p:pic>
      <p:sp>
        <p:nvSpPr>
          <p:cNvPr id="6" name="Title 1">
            <a:extLst>
              <a:ext uri="{FF2B5EF4-FFF2-40B4-BE49-F238E27FC236}">
                <a16:creationId xmlns:a16="http://schemas.microsoft.com/office/drawing/2014/main" id="{761328EB-0C02-A003-9C66-2ABE80773BA3}"/>
              </a:ext>
            </a:extLst>
          </p:cNvPr>
          <p:cNvSpPr txBox="1">
            <a:spLocks/>
          </p:cNvSpPr>
          <p:nvPr/>
        </p:nvSpPr>
        <p:spPr>
          <a:xfrm>
            <a:off x="226276" y="761143"/>
            <a:ext cx="4202906" cy="646114"/>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20" rIns="45719" bIns="45720" anchor="ctr">
            <a:normAutofit/>
          </a:bodyPr>
          <a:lstStyle>
            <a:lvl1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1pPr>
            <a:lvl2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2pPr>
            <a:lvl3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3pPr>
            <a:lvl4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4pPr>
            <a:lvl5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5pPr>
            <a:lvl6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6pPr>
            <a:lvl7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7pPr>
            <a:lvl8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8pPr>
            <a:lvl9pPr marL="0" marR="0" indent="0" algn="l" defTabSz="289320" rtl="0" latinLnBrk="0">
              <a:lnSpc>
                <a:spcPct val="90000"/>
              </a:lnSpc>
              <a:spcBef>
                <a:spcPts val="0"/>
              </a:spcBef>
              <a:spcAft>
                <a:spcPts val="0"/>
              </a:spcAft>
              <a:buClrTx/>
              <a:buSzTx/>
              <a:buFontTx/>
              <a:buNone/>
              <a:tabLst/>
              <a:defRPr sz="3200" b="0" i="0" u="none" strike="noStrike" cap="none" baseline="0">
                <a:solidFill>
                  <a:srgbClr val="FFFFFF"/>
                </a:solidFill>
                <a:uFillTx/>
                <a:latin typeface="Source Sans Pro Bold"/>
                <a:ea typeface="Source Sans Pro Bold"/>
                <a:cs typeface="Source Sans Pro Bold"/>
                <a:sym typeface="Source Sans Pro Bold"/>
              </a:defRPr>
            </a:lvl9pPr>
          </a:lstStyle>
          <a:p>
            <a:pPr hangingPunct="1">
              <a:defRPr sz="2800"/>
            </a:pPr>
            <a:r>
              <a:rPr b="1">
                <a:solidFill>
                  <a:srgbClr val="A2010C"/>
                </a:solidFill>
              </a:rPr>
              <a:t>Objectifs</a:t>
            </a:r>
            <a:r>
              <a:rPr>
                <a:solidFill>
                  <a:srgbClr val="FF0000"/>
                </a:solidFill>
              </a:rPr>
              <a:t> </a:t>
            </a:r>
            <a:endParaRPr sz="2800">
              <a:solidFill>
                <a:srgbClr val="FF0000"/>
              </a:solidFill>
            </a:endParaRPr>
          </a:p>
        </p:txBody>
      </p:sp>
      <p:sp>
        <p:nvSpPr>
          <p:cNvPr id="9" name="Slide Number Placeholder 8">
            <a:extLst>
              <a:ext uri="{FF2B5EF4-FFF2-40B4-BE49-F238E27FC236}">
                <a16:creationId xmlns:a16="http://schemas.microsoft.com/office/drawing/2014/main" id="{0C5C7F02-7A6D-41B3-8A0C-A7D1BF95C72B}"/>
              </a:ext>
            </a:extLst>
          </p:cNvPr>
          <p:cNvSpPr txBox="1">
            <a:spLocks/>
          </p:cNvSpPr>
          <p:nvPr/>
        </p:nvSpPr>
        <p:spPr>
          <a:xfrm>
            <a:off x="11911126" y="6482735"/>
            <a:ext cx="280874" cy="320041"/>
          </a:xfrm>
          <a:prstGeom prst="rect">
            <a:avLst/>
          </a:prstGeom>
        </p:spPr>
        <p:txBody>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lvl9pPr>
          </a:lstStyle>
          <a:p>
            <a:fld id="{86CB4B4D-7CA3-9044-876B-883B54F8677D}" type="slidenum">
              <a:rPr lang="en-US" sz="1000" smtClean="0">
                <a:solidFill>
                  <a:schemeClr val="tx1">
                    <a:lumMod val="50000"/>
                    <a:lumOff val="50000"/>
                  </a:schemeClr>
                </a:solidFill>
                <a:latin typeface="Source Sans Pro" panose="020B0503030403020204" pitchFamily="34" charset="0"/>
              </a:rPr>
              <a:t>9</a:t>
            </a:fld>
            <a:endParaRPr sz="1000">
              <a:solidFill>
                <a:schemeClr val="tx1">
                  <a:lumMod val="50000"/>
                  <a:lumOff val="50000"/>
                </a:schemeClr>
              </a:solidFill>
              <a:latin typeface="Source Sans Pro" panose="020B0503030403020204" pitchFamily="34" charset="0"/>
            </a:endParaRPr>
          </a:p>
        </p:txBody>
      </p:sp>
    </p:spTree>
    <p:custDataLst>
      <p:tags r:id="rId1"/>
    </p:custDataLst>
    <p:extLst>
      <p:ext uri="{BB962C8B-B14F-4D97-AF65-F5344CB8AC3E}">
        <p14:creationId xmlns:p14="http://schemas.microsoft.com/office/powerpoint/2010/main" val="1988804978"/>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RRT_Theme_v4">
  <a:themeElements>
    <a:clrScheme name="RRT_Theme_v4">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4">
      <a:majorFont>
        <a:latin typeface="Calibri"/>
        <a:ea typeface="Calibri"/>
        <a:cs typeface="Calibri"/>
      </a:majorFont>
      <a:minorFont>
        <a:latin typeface="Helvetica"/>
        <a:ea typeface="Helvetica"/>
        <a:cs typeface="Helvetica"/>
      </a:minorFont>
    </a:fontScheme>
    <a:fmtScheme name="RRT_Theme_v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50f158c-397a-4a9d-b005-a44c92e0fccb" xsi:nil="true"/>
    <lcf76f155ced4ddcb4097134ff3c332f xmlns="e2a64997-203d-4655-a595-383c2eb1e865">
      <Terms xmlns="http://schemas.microsoft.com/office/infopath/2007/PartnerControls"/>
    </lcf76f155ced4ddcb4097134ff3c332f>
    <SharedWithUsers xmlns="450f158c-397a-4a9d-b005-a44c92e0fccb">
      <UserInfo>
        <DisplayName>GRESSARD, Jean-Paul</DisplayName>
        <AccountId>126</AccountId>
        <AccountType/>
      </UserInfo>
      <UserInfo>
        <DisplayName>SPAETH, Allyson Mary</DisplayName>
        <AccountId>185</AccountId>
        <AccountType/>
      </UserInfo>
      <UserInfo>
        <DisplayName>BARNADAS, Céline</DisplayName>
        <AccountId>186</AccountId>
        <AccountType/>
      </UserInfo>
      <UserInfo>
        <DisplayName>WILLET, Victoria</DisplayName>
        <AccountId>187</AccountId>
        <AccountType/>
      </UserInfo>
      <UserInfo>
        <DisplayName>FUCHS, Florence Janine</DisplayName>
        <AccountId>188</AccountId>
        <AccountType/>
      </UserInfo>
      <UserInfo>
        <DisplayName>WANG, Ninglan</DisplayName>
        <AccountId>189</AccountId>
        <AccountType/>
      </UserInfo>
      <UserInfo>
        <DisplayName>GASQUET, Philippe Eric</DisplayName>
        <AccountId>15</AccountId>
        <AccountType/>
      </UserInfo>
      <UserInfo>
        <DisplayName>GOMEZ, Paula</DisplayName>
        <AccountId>12</AccountId>
        <AccountType/>
      </UserInfo>
      <UserInfo>
        <DisplayName>GOMEZ, Faustina</DisplayName>
        <AccountId>190</AccountId>
        <AccountType/>
      </UserInfo>
      <UserInfo>
        <DisplayName>BONKOUNGOU, Boukare</DisplayName>
        <AccountId>27</AccountId>
        <AccountType/>
      </UserInfo>
      <UserInfo>
        <DisplayName>OMONY, Otto Emmanuel</DisplayName>
        <AccountId>156</AccountId>
        <AccountType/>
      </UserInfo>
      <UserInfo>
        <DisplayName>LADU, Alice</DisplayName>
        <AccountId>36</AccountId>
        <AccountType/>
      </UserInfo>
      <UserInfo>
        <DisplayName>SAMUEL, Reuben</DisplayName>
        <AccountId>38</AccountId>
        <AccountType/>
      </UserInfo>
      <UserInfo>
        <DisplayName>BROWN, Richard</DisplayName>
        <AccountId>39</AccountId>
        <AccountType/>
      </UserInfo>
      <UserInfo>
        <DisplayName>KANOUTE, Youssouf Baptiste</DisplayName>
        <AccountId>43</AccountId>
        <AccountType/>
      </UserInfo>
      <UserInfo>
        <DisplayName>RELAN, Pryanka</DisplayName>
        <AccountId>40</AccountId>
        <AccountType/>
      </UserInfo>
      <UserInfo>
        <DisplayName>SALIO, Flavio</DisplayName>
        <AccountId>54</AccountId>
        <AccountType/>
      </UserInfo>
      <UserInfo>
        <DisplayName>CHRISTENSEN, Renee</DisplayName>
        <AccountId>89</AccountId>
        <AccountType/>
      </UserInfo>
      <UserInfo>
        <DisplayName>FROST, Melinda</DisplayName>
        <AccountId>140</AccountId>
        <AccountType/>
      </UserInfo>
      <UserInfo>
        <DisplayName>ELNOSSERY, Sherein</DisplayName>
        <AccountId>42</AccountId>
        <AccountType/>
      </UserInfo>
      <UserInfo>
        <DisplayName>MOHAMMED, Shaza</DisplayName>
        <AccountId>171</AccountId>
        <AccountType/>
      </UserInfo>
      <UserInfo>
        <DisplayName>BULIVA, Evans</DisplayName>
        <AccountId>41</AccountId>
        <AccountType/>
      </UserInfo>
      <UserInfo>
        <DisplayName>EZZINE, Hind</DisplayName>
        <AccountId>20</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D9EBC7-7433-46F7-9F73-650E9882B9A8}">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e2a64997-203d-4655-a595-383c2eb1e865"/>
    <ds:schemaRef ds:uri="http://purl.org/dc/elements/1.1/"/>
    <ds:schemaRef ds:uri="http://schemas.microsoft.com/office/infopath/2007/PartnerControls"/>
    <ds:schemaRef ds:uri="450f158c-397a-4a9d-b005-a44c92e0fccb"/>
    <ds:schemaRef ds:uri="http://www.w3.org/XML/1998/namespace"/>
    <ds:schemaRef ds:uri="http://purl.org/dc/dcmitype/"/>
  </ds:schemaRefs>
</ds:datastoreItem>
</file>

<file path=customXml/itemProps2.xml><?xml version="1.0" encoding="utf-8"?>
<ds:datastoreItem xmlns:ds="http://schemas.openxmlformats.org/officeDocument/2006/customXml" ds:itemID="{8CCEB4B4-7E15-4B92-9CF6-CE81174A09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2a64997-203d-4655-a595-383c2eb1e865"/>
    <ds:schemaRef ds:uri="450f158c-397a-4a9d-b005-a44c92e0fc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0883999-D82E-49BE-B746-FE60ECF1A1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196</TotalTime>
  <Words>2292</Words>
  <Application>Microsoft Office PowerPoint</Application>
  <PresentationFormat>Widescreen</PresentationFormat>
  <Paragraphs>282</Paragraphs>
  <Slides>28</Slides>
  <Notes>19</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28</vt:i4>
      </vt:variant>
    </vt:vector>
  </HeadingPairs>
  <TitlesOfParts>
    <vt:vector size="41" baseType="lpstr">
      <vt:lpstr>Arial</vt:lpstr>
      <vt:lpstr>Arial MT</vt:lpstr>
      <vt:lpstr>Calibri</vt:lpstr>
      <vt:lpstr>Courier New</vt:lpstr>
      <vt:lpstr>Georgia Pro Light</vt:lpstr>
      <vt:lpstr>Raleway</vt:lpstr>
      <vt:lpstr>Segoe UI</vt:lpstr>
      <vt:lpstr>Source Sans Pro</vt:lpstr>
      <vt:lpstr>Source Sans Pro Bold</vt:lpstr>
      <vt:lpstr>Source Sans Pro Regular</vt:lpstr>
      <vt:lpstr>Times New Roman</vt:lpstr>
      <vt:lpstr>RRT_Theme_v4</vt:lpstr>
      <vt:lpstr>RRT_Theme_v4</vt:lpstr>
      <vt:lpstr>Atelier pour les gestionnaires  des équipes d’intervention rapide</vt:lpstr>
      <vt:lpstr>PowerPoint Presentation</vt:lpstr>
      <vt:lpstr>PowerPoint Presentation</vt:lpstr>
      <vt:lpstr>PowerPoint Presentation</vt:lpstr>
      <vt:lpstr>PowerPoint Presentation</vt:lpstr>
      <vt:lpstr>6.1 Budgétisation et utilisation des ressources financières </vt:lpstr>
      <vt:lpstr>PowerPoint Presentation</vt:lpstr>
      <vt:lpstr>Définition d'un budget </vt:lpstr>
      <vt:lpstr>6.1 Budgétisation</vt:lpstr>
      <vt:lpstr>Éléments propres à tout budget</vt:lpstr>
      <vt:lpstr>Éléments propres à tout budget</vt:lpstr>
      <vt:lpstr>Cycle du processus de budgétisation</vt:lpstr>
      <vt:lpstr>PowerPoint Presentation</vt:lpstr>
      <vt:lpstr>PowerPoint Presentation</vt:lpstr>
      <vt:lpstr>6.2 Plan budgétaire et viabilité financière dʼun programme d'intervention rapide</vt:lpstr>
      <vt:lpstr>PowerPoint Presentation</vt:lpstr>
      <vt:lpstr>PowerPoint Presentation</vt:lpstr>
      <vt:lpstr>PowerPoint Presentation</vt:lpstr>
      <vt:lpstr>PowerPoint Presentation</vt:lpstr>
      <vt:lpstr>PowerPoint Presentation</vt:lpstr>
      <vt:lpstr>PowerPoint Presentation</vt:lpstr>
      <vt:lpstr>Viabilité financière</vt:lpstr>
      <vt:lpstr>Plan de viabilité</vt:lpstr>
      <vt:lpstr>PowerPoint Presentation</vt:lpstr>
      <vt:lpstr>Ce module est en partie adapté du programme d’apprentissage du Programme mondial pour le leadership des laboratoires.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Rapid Response Teams  Training of Trainers</dc:title>
  <dc:creator>Szilvia Horváth</dc:creator>
  <cp:lastModifiedBy>GOMEZ, Paula</cp:lastModifiedBy>
  <cp:revision>43</cp:revision>
  <dcterms:modified xsi:type="dcterms:W3CDTF">2024-11-08T16:18:52Z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8609500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MSIP_Label_7b94a7b8-f06c-4dfe-bdcc-9b548fd58c31_Enabled">
    <vt:lpwstr>true</vt:lpwstr>
  </property>
  <property fmtid="{D5CDD505-2E9C-101B-9397-08002B2CF9AE}" pid="12" name="MSIP_Label_7b94a7b8-f06c-4dfe-bdcc-9b548fd58c31_SetDate">
    <vt:lpwstr>2024-07-31T12:13:50Z</vt:lpwstr>
  </property>
  <property fmtid="{D5CDD505-2E9C-101B-9397-08002B2CF9AE}" pid="13" name="MSIP_Label_7b94a7b8-f06c-4dfe-bdcc-9b548fd58c31_Method">
    <vt:lpwstr>Privileged</vt:lpwstr>
  </property>
  <property fmtid="{D5CDD505-2E9C-101B-9397-08002B2CF9AE}" pid="14" name="MSIP_Label_7b94a7b8-f06c-4dfe-bdcc-9b548fd58c31_Name">
    <vt:lpwstr>7b94a7b8-f06c-4dfe-bdcc-9b548fd58c31</vt:lpwstr>
  </property>
  <property fmtid="{D5CDD505-2E9C-101B-9397-08002B2CF9AE}" pid="15" name="MSIP_Label_7b94a7b8-f06c-4dfe-bdcc-9b548fd58c31_SiteId">
    <vt:lpwstr>9ce70869-60db-44fd-abe8-d2767077fc8f</vt:lpwstr>
  </property>
  <property fmtid="{D5CDD505-2E9C-101B-9397-08002B2CF9AE}" pid="16" name="MSIP_Label_7b94a7b8-f06c-4dfe-bdcc-9b548fd58c31_ActionId">
    <vt:lpwstr>25a7038a-a529-45f1-94ac-efe09494aba2</vt:lpwstr>
  </property>
  <property fmtid="{D5CDD505-2E9C-101B-9397-08002B2CF9AE}" pid="17" name="MSIP_Label_7b94a7b8-f06c-4dfe-bdcc-9b548fd58c31_ContentBits">
    <vt:lpwstr>0</vt:lpwstr>
  </property>
</Properties>
</file>