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2" r:id="rId4"/>
  </p:sldMasterIdLst>
  <p:notesMasterIdLst>
    <p:notesMasterId r:id="rId45"/>
  </p:notesMasterIdLst>
  <p:sldIdLst>
    <p:sldId id="256" r:id="rId5"/>
    <p:sldId id="257" r:id="rId6"/>
    <p:sldId id="258" r:id="rId7"/>
    <p:sldId id="265" r:id="rId8"/>
    <p:sldId id="388" r:id="rId9"/>
    <p:sldId id="354" r:id="rId10"/>
    <p:sldId id="353" r:id="rId11"/>
    <p:sldId id="463" r:id="rId12"/>
    <p:sldId id="363" r:id="rId13"/>
    <p:sldId id="361" r:id="rId14"/>
    <p:sldId id="362" r:id="rId15"/>
    <p:sldId id="365" r:id="rId16"/>
    <p:sldId id="266" r:id="rId17"/>
    <p:sldId id="267" r:id="rId18"/>
    <p:sldId id="366" r:id="rId19"/>
    <p:sldId id="385" r:id="rId20"/>
    <p:sldId id="367" r:id="rId21"/>
    <p:sldId id="368" r:id="rId22"/>
    <p:sldId id="369" r:id="rId23"/>
    <p:sldId id="371" r:id="rId24"/>
    <p:sldId id="461" r:id="rId25"/>
    <p:sldId id="373" r:id="rId26"/>
    <p:sldId id="462" r:id="rId27"/>
    <p:sldId id="375" r:id="rId28"/>
    <p:sldId id="346" r:id="rId29"/>
    <p:sldId id="347" r:id="rId30"/>
    <p:sldId id="379" r:id="rId31"/>
    <p:sldId id="393" r:id="rId32"/>
    <p:sldId id="380" r:id="rId33"/>
    <p:sldId id="381" r:id="rId34"/>
    <p:sldId id="382" r:id="rId35"/>
    <p:sldId id="392" r:id="rId36"/>
    <p:sldId id="390" r:id="rId37"/>
    <p:sldId id="391" r:id="rId38"/>
    <p:sldId id="389" r:id="rId39"/>
    <p:sldId id="387" r:id="rId40"/>
    <p:sldId id="356" r:id="rId41"/>
    <p:sldId id="355" r:id="rId42"/>
    <p:sldId id="460" r:id="rId43"/>
    <p:sldId id="386" r:id="rId44"/>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05180F75-A727-65FB-133B-3AB804A6B130}" name="Dr Virginie MONGBO ADE" initials="DA" userId="S::vmongade_yahoo.com#ext#@worldhealthorg.onmicrosoft.com::a223922b-5fa0-445f-980f-759e866b66ce" providerId="AD"/>
  <p188:author id="{CE3F4ECB-56DD-20D5-704E-51FCCDB6670F}" name="GOMEZ, Paula" initials="GP" userId="S::gomezp@who.int::c93cf399-3ed7-4230-9282-8831e3fe5ae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phleduff" initials="p" lastIdx="4" clrIdx="0">
    <p:extLst>
      <p:ext uri="{19B8F6BF-5375-455C-9EA6-DF929625EA0E}">
        <p15:presenceInfo xmlns:p15="http://schemas.microsoft.com/office/powerpoint/2012/main" userId="20e635ec4fe25ac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A000"/>
    <a:srgbClr val="951D19"/>
    <a:srgbClr val="A2000C"/>
    <a:srgbClr val="BE1E2D"/>
    <a:srgbClr val="5A8A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61DFB2-DF27-4D7C-82A1-B8825BA4C82F}" v="10" dt="2024-11-07T14:33:15.444"/>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39" autoAdjust="0"/>
    <p:restoredTop sz="83694" autoAdjust="0"/>
  </p:normalViewPr>
  <p:slideViewPr>
    <p:cSldViewPr snapToGrid="0">
      <p:cViewPr varScale="1">
        <p:scale>
          <a:sx n="86" d="100"/>
          <a:sy n="86" d="100"/>
        </p:scale>
        <p:origin x="120"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3"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51"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4B737353-345E-EBFD-767E-04C6ED4F09EC}"/>
    <pc:docChg chg="addSld modSld">
      <pc:chgData name="EZZINE, Hind" userId="S::ezzineh@who.int::edcab00f-6318-46e5-a4a9-188b01ee222f" providerId="AD" clId="Web-{4B737353-345E-EBFD-767E-04C6ED4F09EC}" dt="2023-05-11T14:16:56.385" v="82"/>
      <pc:docMkLst>
        <pc:docMk/>
      </pc:docMkLst>
      <pc:sldChg chg="modNotes">
        <pc:chgData name="EZZINE, Hind" userId="S::ezzineh@who.int::edcab00f-6318-46e5-a4a9-188b01ee222f" providerId="AD" clId="Web-{4B737353-345E-EBFD-767E-04C6ED4F09EC}" dt="2023-05-11T13:57:33.141" v="71"/>
        <pc:sldMkLst>
          <pc:docMk/>
          <pc:sldMk cId="910325020" sldId="346"/>
        </pc:sldMkLst>
      </pc:sldChg>
      <pc:sldChg chg="modSp mod modShow">
        <pc:chgData name="EZZINE, Hind" userId="S::ezzineh@who.int::edcab00f-6318-46e5-a4a9-188b01ee222f" providerId="AD" clId="Web-{4B737353-345E-EBFD-767E-04C6ED4F09EC}" dt="2023-05-11T13:40:08.839" v="17"/>
        <pc:sldMkLst>
          <pc:docMk/>
          <pc:sldMk cId="12903751" sldId="372"/>
        </pc:sldMkLst>
        <pc:grpChg chg="mod">
          <ac:chgData name="EZZINE, Hind" userId="S::ezzineh@who.int::edcab00f-6318-46e5-a4a9-188b01ee222f" providerId="AD" clId="Web-{4B737353-345E-EBFD-767E-04C6ED4F09EC}" dt="2023-05-11T13:11:27.638" v="1" actId="1076"/>
          <ac:grpSpMkLst>
            <pc:docMk/>
            <pc:sldMk cId="12903751" sldId="372"/>
            <ac:grpSpMk id="78" creationId="{3B7EB225-04CC-45D2-8D68-CB941EA8D57D}"/>
          </ac:grpSpMkLst>
        </pc:grpChg>
      </pc:sldChg>
      <pc:sldChg chg="modNotes">
        <pc:chgData name="EZZINE, Hind" userId="S::ezzineh@who.int::edcab00f-6318-46e5-a4a9-188b01ee222f" providerId="AD" clId="Web-{4B737353-345E-EBFD-767E-04C6ED4F09EC}" dt="2023-05-11T13:57:55.360" v="72"/>
        <pc:sldMkLst>
          <pc:docMk/>
          <pc:sldMk cId="1768936103" sldId="379"/>
        </pc:sldMkLst>
      </pc:sldChg>
      <pc:sldChg chg="mod modShow">
        <pc:chgData name="EZZINE, Hind" userId="S::ezzineh@who.int::edcab00f-6318-46e5-a4a9-188b01ee222f" providerId="AD" clId="Web-{4B737353-345E-EBFD-767E-04C6ED4F09EC}" dt="2023-05-11T13:49:18.780" v="65"/>
        <pc:sldMkLst>
          <pc:docMk/>
          <pc:sldMk cId="179304070" sldId="384"/>
        </pc:sldMkLst>
      </pc:sldChg>
      <pc:sldChg chg="modNotes">
        <pc:chgData name="EZZINE, Hind" userId="S::ezzineh@who.int::edcab00f-6318-46e5-a4a9-188b01ee222f" providerId="AD" clId="Web-{4B737353-345E-EBFD-767E-04C6ED4F09EC}" dt="2023-05-11T14:16:56.385" v="82"/>
        <pc:sldMkLst>
          <pc:docMk/>
          <pc:sldMk cId="3358929052" sldId="392"/>
        </pc:sldMkLst>
      </pc:sldChg>
      <pc:sldChg chg="modNotes">
        <pc:chgData name="EZZINE, Hind" userId="S::ezzineh@who.int::edcab00f-6318-46e5-a4a9-188b01ee222f" providerId="AD" clId="Web-{4B737353-345E-EBFD-767E-04C6ED4F09EC}" dt="2023-05-11T13:59:00.472" v="73"/>
        <pc:sldMkLst>
          <pc:docMk/>
          <pc:sldMk cId="1412766768" sldId="393"/>
        </pc:sldMkLst>
      </pc:sldChg>
      <pc:sldChg chg="delSp modSp add replId addAnim delAnim modAnim addCm">
        <pc:chgData name="EZZINE, Hind" userId="S::ezzineh@who.int::edcab00f-6318-46e5-a4a9-188b01ee222f" providerId="AD" clId="Web-{4B737353-345E-EBFD-767E-04C6ED4F09EC}" dt="2023-05-11T13:54:45.838" v="70"/>
        <pc:sldMkLst>
          <pc:docMk/>
          <pc:sldMk cId="2976981196" sldId="461"/>
        </pc:sldMkLst>
        <pc:spChg chg="mod">
          <ac:chgData name="EZZINE, Hind" userId="S::ezzineh@who.int::edcab00f-6318-46e5-a4a9-188b01ee222f" providerId="AD" clId="Web-{4B737353-345E-EBFD-767E-04C6ED4F09EC}" dt="2023-05-11T13:38:54.242" v="10" actId="1076"/>
          <ac:spMkLst>
            <pc:docMk/>
            <pc:sldMk cId="2976981196" sldId="461"/>
            <ac:spMk id="3" creationId="{F850DA82-89BD-495C-B562-C17CF5D65708}"/>
          </ac:spMkLst>
        </pc:spChg>
        <pc:spChg chg="mod">
          <ac:chgData name="EZZINE, Hind" userId="S::ezzineh@who.int::edcab00f-6318-46e5-a4a9-188b01ee222f" providerId="AD" clId="Web-{4B737353-345E-EBFD-767E-04C6ED4F09EC}" dt="2023-05-11T13:39:12.634" v="12" actId="1076"/>
          <ac:spMkLst>
            <pc:docMk/>
            <pc:sldMk cId="2976981196" sldId="461"/>
            <ac:spMk id="26" creationId="{8DC50F69-6CF5-40AC-B369-BFB8F9EF101E}"/>
          </ac:spMkLst>
        </pc:spChg>
        <pc:spChg chg="mod">
          <ac:chgData name="EZZINE, Hind" userId="S::ezzineh@who.int::edcab00f-6318-46e5-a4a9-188b01ee222f" providerId="AD" clId="Web-{4B737353-345E-EBFD-767E-04C6ED4F09EC}" dt="2023-05-11T13:39:20.665" v="13" actId="1076"/>
          <ac:spMkLst>
            <pc:docMk/>
            <pc:sldMk cId="2976981196" sldId="461"/>
            <ac:spMk id="27" creationId="{F2696E4E-5ADB-48FD-A859-303797438189}"/>
          </ac:spMkLst>
        </pc:spChg>
        <pc:spChg chg="mod">
          <ac:chgData name="EZZINE, Hind" userId="S::ezzineh@who.int::edcab00f-6318-46e5-a4a9-188b01ee222f" providerId="AD" clId="Web-{4B737353-345E-EBFD-767E-04C6ED4F09EC}" dt="2023-05-11T13:39:58.323" v="16" actId="1076"/>
          <ac:spMkLst>
            <pc:docMk/>
            <pc:sldMk cId="2976981196" sldId="461"/>
            <ac:spMk id="29" creationId="{FD876D89-3F60-4E68-A06C-5B069C525C63}"/>
          </ac:spMkLst>
        </pc:spChg>
        <pc:spChg chg="mod">
          <ac:chgData name="EZZINE, Hind" userId="S::ezzineh@who.int::edcab00f-6318-46e5-a4a9-188b01ee222f" providerId="AD" clId="Web-{4B737353-345E-EBFD-767E-04C6ED4F09EC}" dt="2023-05-11T13:39:06.430" v="11" actId="1076"/>
          <ac:spMkLst>
            <pc:docMk/>
            <pc:sldMk cId="2976981196" sldId="461"/>
            <ac:spMk id="30" creationId="{1B03B124-803C-4B64-BA6C-EE978592AD34}"/>
          </ac:spMkLst>
        </pc:spChg>
        <pc:spChg chg="mod">
          <ac:chgData name="EZZINE, Hind" userId="S::ezzineh@who.int::edcab00f-6318-46e5-a4a9-188b01ee222f" providerId="AD" clId="Web-{4B737353-345E-EBFD-767E-04C6ED4F09EC}" dt="2023-05-11T13:40:21.136" v="19" actId="20577"/>
          <ac:spMkLst>
            <pc:docMk/>
            <pc:sldMk cId="2976981196" sldId="461"/>
            <ac:spMk id="99" creationId="{821177DA-1BF7-421F-94D4-E7A6A6329286}"/>
          </ac:spMkLst>
        </pc:spChg>
        <pc:picChg chg="del">
          <ac:chgData name="EZZINE, Hind" userId="S::ezzineh@who.int::edcab00f-6318-46e5-a4a9-188b01ee222f" providerId="AD" clId="Web-{4B737353-345E-EBFD-767E-04C6ED4F09EC}" dt="2023-05-11T13:43:52.847" v="37"/>
          <ac:picMkLst>
            <pc:docMk/>
            <pc:sldMk cId="2976981196" sldId="461"/>
            <ac:picMk id="31" creationId="{0CE991CA-681F-4F1F-9505-FC65263C878D}"/>
          </ac:picMkLst>
        </pc:picChg>
      </pc:sldChg>
      <pc:sldChg chg="addSp delSp modSp add replId addCm modCm">
        <pc:chgData name="EZZINE, Hind" userId="S::ezzineh@who.int::edcab00f-6318-46e5-a4a9-188b01ee222f" providerId="AD" clId="Web-{4B737353-345E-EBFD-767E-04C6ED4F09EC}" dt="2023-05-11T14:13:00.220" v="81" actId="20577"/>
        <pc:sldMkLst>
          <pc:docMk/>
          <pc:sldMk cId="799646196" sldId="462"/>
        </pc:sldMkLst>
        <pc:spChg chg="add mod">
          <ac:chgData name="EZZINE, Hind" userId="S::ezzineh@who.int::edcab00f-6318-46e5-a4a9-188b01ee222f" providerId="AD" clId="Web-{4B737353-345E-EBFD-767E-04C6ED4F09EC}" dt="2023-05-11T14:13:00.220" v="81" actId="20577"/>
          <ac:spMkLst>
            <pc:docMk/>
            <pc:sldMk cId="799646196" sldId="462"/>
            <ac:spMk id="5" creationId="{0F16D11B-E9E3-9D52-54F4-0AE8118F1FBD}"/>
          </ac:spMkLst>
        </pc:spChg>
        <pc:spChg chg="mod">
          <ac:chgData name="EZZINE, Hind" userId="S::ezzineh@who.int::edcab00f-6318-46e5-a4a9-188b01ee222f" providerId="AD" clId="Web-{4B737353-345E-EBFD-767E-04C6ED4F09EC}" dt="2023-05-11T13:48:26.590" v="61" actId="1076"/>
          <ac:spMkLst>
            <pc:docMk/>
            <pc:sldMk cId="799646196" sldId="462"/>
            <ac:spMk id="6" creationId="{D262C6E7-B3AE-41A6-B996-5B8CE2930634}"/>
          </ac:spMkLst>
        </pc:spChg>
        <pc:spChg chg="mod">
          <ac:chgData name="EZZINE, Hind" userId="S::ezzineh@who.int::edcab00f-6318-46e5-a4a9-188b01ee222f" providerId="AD" clId="Web-{4B737353-345E-EBFD-767E-04C6ED4F09EC}" dt="2023-05-11T13:48:43.013" v="62" actId="1076"/>
          <ac:spMkLst>
            <pc:docMk/>
            <pc:sldMk cId="799646196" sldId="462"/>
            <ac:spMk id="11" creationId="{A8B5E130-14FD-4191-B340-4FDF2BA35B58}"/>
          </ac:spMkLst>
        </pc:spChg>
        <pc:spChg chg="mod">
          <ac:chgData name="EZZINE, Hind" userId="S::ezzineh@who.int::edcab00f-6318-46e5-a4a9-188b01ee222f" providerId="AD" clId="Web-{4B737353-345E-EBFD-767E-04C6ED4F09EC}" dt="2023-05-11T13:48:57.451" v="63" actId="1076"/>
          <ac:spMkLst>
            <pc:docMk/>
            <pc:sldMk cId="799646196" sldId="462"/>
            <ac:spMk id="12" creationId="{8D0E7EFE-C92A-4107-B1FD-F0B95162AD56}"/>
          </ac:spMkLst>
        </pc:spChg>
        <pc:spChg chg="mod">
          <ac:chgData name="EZZINE, Hind" userId="S::ezzineh@who.int::edcab00f-6318-46e5-a4a9-188b01ee222f" providerId="AD" clId="Web-{4B737353-345E-EBFD-767E-04C6ED4F09EC}" dt="2023-05-11T13:49:08.108" v="64" actId="1076"/>
          <ac:spMkLst>
            <pc:docMk/>
            <pc:sldMk cId="799646196" sldId="462"/>
            <ac:spMk id="14" creationId="{69509077-DAD8-4ADD-ACE2-61E62BAD807B}"/>
          </ac:spMkLst>
        </pc:spChg>
        <pc:picChg chg="del">
          <ac:chgData name="EZZINE, Hind" userId="S::ezzineh@who.int::edcab00f-6318-46e5-a4a9-188b01ee222f" providerId="AD" clId="Web-{4B737353-345E-EBFD-767E-04C6ED4F09EC}" dt="2023-05-11T13:45:31.069" v="39"/>
          <ac:picMkLst>
            <pc:docMk/>
            <pc:sldMk cId="799646196" sldId="462"/>
            <ac:picMk id="4" creationId="{7FD28F0F-FE60-414C-BC2B-AE32DD919683}"/>
          </ac:picMkLst>
        </pc:picChg>
      </pc:sldChg>
    </pc:docChg>
  </pc:docChgLst>
  <pc:docChgLst>
    <pc:chgData name="EZZINE, Hind" userId="S::ezzineh@who.int::edcab00f-6318-46e5-a4a9-188b01ee222f" providerId="AD" clId="Web-{FD25D240-B7DA-2BC0-AF16-982095B68B2F}"/>
    <pc:docChg chg="modSld">
      <pc:chgData name="EZZINE, Hind" userId="S::ezzineh@who.int::edcab00f-6318-46e5-a4a9-188b01ee222f" providerId="AD" clId="Web-{FD25D240-B7DA-2BC0-AF16-982095B68B2F}" dt="2023-07-22T09:55:40.786" v="1" actId="1076"/>
      <pc:docMkLst>
        <pc:docMk/>
      </pc:docMkLst>
      <pc:sldChg chg="modSp">
        <pc:chgData name="EZZINE, Hind" userId="S::ezzineh@who.int::edcab00f-6318-46e5-a4a9-188b01ee222f" providerId="AD" clId="Web-{FD25D240-B7DA-2BC0-AF16-982095B68B2F}" dt="2023-07-22T09:55:40.786" v="1" actId="1076"/>
        <pc:sldMkLst>
          <pc:docMk/>
          <pc:sldMk cId="799646196" sldId="462"/>
        </pc:sldMkLst>
        <pc:picChg chg="mod">
          <ac:chgData name="EZZINE, Hind" userId="S::ezzineh@who.int::edcab00f-6318-46e5-a4a9-188b01ee222f" providerId="AD" clId="Web-{FD25D240-B7DA-2BC0-AF16-982095B68B2F}" dt="2023-07-22T09:55:40.786" v="1" actId="1076"/>
          <ac:picMkLst>
            <pc:docMk/>
            <pc:sldMk cId="799646196" sldId="462"/>
            <ac:picMk id="2" creationId="{00000000-0000-0000-0000-000000000000}"/>
          </ac:picMkLst>
        </pc:picChg>
      </pc:sldChg>
    </pc:docChg>
  </pc:docChgLst>
  <pc:docChgLst>
    <pc:chgData name="GOMEZ, Paula" userId="S::gomezp@who.int::c93cf399-3ed7-4230-9282-8831e3fe5ae7" providerId="AD" clId="Web-{DF0839C7-000D-465A-9B8A-D5B0164865DD}"/>
    <pc:docChg chg="modSld">
      <pc:chgData name="GOMEZ, Paula" userId="S::gomezp@who.int::c93cf399-3ed7-4230-9282-8831e3fe5ae7" providerId="AD" clId="Web-{DF0839C7-000D-465A-9B8A-D5B0164865DD}" dt="2023-05-05T10:27:20.831" v="18" actId="20577"/>
      <pc:docMkLst>
        <pc:docMk/>
      </pc:docMkLst>
      <pc:sldChg chg="modSp">
        <pc:chgData name="GOMEZ, Paula" userId="S::gomezp@who.int::c93cf399-3ed7-4230-9282-8831e3fe5ae7" providerId="AD" clId="Web-{DF0839C7-000D-465A-9B8A-D5B0164865DD}" dt="2023-05-05T10:27:09.097" v="14" actId="20577"/>
        <pc:sldMkLst>
          <pc:docMk/>
          <pc:sldMk cId="2738237426" sldId="390"/>
        </pc:sldMkLst>
        <pc:spChg chg="mod">
          <ac:chgData name="GOMEZ, Paula" userId="S::gomezp@who.int::c93cf399-3ed7-4230-9282-8831e3fe5ae7" providerId="AD" clId="Web-{DF0839C7-000D-465A-9B8A-D5B0164865DD}" dt="2023-05-05T10:27:09.097" v="14" actId="20577"/>
          <ac:spMkLst>
            <pc:docMk/>
            <pc:sldMk cId="2738237426" sldId="390"/>
            <ac:spMk id="3" creationId="{00959E9E-68D2-4E31-8EE8-27F8A013F485}"/>
          </ac:spMkLst>
        </pc:spChg>
      </pc:sldChg>
      <pc:sldChg chg="modSp">
        <pc:chgData name="GOMEZ, Paula" userId="S::gomezp@who.int::c93cf399-3ed7-4230-9282-8831e3fe5ae7" providerId="AD" clId="Web-{DF0839C7-000D-465A-9B8A-D5B0164865DD}" dt="2023-05-05T10:27:20.831" v="18" actId="20577"/>
        <pc:sldMkLst>
          <pc:docMk/>
          <pc:sldMk cId="968789286" sldId="391"/>
        </pc:sldMkLst>
        <pc:spChg chg="mod">
          <ac:chgData name="GOMEZ, Paula" userId="S::gomezp@who.int::c93cf399-3ed7-4230-9282-8831e3fe5ae7" providerId="AD" clId="Web-{DF0839C7-000D-465A-9B8A-D5B0164865DD}" dt="2023-05-05T10:27:20.831" v="18" actId="20577"/>
          <ac:spMkLst>
            <pc:docMk/>
            <pc:sldMk cId="968789286" sldId="391"/>
            <ac:spMk id="2" creationId="{CB32C1F7-E3A8-4E60-8753-FABA3BB40741}"/>
          </ac:spMkLst>
        </pc:spChg>
      </pc:sldChg>
    </pc:docChg>
  </pc:docChgLst>
  <pc:docChgLst>
    <pc:chgData name="Medina, Emily (CDC/GHC/DGHP) (CTR)" userId="8a698838-2520-4271-a29d-c2cd48c8a7c8" providerId="ADAL" clId="{28395626-B7B6-43AD-BF49-8B25AE3E0F48}"/>
    <pc:docChg chg="modSld">
      <pc:chgData name="Medina, Emily (CDC/GHC/DGHP) (CTR)" userId="8a698838-2520-4271-a29d-c2cd48c8a7c8" providerId="ADAL" clId="{28395626-B7B6-43AD-BF49-8B25AE3E0F48}" dt="2024-07-30T17:58:50.048" v="50" actId="6549"/>
      <pc:docMkLst>
        <pc:docMk/>
      </pc:docMkLst>
      <pc:sldChg chg="modNotesTx">
        <pc:chgData name="Medina, Emily (CDC/GHC/DGHP) (CTR)" userId="8a698838-2520-4271-a29d-c2cd48c8a7c8" providerId="ADAL" clId="{28395626-B7B6-43AD-BF49-8B25AE3E0F48}" dt="2024-07-29T17:01:26.959" v="3"/>
        <pc:sldMkLst>
          <pc:docMk/>
          <pc:sldMk cId="1216432730" sldId="361"/>
        </pc:sldMkLst>
      </pc:sldChg>
      <pc:sldChg chg="modNotesTx">
        <pc:chgData name="Medina, Emily (CDC/GHC/DGHP) (CTR)" userId="8a698838-2520-4271-a29d-c2cd48c8a7c8" providerId="ADAL" clId="{28395626-B7B6-43AD-BF49-8B25AE3E0F48}" dt="2024-07-30T17:58:50.048" v="50" actId="6549"/>
        <pc:sldMkLst>
          <pc:docMk/>
          <pc:sldMk cId="127641115" sldId="362"/>
        </pc:sldMkLst>
      </pc:sldChg>
      <pc:sldChg chg="modNotesTx">
        <pc:chgData name="Medina, Emily (CDC/GHC/DGHP) (CTR)" userId="8a698838-2520-4271-a29d-c2cd48c8a7c8" providerId="ADAL" clId="{28395626-B7B6-43AD-BF49-8B25AE3E0F48}" dt="2024-07-30T17:56:09.890" v="24" actId="113"/>
        <pc:sldMkLst>
          <pc:docMk/>
          <pc:sldMk cId="1752541795" sldId="363"/>
        </pc:sldMkLst>
      </pc:sldChg>
      <pc:sldChg chg="modNotesTx">
        <pc:chgData name="Medina, Emily (CDC/GHC/DGHP) (CTR)" userId="8a698838-2520-4271-a29d-c2cd48c8a7c8" providerId="ADAL" clId="{28395626-B7B6-43AD-BF49-8B25AE3E0F48}" dt="2024-07-29T17:02:35.820" v="9" actId="20577"/>
        <pc:sldMkLst>
          <pc:docMk/>
          <pc:sldMk cId="130388456" sldId="365"/>
        </pc:sldMkLst>
      </pc:sldChg>
      <pc:sldChg chg="modNotesTx">
        <pc:chgData name="Medina, Emily (CDC/GHC/DGHP) (CTR)" userId="8a698838-2520-4271-a29d-c2cd48c8a7c8" providerId="ADAL" clId="{28395626-B7B6-43AD-BF49-8B25AE3E0F48}" dt="2024-07-29T17:03:58.869" v="10"/>
        <pc:sldMkLst>
          <pc:docMk/>
          <pc:sldMk cId="169315811" sldId="367"/>
        </pc:sldMkLst>
      </pc:sldChg>
      <pc:sldChg chg="modNotesTx">
        <pc:chgData name="Medina, Emily (CDC/GHC/DGHP) (CTR)" userId="8a698838-2520-4271-a29d-c2cd48c8a7c8" providerId="ADAL" clId="{28395626-B7B6-43AD-BF49-8B25AE3E0F48}" dt="2024-07-29T17:04:20.527" v="11"/>
        <pc:sldMkLst>
          <pc:docMk/>
          <pc:sldMk cId="1646926115" sldId="368"/>
        </pc:sldMkLst>
      </pc:sldChg>
    </pc:docChg>
  </pc:docChgLst>
  <pc:docChgLst>
    <pc:chgData name="EZZINE, Hind" userId="S::ezzineh@who.int::edcab00f-6318-46e5-a4a9-188b01ee222f" providerId="AD" clId="Web-{2941BF02-F6F9-47C5-B0CF-64913D4713F1}"/>
    <pc:docChg chg="modSld">
      <pc:chgData name="EZZINE, Hind" userId="S::ezzineh@who.int::edcab00f-6318-46e5-a4a9-188b01ee222f" providerId="AD" clId="Web-{2941BF02-F6F9-47C5-B0CF-64913D4713F1}" dt="2023-01-26T10:13:39.284" v="62"/>
      <pc:docMkLst>
        <pc:docMk/>
      </pc:docMkLst>
      <pc:sldChg chg="modSp">
        <pc:chgData name="EZZINE, Hind" userId="S::ezzineh@who.int::edcab00f-6318-46e5-a4a9-188b01ee222f" providerId="AD" clId="Web-{2941BF02-F6F9-47C5-B0CF-64913D4713F1}" dt="2023-01-26T10:11:29.827" v="41" actId="20577"/>
        <pc:sldMkLst>
          <pc:docMk/>
          <pc:sldMk cId="2738237426" sldId="390"/>
        </pc:sldMkLst>
        <pc:spChg chg="mod">
          <ac:chgData name="EZZINE, Hind" userId="S::ezzineh@who.int::edcab00f-6318-46e5-a4a9-188b01ee222f" providerId="AD" clId="Web-{2941BF02-F6F9-47C5-B0CF-64913D4713F1}" dt="2023-01-26T10:11:29.827" v="41" actId="20577"/>
          <ac:spMkLst>
            <pc:docMk/>
            <pc:sldMk cId="2738237426" sldId="390"/>
            <ac:spMk id="3" creationId="{00959E9E-68D2-4E31-8EE8-27F8A013F485}"/>
          </ac:spMkLst>
        </pc:spChg>
      </pc:sldChg>
      <pc:sldChg chg="addSp delSp modSp">
        <pc:chgData name="EZZINE, Hind" userId="S::ezzineh@who.int::edcab00f-6318-46e5-a4a9-188b01ee222f" providerId="AD" clId="Web-{2941BF02-F6F9-47C5-B0CF-64913D4713F1}" dt="2023-01-26T10:13:39.284" v="62"/>
        <pc:sldMkLst>
          <pc:docMk/>
          <pc:sldMk cId="968789286" sldId="391"/>
        </pc:sldMkLst>
        <pc:spChg chg="mod">
          <ac:chgData name="EZZINE, Hind" userId="S::ezzineh@who.int::edcab00f-6318-46e5-a4a9-188b01ee222f" providerId="AD" clId="Web-{2941BF02-F6F9-47C5-B0CF-64913D4713F1}" dt="2023-01-26T10:12:10.922" v="47" actId="1076"/>
          <ac:spMkLst>
            <pc:docMk/>
            <pc:sldMk cId="968789286" sldId="391"/>
            <ac:spMk id="2" creationId="{CB32C1F7-E3A8-4E60-8753-FABA3BB40741}"/>
          </ac:spMkLst>
        </pc:spChg>
        <pc:spChg chg="del">
          <ac:chgData name="EZZINE, Hind" userId="S::ezzineh@who.int::edcab00f-6318-46e5-a4a9-188b01ee222f" providerId="AD" clId="Web-{2941BF02-F6F9-47C5-B0CF-64913D4713F1}" dt="2023-01-26T10:11:50.484" v="42"/>
          <ac:spMkLst>
            <pc:docMk/>
            <pc:sldMk cId="968789286" sldId="391"/>
            <ac:spMk id="3" creationId="{00959E9E-68D2-4E31-8EE8-27F8A013F485}"/>
          </ac:spMkLst>
        </pc:spChg>
        <pc:spChg chg="add del mod">
          <ac:chgData name="EZZINE, Hind" userId="S::ezzineh@who.int::edcab00f-6318-46e5-a4a9-188b01ee222f" providerId="AD" clId="Web-{2941BF02-F6F9-47C5-B0CF-64913D4713F1}" dt="2023-01-26T10:11:54.031" v="43"/>
          <ac:spMkLst>
            <pc:docMk/>
            <pc:sldMk cId="968789286" sldId="391"/>
            <ac:spMk id="6" creationId="{692B02FA-0767-7E20-521C-F456A293A092}"/>
          </ac:spMkLst>
        </pc:spChg>
        <pc:graphicFrameChg chg="add mod modGraphic">
          <ac:chgData name="EZZINE, Hind" userId="S::ezzineh@who.int::edcab00f-6318-46e5-a4a9-188b01ee222f" providerId="AD" clId="Web-{2941BF02-F6F9-47C5-B0CF-64913D4713F1}" dt="2023-01-26T10:13:39.284" v="62"/>
          <ac:graphicFrameMkLst>
            <pc:docMk/>
            <pc:sldMk cId="968789286" sldId="391"/>
            <ac:graphicFrameMk id="8" creationId="{71119C54-3A3D-906B-877C-47D935645DA1}"/>
          </ac:graphicFrameMkLst>
        </pc:graphicFrameChg>
      </pc:sldChg>
    </pc:docChg>
  </pc:docChgLst>
  <pc:docChgLst>
    <pc:chgData name="Hoffman, Adela (CDC/GHC/DGHP)" userId="64afb8b8-f072-4c9e-9ef9-cff9a66c6b39" providerId="ADAL" clId="{11127E68-BBB6-4231-8A77-714AD143F276}"/>
    <pc:docChg chg="undo custSel modSld">
      <pc:chgData name="Hoffman, Adela (CDC/GHC/DGHP)" userId="64afb8b8-f072-4c9e-9ef9-cff9a66c6b39" providerId="ADAL" clId="{11127E68-BBB6-4231-8A77-714AD143F276}" dt="2024-08-20T01:19:40.341" v="182" actId="20577"/>
      <pc:docMkLst>
        <pc:docMk/>
      </pc:docMkLst>
      <pc:sldChg chg="modNotesTx">
        <pc:chgData name="Hoffman, Adela (CDC/GHC/DGHP)" userId="64afb8b8-f072-4c9e-9ef9-cff9a66c6b39" providerId="ADAL" clId="{11127E68-BBB6-4231-8A77-714AD143F276}" dt="2024-08-20T01:11:34.792" v="5" actId="20577"/>
        <pc:sldMkLst>
          <pc:docMk/>
          <pc:sldMk cId="1216432730" sldId="361"/>
        </pc:sldMkLst>
      </pc:sldChg>
      <pc:sldChg chg="modNotesTx">
        <pc:chgData name="Hoffman, Adela (CDC/GHC/DGHP)" userId="64afb8b8-f072-4c9e-9ef9-cff9a66c6b39" providerId="ADAL" clId="{11127E68-BBB6-4231-8A77-714AD143F276}" dt="2024-08-20T01:12:37.146" v="12" actId="20577"/>
        <pc:sldMkLst>
          <pc:docMk/>
          <pc:sldMk cId="127641115" sldId="362"/>
        </pc:sldMkLst>
      </pc:sldChg>
      <pc:sldChg chg="modNotesTx">
        <pc:chgData name="Hoffman, Adela (CDC/GHC/DGHP)" userId="64afb8b8-f072-4c9e-9ef9-cff9a66c6b39" providerId="ADAL" clId="{11127E68-BBB6-4231-8A77-714AD143F276}" dt="2024-08-20T01:13:40.074" v="20" actId="20577"/>
        <pc:sldMkLst>
          <pc:docMk/>
          <pc:sldMk cId="112685476" sldId="366"/>
        </pc:sldMkLst>
      </pc:sldChg>
      <pc:sldChg chg="modNotesTx">
        <pc:chgData name="Hoffman, Adela (CDC/GHC/DGHP)" userId="64afb8b8-f072-4c9e-9ef9-cff9a66c6b39" providerId="ADAL" clId="{11127E68-BBB6-4231-8A77-714AD143F276}" dt="2024-08-20T01:15:09.566" v="71" actId="20577"/>
        <pc:sldMkLst>
          <pc:docMk/>
          <pc:sldMk cId="1646926115" sldId="368"/>
        </pc:sldMkLst>
      </pc:sldChg>
      <pc:sldChg chg="modNotesTx">
        <pc:chgData name="Hoffman, Adela (CDC/GHC/DGHP)" userId="64afb8b8-f072-4c9e-9ef9-cff9a66c6b39" providerId="ADAL" clId="{11127E68-BBB6-4231-8A77-714AD143F276}" dt="2024-08-20T01:19:40.341" v="182" actId="20577"/>
        <pc:sldMkLst>
          <pc:docMk/>
          <pc:sldMk cId="130226855" sldId="375"/>
        </pc:sldMkLst>
      </pc:sldChg>
      <pc:sldChg chg="modSp mod modNotesTx">
        <pc:chgData name="Hoffman, Adela (CDC/GHC/DGHP)" userId="64afb8b8-f072-4c9e-9ef9-cff9a66c6b39" providerId="ADAL" clId="{11127E68-BBB6-4231-8A77-714AD143F276}" dt="2024-08-20T01:17:50.360" v="155" actId="20577"/>
        <pc:sldMkLst>
          <pc:docMk/>
          <pc:sldMk cId="2976981196" sldId="461"/>
        </pc:sldMkLst>
        <pc:spChg chg="mod">
          <ac:chgData name="Hoffman, Adela (CDC/GHC/DGHP)" userId="64afb8b8-f072-4c9e-9ef9-cff9a66c6b39" providerId="ADAL" clId="{11127E68-BBB6-4231-8A77-714AD143F276}" dt="2024-08-20T01:17:21.710" v="109" actId="1076"/>
          <ac:spMkLst>
            <pc:docMk/>
            <pc:sldMk cId="2976981196" sldId="461"/>
            <ac:spMk id="30" creationId="{1B03B124-803C-4B64-BA6C-EE978592AD34}"/>
          </ac:spMkLst>
        </pc:spChg>
      </pc:sldChg>
      <pc:sldChg chg="modNotesTx">
        <pc:chgData name="Hoffman, Adela (CDC/GHC/DGHP)" userId="64afb8b8-f072-4c9e-9ef9-cff9a66c6b39" providerId="ADAL" clId="{11127E68-BBB6-4231-8A77-714AD143F276}" dt="2024-08-20T01:18:50.576" v="162" actId="20577"/>
        <pc:sldMkLst>
          <pc:docMk/>
          <pc:sldMk cId="799646196" sldId="462"/>
        </pc:sldMkLst>
      </pc:sldChg>
    </pc:docChg>
  </pc:docChgLst>
  <pc:docChgLst>
    <pc:chgData name="EZZINE, Hind" userId="S::ezzineh@who.int::edcab00f-6318-46e5-a4a9-188b01ee222f" providerId="AD" clId="Web-{96C86317-319C-432C-A7E0-AD2B24BCCF66}"/>
    <pc:docChg chg="modSld">
      <pc:chgData name="EZZINE, Hind" userId="S::ezzineh@who.int::edcab00f-6318-46e5-a4a9-188b01ee222f" providerId="AD" clId="Web-{96C86317-319C-432C-A7E0-AD2B24BCCF66}" dt="2024-08-03T17:16:28.187" v="18" actId="20577"/>
      <pc:docMkLst>
        <pc:docMk/>
      </pc:docMkLst>
      <pc:sldChg chg="modSp">
        <pc:chgData name="EZZINE, Hind" userId="S::ezzineh@who.int::edcab00f-6318-46e5-a4a9-188b01ee222f" providerId="AD" clId="Web-{96C86317-319C-432C-A7E0-AD2B24BCCF66}" dt="2024-08-03T17:16:28.187" v="18" actId="20577"/>
        <pc:sldMkLst>
          <pc:docMk/>
          <pc:sldMk cId="1412766768" sldId="393"/>
        </pc:sldMkLst>
        <pc:spChg chg="mod">
          <ac:chgData name="EZZINE, Hind" userId="S::ezzineh@who.int::edcab00f-6318-46e5-a4a9-188b01ee222f" providerId="AD" clId="Web-{96C86317-319C-432C-A7E0-AD2B24BCCF66}" dt="2024-08-03T17:16:28.187" v="18" actId="20577"/>
          <ac:spMkLst>
            <pc:docMk/>
            <pc:sldMk cId="1412766768" sldId="393"/>
            <ac:spMk id="4" creationId="{B8798144-C516-5348-A5F5-C41C25162F89}"/>
          </ac:spMkLst>
        </pc:spChg>
      </pc:sldChg>
    </pc:docChg>
  </pc:docChgLst>
  <pc:docChgLst>
    <pc:chgData name="EZZINE, Hind" userId="S::ezzineh@who.int::edcab00f-6318-46e5-a4a9-188b01ee222f" providerId="AD" clId="Web-{0EFF61F5-3B64-56E6-BC6D-F57083626B49}"/>
    <pc:docChg chg="modSld">
      <pc:chgData name="EZZINE, Hind" userId="S::ezzineh@who.int::edcab00f-6318-46e5-a4a9-188b01ee222f" providerId="AD" clId="Web-{0EFF61F5-3B64-56E6-BC6D-F57083626B49}" dt="2023-01-17T14:42:40.265" v="355" actId="1076"/>
      <pc:docMkLst>
        <pc:docMk/>
      </pc:docMkLst>
      <pc:sldChg chg="modSp addCm">
        <pc:chgData name="EZZINE, Hind" userId="S::ezzineh@who.int::edcab00f-6318-46e5-a4a9-188b01ee222f" providerId="AD" clId="Web-{0EFF61F5-3B64-56E6-BC6D-F57083626B49}" dt="2023-01-17T13:39:57.535" v="345" actId="20577"/>
        <pc:sldMkLst>
          <pc:docMk/>
          <pc:sldMk cId="0" sldId="265"/>
        </pc:sldMkLst>
        <pc:spChg chg="mod">
          <ac:chgData name="EZZINE, Hind" userId="S::ezzineh@who.int::edcab00f-6318-46e5-a4a9-188b01ee222f" providerId="AD" clId="Web-{0EFF61F5-3B64-56E6-BC6D-F57083626B49}" dt="2023-01-17T13:39:57.535" v="345" actId="20577"/>
          <ac:spMkLst>
            <pc:docMk/>
            <pc:sldMk cId="0" sldId="265"/>
            <ac:spMk id="616" creationId="{00000000-0000-0000-0000-000000000000}"/>
          </ac:spMkLst>
        </pc:spChg>
      </pc:sldChg>
      <pc:sldChg chg="modSp addCm">
        <pc:chgData name="EZZINE, Hind" userId="S::ezzineh@who.int::edcab00f-6318-46e5-a4a9-188b01ee222f" providerId="AD" clId="Web-{0EFF61F5-3B64-56E6-BC6D-F57083626B49}" dt="2023-01-16T13:34:46.274" v="28"/>
        <pc:sldMkLst>
          <pc:docMk/>
          <pc:sldMk cId="3383327739" sldId="347"/>
        </pc:sldMkLst>
        <pc:spChg chg="mod">
          <ac:chgData name="EZZINE, Hind" userId="S::ezzineh@who.int::edcab00f-6318-46e5-a4a9-188b01ee222f" providerId="AD" clId="Web-{0EFF61F5-3B64-56E6-BC6D-F57083626B49}" dt="2023-01-16T13:34:15.976" v="27" actId="20577"/>
          <ac:spMkLst>
            <pc:docMk/>
            <pc:sldMk cId="3383327739" sldId="347"/>
            <ac:spMk id="628" creationId="{00000000-0000-0000-0000-000000000000}"/>
          </ac:spMkLst>
        </pc:spChg>
      </pc:sldChg>
      <pc:sldChg chg="modSp">
        <pc:chgData name="EZZINE, Hind" userId="S::ezzineh@who.int::edcab00f-6318-46e5-a4a9-188b01ee222f" providerId="AD" clId="Web-{0EFF61F5-3B64-56E6-BC6D-F57083626B49}" dt="2023-01-17T12:33:30.506" v="332" actId="20577"/>
        <pc:sldMkLst>
          <pc:docMk/>
          <pc:sldMk cId="3029491523" sldId="356"/>
        </pc:sldMkLst>
        <pc:spChg chg="mod">
          <ac:chgData name="EZZINE, Hind" userId="S::ezzineh@who.int::edcab00f-6318-46e5-a4a9-188b01ee222f" providerId="AD" clId="Web-{0EFF61F5-3B64-56E6-BC6D-F57083626B49}" dt="2023-01-17T12:33:30.506" v="332" actId="20577"/>
          <ac:spMkLst>
            <pc:docMk/>
            <pc:sldMk cId="3029491523" sldId="356"/>
            <ac:spMk id="3" creationId="{C008FED0-F84A-4217-BFD9-B68A791C301C}"/>
          </ac:spMkLst>
        </pc:spChg>
      </pc:sldChg>
      <pc:sldChg chg="modSp modCm">
        <pc:chgData name="EZZINE, Hind" userId="S::ezzineh@who.int::edcab00f-6318-46e5-a4a9-188b01ee222f" providerId="AD" clId="Web-{0EFF61F5-3B64-56E6-BC6D-F57083626B49}" dt="2023-01-17T12:30:51.188" v="315"/>
        <pc:sldMkLst>
          <pc:docMk/>
          <pc:sldMk cId="1216432730" sldId="361"/>
        </pc:sldMkLst>
        <pc:spChg chg="mod">
          <ac:chgData name="EZZINE, Hind" userId="S::ezzineh@who.int::edcab00f-6318-46e5-a4a9-188b01ee222f" providerId="AD" clId="Web-{0EFF61F5-3B64-56E6-BC6D-F57083626B49}" dt="2023-01-17T12:30:40.172" v="314" actId="20577"/>
          <ac:spMkLst>
            <pc:docMk/>
            <pc:sldMk cId="1216432730" sldId="361"/>
            <ac:spMk id="19" creationId="{00000000-0000-0000-0000-000000000000}"/>
          </ac:spMkLst>
        </pc:spChg>
        <pc:spChg chg="mod">
          <ac:chgData name="EZZINE, Hind" userId="S::ezzineh@who.int::edcab00f-6318-46e5-a4a9-188b01ee222f" providerId="AD" clId="Web-{0EFF61F5-3B64-56E6-BC6D-F57083626B49}" dt="2023-01-17T12:28:49.574" v="285" actId="1076"/>
          <ac:spMkLst>
            <pc:docMk/>
            <pc:sldMk cId="1216432730" sldId="361"/>
            <ac:spMk id="21" creationId="{00000000-0000-0000-0000-000000000000}"/>
          </ac:spMkLst>
        </pc:spChg>
        <pc:spChg chg="mod">
          <ac:chgData name="EZZINE, Hind" userId="S::ezzineh@who.int::edcab00f-6318-46e5-a4a9-188b01ee222f" providerId="AD" clId="Web-{0EFF61F5-3B64-56E6-BC6D-F57083626B49}" dt="2023-01-17T12:28:49.590" v="286" actId="1076"/>
          <ac:spMkLst>
            <pc:docMk/>
            <pc:sldMk cId="1216432730" sldId="361"/>
            <ac:spMk id="22" creationId="{00000000-0000-0000-0000-000000000000}"/>
          </ac:spMkLst>
        </pc:spChg>
        <pc:spChg chg="mod">
          <ac:chgData name="EZZINE, Hind" userId="S::ezzineh@who.int::edcab00f-6318-46e5-a4a9-188b01ee222f" providerId="AD" clId="Web-{0EFF61F5-3B64-56E6-BC6D-F57083626B49}" dt="2023-01-17T12:28:49.606" v="287" actId="1076"/>
          <ac:spMkLst>
            <pc:docMk/>
            <pc:sldMk cId="1216432730" sldId="361"/>
            <ac:spMk id="24" creationId="{00000000-0000-0000-0000-000000000000}"/>
          </ac:spMkLst>
        </pc:spChg>
        <pc:picChg chg="mod">
          <ac:chgData name="EZZINE, Hind" userId="S::ezzineh@who.int::edcab00f-6318-46e5-a4a9-188b01ee222f" providerId="AD" clId="Web-{0EFF61F5-3B64-56E6-BC6D-F57083626B49}" dt="2023-01-17T12:28:49.559" v="284" actId="1076"/>
          <ac:picMkLst>
            <pc:docMk/>
            <pc:sldMk cId="1216432730" sldId="361"/>
            <ac:picMk id="15" creationId="{00000000-0000-0000-0000-000000000000}"/>
          </ac:picMkLst>
        </pc:picChg>
      </pc:sldChg>
      <pc:sldChg chg="modSp">
        <pc:chgData name="EZZINE, Hind" userId="S::ezzineh@who.int::edcab00f-6318-46e5-a4a9-188b01ee222f" providerId="AD" clId="Web-{0EFF61F5-3B64-56E6-BC6D-F57083626B49}" dt="2023-01-17T14:42:40.265" v="355" actId="1076"/>
        <pc:sldMkLst>
          <pc:docMk/>
          <pc:sldMk cId="1768936103" sldId="379"/>
        </pc:sldMkLst>
        <pc:spChg chg="mod">
          <ac:chgData name="EZZINE, Hind" userId="S::ezzineh@who.int::edcab00f-6318-46e5-a4a9-188b01ee222f" providerId="AD" clId="Web-{0EFF61F5-3B64-56E6-BC6D-F57083626B49}" dt="2023-01-17T14:42:40.265" v="355" actId="1076"/>
          <ac:spMkLst>
            <pc:docMk/>
            <pc:sldMk cId="1768936103" sldId="379"/>
            <ac:spMk id="4" creationId="{B8798144-C516-5348-A5F5-C41C25162F89}"/>
          </ac:spMkLst>
        </pc:spChg>
      </pc:sldChg>
      <pc:sldChg chg="modSp addCm">
        <pc:chgData name="EZZINE, Hind" userId="S::ezzineh@who.int::edcab00f-6318-46e5-a4a9-188b01ee222f" providerId="AD" clId="Web-{0EFF61F5-3B64-56E6-BC6D-F57083626B49}" dt="2023-01-17T12:31:57.988" v="316"/>
        <pc:sldMkLst>
          <pc:docMk/>
          <pc:sldMk cId="2738237426" sldId="390"/>
        </pc:sldMkLst>
        <pc:spChg chg="mod">
          <ac:chgData name="EZZINE, Hind" userId="S::ezzineh@who.int::edcab00f-6318-46e5-a4a9-188b01ee222f" providerId="AD" clId="Web-{0EFF61F5-3B64-56E6-BC6D-F57083626B49}" dt="2023-01-16T13:43:50.792" v="233" actId="20577"/>
          <ac:spMkLst>
            <pc:docMk/>
            <pc:sldMk cId="2738237426" sldId="390"/>
            <ac:spMk id="3" creationId="{00959E9E-68D2-4E31-8EE8-27F8A013F485}"/>
          </ac:spMkLst>
        </pc:spChg>
      </pc:sldChg>
    </pc:docChg>
  </pc:docChgLst>
  <pc:docChgLst>
    <pc:chgData name="Dr Virginie MONGBO ADE" userId="S::vmongade_yahoo.com#ext#@worldhealthorg.onmicrosoft.com::a223922b-5fa0-445f-980f-759e866b66ce" providerId="AD" clId="Web-{61D28CD6-1492-3A37-6387-B81F2E20ED40}"/>
    <pc:docChg chg="mod">
      <pc:chgData name="Dr Virginie MONGBO ADE" userId="S::vmongade_yahoo.com#ext#@worldhealthorg.onmicrosoft.com::a223922b-5fa0-445f-980f-759e866b66ce" providerId="AD" clId="Web-{61D28CD6-1492-3A37-6387-B81F2E20ED40}" dt="2023-02-07T11:48:49.972" v="1"/>
      <pc:docMkLst>
        <pc:docMk/>
      </pc:docMkLst>
      <pc:sldChg chg="addCm">
        <pc:chgData name="Dr Virginie MONGBO ADE" userId="S::vmongade_yahoo.com#ext#@worldhealthorg.onmicrosoft.com::a223922b-5fa0-445f-980f-759e866b66ce" providerId="AD" clId="Web-{61D28CD6-1492-3A37-6387-B81F2E20ED40}" dt="2023-02-07T11:48:49.972" v="1"/>
        <pc:sldMkLst>
          <pc:docMk/>
          <pc:sldMk cId="0" sldId="265"/>
        </pc:sldMkLst>
      </pc:sldChg>
    </pc:docChg>
  </pc:docChgLst>
  <pc:docChgLst>
    <pc:chgData name="EZZINE, Hind" userId="S::ezzineh@who.int::edcab00f-6318-46e5-a4a9-188b01ee222f" providerId="AD" clId="Web-{22C20FB5-076A-524C-73DA-641CD6EEE4EA}"/>
    <pc:docChg chg="modSld">
      <pc:chgData name="EZZINE, Hind" userId="S::ezzineh@who.int::edcab00f-6318-46e5-a4a9-188b01ee222f" providerId="AD" clId="Web-{22C20FB5-076A-524C-73DA-641CD6EEE4EA}" dt="2024-07-26T10:02:29.542" v="2" actId="20577"/>
      <pc:docMkLst>
        <pc:docMk/>
      </pc:docMkLst>
      <pc:sldChg chg="modSp">
        <pc:chgData name="EZZINE, Hind" userId="S::ezzineh@who.int::edcab00f-6318-46e5-a4a9-188b01ee222f" providerId="AD" clId="Web-{22C20FB5-076A-524C-73DA-641CD6EEE4EA}" dt="2024-07-26T10:02:29.542" v="2" actId="20577"/>
        <pc:sldMkLst>
          <pc:docMk/>
          <pc:sldMk cId="1412766768" sldId="393"/>
        </pc:sldMkLst>
        <pc:spChg chg="mod">
          <ac:chgData name="EZZINE, Hind" userId="S::ezzineh@who.int::edcab00f-6318-46e5-a4a9-188b01ee222f" providerId="AD" clId="Web-{22C20FB5-076A-524C-73DA-641CD6EEE4EA}" dt="2024-07-26T10:02:29.542" v="2" actId="20577"/>
          <ac:spMkLst>
            <pc:docMk/>
            <pc:sldMk cId="1412766768" sldId="393"/>
            <ac:spMk id="4" creationId="{B8798144-C516-5348-A5F5-C41C25162F89}"/>
          </ac:spMkLst>
        </pc:spChg>
      </pc:sldChg>
    </pc:docChg>
  </pc:docChgLst>
  <pc:docChgLst>
    <pc:chgData name="EZZINE, Hind" userId="S::ezzineh@who.int::edcab00f-6318-46e5-a4a9-188b01ee222f" providerId="AD" clId="Web-{8C7E24B8-01D3-0D3F-D6CC-47C14961E430}"/>
    <pc:docChg chg="addSld modSld">
      <pc:chgData name="EZZINE, Hind" userId="S::ezzineh@who.int::edcab00f-6318-46e5-a4a9-188b01ee222f" providerId="AD" clId="Web-{8C7E24B8-01D3-0D3F-D6CC-47C14961E430}" dt="2023-01-17T14:53:25.413" v="15" actId="20577"/>
      <pc:docMkLst>
        <pc:docMk/>
      </pc:docMkLst>
      <pc:sldChg chg="modSp add replId">
        <pc:chgData name="EZZINE, Hind" userId="S::ezzineh@who.int::edcab00f-6318-46e5-a4a9-188b01ee222f" providerId="AD" clId="Web-{8C7E24B8-01D3-0D3F-D6CC-47C14961E430}" dt="2023-01-17T14:53:25.413" v="15" actId="20577"/>
        <pc:sldMkLst>
          <pc:docMk/>
          <pc:sldMk cId="968789286" sldId="391"/>
        </pc:sldMkLst>
        <pc:spChg chg="mod">
          <ac:chgData name="EZZINE, Hind" userId="S::ezzineh@who.int::edcab00f-6318-46e5-a4a9-188b01ee222f" providerId="AD" clId="Web-{8C7E24B8-01D3-0D3F-D6CC-47C14961E430}" dt="2023-01-17T14:53:25.413" v="15" actId="20577"/>
          <ac:spMkLst>
            <pc:docMk/>
            <pc:sldMk cId="968789286" sldId="391"/>
            <ac:spMk id="3" creationId="{00959E9E-68D2-4E31-8EE8-27F8A013F485}"/>
          </ac:spMkLst>
        </pc:spChg>
      </pc:sldChg>
    </pc:docChg>
  </pc:docChgLst>
  <pc:docChgLst>
    <pc:chgData name="GOMEZ, Paula" userId="S::gomezp@who.int::c93cf399-3ed7-4230-9282-8831e3fe5ae7" providerId="AD" clId="Web-{3A0BCC12-2D31-822E-0892-4C0D89AF352D}"/>
    <pc:docChg chg="modSld">
      <pc:chgData name="GOMEZ, Paula" userId="S::gomezp@who.int::c93cf399-3ed7-4230-9282-8831e3fe5ae7" providerId="AD" clId="Web-{3A0BCC12-2D31-822E-0892-4C0D89AF352D}" dt="2023-01-04T09:53:34.024" v="2" actId="20577"/>
      <pc:docMkLst>
        <pc:docMk/>
      </pc:docMkLst>
      <pc:sldChg chg="modSp">
        <pc:chgData name="GOMEZ, Paula" userId="S::gomezp@who.int::c93cf399-3ed7-4230-9282-8831e3fe5ae7" providerId="AD" clId="Web-{3A0BCC12-2D31-822E-0892-4C0D89AF352D}" dt="2023-01-04T09:51:47.786" v="0" actId="14100"/>
        <pc:sldMkLst>
          <pc:docMk/>
          <pc:sldMk cId="1216432730" sldId="361"/>
        </pc:sldMkLst>
        <pc:spChg chg="mod">
          <ac:chgData name="GOMEZ, Paula" userId="S::gomezp@who.int::c93cf399-3ed7-4230-9282-8831e3fe5ae7" providerId="AD" clId="Web-{3A0BCC12-2D31-822E-0892-4C0D89AF352D}" dt="2023-01-04T09:51:47.786" v="0" actId="14100"/>
          <ac:spMkLst>
            <pc:docMk/>
            <pc:sldMk cId="1216432730" sldId="361"/>
            <ac:spMk id="19" creationId="{00000000-0000-0000-0000-000000000000}"/>
          </ac:spMkLst>
        </pc:spChg>
      </pc:sldChg>
      <pc:sldChg chg="modSp">
        <pc:chgData name="GOMEZ, Paula" userId="S::gomezp@who.int::c93cf399-3ed7-4230-9282-8831e3fe5ae7" providerId="AD" clId="Web-{3A0BCC12-2D31-822E-0892-4C0D89AF352D}" dt="2023-01-04T09:53:34.024" v="2" actId="20577"/>
        <pc:sldMkLst>
          <pc:docMk/>
          <pc:sldMk cId="130388456" sldId="365"/>
        </pc:sldMkLst>
        <pc:spChg chg="mod">
          <ac:chgData name="GOMEZ, Paula" userId="S::gomezp@who.int::c93cf399-3ed7-4230-9282-8831e3fe5ae7" providerId="AD" clId="Web-{3A0BCC12-2D31-822E-0892-4C0D89AF352D}" dt="2023-01-04T09:53:34.024" v="2" actId="20577"/>
          <ac:spMkLst>
            <pc:docMk/>
            <pc:sldMk cId="130388456" sldId="365"/>
            <ac:spMk id="5" creationId="{00000000-0000-0000-0000-000000000000}"/>
          </ac:spMkLst>
        </pc:spChg>
      </pc:sldChg>
    </pc:docChg>
  </pc:docChgLst>
  <pc:docChgLst>
    <pc:chgData name="GOMEZ, Paula" userId="c93cf399-3ed7-4230-9282-8831e3fe5ae7" providerId="ADAL" clId="{5761DFB2-DF27-4D7C-82A1-B8825BA4C82F}"/>
    <pc:docChg chg="custSel modSld modMainMaster">
      <pc:chgData name="GOMEZ, Paula" userId="c93cf399-3ed7-4230-9282-8831e3fe5ae7" providerId="ADAL" clId="{5761DFB2-DF27-4D7C-82A1-B8825BA4C82F}" dt="2024-11-07T14:34:55.288" v="86" actId="1592"/>
      <pc:docMkLst>
        <pc:docMk/>
      </pc:docMkLst>
      <pc:sldChg chg="modSp mod delCm">
        <pc:chgData name="GOMEZ, Paula" userId="c93cf399-3ed7-4230-9282-8831e3fe5ae7" providerId="ADAL" clId="{5761DFB2-DF27-4D7C-82A1-B8825BA4C82F}" dt="2024-11-07T14:33:30.435" v="55" actId="1592"/>
        <pc:sldMkLst>
          <pc:docMk/>
          <pc:sldMk cId="3029491523" sldId="356"/>
        </pc:sldMkLst>
        <pc:spChg chg="mod">
          <ac:chgData name="GOMEZ, Paula" userId="c93cf399-3ed7-4230-9282-8831e3fe5ae7" providerId="ADAL" clId="{5761DFB2-DF27-4D7C-82A1-B8825BA4C82F}" dt="2024-11-07T14:33:15.437" v="54" actId="20577"/>
          <ac:spMkLst>
            <pc:docMk/>
            <pc:sldMk cId="3029491523" sldId="356"/>
            <ac:spMk id="3" creationId="{C008FED0-F84A-4217-BFD9-B68A791C301C}"/>
          </ac:spMkLst>
        </pc:spChg>
      </pc:sldChg>
      <pc:sldChg chg="addSp delSp modSp mod">
        <pc:chgData name="GOMEZ, Paula" userId="c93cf399-3ed7-4230-9282-8831e3fe5ae7" providerId="ADAL" clId="{5761DFB2-DF27-4D7C-82A1-B8825BA4C82F}" dt="2024-11-07T14:27:30.976" v="41" actId="1076"/>
        <pc:sldMkLst>
          <pc:docMk/>
          <pc:sldMk cId="1752541795" sldId="363"/>
        </pc:sldMkLst>
        <pc:spChg chg="mod ord">
          <ac:chgData name="GOMEZ, Paula" userId="c93cf399-3ed7-4230-9282-8831e3fe5ae7" providerId="ADAL" clId="{5761DFB2-DF27-4D7C-82A1-B8825BA4C82F}" dt="2024-11-07T14:27:30.976" v="41" actId="1076"/>
          <ac:spMkLst>
            <pc:docMk/>
            <pc:sldMk cId="1752541795" sldId="363"/>
            <ac:spMk id="2" creationId="{00000000-0000-0000-0000-000000000000}"/>
          </ac:spMkLst>
        </pc:spChg>
        <pc:spChg chg="ord">
          <ac:chgData name="GOMEZ, Paula" userId="c93cf399-3ed7-4230-9282-8831e3fe5ae7" providerId="ADAL" clId="{5761DFB2-DF27-4D7C-82A1-B8825BA4C82F}" dt="2024-11-07T14:27:21.095" v="39" actId="166"/>
          <ac:spMkLst>
            <pc:docMk/>
            <pc:sldMk cId="1752541795" sldId="363"/>
            <ac:spMk id="6" creationId="{6DFCF22C-6DCF-487B-A7BD-DE166DAA4953}"/>
          </ac:spMkLst>
        </pc:spChg>
        <pc:picChg chg="del">
          <ac:chgData name="GOMEZ, Paula" userId="c93cf399-3ed7-4230-9282-8831e3fe5ae7" providerId="ADAL" clId="{5761DFB2-DF27-4D7C-82A1-B8825BA4C82F}" dt="2024-11-07T14:26:35.390" v="30" actId="478"/>
          <ac:picMkLst>
            <pc:docMk/>
            <pc:sldMk cId="1752541795" sldId="363"/>
            <ac:picMk id="3" creationId="{00000000-0000-0000-0000-000000000000}"/>
          </ac:picMkLst>
        </pc:picChg>
        <pc:picChg chg="add mod">
          <ac:chgData name="GOMEZ, Paula" userId="c93cf399-3ed7-4230-9282-8831e3fe5ae7" providerId="ADAL" clId="{5761DFB2-DF27-4D7C-82A1-B8825BA4C82F}" dt="2024-11-07T14:27:13.791" v="38" actId="14100"/>
          <ac:picMkLst>
            <pc:docMk/>
            <pc:sldMk cId="1752541795" sldId="363"/>
            <ac:picMk id="1026" creationId="{BC338FD8-1A92-122D-E3B4-B7C56B172B3E}"/>
          </ac:picMkLst>
        </pc:picChg>
      </pc:sldChg>
      <pc:sldChg chg="modSp mod">
        <pc:chgData name="GOMEZ, Paula" userId="c93cf399-3ed7-4230-9282-8831e3fe5ae7" providerId="ADAL" clId="{5761DFB2-DF27-4D7C-82A1-B8825BA4C82F}" dt="2024-11-07T14:27:58.011" v="43" actId="20577"/>
        <pc:sldMkLst>
          <pc:docMk/>
          <pc:sldMk cId="3424401880" sldId="369"/>
        </pc:sldMkLst>
        <pc:graphicFrameChg chg="modGraphic">
          <ac:chgData name="GOMEZ, Paula" userId="c93cf399-3ed7-4230-9282-8831e3fe5ae7" providerId="ADAL" clId="{5761DFB2-DF27-4D7C-82A1-B8825BA4C82F}" dt="2024-11-07T14:27:58.011" v="43" actId="20577"/>
          <ac:graphicFrameMkLst>
            <pc:docMk/>
            <pc:sldMk cId="3424401880" sldId="369"/>
            <ac:graphicFrameMk id="5" creationId="{256BD01E-DAE0-489A-9B14-3CDC005409CE}"/>
          </ac:graphicFrameMkLst>
        </pc:graphicFrameChg>
      </pc:sldChg>
      <pc:sldChg chg="delCm">
        <pc:chgData name="GOMEZ, Paula" userId="c93cf399-3ed7-4230-9282-8831e3fe5ae7" providerId="ADAL" clId="{5761DFB2-DF27-4D7C-82A1-B8825BA4C82F}" dt="2024-11-07T14:34:15.960" v="57" actId="1592"/>
        <pc:sldMkLst>
          <pc:docMk/>
          <pc:sldMk cId="1768936103" sldId="379"/>
        </pc:sldMkLst>
      </pc:sldChg>
      <pc:sldChg chg="modSp mod delCm">
        <pc:chgData name="GOMEZ, Paula" userId="c93cf399-3ed7-4230-9282-8831e3fe5ae7" providerId="ADAL" clId="{5761DFB2-DF27-4D7C-82A1-B8825BA4C82F}" dt="2024-11-07T14:34:55.288" v="86" actId="1592"/>
        <pc:sldMkLst>
          <pc:docMk/>
          <pc:sldMk cId="3902067697" sldId="380"/>
        </pc:sldMkLst>
        <pc:graphicFrameChg chg="modGraphic">
          <ac:chgData name="GOMEZ, Paula" userId="c93cf399-3ed7-4230-9282-8831e3fe5ae7" providerId="ADAL" clId="{5761DFB2-DF27-4D7C-82A1-B8825BA4C82F}" dt="2024-11-07T14:34:50.591" v="85" actId="20577"/>
          <ac:graphicFrameMkLst>
            <pc:docMk/>
            <pc:sldMk cId="3902067697" sldId="380"/>
            <ac:graphicFrameMk id="5" creationId="{E444902E-3516-40C4-B036-6BAAF30944A4}"/>
          </ac:graphicFrameMkLst>
        </pc:graphicFrameChg>
      </pc:sldChg>
      <pc:sldChg chg="addSp modSp mod modClrScheme chgLayout">
        <pc:chgData name="GOMEZ, Paula" userId="c93cf399-3ed7-4230-9282-8831e3fe5ae7" providerId="ADAL" clId="{5761DFB2-DF27-4D7C-82A1-B8825BA4C82F}" dt="2024-11-07T14:28:38.729" v="51" actId="255"/>
        <pc:sldMkLst>
          <pc:docMk/>
          <pc:sldMk cId="3706850325" sldId="387"/>
        </pc:sldMkLst>
        <pc:spChg chg="add mod ord">
          <ac:chgData name="GOMEZ, Paula" userId="c93cf399-3ed7-4230-9282-8831e3fe5ae7" providerId="ADAL" clId="{5761DFB2-DF27-4D7C-82A1-B8825BA4C82F}" dt="2024-11-07T14:28:38.729" v="51" actId="255"/>
          <ac:spMkLst>
            <pc:docMk/>
            <pc:sldMk cId="3706850325" sldId="387"/>
            <ac:spMk id="2" creationId="{5AFF2DB3-58AB-4C2F-E9AE-7FDD05F11CF8}"/>
          </ac:spMkLst>
        </pc:spChg>
        <pc:spChg chg="mod ord">
          <ac:chgData name="GOMEZ, Paula" userId="c93cf399-3ed7-4230-9282-8831e3fe5ae7" providerId="ADAL" clId="{5761DFB2-DF27-4D7C-82A1-B8825BA4C82F}" dt="2024-11-07T14:28:29.700" v="44" actId="700"/>
          <ac:spMkLst>
            <pc:docMk/>
            <pc:sldMk cId="3706850325" sldId="387"/>
            <ac:spMk id="3" creationId="{16E6F593-A748-C87C-1C9C-A4DB0E68F299}"/>
          </ac:spMkLst>
        </pc:spChg>
      </pc:sldChg>
      <pc:sldChg chg="delCm">
        <pc:chgData name="GOMEZ, Paula" userId="c93cf399-3ed7-4230-9282-8831e3fe5ae7" providerId="ADAL" clId="{5761DFB2-DF27-4D7C-82A1-B8825BA4C82F}" dt="2024-11-07T14:33:59.316" v="56" actId="1592"/>
        <pc:sldMkLst>
          <pc:docMk/>
          <pc:sldMk cId="2976981196" sldId="461"/>
        </pc:sldMkLst>
      </pc:sldChg>
      <pc:sldMasterChg chg="modSldLayout">
        <pc:chgData name="GOMEZ, Paula" userId="c93cf399-3ed7-4230-9282-8831e3fe5ae7" providerId="ADAL" clId="{5761DFB2-DF27-4D7C-82A1-B8825BA4C82F}" dt="2024-11-07T14:26:04.083" v="29" actId="1076"/>
        <pc:sldMasterMkLst>
          <pc:docMk/>
          <pc:sldMasterMk cId="0" sldId="2147483682"/>
        </pc:sldMasterMkLst>
        <pc:sldLayoutChg chg="addSp delSp modSp mod">
          <pc:chgData name="GOMEZ, Paula" userId="c93cf399-3ed7-4230-9282-8831e3fe5ae7" providerId="ADAL" clId="{5761DFB2-DF27-4D7C-82A1-B8825BA4C82F}" dt="2024-11-07T14:26:04.083" v="29" actId="1076"/>
          <pc:sldLayoutMkLst>
            <pc:docMk/>
            <pc:sldMasterMk cId="0" sldId="2147483682"/>
            <pc:sldLayoutMk cId="0" sldId="2147483683"/>
          </pc:sldLayoutMkLst>
          <pc:spChg chg="add mod">
            <ac:chgData name="GOMEZ, Paula" userId="c93cf399-3ed7-4230-9282-8831e3fe5ae7" providerId="ADAL" clId="{5761DFB2-DF27-4D7C-82A1-B8825BA4C82F}" dt="2024-11-07T14:25:26.785" v="6"/>
            <ac:spMkLst>
              <pc:docMk/>
              <pc:sldMasterMk cId="0" sldId="2147483682"/>
              <pc:sldLayoutMk cId="0" sldId="2147483683"/>
              <ac:spMk id="3" creationId="{5FEBE518-0447-047D-A605-98E42D8A22CA}"/>
            </ac:spMkLst>
          </pc:spChg>
          <pc:spChg chg="del mod">
            <ac:chgData name="GOMEZ, Paula" userId="c93cf399-3ed7-4230-9282-8831e3fe5ae7" providerId="ADAL" clId="{5761DFB2-DF27-4D7C-82A1-B8825BA4C82F}" dt="2024-11-07T14:25:14.984" v="5" actId="478"/>
            <ac:spMkLst>
              <pc:docMk/>
              <pc:sldMasterMk cId="0" sldId="2147483682"/>
              <pc:sldLayoutMk cId="0" sldId="2147483683"/>
              <ac:spMk id="16" creationId="{C389F6ED-DC3E-4B7A-A917-BDEAFC444E84}"/>
            </ac:spMkLst>
          </pc:spChg>
          <pc:spChg chg="del">
            <ac:chgData name="GOMEZ, Paula" userId="c93cf399-3ed7-4230-9282-8831e3fe5ae7" providerId="ADAL" clId="{5761DFB2-DF27-4D7C-82A1-B8825BA4C82F}" dt="2024-11-07T14:25:36.959" v="9" actId="478"/>
            <ac:spMkLst>
              <pc:docMk/>
              <pc:sldMasterMk cId="0" sldId="2147483682"/>
              <pc:sldLayoutMk cId="0" sldId="2147483683"/>
              <ac:spMk id="22" creationId="{00000000-0000-0000-0000-000000000000}"/>
            </ac:spMkLst>
          </pc:spChg>
          <pc:grpChg chg="add mod">
            <ac:chgData name="GOMEZ, Paula" userId="c93cf399-3ed7-4230-9282-8831e3fe5ae7" providerId="ADAL" clId="{5761DFB2-DF27-4D7C-82A1-B8825BA4C82F}" dt="2024-11-07T14:25:32.833" v="7" actId="1076"/>
            <ac:grpSpMkLst>
              <pc:docMk/>
              <pc:sldMasterMk cId="0" sldId="2147483682"/>
              <pc:sldLayoutMk cId="0" sldId="2147483683"/>
              <ac:grpSpMk id="2" creationId="{F4134AA7-126C-FA4D-DC32-92E0E0E1D7E9}"/>
            </ac:grpSpMkLst>
          </pc:grpChg>
          <pc:picChg chg="add mod">
            <ac:chgData name="GOMEZ, Paula" userId="c93cf399-3ed7-4230-9282-8831e3fe5ae7" providerId="ADAL" clId="{5761DFB2-DF27-4D7C-82A1-B8825BA4C82F}" dt="2024-11-07T14:25:26.785" v="6"/>
            <ac:picMkLst>
              <pc:docMk/>
              <pc:sldMasterMk cId="0" sldId="2147483682"/>
              <pc:sldLayoutMk cId="0" sldId="2147483683"/>
              <ac:picMk id="4" creationId="{7A89DFFA-95C8-20EA-7377-23E8423D28B4}"/>
            </ac:picMkLst>
          </pc:picChg>
          <pc:picChg chg="add mod">
            <ac:chgData name="GOMEZ, Paula" userId="c93cf399-3ed7-4230-9282-8831e3fe5ae7" providerId="ADAL" clId="{5761DFB2-DF27-4D7C-82A1-B8825BA4C82F}" dt="2024-11-07T14:25:26.785" v="6"/>
            <ac:picMkLst>
              <pc:docMk/>
              <pc:sldMasterMk cId="0" sldId="2147483682"/>
              <pc:sldLayoutMk cId="0" sldId="2147483683"/>
              <ac:picMk id="5" creationId="{E819440E-59F8-AA6A-41D0-F18AF2A18046}"/>
            </ac:picMkLst>
          </pc:picChg>
          <pc:picChg chg="add mod">
            <ac:chgData name="GOMEZ, Paula" userId="c93cf399-3ed7-4230-9282-8831e3fe5ae7" providerId="ADAL" clId="{5761DFB2-DF27-4D7C-82A1-B8825BA4C82F}" dt="2024-11-07T14:26:04.083" v="29" actId="1076"/>
            <ac:picMkLst>
              <pc:docMk/>
              <pc:sldMasterMk cId="0" sldId="2147483682"/>
              <pc:sldLayoutMk cId="0" sldId="2147483683"/>
              <ac:picMk id="6" creationId="{DD243D65-2F93-A6AA-5CA0-249E8BC902DE}"/>
            </ac:picMkLst>
          </pc:picChg>
          <pc:picChg chg="del">
            <ac:chgData name="GOMEZ, Paula" userId="c93cf399-3ed7-4230-9282-8831e3fe5ae7" providerId="ADAL" clId="{5761DFB2-DF27-4D7C-82A1-B8825BA4C82F}" dt="2024-11-07T14:25:12.577" v="1" actId="478"/>
            <ac:picMkLst>
              <pc:docMk/>
              <pc:sldMasterMk cId="0" sldId="2147483682"/>
              <pc:sldLayoutMk cId="0" sldId="2147483683"/>
              <ac:picMk id="15" creationId="{F8E8EFCF-61E0-413D-A0F3-1CE02BBC91FC}"/>
            </ac:picMkLst>
          </pc:picChg>
          <pc:picChg chg="del">
            <ac:chgData name="GOMEZ, Paula" userId="c93cf399-3ed7-4230-9282-8831e3fe5ae7" providerId="ADAL" clId="{5761DFB2-DF27-4D7C-82A1-B8825BA4C82F}" dt="2024-11-07T14:25:39.906" v="11" actId="478"/>
            <ac:picMkLst>
              <pc:docMk/>
              <pc:sldMasterMk cId="0" sldId="2147483682"/>
              <pc:sldLayoutMk cId="0" sldId="2147483683"/>
              <ac:picMk id="24" creationId="{00000000-0000-0000-0000-000000000000}"/>
            </ac:picMkLst>
          </pc:picChg>
          <pc:picChg chg="del mod">
            <ac:chgData name="GOMEZ, Paula" userId="c93cf399-3ed7-4230-9282-8831e3fe5ae7" providerId="ADAL" clId="{5761DFB2-DF27-4D7C-82A1-B8825BA4C82F}" dt="2024-11-07T14:25:13.265" v="3" actId="478"/>
            <ac:picMkLst>
              <pc:docMk/>
              <pc:sldMasterMk cId="0" sldId="2147483682"/>
              <pc:sldLayoutMk cId="0" sldId="2147483683"/>
              <ac:picMk id="25" creationId="{00000000-0000-0000-0000-000000000000}"/>
            </ac:picMkLst>
          </pc:picChg>
          <pc:picChg chg="del">
            <ac:chgData name="GOMEZ, Paula" userId="c93cf399-3ed7-4230-9282-8831e3fe5ae7" providerId="ADAL" clId="{5761DFB2-DF27-4D7C-82A1-B8825BA4C82F}" dt="2024-11-07T14:25:38.562" v="10" actId="478"/>
            <ac:picMkLst>
              <pc:docMk/>
              <pc:sldMasterMk cId="0" sldId="2147483682"/>
              <pc:sldLayoutMk cId="0" sldId="2147483683"/>
              <ac:picMk id="27" creationId="{00000000-0000-0000-0000-000000000000}"/>
            </ac:picMkLst>
          </pc:picChg>
          <pc:picChg chg="del">
            <ac:chgData name="GOMEZ, Paula" userId="c93cf399-3ed7-4230-9282-8831e3fe5ae7" providerId="ADAL" clId="{5761DFB2-DF27-4D7C-82A1-B8825BA4C82F}" dt="2024-11-07T14:25:11.740" v="0" actId="478"/>
            <ac:picMkLst>
              <pc:docMk/>
              <pc:sldMasterMk cId="0" sldId="2147483682"/>
              <pc:sldLayoutMk cId="0" sldId="2147483683"/>
              <ac:picMk id="28" creationId="{00000000-0000-0000-0000-000000000000}"/>
            </ac:picMkLst>
          </pc:picChg>
          <pc:picChg chg="del">
            <ac:chgData name="GOMEZ, Paula" userId="c93cf399-3ed7-4230-9282-8831e3fe5ae7" providerId="ADAL" clId="{5761DFB2-DF27-4D7C-82A1-B8825BA4C82F}" dt="2024-11-07T14:25:35.794" v="8" actId="478"/>
            <ac:picMkLst>
              <pc:docMk/>
              <pc:sldMasterMk cId="0" sldId="2147483682"/>
              <pc:sldLayoutMk cId="0" sldId="2147483683"/>
              <ac:picMk id="32" creationId="{00000000-0000-0000-0000-000000000000}"/>
            </ac:picMkLst>
          </pc:picChg>
        </pc:sldLayoutChg>
      </pc:sldMasterChg>
    </pc:docChg>
  </pc:docChgLst>
  <pc:docChgLst>
    <pc:chgData name="EZZINE, Hind" userId="S::ezzineh@who.int::edcab00f-6318-46e5-a4a9-188b01ee222f" providerId="AD" clId="Web-{A848AD8D-6501-443E-9C34-DD8AE77ED9E5}"/>
    <pc:docChg chg="modSld">
      <pc:chgData name="EZZINE, Hind" userId="S::ezzineh@who.int::edcab00f-6318-46e5-a4a9-188b01ee222f" providerId="AD" clId="Web-{A848AD8D-6501-443E-9C34-DD8AE77ED9E5}" dt="2023-02-17T10:33:51.021" v="286"/>
      <pc:docMkLst>
        <pc:docMk/>
      </pc:docMkLst>
      <pc:sldChg chg="modSp">
        <pc:chgData name="EZZINE, Hind" userId="S::ezzineh@who.int::edcab00f-6318-46e5-a4a9-188b01ee222f" providerId="AD" clId="Web-{A848AD8D-6501-443E-9C34-DD8AE77ED9E5}" dt="2023-02-17T08:48:21.464" v="27" actId="20577"/>
        <pc:sldMkLst>
          <pc:docMk/>
          <pc:sldMk cId="3295624739" sldId="354"/>
        </pc:sldMkLst>
        <pc:spChg chg="mod">
          <ac:chgData name="EZZINE, Hind" userId="S::ezzineh@who.int::edcab00f-6318-46e5-a4a9-188b01ee222f" providerId="AD" clId="Web-{A848AD8D-6501-443E-9C34-DD8AE77ED9E5}" dt="2023-02-17T08:48:21.464" v="27" actId="20577"/>
          <ac:spMkLst>
            <pc:docMk/>
            <pc:sldMk cId="3295624739" sldId="354"/>
            <ac:spMk id="623" creationId="{00000000-0000-0000-0000-000000000000}"/>
          </ac:spMkLst>
        </pc:spChg>
      </pc:sldChg>
      <pc:sldChg chg="modSp addCm">
        <pc:chgData name="EZZINE, Hind" userId="S::ezzineh@who.int::edcab00f-6318-46e5-a4a9-188b01ee222f" providerId="AD" clId="Web-{A848AD8D-6501-443E-9C34-DD8AE77ED9E5}" dt="2023-02-17T08:58:43.134" v="39"/>
        <pc:sldMkLst>
          <pc:docMk/>
          <pc:sldMk cId="1216432730" sldId="361"/>
        </pc:sldMkLst>
        <pc:spChg chg="mod">
          <ac:chgData name="EZZINE, Hind" userId="S::ezzineh@who.int::edcab00f-6318-46e5-a4a9-188b01ee222f" providerId="AD" clId="Web-{A848AD8D-6501-443E-9C34-DD8AE77ED9E5}" dt="2023-02-17T08:48:53.824" v="35" actId="20577"/>
          <ac:spMkLst>
            <pc:docMk/>
            <pc:sldMk cId="1216432730" sldId="361"/>
            <ac:spMk id="5" creationId="{B20312F4-0009-0AFA-51E1-C9D1C6AE96A3}"/>
          </ac:spMkLst>
        </pc:spChg>
        <pc:spChg chg="mod">
          <ac:chgData name="EZZINE, Hind" userId="S::ezzineh@who.int::edcab00f-6318-46e5-a4a9-188b01ee222f" providerId="AD" clId="Web-{A848AD8D-6501-443E-9C34-DD8AE77ED9E5}" dt="2023-02-17T08:55:02.129" v="38" actId="1076"/>
          <ac:spMkLst>
            <pc:docMk/>
            <pc:sldMk cId="1216432730" sldId="361"/>
            <ac:spMk id="21" creationId="{00000000-0000-0000-0000-000000000000}"/>
          </ac:spMkLst>
        </pc:spChg>
      </pc:sldChg>
      <pc:sldChg chg="modSp">
        <pc:chgData name="EZZINE, Hind" userId="S::ezzineh@who.int::edcab00f-6318-46e5-a4a9-188b01ee222f" providerId="AD" clId="Web-{A848AD8D-6501-443E-9C34-DD8AE77ED9E5}" dt="2023-02-17T08:49:04.012" v="36" actId="20577"/>
        <pc:sldMkLst>
          <pc:docMk/>
          <pc:sldMk cId="127641115" sldId="362"/>
        </pc:sldMkLst>
        <pc:spChg chg="mod">
          <ac:chgData name="EZZINE, Hind" userId="S::ezzineh@who.int::edcab00f-6318-46e5-a4a9-188b01ee222f" providerId="AD" clId="Web-{A848AD8D-6501-443E-9C34-DD8AE77ED9E5}" dt="2023-02-17T08:49:04.012" v="36" actId="20577"/>
          <ac:spMkLst>
            <pc:docMk/>
            <pc:sldMk cId="127641115" sldId="362"/>
            <ac:spMk id="4" creationId="{9E122420-5052-8C61-4246-EB0C324BDC17}"/>
          </ac:spMkLst>
        </pc:spChg>
      </pc:sldChg>
      <pc:sldChg chg="modSp">
        <pc:chgData name="EZZINE, Hind" userId="S::ezzineh@who.int::edcab00f-6318-46e5-a4a9-188b01ee222f" providerId="AD" clId="Web-{A848AD8D-6501-443E-9C34-DD8AE77ED9E5}" dt="2023-02-17T08:48:40.589" v="33" actId="20577"/>
        <pc:sldMkLst>
          <pc:docMk/>
          <pc:sldMk cId="1752541795" sldId="363"/>
        </pc:sldMkLst>
        <pc:spChg chg="mod">
          <ac:chgData name="EZZINE, Hind" userId="S::ezzineh@who.int::edcab00f-6318-46e5-a4a9-188b01ee222f" providerId="AD" clId="Web-{A848AD8D-6501-443E-9C34-DD8AE77ED9E5}" dt="2023-02-17T08:48:40.589" v="33" actId="20577"/>
          <ac:spMkLst>
            <pc:docMk/>
            <pc:sldMk cId="1752541795" sldId="363"/>
            <ac:spMk id="5" creationId="{811A59CD-9888-6681-9214-7F4D4CABA4C7}"/>
          </ac:spMkLst>
        </pc:spChg>
      </pc:sldChg>
      <pc:sldChg chg="modSp">
        <pc:chgData name="EZZINE, Hind" userId="S::ezzineh@who.int::edcab00f-6318-46e5-a4a9-188b01ee222f" providerId="AD" clId="Web-{A848AD8D-6501-443E-9C34-DD8AE77ED9E5}" dt="2023-02-17T08:49:13.590" v="37" actId="20577"/>
        <pc:sldMkLst>
          <pc:docMk/>
          <pc:sldMk cId="130388456" sldId="365"/>
        </pc:sldMkLst>
        <pc:spChg chg="mod">
          <ac:chgData name="EZZINE, Hind" userId="S::ezzineh@who.int::edcab00f-6318-46e5-a4a9-188b01ee222f" providerId="AD" clId="Web-{A848AD8D-6501-443E-9C34-DD8AE77ED9E5}" dt="2023-02-17T08:49:13.590" v="37" actId="20577"/>
          <ac:spMkLst>
            <pc:docMk/>
            <pc:sldMk cId="130388456" sldId="365"/>
            <ac:spMk id="3" creationId="{521A8529-BB62-EDDD-22A3-E5858EFFB42F}"/>
          </ac:spMkLst>
        </pc:spChg>
      </pc:sldChg>
      <pc:sldChg chg="modSp addCm">
        <pc:chgData name="EZZINE, Hind" userId="S::ezzineh@who.int::edcab00f-6318-46e5-a4a9-188b01ee222f" providerId="AD" clId="Web-{A848AD8D-6501-443E-9C34-DD8AE77ED9E5}" dt="2023-02-17T09:18:40.538" v="55"/>
        <pc:sldMkLst>
          <pc:docMk/>
          <pc:sldMk cId="112685476" sldId="366"/>
        </pc:sldMkLst>
        <pc:spChg chg="mod">
          <ac:chgData name="EZZINE, Hind" userId="S::ezzineh@who.int::edcab00f-6318-46e5-a4a9-188b01ee222f" providerId="AD" clId="Web-{A848AD8D-6501-443E-9C34-DD8AE77ED9E5}" dt="2023-02-17T09:18:26.350" v="54" actId="20577"/>
          <ac:spMkLst>
            <pc:docMk/>
            <pc:sldMk cId="112685476" sldId="366"/>
            <ac:spMk id="5" creationId="{00000000-0000-0000-0000-000000000000}"/>
          </ac:spMkLst>
        </pc:spChg>
      </pc:sldChg>
      <pc:sldChg chg="modSp">
        <pc:chgData name="EZZINE, Hind" userId="S::ezzineh@who.int::edcab00f-6318-46e5-a4a9-188b01ee222f" providerId="AD" clId="Web-{A848AD8D-6501-443E-9C34-DD8AE77ED9E5}" dt="2023-02-17T09:40:36.009" v="70" actId="20577"/>
        <pc:sldMkLst>
          <pc:docMk/>
          <pc:sldMk cId="169315811" sldId="367"/>
        </pc:sldMkLst>
        <pc:spChg chg="mod">
          <ac:chgData name="EZZINE, Hind" userId="S::ezzineh@who.int::edcab00f-6318-46e5-a4a9-188b01ee222f" providerId="AD" clId="Web-{A848AD8D-6501-443E-9C34-DD8AE77ED9E5}" dt="2023-02-17T09:40:36.009" v="70" actId="20577"/>
          <ac:spMkLst>
            <pc:docMk/>
            <pc:sldMk cId="169315811" sldId="367"/>
            <ac:spMk id="8195" creationId="{00000000-0000-0000-0000-000000000000}"/>
          </ac:spMkLst>
        </pc:spChg>
      </pc:sldChg>
      <pc:sldChg chg="modSp">
        <pc:chgData name="EZZINE, Hind" userId="S::ezzineh@who.int::edcab00f-6318-46e5-a4a9-188b01ee222f" providerId="AD" clId="Web-{A848AD8D-6501-443E-9C34-DD8AE77ED9E5}" dt="2023-02-17T10:07:01.636" v="120"/>
        <pc:sldMkLst>
          <pc:docMk/>
          <pc:sldMk cId="3424401880" sldId="369"/>
        </pc:sldMkLst>
        <pc:graphicFrameChg chg="mod modGraphic">
          <ac:chgData name="EZZINE, Hind" userId="S::ezzineh@who.int::edcab00f-6318-46e5-a4a9-188b01ee222f" providerId="AD" clId="Web-{A848AD8D-6501-443E-9C34-DD8AE77ED9E5}" dt="2023-02-17T10:07:01.636" v="120"/>
          <ac:graphicFrameMkLst>
            <pc:docMk/>
            <pc:sldMk cId="3424401880" sldId="369"/>
            <ac:graphicFrameMk id="5" creationId="{256BD01E-DAE0-489A-9B14-3CDC005409CE}"/>
          </ac:graphicFrameMkLst>
        </pc:graphicFrameChg>
      </pc:sldChg>
      <pc:sldChg chg="addSp delSp modSp addCm">
        <pc:chgData name="EZZINE, Hind" userId="S::ezzineh@who.int::edcab00f-6318-46e5-a4a9-188b01ee222f" providerId="AD" clId="Web-{A848AD8D-6501-443E-9C34-DD8AE77ED9E5}" dt="2023-02-17T10:31:49.329" v="269"/>
        <pc:sldMkLst>
          <pc:docMk/>
          <pc:sldMk cId="3902067697" sldId="380"/>
        </pc:sldMkLst>
        <pc:spChg chg="del">
          <ac:chgData name="EZZINE, Hind" userId="S::ezzineh@who.int::edcab00f-6318-46e5-a4a9-188b01ee222f" providerId="AD" clId="Web-{A848AD8D-6501-443E-9C34-DD8AE77ED9E5}" dt="2023-02-17T10:15:43.701" v="124"/>
          <ac:spMkLst>
            <pc:docMk/>
            <pc:sldMk cId="3902067697" sldId="380"/>
            <ac:spMk id="3" creationId="{A6507B77-5C08-A05D-18A2-6F24962CF3D0}"/>
          </ac:spMkLst>
        </pc:spChg>
        <pc:graphicFrameChg chg="add del mod modGraphic">
          <ac:chgData name="EZZINE, Hind" userId="S::ezzineh@who.int::edcab00f-6318-46e5-a4a9-188b01ee222f" providerId="AD" clId="Web-{A848AD8D-6501-443E-9C34-DD8AE77ED9E5}" dt="2023-02-17T10:29:03.932" v="250"/>
          <ac:graphicFrameMkLst>
            <pc:docMk/>
            <pc:sldMk cId="3902067697" sldId="380"/>
            <ac:graphicFrameMk id="5" creationId="{E444902E-3516-40C4-B036-6BAAF30944A4}"/>
          </ac:graphicFrameMkLst>
        </pc:graphicFrameChg>
        <pc:graphicFrameChg chg="add del mod">
          <ac:chgData name="EZZINE, Hind" userId="S::ezzineh@who.int::edcab00f-6318-46e5-a4a9-188b01ee222f" providerId="AD" clId="Web-{A848AD8D-6501-443E-9C34-DD8AE77ED9E5}" dt="2023-02-17T10:18:43.192" v="132"/>
          <ac:graphicFrameMkLst>
            <pc:docMk/>
            <pc:sldMk cId="3902067697" sldId="380"/>
            <ac:graphicFrameMk id="7" creationId="{7171E988-A108-3C90-24AF-E7F1918A1CD7}"/>
          </ac:graphicFrameMkLst>
        </pc:graphicFrameChg>
      </pc:sldChg>
      <pc:sldChg chg="modSp addCm">
        <pc:chgData name="EZZINE, Hind" userId="S::ezzineh@who.int::edcab00f-6318-46e5-a4a9-188b01ee222f" providerId="AD" clId="Web-{A848AD8D-6501-443E-9C34-DD8AE77ED9E5}" dt="2023-02-17T10:32:01.157" v="270"/>
        <pc:sldMkLst>
          <pc:docMk/>
          <pc:sldMk cId="2301161319" sldId="381"/>
        </pc:sldMkLst>
        <pc:graphicFrameChg chg="mod modGraphic">
          <ac:chgData name="EZZINE, Hind" userId="S::ezzineh@who.int::edcab00f-6318-46e5-a4a9-188b01ee222f" providerId="AD" clId="Web-{A848AD8D-6501-443E-9C34-DD8AE77ED9E5}" dt="2023-02-17T10:31:21.234" v="268"/>
          <ac:graphicFrameMkLst>
            <pc:docMk/>
            <pc:sldMk cId="2301161319" sldId="381"/>
            <ac:graphicFrameMk id="6" creationId="{BB05FCF4-D1CC-4F1C-B6FC-8E3AECCFFF34}"/>
          </ac:graphicFrameMkLst>
        </pc:graphicFrameChg>
      </pc:sldChg>
      <pc:sldChg chg="modSp">
        <pc:chgData name="EZZINE, Hind" userId="S::ezzineh@who.int::edcab00f-6318-46e5-a4a9-188b01ee222f" providerId="AD" clId="Web-{A848AD8D-6501-443E-9C34-DD8AE77ED9E5}" dt="2023-02-17T08:45:08.616" v="15" actId="20577"/>
        <pc:sldMkLst>
          <pc:docMk/>
          <pc:sldMk cId="1320938519" sldId="388"/>
        </pc:sldMkLst>
        <pc:spChg chg="mod">
          <ac:chgData name="EZZINE, Hind" userId="S::ezzineh@who.int::edcab00f-6318-46e5-a4a9-188b01ee222f" providerId="AD" clId="Web-{A848AD8D-6501-443E-9C34-DD8AE77ED9E5}" dt="2023-02-17T08:45:08.616" v="15" actId="20577"/>
          <ac:spMkLst>
            <pc:docMk/>
            <pc:sldMk cId="1320938519" sldId="388"/>
            <ac:spMk id="616" creationId="{00000000-0000-0000-0000-000000000000}"/>
          </ac:spMkLst>
        </pc:spChg>
      </pc:sldChg>
      <pc:sldChg chg="modSp">
        <pc:chgData name="EZZINE, Hind" userId="S::ezzineh@who.int::edcab00f-6318-46e5-a4a9-188b01ee222f" providerId="AD" clId="Web-{A848AD8D-6501-443E-9C34-DD8AE77ED9E5}" dt="2023-02-17T10:33:51.021" v="286"/>
        <pc:sldMkLst>
          <pc:docMk/>
          <pc:sldMk cId="968789286" sldId="391"/>
        </pc:sldMkLst>
        <pc:graphicFrameChg chg="mod modGraphic">
          <ac:chgData name="EZZINE, Hind" userId="S::ezzineh@who.int::edcab00f-6318-46e5-a4a9-188b01ee222f" providerId="AD" clId="Web-{A848AD8D-6501-443E-9C34-DD8AE77ED9E5}" dt="2023-02-17T10:33:51.021" v="286"/>
          <ac:graphicFrameMkLst>
            <pc:docMk/>
            <pc:sldMk cId="968789286" sldId="391"/>
            <ac:graphicFrameMk id="8" creationId="{71119C54-3A3D-906B-877C-47D935645DA1}"/>
          </ac:graphicFrameMkLst>
        </pc:graphicFrameChg>
      </pc:sldChg>
    </pc:docChg>
  </pc:docChgLst>
  <pc:docChgLst>
    <pc:chgData name="EZZINE, Hind" userId="S::ezzineh@who.int::edcab00f-6318-46e5-a4a9-188b01ee222f" providerId="AD" clId="Web-{FED75BFE-FF5C-6FA7-C777-B8A64096C13E}"/>
    <pc:docChg chg="addSld delSld modSld">
      <pc:chgData name="EZZINE, Hind" userId="S::ezzineh@who.int::edcab00f-6318-46e5-a4a9-188b01ee222f" providerId="AD" clId="Web-{FED75BFE-FF5C-6FA7-C777-B8A64096C13E}" dt="2023-01-02T22:46:35.802" v="299" actId="1076"/>
      <pc:docMkLst>
        <pc:docMk/>
      </pc:docMkLst>
      <pc:sldChg chg="modSp">
        <pc:chgData name="EZZINE, Hind" userId="S::ezzineh@who.int::edcab00f-6318-46e5-a4a9-188b01ee222f" providerId="AD" clId="Web-{FED75BFE-FF5C-6FA7-C777-B8A64096C13E}" dt="2023-01-02T22:46:02.848" v="295" actId="20577"/>
        <pc:sldMkLst>
          <pc:docMk/>
          <pc:sldMk cId="3383327739" sldId="347"/>
        </pc:sldMkLst>
        <pc:spChg chg="mod">
          <ac:chgData name="EZZINE, Hind" userId="S::ezzineh@who.int::edcab00f-6318-46e5-a4a9-188b01ee222f" providerId="AD" clId="Web-{FED75BFE-FF5C-6FA7-C777-B8A64096C13E}" dt="2023-01-02T22:46:02.848" v="295" actId="20577"/>
          <ac:spMkLst>
            <pc:docMk/>
            <pc:sldMk cId="3383327739" sldId="347"/>
            <ac:spMk id="628" creationId="{00000000-0000-0000-0000-000000000000}"/>
          </ac:spMkLst>
        </pc:spChg>
      </pc:sldChg>
      <pc:sldChg chg="addSp modSp">
        <pc:chgData name="EZZINE, Hind" userId="S::ezzineh@who.int::edcab00f-6318-46e5-a4a9-188b01ee222f" providerId="AD" clId="Web-{FED75BFE-FF5C-6FA7-C777-B8A64096C13E}" dt="2023-01-02T22:44:10.797" v="290" actId="1076"/>
        <pc:sldMkLst>
          <pc:docMk/>
          <pc:sldMk cId="130226855" sldId="375"/>
        </pc:sldMkLst>
        <pc:spChg chg="mod">
          <ac:chgData name="EZZINE, Hind" userId="S::ezzineh@who.int::edcab00f-6318-46e5-a4a9-188b01ee222f" providerId="AD" clId="Web-{FED75BFE-FF5C-6FA7-C777-B8A64096C13E}" dt="2023-01-02T22:44:10.797" v="290" actId="1076"/>
          <ac:spMkLst>
            <pc:docMk/>
            <pc:sldMk cId="130226855" sldId="375"/>
            <ac:spMk id="3" creationId="{CFDFD8E3-A71E-4A01-A167-A45624E98250}"/>
          </ac:spMkLst>
        </pc:spChg>
        <pc:picChg chg="add mod">
          <ac:chgData name="EZZINE, Hind" userId="S::ezzineh@who.int::edcab00f-6318-46e5-a4a9-188b01ee222f" providerId="AD" clId="Web-{FED75BFE-FF5C-6FA7-C777-B8A64096C13E}" dt="2023-01-02T22:43:33.421" v="284" actId="1076"/>
          <ac:picMkLst>
            <pc:docMk/>
            <pc:sldMk cId="130226855" sldId="375"/>
            <ac:picMk id="4" creationId="{573A3C98-DAC7-EC3E-3E47-44C03B20C285}"/>
          </ac:picMkLst>
        </pc:picChg>
      </pc:sldChg>
      <pc:sldChg chg="add del">
        <pc:chgData name="EZZINE, Hind" userId="S::ezzineh@who.int::edcab00f-6318-46e5-a4a9-188b01ee222f" providerId="AD" clId="Web-{FED75BFE-FF5C-6FA7-C777-B8A64096C13E}" dt="2023-01-02T22:23:30.296" v="6"/>
        <pc:sldMkLst>
          <pc:docMk/>
          <pc:sldMk cId="4101027418" sldId="376"/>
        </pc:sldMkLst>
      </pc:sldChg>
      <pc:sldChg chg="add del">
        <pc:chgData name="EZZINE, Hind" userId="S::ezzineh@who.int::edcab00f-6318-46e5-a4a9-188b01ee222f" providerId="AD" clId="Web-{FED75BFE-FF5C-6FA7-C777-B8A64096C13E}" dt="2023-01-02T22:23:30.296" v="5"/>
        <pc:sldMkLst>
          <pc:docMk/>
          <pc:sldMk cId="2866239512" sldId="377"/>
        </pc:sldMkLst>
      </pc:sldChg>
      <pc:sldChg chg="del">
        <pc:chgData name="EZZINE, Hind" userId="S::ezzineh@who.int::edcab00f-6318-46e5-a4a9-188b01ee222f" providerId="AD" clId="Web-{FED75BFE-FF5C-6FA7-C777-B8A64096C13E}" dt="2023-01-02T22:23:30.296" v="4"/>
        <pc:sldMkLst>
          <pc:docMk/>
          <pc:sldMk cId="3338435604" sldId="378"/>
        </pc:sldMkLst>
      </pc:sldChg>
      <pc:sldChg chg="delSp modSp add del">
        <pc:chgData name="EZZINE, Hind" userId="S::ezzineh@who.int::edcab00f-6318-46e5-a4a9-188b01ee222f" providerId="AD" clId="Web-{FED75BFE-FF5C-6FA7-C777-B8A64096C13E}" dt="2023-01-02T22:32:38.576" v="95" actId="14100"/>
        <pc:sldMkLst>
          <pc:docMk/>
          <pc:sldMk cId="1768936103" sldId="379"/>
        </pc:sldMkLst>
        <pc:spChg chg="mod">
          <ac:chgData name="EZZINE, Hind" userId="S::ezzineh@who.int::edcab00f-6318-46e5-a4a9-188b01ee222f" providerId="AD" clId="Web-{FED75BFE-FF5C-6FA7-C777-B8A64096C13E}" dt="2023-01-02T22:32:38.576" v="95" actId="14100"/>
          <ac:spMkLst>
            <pc:docMk/>
            <pc:sldMk cId="1768936103" sldId="379"/>
            <ac:spMk id="2" creationId="{00000000-0000-0000-0000-000000000000}"/>
          </ac:spMkLst>
        </pc:spChg>
        <pc:spChg chg="del mod">
          <ac:chgData name="EZZINE, Hind" userId="S::ezzineh@who.int::edcab00f-6318-46e5-a4a9-188b01ee222f" providerId="AD" clId="Web-{FED75BFE-FF5C-6FA7-C777-B8A64096C13E}" dt="2023-01-02T22:32:18.091" v="86"/>
          <ac:spMkLst>
            <pc:docMk/>
            <pc:sldMk cId="1768936103" sldId="379"/>
            <ac:spMk id="3" creationId="{9907D073-DC7B-46AE-A1EC-ECADB209FD58}"/>
          </ac:spMkLst>
        </pc:spChg>
        <pc:spChg chg="mod">
          <ac:chgData name="EZZINE, Hind" userId="S::ezzineh@who.int::edcab00f-6318-46e5-a4a9-188b01ee222f" providerId="AD" clId="Web-{FED75BFE-FF5C-6FA7-C777-B8A64096C13E}" dt="2023-01-02T22:31:39.043" v="79" actId="20577"/>
          <ac:spMkLst>
            <pc:docMk/>
            <pc:sldMk cId="1768936103" sldId="379"/>
            <ac:spMk id="4" creationId="{B8798144-C516-5348-A5F5-C41C25162F89}"/>
          </ac:spMkLst>
        </pc:spChg>
      </pc:sldChg>
      <pc:sldChg chg="delSp modSp">
        <pc:chgData name="EZZINE, Hind" userId="S::ezzineh@who.int::edcab00f-6318-46e5-a4a9-188b01ee222f" providerId="AD" clId="Web-{FED75BFE-FF5C-6FA7-C777-B8A64096C13E}" dt="2023-01-02T22:38:21.889" v="278" actId="1076"/>
        <pc:sldMkLst>
          <pc:docMk/>
          <pc:sldMk cId="3902067697" sldId="380"/>
        </pc:sldMkLst>
        <pc:spChg chg="mod">
          <ac:chgData name="EZZINE, Hind" userId="S::ezzineh@who.int::edcab00f-6318-46e5-a4a9-188b01ee222f" providerId="AD" clId="Web-{FED75BFE-FF5C-6FA7-C777-B8A64096C13E}" dt="2023-01-02T22:33:01.642" v="99" actId="20577"/>
          <ac:spMkLst>
            <pc:docMk/>
            <pc:sldMk cId="3902067697" sldId="380"/>
            <ac:spMk id="2" creationId="{2017C337-53AB-4974-B38D-95DFA467B25D}"/>
          </ac:spMkLst>
        </pc:spChg>
        <pc:spChg chg="del">
          <ac:chgData name="EZZINE, Hind" userId="S::ezzineh@who.int::edcab00f-6318-46e5-a4a9-188b01ee222f" providerId="AD" clId="Web-{FED75BFE-FF5C-6FA7-C777-B8A64096C13E}" dt="2023-01-02T22:34:24.754" v="105"/>
          <ac:spMkLst>
            <pc:docMk/>
            <pc:sldMk cId="3902067697" sldId="380"/>
            <ac:spMk id="3" creationId="{00000000-0000-0000-0000-000000000000}"/>
          </ac:spMkLst>
        </pc:spChg>
        <pc:graphicFrameChg chg="mod modGraphic">
          <ac:chgData name="EZZINE, Hind" userId="S::ezzineh@who.int::edcab00f-6318-46e5-a4a9-188b01ee222f" providerId="AD" clId="Web-{FED75BFE-FF5C-6FA7-C777-B8A64096C13E}" dt="2023-01-02T22:38:21.889" v="278" actId="1076"/>
          <ac:graphicFrameMkLst>
            <pc:docMk/>
            <pc:sldMk cId="3902067697" sldId="380"/>
            <ac:graphicFrameMk id="5" creationId="{E444902E-3516-40C4-B036-6BAAF30944A4}"/>
          </ac:graphicFrameMkLst>
        </pc:graphicFrameChg>
      </pc:sldChg>
      <pc:sldChg chg="delSp modSp">
        <pc:chgData name="EZZINE, Hind" userId="S::ezzineh@who.int::edcab00f-6318-46e5-a4a9-188b01ee222f" providerId="AD" clId="Web-{FED75BFE-FF5C-6FA7-C777-B8A64096C13E}" dt="2023-01-02T22:38:37.374" v="280"/>
        <pc:sldMkLst>
          <pc:docMk/>
          <pc:sldMk cId="2301161319" sldId="381"/>
        </pc:sldMkLst>
        <pc:spChg chg="mod">
          <ac:chgData name="EZZINE, Hind" userId="S::ezzineh@who.int::edcab00f-6318-46e5-a4a9-188b01ee222f" providerId="AD" clId="Web-{FED75BFE-FF5C-6FA7-C777-B8A64096C13E}" dt="2023-01-02T22:38:34.061" v="279"/>
          <ac:spMkLst>
            <pc:docMk/>
            <pc:sldMk cId="2301161319" sldId="381"/>
            <ac:spMk id="2" creationId="{3EC47CE5-EC25-47F4-A6B4-64E50F8450FF}"/>
          </ac:spMkLst>
        </pc:spChg>
        <pc:spChg chg="del">
          <ac:chgData name="EZZINE, Hind" userId="S::ezzineh@who.int::edcab00f-6318-46e5-a4a9-188b01ee222f" providerId="AD" clId="Web-{FED75BFE-FF5C-6FA7-C777-B8A64096C13E}" dt="2023-01-02T22:38:37.374" v="280"/>
          <ac:spMkLst>
            <pc:docMk/>
            <pc:sldMk cId="2301161319" sldId="381"/>
            <ac:spMk id="3" creationId="{00000000-0000-0000-0000-000000000000}"/>
          </ac:spMkLst>
        </pc:spChg>
      </pc:sldChg>
      <pc:sldChg chg="modSp">
        <pc:chgData name="EZZINE, Hind" userId="S::ezzineh@who.int::edcab00f-6318-46e5-a4a9-188b01ee222f" providerId="AD" clId="Web-{FED75BFE-FF5C-6FA7-C777-B8A64096C13E}" dt="2023-01-02T22:46:35.802" v="299" actId="1076"/>
        <pc:sldMkLst>
          <pc:docMk/>
          <pc:sldMk cId="2136284726" sldId="382"/>
        </pc:sldMkLst>
        <pc:spChg chg="mod">
          <ac:chgData name="EZZINE, Hind" userId="S::ezzineh@who.int::edcab00f-6318-46e5-a4a9-188b01ee222f" providerId="AD" clId="Web-{FED75BFE-FF5C-6FA7-C777-B8A64096C13E}" dt="2023-01-02T22:44:58.221" v="291"/>
          <ac:spMkLst>
            <pc:docMk/>
            <pc:sldMk cId="2136284726" sldId="382"/>
            <ac:spMk id="2" creationId="{CB32C1F7-E3A8-4E60-8753-FABA3BB40741}"/>
          </ac:spMkLst>
        </pc:spChg>
        <pc:spChg chg="mod">
          <ac:chgData name="EZZINE, Hind" userId="S::ezzineh@who.int::edcab00f-6318-46e5-a4a9-188b01ee222f" providerId="AD" clId="Web-{FED75BFE-FF5C-6FA7-C777-B8A64096C13E}" dt="2023-01-02T22:46:35.802" v="299" actId="1076"/>
          <ac:spMkLst>
            <pc:docMk/>
            <pc:sldMk cId="2136284726" sldId="382"/>
            <ac:spMk id="3" creationId="{00959E9E-68D2-4E31-8EE8-27F8A013F485}"/>
          </ac:spMkLst>
        </pc:spChg>
      </pc:sldChg>
      <pc:sldChg chg="del">
        <pc:chgData name="EZZINE, Hind" userId="S::ezzineh@who.int::edcab00f-6318-46e5-a4a9-188b01ee222f" providerId="AD" clId="Web-{FED75BFE-FF5C-6FA7-C777-B8A64096C13E}" dt="2023-01-02T22:45:09.924" v="292"/>
        <pc:sldMkLst>
          <pc:docMk/>
          <pc:sldMk cId="527049428" sldId="383"/>
        </pc:sldMkLst>
      </pc:sldChg>
      <pc:sldChg chg="new">
        <pc:chgData name="EZZINE, Hind" userId="S::ezzineh@who.int::edcab00f-6318-46e5-a4a9-188b01ee222f" providerId="AD" clId="Web-{FED75BFE-FF5C-6FA7-C777-B8A64096C13E}" dt="2023-01-02T22:45:42.035" v="293"/>
        <pc:sldMkLst>
          <pc:docMk/>
          <pc:sldMk cId="3706850325" sldId="387"/>
        </pc:sldMkLst>
      </pc:sldChg>
    </pc:docChg>
  </pc:docChgLst>
  <pc:docChgLst>
    <pc:chgData name="EZZINE, Hind" userId="S::ezzineh@who.int::edcab00f-6318-46e5-a4a9-188b01ee222f" providerId="AD" clId="Web-{0C347A05-F901-4DB5-85F9-634A998ECEAC}"/>
    <pc:docChg chg="addSld modSld">
      <pc:chgData name="EZZINE, Hind" userId="S::ezzineh@who.int::edcab00f-6318-46e5-a4a9-188b01ee222f" providerId="AD" clId="Web-{0C347A05-F901-4DB5-85F9-634A998ECEAC}" dt="2023-04-27T15:39:32.558" v="83" actId="20577"/>
      <pc:docMkLst>
        <pc:docMk/>
      </pc:docMkLst>
      <pc:sldChg chg="addSp modSp">
        <pc:chgData name="EZZINE, Hind" userId="S::ezzineh@who.int::edcab00f-6318-46e5-a4a9-188b01ee222f" providerId="AD" clId="Web-{0C347A05-F901-4DB5-85F9-634A998ECEAC}" dt="2023-04-27T15:39:32.558" v="83" actId="20577"/>
        <pc:sldMkLst>
          <pc:docMk/>
          <pc:sldMk cId="1768936103" sldId="379"/>
        </pc:sldMkLst>
        <pc:spChg chg="mod">
          <ac:chgData name="EZZINE, Hind" userId="S::ezzineh@who.int::edcab00f-6318-46e5-a4a9-188b01ee222f" providerId="AD" clId="Web-{0C347A05-F901-4DB5-85F9-634A998ECEAC}" dt="2023-04-27T15:22:33.290" v="1" actId="1076"/>
          <ac:spMkLst>
            <pc:docMk/>
            <pc:sldMk cId="1768936103" sldId="379"/>
            <ac:spMk id="2" creationId="{00000000-0000-0000-0000-000000000000}"/>
          </ac:spMkLst>
        </pc:spChg>
        <pc:spChg chg="mod">
          <ac:chgData name="EZZINE, Hind" userId="S::ezzineh@who.int::edcab00f-6318-46e5-a4a9-188b01ee222f" providerId="AD" clId="Web-{0C347A05-F901-4DB5-85F9-634A998ECEAC}" dt="2023-04-27T15:39:32.558" v="83" actId="20577"/>
          <ac:spMkLst>
            <pc:docMk/>
            <pc:sldMk cId="1768936103" sldId="379"/>
            <ac:spMk id="4" creationId="{B8798144-C516-5348-A5F5-C41C25162F89}"/>
          </ac:spMkLst>
        </pc:spChg>
        <pc:spChg chg="add mod">
          <ac:chgData name="EZZINE, Hind" userId="S::ezzineh@who.int::edcab00f-6318-46e5-a4a9-188b01ee222f" providerId="AD" clId="Web-{0C347A05-F901-4DB5-85F9-634A998ECEAC}" dt="2023-04-27T15:26:18.086" v="18" actId="20577"/>
          <ac:spMkLst>
            <pc:docMk/>
            <pc:sldMk cId="1768936103" sldId="379"/>
            <ac:spMk id="7" creationId="{571325AB-8D35-7A6D-9D74-0D715D837CE3}"/>
          </ac:spMkLst>
        </pc:spChg>
      </pc:sldChg>
      <pc:sldChg chg="addSp modSp add replId">
        <pc:chgData name="EZZINE, Hind" userId="S::ezzineh@who.int::edcab00f-6318-46e5-a4a9-188b01ee222f" providerId="AD" clId="Web-{0C347A05-F901-4DB5-85F9-634A998ECEAC}" dt="2023-04-27T15:27:40.982" v="24" actId="20577"/>
        <pc:sldMkLst>
          <pc:docMk/>
          <pc:sldMk cId="1412766768" sldId="393"/>
        </pc:sldMkLst>
        <pc:spChg chg="mod">
          <ac:chgData name="EZZINE, Hind" userId="S::ezzineh@who.int::edcab00f-6318-46e5-a4a9-188b01ee222f" providerId="AD" clId="Web-{0C347A05-F901-4DB5-85F9-634A998ECEAC}" dt="2023-04-27T15:26:56.151" v="19" actId="1076"/>
          <ac:spMkLst>
            <pc:docMk/>
            <pc:sldMk cId="1412766768" sldId="393"/>
            <ac:spMk id="2" creationId="{00000000-0000-0000-0000-000000000000}"/>
          </ac:spMkLst>
        </pc:spChg>
        <pc:spChg chg="add mod">
          <ac:chgData name="EZZINE, Hind" userId="S::ezzineh@who.int::edcab00f-6318-46e5-a4a9-188b01ee222f" providerId="AD" clId="Web-{0C347A05-F901-4DB5-85F9-634A998ECEAC}" dt="2023-04-27T15:27:40.982" v="24" actId="20577"/>
          <ac:spMkLst>
            <pc:docMk/>
            <pc:sldMk cId="1412766768" sldId="393"/>
            <ac:spMk id="7" creationId="{894B6A37-BF71-541F-11F2-64D45C81476B}"/>
          </ac:spMkLst>
        </pc:spChg>
      </pc:sldChg>
    </pc:docChg>
  </pc:docChgLst>
  <pc:docChgLst>
    <pc:chgData name="EZZINE, Hind" userId="S::ezzineh@who.int::edcab00f-6318-46e5-a4a9-188b01ee222f" providerId="AD" clId="Web-{1F33C113-AB12-79FB-28FE-BE234796F1EA}"/>
    <pc:docChg chg="mod modSld modMainMaster">
      <pc:chgData name="EZZINE, Hind" userId="S::ezzineh@who.int::edcab00f-6318-46e5-a4a9-188b01ee222f" providerId="AD" clId="Web-{1F33C113-AB12-79FB-28FE-BE234796F1EA}" dt="2023-04-25T16:47:22.968" v="313" actId="1076"/>
      <pc:docMkLst>
        <pc:docMk/>
      </pc:docMkLst>
      <pc:sldChg chg="addSp delSp modSp">
        <pc:chgData name="EZZINE, Hind" userId="S::ezzineh@who.int::edcab00f-6318-46e5-a4a9-188b01ee222f" providerId="AD" clId="Web-{1F33C113-AB12-79FB-28FE-BE234796F1EA}" dt="2023-04-25T16:14:40.133" v="15"/>
        <pc:sldMkLst>
          <pc:docMk/>
          <pc:sldMk cId="0" sldId="256"/>
        </pc:sldMkLst>
        <pc:spChg chg="add mod">
          <ac:chgData name="EZZINE, Hind" userId="S::ezzineh@who.int::edcab00f-6318-46e5-a4a9-188b01ee222f" providerId="AD" clId="Web-{1F33C113-AB12-79FB-28FE-BE234796F1EA}" dt="2023-04-25T16:14:40.133" v="15"/>
          <ac:spMkLst>
            <pc:docMk/>
            <pc:sldMk cId="0" sldId="256"/>
            <ac:spMk id="2" creationId="{751F1A1E-CF95-C961-E35C-B605EC16A3B8}"/>
          </ac:spMkLst>
        </pc:spChg>
        <pc:spChg chg="del">
          <ac:chgData name="EZZINE, Hind" userId="S::ezzineh@who.int::edcab00f-6318-46e5-a4a9-188b01ee222f" providerId="AD" clId="Web-{1F33C113-AB12-79FB-28FE-BE234796F1EA}" dt="2023-04-25T16:13:23.693" v="6"/>
          <ac:spMkLst>
            <pc:docMk/>
            <pc:sldMk cId="0" sldId="256"/>
            <ac:spMk id="560" creationId="{00000000-0000-0000-0000-000000000000}"/>
          </ac:spMkLst>
        </pc:spChg>
      </pc:sldChg>
      <pc:sldChg chg="addSp delSp modSp">
        <pc:chgData name="EZZINE, Hind" userId="S::ezzineh@who.int::edcab00f-6318-46e5-a4a9-188b01ee222f" providerId="AD" clId="Web-{1F33C113-AB12-79FB-28FE-BE234796F1EA}" dt="2023-04-25T16:16:14.667" v="22"/>
        <pc:sldMkLst>
          <pc:docMk/>
          <pc:sldMk cId="0" sldId="257"/>
        </pc:sldMkLst>
        <pc:spChg chg="add del mod">
          <ac:chgData name="EZZINE, Hind" userId="S::ezzineh@who.int::edcab00f-6318-46e5-a4a9-188b01ee222f" providerId="AD" clId="Web-{1F33C113-AB12-79FB-28FE-BE234796F1EA}" dt="2023-04-25T16:13:23.693" v="6"/>
          <ac:spMkLst>
            <pc:docMk/>
            <pc:sldMk cId="0" sldId="257"/>
            <ac:spMk id="2" creationId="{A026E18C-044E-2D17-28C4-8745BDA50960}"/>
          </ac:spMkLst>
        </pc:spChg>
        <pc:spChg chg="add mod">
          <ac:chgData name="EZZINE, Hind" userId="S::ezzineh@who.int::edcab00f-6318-46e5-a4a9-188b01ee222f" providerId="AD" clId="Web-{1F33C113-AB12-79FB-28FE-BE234796F1EA}" dt="2023-04-25T16:16:14.667" v="22"/>
          <ac:spMkLst>
            <pc:docMk/>
            <pc:sldMk cId="0" sldId="257"/>
            <ac:spMk id="3" creationId="{85E015CC-B8F4-D96C-1A1E-985E64F971F1}"/>
          </ac:spMkLst>
        </pc:spChg>
        <pc:spChg chg="del">
          <ac:chgData name="EZZINE, Hind" userId="S::ezzineh@who.int::edcab00f-6318-46e5-a4a9-188b01ee222f" providerId="AD" clId="Web-{1F33C113-AB12-79FB-28FE-BE234796F1EA}" dt="2023-04-25T16:15:10.306" v="18"/>
          <ac:spMkLst>
            <pc:docMk/>
            <pc:sldMk cId="0" sldId="257"/>
            <ac:spMk id="568" creationId="{00000000-0000-0000-0000-000000000000}"/>
          </ac:spMkLst>
        </pc:spChg>
      </pc:sldChg>
      <pc:sldChg chg="addSp delSp modSp">
        <pc:chgData name="EZZINE, Hind" userId="S::ezzineh@who.int::edcab00f-6318-46e5-a4a9-188b01ee222f" providerId="AD" clId="Web-{1F33C113-AB12-79FB-28FE-BE234796F1EA}" dt="2023-04-25T16:16:40.528" v="29" actId="20577"/>
        <pc:sldMkLst>
          <pc:docMk/>
          <pc:sldMk cId="0" sldId="258"/>
        </pc:sldMkLst>
        <pc:spChg chg="add del mod">
          <ac:chgData name="EZZINE, Hind" userId="S::ezzineh@who.int::edcab00f-6318-46e5-a4a9-188b01ee222f" providerId="AD" clId="Web-{1F33C113-AB12-79FB-28FE-BE234796F1EA}" dt="2023-04-25T16:13:23.693" v="6"/>
          <ac:spMkLst>
            <pc:docMk/>
            <pc:sldMk cId="0" sldId="258"/>
            <ac:spMk id="2" creationId="{69043EF8-CF2E-7F47-5B7E-B21AE9D58F85}"/>
          </ac:spMkLst>
        </pc:spChg>
        <pc:spChg chg="add mod">
          <ac:chgData name="EZZINE, Hind" userId="S::ezzineh@who.int::edcab00f-6318-46e5-a4a9-188b01ee222f" providerId="AD" clId="Web-{1F33C113-AB12-79FB-28FE-BE234796F1EA}" dt="2023-04-25T16:16:40.528" v="29" actId="20577"/>
          <ac:spMkLst>
            <pc:docMk/>
            <pc:sldMk cId="0" sldId="258"/>
            <ac:spMk id="3" creationId="{57F5FB9A-B59D-0B8E-633D-EE17CD925E75}"/>
          </ac:spMkLst>
        </pc:spChg>
        <pc:spChg chg="del">
          <ac:chgData name="EZZINE, Hind" userId="S::ezzineh@who.int::edcab00f-6318-46e5-a4a9-188b01ee222f" providerId="AD" clId="Web-{1F33C113-AB12-79FB-28FE-BE234796F1EA}" dt="2023-04-25T16:16:26.011" v="23"/>
          <ac:spMkLst>
            <pc:docMk/>
            <pc:sldMk cId="0" sldId="258"/>
            <ac:spMk id="573" creationId="{00000000-0000-0000-0000-000000000000}"/>
          </ac:spMkLst>
        </pc:spChg>
      </pc:sldChg>
      <pc:sldChg chg="addSp delSp modSp">
        <pc:chgData name="EZZINE, Hind" userId="S::ezzineh@who.int::edcab00f-6318-46e5-a4a9-188b01ee222f" providerId="AD" clId="Web-{1F33C113-AB12-79FB-28FE-BE234796F1EA}" dt="2023-04-25T16:17:12.763" v="36"/>
        <pc:sldMkLst>
          <pc:docMk/>
          <pc:sldMk cId="0" sldId="265"/>
        </pc:sldMkLst>
        <pc:spChg chg="add del mod">
          <ac:chgData name="EZZINE, Hind" userId="S::ezzineh@who.int::edcab00f-6318-46e5-a4a9-188b01ee222f" providerId="AD" clId="Web-{1F33C113-AB12-79FB-28FE-BE234796F1EA}" dt="2023-04-25T16:13:23.693" v="6"/>
          <ac:spMkLst>
            <pc:docMk/>
            <pc:sldMk cId="0" sldId="265"/>
            <ac:spMk id="2" creationId="{E5EEBC60-AADB-13D4-8A15-05E1B41B00E1}"/>
          </ac:spMkLst>
        </pc:spChg>
        <pc:spChg chg="add mod">
          <ac:chgData name="EZZINE, Hind" userId="S::ezzineh@who.int::edcab00f-6318-46e5-a4a9-188b01ee222f" providerId="AD" clId="Web-{1F33C113-AB12-79FB-28FE-BE234796F1EA}" dt="2023-04-25T16:17:12.763" v="36"/>
          <ac:spMkLst>
            <pc:docMk/>
            <pc:sldMk cId="0" sldId="265"/>
            <ac:spMk id="3" creationId="{9B0A5C51-15F5-31B7-B9BF-0D870AF99867}"/>
          </ac:spMkLst>
        </pc:spChg>
        <pc:spChg chg="del">
          <ac:chgData name="EZZINE, Hind" userId="S::ezzineh@who.int::edcab00f-6318-46e5-a4a9-188b01ee222f" providerId="AD" clId="Web-{1F33C113-AB12-79FB-28FE-BE234796F1EA}" dt="2023-04-25T16:16:57.981" v="30"/>
          <ac:spMkLst>
            <pc:docMk/>
            <pc:sldMk cId="0" sldId="265"/>
            <ac:spMk id="619" creationId="{00000000-0000-0000-0000-000000000000}"/>
          </ac:spMkLst>
        </pc:spChg>
      </pc:sldChg>
      <pc:sldChg chg="addSp delSp modSp">
        <pc:chgData name="EZZINE, Hind" userId="S::ezzineh@who.int::edcab00f-6318-46e5-a4a9-188b01ee222f" providerId="AD" clId="Web-{1F33C113-AB12-79FB-28FE-BE234796F1EA}" dt="2023-04-25T16:22:25.712" v="93"/>
        <pc:sldMkLst>
          <pc:docMk/>
          <pc:sldMk cId="0" sldId="266"/>
        </pc:sldMkLst>
        <pc:spChg chg="add del mod">
          <ac:chgData name="EZZINE, Hind" userId="S::ezzineh@who.int::edcab00f-6318-46e5-a4a9-188b01ee222f" providerId="AD" clId="Web-{1F33C113-AB12-79FB-28FE-BE234796F1EA}" dt="2023-04-25T16:13:17.786" v="5"/>
          <ac:spMkLst>
            <pc:docMk/>
            <pc:sldMk cId="0" sldId="266"/>
            <ac:spMk id="2" creationId="{8F4C1690-9620-2647-F864-7BC164830CFB}"/>
          </ac:spMkLst>
        </pc:spChg>
        <pc:spChg chg="add mod">
          <ac:chgData name="EZZINE, Hind" userId="S::ezzineh@who.int::edcab00f-6318-46e5-a4a9-188b01ee222f" providerId="AD" clId="Web-{1F33C113-AB12-79FB-28FE-BE234796F1EA}" dt="2023-04-25T16:22:25.712" v="93"/>
          <ac:spMkLst>
            <pc:docMk/>
            <pc:sldMk cId="0" sldId="266"/>
            <ac:spMk id="3" creationId="{A9A7ADAA-200B-953A-25EA-7DDB428B8401}"/>
          </ac:spMkLst>
        </pc:spChg>
        <pc:spChg chg="del">
          <ac:chgData name="EZZINE, Hind" userId="S::ezzineh@who.int::edcab00f-6318-46e5-a4a9-188b01ee222f" providerId="AD" clId="Web-{1F33C113-AB12-79FB-28FE-BE234796F1EA}" dt="2023-04-25T16:22:01.492" v="86"/>
          <ac:spMkLst>
            <pc:docMk/>
            <pc:sldMk cId="0" sldId="266"/>
            <ac:spMk id="624" creationId="{00000000-0000-0000-0000-000000000000}"/>
          </ac:spMkLst>
        </pc:spChg>
      </pc:sldChg>
      <pc:sldChg chg="addSp delSp modSp">
        <pc:chgData name="EZZINE, Hind" userId="S::ezzineh@who.int::edcab00f-6318-46e5-a4a9-188b01ee222f" providerId="AD" clId="Web-{1F33C113-AB12-79FB-28FE-BE234796F1EA}" dt="2023-04-25T16:23:00.447" v="102" actId="20577"/>
        <pc:sldMkLst>
          <pc:docMk/>
          <pc:sldMk cId="0" sldId="267"/>
        </pc:sldMkLst>
        <pc:spChg chg="add del mod">
          <ac:chgData name="EZZINE, Hind" userId="S::ezzineh@who.int::edcab00f-6318-46e5-a4a9-188b01ee222f" providerId="AD" clId="Web-{1F33C113-AB12-79FB-28FE-BE234796F1EA}" dt="2023-04-25T16:13:23.693" v="6"/>
          <ac:spMkLst>
            <pc:docMk/>
            <pc:sldMk cId="0" sldId="267"/>
            <ac:spMk id="3" creationId="{3608EACF-AB08-D8D1-3B9D-F3C0E281AA97}"/>
          </ac:spMkLst>
        </pc:spChg>
        <pc:spChg chg="add mod">
          <ac:chgData name="EZZINE, Hind" userId="S::ezzineh@who.int::edcab00f-6318-46e5-a4a9-188b01ee222f" providerId="AD" clId="Web-{1F33C113-AB12-79FB-28FE-BE234796F1EA}" dt="2023-04-25T16:23:00.447" v="102" actId="20577"/>
          <ac:spMkLst>
            <pc:docMk/>
            <pc:sldMk cId="0" sldId="267"/>
            <ac:spMk id="4" creationId="{7892C509-25E5-041A-B83F-5117D02546E8}"/>
          </ac:spMkLst>
        </pc:spChg>
        <pc:spChg chg="del">
          <ac:chgData name="EZZINE, Hind" userId="S::ezzineh@who.int::edcab00f-6318-46e5-a4a9-188b01ee222f" providerId="AD" clId="Web-{1F33C113-AB12-79FB-28FE-BE234796F1EA}" dt="2023-04-25T16:22:38.275" v="94"/>
          <ac:spMkLst>
            <pc:docMk/>
            <pc:sldMk cId="0" sldId="267"/>
            <ac:spMk id="631" creationId="{00000000-0000-0000-0000-000000000000}"/>
          </ac:spMkLst>
        </pc:spChg>
      </pc:sldChg>
      <pc:sldChg chg="addSp delSp modSp">
        <pc:chgData name="EZZINE, Hind" userId="S::ezzineh@who.int::edcab00f-6318-46e5-a4a9-188b01ee222f" providerId="AD" clId="Web-{1F33C113-AB12-79FB-28FE-BE234796F1EA}" dt="2023-04-25T16:36:39.476" v="194" actId="20577"/>
        <pc:sldMkLst>
          <pc:docMk/>
          <pc:sldMk cId="910325020" sldId="346"/>
        </pc:sldMkLst>
        <pc:spChg chg="add del mod">
          <ac:chgData name="EZZINE, Hind" userId="S::ezzineh@who.int::edcab00f-6318-46e5-a4a9-188b01ee222f" providerId="AD" clId="Web-{1F33C113-AB12-79FB-28FE-BE234796F1EA}" dt="2023-04-25T16:13:23.693" v="6"/>
          <ac:spMkLst>
            <pc:docMk/>
            <pc:sldMk cId="910325020" sldId="346"/>
            <ac:spMk id="2" creationId="{5E1D669E-F03B-7AB5-3FD4-83221795F076}"/>
          </ac:spMkLst>
        </pc:spChg>
        <pc:spChg chg="add mod">
          <ac:chgData name="EZZINE, Hind" userId="S::ezzineh@who.int::edcab00f-6318-46e5-a4a9-188b01ee222f" providerId="AD" clId="Web-{1F33C113-AB12-79FB-28FE-BE234796F1EA}" dt="2023-04-25T16:36:39.476" v="194" actId="20577"/>
          <ac:spMkLst>
            <pc:docMk/>
            <pc:sldMk cId="910325020" sldId="346"/>
            <ac:spMk id="3" creationId="{327844F1-8178-EFC1-6F20-B6DE8CCC7355}"/>
          </ac:spMkLst>
        </pc:spChg>
        <pc:spChg chg="del">
          <ac:chgData name="EZZINE, Hind" userId="S::ezzineh@who.int::edcab00f-6318-46e5-a4a9-188b01ee222f" providerId="AD" clId="Web-{1F33C113-AB12-79FB-28FE-BE234796F1EA}" dt="2023-04-25T16:36:09.788" v="185"/>
          <ac:spMkLst>
            <pc:docMk/>
            <pc:sldMk cId="910325020" sldId="346"/>
            <ac:spMk id="624" creationId="{00000000-0000-0000-0000-000000000000}"/>
          </ac:spMkLst>
        </pc:spChg>
      </pc:sldChg>
      <pc:sldChg chg="addSp delSp modSp">
        <pc:chgData name="EZZINE, Hind" userId="S::ezzineh@who.int::edcab00f-6318-46e5-a4a9-188b01ee222f" providerId="AD" clId="Web-{1F33C113-AB12-79FB-28FE-BE234796F1EA}" dt="2023-04-25T16:38:42.762" v="201" actId="1076"/>
        <pc:sldMkLst>
          <pc:docMk/>
          <pc:sldMk cId="3383327739" sldId="347"/>
        </pc:sldMkLst>
        <pc:spChg chg="add del mod">
          <ac:chgData name="EZZINE, Hind" userId="S::ezzineh@who.int::edcab00f-6318-46e5-a4a9-188b01ee222f" providerId="AD" clId="Web-{1F33C113-AB12-79FB-28FE-BE234796F1EA}" dt="2023-04-25T16:13:23.693" v="6"/>
          <ac:spMkLst>
            <pc:docMk/>
            <pc:sldMk cId="3383327739" sldId="347"/>
            <ac:spMk id="3" creationId="{73F81C90-8430-B74E-1D35-2A77552B7C34}"/>
          </ac:spMkLst>
        </pc:spChg>
        <pc:spChg chg="add mod">
          <ac:chgData name="EZZINE, Hind" userId="S::ezzineh@who.int::edcab00f-6318-46e5-a4a9-188b01ee222f" providerId="AD" clId="Web-{1F33C113-AB12-79FB-28FE-BE234796F1EA}" dt="2023-04-25T16:38:42.762" v="201" actId="1076"/>
          <ac:spMkLst>
            <pc:docMk/>
            <pc:sldMk cId="3383327739" sldId="347"/>
            <ac:spMk id="4" creationId="{69C7BF9C-00C5-BC0A-CD5D-8EE89C0377DA}"/>
          </ac:spMkLst>
        </pc:spChg>
        <pc:spChg chg="del">
          <ac:chgData name="EZZINE, Hind" userId="S::ezzineh@who.int::edcab00f-6318-46e5-a4a9-188b01ee222f" providerId="AD" clId="Web-{1F33C113-AB12-79FB-28FE-BE234796F1EA}" dt="2023-04-25T16:37:26.556" v="195"/>
          <ac:spMkLst>
            <pc:docMk/>
            <pc:sldMk cId="3383327739" sldId="347"/>
            <ac:spMk id="631" creationId="{00000000-0000-0000-0000-000000000000}"/>
          </ac:spMkLst>
        </pc:spChg>
      </pc:sldChg>
      <pc:sldChg chg="addSp delSp modSp">
        <pc:chgData name="EZZINE, Hind" userId="S::ezzineh@who.int::edcab00f-6318-46e5-a4a9-188b01ee222f" providerId="AD" clId="Web-{1F33C113-AB12-79FB-28FE-BE234796F1EA}" dt="2023-04-25T16:20:05.175" v="56"/>
        <pc:sldMkLst>
          <pc:docMk/>
          <pc:sldMk cId="164684957" sldId="353"/>
        </pc:sldMkLst>
        <pc:spChg chg="add del mod">
          <ac:chgData name="EZZINE, Hind" userId="S::ezzineh@who.int::edcab00f-6318-46e5-a4a9-188b01ee222f" providerId="AD" clId="Web-{1F33C113-AB12-79FB-28FE-BE234796F1EA}" dt="2023-04-25T16:13:23.693" v="6"/>
          <ac:spMkLst>
            <pc:docMk/>
            <pc:sldMk cId="164684957" sldId="353"/>
            <ac:spMk id="2" creationId="{027A9CA6-9B4E-3D4A-85FD-6F0F5129BA87}"/>
          </ac:spMkLst>
        </pc:spChg>
        <pc:spChg chg="add mod">
          <ac:chgData name="EZZINE, Hind" userId="S::ezzineh@who.int::edcab00f-6318-46e5-a4a9-188b01ee222f" providerId="AD" clId="Web-{1F33C113-AB12-79FB-28FE-BE234796F1EA}" dt="2023-04-25T16:20:05.175" v="56"/>
          <ac:spMkLst>
            <pc:docMk/>
            <pc:sldMk cId="164684957" sldId="353"/>
            <ac:spMk id="3" creationId="{8D25F9CD-6B61-1D15-EA93-E1307A6FF6A1}"/>
          </ac:spMkLst>
        </pc:spChg>
        <pc:spChg chg="del">
          <ac:chgData name="EZZINE, Hind" userId="S::ezzineh@who.int::edcab00f-6318-46e5-a4a9-188b01ee222f" providerId="AD" clId="Web-{1F33C113-AB12-79FB-28FE-BE234796F1EA}" dt="2023-04-25T16:19:47.487" v="50"/>
          <ac:spMkLst>
            <pc:docMk/>
            <pc:sldMk cId="164684957" sldId="353"/>
            <ac:spMk id="619" creationId="{00000000-0000-0000-0000-000000000000}"/>
          </ac:spMkLst>
        </pc:spChg>
      </pc:sldChg>
      <pc:sldChg chg="addSp delSp modSp">
        <pc:chgData name="EZZINE, Hind" userId="S::ezzineh@who.int::edcab00f-6318-46e5-a4a9-188b01ee222f" providerId="AD" clId="Web-{1F33C113-AB12-79FB-28FE-BE234796F1EA}" dt="2023-04-25T16:19:37.409" v="49"/>
        <pc:sldMkLst>
          <pc:docMk/>
          <pc:sldMk cId="3295624739" sldId="354"/>
        </pc:sldMkLst>
        <pc:spChg chg="add del mod">
          <ac:chgData name="EZZINE, Hind" userId="S::ezzineh@who.int::edcab00f-6318-46e5-a4a9-188b01ee222f" providerId="AD" clId="Web-{1F33C113-AB12-79FB-28FE-BE234796F1EA}" dt="2023-04-25T16:13:23.693" v="6"/>
          <ac:spMkLst>
            <pc:docMk/>
            <pc:sldMk cId="3295624739" sldId="354"/>
            <ac:spMk id="2" creationId="{11A6C6AE-D6B3-C0F5-D1E3-47BA0DF788F5}"/>
          </ac:spMkLst>
        </pc:spChg>
        <pc:spChg chg="add mod">
          <ac:chgData name="EZZINE, Hind" userId="S::ezzineh@who.int::edcab00f-6318-46e5-a4a9-188b01ee222f" providerId="AD" clId="Web-{1F33C113-AB12-79FB-28FE-BE234796F1EA}" dt="2023-04-25T16:19:37.409" v="49"/>
          <ac:spMkLst>
            <pc:docMk/>
            <pc:sldMk cId="3295624739" sldId="354"/>
            <ac:spMk id="3" creationId="{ABFA4D12-4C41-BFE6-4B0A-B213B098A5EF}"/>
          </ac:spMkLst>
        </pc:spChg>
        <pc:spChg chg="del">
          <ac:chgData name="EZZINE, Hind" userId="S::ezzineh@who.int::edcab00f-6318-46e5-a4a9-188b01ee222f" providerId="AD" clId="Web-{1F33C113-AB12-79FB-28FE-BE234796F1EA}" dt="2023-04-25T16:19:24.471" v="43"/>
          <ac:spMkLst>
            <pc:docMk/>
            <pc:sldMk cId="3295624739" sldId="354"/>
            <ac:spMk id="624" creationId="{00000000-0000-0000-0000-000000000000}"/>
          </ac:spMkLst>
        </pc:spChg>
      </pc:sldChg>
      <pc:sldChg chg="addSp delSp modSp">
        <pc:chgData name="EZZINE, Hind" userId="S::ezzineh@who.int::edcab00f-6318-46e5-a4a9-188b01ee222f" providerId="AD" clId="Web-{1F33C113-AB12-79FB-28FE-BE234796F1EA}" dt="2023-04-25T16:45:53.949" v="303"/>
        <pc:sldMkLst>
          <pc:docMk/>
          <pc:sldMk cId="2796648425" sldId="355"/>
        </pc:sldMkLst>
        <pc:spChg chg="add del mod">
          <ac:chgData name="EZZINE, Hind" userId="S::ezzineh@who.int::edcab00f-6318-46e5-a4a9-188b01ee222f" providerId="AD" clId="Web-{1F33C113-AB12-79FB-28FE-BE234796F1EA}" dt="2023-04-25T16:13:23.693" v="6"/>
          <ac:spMkLst>
            <pc:docMk/>
            <pc:sldMk cId="2796648425" sldId="355"/>
            <ac:spMk id="2" creationId="{42C04297-D06B-7BF0-DD72-347A3E45421F}"/>
          </ac:spMkLst>
        </pc:spChg>
        <pc:spChg chg="add mod">
          <ac:chgData name="EZZINE, Hind" userId="S::ezzineh@who.int::edcab00f-6318-46e5-a4a9-188b01ee222f" providerId="AD" clId="Web-{1F33C113-AB12-79FB-28FE-BE234796F1EA}" dt="2023-04-25T16:45:53.949" v="303"/>
          <ac:spMkLst>
            <pc:docMk/>
            <pc:sldMk cId="2796648425" sldId="355"/>
            <ac:spMk id="4" creationId="{992BAF84-C2A5-4227-5229-F0807E9AC5F6}"/>
          </ac:spMkLst>
        </pc:spChg>
      </pc:sldChg>
      <pc:sldChg chg="addSp delSp modSp">
        <pc:chgData name="EZZINE, Hind" userId="S::ezzineh@who.int::edcab00f-6318-46e5-a4a9-188b01ee222f" providerId="AD" clId="Web-{1F33C113-AB12-79FB-28FE-BE234796F1EA}" dt="2023-04-25T16:45:21.292" v="294" actId="1076"/>
        <pc:sldMkLst>
          <pc:docMk/>
          <pc:sldMk cId="3029491523" sldId="356"/>
        </pc:sldMkLst>
        <pc:spChg chg="add del mod">
          <ac:chgData name="EZZINE, Hind" userId="S::ezzineh@who.int::edcab00f-6318-46e5-a4a9-188b01ee222f" providerId="AD" clId="Web-{1F33C113-AB12-79FB-28FE-BE234796F1EA}" dt="2023-04-25T16:13:23.693" v="6"/>
          <ac:spMkLst>
            <pc:docMk/>
            <pc:sldMk cId="3029491523" sldId="356"/>
            <ac:spMk id="4" creationId="{9D66B4D0-AB6E-677B-9AE0-0A4AA2147030}"/>
          </ac:spMkLst>
        </pc:spChg>
        <pc:spChg chg="add mod">
          <ac:chgData name="EZZINE, Hind" userId="S::ezzineh@who.int::edcab00f-6318-46e5-a4a9-188b01ee222f" providerId="AD" clId="Web-{1F33C113-AB12-79FB-28FE-BE234796F1EA}" dt="2023-04-25T16:45:21.292" v="294" actId="1076"/>
          <ac:spMkLst>
            <pc:docMk/>
            <pc:sldMk cId="3029491523" sldId="356"/>
            <ac:spMk id="5" creationId="{4AAD7887-C23D-B570-76A6-4C3DB925BECB}"/>
          </ac:spMkLst>
        </pc:spChg>
      </pc:sldChg>
      <pc:sldChg chg="addSp delSp modSp">
        <pc:chgData name="EZZINE, Hind" userId="S::ezzineh@who.int::edcab00f-6318-46e5-a4a9-188b01ee222f" providerId="AD" clId="Web-{1F33C113-AB12-79FB-28FE-BE234796F1EA}" dt="2023-04-25T16:20:47.177" v="70"/>
        <pc:sldMkLst>
          <pc:docMk/>
          <pc:sldMk cId="1216432730" sldId="361"/>
        </pc:sldMkLst>
        <pc:spChg chg="add del mod">
          <ac:chgData name="EZZINE, Hind" userId="S::ezzineh@who.int::edcab00f-6318-46e5-a4a9-188b01ee222f" providerId="AD" clId="Web-{1F33C113-AB12-79FB-28FE-BE234796F1EA}" dt="2023-04-25T16:13:23.693" v="6"/>
          <ac:spMkLst>
            <pc:docMk/>
            <pc:sldMk cId="1216432730" sldId="361"/>
            <ac:spMk id="3" creationId="{502D60AF-9F66-7539-64AB-15A3F82BD88C}"/>
          </ac:spMkLst>
        </pc:spChg>
        <pc:spChg chg="add mod">
          <ac:chgData name="EZZINE, Hind" userId="S::ezzineh@who.int::edcab00f-6318-46e5-a4a9-188b01ee222f" providerId="AD" clId="Web-{1F33C113-AB12-79FB-28FE-BE234796F1EA}" dt="2023-04-25T16:20:47.177" v="70"/>
          <ac:spMkLst>
            <pc:docMk/>
            <pc:sldMk cId="1216432730" sldId="361"/>
            <ac:spMk id="4" creationId="{36FBEB82-DE45-CA0F-FFD1-3019ECE44794}"/>
          </ac:spMkLst>
        </pc:spChg>
      </pc:sldChg>
      <pc:sldChg chg="addSp delSp modSp">
        <pc:chgData name="EZZINE, Hind" userId="S::ezzineh@who.int::edcab00f-6318-46e5-a4a9-188b01ee222f" providerId="AD" clId="Web-{1F33C113-AB12-79FB-28FE-BE234796F1EA}" dt="2023-04-25T16:21:24.975" v="78"/>
        <pc:sldMkLst>
          <pc:docMk/>
          <pc:sldMk cId="127641115" sldId="362"/>
        </pc:sldMkLst>
        <pc:spChg chg="add del mod">
          <ac:chgData name="EZZINE, Hind" userId="S::ezzineh@who.int::edcab00f-6318-46e5-a4a9-188b01ee222f" providerId="AD" clId="Web-{1F33C113-AB12-79FB-28FE-BE234796F1EA}" dt="2023-04-25T16:13:23.693" v="6"/>
          <ac:spMkLst>
            <pc:docMk/>
            <pc:sldMk cId="127641115" sldId="362"/>
            <ac:spMk id="3" creationId="{795C881C-FAE8-E3CA-3458-B1318C7D2705}"/>
          </ac:spMkLst>
        </pc:spChg>
        <pc:spChg chg="add mod">
          <ac:chgData name="EZZINE, Hind" userId="S::ezzineh@who.int::edcab00f-6318-46e5-a4a9-188b01ee222f" providerId="AD" clId="Web-{1F33C113-AB12-79FB-28FE-BE234796F1EA}" dt="2023-04-25T16:21:24.975" v="78"/>
          <ac:spMkLst>
            <pc:docMk/>
            <pc:sldMk cId="127641115" sldId="362"/>
            <ac:spMk id="5" creationId="{1C071EAF-BAF8-1E42-4F3D-C4B3245A67B8}"/>
          </ac:spMkLst>
        </pc:spChg>
      </pc:sldChg>
      <pc:sldChg chg="addSp delSp modSp">
        <pc:chgData name="EZZINE, Hind" userId="S::ezzineh@who.int::edcab00f-6318-46e5-a4a9-188b01ee222f" providerId="AD" clId="Web-{1F33C113-AB12-79FB-28FE-BE234796F1EA}" dt="2023-04-25T16:20:28.645" v="64"/>
        <pc:sldMkLst>
          <pc:docMk/>
          <pc:sldMk cId="1752541795" sldId="363"/>
        </pc:sldMkLst>
        <pc:spChg chg="add del mod">
          <ac:chgData name="EZZINE, Hind" userId="S::ezzineh@who.int::edcab00f-6318-46e5-a4a9-188b01ee222f" providerId="AD" clId="Web-{1F33C113-AB12-79FB-28FE-BE234796F1EA}" dt="2023-04-25T16:13:23.693" v="6"/>
          <ac:spMkLst>
            <pc:docMk/>
            <pc:sldMk cId="1752541795" sldId="363"/>
            <ac:spMk id="7" creationId="{5123E66E-EB4F-A6D1-1A35-66EAFB51F6E9}"/>
          </ac:spMkLst>
        </pc:spChg>
        <pc:spChg chg="add mod">
          <ac:chgData name="EZZINE, Hind" userId="S::ezzineh@who.int::edcab00f-6318-46e5-a4a9-188b01ee222f" providerId="AD" clId="Web-{1F33C113-AB12-79FB-28FE-BE234796F1EA}" dt="2023-04-25T16:20:28.645" v="64"/>
          <ac:spMkLst>
            <pc:docMk/>
            <pc:sldMk cId="1752541795" sldId="363"/>
            <ac:spMk id="8" creationId="{6B5A9146-C481-1360-BFAB-FE0EA2F306E6}"/>
          </ac:spMkLst>
        </pc:spChg>
      </pc:sldChg>
      <pc:sldChg chg="addSp delSp modSp">
        <pc:chgData name="EZZINE, Hind" userId="S::ezzineh@who.int::edcab00f-6318-46e5-a4a9-188b01ee222f" providerId="AD" clId="Web-{1F33C113-AB12-79FB-28FE-BE234796F1EA}" dt="2023-04-25T16:21:50.554" v="85"/>
        <pc:sldMkLst>
          <pc:docMk/>
          <pc:sldMk cId="130388456" sldId="365"/>
        </pc:sldMkLst>
        <pc:spChg chg="add del mod">
          <ac:chgData name="EZZINE, Hind" userId="S::ezzineh@who.int::edcab00f-6318-46e5-a4a9-188b01ee222f" providerId="AD" clId="Web-{1F33C113-AB12-79FB-28FE-BE234796F1EA}" dt="2023-04-25T16:13:23.693" v="6"/>
          <ac:spMkLst>
            <pc:docMk/>
            <pc:sldMk cId="130388456" sldId="365"/>
            <ac:spMk id="2" creationId="{43C9D2BF-9A64-B3E4-020D-70559B0EFF67}"/>
          </ac:spMkLst>
        </pc:spChg>
        <pc:spChg chg="add mod">
          <ac:chgData name="EZZINE, Hind" userId="S::ezzineh@who.int::edcab00f-6318-46e5-a4a9-188b01ee222f" providerId="AD" clId="Web-{1F33C113-AB12-79FB-28FE-BE234796F1EA}" dt="2023-04-25T16:21:50.554" v="85"/>
          <ac:spMkLst>
            <pc:docMk/>
            <pc:sldMk cId="130388456" sldId="365"/>
            <ac:spMk id="4" creationId="{6854503D-E813-19D0-56B9-C2D0AD9D288B}"/>
          </ac:spMkLst>
        </pc:spChg>
      </pc:sldChg>
      <pc:sldChg chg="addSp delSp modSp">
        <pc:chgData name="EZZINE, Hind" userId="S::ezzineh@who.int::edcab00f-6318-46e5-a4a9-188b01ee222f" providerId="AD" clId="Web-{1F33C113-AB12-79FB-28FE-BE234796F1EA}" dt="2023-04-25T16:23:27.073" v="109"/>
        <pc:sldMkLst>
          <pc:docMk/>
          <pc:sldMk cId="112685476" sldId="366"/>
        </pc:sldMkLst>
        <pc:spChg chg="add del mod">
          <ac:chgData name="EZZINE, Hind" userId="S::ezzineh@who.int::edcab00f-6318-46e5-a4a9-188b01ee222f" providerId="AD" clId="Web-{1F33C113-AB12-79FB-28FE-BE234796F1EA}" dt="2023-04-25T16:13:23.693" v="6"/>
          <ac:spMkLst>
            <pc:docMk/>
            <pc:sldMk cId="112685476" sldId="366"/>
            <ac:spMk id="3" creationId="{827F0973-E4A5-1538-A733-7B40425BFBA2}"/>
          </ac:spMkLst>
        </pc:spChg>
        <pc:spChg chg="add mod">
          <ac:chgData name="EZZINE, Hind" userId="S::ezzineh@who.int::edcab00f-6318-46e5-a4a9-188b01ee222f" providerId="AD" clId="Web-{1F33C113-AB12-79FB-28FE-BE234796F1EA}" dt="2023-04-25T16:23:27.073" v="109"/>
          <ac:spMkLst>
            <pc:docMk/>
            <pc:sldMk cId="112685476" sldId="366"/>
            <ac:spMk id="4" creationId="{5EA7A78A-2B98-F575-2C89-C71D773B6FFC}"/>
          </ac:spMkLst>
        </pc:spChg>
      </pc:sldChg>
      <pc:sldChg chg="addSp delSp modSp">
        <pc:chgData name="EZZINE, Hind" userId="S::ezzineh@who.int::edcab00f-6318-46e5-a4a9-188b01ee222f" providerId="AD" clId="Web-{1F33C113-AB12-79FB-28FE-BE234796F1EA}" dt="2023-04-25T16:31:12.137" v="125"/>
        <pc:sldMkLst>
          <pc:docMk/>
          <pc:sldMk cId="169315811" sldId="367"/>
        </pc:sldMkLst>
        <pc:spChg chg="add del mod">
          <ac:chgData name="EZZINE, Hind" userId="S::ezzineh@who.int::edcab00f-6318-46e5-a4a9-188b01ee222f" providerId="AD" clId="Web-{1F33C113-AB12-79FB-28FE-BE234796F1EA}" dt="2023-04-25T16:13:23.693" v="6"/>
          <ac:spMkLst>
            <pc:docMk/>
            <pc:sldMk cId="169315811" sldId="367"/>
            <ac:spMk id="2" creationId="{5723680D-0139-18AC-3C12-DCB5C97100DD}"/>
          </ac:spMkLst>
        </pc:spChg>
        <pc:spChg chg="add mod">
          <ac:chgData name="EZZINE, Hind" userId="S::ezzineh@who.int::edcab00f-6318-46e5-a4a9-188b01ee222f" providerId="AD" clId="Web-{1F33C113-AB12-79FB-28FE-BE234796F1EA}" dt="2023-04-25T16:31:12.137" v="125"/>
          <ac:spMkLst>
            <pc:docMk/>
            <pc:sldMk cId="169315811" sldId="367"/>
            <ac:spMk id="4" creationId="{3F600922-D298-CA31-C8B1-EE3C5CB9B467}"/>
          </ac:spMkLst>
        </pc:spChg>
      </pc:sldChg>
      <pc:sldChg chg="addSp delSp modSp">
        <pc:chgData name="EZZINE, Hind" userId="S::ezzineh@who.int::edcab00f-6318-46e5-a4a9-188b01ee222f" providerId="AD" clId="Web-{1F33C113-AB12-79FB-28FE-BE234796F1EA}" dt="2023-04-25T16:31:44.654" v="132"/>
        <pc:sldMkLst>
          <pc:docMk/>
          <pc:sldMk cId="1646926115" sldId="368"/>
        </pc:sldMkLst>
        <pc:spChg chg="add del mod">
          <ac:chgData name="EZZINE, Hind" userId="S::ezzineh@who.int::edcab00f-6318-46e5-a4a9-188b01ee222f" providerId="AD" clId="Web-{1F33C113-AB12-79FB-28FE-BE234796F1EA}" dt="2023-04-25T16:13:23.693" v="6"/>
          <ac:spMkLst>
            <pc:docMk/>
            <pc:sldMk cId="1646926115" sldId="368"/>
            <ac:spMk id="4" creationId="{4B10CA79-0F6C-EBEC-A9C6-C413ADC19923}"/>
          </ac:spMkLst>
        </pc:spChg>
        <pc:spChg chg="add mod">
          <ac:chgData name="EZZINE, Hind" userId="S::ezzineh@who.int::edcab00f-6318-46e5-a4a9-188b01ee222f" providerId="AD" clId="Web-{1F33C113-AB12-79FB-28FE-BE234796F1EA}" dt="2023-04-25T16:31:44.654" v="132"/>
          <ac:spMkLst>
            <pc:docMk/>
            <pc:sldMk cId="1646926115" sldId="368"/>
            <ac:spMk id="6" creationId="{0FCB934B-48DB-BC70-2CFE-C6DF3DF6BDEE}"/>
          </ac:spMkLst>
        </pc:spChg>
      </pc:sldChg>
      <pc:sldChg chg="addSp delSp modSp">
        <pc:chgData name="EZZINE, Hind" userId="S::ezzineh@who.int::edcab00f-6318-46e5-a4a9-188b01ee222f" providerId="AD" clId="Web-{1F33C113-AB12-79FB-28FE-BE234796F1EA}" dt="2023-04-25T16:32:09.467" v="139"/>
        <pc:sldMkLst>
          <pc:docMk/>
          <pc:sldMk cId="3424401880" sldId="369"/>
        </pc:sldMkLst>
        <pc:spChg chg="add del mod">
          <ac:chgData name="EZZINE, Hind" userId="S::ezzineh@who.int::edcab00f-6318-46e5-a4a9-188b01ee222f" providerId="AD" clId="Web-{1F33C113-AB12-79FB-28FE-BE234796F1EA}" dt="2023-04-25T16:13:23.693" v="6"/>
          <ac:spMkLst>
            <pc:docMk/>
            <pc:sldMk cId="3424401880" sldId="369"/>
            <ac:spMk id="3" creationId="{E8155BE2-24C3-CCDF-55EF-ACC7FCF55D4D}"/>
          </ac:spMkLst>
        </pc:spChg>
        <pc:spChg chg="add mod">
          <ac:chgData name="EZZINE, Hind" userId="S::ezzineh@who.int::edcab00f-6318-46e5-a4a9-188b01ee222f" providerId="AD" clId="Web-{1F33C113-AB12-79FB-28FE-BE234796F1EA}" dt="2023-04-25T16:32:09.467" v="139"/>
          <ac:spMkLst>
            <pc:docMk/>
            <pc:sldMk cId="3424401880" sldId="369"/>
            <ac:spMk id="4" creationId="{F4BEAA2E-1284-16B1-5D8D-E8F53FC4A2B5}"/>
          </ac:spMkLst>
        </pc:spChg>
      </pc:sldChg>
      <pc:sldChg chg="addSp delSp modSp">
        <pc:chgData name="EZZINE, Hind" userId="S::ezzineh@who.int::edcab00f-6318-46e5-a4a9-188b01ee222f" providerId="AD" clId="Web-{1F33C113-AB12-79FB-28FE-BE234796F1EA}" dt="2023-04-25T16:32:48.859" v="150" actId="1076"/>
        <pc:sldMkLst>
          <pc:docMk/>
          <pc:sldMk cId="1883677460" sldId="371"/>
        </pc:sldMkLst>
        <pc:spChg chg="add del mod">
          <ac:chgData name="EZZINE, Hind" userId="S::ezzineh@who.int::edcab00f-6318-46e5-a4a9-188b01ee222f" providerId="AD" clId="Web-{1F33C113-AB12-79FB-28FE-BE234796F1EA}" dt="2023-04-25T16:13:23.693" v="6"/>
          <ac:spMkLst>
            <pc:docMk/>
            <pc:sldMk cId="1883677460" sldId="371"/>
            <ac:spMk id="4" creationId="{DDE8F1D6-9CC0-DD86-962B-DA8659FC2B43}"/>
          </ac:spMkLst>
        </pc:spChg>
        <pc:spChg chg="add mod">
          <ac:chgData name="EZZINE, Hind" userId="S::ezzineh@who.int::edcab00f-6318-46e5-a4a9-188b01ee222f" providerId="AD" clId="Web-{1F33C113-AB12-79FB-28FE-BE234796F1EA}" dt="2023-04-25T16:32:48.859" v="150" actId="1076"/>
          <ac:spMkLst>
            <pc:docMk/>
            <pc:sldMk cId="1883677460" sldId="371"/>
            <ac:spMk id="6" creationId="{99B9B4A9-2D8D-BCDA-BBAA-1D2B43803EC6}"/>
          </ac:spMkLst>
        </pc:spChg>
      </pc:sldChg>
      <pc:sldChg chg="addSp delSp modSp">
        <pc:chgData name="EZZINE, Hind" userId="S::ezzineh@who.int::edcab00f-6318-46e5-a4a9-188b01ee222f" providerId="AD" clId="Web-{1F33C113-AB12-79FB-28FE-BE234796F1EA}" dt="2023-04-25T16:33:21.844" v="160"/>
        <pc:sldMkLst>
          <pc:docMk/>
          <pc:sldMk cId="12903751" sldId="372"/>
        </pc:sldMkLst>
        <pc:spChg chg="add del mod">
          <ac:chgData name="EZZINE, Hind" userId="S::ezzineh@who.int::edcab00f-6318-46e5-a4a9-188b01ee222f" providerId="AD" clId="Web-{1F33C113-AB12-79FB-28FE-BE234796F1EA}" dt="2023-04-25T16:13:23.693" v="6"/>
          <ac:spMkLst>
            <pc:docMk/>
            <pc:sldMk cId="12903751" sldId="372"/>
            <ac:spMk id="4" creationId="{18C08DE8-BDA9-4CF1-50F2-5BA49CFE1AB4}"/>
          </ac:spMkLst>
        </pc:spChg>
        <pc:spChg chg="add mod">
          <ac:chgData name="EZZINE, Hind" userId="S::ezzineh@who.int::edcab00f-6318-46e5-a4a9-188b01ee222f" providerId="AD" clId="Web-{1F33C113-AB12-79FB-28FE-BE234796F1EA}" dt="2023-04-25T16:33:21.844" v="160"/>
          <ac:spMkLst>
            <pc:docMk/>
            <pc:sldMk cId="12903751" sldId="372"/>
            <ac:spMk id="5" creationId="{6D7595A4-EF2E-FD21-DA09-D5FDE3B9685B}"/>
          </ac:spMkLst>
        </pc:spChg>
      </pc:sldChg>
      <pc:sldChg chg="addSp delSp modSp">
        <pc:chgData name="EZZINE, Hind" userId="S::ezzineh@who.int::edcab00f-6318-46e5-a4a9-188b01ee222f" providerId="AD" clId="Web-{1F33C113-AB12-79FB-28FE-BE234796F1EA}" dt="2023-04-25T16:34:57.723" v="169" actId="1076"/>
        <pc:sldMkLst>
          <pc:docMk/>
          <pc:sldMk cId="1358367288" sldId="373"/>
        </pc:sldMkLst>
        <pc:spChg chg="add del mod">
          <ac:chgData name="EZZINE, Hind" userId="S::ezzineh@who.int::edcab00f-6318-46e5-a4a9-188b01ee222f" providerId="AD" clId="Web-{1F33C113-AB12-79FB-28FE-BE234796F1EA}" dt="2023-04-25T16:13:23.693" v="6"/>
          <ac:spMkLst>
            <pc:docMk/>
            <pc:sldMk cId="1358367288" sldId="373"/>
            <ac:spMk id="4" creationId="{07422681-61F8-2C57-D965-9A07205BF9EF}"/>
          </ac:spMkLst>
        </pc:spChg>
        <pc:spChg chg="add mod">
          <ac:chgData name="EZZINE, Hind" userId="S::ezzineh@who.int::edcab00f-6318-46e5-a4a9-188b01ee222f" providerId="AD" clId="Web-{1F33C113-AB12-79FB-28FE-BE234796F1EA}" dt="2023-04-25T16:34:57.723" v="169" actId="1076"/>
          <ac:spMkLst>
            <pc:docMk/>
            <pc:sldMk cId="1358367288" sldId="373"/>
            <ac:spMk id="6" creationId="{17EFE89B-F17A-FF6F-760B-FBAEB9584EFA}"/>
          </ac:spMkLst>
        </pc:spChg>
      </pc:sldChg>
      <pc:sldChg chg="addSp delSp modSp">
        <pc:chgData name="EZZINE, Hind" userId="S::ezzineh@who.int::edcab00f-6318-46e5-a4a9-188b01ee222f" providerId="AD" clId="Web-{1F33C113-AB12-79FB-28FE-BE234796F1EA}" dt="2023-04-25T16:36:03.975" v="184"/>
        <pc:sldMkLst>
          <pc:docMk/>
          <pc:sldMk cId="130226855" sldId="375"/>
        </pc:sldMkLst>
        <pc:spChg chg="add del mod">
          <ac:chgData name="EZZINE, Hind" userId="S::ezzineh@who.int::edcab00f-6318-46e5-a4a9-188b01ee222f" providerId="AD" clId="Web-{1F33C113-AB12-79FB-28FE-BE234796F1EA}" dt="2023-04-25T16:13:23.693" v="6"/>
          <ac:spMkLst>
            <pc:docMk/>
            <pc:sldMk cId="130226855" sldId="375"/>
            <ac:spMk id="5" creationId="{7D5EA122-AAFD-AD21-C12A-4C0C26E6DFA2}"/>
          </ac:spMkLst>
        </pc:spChg>
        <pc:spChg chg="add mod">
          <ac:chgData name="EZZINE, Hind" userId="S::ezzineh@who.int::edcab00f-6318-46e5-a4a9-188b01ee222f" providerId="AD" clId="Web-{1F33C113-AB12-79FB-28FE-BE234796F1EA}" dt="2023-04-25T16:36:03.975" v="184"/>
          <ac:spMkLst>
            <pc:docMk/>
            <pc:sldMk cId="130226855" sldId="375"/>
            <ac:spMk id="7" creationId="{693A2F1E-C0FF-18F0-C60A-12423FC62C12}"/>
          </ac:spMkLst>
        </pc:spChg>
      </pc:sldChg>
      <pc:sldChg chg="addSp delSp modSp">
        <pc:chgData name="EZZINE, Hind" userId="S::ezzineh@who.int::edcab00f-6318-46e5-a4a9-188b01ee222f" providerId="AD" clId="Web-{1F33C113-AB12-79FB-28FE-BE234796F1EA}" dt="2023-04-25T16:39:25.201" v="212" actId="20577"/>
        <pc:sldMkLst>
          <pc:docMk/>
          <pc:sldMk cId="1768936103" sldId="379"/>
        </pc:sldMkLst>
        <pc:spChg chg="add del mod">
          <ac:chgData name="EZZINE, Hind" userId="S::ezzineh@who.int::edcab00f-6318-46e5-a4a9-188b01ee222f" providerId="AD" clId="Web-{1F33C113-AB12-79FB-28FE-BE234796F1EA}" dt="2023-04-25T16:13:23.693" v="6"/>
          <ac:spMkLst>
            <pc:docMk/>
            <pc:sldMk cId="1768936103" sldId="379"/>
            <ac:spMk id="5" creationId="{398390C4-F7D5-3535-3B2E-A470949C9171}"/>
          </ac:spMkLst>
        </pc:spChg>
        <pc:spChg chg="add mod">
          <ac:chgData name="EZZINE, Hind" userId="S::ezzineh@who.int::edcab00f-6318-46e5-a4a9-188b01ee222f" providerId="AD" clId="Web-{1F33C113-AB12-79FB-28FE-BE234796F1EA}" dt="2023-04-25T16:39:25.201" v="212" actId="20577"/>
          <ac:spMkLst>
            <pc:docMk/>
            <pc:sldMk cId="1768936103" sldId="379"/>
            <ac:spMk id="6" creationId="{9A1B14FB-9D69-EA07-B8C8-513D95031C59}"/>
          </ac:spMkLst>
        </pc:spChg>
      </pc:sldChg>
      <pc:sldChg chg="addSp delSp modSp">
        <pc:chgData name="EZZINE, Hind" userId="S::ezzineh@who.int::edcab00f-6318-46e5-a4a9-188b01ee222f" providerId="AD" clId="Web-{1F33C113-AB12-79FB-28FE-BE234796F1EA}" dt="2023-04-25T16:39:56.687" v="221" actId="1076"/>
        <pc:sldMkLst>
          <pc:docMk/>
          <pc:sldMk cId="3902067697" sldId="380"/>
        </pc:sldMkLst>
        <pc:spChg chg="add del mod">
          <ac:chgData name="EZZINE, Hind" userId="S::ezzineh@who.int::edcab00f-6318-46e5-a4a9-188b01ee222f" providerId="AD" clId="Web-{1F33C113-AB12-79FB-28FE-BE234796F1EA}" dt="2023-04-25T16:13:23.693" v="6"/>
          <ac:spMkLst>
            <pc:docMk/>
            <pc:sldMk cId="3902067697" sldId="380"/>
            <ac:spMk id="3" creationId="{E2688385-C737-4352-7D00-758EC18F095D}"/>
          </ac:spMkLst>
        </pc:spChg>
        <pc:spChg chg="add mod">
          <ac:chgData name="EZZINE, Hind" userId="S::ezzineh@who.int::edcab00f-6318-46e5-a4a9-188b01ee222f" providerId="AD" clId="Web-{1F33C113-AB12-79FB-28FE-BE234796F1EA}" dt="2023-04-25T16:39:56.687" v="221" actId="1076"/>
          <ac:spMkLst>
            <pc:docMk/>
            <pc:sldMk cId="3902067697" sldId="380"/>
            <ac:spMk id="4" creationId="{CA7A8C7D-23BD-44B9-FE55-9897FE28D4A6}"/>
          </ac:spMkLst>
        </pc:spChg>
      </pc:sldChg>
      <pc:sldChg chg="addSp delSp modSp">
        <pc:chgData name="EZZINE, Hind" userId="S::ezzineh@who.int::edcab00f-6318-46e5-a4a9-188b01ee222f" providerId="AD" clId="Web-{1F33C113-AB12-79FB-28FE-BE234796F1EA}" dt="2023-04-25T16:40:28.063" v="230"/>
        <pc:sldMkLst>
          <pc:docMk/>
          <pc:sldMk cId="2301161319" sldId="381"/>
        </pc:sldMkLst>
        <pc:spChg chg="add del mod">
          <ac:chgData name="EZZINE, Hind" userId="S::ezzineh@who.int::edcab00f-6318-46e5-a4a9-188b01ee222f" providerId="AD" clId="Web-{1F33C113-AB12-79FB-28FE-BE234796F1EA}" dt="2023-04-25T16:13:23.693" v="6"/>
          <ac:spMkLst>
            <pc:docMk/>
            <pc:sldMk cId="2301161319" sldId="381"/>
            <ac:spMk id="3" creationId="{91A448E0-3D55-9D5A-A606-F07D6350D4CA}"/>
          </ac:spMkLst>
        </pc:spChg>
        <pc:spChg chg="add mod">
          <ac:chgData name="EZZINE, Hind" userId="S::ezzineh@who.int::edcab00f-6318-46e5-a4a9-188b01ee222f" providerId="AD" clId="Web-{1F33C113-AB12-79FB-28FE-BE234796F1EA}" dt="2023-04-25T16:40:28.063" v="230"/>
          <ac:spMkLst>
            <pc:docMk/>
            <pc:sldMk cId="2301161319" sldId="381"/>
            <ac:spMk id="4" creationId="{4E3DA03E-2CD6-EEA2-9094-441F3CFB0213}"/>
          </ac:spMkLst>
        </pc:spChg>
      </pc:sldChg>
      <pc:sldChg chg="addSp delSp modSp">
        <pc:chgData name="EZZINE, Hind" userId="S::ezzineh@who.int::edcab00f-6318-46e5-a4a9-188b01ee222f" providerId="AD" clId="Web-{1F33C113-AB12-79FB-28FE-BE234796F1EA}" dt="2023-04-25T16:41:34.378" v="238"/>
        <pc:sldMkLst>
          <pc:docMk/>
          <pc:sldMk cId="2136284726" sldId="382"/>
        </pc:sldMkLst>
        <pc:spChg chg="add del mod">
          <ac:chgData name="EZZINE, Hind" userId="S::ezzineh@who.int::edcab00f-6318-46e5-a4a9-188b01ee222f" providerId="AD" clId="Web-{1F33C113-AB12-79FB-28FE-BE234796F1EA}" dt="2023-04-25T16:13:23.693" v="6"/>
          <ac:spMkLst>
            <pc:docMk/>
            <pc:sldMk cId="2136284726" sldId="382"/>
            <ac:spMk id="4" creationId="{CFA37A18-95E2-CBD5-BA3A-0E4712D39DCF}"/>
          </ac:spMkLst>
        </pc:spChg>
        <pc:spChg chg="add mod">
          <ac:chgData name="EZZINE, Hind" userId="S::ezzineh@who.int::edcab00f-6318-46e5-a4a9-188b01ee222f" providerId="AD" clId="Web-{1F33C113-AB12-79FB-28FE-BE234796F1EA}" dt="2023-04-25T16:41:34.378" v="238"/>
          <ac:spMkLst>
            <pc:docMk/>
            <pc:sldMk cId="2136284726" sldId="382"/>
            <ac:spMk id="6" creationId="{5C7E1DE3-4DB7-76B9-F21D-3180F362AD05}"/>
          </ac:spMkLst>
        </pc:spChg>
      </pc:sldChg>
      <pc:sldChg chg="addSp delSp modSp">
        <pc:chgData name="EZZINE, Hind" userId="S::ezzineh@who.int::edcab00f-6318-46e5-a4a9-188b01ee222f" providerId="AD" clId="Web-{1F33C113-AB12-79FB-28FE-BE234796F1EA}" dt="2023-04-25T16:35:41.318" v="177" actId="1076"/>
        <pc:sldMkLst>
          <pc:docMk/>
          <pc:sldMk cId="179304070" sldId="384"/>
        </pc:sldMkLst>
        <pc:spChg chg="add del mod">
          <ac:chgData name="EZZINE, Hind" userId="S::ezzineh@who.int::edcab00f-6318-46e5-a4a9-188b01ee222f" providerId="AD" clId="Web-{1F33C113-AB12-79FB-28FE-BE234796F1EA}" dt="2023-04-25T16:13:23.693" v="6"/>
          <ac:spMkLst>
            <pc:docMk/>
            <pc:sldMk cId="179304070" sldId="384"/>
            <ac:spMk id="5" creationId="{00C2395B-8371-CFA7-4E81-6F9A32BA5D7B}"/>
          </ac:spMkLst>
        </pc:spChg>
        <pc:spChg chg="add mod">
          <ac:chgData name="EZZINE, Hind" userId="S::ezzineh@who.int::edcab00f-6318-46e5-a4a9-188b01ee222f" providerId="AD" clId="Web-{1F33C113-AB12-79FB-28FE-BE234796F1EA}" dt="2023-04-25T16:35:41.318" v="177" actId="1076"/>
          <ac:spMkLst>
            <pc:docMk/>
            <pc:sldMk cId="179304070" sldId="384"/>
            <ac:spMk id="7" creationId="{7622B0E2-7464-1132-2A46-239BEF75D1A0}"/>
          </ac:spMkLst>
        </pc:spChg>
      </pc:sldChg>
      <pc:sldChg chg="addSp delSp modSp">
        <pc:chgData name="EZZINE, Hind" userId="S::ezzineh@who.int::edcab00f-6318-46e5-a4a9-188b01ee222f" providerId="AD" clId="Web-{1F33C113-AB12-79FB-28FE-BE234796F1EA}" dt="2023-04-25T16:30:51.933" v="118"/>
        <pc:sldMkLst>
          <pc:docMk/>
          <pc:sldMk cId="1467023649" sldId="385"/>
        </pc:sldMkLst>
        <pc:spChg chg="add del mod">
          <ac:chgData name="EZZINE, Hind" userId="S::ezzineh@who.int::edcab00f-6318-46e5-a4a9-188b01ee222f" providerId="AD" clId="Web-{1F33C113-AB12-79FB-28FE-BE234796F1EA}" dt="2023-04-25T16:13:23.693" v="6"/>
          <ac:spMkLst>
            <pc:docMk/>
            <pc:sldMk cId="1467023649" sldId="385"/>
            <ac:spMk id="2" creationId="{79E7C1C1-B37D-6FAE-C72B-AF87018301F2}"/>
          </ac:spMkLst>
        </pc:spChg>
        <pc:spChg chg="add mod">
          <ac:chgData name="EZZINE, Hind" userId="S::ezzineh@who.int::edcab00f-6318-46e5-a4a9-188b01ee222f" providerId="AD" clId="Web-{1F33C113-AB12-79FB-28FE-BE234796F1EA}" dt="2023-04-25T16:30:51.933" v="118"/>
          <ac:spMkLst>
            <pc:docMk/>
            <pc:sldMk cId="1467023649" sldId="385"/>
            <ac:spMk id="3" creationId="{7368AFE8-51B1-9988-CC36-DA8FE7F1118F}"/>
          </ac:spMkLst>
        </pc:spChg>
      </pc:sldChg>
      <pc:sldChg chg="addSp delSp modSp mod modClrScheme chgLayout">
        <pc:chgData name="EZZINE, Hind" userId="S::ezzineh@who.int::edcab00f-6318-46e5-a4a9-188b01ee222f" providerId="AD" clId="Web-{1F33C113-AB12-79FB-28FE-BE234796F1EA}" dt="2023-04-25T16:47:22.968" v="313" actId="1076"/>
        <pc:sldMkLst>
          <pc:docMk/>
          <pc:sldMk cId="3411596396" sldId="386"/>
        </pc:sldMkLst>
        <pc:spChg chg="mod ord">
          <ac:chgData name="EZZINE, Hind" userId="S::ezzineh@who.int::edcab00f-6318-46e5-a4a9-188b01ee222f" providerId="AD" clId="Web-{1F33C113-AB12-79FB-28FE-BE234796F1EA}" dt="2023-04-25T16:46:51.217" v="304"/>
          <ac:spMkLst>
            <pc:docMk/>
            <pc:sldMk cId="3411596396" sldId="386"/>
            <ac:spMk id="2" creationId="{D146A8C7-CD42-3C35-7E5D-E7211479AE5A}"/>
          </ac:spMkLst>
        </pc:spChg>
        <pc:spChg chg="add del mod">
          <ac:chgData name="EZZINE, Hind" userId="S::ezzineh@who.int::edcab00f-6318-46e5-a4a9-188b01ee222f" providerId="AD" clId="Web-{1F33C113-AB12-79FB-28FE-BE234796F1EA}" dt="2023-04-25T16:13:23.693" v="6"/>
          <ac:spMkLst>
            <pc:docMk/>
            <pc:sldMk cId="3411596396" sldId="386"/>
            <ac:spMk id="3" creationId="{853C4723-4B74-F0EB-61C6-4136F086107D}"/>
          </ac:spMkLst>
        </pc:spChg>
        <pc:spChg chg="add mod ord">
          <ac:chgData name="EZZINE, Hind" userId="S::ezzineh@who.int::edcab00f-6318-46e5-a4a9-188b01ee222f" providerId="AD" clId="Web-{1F33C113-AB12-79FB-28FE-BE234796F1EA}" dt="2023-04-25T16:47:22.968" v="313" actId="1076"/>
          <ac:spMkLst>
            <pc:docMk/>
            <pc:sldMk cId="3411596396" sldId="386"/>
            <ac:spMk id="4" creationId="{52F98B31-F2B6-7266-B794-72844F22ADAA}"/>
          </ac:spMkLst>
        </pc:spChg>
      </pc:sldChg>
      <pc:sldChg chg="addSp delSp modSp">
        <pc:chgData name="EZZINE, Hind" userId="S::ezzineh@who.int::edcab00f-6318-46e5-a4a9-188b01ee222f" providerId="AD" clId="Web-{1F33C113-AB12-79FB-28FE-BE234796F1EA}" dt="2023-04-25T16:44:41.290" v="285" actId="20577"/>
        <pc:sldMkLst>
          <pc:docMk/>
          <pc:sldMk cId="3706850325" sldId="387"/>
        </pc:sldMkLst>
        <pc:spChg chg="add del mod">
          <ac:chgData name="EZZINE, Hind" userId="S::ezzineh@who.int::edcab00f-6318-46e5-a4a9-188b01ee222f" providerId="AD" clId="Web-{1F33C113-AB12-79FB-28FE-BE234796F1EA}" dt="2023-04-25T16:13:23.693" v="6"/>
          <ac:spMkLst>
            <pc:docMk/>
            <pc:sldMk cId="3706850325" sldId="387"/>
            <ac:spMk id="2" creationId="{CA40367B-CCB5-77E9-8ECB-12BDDD918325}"/>
          </ac:spMkLst>
        </pc:spChg>
        <pc:spChg chg="add mod">
          <ac:chgData name="EZZINE, Hind" userId="S::ezzineh@who.int::edcab00f-6318-46e5-a4a9-188b01ee222f" providerId="AD" clId="Web-{1F33C113-AB12-79FB-28FE-BE234796F1EA}" dt="2023-04-25T16:44:41.290" v="285" actId="20577"/>
          <ac:spMkLst>
            <pc:docMk/>
            <pc:sldMk cId="3706850325" sldId="387"/>
            <ac:spMk id="3" creationId="{16E6F593-A748-C87C-1C9C-A4DB0E68F299}"/>
          </ac:spMkLst>
        </pc:spChg>
      </pc:sldChg>
      <pc:sldChg chg="addSp delSp modSp">
        <pc:chgData name="EZZINE, Hind" userId="S::ezzineh@who.int::edcab00f-6318-46e5-a4a9-188b01ee222f" providerId="AD" clId="Web-{1F33C113-AB12-79FB-28FE-BE234796F1EA}" dt="2023-04-25T16:19:07.345" v="42"/>
        <pc:sldMkLst>
          <pc:docMk/>
          <pc:sldMk cId="1320938519" sldId="388"/>
        </pc:sldMkLst>
        <pc:spChg chg="add del mod">
          <ac:chgData name="EZZINE, Hind" userId="S::ezzineh@who.int::edcab00f-6318-46e5-a4a9-188b01ee222f" providerId="AD" clId="Web-{1F33C113-AB12-79FB-28FE-BE234796F1EA}" dt="2023-04-25T16:13:23.693" v="6"/>
          <ac:spMkLst>
            <pc:docMk/>
            <pc:sldMk cId="1320938519" sldId="388"/>
            <ac:spMk id="2" creationId="{32A17196-BAC8-4F53-DB97-FB9B8EF60B3F}"/>
          </ac:spMkLst>
        </pc:spChg>
        <pc:spChg chg="add mod">
          <ac:chgData name="EZZINE, Hind" userId="S::ezzineh@who.int::edcab00f-6318-46e5-a4a9-188b01ee222f" providerId="AD" clId="Web-{1F33C113-AB12-79FB-28FE-BE234796F1EA}" dt="2023-04-25T16:19:07.345" v="42"/>
          <ac:spMkLst>
            <pc:docMk/>
            <pc:sldMk cId="1320938519" sldId="388"/>
            <ac:spMk id="3" creationId="{D531B1F5-E56A-13FD-940B-12998E6A7A58}"/>
          </ac:spMkLst>
        </pc:spChg>
        <pc:spChg chg="del">
          <ac:chgData name="EZZINE, Hind" userId="S::ezzineh@who.int::edcab00f-6318-46e5-a4a9-188b01ee222f" providerId="AD" clId="Web-{1F33C113-AB12-79FB-28FE-BE234796F1EA}" dt="2023-04-25T16:17:20.795" v="37"/>
          <ac:spMkLst>
            <pc:docMk/>
            <pc:sldMk cId="1320938519" sldId="388"/>
            <ac:spMk id="619" creationId="{00000000-0000-0000-0000-000000000000}"/>
          </ac:spMkLst>
        </pc:spChg>
      </pc:sldChg>
      <pc:sldChg chg="addSp delSp modSp">
        <pc:chgData name="EZZINE, Hind" userId="S::ezzineh@who.int::edcab00f-6318-46e5-a4a9-188b01ee222f" providerId="AD" clId="Web-{1F33C113-AB12-79FB-28FE-BE234796F1EA}" dt="2023-04-25T16:44:04.586" v="275" actId="20577"/>
        <pc:sldMkLst>
          <pc:docMk/>
          <pc:sldMk cId="721066782" sldId="389"/>
        </pc:sldMkLst>
        <pc:spChg chg="add del mod">
          <ac:chgData name="EZZINE, Hind" userId="S::ezzineh@who.int::edcab00f-6318-46e5-a4a9-188b01ee222f" providerId="AD" clId="Web-{1F33C113-AB12-79FB-28FE-BE234796F1EA}" dt="2023-04-25T16:13:23.693" v="6"/>
          <ac:spMkLst>
            <pc:docMk/>
            <pc:sldMk cId="721066782" sldId="389"/>
            <ac:spMk id="2" creationId="{A654C2F4-3196-030C-BEE2-86E0EC85448E}"/>
          </ac:spMkLst>
        </pc:spChg>
        <pc:spChg chg="add mod">
          <ac:chgData name="EZZINE, Hind" userId="S::ezzineh@who.int::edcab00f-6318-46e5-a4a9-188b01ee222f" providerId="AD" clId="Web-{1F33C113-AB12-79FB-28FE-BE234796F1EA}" dt="2023-04-25T16:44:04.586" v="275" actId="20577"/>
          <ac:spMkLst>
            <pc:docMk/>
            <pc:sldMk cId="721066782" sldId="389"/>
            <ac:spMk id="3" creationId="{5AA72F28-DD70-D56A-5231-4B98DB87D1B3}"/>
          </ac:spMkLst>
        </pc:spChg>
      </pc:sldChg>
      <pc:sldChg chg="addSp delSp modSp">
        <pc:chgData name="EZZINE, Hind" userId="S::ezzineh@who.int::edcab00f-6318-46e5-a4a9-188b01ee222f" providerId="AD" clId="Web-{1F33C113-AB12-79FB-28FE-BE234796F1EA}" dt="2023-04-25T16:43:01.349" v="259"/>
        <pc:sldMkLst>
          <pc:docMk/>
          <pc:sldMk cId="2738237426" sldId="390"/>
        </pc:sldMkLst>
        <pc:spChg chg="add del mod">
          <ac:chgData name="EZZINE, Hind" userId="S::ezzineh@who.int::edcab00f-6318-46e5-a4a9-188b01ee222f" providerId="AD" clId="Web-{1F33C113-AB12-79FB-28FE-BE234796F1EA}" dt="2023-04-25T16:13:23.693" v="6"/>
          <ac:spMkLst>
            <pc:docMk/>
            <pc:sldMk cId="2738237426" sldId="390"/>
            <ac:spMk id="4" creationId="{5077F892-3308-0870-2B9F-1ACE24ACDD93}"/>
          </ac:spMkLst>
        </pc:spChg>
        <pc:spChg chg="add mod">
          <ac:chgData name="EZZINE, Hind" userId="S::ezzineh@who.int::edcab00f-6318-46e5-a4a9-188b01ee222f" providerId="AD" clId="Web-{1F33C113-AB12-79FB-28FE-BE234796F1EA}" dt="2023-04-25T16:43:01.349" v="259"/>
          <ac:spMkLst>
            <pc:docMk/>
            <pc:sldMk cId="2738237426" sldId="390"/>
            <ac:spMk id="6" creationId="{351318AE-D330-0207-4844-EF5617134878}"/>
          </ac:spMkLst>
        </pc:spChg>
      </pc:sldChg>
      <pc:sldChg chg="addSp delSp modSp">
        <pc:chgData name="EZZINE, Hind" userId="S::ezzineh@who.int::edcab00f-6318-46e5-a4a9-188b01ee222f" providerId="AD" clId="Web-{1F33C113-AB12-79FB-28FE-BE234796F1EA}" dt="2023-04-25T16:43:40.851" v="267" actId="1076"/>
        <pc:sldMkLst>
          <pc:docMk/>
          <pc:sldMk cId="968789286" sldId="391"/>
        </pc:sldMkLst>
        <pc:spChg chg="add del mod">
          <ac:chgData name="EZZINE, Hind" userId="S::ezzineh@who.int::edcab00f-6318-46e5-a4a9-188b01ee222f" providerId="AD" clId="Web-{1F33C113-AB12-79FB-28FE-BE234796F1EA}" dt="2023-04-25T16:13:23.693" v="6"/>
          <ac:spMkLst>
            <pc:docMk/>
            <pc:sldMk cId="968789286" sldId="391"/>
            <ac:spMk id="3" creationId="{953B69DB-6E4E-3B2A-7DDF-DE6BF8A182C3}"/>
          </ac:spMkLst>
        </pc:spChg>
        <pc:spChg chg="add mod">
          <ac:chgData name="EZZINE, Hind" userId="S::ezzineh@who.int::edcab00f-6318-46e5-a4a9-188b01ee222f" providerId="AD" clId="Web-{1F33C113-AB12-79FB-28FE-BE234796F1EA}" dt="2023-04-25T16:43:40.851" v="267" actId="1076"/>
          <ac:spMkLst>
            <pc:docMk/>
            <pc:sldMk cId="968789286" sldId="391"/>
            <ac:spMk id="4" creationId="{18B3E5D3-63BE-A7FA-52F2-A444B20D2FDE}"/>
          </ac:spMkLst>
        </pc:spChg>
      </pc:sldChg>
      <pc:sldChg chg="addSp delSp modSp">
        <pc:chgData name="EZZINE, Hind" userId="S::ezzineh@who.int::edcab00f-6318-46e5-a4a9-188b01ee222f" providerId="AD" clId="Web-{1F33C113-AB12-79FB-28FE-BE234796F1EA}" dt="2023-04-25T16:42:07.394" v="249" actId="20577"/>
        <pc:sldMkLst>
          <pc:docMk/>
          <pc:sldMk cId="3358929052" sldId="392"/>
        </pc:sldMkLst>
        <pc:spChg chg="add del mod">
          <ac:chgData name="EZZINE, Hind" userId="S::ezzineh@who.int::edcab00f-6318-46e5-a4a9-188b01ee222f" providerId="AD" clId="Web-{1F33C113-AB12-79FB-28FE-BE234796F1EA}" dt="2023-04-25T16:13:23.693" v="6"/>
          <ac:spMkLst>
            <pc:docMk/>
            <pc:sldMk cId="3358929052" sldId="392"/>
            <ac:spMk id="2" creationId="{73C16AFE-D89E-4B24-09FF-A94A7EE6CDA1}"/>
          </ac:spMkLst>
        </pc:spChg>
        <pc:spChg chg="add mod">
          <ac:chgData name="EZZINE, Hind" userId="S::ezzineh@who.int::edcab00f-6318-46e5-a4a9-188b01ee222f" providerId="AD" clId="Web-{1F33C113-AB12-79FB-28FE-BE234796F1EA}" dt="2023-04-25T16:42:07.394" v="249" actId="20577"/>
          <ac:spMkLst>
            <pc:docMk/>
            <pc:sldMk cId="3358929052" sldId="392"/>
            <ac:spMk id="3" creationId="{DC891EDA-B7E8-4AC5-51E3-4AE148B48368}"/>
          </ac:spMkLst>
        </pc:spChg>
        <pc:spChg chg="del">
          <ac:chgData name="EZZINE, Hind" userId="S::ezzineh@who.int::edcab00f-6318-46e5-a4a9-188b01ee222f" providerId="AD" clId="Web-{1F33C113-AB12-79FB-28FE-BE234796F1EA}" dt="2023-04-25T16:41:45.222" v="239"/>
          <ac:spMkLst>
            <pc:docMk/>
            <pc:sldMk cId="3358929052" sldId="392"/>
            <ac:spMk id="624" creationId="{00000000-0000-0000-0000-000000000000}"/>
          </ac:spMkLst>
        </pc:spChg>
      </pc:sldChg>
      <pc:sldMasterChg chg="mod modSldLayout">
        <pc:chgData name="EZZINE, Hind" userId="S::ezzineh@who.int::edcab00f-6318-46e5-a4a9-188b01ee222f" providerId="AD" clId="Web-{1F33C113-AB12-79FB-28FE-BE234796F1EA}" dt="2023-04-25T16:14:49.008" v="17"/>
        <pc:sldMasterMkLst>
          <pc:docMk/>
          <pc:sldMasterMk cId="0" sldId="2147483682"/>
        </pc:sldMasterMkLst>
        <pc:sldLayoutChg chg="mod">
          <pc:chgData name="EZZINE, Hind" userId="S::ezzineh@who.int::edcab00f-6318-46e5-a4a9-188b01ee222f" providerId="AD" clId="Web-{1F33C113-AB12-79FB-28FE-BE234796F1EA}" dt="2023-04-25T16:14:49.008" v="17"/>
          <pc:sldLayoutMkLst>
            <pc:docMk/>
            <pc:sldMasterMk cId="0" sldId="2147483682"/>
            <pc:sldLayoutMk cId="0" sldId="2147483660"/>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61"/>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62"/>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63"/>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67"/>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68"/>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69"/>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70"/>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71"/>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72"/>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73"/>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76"/>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77"/>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79"/>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80"/>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83"/>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84"/>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86"/>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87"/>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88"/>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89"/>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90"/>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91"/>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92"/>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0" sldId="2147483693"/>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2613072162" sldId="2147483718"/>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2884475595" sldId="2147483719"/>
          </pc:sldLayoutMkLst>
        </pc:sldLayoutChg>
        <pc:sldLayoutChg chg="mod">
          <pc:chgData name="EZZINE, Hind" userId="S::ezzineh@who.int::edcab00f-6318-46e5-a4a9-188b01ee222f" providerId="AD" clId="Web-{1F33C113-AB12-79FB-28FE-BE234796F1EA}" dt="2023-04-25T16:14:49.008" v="17"/>
          <pc:sldLayoutMkLst>
            <pc:docMk/>
            <pc:sldMasterMk cId="0" sldId="2147483682"/>
            <pc:sldLayoutMk cId="721061141" sldId="2147483774"/>
          </pc:sldLayoutMkLst>
        </pc:sldLayoutChg>
      </pc:sldMasterChg>
      <pc:sldMasterChg chg="mod modSldLayout">
        <pc:chgData name="EZZINE, Hind" userId="S::ezzineh@who.int::edcab00f-6318-46e5-a4a9-188b01ee222f" providerId="AD" clId="Web-{1F33C113-AB12-79FB-28FE-BE234796F1EA}" dt="2023-04-25T16:14:49.008" v="17"/>
        <pc:sldMasterMkLst>
          <pc:docMk/>
          <pc:sldMasterMk cId="1378021927" sldId="2147483694"/>
        </pc:sldMasterMkLst>
        <pc:sldLayoutChg chg="mod">
          <pc:chgData name="EZZINE, Hind" userId="S::ezzineh@who.int::edcab00f-6318-46e5-a4a9-188b01ee222f" providerId="AD" clId="Web-{1F33C113-AB12-79FB-28FE-BE234796F1EA}" dt="2023-04-25T16:14:49.008" v="17"/>
          <pc:sldLayoutMkLst>
            <pc:docMk/>
            <pc:sldMasterMk cId="1378021927" sldId="2147483694"/>
            <pc:sldLayoutMk cId="1068411379" sldId="2147483695"/>
          </pc:sldLayoutMkLst>
        </pc:sldLayoutChg>
        <pc:sldLayoutChg chg="mod">
          <pc:chgData name="EZZINE, Hind" userId="S::ezzineh@who.int::edcab00f-6318-46e5-a4a9-188b01ee222f" providerId="AD" clId="Web-{1F33C113-AB12-79FB-28FE-BE234796F1EA}" dt="2023-04-25T16:14:49.008" v="17"/>
          <pc:sldLayoutMkLst>
            <pc:docMk/>
            <pc:sldMasterMk cId="1378021927" sldId="2147483694"/>
            <pc:sldLayoutMk cId="2643559718" sldId="2147483696"/>
          </pc:sldLayoutMkLst>
        </pc:sldLayoutChg>
        <pc:sldLayoutChg chg="mod">
          <pc:chgData name="EZZINE, Hind" userId="S::ezzineh@who.int::edcab00f-6318-46e5-a4a9-188b01ee222f" providerId="AD" clId="Web-{1F33C113-AB12-79FB-28FE-BE234796F1EA}" dt="2023-04-25T16:14:49.008" v="17"/>
          <pc:sldLayoutMkLst>
            <pc:docMk/>
            <pc:sldMasterMk cId="1378021927" sldId="2147483694"/>
            <pc:sldLayoutMk cId="3810440016" sldId="2147483697"/>
          </pc:sldLayoutMkLst>
        </pc:sldLayoutChg>
        <pc:sldLayoutChg chg="mod">
          <pc:chgData name="EZZINE, Hind" userId="S::ezzineh@who.int::edcab00f-6318-46e5-a4a9-188b01ee222f" providerId="AD" clId="Web-{1F33C113-AB12-79FB-28FE-BE234796F1EA}" dt="2023-04-25T16:14:49.008" v="17"/>
          <pc:sldLayoutMkLst>
            <pc:docMk/>
            <pc:sldMasterMk cId="1378021927" sldId="2147483694"/>
            <pc:sldLayoutMk cId="1896058034" sldId="2147483698"/>
          </pc:sldLayoutMkLst>
        </pc:sldLayoutChg>
        <pc:sldLayoutChg chg="mod">
          <pc:chgData name="EZZINE, Hind" userId="S::ezzineh@who.int::edcab00f-6318-46e5-a4a9-188b01ee222f" providerId="AD" clId="Web-{1F33C113-AB12-79FB-28FE-BE234796F1EA}" dt="2023-04-25T16:14:49.008" v="17"/>
          <pc:sldLayoutMkLst>
            <pc:docMk/>
            <pc:sldMasterMk cId="1378021927" sldId="2147483694"/>
            <pc:sldLayoutMk cId="3061826134" sldId="2147483699"/>
          </pc:sldLayoutMkLst>
        </pc:sldLayoutChg>
        <pc:sldLayoutChg chg="mod">
          <pc:chgData name="EZZINE, Hind" userId="S::ezzineh@who.int::edcab00f-6318-46e5-a4a9-188b01ee222f" providerId="AD" clId="Web-{1F33C113-AB12-79FB-28FE-BE234796F1EA}" dt="2023-04-25T16:14:49.008" v="17"/>
          <pc:sldLayoutMkLst>
            <pc:docMk/>
            <pc:sldMasterMk cId="1378021927" sldId="2147483694"/>
            <pc:sldLayoutMk cId="2196841307" sldId="2147483700"/>
          </pc:sldLayoutMkLst>
        </pc:sldLayoutChg>
        <pc:sldLayoutChg chg="mod">
          <pc:chgData name="EZZINE, Hind" userId="S::ezzineh@who.int::edcab00f-6318-46e5-a4a9-188b01ee222f" providerId="AD" clId="Web-{1F33C113-AB12-79FB-28FE-BE234796F1EA}" dt="2023-04-25T16:14:49.008" v="17"/>
          <pc:sldLayoutMkLst>
            <pc:docMk/>
            <pc:sldMasterMk cId="1378021927" sldId="2147483694"/>
            <pc:sldLayoutMk cId="1561335240" sldId="2147483701"/>
          </pc:sldLayoutMkLst>
        </pc:sldLayoutChg>
        <pc:sldLayoutChg chg="mod">
          <pc:chgData name="EZZINE, Hind" userId="S::ezzineh@who.int::edcab00f-6318-46e5-a4a9-188b01ee222f" providerId="AD" clId="Web-{1F33C113-AB12-79FB-28FE-BE234796F1EA}" dt="2023-04-25T16:14:49.008" v="17"/>
          <pc:sldLayoutMkLst>
            <pc:docMk/>
            <pc:sldMasterMk cId="1378021927" sldId="2147483694"/>
            <pc:sldLayoutMk cId="3353726260" sldId="2147483702"/>
          </pc:sldLayoutMkLst>
        </pc:sldLayoutChg>
        <pc:sldLayoutChg chg="mod">
          <pc:chgData name="EZZINE, Hind" userId="S::ezzineh@who.int::edcab00f-6318-46e5-a4a9-188b01ee222f" providerId="AD" clId="Web-{1F33C113-AB12-79FB-28FE-BE234796F1EA}" dt="2023-04-25T16:14:49.008" v="17"/>
          <pc:sldLayoutMkLst>
            <pc:docMk/>
            <pc:sldMasterMk cId="1378021927" sldId="2147483694"/>
            <pc:sldLayoutMk cId="4154173492" sldId="2147483703"/>
          </pc:sldLayoutMkLst>
        </pc:sldLayoutChg>
        <pc:sldLayoutChg chg="mod">
          <pc:chgData name="EZZINE, Hind" userId="S::ezzineh@who.int::edcab00f-6318-46e5-a4a9-188b01ee222f" providerId="AD" clId="Web-{1F33C113-AB12-79FB-28FE-BE234796F1EA}" dt="2023-04-25T16:14:49.008" v="17"/>
          <pc:sldLayoutMkLst>
            <pc:docMk/>
            <pc:sldMasterMk cId="1378021927" sldId="2147483694"/>
            <pc:sldLayoutMk cId="1739097690" sldId="2147483704"/>
          </pc:sldLayoutMkLst>
        </pc:sldLayoutChg>
        <pc:sldLayoutChg chg="mod">
          <pc:chgData name="EZZINE, Hind" userId="S::ezzineh@who.int::edcab00f-6318-46e5-a4a9-188b01ee222f" providerId="AD" clId="Web-{1F33C113-AB12-79FB-28FE-BE234796F1EA}" dt="2023-04-25T16:14:49.008" v="17"/>
          <pc:sldLayoutMkLst>
            <pc:docMk/>
            <pc:sldMasterMk cId="1378021927" sldId="2147483694"/>
            <pc:sldLayoutMk cId="1304736610" sldId="2147483705"/>
          </pc:sldLayoutMkLst>
        </pc:sldLayoutChg>
      </pc:sldMasterChg>
      <pc:sldMasterChg chg="mod modSldLayout">
        <pc:chgData name="EZZINE, Hind" userId="S::ezzineh@who.int::edcab00f-6318-46e5-a4a9-188b01ee222f" providerId="AD" clId="Web-{1F33C113-AB12-79FB-28FE-BE234796F1EA}" dt="2023-04-25T16:14:49.008" v="17"/>
        <pc:sldMasterMkLst>
          <pc:docMk/>
          <pc:sldMasterMk cId="1487629674" sldId="2147483706"/>
        </pc:sldMasterMkLst>
        <pc:sldLayoutChg chg="mod">
          <pc:chgData name="EZZINE, Hind" userId="S::ezzineh@who.int::edcab00f-6318-46e5-a4a9-188b01ee222f" providerId="AD" clId="Web-{1F33C113-AB12-79FB-28FE-BE234796F1EA}" dt="2023-04-25T16:14:49.008" v="17"/>
          <pc:sldLayoutMkLst>
            <pc:docMk/>
            <pc:sldMasterMk cId="1487629674" sldId="2147483706"/>
            <pc:sldLayoutMk cId="2646703073" sldId="2147483707"/>
          </pc:sldLayoutMkLst>
        </pc:sldLayoutChg>
        <pc:sldLayoutChg chg="mod">
          <pc:chgData name="EZZINE, Hind" userId="S::ezzineh@who.int::edcab00f-6318-46e5-a4a9-188b01ee222f" providerId="AD" clId="Web-{1F33C113-AB12-79FB-28FE-BE234796F1EA}" dt="2023-04-25T16:14:49.008" v="17"/>
          <pc:sldLayoutMkLst>
            <pc:docMk/>
            <pc:sldMasterMk cId="1487629674" sldId="2147483706"/>
            <pc:sldLayoutMk cId="4051812800" sldId="2147483708"/>
          </pc:sldLayoutMkLst>
        </pc:sldLayoutChg>
        <pc:sldLayoutChg chg="mod">
          <pc:chgData name="EZZINE, Hind" userId="S::ezzineh@who.int::edcab00f-6318-46e5-a4a9-188b01ee222f" providerId="AD" clId="Web-{1F33C113-AB12-79FB-28FE-BE234796F1EA}" dt="2023-04-25T16:14:49.008" v="17"/>
          <pc:sldLayoutMkLst>
            <pc:docMk/>
            <pc:sldMasterMk cId="1487629674" sldId="2147483706"/>
            <pc:sldLayoutMk cId="3675841290" sldId="2147483709"/>
          </pc:sldLayoutMkLst>
        </pc:sldLayoutChg>
        <pc:sldLayoutChg chg="mod">
          <pc:chgData name="EZZINE, Hind" userId="S::ezzineh@who.int::edcab00f-6318-46e5-a4a9-188b01ee222f" providerId="AD" clId="Web-{1F33C113-AB12-79FB-28FE-BE234796F1EA}" dt="2023-04-25T16:14:49.008" v="17"/>
          <pc:sldLayoutMkLst>
            <pc:docMk/>
            <pc:sldMasterMk cId="1487629674" sldId="2147483706"/>
            <pc:sldLayoutMk cId="3926829502" sldId="2147483710"/>
          </pc:sldLayoutMkLst>
        </pc:sldLayoutChg>
        <pc:sldLayoutChg chg="mod">
          <pc:chgData name="EZZINE, Hind" userId="S::ezzineh@who.int::edcab00f-6318-46e5-a4a9-188b01ee222f" providerId="AD" clId="Web-{1F33C113-AB12-79FB-28FE-BE234796F1EA}" dt="2023-04-25T16:14:49.008" v="17"/>
          <pc:sldLayoutMkLst>
            <pc:docMk/>
            <pc:sldMasterMk cId="1487629674" sldId="2147483706"/>
            <pc:sldLayoutMk cId="85156819" sldId="2147483711"/>
          </pc:sldLayoutMkLst>
        </pc:sldLayoutChg>
        <pc:sldLayoutChg chg="mod">
          <pc:chgData name="EZZINE, Hind" userId="S::ezzineh@who.int::edcab00f-6318-46e5-a4a9-188b01ee222f" providerId="AD" clId="Web-{1F33C113-AB12-79FB-28FE-BE234796F1EA}" dt="2023-04-25T16:14:49.008" v="17"/>
          <pc:sldLayoutMkLst>
            <pc:docMk/>
            <pc:sldMasterMk cId="1487629674" sldId="2147483706"/>
            <pc:sldLayoutMk cId="484851438" sldId="2147483712"/>
          </pc:sldLayoutMkLst>
        </pc:sldLayoutChg>
        <pc:sldLayoutChg chg="mod">
          <pc:chgData name="EZZINE, Hind" userId="S::ezzineh@who.int::edcab00f-6318-46e5-a4a9-188b01ee222f" providerId="AD" clId="Web-{1F33C113-AB12-79FB-28FE-BE234796F1EA}" dt="2023-04-25T16:14:49.008" v="17"/>
          <pc:sldLayoutMkLst>
            <pc:docMk/>
            <pc:sldMasterMk cId="1487629674" sldId="2147483706"/>
            <pc:sldLayoutMk cId="1318545750" sldId="2147483713"/>
          </pc:sldLayoutMkLst>
        </pc:sldLayoutChg>
        <pc:sldLayoutChg chg="mod">
          <pc:chgData name="EZZINE, Hind" userId="S::ezzineh@who.int::edcab00f-6318-46e5-a4a9-188b01ee222f" providerId="AD" clId="Web-{1F33C113-AB12-79FB-28FE-BE234796F1EA}" dt="2023-04-25T16:14:49.008" v="17"/>
          <pc:sldLayoutMkLst>
            <pc:docMk/>
            <pc:sldMasterMk cId="1487629674" sldId="2147483706"/>
            <pc:sldLayoutMk cId="501177654" sldId="2147483714"/>
          </pc:sldLayoutMkLst>
        </pc:sldLayoutChg>
        <pc:sldLayoutChg chg="mod">
          <pc:chgData name="EZZINE, Hind" userId="S::ezzineh@who.int::edcab00f-6318-46e5-a4a9-188b01ee222f" providerId="AD" clId="Web-{1F33C113-AB12-79FB-28FE-BE234796F1EA}" dt="2023-04-25T16:14:49.008" v="17"/>
          <pc:sldLayoutMkLst>
            <pc:docMk/>
            <pc:sldMasterMk cId="1487629674" sldId="2147483706"/>
            <pc:sldLayoutMk cId="1345160242" sldId="2147483715"/>
          </pc:sldLayoutMkLst>
        </pc:sldLayoutChg>
        <pc:sldLayoutChg chg="mod">
          <pc:chgData name="EZZINE, Hind" userId="S::ezzineh@who.int::edcab00f-6318-46e5-a4a9-188b01ee222f" providerId="AD" clId="Web-{1F33C113-AB12-79FB-28FE-BE234796F1EA}" dt="2023-04-25T16:14:49.008" v="17"/>
          <pc:sldLayoutMkLst>
            <pc:docMk/>
            <pc:sldMasterMk cId="1487629674" sldId="2147483706"/>
            <pc:sldLayoutMk cId="3726182753" sldId="2147483716"/>
          </pc:sldLayoutMkLst>
        </pc:sldLayoutChg>
        <pc:sldLayoutChg chg="mod">
          <pc:chgData name="EZZINE, Hind" userId="S::ezzineh@who.int::edcab00f-6318-46e5-a4a9-188b01ee222f" providerId="AD" clId="Web-{1F33C113-AB12-79FB-28FE-BE234796F1EA}" dt="2023-04-25T16:14:49.008" v="17"/>
          <pc:sldLayoutMkLst>
            <pc:docMk/>
            <pc:sldMasterMk cId="1487629674" sldId="2147483706"/>
            <pc:sldLayoutMk cId="1597686176" sldId="2147483717"/>
          </pc:sldLayoutMkLst>
        </pc:sldLayoutChg>
      </pc:sldMasterChg>
      <pc:sldMasterChg chg="mod modSldLayout">
        <pc:chgData name="EZZINE, Hind" userId="S::ezzineh@who.int::edcab00f-6318-46e5-a4a9-188b01ee222f" providerId="AD" clId="Web-{1F33C113-AB12-79FB-28FE-BE234796F1EA}" dt="2023-04-25T16:14:49.008" v="17"/>
        <pc:sldMasterMkLst>
          <pc:docMk/>
          <pc:sldMasterMk cId="0" sldId="2147483720"/>
        </pc:sldMasterMkLst>
        <pc:sldLayoutChg chg="mod">
          <pc:chgData name="EZZINE, Hind" userId="S::ezzineh@who.int::edcab00f-6318-46e5-a4a9-188b01ee222f" providerId="AD" clId="Web-{1F33C113-AB12-79FB-28FE-BE234796F1EA}" dt="2023-04-25T16:14:49.008" v="17"/>
          <pc:sldLayoutMkLst>
            <pc:docMk/>
            <pc:sldMasterMk cId="0" sldId="2147483720"/>
            <pc:sldLayoutMk cId="0" sldId="2147483721"/>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22"/>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23"/>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24"/>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25"/>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26"/>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27"/>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28"/>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29"/>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30"/>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31"/>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32"/>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33"/>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34"/>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35"/>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36"/>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37"/>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38"/>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39"/>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40"/>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41"/>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42"/>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43"/>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44"/>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45"/>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46"/>
          </pc:sldLayoutMkLst>
        </pc:sldLayoutChg>
        <pc:sldLayoutChg chg="mod">
          <pc:chgData name="EZZINE, Hind" userId="S::ezzineh@who.int::edcab00f-6318-46e5-a4a9-188b01ee222f" providerId="AD" clId="Web-{1F33C113-AB12-79FB-28FE-BE234796F1EA}" dt="2023-04-25T16:14:49.008" v="17"/>
          <pc:sldLayoutMkLst>
            <pc:docMk/>
            <pc:sldMasterMk cId="0" sldId="2147483720"/>
            <pc:sldLayoutMk cId="0" sldId="2147483747"/>
          </pc:sldLayoutMkLst>
        </pc:sldLayoutChg>
      </pc:sldMasterChg>
    </pc:docChg>
  </pc:docChgLst>
  <pc:docChgLst>
    <pc:chgData name="GOMEZ, Paula" userId="S::gomezp@who.int::c93cf399-3ed7-4230-9282-8831e3fe5ae7" providerId="AD" clId="Web-{1C498895-F773-950D-4E7C-9049835598CD}"/>
    <pc:docChg chg="modSld">
      <pc:chgData name="GOMEZ, Paula" userId="S::gomezp@who.int::c93cf399-3ed7-4230-9282-8831e3fe5ae7" providerId="AD" clId="Web-{1C498895-F773-950D-4E7C-9049835598CD}" dt="2024-05-14T07:30:01.745" v="3"/>
      <pc:docMkLst>
        <pc:docMk/>
      </pc:docMkLst>
      <pc:sldChg chg="mod modShow">
        <pc:chgData name="GOMEZ, Paula" userId="S::gomezp@who.int::c93cf399-3ed7-4230-9282-8831e3fe5ae7" providerId="AD" clId="Web-{1C498895-F773-950D-4E7C-9049835598CD}" dt="2024-05-14T07:29:48.119" v="1"/>
        <pc:sldMkLst>
          <pc:docMk/>
          <pc:sldMk cId="3902067697" sldId="380"/>
        </pc:sldMkLst>
      </pc:sldChg>
      <pc:sldChg chg="mod modShow">
        <pc:chgData name="GOMEZ, Paula" userId="S::gomezp@who.int::c93cf399-3ed7-4230-9282-8831e3fe5ae7" providerId="AD" clId="Web-{1C498895-F773-950D-4E7C-9049835598CD}" dt="2024-05-14T07:29:51.807" v="2"/>
        <pc:sldMkLst>
          <pc:docMk/>
          <pc:sldMk cId="2301161319" sldId="381"/>
        </pc:sldMkLst>
      </pc:sldChg>
      <pc:sldChg chg="mod modShow">
        <pc:chgData name="GOMEZ, Paula" userId="S::gomezp@who.int::c93cf399-3ed7-4230-9282-8831e3fe5ae7" providerId="AD" clId="Web-{1C498895-F773-950D-4E7C-9049835598CD}" dt="2024-05-14T07:30:01.745" v="3"/>
        <pc:sldMkLst>
          <pc:docMk/>
          <pc:sldMk cId="2136284726" sldId="382"/>
        </pc:sldMkLst>
      </pc:sldChg>
      <pc:sldChg chg="mod modShow">
        <pc:chgData name="GOMEZ, Paula" userId="S::gomezp@who.int::c93cf399-3ed7-4230-9282-8831e3fe5ae7" providerId="AD" clId="Web-{1C498895-F773-950D-4E7C-9049835598CD}" dt="2024-05-14T07:29:45.729" v="0"/>
        <pc:sldMkLst>
          <pc:docMk/>
          <pc:sldMk cId="1412766768" sldId="393"/>
        </pc:sldMkLst>
      </pc:sldChg>
    </pc:docChg>
  </pc:docChgLst>
  <pc:docChgLst>
    <pc:chgData name="GOMEZ, Paula" userId="c93cf399-3ed7-4230-9282-8831e3fe5ae7" providerId="ADAL" clId="{152E4E04-0414-4430-A9A0-06AA4BC06E63}"/>
    <pc:docChg chg="custSel addSld modSld delMainMaster modMainMaster">
      <pc:chgData name="GOMEZ, Paula" userId="c93cf399-3ed7-4230-9282-8831e3fe5ae7" providerId="ADAL" clId="{152E4E04-0414-4430-A9A0-06AA4BC06E63}" dt="2023-01-09T17:19:54.962" v="396"/>
      <pc:docMkLst>
        <pc:docMk/>
      </pc:docMkLst>
      <pc:sldChg chg="modSp mod">
        <pc:chgData name="GOMEZ, Paula" userId="c93cf399-3ed7-4230-9282-8831e3fe5ae7" providerId="ADAL" clId="{152E4E04-0414-4430-A9A0-06AA4BC06E63}" dt="2023-01-04T10:19:34.505" v="243" actId="20577"/>
        <pc:sldMkLst>
          <pc:docMk/>
          <pc:sldMk cId="0" sldId="265"/>
        </pc:sldMkLst>
        <pc:spChg chg="mod">
          <ac:chgData name="GOMEZ, Paula" userId="c93cf399-3ed7-4230-9282-8831e3fe5ae7" providerId="ADAL" clId="{152E4E04-0414-4430-A9A0-06AA4BC06E63}" dt="2023-01-04T10:19:34.505" v="243" actId="20577"/>
          <ac:spMkLst>
            <pc:docMk/>
            <pc:sldMk cId="0" sldId="265"/>
            <ac:spMk id="616" creationId="{00000000-0000-0000-0000-000000000000}"/>
          </ac:spMkLst>
        </pc:spChg>
      </pc:sldChg>
      <pc:sldChg chg="modSp mod">
        <pc:chgData name="GOMEZ, Paula" userId="c93cf399-3ed7-4230-9282-8831e3fe5ae7" providerId="ADAL" clId="{152E4E04-0414-4430-A9A0-06AA4BC06E63}" dt="2023-01-03T13:52:25.780" v="17" actId="20577"/>
        <pc:sldMkLst>
          <pc:docMk/>
          <pc:sldMk cId="0" sldId="267"/>
        </pc:sldMkLst>
        <pc:spChg chg="mod">
          <ac:chgData name="GOMEZ, Paula" userId="c93cf399-3ed7-4230-9282-8831e3fe5ae7" providerId="ADAL" clId="{152E4E04-0414-4430-A9A0-06AA4BC06E63}" dt="2023-01-03T13:52:25.780" v="17" actId="20577"/>
          <ac:spMkLst>
            <pc:docMk/>
            <pc:sldMk cId="0" sldId="267"/>
            <ac:spMk id="628" creationId="{00000000-0000-0000-0000-000000000000}"/>
          </ac:spMkLst>
        </pc:spChg>
      </pc:sldChg>
      <pc:sldChg chg="modSp mod">
        <pc:chgData name="GOMEZ, Paula" userId="c93cf399-3ed7-4230-9282-8831e3fe5ae7" providerId="ADAL" clId="{152E4E04-0414-4430-A9A0-06AA4BC06E63}" dt="2023-01-04T10:19:11.565" v="231" actId="20577"/>
        <pc:sldMkLst>
          <pc:docMk/>
          <pc:sldMk cId="910325020" sldId="346"/>
        </pc:sldMkLst>
        <pc:spChg chg="mod">
          <ac:chgData name="GOMEZ, Paula" userId="c93cf399-3ed7-4230-9282-8831e3fe5ae7" providerId="ADAL" clId="{152E4E04-0414-4430-A9A0-06AA4BC06E63}" dt="2023-01-04T10:19:11.565" v="231" actId="20577"/>
          <ac:spMkLst>
            <pc:docMk/>
            <pc:sldMk cId="910325020" sldId="346"/>
            <ac:spMk id="623" creationId="{00000000-0000-0000-0000-000000000000}"/>
          </ac:spMkLst>
        </pc:spChg>
      </pc:sldChg>
      <pc:sldChg chg="modSp mod">
        <pc:chgData name="GOMEZ, Paula" userId="c93cf399-3ed7-4230-9282-8831e3fe5ae7" providerId="ADAL" clId="{152E4E04-0414-4430-A9A0-06AA4BC06E63}" dt="2023-01-03T13:50:55.148" v="1" actId="12"/>
        <pc:sldMkLst>
          <pc:docMk/>
          <pc:sldMk cId="164684957" sldId="353"/>
        </pc:sldMkLst>
        <pc:spChg chg="mod">
          <ac:chgData name="GOMEZ, Paula" userId="c93cf399-3ed7-4230-9282-8831e3fe5ae7" providerId="ADAL" clId="{152E4E04-0414-4430-A9A0-06AA4BC06E63}" dt="2023-01-03T13:50:55.148" v="1" actId="12"/>
          <ac:spMkLst>
            <pc:docMk/>
            <pc:sldMk cId="164684957" sldId="353"/>
            <ac:spMk id="616" creationId="{00000000-0000-0000-0000-000000000000}"/>
          </ac:spMkLst>
        </pc:spChg>
      </pc:sldChg>
      <pc:sldChg chg="delSp modSp mod">
        <pc:chgData name="GOMEZ, Paula" userId="c93cf399-3ed7-4230-9282-8831e3fe5ae7" providerId="ADAL" clId="{152E4E04-0414-4430-A9A0-06AA4BC06E63}" dt="2023-01-04T10:14:16.146" v="207" actId="20577"/>
        <pc:sldMkLst>
          <pc:docMk/>
          <pc:sldMk cId="2796648425" sldId="355"/>
        </pc:sldMkLst>
        <pc:spChg chg="del">
          <ac:chgData name="GOMEZ, Paula" userId="c93cf399-3ed7-4230-9282-8831e3fe5ae7" providerId="ADAL" clId="{152E4E04-0414-4430-A9A0-06AA4BC06E63}" dt="2023-01-04T10:14:12.154" v="205" actId="478"/>
          <ac:spMkLst>
            <pc:docMk/>
            <pc:sldMk cId="2796648425" sldId="355"/>
            <ac:spMk id="2" creationId="{4072F29F-2002-4111-B39C-9BF4230435D4}"/>
          </ac:spMkLst>
        </pc:spChg>
        <pc:spChg chg="mod">
          <ac:chgData name="GOMEZ, Paula" userId="c93cf399-3ed7-4230-9282-8831e3fe5ae7" providerId="ADAL" clId="{152E4E04-0414-4430-A9A0-06AA4BC06E63}" dt="2023-01-04T10:14:16.146" v="207" actId="20577"/>
          <ac:spMkLst>
            <pc:docMk/>
            <pc:sldMk cId="2796648425" sldId="355"/>
            <ac:spMk id="3" creationId="{2DB22FC3-37BF-4C09-8263-5883360B3D07}"/>
          </ac:spMkLst>
        </pc:spChg>
      </pc:sldChg>
      <pc:sldChg chg="modSp mod">
        <pc:chgData name="GOMEZ, Paula" userId="c93cf399-3ed7-4230-9282-8831e3fe5ae7" providerId="ADAL" clId="{152E4E04-0414-4430-A9A0-06AA4BC06E63}" dt="2023-01-04T10:14:00.364" v="204" actId="20577"/>
        <pc:sldMkLst>
          <pc:docMk/>
          <pc:sldMk cId="3029491523" sldId="356"/>
        </pc:sldMkLst>
        <pc:spChg chg="mod">
          <ac:chgData name="GOMEZ, Paula" userId="c93cf399-3ed7-4230-9282-8831e3fe5ae7" providerId="ADAL" clId="{152E4E04-0414-4430-A9A0-06AA4BC06E63}" dt="2023-01-04T10:14:00.364" v="204" actId="20577"/>
          <ac:spMkLst>
            <pc:docMk/>
            <pc:sldMk cId="3029491523" sldId="356"/>
            <ac:spMk id="3" creationId="{C008FED0-F84A-4217-BFD9-B68A791C301C}"/>
          </ac:spMkLst>
        </pc:spChg>
      </pc:sldChg>
      <pc:sldChg chg="addCm">
        <pc:chgData name="GOMEZ, Paula" userId="c93cf399-3ed7-4230-9282-8831e3fe5ae7" providerId="ADAL" clId="{152E4E04-0414-4430-A9A0-06AA4BC06E63}" dt="2023-01-09T17:19:54.962" v="396"/>
        <pc:sldMkLst>
          <pc:docMk/>
          <pc:sldMk cId="1216432730" sldId="361"/>
        </pc:sldMkLst>
      </pc:sldChg>
      <pc:sldChg chg="modSp mod">
        <pc:chgData name="GOMEZ, Paula" userId="c93cf399-3ed7-4230-9282-8831e3fe5ae7" providerId="ADAL" clId="{152E4E04-0414-4430-A9A0-06AA4BC06E63}" dt="2023-01-03T13:51:50.963" v="5" actId="12"/>
        <pc:sldMkLst>
          <pc:docMk/>
          <pc:sldMk cId="127641115" sldId="362"/>
        </pc:sldMkLst>
        <pc:spChg chg="mod">
          <ac:chgData name="GOMEZ, Paula" userId="c93cf399-3ed7-4230-9282-8831e3fe5ae7" providerId="ADAL" clId="{152E4E04-0414-4430-A9A0-06AA4BC06E63}" dt="2023-01-03T13:51:50.963" v="5" actId="12"/>
          <ac:spMkLst>
            <pc:docMk/>
            <pc:sldMk cId="127641115" sldId="362"/>
            <ac:spMk id="6" creationId="{00000000-0000-0000-0000-000000000000}"/>
          </ac:spMkLst>
        </pc:spChg>
      </pc:sldChg>
      <pc:sldChg chg="addSp delSp modSp mod modClrScheme chgLayout">
        <pc:chgData name="GOMEZ, Paula" userId="c93cf399-3ed7-4230-9282-8831e3fe5ae7" providerId="ADAL" clId="{152E4E04-0414-4430-A9A0-06AA4BC06E63}" dt="2023-01-04T10:26:32.801" v="270" actId="478"/>
        <pc:sldMkLst>
          <pc:docMk/>
          <pc:sldMk cId="1752541795" sldId="363"/>
        </pc:sldMkLst>
        <pc:spChg chg="mod ord">
          <ac:chgData name="GOMEZ, Paula" userId="c93cf399-3ed7-4230-9282-8831e3fe5ae7" providerId="ADAL" clId="{152E4E04-0414-4430-A9A0-06AA4BC06E63}" dt="2023-01-04T10:21:48.968" v="261" actId="1037"/>
          <ac:spMkLst>
            <pc:docMk/>
            <pc:sldMk cId="1752541795" sldId="363"/>
            <ac:spMk id="5" creationId="{811A59CD-9888-6681-9214-7F4D4CABA4C7}"/>
          </ac:spMkLst>
        </pc:spChg>
        <pc:spChg chg="add mod">
          <ac:chgData name="GOMEZ, Paula" userId="c93cf399-3ed7-4230-9282-8831e3fe5ae7" providerId="ADAL" clId="{152E4E04-0414-4430-A9A0-06AA4BC06E63}" dt="2023-01-04T10:23:37.529" v="269" actId="207"/>
          <ac:spMkLst>
            <pc:docMk/>
            <pc:sldMk cId="1752541795" sldId="363"/>
            <ac:spMk id="6" creationId="{6DFCF22C-6DCF-487B-A7BD-DE166DAA4953}"/>
          </ac:spMkLst>
        </pc:spChg>
        <pc:spChg chg="add del mod ord">
          <ac:chgData name="GOMEZ, Paula" userId="c93cf399-3ed7-4230-9282-8831e3fe5ae7" providerId="ADAL" clId="{152E4E04-0414-4430-A9A0-06AA4BC06E63}" dt="2023-01-04T10:26:32.801" v="270" actId="478"/>
          <ac:spMkLst>
            <pc:docMk/>
            <pc:sldMk cId="1752541795" sldId="363"/>
            <ac:spMk id="7" creationId="{DFE15A68-891D-4BBE-A29C-246E74CA99D0}"/>
          </ac:spMkLst>
        </pc:spChg>
      </pc:sldChg>
      <pc:sldChg chg="modSp mod">
        <pc:chgData name="GOMEZ, Paula" userId="c93cf399-3ed7-4230-9282-8831e3fe5ae7" providerId="ADAL" clId="{152E4E04-0414-4430-A9A0-06AA4BC06E63}" dt="2023-01-03T13:52:05.058" v="6" actId="12"/>
        <pc:sldMkLst>
          <pc:docMk/>
          <pc:sldMk cId="130388456" sldId="365"/>
        </pc:sldMkLst>
        <pc:spChg chg="mod">
          <ac:chgData name="GOMEZ, Paula" userId="c93cf399-3ed7-4230-9282-8831e3fe5ae7" providerId="ADAL" clId="{152E4E04-0414-4430-A9A0-06AA4BC06E63}" dt="2023-01-03T13:52:05.058" v="6" actId="12"/>
          <ac:spMkLst>
            <pc:docMk/>
            <pc:sldMk cId="130388456" sldId="365"/>
            <ac:spMk id="5" creationId="{00000000-0000-0000-0000-000000000000}"/>
          </ac:spMkLst>
        </pc:spChg>
      </pc:sldChg>
      <pc:sldChg chg="modSp mod">
        <pc:chgData name="GOMEZ, Paula" userId="c93cf399-3ed7-4230-9282-8831e3fe5ae7" providerId="ADAL" clId="{152E4E04-0414-4430-A9A0-06AA4BC06E63}" dt="2023-01-03T13:52:37.734" v="18" actId="12"/>
        <pc:sldMkLst>
          <pc:docMk/>
          <pc:sldMk cId="112685476" sldId="366"/>
        </pc:sldMkLst>
        <pc:spChg chg="mod">
          <ac:chgData name="GOMEZ, Paula" userId="c93cf399-3ed7-4230-9282-8831e3fe5ae7" providerId="ADAL" clId="{152E4E04-0414-4430-A9A0-06AA4BC06E63}" dt="2023-01-03T13:52:37.734" v="18" actId="12"/>
          <ac:spMkLst>
            <pc:docMk/>
            <pc:sldMk cId="112685476" sldId="366"/>
            <ac:spMk id="5" creationId="{00000000-0000-0000-0000-000000000000}"/>
          </ac:spMkLst>
        </pc:spChg>
      </pc:sldChg>
      <pc:sldChg chg="modSp mod">
        <pc:chgData name="GOMEZ, Paula" userId="c93cf399-3ed7-4230-9282-8831e3fe5ae7" providerId="ADAL" clId="{152E4E04-0414-4430-A9A0-06AA4BC06E63}" dt="2023-01-04T09:56:07.626" v="56" actId="20577"/>
        <pc:sldMkLst>
          <pc:docMk/>
          <pc:sldMk cId="169315811" sldId="367"/>
        </pc:sldMkLst>
        <pc:spChg chg="mod">
          <ac:chgData name="GOMEZ, Paula" userId="c93cf399-3ed7-4230-9282-8831e3fe5ae7" providerId="ADAL" clId="{152E4E04-0414-4430-A9A0-06AA4BC06E63}" dt="2023-01-04T09:56:07.626" v="56" actId="20577"/>
          <ac:spMkLst>
            <pc:docMk/>
            <pc:sldMk cId="169315811" sldId="367"/>
            <ac:spMk id="7" creationId="{00000000-0000-0000-0000-000000000000}"/>
          </ac:spMkLst>
        </pc:spChg>
        <pc:spChg chg="mod">
          <ac:chgData name="GOMEZ, Paula" userId="c93cf399-3ed7-4230-9282-8831e3fe5ae7" providerId="ADAL" clId="{152E4E04-0414-4430-A9A0-06AA4BC06E63}" dt="2023-01-03T13:53:11.969" v="24" actId="108"/>
          <ac:spMkLst>
            <pc:docMk/>
            <pc:sldMk cId="169315811" sldId="367"/>
            <ac:spMk id="8195" creationId="{00000000-0000-0000-0000-000000000000}"/>
          </ac:spMkLst>
        </pc:spChg>
      </pc:sldChg>
      <pc:sldChg chg="modSp mod">
        <pc:chgData name="GOMEZ, Paula" userId="c93cf399-3ed7-4230-9282-8831e3fe5ae7" providerId="ADAL" clId="{152E4E04-0414-4430-A9A0-06AA4BC06E63}" dt="2023-01-09T16:53:33.128" v="339" actId="20577"/>
        <pc:sldMkLst>
          <pc:docMk/>
          <pc:sldMk cId="1646926115" sldId="368"/>
        </pc:sldMkLst>
        <pc:spChg chg="mod">
          <ac:chgData name="GOMEZ, Paula" userId="c93cf399-3ed7-4230-9282-8831e3fe5ae7" providerId="ADAL" clId="{152E4E04-0414-4430-A9A0-06AA4BC06E63}" dt="2023-01-09T16:53:33.128" v="339" actId="20577"/>
          <ac:spMkLst>
            <pc:docMk/>
            <pc:sldMk cId="1646926115" sldId="368"/>
            <ac:spMk id="2" creationId="{00000000-0000-0000-0000-000000000000}"/>
          </ac:spMkLst>
        </pc:spChg>
        <pc:spChg chg="mod">
          <ac:chgData name="GOMEZ, Paula" userId="c93cf399-3ed7-4230-9282-8831e3fe5ae7" providerId="ADAL" clId="{152E4E04-0414-4430-A9A0-06AA4BC06E63}" dt="2023-01-03T13:53:22.830" v="25" actId="12"/>
          <ac:spMkLst>
            <pc:docMk/>
            <pc:sldMk cId="1646926115" sldId="368"/>
            <ac:spMk id="3" creationId="{00000000-0000-0000-0000-000000000000}"/>
          </ac:spMkLst>
        </pc:spChg>
      </pc:sldChg>
      <pc:sldChg chg="addSp delSp modSp mod modClrScheme chgLayout">
        <pc:chgData name="GOMEZ, Paula" userId="c93cf399-3ed7-4230-9282-8831e3fe5ae7" providerId="ADAL" clId="{152E4E04-0414-4430-A9A0-06AA4BC06E63}" dt="2023-01-04T09:56:52.317" v="66" actId="20577"/>
        <pc:sldMkLst>
          <pc:docMk/>
          <pc:sldMk cId="3424401880" sldId="369"/>
        </pc:sldMkLst>
        <pc:spChg chg="mod ord">
          <ac:chgData name="GOMEZ, Paula" userId="c93cf399-3ed7-4230-9282-8831e3fe5ae7" providerId="ADAL" clId="{152E4E04-0414-4430-A9A0-06AA4BC06E63}" dt="2023-01-04T09:56:48.837" v="64" actId="20577"/>
          <ac:spMkLst>
            <pc:docMk/>
            <pc:sldMk cId="3424401880" sldId="369"/>
            <ac:spMk id="2" creationId="{FC901949-BF9C-4826-8FCE-76E3B84B3ABC}"/>
          </ac:spMkLst>
        </pc:spChg>
        <pc:spChg chg="mod ord">
          <ac:chgData name="GOMEZ, Paula" userId="c93cf399-3ed7-4230-9282-8831e3fe5ae7" providerId="ADAL" clId="{152E4E04-0414-4430-A9A0-06AA4BC06E63}" dt="2023-01-04T09:56:25.582" v="58" actId="700"/>
          <ac:spMkLst>
            <pc:docMk/>
            <pc:sldMk cId="3424401880" sldId="369"/>
            <ac:spMk id="3" creationId="{86CBBBA3-6695-4C9B-8E42-B59E0346569C}"/>
          </ac:spMkLst>
        </pc:spChg>
        <pc:spChg chg="del mod ord">
          <ac:chgData name="GOMEZ, Paula" userId="c93cf399-3ed7-4230-9282-8831e3fe5ae7" providerId="ADAL" clId="{152E4E04-0414-4430-A9A0-06AA4BC06E63}" dt="2023-01-04T09:56:25.582" v="58" actId="700"/>
          <ac:spMkLst>
            <pc:docMk/>
            <pc:sldMk cId="3424401880" sldId="369"/>
            <ac:spMk id="4" creationId="{00000000-0000-0000-0000-000000000000}"/>
          </ac:spMkLst>
        </pc:spChg>
        <pc:spChg chg="add mod ord">
          <ac:chgData name="GOMEZ, Paula" userId="c93cf399-3ed7-4230-9282-8831e3fe5ae7" providerId="ADAL" clId="{152E4E04-0414-4430-A9A0-06AA4BC06E63}" dt="2023-01-04T09:56:25.582" v="58" actId="700"/>
          <ac:spMkLst>
            <pc:docMk/>
            <pc:sldMk cId="3424401880" sldId="369"/>
            <ac:spMk id="6" creationId="{9F955D93-00C1-4D6D-9DE0-EE7FDE52BD65}"/>
          </ac:spMkLst>
        </pc:spChg>
        <pc:graphicFrameChg chg="modGraphic">
          <ac:chgData name="GOMEZ, Paula" userId="c93cf399-3ed7-4230-9282-8831e3fe5ae7" providerId="ADAL" clId="{152E4E04-0414-4430-A9A0-06AA4BC06E63}" dt="2023-01-04T09:56:52.317" v="66" actId="20577"/>
          <ac:graphicFrameMkLst>
            <pc:docMk/>
            <pc:sldMk cId="3424401880" sldId="369"/>
            <ac:graphicFrameMk id="5" creationId="{256BD01E-DAE0-489A-9B14-3CDC005409CE}"/>
          </ac:graphicFrameMkLst>
        </pc:graphicFrameChg>
      </pc:sldChg>
      <pc:sldChg chg="modSp mod modClrScheme chgLayout">
        <pc:chgData name="GOMEZ, Paula" userId="c93cf399-3ed7-4230-9282-8831e3fe5ae7" providerId="ADAL" clId="{152E4E04-0414-4430-A9A0-06AA4BC06E63}" dt="2023-01-04T09:57:29.216" v="91" actId="14100"/>
        <pc:sldMkLst>
          <pc:docMk/>
          <pc:sldMk cId="1883677460" sldId="371"/>
        </pc:sldMkLst>
        <pc:spChg chg="mod ord">
          <ac:chgData name="GOMEZ, Paula" userId="c93cf399-3ed7-4230-9282-8831e3fe5ae7" providerId="ADAL" clId="{152E4E04-0414-4430-A9A0-06AA4BC06E63}" dt="2023-01-04T09:57:20.886" v="89" actId="1037"/>
          <ac:spMkLst>
            <pc:docMk/>
            <pc:sldMk cId="1883677460" sldId="371"/>
            <ac:spMk id="2" creationId="{C862AEE8-033A-43EF-AE4C-06C84A6871CC}"/>
          </ac:spMkLst>
        </pc:spChg>
        <pc:spChg chg="mod ord">
          <ac:chgData name="GOMEZ, Paula" userId="c93cf399-3ed7-4230-9282-8831e3fe5ae7" providerId="ADAL" clId="{152E4E04-0414-4430-A9A0-06AA4BC06E63}" dt="2023-01-04T09:57:29.216" v="91" actId="14100"/>
          <ac:spMkLst>
            <pc:docMk/>
            <pc:sldMk cId="1883677460" sldId="371"/>
            <ac:spMk id="3" creationId="{CFDFD8E3-A71E-4A01-A167-A45624E98250}"/>
          </ac:spMkLst>
        </pc:spChg>
      </pc:sldChg>
      <pc:sldChg chg="modSp mod">
        <pc:chgData name="GOMEZ, Paula" userId="c93cf399-3ed7-4230-9282-8831e3fe5ae7" providerId="ADAL" clId="{152E4E04-0414-4430-A9A0-06AA4BC06E63}" dt="2023-01-09T17:00:19.810" v="391" actId="1036"/>
        <pc:sldMkLst>
          <pc:docMk/>
          <pc:sldMk cId="12903751" sldId="372"/>
        </pc:sldMkLst>
        <pc:spChg chg="mod">
          <ac:chgData name="GOMEZ, Paula" userId="c93cf399-3ed7-4230-9282-8831e3fe5ae7" providerId="ADAL" clId="{152E4E04-0414-4430-A9A0-06AA4BC06E63}" dt="2023-01-09T17:00:19.810" v="391" actId="1036"/>
          <ac:spMkLst>
            <pc:docMk/>
            <pc:sldMk cId="12903751" sldId="372"/>
            <ac:spMk id="6" creationId="{347E0A0E-9F70-7207-7E87-F85EC75F3DD1}"/>
          </ac:spMkLst>
        </pc:spChg>
      </pc:sldChg>
      <pc:sldChg chg="modSp mod modClrScheme chgLayout">
        <pc:chgData name="GOMEZ, Paula" userId="c93cf399-3ed7-4230-9282-8831e3fe5ae7" providerId="ADAL" clId="{152E4E04-0414-4430-A9A0-06AA4BC06E63}" dt="2023-01-04T10:11:37.959" v="185" actId="14100"/>
        <pc:sldMkLst>
          <pc:docMk/>
          <pc:sldMk cId="1358367288" sldId="373"/>
        </pc:sldMkLst>
        <pc:spChg chg="mod ord">
          <ac:chgData name="GOMEZ, Paula" userId="c93cf399-3ed7-4230-9282-8831e3fe5ae7" providerId="ADAL" clId="{152E4E04-0414-4430-A9A0-06AA4BC06E63}" dt="2023-01-04T10:10:42.511" v="180" actId="1037"/>
          <ac:spMkLst>
            <pc:docMk/>
            <pc:sldMk cId="1358367288" sldId="373"/>
            <ac:spMk id="2" creationId="{1AFC9D3B-454D-40D1-AA71-F90730F07E96}"/>
          </ac:spMkLst>
        </pc:spChg>
        <pc:spChg chg="mod ord">
          <ac:chgData name="GOMEZ, Paula" userId="c93cf399-3ed7-4230-9282-8831e3fe5ae7" providerId="ADAL" clId="{152E4E04-0414-4430-A9A0-06AA4BC06E63}" dt="2023-01-04T10:11:37.959" v="185" actId="14100"/>
          <ac:spMkLst>
            <pc:docMk/>
            <pc:sldMk cId="1358367288" sldId="373"/>
            <ac:spMk id="3" creationId="{D25EC2C2-780C-4A89-A666-15E221CD6B62}"/>
          </ac:spMkLst>
        </pc:spChg>
      </pc:sldChg>
      <pc:sldChg chg="modSp mod">
        <pc:chgData name="GOMEZ, Paula" userId="c93cf399-3ed7-4230-9282-8831e3fe5ae7" providerId="ADAL" clId="{152E4E04-0414-4430-A9A0-06AA4BC06E63}" dt="2023-01-03T13:54:17.726" v="30" actId="12"/>
        <pc:sldMkLst>
          <pc:docMk/>
          <pc:sldMk cId="130226855" sldId="375"/>
        </pc:sldMkLst>
        <pc:spChg chg="mod">
          <ac:chgData name="GOMEZ, Paula" userId="c93cf399-3ed7-4230-9282-8831e3fe5ae7" providerId="ADAL" clId="{152E4E04-0414-4430-A9A0-06AA4BC06E63}" dt="2023-01-03T13:54:17.726" v="30" actId="12"/>
          <ac:spMkLst>
            <pc:docMk/>
            <pc:sldMk cId="130226855" sldId="375"/>
            <ac:spMk id="3" creationId="{CFDFD8E3-A71E-4A01-A167-A45624E98250}"/>
          </ac:spMkLst>
        </pc:spChg>
      </pc:sldChg>
      <pc:sldChg chg="addSp delSp modSp mod modClrScheme chgLayout modNotesTx">
        <pc:chgData name="GOMEZ, Paula" userId="c93cf399-3ed7-4230-9282-8831e3fe5ae7" providerId="ADAL" clId="{152E4E04-0414-4430-A9A0-06AA4BC06E63}" dt="2023-01-09T16:58:42.133" v="386" actId="14"/>
        <pc:sldMkLst>
          <pc:docMk/>
          <pc:sldMk cId="1768936103" sldId="379"/>
        </pc:sldMkLst>
        <pc:spChg chg="mod ord">
          <ac:chgData name="GOMEZ, Paula" userId="c93cf399-3ed7-4230-9282-8831e3fe5ae7" providerId="ADAL" clId="{152E4E04-0414-4430-A9A0-06AA4BC06E63}" dt="2023-01-04T10:00:22.574" v="136" actId="1037"/>
          <ac:spMkLst>
            <pc:docMk/>
            <pc:sldMk cId="1768936103" sldId="379"/>
            <ac:spMk id="2" creationId="{00000000-0000-0000-0000-000000000000}"/>
          </ac:spMkLst>
        </pc:spChg>
        <pc:spChg chg="mod">
          <ac:chgData name="GOMEZ, Paula" userId="c93cf399-3ed7-4230-9282-8831e3fe5ae7" providerId="ADAL" clId="{152E4E04-0414-4430-A9A0-06AA4BC06E63}" dt="2023-01-09T16:57:49.325" v="353" actId="1035"/>
          <ac:spMkLst>
            <pc:docMk/>
            <pc:sldMk cId="1768936103" sldId="379"/>
            <ac:spMk id="3" creationId="{426BDEF0-65A3-A2D8-EA0F-BD809672B06F}"/>
          </ac:spMkLst>
        </pc:spChg>
        <pc:spChg chg="add del mod ord">
          <ac:chgData name="GOMEZ, Paula" userId="c93cf399-3ed7-4230-9282-8831e3fe5ae7" providerId="ADAL" clId="{152E4E04-0414-4430-A9A0-06AA4BC06E63}" dt="2023-01-04T09:59:38.793" v="113" actId="700"/>
          <ac:spMkLst>
            <pc:docMk/>
            <pc:sldMk cId="1768936103" sldId="379"/>
            <ac:spMk id="3" creationId="{666F3D80-D699-4E50-8476-2AC85733FFCC}"/>
          </ac:spMkLst>
        </pc:spChg>
        <pc:spChg chg="mod">
          <ac:chgData name="GOMEZ, Paula" userId="c93cf399-3ed7-4230-9282-8831e3fe5ae7" providerId="ADAL" clId="{152E4E04-0414-4430-A9A0-06AA4BC06E63}" dt="2023-01-04T10:32:50.192" v="275" actId="20577"/>
          <ac:spMkLst>
            <pc:docMk/>
            <pc:sldMk cId="1768936103" sldId="379"/>
            <ac:spMk id="4" creationId="{B8798144-C516-5348-A5F5-C41C25162F89}"/>
          </ac:spMkLst>
        </pc:spChg>
        <pc:spChg chg="add del mod ord">
          <ac:chgData name="GOMEZ, Paula" userId="c93cf399-3ed7-4230-9282-8831e3fe5ae7" providerId="ADAL" clId="{152E4E04-0414-4430-A9A0-06AA4BC06E63}" dt="2023-01-04T10:00:07.416" v="115" actId="700"/>
          <ac:spMkLst>
            <pc:docMk/>
            <pc:sldMk cId="1768936103" sldId="379"/>
            <ac:spMk id="5" creationId="{1B49CBD2-E8EA-4726-9422-E745F4715F17}"/>
          </ac:spMkLst>
        </pc:spChg>
        <pc:spChg chg="add del mod ord">
          <ac:chgData name="GOMEZ, Paula" userId="c93cf399-3ed7-4230-9282-8831e3fe5ae7" providerId="ADAL" clId="{152E4E04-0414-4430-A9A0-06AA4BC06E63}" dt="2023-01-04T10:00:28.791" v="137" actId="478"/>
          <ac:spMkLst>
            <pc:docMk/>
            <pc:sldMk cId="1768936103" sldId="379"/>
            <ac:spMk id="6" creationId="{654F543B-70CE-4E33-9DB7-F09412874215}"/>
          </ac:spMkLst>
        </pc:spChg>
      </pc:sldChg>
      <pc:sldChg chg="modSp mod">
        <pc:chgData name="GOMEZ, Paula" userId="c93cf399-3ed7-4230-9282-8831e3fe5ae7" providerId="ADAL" clId="{152E4E04-0414-4430-A9A0-06AA4BC06E63}" dt="2023-01-09T16:57:42.214" v="351" actId="1036"/>
        <pc:sldMkLst>
          <pc:docMk/>
          <pc:sldMk cId="3902067697" sldId="380"/>
        </pc:sldMkLst>
        <pc:spChg chg="mod">
          <ac:chgData name="GOMEZ, Paula" userId="c93cf399-3ed7-4230-9282-8831e3fe5ae7" providerId="ADAL" clId="{152E4E04-0414-4430-A9A0-06AA4BC06E63}" dt="2023-01-09T16:57:42.214" v="351" actId="1036"/>
          <ac:spMkLst>
            <pc:docMk/>
            <pc:sldMk cId="3902067697" sldId="380"/>
            <ac:spMk id="6" creationId="{EC498A2D-AF81-8AC8-7203-674CA29F0054}"/>
          </ac:spMkLst>
        </pc:spChg>
      </pc:sldChg>
      <pc:sldChg chg="modSp mod modClrScheme modCm chgLayout">
        <pc:chgData name="GOMEZ, Paula" userId="c93cf399-3ed7-4230-9282-8831e3fe5ae7" providerId="ADAL" clId="{152E4E04-0414-4430-A9A0-06AA4BC06E63}" dt="2023-01-09T17:15:14.049" v="395"/>
        <pc:sldMkLst>
          <pc:docMk/>
          <pc:sldMk cId="2136284726" sldId="382"/>
        </pc:sldMkLst>
        <pc:spChg chg="mod ord">
          <ac:chgData name="GOMEZ, Paula" userId="c93cf399-3ed7-4230-9282-8831e3fe5ae7" providerId="ADAL" clId="{152E4E04-0414-4430-A9A0-06AA4BC06E63}" dt="2023-01-04T10:17:52.736" v="224" actId="1037"/>
          <ac:spMkLst>
            <pc:docMk/>
            <pc:sldMk cId="2136284726" sldId="382"/>
            <ac:spMk id="2" creationId="{CB32C1F7-E3A8-4E60-8753-FABA3BB40741}"/>
          </ac:spMkLst>
        </pc:spChg>
        <pc:spChg chg="mod ord">
          <ac:chgData name="GOMEZ, Paula" userId="c93cf399-3ed7-4230-9282-8831e3fe5ae7" providerId="ADAL" clId="{152E4E04-0414-4430-A9A0-06AA4BC06E63}" dt="2023-01-04T10:13:45.770" v="199" actId="12"/>
          <ac:spMkLst>
            <pc:docMk/>
            <pc:sldMk cId="2136284726" sldId="382"/>
            <ac:spMk id="3" creationId="{00959E9E-68D2-4E31-8EE8-27F8A013F485}"/>
          </ac:spMkLst>
        </pc:spChg>
      </pc:sldChg>
      <pc:sldChg chg="modSp mod">
        <pc:chgData name="GOMEZ, Paula" userId="c93cf399-3ed7-4230-9282-8831e3fe5ae7" providerId="ADAL" clId="{152E4E04-0414-4430-A9A0-06AA4BC06E63}" dt="2023-01-04T09:58:55.026" v="109" actId="1037"/>
        <pc:sldMkLst>
          <pc:docMk/>
          <pc:sldMk cId="179304070" sldId="384"/>
        </pc:sldMkLst>
        <pc:spChg chg="mod">
          <ac:chgData name="GOMEZ, Paula" userId="c93cf399-3ed7-4230-9282-8831e3fe5ae7" providerId="ADAL" clId="{152E4E04-0414-4430-A9A0-06AA4BC06E63}" dt="2023-01-04T09:58:55.026" v="109" actId="1037"/>
          <ac:spMkLst>
            <pc:docMk/>
            <pc:sldMk cId="179304070" sldId="384"/>
            <ac:spMk id="3" creationId="{D6FCA82F-EEAB-401C-8E1D-406D080237E8}"/>
          </ac:spMkLst>
        </pc:spChg>
      </pc:sldChg>
      <pc:sldChg chg="modSp mod">
        <pc:chgData name="GOMEZ, Paula" userId="c93cf399-3ed7-4230-9282-8831e3fe5ae7" providerId="ADAL" clId="{152E4E04-0414-4430-A9A0-06AA4BC06E63}" dt="2023-01-03T13:52:48.766" v="19" actId="12"/>
        <pc:sldMkLst>
          <pc:docMk/>
          <pc:sldMk cId="1467023649" sldId="385"/>
        </pc:sldMkLst>
        <pc:spChg chg="mod">
          <ac:chgData name="GOMEZ, Paula" userId="c93cf399-3ed7-4230-9282-8831e3fe5ae7" providerId="ADAL" clId="{152E4E04-0414-4430-A9A0-06AA4BC06E63}" dt="2023-01-03T13:52:48.766" v="19" actId="12"/>
          <ac:spMkLst>
            <pc:docMk/>
            <pc:sldMk cId="1467023649" sldId="385"/>
            <ac:spMk id="6" creationId="{00000000-0000-0000-0000-000000000000}"/>
          </ac:spMkLst>
        </pc:spChg>
      </pc:sldChg>
      <pc:sldChg chg="modSp mod">
        <pc:chgData name="GOMEZ, Paula" userId="c93cf399-3ed7-4230-9282-8831e3fe5ae7" providerId="ADAL" clId="{152E4E04-0414-4430-A9A0-06AA4BC06E63}" dt="2023-01-04T10:14:24.771" v="208" actId="13926"/>
        <pc:sldMkLst>
          <pc:docMk/>
          <pc:sldMk cId="3411596396" sldId="386"/>
        </pc:sldMkLst>
        <pc:spChg chg="mod">
          <ac:chgData name="GOMEZ, Paula" userId="c93cf399-3ed7-4230-9282-8831e3fe5ae7" providerId="ADAL" clId="{152E4E04-0414-4430-A9A0-06AA4BC06E63}" dt="2023-01-04T10:14:24.771" v="208" actId="13926"/>
          <ac:spMkLst>
            <pc:docMk/>
            <pc:sldMk cId="3411596396" sldId="386"/>
            <ac:spMk id="2" creationId="{D146A8C7-CD42-3C35-7E5D-E7211479AE5A}"/>
          </ac:spMkLst>
        </pc:spChg>
      </pc:sldChg>
      <pc:sldChg chg="modSp add mod">
        <pc:chgData name="GOMEZ, Paula" userId="c93cf399-3ed7-4230-9282-8831e3fe5ae7" providerId="ADAL" clId="{152E4E04-0414-4430-A9A0-06AA4BC06E63}" dt="2023-01-09T17:14:00.225" v="394" actId="1076"/>
        <pc:sldMkLst>
          <pc:docMk/>
          <pc:sldMk cId="1320938519" sldId="388"/>
        </pc:sldMkLst>
        <pc:spChg chg="mod">
          <ac:chgData name="GOMEZ, Paula" userId="c93cf399-3ed7-4230-9282-8831e3fe5ae7" providerId="ADAL" clId="{152E4E04-0414-4430-A9A0-06AA4BC06E63}" dt="2023-01-09T17:14:00.225" v="394" actId="1076"/>
          <ac:spMkLst>
            <pc:docMk/>
            <pc:sldMk cId="1320938519" sldId="388"/>
            <ac:spMk id="616" creationId="{00000000-0000-0000-0000-000000000000}"/>
          </ac:spMkLst>
        </pc:spChg>
        <pc:spChg chg="mod">
          <ac:chgData name="GOMEZ, Paula" userId="c93cf399-3ed7-4230-9282-8831e3fe5ae7" providerId="ADAL" clId="{152E4E04-0414-4430-A9A0-06AA4BC06E63}" dt="2023-01-03T14:01:58.951" v="44" actId="20577"/>
          <ac:spMkLst>
            <pc:docMk/>
            <pc:sldMk cId="1320938519" sldId="388"/>
            <ac:spMk id="618" creationId="{00000000-0000-0000-0000-000000000000}"/>
          </ac:spMkLst>
        </pc:spChg>
      </pc:sldChg>
      <pc:sldChg chg="addSp delSp modSp new mod modClrScheme chgLayout">
        <pc:chgData name="GOMEZ, Paula" userId="c93cf399-3ed7-4230-9282-8831e3fe5ae7" providerId="ADAL" clId="{152E4E04-0414-4430-A9A0-06AA4BC06E63}" dt="2023-01-04T10:29:21.493" v="273" actId="478"/>
        <pc:sldMkLst>
          <pc:docMk/>
          <pc:sldMk cId="721066782" sldId="389"/>
        </pc:sldMkLst>
        <pc:spChg chg="del mod ord">
          <ac:chgData name="GOMEZ, Paula" userId="c93cf399-3ed7-4230-9282-8831e3fe5ae7" providerId="ADAL" clId="{152E4E04-0414-4430-A9A0-06AA4BC06E63}" dt="2023-01-04T10:28:09.440" v="272" actId="700"/>
          <ac:spMkLst>
            <pc:docMk/>
            <pc:sldMk cId="721066782" sldId="389"/>
            <ac:spMk id="2" creationId="{D8C81CBB-093D-42DD-B7FC-78475123ECE9}"/>
          </ac:spMkLst>
        </pc:spChg>
        <pc:spChg chg="del mod ord">
          <ac:chgData name="GOMEZ, Paula" userId="c93cf399-3ed7-4230-9282-8831e3fe5ae7" providerId="ADAL" clId="{152E4E04-0414-4430-A9A0-06AA4BC06E63}" dt="2023-01-04T10:28:09.440" v="272" actId="700"/>
          <ac:spMkLst>
            <pc:docMk/>
            <pc:sldMk cId="721066782" sldId="389"/>
            <ac:spMk id="3" creationId="{4F3D51A2-60BE-45F9-A7B9-4D529E372212}"/>
          </ac:spMkLst>
        </pc:spChg>
        <pc:spChg chg="add del mod ord">
          <ac:chgData name="GOMEZ, Paula" userId="c93cf399-3ed7-4230-9282-8831e3fe5ae7" providerId="ADAL" clId="{152E4E04-0414-4430-A9A0-06AA4BC06E63}" dt="2023-01-04T10:29:21.493" v="273" actId="478"/>
          <ac:spMkLst>
            <pc:docMk/>
            <pc:sldMk cId="721066782" sldId="389"/>
            <ac:spMk id="4" creationId="{54017FB8-8402-4D1A-9097-EF41BD5AEBEC}"/>
          </ac:spMkLst>
        </pc:spChg>
        <pc:spChg chg="add mod ord">
          <ac:chgData name="GOMEZ, Paula" userId="c93cf399-3ed7-4230-9282-8831e3fe5ae7" providerId="ADAL" clId="{152E4E04-0414-4430-A9A0-06AA4BC06E63}" dt="2023-01-04T10:28:09.440" v="272" actId="700"/>
          <ac:spMkLst>
            <pc:docMk/>
            <pc:sldMk cId="721066782" sldId="389"/>
            <ac:spMk id="5" creationId="{2B9F2B4A-4CCA-44B1-8087-5D197574EC30}"/>
          </ac:spMkLst>
        </pc:spChg>
      </pc:sldChg>
      <pc:sldMasterChg chg="addSldLayout modSldLayout">
        <pc:chgData name="GOMEZ, Paula" userId="c93cf399-3ed7-4230-9282-8831e3fe5ae7" providerId="ADAL" clId="{152E4E04-0414-4430-A9A0-06AA4BC06E63}" dt="2023-01-04T10:17:16.037" v="214" actId="478"/>
        <pc:sldMasterMkLst>
          <pc:docMk/>
          <pc:sldMasterMk cId="0" sldId="2147483682"/>
        </pc:sldMasterMkLst>
        <pc:sldLayoutChg chg="addSp delSp modSp mod">
          <pc:chgData name="GOMEZ, Paula" userId="c93cf399-3ed7-4230-9282-8831e3fe5ae7" providerId="ADAL" clId="{152E4E04-0414-4430-A9A0-06AA4BC06E63}" dt="2023-01-04T10:17:08.551" v="213" actId="478"/>
          <pc:sldLayoutMkLst>
            <pc:docMk/>
            <pc:sldMasterMk cId="0" sldId="2147483682"/>
            <pc:sldLayoutMk cId="0" sldId="2147483663"/>
          </pc:sldLayoutMkLst>
          <pc:spChg chg="add del mod">
            <ac:chgData name="GOMEZ, Paula" userId="c93cf399-3ed7-4230-9282-8831e3fe5ae7" providerId="ADAL" clId="{152E4E04-0414-4430-A9A0-06AA4BC06E63}" dt="2023-01-04T10:17:08.551" v="213" actId="478"/>
            <ac:spMkLst>
              <pc:docMk/>
              <pc:sldMasterMk cId="0" sldId="2147483682"/>
              <pc:sldLayoutMk cId="0" sldId="2147483663"/>
              <ac:spMk id="12" creationId="{9876D993-E231-4B56-B2DA-95B4F422AFCA}"/>
            </ac:spMkLst>
          </pc:spChg>
        </pc:sldLayoutChg>
        <pc:sldLayoutChg chg="addSp delSp modSp add mod modTransition">
          <pc:chgData name="GOMEZ, Paula" userId="c93cf399-3ed7-4230-9282-8831e3fe5ae7" providerId="ADAL" clId="{152E4E04-0414-4430-A9A0-06AA4BC06E63}" dt="2023-01-04T10:16:58.624" v="212" actId="478"/>
          <pc:sldLayoutMkLst>
            <pc:docMk/>
            <pc:sldMasterMk cId="0" sldId="2147483682"/>
            <pc:sldLayoutMk cId="2884475595" sldId="2147483719"/>
          </pc:sldLayoutMkLst>
          <pc:spChg chg="add del mod">
            <ac:chgData name="GOMEZ, Paula" userId="c93cf399-3ed7-4230-9282-8831e3fe5ae7" providerId="ADAL" clId="{152E4E04-0414-4430-A9A0-06AA4BC06E63}" dt="2023-01-04T10:16:58.624" v="212" actId="478"/>
            <ac:spMkLst>
              <pc:docMk/>
              <pc:sldMasterMk cId="0" sldId="2147483682"/>
              <pc:sldLayoutMk cId="2884475595" sldId="2147483719"/>
              <ac:spMk id="12" creationId="{97D1A5B1-D852-4760-9ACD-221C9236C4AF}"/>
            </ac:spMkLst>
          </pc:spChg>
          <pc:picChg chg="mod">
            <ac:chgData name="GOMEZ, Paula" userId="c93cf399-3ed7-4230-9282-8831e3fe5ae7" providerId="ADAL" clId="{152E4E04-0414-4430-A9A0-06AA4BC06E63}" dt="2023-01-04T09:55:32.521" v="53" actId="14100"/>
            <ac:picMkLst>
              <pc:docMk/>
              <pc:sldMasterMk cId="0" sldId="2147483682"/>
              <pc:sldLayoutMk cId="2884475595" sldId="2147483719"/>
              <ac:picMk id="274" creationId="{00000000-0000-0000-0000-000000000000}"/>
            </ac:picMkLst>
          </pc:picChg>
        </pc:sldLayoutChg>
        <pc:sldLayoutChg chg="addSp delSp modSp add mod replId modTransition">
          <pc:chgData name="GOMEZ, Paula" userId="c93cf399-3ed7-4230-9282-8831e3fe5ae7" providerId="ADAL" clId="{152E4E04-0414-4430-A9A0-06AA4BC06E63}" dt="2023-01-04T10:17:16.037" v="214" actId="478"/>
          <pc:sldLayoutMkLst>
            <pc:docMk/>
            <pc:sldMasterMk cId="0" sldId="2147483682"/>
            <pc:sldLayoutMk cId="721061141" sldId="2147483774"/>
          </pc:sldLayoutMkLst>
          <pc:spChg chg="add del mod">
            <ac:chgData name="GOMEZ, Paula" userId="c93cf399-3ed7-4230-9282-8831e3fe5ae7" providerId="ADAL" clId="{152E4E04-0414-4430-A9A0-06AA4BC06E63}" dt="2023-01-04T10:17:16.037" v="214" actId="478"/>
            <ac:spMkLst>
              <pc:docMk/>
              <pc:sldMasterMk cId="0" sldId="2147483682"/>
              <pc:sldLayoutMk cId="721061141" sldId="2147483774"/>
              <ac:spMk id="12" creationId="{47996DF7-DA1E-4059-9C18-71D235292A45}"/>
            </ac:spMkLst>
          </pc:spChg>
          <pc:picChg chg="mod">
            <ac:chgData name="GOMEZ, Paula" userId="c93cf399-3ed7-4230-9282-8831e3fe5ae7" providerId="ADAL" clId="{152E4E04-0414-4430-A9A0-06AA4BC06E63}" dt="2023-01-04T10:11:12.129" v="183" actId="14100"/>
            <ac:picMkLst>
              <pc:docMk/>
              <pc:sldMasterMk cId="0" sldId="2147483682"/>
              <pc:sldLayoutMk cId="721061141" sldId="2147483774"/>
              <ac:picMk id="274" creationId="{00000000-0000-0000-0000-000000000000}"/>
            </ac:picMkLst>
          </pc:picChg>
        </pc:sldLayoutChg>
      </pc:sldMasterChg>
      <pc:sldMasterChg chg="del delSldLayout">
        <pc:chgData name="GOMEZ, Paula" userId="c93cf399-3ed7-4230-9282-8831e3fe5ae7" providerId="ADAL" clId="{152E4E04-0414-4430-A9A0-06AA4BC06E63}" dt="2023-01-04T09:56:25.582" v="58" actId="700"/>
        <pc:sldMasterMkLst>
          <pc:docMk/>
          <pc:sldMasterMk cId="0" sldId="2147483748"/>
        </pc:sldMasterMkLst>
        <pc:sldLayoutChg chg="del">
          <pc:chgData name="GOMEZ, Paula" userId="c93cf399-3ed7-4230-9282-8831e3fe5ae7" providerId="ADAL" clId="{152E4E04-0414-4430-A9A0-06AA4BC06E63}" dt="2023-01-04T09:56:25.582" v="58" actId="700"/>
          <pc:sldLayoutMkLst>
            <pc:docMk/>
            <pc:sldMasterMk cId="0" sldId="2147483748"/>
            <pc:sldLayoutMk cId="0" sldId="2147483664"/>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675"/>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49"/>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50"/>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51"/>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52"/>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53"/>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54"/>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55"/>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56"/>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57"/>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58"/>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59"/>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60"/>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61"/>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62"/>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63"/>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64"/>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65"/>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66"/>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67"/>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68"/>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69"/>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70"/>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71"/>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72"/>
          </pc:sldLayoutMkLst>
        </pc:sldLayoutChg>
        <pc:sldLayoutChg chg="del">
          <pc:chgData name="GOMEZ, Paula" userId="c93cf399-3ed7-4230-9282-8831e3fe5ae7" providerId="ADAL" clId="{152E4E04-0414-4430-A9A0-06AA4BC06E63}" dt="2023-01-04T09:56:25.582" v="58" actId="700"/>
          <pc:sldLayoutMkLst>
            <pc:docMk/>
            <pc:sldMasterMk cId="0" sldId="2147483748"/>
            <pc:sldLayoutMk cId="0" sldId="2147483773"/>
          </pc:sldLayoutMkLst>
        </pc:sldLayoutChg>
      </pc:sldMasterChg>
    </pc:docChg>
  </pc:docChgLst>
  <pc:docChgLst>
    <pc:chgData name="EZZINE, Hind" userId="S::ezzineh@who.int::edcab00f-6318-46e5-a4a9-188b01ee222f" providerId="AD" clId="Web-{3AAA8514-6988-235D-54A7-D1596833031E}"/>
    <pc:docChg chg="modSld">
      <pc:chgData name="EZZINE, Hind" userId="S::ezzineh@who.int::edcab00f-6318-46e5-a4a9-188b01ee222f" providerId="AD" clId="Web-{3AAA8514-6988-235D-54A7-D1596833031E}" dt="2023-01-20T15:42:16.499" v="6" actId="20577"/>
      <pc:docMkLst>
        <pc:docMk/>
      </pc:docMkLst>
      <pc:sldChg chg="modSp">
        <pc:chgData name="EZZINE, Hind" userId="S::ezzineh@who.int::edcab00f-6318-46e5-a4a9-188b01ee222f" providerId="AD" clId="Web-{3AAA8514-6988-235D-54A7-D1596833031E}" dt="2023-01-20T15:42:16.499" v="6" actId="20577"/>
        <pc:sldMkLst>
          <pc:docMk/>
          <pc:sldMk cId="2738237426" sldId="390"/>
        </pc:sldMkLst>
        <pc:spChg chg="mod">
          <ac:chgData name="EZZINE, Hind" userId="S::ezzineh@who.int::edcab00f-6318-46e5-a4a9-188b01ee222f" providerId="AD" clId="Web-{3AAA8514-6988-235D-54A7-D1596833031E}" dt="2023-01-20T15:42:16.499" v="6" actId="20577"/>
          <ac:spMkLst>
            <pc:docMk/>
            <pc:sldMk cId="2738237426" sldId="390"/>
            <ac:spMk id="3" creationId="{00959E9E-68D2-4E31-8EE8-27F8A013F485}"/>
          </ac:spMkLst>
        </pc:spChg>
      </pc:sldChg>
    </pc:docChg>
  </pc:docChgLst>
  <pc:docChgLst>
    <pc:chgData name="EZZINE, Hind" userId="S::ezzineh@who.int::edcab00f-6318-46e5-a4a9-188b01ee222f" providerId="AD" clId="Web-{00C93432-FD0E-49B8-89DB-8A375B79CB88}"/>
    <pc:docChg chg="modSld">
      <pc:chgData name="EZZINE, Hind" userId="S::ezzineh@who.int::edcab00f-6318-46e5-a4a9-188b01ee222f" providerId="AD" clId="Web-{00C93432-FD0E-49B8-89DB-8A375B79CB88}" dt="2023-01-31T07:58:47.251" v="3"/>
      <pc:docMkLst>
        <pc:docMk/>
      </pc:docMkLst>
      <pc:sldChg chg="modSp">
        <pc:chgData name="EZZINE, Hind" userId="S::ezzineh@who.int::edcab00f-6318-46e5-a4a9-188b01ee222f" providerId="AD" clId="Web-{00C93432-FD0E-49B8-89DB-8A375B79CB88}" dt="2023-01-31T07:58:47.251" v="3"/>
        <pc:sldMkLst>
          <pc:docMk/>
          <pc:sldMk cId="968789286" sldId="391"/>
        </pc:sldMkLst>
        <pc:graphicFrameChg chg="mod modGraphic">
          <ac:chgData name="EZZINE, Hind" userId="S::ezzineh@who.int::edcab00f-6318-46e5-a4a9-188b01ee222f" providerId="AD" clId="Web-{00C93432-FD0E-49B8-89DB-8A375B79CB88}" dt="2023-01-31T07:58:47.251" v="3"/>
          <ac:graphicFrameMkLst>
            <pc:docMk/>
            <pc:sldMk cId="968789286" sldId="391"/>
            <ac:graphicFrameMk id="8" creationId="{71119C54-3A3D-906B-877C-47D935645DA1}"/>
          </ac:graphicFrameMkLst>
        </pc:graphicFrameChg>
      </pc:sldChg>
    </pc:docChg>
  </pc:docChgLst>
  <pc:docChgLst>
    <pc:chgData name="EZZINE, Hind" userId="S::ezzineh@who.int::edcab00f-6318-46e5-a4a9-188b01ee222f" providerId="AD" clId="Web-{B868C81F-3B08-43CD-B16B-5C88FDA9EDDB}"/>
    <pc:docChg chg="modSld">
      <pc:chgData name="EZZINE, Hind" userId="S::ezzineh@who.int::edcab00f-6318-46e5-a4a9-188b01ee222f" providerId="AD" clId="Web-{B868C81F-3B08-43CD-B16B-5C88FDA9EDDB}" dt="2023-01-25T10:24:48.756" v="17" actId="20577"/>
      <pc:docMkLst>
        <pc:docMk/>
      </pc:docMkLst>
      <pc:sldChg chg="modSp">
        <pc:chgData name="EZZINE, Hind" userId="S::ezzineh@who.int::edcab00f-6318-46e5-a4a9-188b01ee222f" providerId="AD" clId="Web-{B868C81F-3B08-43CD-B16B-5C88FDA9EDDB}" dt="2023-01-25T10:11:42.243" v="0" actId="20577"/>
        <pc:sldMkLst>
          <pc:docMk/>
          <pc:sldMk cId="1768936103" sldId="379"/>
        </pc:sldMkLst>
        <pc:spChg chg="mod">
          <ac:chgData name="EZZINE, Hind" userId="S::ezzineh@who.int::edcab00f-6318-46e5-a4a9-188b01ee222f" providerId="AD" clId="Web-{B868C81F-3B08-43CD-B16B-5C88FDA9EDDB}" dt="2023-01-25T10:11:42.243" v="0" actId="20577"/>
          <ac:spMkLst>
            <pc:docMk/>
            <pc:sldMk cId="1768936103" sldId="379"/>
            <ac:spMk id="3" creationId="{426BDEF0-65A3-A2D8-EA0F-BD809672B06F}"/>
          </ac:spMkLst>
        </pc:spChg>
      </pc:sldChg>
      <pc:sldChg chg="modSp">
        <pc:chgData name="EZZINE, Hind" userId="S::ezzineh@who.int::edcab00f-6318-46e5-a4a9-188b01ee222f" providerId="AD" clId="Web-{B868C81F-3B08-43CD-B16B-5C88FDA9EDDB}" dt="2023-01-25T10:24:48.756" v="17" actId="20577"/>
        <pc:sldMkLst>
          <pc:docMk/>
          <pc:sldMk cId="2738237426" sldId="390"/>
        </pc:sldMkLst>
        <pc:spChg chg="mod">
          <ac:chgData name="EZZINE, Hind" userId="S::ezzineh@who.int::edcab00f-6318-46e5-a4a9-188b01ee222f" providerId="AD" clId="Web-{B868C81F-3B08-43CD-B16B-5C88FDA9EDDB}" dt="2023-01-25T10:24:48.756" v="17" actId="20577"/>
          <ac:spMkLst>
            <pc:docMk/>
            <pc:sldMk cId="2738237426" sldId="390"/>
            <ac:spMk id="3" creationId="{00959E9E-68D2-4E31-8EE8-27F8A013F485}"/>
          </ac:spMkLst>
        </pc:spChg>
      </pc:sldChg>
    </pc:docChg>
  </pc:docChgLst>
  <pc:docChgLst>
    <pc:chgData name="EZZINE, Hind" userId="S::ezzineh@who.int::edcab00f-6318-46e5-a4a9-188b01ee222f" providerId="AD" clId="Web-{B467ACDA-5142-C668-4DF9-A6D00B268810}"/>
    <pc:docChg chg="">
      <pc:chgData name="EZZINE, Hind" userId="S::ezzineh@who.int::edcab00f-6318-46e5-a4a9-188b01ee222f" providerId="AD" clId="Web-{B467ACDA-5142-C668-4DF9-A6D00B268810}" dt="2023-01-13T11:51:14.506" v="2"/>
      <pc:docMkLst>
        <pc:docMk/>
      </pc:docMkLst>
      <pc:sldChg chg="modCm">
        <pc:chgData name="EZZINE, Hind" userId="S::ezzineh@who.int::edcab00f-6318-46e5-a4a9-188b01ee222f" providerId="AD" clId="Web-{B467ACDA-5142-C668-4DF9-A6D00B268810}" dt="2023-01-13T11:12:14.385" v="0"/>
        <pc:sldMkLst>
          <pc:docMk/>
          <pc:sldMk cId="1216432730" sldId="361"/>
        </pc:sldMkLst>
      </pc:sldChg>
      <pc:sldChg chg="modCm">
        <pc:chgData name="EZZINE, Hind" userId="S::ezzineh@who.int::edcab00f-6318-46e5-a4a9-188b01ee222f" providerId="AD" clId="Web-{B467ACDA-5142-C668-4DF9-A6D00B268810}" dt="2023-01-13T11:51:14.506" v="2"/>
        <pc:sldMkLst>
          <pc:docMk/>
          <pc:sldMk cId="2136284726" sldId="382"/>
        </pc:sldMkLst>
      </pc:sldChg>
    </pc:docChg>
  </pc:docChgLst>
  <pc:docChgLst>
    <pc:chgData name="GOMEZ, Paula" userId="S::gomezp@who.int::c93cf399-3ed7-4230-9282-8831e3fe5ae7" providerId="AD" clId="Web-{1A72B9B1-3B0E-A398-3F62-64781D224930}"/>
    <pc:docChg chg="addSld modSld sldOrd">
      <pc:chgData name="GOMEZ, Paula" userId="S::gomezp@who.int::c93cf399-3ed7-4230-9282-8831e3fe5ae7" providerId="AD" clId="Web-{1A72B9B1-3B0E-A398-3F62-64781D224930}" dt="2023-01-18T13:45:51.426" v="160" actId="20577"/>
      <pc:docMkLst>
        <pc:docMk/>
      </pc:docMkLst>
      <pc:sldChg chg="modSp">
        <pc:chgData name="GOMEZ, Paula" userId="S::gomezp@who.int::c93cf399-3ed7-4230-9282-8831e3fe5ae7" providerId="AD" clId="Web-{1A72B9B1-3B0E-A398-3F62-64781D224930}" dt="2023-01-18T13:32:52.506" v="0" actId="20577"/>
        <pc:sldMkLst>
          <pc:docMk/>
          <pc:sldMk cId="0" sldId="258"/>
        </pc:sldMkLst>
        <pc:spChg chg="mod">
          <ac:chgData name="GOMEZ, Paula" userId="S::gomezp@who.int::c93cf399-3ed7-4230-9282-8831e3fe5ae7" providerId="AD" clId="Web-{1A72B9B1-3B0E-A398-3F62-64781D224930}" dt="2023-01-18T13:32:52.506" v="0" actId="20577"/>
          <ac:spMkLst>
            <pc:docMk/>
            <pc:sldMk cId="0" sldId="258"/>
            <ac:spMk id="571" creationId="{00000000-0000-0000-0000-000000000000}"/>
          </ac:spMkLst>
        </pc:spChg>
      </pc:sldChg>
      <pc:sldChg chg="modSp delCm">
        <pc:chgData name="GOMEZ, Paula" userId="S::gomezp@who.int::c93cf399-3ed7-4230-9282-8831e3fe5ae7" providerId="AD" clId="Web-{1A72B9B1-3B0E-A398-3F62-64781D224930}" dt="2023-01-18T13:33:14.303" v="2"/>
        <pc:sldMkLst>
          <pc:docMk/>
          <pc:sldMk cId="0" sldId="265"/>
        </pc:sldMkLst>
        <pc:spChg chg="mod">
          <ac:chgData name="GOMEZ, Paula" userId="S::gomezp@who.int::c93cf399-3ed7-4230-9282-8831e3fe5ae7" providerId="AD" clId="Web-{1A72B9B1-3B0E-A398-3F62-64781D224930}" dt="2023-01-18T13:33:07.366" v="1" actId="20577"/>
          <ac:spMkLst>
            <pc:docMk/>
            <pc:sldMk cId="0" sldId="265"/>
            <ac:spMk id="616" creationId="{00000000-0000-0000-0000-000000000000}"/>
          </ac:spMkLst>
        </pc:spChg>
      </pc:sldChg>
      <pc:sldChg chg="modSp">
        <pc:chgData name="GOMEZ, Paula" userId="S::gomezp@who.int::c93cf399-3ed7-4230-9282-8831e3fe5ae7" providerId="AD" clId="Web-{1A72B9B1-3B0E-A398-3F62-64781D224930}" dt="2023-01-18T13:37:20.578" v="26" actId="20577"/>
        <pc:sldMkLst>
          <pc:docMk/>
          <pc:sldMk cId="0" sldId="266"/>
        </pc:sldMkLst>
        <pc:spChg chg="mod">
          <ac:chgData name="GOMEZ, Paula" userId="S::gomezp@who.int::c93cf399-3ed7-4230-9282-8831e3fe5ae7" providerId="AD" clId="Web-{1A72B9B1-3B0E-A398-3F62-64781D224930}" dt="2023-01-18T13:37:20.578" v="26" actId="20577"/>
          <ac:spMkLst>
            <pc:docMk/>
            <pc:sldMk cId="0" sldId="266"/>
            <ac:spMk id="623" creationId="{00000000-0000-0000-0000-000000000000}"/>
          </ac:spMkLst>
        </pc:spChg>
      </pc:sldChg>
      <pc:sldChg chg="modSp">
        <pc:chgData name="GOMEZ, Paula" userId="S::gomezp@who.int::c93cf399-3ed7-4230-9282-8831e3fe5ae7" providerId="AD" clId="Web-{1A72B9B1-3B0E-A398-3F62-64781D224930}" dt="2023-01-18T13:38:42.019" v="54" actId="20577"/>
        <pc:sldMkLst>
          <pc:docMk/>
          <pc:sldMk cId="910325020" sldId="346"/>
        </pc:sldMkLst>
        <pc:spChg chg="mod">
          <ac:chgData name="GOMEZ, Paula" userId="S::gomezp@who.int::c93cf399-3ed7-4230-9282-8831e3fe5ae7" providerId="AD" clId="Web-{1A72B9B1-3B0E-A398-3F62-64781D224930}" dt="2023-01-18T13:38:42.019" v="54" actId="20577"/>
          <ac:spMkLst>
            <pc:docMk/>
            <pc:sldMk cId="910325020" sldId="346"/>
            <ac:spMk id="623" creationId="{00000000-0000-0000-0000-000000000000}"/>
          </ac:spMkLst>
        </pc:spChg>
      </pc:sldChg>
      <pc:sldChg chg="modSp delCm">
        <pc:chgData name="GOMEZ, Paula" userId="S::gomezp@who.int::c93cf399-3ed7-4230-9282-8831e3fe5ae7" providerId="AD" clId="Web-{1A72B9B1-3B0E-A398-3F62-64781D224930}" dt="2023-01-18T13:38:59.801" v="56" actId="20577"/>
        <pc:sldMkLst>
          <pc:docMk/>
          <pc:sldMk cId="3383327739" sldId="347"/>
        </pc:sldMkLst>
        <pc:spChg chg="mod">
          <ac:chgData name="GOMEZ, Paula" userId="S::gomezp@who.int::c93cf399-3ed7-4230-9282-8831e3fe5ae7" providerId="AD" clId="Web-{1A72B9B1-3B0E-A398-3F62-64781D224930}" dt="2023-01-18T13:38:59.801" v="56" actId="20577"/>
          <ac:spMkLst>
            <pc:docMk/>
            <pc:sldMk cId="3383327739" sldId="347"/>
            <ac:spMk id="628" creationId="{00000000-0000-0000-0000-000000000000}"/>
          </ac:spMkLst>
        </pc:spChg>
      </pc:sldChg>
      <pc:sldChg chg="modSp">
        <pc:chgData name="GOMEZ, Paula" userId="S::gomezp@who.int::c93cf399-3ed7-4230-9282-8831e3fe5ae7" providerId="AD" clId="Web-{1A72B9B1-3B0E-A398-3F62-64781D224930}" dt="2023-01-18T13:35:28.027" v="6" actId="20577"/>
        <pc:sldMkLst>
          <pc:docMk/>
          <pc:sldMk cId="3295624739" sldId="354"/>
        </pc:sldMkLst>
        <pc:spChg chg="mod">
          <ac:chgData name="GOMEZ, Paula" userId="S::gomezp@who.int::c93cf399-3ed7-4230-9282-8831e3fe5ae7" providerId="AD" clId="Web-{1A72B9B1-3B0E-A398-3F62-64781D224930}" dt="2023-01-18T13:35:28.027" v="6" actId="20577"/>
          <ac:spMkLst>
            <pc:docMk/>
            <pc:sldMk cId="3295624739" sldId="354"/>
            <ac:spMk id="623" creationId="{00000000-0000-0000-0000-000000000000}"/>
          </ac:spMkLst>
        </pc:spChg>
      </pc:sldChg>
      <pc:sldChg chg="modSp delCm">
        <pc:chgData name="GOMEZ, Paula" userId="S::gomezp@who.int::c93cf399-3ed7-4230-9282-8831e3fe5ae7" providerId="AD" clId="Web-{1A72B9B1-3B0E-A398-3F62-64781D224930}" dt="2023-01-18T13:37:02.406" v="21" actId="20577"/>
        <pc:sldMkLst>
          <pc:docMk/>
          <pc:sldMk cId="1216432730" sldId="361"/>
        </pc:sldMkLst>
        <pc:spChg chg="mod">
          <ac:chgData name="GOMEZ, Paula" userId="S::gomezp@who.int::c93cf399-3ed7-4230-9282-8831e3fe5ae7" providerId="AD" clId="Web-{1A72B9B1-3B0E-A398-3F62-64781D224930}" dt="2023-01-18T13:37:02.406" v="21" actId="20577"/>
          <ac:spMkLst>
            <pc:docMk/>
            <pc:sldMk cId="1216432730" sldId="361"/>
            <ac:spMk id="5" creationId="{B20312F4-0009-0AFA-51E1-C9D1C6AE96A3}"/>
          </ac:spMkLst>
        </pc:spChg>
        <pc:spChg chg="mod">
          <ac:chgData name="GOMEZ, Paula" userId="S::gomezp@who.int::c93cf399-3ed7-4230-9282-8831e3fe5ae7" providerId="AD" clId="Web-{1A72B9B1-3B0E-A398-3F62-64781D224930}" dt="2023-01-18T13:36:43.983" v="16" actId="20577"/>
          <ac:spMkLst>
            <pc:docMk/>
            <pc:sldMk cId="1216432730" sldId="361"/>
            <ac:spMk id="19" creationId="{00000000-0000-0000-0000-000000000000}"/>
          </ac:spMkLst>
        </pc:spChg>
      </pc:sldChg>
      <pc:sldChg chg="modSp">
        <pc:chgData name="GOMEZ, Paula" userId="S::gomezp@who.int::c93cf399-3ed7-4230-9282-8831e3fe5ae7" providerId="AD" clId="Web-{1A72B9B1-3B0E-A398-3F62-64781D224930}" dt="2023-01-18T13:37:07.156" v="22" actId="20577"/>
        <pc:sldMkLst>
          <pc:docMk/>
          <pc:sldMk cId="127641115" sldId="362"/>
        </pc:sldMkLst>
        <pc:spChg chg="mod">
          <ac:chgData name="GOMEZ, Paula" userId="S::gomezp@who.int::c93cf399-3ed7-4230-9282-8831e3fe5ae7" providerId="AD" clId="Web-{1A72B9B1-3B0E-A398-3F62-64781D224930}" dt="2023-01-18T13:37:07.156" v="22" actId="20577"/>
          <ac:spMkLst>
            <pc:docMk/>
            <pc:sldMk cId="127641115" sldId="362"/>
            <ac:spMk id="4" creationId="{9E122420-5052-8C61-4246-EB0C324BDC17}"/>
          </ac:spMkLst>
        </pc:spChg>
      </pc:sldChg>
      <pc:sldChg chg="modSp">
        <pc:chgData name="GOMEZ, Paula" userId="S::gomezp@who.int::c93cf399-3ed7-4230-9282-8831e3fe5ae7" providerId="AD" clId="Web-{1A72B9B1-3B0E-A398-3F62-64781D224930}" dt="2023-01-18T13:36:57.734" v="19" actId="20577"/>
        <pc:sldMkLst>
          <pc:docMk/>
          <pc:sldMk cId="1752541795" sldId="363"/>
        </pc:sldMkLst>
        <pc:spChg chg="mod">
          <ac:chgData name="GOMEZ, Paula" userId="S::gomezp@who.int::c93cf399-3ed7-4230-9282-8831e3fe5ae7" providerId="AD" clId="Web-{1A72B9B1-3B0E-A398-3F62-64781D224930}" dt="2023-01-18T13:36:57.734" v="19" actId="20577"/>
          <ac:spMkLst>
            <pc:docMk/>
            <pc:sldMk cId="1752541795" sldId="363"/>
            <ac:spMk id="5" creationId="{811A59CD-9888-6681-9214-7F4D4CABA4C7}"/>
          </ac:spMkLst>
        </pc:spChg>
      </pc:sldChg>
      <pc:sldChg chg="modSp">
        <pc:chgData name="GOMEZ, Paula" userId="S::gomezp@who.int::c93cf399-3ed7-4230-9282-8831e3fe5ae7" providerId="AD" clId="Web-{1A72B9B1-3B0E-A398-3F62-64781D224930}" dt="2023-01-18T13:37:13.734" v="24" actId="20577"/>
        <pc:sldMkLst>
          <pc:docMk/>
          <pc:sldMk cId="130388456" sldId="365"/>
        </pc:sldMkLst>
        <pc:spChg chg="mod">
          <ac:chgData name="GOMEZ, Paula" userId="S::gomezp@who.int::c93cf399-3ed7-4230-9282-8831e3fe5ae7" providerId="AD" clId="Web-{1A72B9B1-3B0E-A398-3F62-64781D224930}" dt="2023-01-18T13:37:13.734" v="24" actId="20577"/>
          <ac:spMkLst>
            <pc:docMk/>
            <pc:sldMk cId="130388456" sldId="365"/>
            <ac:spMk id="3" creationId="{521A8529-BB62-EDDD-22A3-E5858EFFB42F}"/>
          </ac:spMkLst>
        </pc:spChg>
      </pc:sldChg>
      <pc:sldChg chg="modSp">
        <pc:chgData name="GOMEZ, Paula" userId="S::gomezp@who.int::c93cf399-3ed7-4230-9282-8831e3fe5ae7" providerId="AD" clId="Web-{1A72B9B1-3B0E-A398-3F62-64781D224930}" dt="2023-01-18T13:37:26.985" v="28" actId="20577"/>
        <pc:sldMkLst>
          <pc:docMk/>
          <pc:sldMk cId="112685476" sldId="366"/>
        </pc:sldMkLst>
        <pc:spChg chg="mod">
          <ac:chgData name="GOMEZ, Paula" userId="S::gomezp@who.int::c93cf399-3ed7-4230-9282-8831e3fe5ae7" providerId="AD" clId="Web-{1A72B9B1-3B0E-A398-3F62-64781D224930}" dt="2023-01-18T13:37:26.985" v="28" actId="20577"/>
          <ac:spMkLst>
            <pc:docMk/>
            <pc:sldMk cId="112685476" sldId="366"/>
            <ac:spMk id="2" creationId="{9C4163EF-7EBE-9822-F31C-F8B01CC99E1C}"/>
          </ac:spMkLst>
        </pc:spChg>
      </pc:sldChg>
      <pc:sldChg chg="modSp">
        <pc:chgData name="GOMEZ, Paula" userId="S::gomezp@who.int::c93cf399-3ed7-4230-9282-8831e3fe5ae7" providerId="AD" clId="Web-{1A72B9B1-3B0E-A398-3F62-64781D224930}" dt="2023-01-18T13:37:34.313" v="30" actId="20577"/>
        <pc:sldMkLst>
          <pc:docMk/>
          <pc:sldMk cId="169315811" sldId="367"/>
        </pc:sldMkLst>
        <pc:spChg chg="mod">
          <ac:chgData name="GOMEZ, Paula" userId="S::gomezp@who.int::c93cf399-3ed7-4230-9282-8831e3fe5ae7" providerId="AD" clId="Web-{1A72B9B1-3B0E-A398-3F62-64781D224930}" dt="2023-01-18T13:37:34.313" v="30" actId="20577"/>
          <ac:spMkLst>
            <pc:docMk/>
            <pc:sldMk cId="169315811" sldId="367"/>
            <ac:spMk id="3" creationId="{16F9F515-EB9D-5677-CEE2-5B013B64A9AF}"/>
          </ac:spMkLst>
        </pc:spChg>
      </pc:sldChg>
      <pc:sldChg chg="modSp">
        <pc:chgData name="GOMEZ, Paula" userId="S::gomezp@who.int::c93cf399-3ed7-4230-9282-8831e3fe5ae7" providerId="AD" clId="Web-{1A72B9B1-3B0E-A398-3F62-64781D224930}" dt="2023-01-18T13:37:41.985" v="32" actId="20577"/>
        <pc:sldMkLst>
          <pc:docMk/>
          <pc:sldMk cId="1646926115" sldId="368"/>
        </pc:sldMkLst>
        <pc:spChg chg="mod">
          <ac:chgData name="GOMEZ, Paula" userId="S::gomezp@who.int::c93cf399-3ed7-4230-9282-8831e3fe5ae7" providerId="AD" clId="Web-{1A72B9B1-3B0E-A398-3F62-64781D224930}" dt="2023-01-18T13:37:41.985" v="32" actId="20577"/>
          <ac:spMkLst>
            <pc:docMk/>
            <pc:sldMk cId="1646926115" sldId="368"/>
            <ac:spMk id="5" creationId="{F7B6A8D0-4FB7-AA9F-6ED4-FC5B909D0663}"/>
          </ac:spMkLst>
        </pc:spChg>
      </pc:sldChg>
      <pc:sldChg chg="modSp">
        <pc:chgData name="GOMEZ, Paula" userId="S::gomezp@who.int::c93cf399-3ed7-4230-9282-8831e3fe5ae7" providerId="AD" clId="Web-{1A72B9B1-3B0E-A398-3F62-64781D224930}" dt="2023-01-18T13:37:50.861" v="34" actId="20577"/>
        <pc:sldMkLst>
          <pc:docMk/>
          <pc:sldMk cId="3424401880" sldId="369"/>
        </pc:sldMkLst>
        <pc:spChg chg="mod">
          <ac:chgData name="GOMEZ, Paula" userId="S::gomezp@who.int::c93cf399-3ed7-4230-9282-8831e3fe5ae7" providerId="AD" clId="Web-{1A72B9B1-3B0E-A398-3F62-64781D224930}" dt="2023-01-18T13:37:50.861" v="34" actId="20577"/>
          <ac:spMkLst>
            <pc:docMk/>
            <pc:sldMk cId="3424401880" sldId="369"/>
            <ac:spMk id="7" creationId="{BB2C202A-9F4E-8FDF-CB7A-8AFE6B14AA62}"/>
          </ac:spMkLst>
        </pc:spChg>
      </pc:sldChg>
      <pc:sldChg chg="modSp">
        <pc:chgData name="GOMEZ, Paula" userId="S::gomezp@who.int::c93cf399-3ed7-4230-9282-8831e3fe5ae7" providerId="AD" clId="Web-{1A72B9B1-3B0E-A398-3F62-64781D224930}" dt="2023-01-18T13:38:01.080" v="36" actId="20577"/>
        <pc:sldMkLst>
          <pc:docMk/>
          <pc:sldMk cId="1883677460" sldId="371"/>
        </pc:sldMkLst>
        <pc:spChg chg="mod">
          <ac:chgData name="GOMEZ, Paula" userId="S::gomezp@who.int::c93cf399-3ed7-4230-9282-8831e3fe5ae7" providerId="AD" clId="Web-{1A72B9B1-3B0E-A398-3F62-64781D224930}" dt="2023-01-18T13:38:01.080" v="36" actId="20577"/>
          <ac:spMkLst>
            <pc:docMk/>
            <pc:sldMk cId="1883677460" sldId="371"/>
            <ac:spMk id="5" creationId="{068F5E16-C345-BEAD-E123-05906153DA16}"/>
          </ac:spMkLst>
        </pc:spChg>
      </pc:sldChg>
      <pc:sldChg chg="modSp">
        <pc:chgData name="GOMEZ, Paula" userId="S::gomezp@who.int::c93cf399-3ed7-4230-9282-8831e3fe5ae7" providerId="AD" clId="Web-{1A72B9B1-3B0E-A398-3F62-64781D224930}" dt="2023-01-18T13:38:05.299" v="38" actId="20577"/>
        <pc:sldMkLst>
          <pc:docMk/>
          <pc:sldMk cId="12903751" sldId="372"/>
        </pc:sldMkLst>
        <pc:spChg chg="mod">
          <ac:chgData name="GOMEZ, Paula" userId="S::gomezp@who.int::c93cf399-3ed7-4230-9282-8831e3fe5ae7" providerId="AD" clId="Web-{1A72B9B1-3B0E-A398-3F62-64781D224930}" dt="2023-01-18T13:38:05.299" v="38" actId="20577"/>
          <ac:spMkLst>
            <pc:docMk/>
            <pc:sldMk cId="12903751" sldId="372"/>
            <ac:spMk id="6" creationId="{347E0A0E-9F70-7207-7E87-F85EC75F3DD1}"/>
          </ac:spMkLst>
        </pc:spChg>
      </pc:sldChg>
      <pc:sldChg chg="modSp">
        <pc:chgData name="GOMEZ, Paula" userId="S::gomezp@who.int::c93cf399-3ed7-4230-9282-8831e3fe5ae7" providerId="AD" clId="Web-{1A72B9B1-3B0E-A398-3F62-64781D224930}" dt="2023-01-18T13:38:12.799" v="40" actId="20577"/>
        <pc:sldMkLst>
          <pc:docMk/>
          <pc:sldMk cId="1358367288" sldId="373"/>
        </pc:sldMkLst>
        <pc:spChg chg="mod">
          <ac:chgData name="GOMEZ, Paula" userId="S::gomezp@who.int::c93cf399-3ed7-4230-9282-8831e3fe5ae7" providerId="AD" clId="Web-{1A72B9B1-3B0E-A398-3F62-64781D224930}" dt="2023-01-18T13:38:12.799" v="40" actId="20577"/>
          <ac:spMkLst>
            <pc:docMk/>
            <pc:sldMk cId="1358367288" sldId="373"/>
            <ac:spMk id="5" creationId="{19421016-5EB7-828D-9E8C-7D2597BE7BCA}"/>
          </ac:spMkLst>
        </pc:spChg>
      </pc:sldChg>
      <pc:sldChg chg="modSp">
        <pc:chgData name="GOMEZ, Paula" userId="S::gomezp@who.int::c93cf399-3ed7-4230-9282-8831e3fe5ae7" providerId="AD" clId="Web-{1A72B9B1-3B0E-A398-3F62-64781D224930}" dt="2023-01-18T13:38:24.534" v="44" actId="20577"/>
        <pc:sldMkLst>
          <pc:docMk/>
          <pc:sldMk cId="130226855" sldId="375"/>
        </pc:sldMkLst>
        <pc:spChg chg="mod">
          <ac:chgData name="GOMEZ, Paula" userId="S::gomezp@who.int::c93cf399-3ed7-4230-9282-8831e3fe5ae7" providerId="AD" clId="Web-{1A72B9B1-3B0E-A398-3F62-64781D224930}" dt="2023-01-18T13:38:24.534" v="44" actId="20577"/>
          <ac:spMkLst>
            <pc:docMk/>
            <pc:sldMk cId="130226855" sldId="375"/>
            <ac:spMk id="6" creationId="{6EB30E86-6F8F-7140-A32D-B4583B078612}"/>
          </ac:spMkLst>
        </pc:spChg>
      </pc:sldChg>
      <pc:sldChg chg="modSp">
        <pc:chgData name="GOMEZ, Paula" userId="S::gomezp@who.int::c93cf399-3ed7-4230-9282-8831e3fe5ae7" providerId="AD" clId="Web-{1A72B9B1-3B0E-A398-3F62-64781D224930}" dt="2023-01-18T13:39:17.348" v="59" actId="20577"/>
        <pc:sldMkLst>
          <pc:docMk/>
          <pc:sldMk cId="1768936103" sldId="379"/>
        </pc:sldMkLst>
        <pc:spChg chg="mod">
          <ac:chgData name="GOMEZ, Paula" userId="S::gomezp@who.int::c93cf399-3ed7-4230-9282-8831e3fe5ae7" providerId="AD" clId="Web-{1A72B9B1-3B0E-A398-3F62-64781D224930}" dt="2023-01-18T13:39:17.348" v="59" actId="20577"/>
          <ac:spMkLst>
            <pc:docMk/>
            <pc:sldMk cId="1768936103" sldId="379"/>
            <ac:spMk id="3" creationId="{426BDEF0-65A3-A2D8-EA0F-BD809672B06F}"/>
          </ac:spMkLst>
        </pc:spChg>
      </pc:sldChg>
      <pc:sldChg chg="modSp">
        <pc:chgData name="GOMEZ, Paula" userId="S::gomezp@who.int::c93cf399-3ed7-4230-9282-8831e3fe5ae7" providerId="AD" clId="Web-{1A72B9B1-3B0E-A398-3F62-64781D224930}" dt="2023-01-18T13:39:28.239" v="61" actId="20577"/>
        <pc:sldMkLst>
          <pc:docMk/>
          <pc:sldMk cId="3902067697" sldId="380"/>
        </pc:sldMkLst>
        <pc:spChg chg="mod">
          <ac:chgData name="GOMEZ, Paula" userId="S::gomezp@who.int::c93cf399-3ed7-4230-9282-8831e3fe5ae7" providerId="AD" clId="Web-{1A72B9B1-3B0E-A398-3F62-64781D224930}" dt="2023-01-18T13:39:28.239" v="61" actId="20577"/>
          <ac:spMkLst>
            <pc:docMk/>
            <pc:sldMk cId="3902067697" sldId="380"/>
            <ac:spMk id="6" creationId="{EC498A2D-AF81-8AC8-7203-674CA29F0054}"/>
          </ac:spMkLst>
        </pc:spChg>
      </pc:sldChg>
      <pc:sldChg chg="modSp">
        <pc:chgData name="GOMEZ, Paula" userId="S::gomezp@who.int::c93cf399-3ed7-4230-9282-8831e3fe5ae7" providerId="AD" clId="Web-{1A72B9B1-3B0E-A398-3F62-64781D224930}" dt="2023-01-18T13:39:31.177" v="63" actId="20577"/>
        <pc:sldMkLst>
          <pc:docMk/>
          <pc:sldMk cId="2301161319" sldId="381"/>
        </pc:sldMkLst>
        <pc:spChg chg="mod">
          <ac:chgData name="GOMEZ, Paula" userId="S::gomezp@who.int::c93cf399-3ed7-4230-9282-8831e3fe5ae7" providerId="AD" clId="Web-{1A72B9B1-3B0E-A398-3F62-64781D224930}" dt="2023-01-18T13:39:31.177" v="63" actId="20577"/>
          <ac:spMkLst>
            <pc:docMk/>
            <pc:sldMk cId="2301161319" sldId="381"/>
            <ac:spMk id="5" creationId="{8CB5A752-4775-A7C2-5026-425DE3CE0272}"/>
          </ac:spMkLst>
        </pc:spChg>
      </pc:sldChg>
      <pc:sldChg chg="modSp delCm modCm">
        <pc:chgData name="GOMEZ, Paula" userId="S::gomezp@who.int::c93cf399-3ed7-4230-9282-8831e3fe5ae7" providerId="AD" clId="Web-{1A72B9B1-3B0E-A398-3F62-64781D224930}" dt="2023-01-18T13:39:58.788" v="65"/>
        <pc:sldMkLst>
          <pc:docMk/>
          <pc:sldMk cId="2136284726" sldId="382"/>
        </pc:sldMkLst>
        <pc:spChg chg="mod">
          <ac:chgData name="GOMEZ, Paula" userId="S::gomezp@who.int::c93cf399-3ed7-4230-9282-8831e3fe5ae7" providerId="AD" clId="Web-{1A72B9B1-3B0E-A398-3F62-64781D224930}" dt="2023-01-18T13:39:39.709" v="64" actId="20577"/>
          <ac:spMkLst>
            <pc:docMk/>
            <pc:sldMk cId="2136284726" sldId="382"/>
            <ac:spMk id="5" creationId="{52ADACC2-38B3-E070-67E5-F674259B49AF}"/>
          </ac:spMkLst>
        </pc:spChg>
      </pc:sldChg>
      <pc:sldChg chg="modSp">
        <pc:chgData name="GOMEZ, Paula" userId="S::gomezp@who.int::c93cf399-3ed7-4230-9282-8831e3fe5ae7" providerId="AD" clId="Web-{1A72B9B1-3B0E-A398-3F62-64781D224930}" dt="2023-01-18T13:38:17.362" v="42" actId="20577"/>
        <pc:sldMkLst>
          <pc:docMk/>
          <pc:sldMk cId="179304070" sldId="384"/>
        </pc:sldMkLst>
        <pc:spChg chg="mod">
          <ac:chgData name="GOMEZ, Paula" userId="S::gomezp@who.int::c93cf399-3ed7-4230-9282-8831e3fe5ae7" providerId="AD" clId="Web-{1A72B9B1-3B0E-A398-3F62-64781D224930}" dt="2023-01-18T13:38:17.362" v="42" actId="20577"/>
          <ac:spMkLst>
            <pc:docMk/>
            <pc:sldMk cId="179304070" sldId="384"/>
            <ac:spMk id="8" creationId="{941EF03B-B08D-0DC3-F6C5-2AF7DDA7435D}"/>
          </ac:spMkLst>
        </pc:spChg>
      </pc:sldChg>
      <pc:sldChg chg="modSp">
        <pc:chgData name="GOMEZ, Paula" userId="S::gomezp@who.int::c93cf399-3ed7-4230-9282-8831e3fe5ae7" providerId="AD" clId="Web-{1A72B9B1-3B0E-A398-3F62-64781D224930}" dt="2023-01-18T13:42:50.966" v="88" actId="20577"/>
        <pc:sldMkLst>
          <pc:docMk/>
          <pc:sldMk cId="1320938519" sldId="388"/>
        </pc:sldMkLst>
        <pc:spChg chg="mod">
          <ac:chgData name="GOMEZ, Paula" userId="S::gomezp@who.int::c93cf399-3ed7-4230-9282-8831e3fe5ae7" providerId="AD" clId="Web-{1A72B9B1-3B0E-A398-3F62-64781D224930}" dt="2023-01-18T13:42:50.966" v="88" actId="20577"/>
          <ac:spMkLst>
            <pc:docMk/>
            <pc:sldMk cId="1320938519" sldId="388"/>
            <ac:spMk id="616" creationId="{00000000-0000-0000-0000-000000000000}"/>
          </ac:spMkLst>
        </pc:spChg>
      </pc:sldChg>
      <pc:sldChg chg="modSp delCm">
        <pc:chgData name="GOMEZ, Paula" userId="S::gomezp@who.int::c93cf399-3ed7-4230-9282-8831e3fe5ae7" providerId="AD" clId="Web-{1A72B9B1-3B0E-A398-3F62-64781D224930}" dt="2023-01-18T13:44:44.955" v="126" actId="20577"/>
        <pc:sldMkLst>
          <pc:docMk/>
          <pc:sldMk cId="2738237426" sldId="390"/>
        </pc:sldMkLst>
        <pc:spChg chg="mod">
          <ac:chgData name="GOMEZ, Paula" userId="S::gomezp@who.int::c93cf399-3ed7-4230-9282-8831e3fe5ae7" providerId="AD" clId="Web-{1A72B9B1-3B0E-A398-3F62-64781D224930}" dt="2023-01-18T13:44:44.955" v="126" actId="20577"/>
          <ac:spMkLst>
            <pc:docMk/>
            <pc:sldMk cId="2738237426" sldId="390"/>
            <ac:spMk id="2" creationId="{CB32C1F7-E3A8-4E60-8753-FABA3BB40741}"/>
          </ac:spMkLst>
        </pc:spChg>
        <pc:spChg chg="mod">
          <ac:chgData name="GOMEZ, Paula" userId="S::gomezp@who.int::c93cf399-3ed7-4230-9282-8831e3fe5ae7" providerId="AD" clId="Web-{1A72B9B1-3B0E-A398-3F62-64781D224930}" dt="2023-01-18T13:40:44.758" v="80" actId="20577"/>
          <ac:spMkLst>
            <pc:docMk/>
            <pc:sldMk cId="2738237426" sldId="390"/>
            <ac:spMk id="3" creationId="{00959E9E-68D2-4E31-8EE8-27F8A013F485}"/>
          </ac:spMkLst>
        </pc:spChg>
        <pc:spChg chg="mod">
          <ac:chgData name="GOMEZ, Paula" userId="S::gomezp@who.int::c93cf399-3ed7-4230-9282-8831e3fe5ae7" providerId="AD" clId="Web-{1A72B9B1-3B0E-A398-3F62-64781D224930}" dt="2023-01-18T13:44:34.736" v="114" actId="14100"/>
          <ac:spMkLst>
            <pc:docMk/>
            <pc:sldMk cId="2738237426" sldId="390"/>
            <ac:spMk id="5" creationId="{52ADACC2-38B3-E070-67E5-F674259B49AF}"/>
          </ac:spMkLst>
        </pc:spChg>
      </pc:sldChg>
      <pc:sldChg chg="modSp">
        <pc:chgData name="GOMEZ, Paula" userId="S::gomezp@who.int::c93cf399-3ed7-4230-9282-8831e3fe5ae7" providerId="AD" clId="Web-{1A72B9B1-3B0E-A398-3F62-64781D224930}" dt="2023-01-18T13:45:51.426" v="160" actId="20577"/>
        <pc:sldMkLst>
          <pc:docMk/>
          <pc:sldMk cId="968789286" sldId="391"/>
        </pc:sldMkLst>
        <pc:spChg chg="mod">
          <ac:chgData name="GOMEZ, Paula" userId="S::gomezp@who.int::c93cf399-3ed7-4230-9282-8831e3fe5ae7" providerId="AD" clId="Web-{1A72B9B1-3B0E-A398-3F62-64781D224930}" dt="2023-01-18T13:45:51.426" v="160" actId="20577"/>
          <ac:spMkLst>
            <pc:docMk/>
            <pc:sldMk cId="968789286" sldId="391"/>
            <ac:spMk id="2" creationId="{CB32C1F7-E3A8-4E60-8753-FABA3BB40741}"/>
          </ac:spMkLst>
        </pc:spChg>
        <pc:spChg chg="mod">
          <ac:chgData name="GOMEZ, Paula" userId="S::gomezp@who.int::c93cf399-3ed7-4230-9282-8831e3fe5ae7" providerId="AD" clId="Web-{1A72B9B1-3B0E-A398-3F62-64781D224930}" dt="2023-01-18T13:45:32.128" v="146" actId="14100"/>
          <ac:spMkLst>
            <pc:docMk/>
            <pc:sldMk cId="968789286" sldId="391"/>
            <ac:spMk id="5" creationId="{52ADACC2-38B3-E070-67E5-F674259B49AF}"/>
          </ac:spMkLst>
        </pc:spChg>
      </pc:sldChg>
      <pc:sldChg chg="modSp add ord replId">
        <pc:chgData name="GOMEZ, Paula" userId="S::gomezp@who.int::c93cf399-3ed7-4230-9282-8831e3fe5ae7" providerId="AD" clId="Web-{1A72B9B1-3B0E-A398-3F62-64781D224930}" dt="2023-01-18T13:43:49.390" v="92" actId="20577"/>
        <pc:sldMkLst>
          <pc:docMk/>
          <pc:sldMk cId="3358929052" sldId="392"/>
        </pc:sldMkLst>
        <pc:spChg chg="mod">
          <ac:chgData name="GOMEZ, Paula" userId="S::gomezp@who.int::c93cf399-3ed7-4230-9282-8831e3fe5ae7" providerId="AD" clId="Web-{1A72B9B1-3B0E-A398-3F62-64781D224930}" dt="2023-01-18T13:43:49.390" v="92" actId="20577"/>
          <ac:spMkLst>
            <pc:docMk/>
            <pc:sldMk cId="3358929052" sldId="392"/>
            <ac:spMk id="623" creationId="{00000000-0000-0000-0000-000000000000}"/>
          </ac:spMkLst>
        </pc:spChg>
      </pc:sldChg>
    </pc:docChg>
  </pc:docChgLst>
  <pc:docChgLst>
    <pc:chgData name="GOMEZ, Paula" userId="S::gomezp@who.int::c93cf399-3ed7-4230-9282-8831e3fe5ae7" providerId="AD" clId="Web-{07C9D11E-4EE8-3637-F82B-3291C02D40D7}"/>
    <pc:docChg chg="modSld">
      <pc:chgData name="GOMEZ, Paula" userId="S::gomezp@who.int::c93cf399-3ed7-4230-9282-8831e3fe5ae7" providerId="AD" clId="Web-{07C9D11E-4EE8-3637-F82B-3291C02D40D7}" dt="2023-09-18T11:56:11.293" v="5"/>
      <pc:docMkLst>
        <pc:docMk/>
      </pc:docMkLst>
      <pc:sldChg chg="modSp delCm">
        <pc:chgData name="GOMEZ, Paula" userId="S::gomezp@who.int::c93cf399-3ed7-4230-9282-8831e3fe5ae7" providerId="AD" clId="Web-{07C9D11E-4EE8-3637-F82B-3291C02D40D7}" dt="2023-09-18T11:56:11.293" v="5"/>
        <pc:sldMkLst>
          <pc:docMk/>
          <pc:sldMk cId="2136284726" sldId="382"/>
        </pc:sldMkLst>
        <pc:spChg chg="mod">
          <ac:chgData name="GOMEZ, Paula" userId="S::gomezp@who.int::c93cf399-3ed7-4230-9282-8831e3fe5ae7" providerId="AD" clId="Web-{07C9D11E-4EE8-3637-F82B-3291C02D40D7}" dt="2023-09-18T11:55:57.761" v="3" actId="20577"/>
          <ac:spMkLst>
            <pc:docMk/>
            <pc:sldMk cId="2136284726" sldId="382"/>
            <ac:spMk id="3" creationId="{00959E9E-68D2-4E31-8EE8-27F8A013F485}"/>
          </ac:spMkLst>
        </pc:spChg>
        <pc:extLst>
          <p:ext xmlns:p="http://schemas.openxmlformats.org/presentationml/2006/main" uri="{D6D511B9-2390-475A-947B-AFAB55BFBCF1}">
            <pc226:cmChg xmlns:pc226="http://schemas.microsoft.com/office/powerpoint/2022/06/main/command" chg="del">
              <pc226:chgData name="GOMEZ, Paula" userId="S::gomezp@who.int::c93cf399-3ed7-4230-9282-8831e3fe5ae7" providerId="AD" clId="Web-{07C9D11E-4EE8-3637-F82B-3291C02D40D7}" dt="2023-09-18T11:56:11.293" v="5"/>
              <pc2:cmMkLst xmlns:pc2="http://schemas.microsoft.com/office/powerpoint/2019/9/main/command">
                <pc:docMk/>
                <pc:sldMk cId="2136284726" sldId="382"/>
                <pc2:cmMk id="{D230A2AE-D821-422F-A97C-022B471D6CB4}"/>
              </pc2:cmMkLst>
            </pc226:cmChg>
            <pc226:cmChg xmlns:pc226="http://schemas.microsoft.com/office/powerpoint/2022/06/main/command" chg="del">
              <pc226:chgData name="GOMEZ, Paula" userId="S::gomezp@who.int::c93cf399-3ed7-4230-9282-8831e3fe5ae7" providerId="AD" clId="Web-{07C9D11E-4EE8-3637-F82B-3291C02D40D7}" dt="2023-09-18T11:56:08.512" v="4"/>
              <pc2:cmMkLst xmlns:pc2="http://schemas.microsoft.com/office/powerpoint/2019/9/main/command">
                <pc:docMk/>
                <pc:sldMk cId="2136284726" sldId="382"/>
                <pc2:cmMk id="{105076C6-BAD3-4F3C-9DC2-C8CD7546AB0D}"/>
              </pc2:cmMkLst>
            </pc226:cmChg>
          </p:ext>
        </pc:extLst>
      </pc:sldChg>
    </pc:docChg>
  </pc:docChgLst>
  <pc:docChgLst>
    <pc:chgData name="EZZINE, Hind" userId="S::ezzineh@who.int::edcab00f-6318-46e5-a4a9-188b01ee222f" providerId="AD" clId="Web-{841A5B92-34C1-0111-4D02-0AF9A32BB35D}"/>
    <pc:docChg chg="modSld">
      <pc:chgData name="EZZINE, Hind" userId="S::ezzineh@who.int::edcab00f-6318-46e5-a4a9-188b01ee222f" providerId="AD" clId="Web-{841A5B92-34C1-0111-4D02-0AF9A32BB35D}" dt="2024-08-03T12:54:11.240" v="12" actId="20577"/>
      <pc:docMkLst>
        <pc:docMk/>
      </pc:docMkLst>
      <pc:sldChg chg="modSp">
        <pc:chgData name="EZZINE, Hind" userId="S::ezzineh@who.int::edcab00f-6318-46e5-a4a9-188b01ee222f" providerId="AD" clId="Web-{841A5B92-34C1-0111-4D02-0AF9A32BB35D}" dt="2024-08-03T12:54:11.240" v="12" actId="20577"/>
        <pc:sldMkLst>
          <pc:docMk/>
          <pc:sldMk cId="1412766768" sldId="393"/>
        </pc:sldMkLst>
        <pc:spChg chg="mod">
          <ac:chgData name="EZZINE, Hind" userId="S::ezzineh@who.int::edcab00f-6318-46e5-a4a9-188b01ee222f" providerId="AD" clId="Web-{841A5B92-34C1-0111-4D02-0AF9A32BB35D}" dt="2024-08-03T12:54:11.240" v="12" actId="20577"/>
          <ac:spMkLst>
            <pc:docMk/>
            <pc:sldMk cId="1412766768" sldId="393"/>
            <ac:spMk id="4" creationId="{B8798144-C516-5348-A5F5-C41C25162F89}"/>
          </ac:spMkLst>
        </pc:spChg>
      </pc:sldChg>
    </pc:docChg>
  </pc:docChgLst>
  <pc:docChgLst>
    <pc:chgData name="EZZINE, Hind" userId="S::ezzineh@who.int::edcab00f-6318-46e5-a4a9-188b01ee222f" providerId="AD" clId="Web-{192B0171-1554-0738-818A-A7455C1579EC}"/>
    <pc:docChg chg="modSld">
      <pc:chgData name="EZZINE, Hind" userId="S::ezzineh@who.int::edcab00f-6318-46e5-a4a9-188b01ee222f" providerId="AD" clId="Web-{192B0171-1554-0738-818A-A7455C1579EC}" dt="2023-05-11T11:42:40.728" v="1"/>
      <pc:docMkLst>
        <pc:docMk/>
      </pc:docMkLst>
      <pc:sldChg chg="modNotes">
        <pc:chgData name="EZZINE, Hind" userId="S::ezzineh@who.int::edcab00f-6318-46e5-a4a9-188b01ee222f" providerId="AD" clId="Web-{192B0171-1554-0738-818A-A7455C1579EC}" dt="2023-05-11T11:42:40.728" v="1"/>
        <pc:sldMkLst>
          <pc:docMk/>
          <pc:sldMk cId="0" sldId="266"/>
        </pc:sldMkLst>
      </pc:sldChg>
      <pc:sldChg chg="modNotes">
        <pc:chgData name="EZZINE, Hind" userId="S::ezzineh@who.int::edcab00f-6318-46e5-a4a9-188b01ee222f" providerId="AD" clId="Web-{192B0171-1554-0738-818A-A7455C1579EC}" dt="2023-05-11T11:42:00.555" v="0"/>
        <pc:sldMkLst>
          <pc:docMk/>
          <pc:sldMk cId="3295624739" sldId="354"/>
        </pc:sldMkLst>
      </pc:sldChg>
    </pc:docChg>
  </pc:docChgLst>
  <pc:docChgLst>
    <pc:chgData name="GOMEZ, Paula" userId="c93cf399-3ed7-4230-9282-8831e3fe5ae7" providerId="ADAL" clId="{C5BCA98C-48F1-4417-B212-D2706EA25AA8}"/>
    <pc:docChg chg="custSel modSld delMainMaster">
      <pc:chgData name="GOMEZ, Paula" userId="c93cf399-3ed7-4230-9282-8831e3fe5ae7" providerId="ADAL" clId="{C5BCA98C-48F1-4417-B212-D2706EA25AA8}" dt="2023-01-18T13:54:16.522" v="180" actId="20577"/>
      <pc:docMkLst>
        <pc:docMk/>
      </pc:docMkLst>
      <pc:sldChg chg="modSp mod">
        <pc:chgData name="GOMEZ, Paula" userId="c93cf399-3ed7-4230-9282-8831e3fe5ae7" providerId="ADAL" clId="{C5BCA98C-48F1-4417-B212-D2706EA25AA8}" dt="2023-01-18T13:53:43.873" v="148" actId="20577"/>
        <pc:sldMkLst>
          <pc:docMk/>
          <pc:sldMk cId="1320938519" sldId="388"/>
        </pc:sldMkLst>
        <pc:spChg chg="mod">
          <ac:chgData name="GOMEZ, Paula" userId="c93cf399-3ed7-4230-9282-8831e3fe5ae7" providerId="ADAL" clId="{C5BCA98C-48F1-4417-B212-D2706EA25AA8}" dt="2023-01-18T13:53:43.873" v="148" actId="20577"/>
          <ac:spMkLst>
            <pc:docMk/>
            <pc:sldMk cId="1320938519" sldId="388"/>
            <ac:spMk id="616" creationId="{00000000-0000-0000-0000-000000000000}"/>
          </ac:spMkLst>
        </pc:spChg>
      </pc:sldChg>
      <pc:sldChg chg="modSp mod modClrScheme chgLayout">
        <pc:chgData name="GOMEZ, Paula" userId="c93cf399-3ed7-4230-9282-8831e3fe5ae7" providerId="ADAL" clId="{C5BCA98C-48F1-4417-B212-D2706EA25AA8}" dt="2023-01-18T13:54:05.421" v="172" actId="20577"/>
        <pc:sldMkLst>
          <pc:docMk/>
          <pc:sldMk cId="2738237426" sldId="390"/>
        </pc:sldMkLst>
        <pc:spChg chg="mod ord">
          <ac:chgData name="GOMEZ, Paula" userId="c93cf399-3ed7-4230-9282-8831e3fe5ae7" providerId="ADAL" clId="{C5BCA98C-48F1-4417-B212-D2706EA25AA8}" dt="2023-01-18T13:48:10.679" v="27" actId="1076"/>
          <ac:spMkLst>
            <pc:docMk/>
            <pc:sldMk cId="2738237426" sldId="390"/>
            <ac:spMk id="2" creationId="{CB32C1F7-E3A8-4E60-8753-FABA3BB40741}"/>
          </ac:spMkLst>
        </pc:spChg>
        <pc:spChg chg="mod ord">
          <ac:chgData name="GOMEZ, Paula" userId="c93cf399-3ed7-4230-9282-8831e3fe5ae7" providerId="ADAL" clId="{C5BCA98C-48F1-4417-B212-D2706EA25AA8}" dt="2023-01-18T13:51:52.463" v="75" actId="20577"/>
          <ac:spMkLst>
            <pc:docMk/>
            <pc:sldMk cId="2738237426" sldId="390"/>
            <ac:spMk id="3" creationId="{00959E9E-68D2-4E31-8EE8-27F8A013F485}"/>
          </ac:spMkLst>
        </pc:spChg>
        <pc:spChg chg="mod">
          <ac:chgData name="GOMEZ, Paula" userId="c93cf399-3ed7-4230-9282-8831e3fe5ae7" providerId="ADAL" clId="{C5BCA98C-48F1-4417-B212-D2706EA25AA8}" dt="2023-01-18T13:54:05.421" v="172" actId="20577"/>
          <ac:spMkLst>
            <pc:docMk/>
            <pc:sldMk cId="2738237426" sldId="390"/>
            <ac:spMk id="5" creationId="{52ADACC2-38B3-E070-67E5-F674259B49AF}"/>
          </ac:spMkLst>
        </pc:spChg>
      </pc:sldChg>
      <pc:sldChg chg="modSp mod modClrScheme chgLayout">
        <pc:chgData name="GOMEZ, Paula" userId="c93cf399-3ed7-4230-9282-8831e3fe5ae7" providerId="ADAL" clId="{C5BCA98C-48F1-4417-B212-D2706EA25AA8}" dt="2023-01-18T13:54:16.522" v="180" actId="20577"/>
        <pc:sldMkLst>
          <pc:docMk/>
          <pc:sldMk cId="968789286" sldId="391"/>
        </pc:sldMkLst>
        <pc:spChg chg="mod ord">
          <ac:chgData name="GOMEZ, Paula" userId="c93cf399-3ed7-4230-9282-8831e3fe5ae7" providerId="ADAL" clId="{C5BCA98C-48F1-4417-B212-D2706EA25AA8}" dt="2023-01-18T13:48:39.745" v="32" actId="1076"/>
          <ac:spMkLst>
            <pc:docMk/>
            <pc:sldMk cId="968789286" sldId="391"/>
            <ac:spMk id="2" creationId="{CB32C1F7-E3A8-4E60-8753-FABA3BB40741}"/>
          </ac:spMkLst>
        </pc:spChg>
        <pc:spChg chg="mod ord">
          <ac:chgData name="GOMEZ, Paula" userId="c93cf399-3ed7-4230-9282-8831e3fe5ae7" providerId="ADAL" clId="{C5BCA98C-48F1-4417-B212-D2706EA25AA8}" dt="2023-01-18T13:48:33.253" v="31" actId="14100"/>
          <ac:spMkLst>
            <pc:docMk/>
            <pc:sldMk cId="968789286" sldId="391"/>
            <ac:spMk id="3" creationId="{00959E9E-68D2-4E31-8EE8-27F8A013F485}"/>
          </ac:spMkLst>
        </pc:spChg>
        <pc:spChg chg="mod">
          <ac:chgData name="GOMEZ, Paula" userId="c93cf399-3ed7-4230-9282-8831e3fe5ae7" providerId="ADAL" clId="{C5BCA98C-48F1-4417-B212-D2706EA25AA8}" dt="2023-01-18T13:54:16.522" v="180" actId="20577"/>
          <ac:spMkLst>
            <pc:docMk/>
            <pc:sldMk cId="968789286" sldId="391"/>
            <ac:spMk id="5" creationId="{52ADACC2-38B3-E070-67E5-F674259B49AF}"/>
          </ac:spMkLst>
        </pc:spChg>
      </pc:sldChg>
      <pc:sldChg chg="modSp mod">
        <pc:chgData name="GOMEZ, Paula" userId="c93cf399-3ed7-4230-9282-8831e3fe5ae7" providerId="ADAL" clId="{C5BCA98C-48F1-4417-B212-D2706EA25AA8}" dt="2023-01-18T13:53:58.491" v="164" actId="20577"/>
        <pc:sldMkLst>
          <pc:docMk/>
          <pc:sldMk cId="3358929052" sldId="392"/>
        </pc:sldMkLst>
        <pc:spChg chg="mod">
          <ac:chgData name="GOMEZ, Paula" userId="c93cf399-3ed7-4230-9282-8831e3fe5ae7" providerId="ADAL" clId="{C5BCA98C-48F1-4417-B212-D2706EA25AA8}" dt="2023-01-18T13:53:58.491" v="164" actId="20577"/>
          <ac:spMkLst>
            <pc:docMk/>
            <pc:sldMk cId="3358929052" sldId="392"/>
            <ac:spMk id="623" creationId="{00000000-0000-0000-0000-000000000000}"/>
          </ac:spMkLst>
        </pc:spChg>
      </pc:sldChg>
      <pc:sldMasterChg chg="del delSldLayout">
        <pc:chgData name="GOMEZ, Paula" userId="c93cf399-3ed7-4230-9282-8831e3fe5ae7" providerId="ADAL" clId="{C5BCA98C-48F1-4417-B212-D2706EA25AA8}" dt="2023-01-18T13:46:51.940" v="0" actId="700"/>
        <pc:sldMasterMkLst>
          <pc:docMk/>
          <pc:sldMasterMk cId="0" sldId="2147483777"/>
        </pc:sldMasterMkLst>
        <pc:sldLayoutChg chg="del">
          <pc:chgData name="GOMEZ, Paula" userId="c93cf399-3ed7-4230-9282-8831e3fe5ae7" providerId="ADAL" clId="{C5BCA98C-48F1-4417-B212-D2706EA25AA8}" dt="2023-01-18T13:46:51.940" v="0" actId="700"/>
          <pc:sldLayoutMkLst>
            <pc:docMk/>
            <pc:sldMasterMk cId="0" sldId="2147483777"/>
            <pc:sldLayoutMk cId="0" sldId="2147483664"/>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675"/>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4205336573" sldId="2147483775"/>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1194917028" sldId="2147483776"/>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78"/>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79"/>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80"/>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81"/>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82"/>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83"/>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84"/>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85"/>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86"/>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87"/>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88"/>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89"/>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90"/>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91"/>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92"/>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93"/>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94"/>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95"/>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96"/>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97"/>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98"/>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799"/>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800"/>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801"/>
          </pc:sldLayoutMkLst>
        </pc:sldLayoutChg>
        <pc:sldLayoutChg chg="del">
          <pc:chgData name="GOMEZ, Paula" userId="c93cf399-3ed7-4230-9282-8831e3fe5ae7" providerId="ADAL" clId="{C5BCA98C-48F1-4417-B212-D2706EA25AA8}" dt="2023-01-18T13:46:51.940" v="0" actId="700"/>
          <pc:sldLayoutMkLst>
            <pc:docMk/>
            <pc:sldMasterMk cId="0" sldId="2147483777"/>
            <pc:sldLayoutMk cId="0" sldId="2147483802"/>
          </pc:sldLayoutMkLst>
        </pc:sldLayoutChg>
      </pc:sldMasterChg>
    </pc:docChg>
  </pc:docChgLst>
  <pc:docChgLst>
    <pc:chgData name="GOMEZ, Paula" userId="S::gomezp@who.int::c93cf399-3ed7-4230-9282-8831e3fe5ae7" providerId="AD" clId="Web-{D33F11D6-D2F0-4E79-A86A-9CCCFFC4D69D}"/>
    <pc:docChg chg="modSld">
      <pc:chgData name="GOMEZ, Paula" userId="S::gomezp@who.int::c93cf399-3ed7-4230-9282-8831e3fe5ae7" providerId="AD" clId="Web-{D33F11D6-D2F0-4E79-A86A-9CCCFFC4D69D}" dt="2023-04-26T13:50:54.942" v="9" actId="20577"/>
      <pc:docMkLst>
        <pc:docMk/>
      </pc:docMkLst>
      <pc:sldChg chg="modSp">
        <pc:chgData name="GOMEZ, Paula" userId="S::gomezp@who.int::c93cf399-3ed7-4230-9282-8831e3fe5ae7" providerId="AD" clId="Web-{D33F11D6-D2F0-4E79-A86A-9CCCFFC4D69D}" dt="2023-04-26T13:50:54.942" v="9" actId="20577"/>
        <pc:sldMkLst>
          <pc:docMk/>
          <pc:sldMk cId="3383327739" sldId="347"/>
        </pc:sldMkLst>
        <pc:spChg chg="mod">
          <ac:chgData name="GOMEZ, Paula" userId="S::gomezp@who.int::c93cf399-3ed7-4230-9282-8831e3fe5ae7" providerId="AD" clId="Web-{D33F11D6-D2F0-4E79-A86A-9CCCFFC4D69D}" dt="2023-04-26T13:50:54.942" v="9" actId="20577"/>
          <ac:spMkLst>
            <pc:docMk/>
            <pc:sldMk cId="3383327739" sldId="347"/>
            <ac:spMk id="628" creationId="{00000000-0000-0000-0000-000000000000}"/>
          </ac:spMkLst>
        </pc:spChg>
      </pc:sldChg>
      <pc:sldChg chg="modSp">
        <pc:chgData name="GOMEZ, Paula" userId="S::gomezp@who.int::c93cf399-3ed7-4230-9282-8831e3fe5ae7" providerId="AD" clId="Web-{D33F11D6-D2F0-4E79-A86A-9CCCFFC4D69D}" dt="2023-04-26T13:49:44.972" v="4" actId="20577"/>
        <pc:sldMkLst>
          <pc:docMk/>
          <pc:sldMk cId="164684957" sldId="353"/>
        </pc:sldMkLst>
        <pc:spChg chg="mod">
          <ac:chgData name="GOMEZ, Paula" userId="S::gomezp@who.int::c93cf399-3ed7-4230-9282-8831e3fe5ae7" providerId="AD" clId="Web-{D33F11D6-D2F0-4E79-A86A-9CCCFFC4D69D}" dt="2023-04-26T13:49:44.972" v="4" actId="20577"/>
          <ac:spMkLst>
            <pc:docMk/>
            <pc:sldMk cId="164684957" sldId="353"/>
            <ac:spMk id="616" creationId="{00000000-0000-0000-0000-000000000000}"/>
          </ac:spMkLst>
        </pc:spChg>
      </pc:sldChg>
    </pc:docChg>
  </pc:docChgLst>
  <pc:docChgLst>
    <pc:chgData name="GOMEZ, Paula" userId="S::gomezp@who.int::c93cf399-3ed7-4230-9282-8831e3fe5ae7" providerId="AD" clId="Web-{79DFBDD6-3111-5A39-7587-9959DD929F49}"/>
    <pc:docChg chg="addSld modSld">
      <pc:chgData name="GOMEZ, Paula" userId="S::gomezp@who.int::c93cf399-3ed7-4230-9282-8831e3fe5ae7" providerId="AD" clId="Web-{79DFBDD6-3111-5A39-7587-9959DD929F49}" dt="2023-01-16T10:31:45.204" v="36" actId="20577"/>
      <pc:docMkLst>
        <pc:docMk/>
      </pc:docMkLst>
      <pc:sldChg chg="modSp add replId">
        <pc:chgData name="GOMEZ, Paula" userId="S::gomezp@who.int::c93cf399-3ed7-4230-9282-8831e3fe5ae7" providerId="AD" clId="Web-{79DFBDD6-3111-5A39-7587-9959DD929F49}" dt="2023-01-16T10:31:45.204" v="36" actId="20577"/>
        <pc:sldMkLst>
          <pc:docMk/>
          <pc:sldMk cId="2738237426" sldId="390"/>
        </pc:sldMkLst>
        <pc:spChg chg="mod">
          <ac:chgData name="GOMEZ, Paula" userId="S::gomezp@who.int::c93cf399-3ed7-4230-9282-8831e3fe5ae7" providerId="AD" clId="Web-{79DFBDD6-3111-5A39-7587-9959DD929F49}" dt="2023-01-16T10:31:45.204" v="36" actId="20577"/>
          <ac:spMkLst>
            <pc:docMk/>
            <pc:sldMk cId="2738237426" sldId="390"/>
            <ac:spMk id="2" creationId="{CB32C1F7-E3A8-4E60-8753-FABA3BB40741}"/>
          </ac:spMkLst>
        </pc:spChg>
        <pc:spChg chg="mod">
          <ac:chgData name="GOMEZ, Paula" userId="S::gomezp@who.int::c93cf399-3ed7-4230-9282-8831e3fe5ae7" providerId="AD" clId="Web-{79DFBDD6-3111-5A39-7587-9959DD929F49}" dt="2023-01-16T10:31:04.406" v="34" actId="20577"/>
          <ac:spMkLst>
            <pc:docMk/>
            <pc:sldMk cId="2738237426" sldId="390"/>
            <ac:spMk id="3" creationId="{00959E9E-68D2-4E31-8EE8-27F8A013F485}"/>
          </ac:spMkLst>
        </pc:spChg>
      </pc:sldChg>
    </pc:docChg>
  </pc:docChgLst>
  <pc:docChgLst>
    <pc:chgData name="GOMEZ, Paula" userId="S::gomezp@who.int::c93cf399-3ed7-4230-9282-8831e3fe5ae7" providerId="AD" clId="Web-{B3FCB76B-4CC4-C5E1-C1FE-A0ACFE59400D}"/>
    <pc:docChg chg="modSld">
      <pc:chgData name="GOMEZ, Paula" userId="S::gomezp@who.int::c93cf399-3ed7-4230-9282-8831e3fe5ae7" providerId="AD" clId="Web-{B3FCB76B-4CC4-C5E1-C1FE-A0ACFE59400D}" dt="2023-09-15T14:03:42.607" v="6"/>
      <pc:docMkLst>
        <pc:docMk/>
      </pc:docMkLst>
      <pc:sldChg chg="modCm">
        <pc:chgData name="GOMEZ, Paula" userId="S::gomezp@who.int::c93cf399-3ed7-4230-9282-8831e3fe5ae7" providerId="AD" clId="Web-{B3FCB76B-4CC4-C5E1-C1FE-A0ACFE59400D}" dt="2023-09-15T14:03:05.777" v="1"/>
        <pc:sldMkLst>
          <pc:docMk/>
          <pc:sldMk cId="2136284726" sldId="382"/>
        </pc:sldMkLst>
        <pc:extLst>
          <p:ext xmlns:p="http://schemas.openxmlformats.org/presentationml/2006/main" uri="{D6D511B9-2390-475A-947B-AFAB55BFBCF1}">
            <pc226:cmChg xmlns:pc226="http://schemas.microsoft.com/office/powerpoint/2022/06/main/command" chg="">
              <pc226:chgData name="GOMEZ, Paula" userId="S::gomezp@who.int::c93cf399-3ed7-4230-9282-8831e3fe5ae7" providerId="AD" clId="Web-{B3FCB76B-4CC4-C5E1-C1FE-A0ACFE59400D}" dt="2023-09-15T14:03:05.777" v="1"/>
              <pc2:cmMkLst xmlns:pc2="http://schemas.microsoft.com/office/powerpoint/2019/9/main/command">
                <pc:docMk/>
                <pc:sldMk cId="2136284726" sldId="382"/>
                <pc2:cmMk id="{D230A2AE-D821-422F-A97C-022B471D6CB4}"/>
              </pc2:cmMkLst>
              <pc226:cmRplyChg chg="add">
                <pc226:chgData name="GOMEZ, Paula" userId="S::gomezp@who.int::c93cf399-3ed7-4230-9282-8831e3fe5ae7" providerId="AD" clId="Web-{B3FCB76B-4CC4-C5E1-C1FE-A0ACFE59400D}" dt="2023-09-15T14:03:05.777" v="1"/>
                <pc2:cmRplyMkLst xmlns:pc2="http://schemas.microsoft.com/office/powerpoint/2019/9/main/command">
                  <pc:docMk/>
                  <pc:sldMk cId="2136284726" sldId="382"/>
                  <pc2:cmMk id="{D230A2AE-D821-422F-A97C-022B471D6CB4}"/>
                  <pc2:cmRplyMk id="{9B07AC96-6789-4E86-AFB2-FE389A4A0DC8}"/>
                </pc2:cmRplyMkLst>
              </pc226:cmRplyChg>
            </pc226:cmChg>
            <pc226:cmChg xmlns:pc226="http://schemas.microsoft.com/office/powerpoint/2022/06/main/command" chg="">
              <pc226:chgData name="GOMEZ, Paula" userId="S::gomezp@who.int::c93cf399-3ed7-4230-9282-8831e3fe5ae7" providerId="AD" clId="Web-{B3FCB76B-4CC4-C5E1-C1FE-A0ACFE59400D}" dt="2023-09-15T14:02:28.384" v="0"/>
              <pc2:cmMkLst xmlns:pc2="http://schemas.microsoft.com/office/powerpoint/2019/9/main/command">
                <pc:docMk/>
                <pc:sldMk cId="2136284726" sldId="382"/>
                <pc2:cmMk id="{105076C6-BAD3-4F3C-9DC2-C8CD7546AB0D}"/>
              </pc2:cmMkLst>
              <pc226:cmRplyChg chg="add">
                <pc226:chgData name="GOMEZ, Paula" userId="S::gomezp@who.int::c93cf399-3ed7-4230-9282-8831e3fe5ae7" providerId="AD" clId="Web-{B3FCB76B-4CC4-C5E1-C1FE-A0ACFE59400D}" dt="2023-09-15T14:02:28.384" v="0"/>
                <pc2:cmRplyMkLst xmlns:pc2="http://schemas.microsoft.com/office/powerpoint/2019/9/main/command">
                  <pc:docMk/>
                  <pc:sldMk cId="2136284726" sldId="382"/>
                  <pc2:cmMk id="{105076C6-BAD3-4F3C-9DC2-C8CD7546AB0D}"/>
                  <pc2:cmRplyMk id="{95D3C153-319C-41D4-A9A3-3F20D956784B}"/>
                </pc2:cmRplyMkLst>
              </pc226:cmRplyChg>
            </pc226:cmChg>
          </p:ext>
        </pc:extLst>
      </pc:sldChg>
      <pc:sldChg chg="modSp delCm modCm">
        <pc:chgData name="GOMEZ, Paula" userId="S::gomezp@who.int::c93cf399-3ed7-4230-9282-8831e3fe5ae7" providerId="AD" clId="Web-{B3FCB76B-4CC4-C5E1-C1FE-A0ACFE59400D}" dt="2023-09-15T14:03:42.607" v="6"/>
        <pc:sldMkLst>
          <pc:docMk/>
          <pc:sldMk cId="2738237426" sldId="390"/>
        </pc:sldMkLst>
        <pc:spChg chg="mod">
          <ac:chgData name="GOMEZ, Paula" userId="S::gomezp@who.int::c93cf399-3ed7-4230-9282-8831e3fe5ae7" providerId="AD" clId="Web-{B3FCB76B-4CC4-C5E1-C1FE-A0ACFE59400D}" dt="2023-09-15T14:03:42.451" v="5" actId="20577"/>
          <ac:spMkLst>
            <pc:docMk/>
            <pc:sldMk cId="2738237426" sldId="390"/>
            <ac:spMk id="3" creationId="{00959E9E-68D2-4E31-8EE8-27F8A013F485}"/>
          </ac:spMkLst>
        </pc:spChg>
        <pc:extLst>
          <p:ext xmlns:p="http://schemas.openxmlformats.org/presentationml/2006/main" uri="{D6D511B9-2390-475A-947B-AFAB55BFBCF1}">
            <pc226:cmChg xmlns:pc226="http://schemas.microsoft.com/office/powerpoint/2022/06/main/command" chg="del mod">
              <pc226:chgData name="GOMEZ, Paula" userId="S::gomezp@who.int::c93cf399-3ed7-4230-9282-8831e3fe5ae7" providerId="AD" clId="Web-{B3FCB76B-4CC4-C5E1-C1FE-A0ACFE59400D}" dt="2023-09-15T14:03:42.607" v="6"/>
              <pc2:cmMkLst xmlns:pc2="http://schemas.microsoft.com/office/powerpoint/2019/9/main/command">
                <pc:docMk/>
                <pc:sldMk cId="2738237426" sldId="390"/>
                <pc2:cmMk id="{0CD9DDD5-C490-4596-9F24-946319E460C5}"/>
              </pc2:cmMkLst>
            </pc226:cmChg>
          </p:ext>
        </pc:extLst>
      </pc:sldChg>
    </pc:docChg>
  </pc:docChgLst>
  <pc:docChgLst>
    <pc:chgData name="EZZINE, Hind" userId="S::ezzineh@who.int::edcab00f-6318-46e5-a4a9-188b01ee222f" providerId="AD" clId="Web-{5CD09F57-6FF0-E02C-B10D-FE7D446B3832}"/>
    <pc:docChg chg="modSld">
      <pc:chgData name="EZZINE, Hind" userId="S::ezzineh@who.int::edcab00f-6318-46e5-a4a9-188b01ee222f" providerId="AD" clId="Web-{5CD09F57-6FF0-E02C-B10D-FE7D446B3832}" dt="2024-07-31T17:49:55.966" v="3" actId="20577"/>
      <pc:docMkLst>
        <pc:docMk/>
      </pc:docMkLst>
      <pc:sldChg chg="modSp">
        <pc:chgData name="EZZINE, Hind" userId="S::ezzineh@who.int::edcab00f-6318-46e5-a4a9-188b01ee222f" providerId="AD" clId="Web-{5CD09F57-6FF0-E02C-B10D-FE7D446B3832}" dt="2024-07-31T17:49:55.966" v="3" actId="20577"/>
        <pc:sldMkLst>
          <pc:docMk/>
          <pc:sldMk cId="1412766768" sldId="393"/>
        </pc:sldMkLst>
        <pc:spChg chg="mod">
          <ac:chgData name="EZZINE, Hind" userId="S::ezzineh@who.int::edcab00f-6318-46e5-a4a9-188b01ee222f" providerId="AD" clId="Web-{5CD09F57-6FF0-E02C-B10D-FE7D446B3832}" dt="2024-07-31T17:49:55.966" v="3" actId="20577"/>
          <ac:spMkLst>
            <pc:docMk/>
            <pc:sldMk cId="1412766768" sldId="393"/>
            <ac:spMk id="4" creationId="{B8798144-C516-5348-A5F5-C41C25162F89}"/>
          </ac:spMkLst>
        </pc:spChg>
      </pc:sldChg>
    </pc:docChg>
  </pc:docChgLst>
  <pc:docChgLst>
    <pc:chgData name="EZZINE, Hind" userId="S::ezzineh@who.int::edcab00f-6318-46e5-a4a9-188b01ee222f" providerId="AD" clId="Web-{9AD13111-A168-A500-8381-133580F77165}"/>
    <pc:docChg chg="mod">
      <pc:chgData name="EZZINE, Hind" userId="S::ezzineh@who.int::edcab00f-6318-46e5-a4a9-188b01ee222f" providerId="AD" clId="Web-{9AD13111-A168-A500-8381-133580F77165}" dt="2023-01-05T22:26:50.539" v="1"/>
      <pc:docMkLst>
        <pc:docMk/>
      </pc:docMkLst>
      <pc:sldChg chg="addCm">
        <pc:chgData name="EZZINE, Hind" userId="S::ezzineh@who.int::edcab00f-6318-46e5-a4a9-188b01ee222f" providerId="AD" clId="Web-{9AD13111-A168-A500-8381-133580F77165}" dt="2023-01-05T22:26:50.539" v="1"/>
        <pc:sldMkLst>
          <pc:docMk/>
          <pc:sldMk cId="2136284726" sldId="382"/>
        </pc:sldMkLst>
      </pc:sldChg>
    </pc:docChg>
  </pc:docChgLst>
  <pc:docChgLst>
    <pc:chgData name="EZZINE, Hind" userId="S::ezzineh@who.int::edcab00f-6318-46e5-a4a9-188b01ee222f" providerId="AD" clId="Web-{F73F75B7-D756-446A-A5F7-2785D8042423}"/>
    <pc:docChg chg="modSld">
      <pc:chgData name="EZZINE, Hind" userId="S::ezzineh@who.int::edcab00f-6318-46e5-a4a9-188b01ee222f" providerId="AD" clId="Web-{F73F75B7-D756-446A-A5F7-2785D8042423}" dt="2023-05-12T15:49:02.203" v="6" actId="20577"/>
      <pc:docMkLst>
        <pc:docMk/>
      </pc:docMkLst>
      <pc:sldChg chg="modSp">
        <pc:chgData name="EZZINE, Hind" userId="S::ezzineh@who.int::edcab00f-6318-46e5-a4a9-188b01ee222f" providerId="AD" clId="Web-{F73F75B7-D756-446A-A5F7-2785D8042423}" dt="2023-05-12T15:46:15.760" v="2" actId="1076"/>
        <pc:sldMkLst>
          <pc:docMk/>
          <pc:sldMk cId="3424401880" sldId="369"/>
        </pc:sldMkLst>
        <pc:graphicFrameChg chg="mod">
          <ac:chgData name="EZZINE, Hind" userId="S::ezzineh@who.int::edcab00f-6318-46e5-a4a9-188b01ee222f" providerId="AD" clId="Web-{F73F75B7-D756-446A-A5F7-2785D8042423}" dt="2023-05-12T15:46:15.760" v="2" actId="1076"/>
          <ac:graphicFrameMkLst>
            <pc:docMk/>
            <pc:sldMk cId="3424401880" sldId="369"/>
            <ac:graphicFrameMk id="5" creationId="{256BD01E-DAE0-489A-9B14-3CDC005409CE}"/>
          </ac:graphicFrameMkLst>
        </pc:graphicFrameChg>
      </pc:sldChg>
      <pc:sldChg chg="modSp">
        <pc:chgData name="EZZINE, Hind" userId="S::ezzineh@who.int::edcab00f-6318-46e5-a4a9-188b01ee222f" providerId="AD" clId="Web-{F73F75B7-D756-446A-A5F7-2785D8042423}" dt="2023-05-12T15:49:02.203" v="6" actId="20577"/>
        <pc:sldMkLst>
          <pc:docMk/>
          <pc:sldMk cId="2738237426" sldId="390"/>
        </pc:sldMkLst>
        <pc:spChg chg="mod">
          <ac:chgData name="EZZINE, Hind" userId="S::ezzineh@who.int::edcab00f-6318-46e5-a4a9-188b01ee222f" providerId="AD" clId="Web-{F73F75B7-D756-446A-A5F7-2785D8042423}" dt="2023-05-12T15:49:02.203" v="6" actId="20577"/>
          <ac:spMkLst>
            <pc:docMk/>
            <pc:sldMk cId="2738237426" sldId="390"/>
            <ac:spMk id="3" creationId="{00959E9E-68D2-4E31-8EE8-27F8A013F485}"/>
          </ac:spMkLst>
        </pc:spChg>
      </pc:sldChg>
    </pc:docChg>
  </pc:docChgLst>
  <pc:docChgLst>
    <pc:chgData name="EZZINE, Hind" userId="S::ezzineh@who.int::edcab00f-6318-46e5-a4a9-188b01ee222f" providerId="AD" clId="Web-{BF9FA310-6D2A-72D2-2F49-3217B63F5730}"/>
    <pc:docChg chg="modSld">
      <pc:chgData name="EZZINE, Hind" userId="S::ezzineh@who.int::edcab00f-6318-46e5-a4a9-188b01ee222f" providerId="AD" clId="Web-{BF9FA310-6D2A-72D2-2F49-3217B63F5730}" dt="2023-09-18T11:48:15.412" v="18"/>
      <pc:docMkLst>
        <pc:docMk/>
      </pc:docMkLst>
      <pc:sldChg chg="modSp modCm">
        <pc:chgData name="EZZINE, Hind" userId="S::ezzineh@who.int::edcab00f-6318-46e5-a4a9-188b01ee222f" providerId="AD" clId="Web-{BF9FA310-6D2A-72D2-2F49-3217B63F5730}" dt="2023-09-18T11:48:15.412" v="18"/>
        <pc:sldMkLst>
          <pc:docMk/>
          <pc:sldMk cId="2136284726" sldId="382"/>
        </pc:sldMkLst>
        <pc:spChg chg="mod">
          <ac:chgData name="EZZINE, Hind" userId="S::ezzineh@who.int::edcab00f-6318-46e5-a4a9-188b01ee222f" providerId="AD" clId="Web-{BF9FA310-6D2A-72D2-2F49-3217B63F5730}" dt="2023-09-18T11:46:00.126" v="17" actId="20577"/>
          <ac:spMkLst>
            <pc:docMk/>
            <pc:sldMk cId="2136284726" sldId="382"/>
            <ac:spMk id="3" creationId="{00959E9E-68D2-4E31-8EE8-27F8A013F485}"/>
          </ac:spMkLst>
        </pc:spChg>
        <pc:extLst>
          <p:ext xmlns:p="http://schemas.openxmlformats.org/presentationml/2006/main" uri="{D6D511B9-2390-475A-947B-AFAB55BFBCF1}">
            <pc226:cmChg xmlns:pc226="http://schemas.microsoft.com/office/powerpoint/2022/06/main/command" chg="">
              <pc226:chgData name="EZZINE, Hind" userId="S::ezzineh@who.int::edcab00f-6318-46e5-a4a9-188b01ee222f" providerId="AD" clId="Web-{BF9FA310-6D2A-72D2-2F49-3217B63F5730}" dt="2023-09-18T11:48:15.412" v="18"/>
              <pc2:cmMkLst xmlns:pc2="http://schemas.microsoft.com/office/powerpoint/2019/9/main/command">
                <pc:docMk/>
                <pc:sldMk cId="2136284726" sldId="382"/>
                <pc2:cmMk id="{D230A2AE-D821-422F-A97C-022B471D6CB4}"/>
              </pc2:cmMkLst>
              <pc226:cmRplyChg chg="add">
                <pc226:chgData name="EZZINE, Hind" userId="S::ezzineh@who.int::edcab00f-6318-46e5-a4a9-188b01ee222f" providerId="AD" clId="Web-{BF9FA310-6D2A-72D2-2F49-3217B63F5730}" dt="2023-09-18T11:48:15.412" v="18"/>
                <pc2:cmRplyMkLst xmlns:pc2="http://schemas.microsoft.com/office/powerpoint/2019/9/main/command">
                  <pc:docMk/>
                  <pc:sldMk cId="2136284726" sldId="382"/>
                  <pc2:cmMk id="{D230A2AE-D821-422F-A97C-022B471D6CB4}"/>
                  <pc2:cmRplyMk id="{DBAD82ED-7F29-48E2-9F68-3CEC9B6EF487}"/>
                </pc2:cmRplyMkLst>
              </pc226:cmRplyChg>
            </pc226:cmChg>
          </p:ext>
        </pc:extLst>
      </pc:sldChg>
    </pc:docChg>
  </pc:docChgLst>
  <pc:docChgLst>
    <pc:chgData name="GOMEZ, Paula" userId="c93cf399-3ed7-4230-9282-8831e3fe5ae7" providerId="ADAL" clId="{C8CE1480-C089-449C-964E-48485A9C67D4}"/>
    <pc:docChg chg="custSel addSld delSld modSld delMainMaster modMainMaster">
      <pc:chgData name="GOMEZ, Paula" userId="c93cf399-3ed7-4230-9282-8831e3fe5ae7" providerId="ADAL" clId="{C8CE1480-C089-449C-964E-48485A9C67D4}" dt="2023-05-12T07:50:33.842" v="373"/>
      <pc:docMkLst>
        <pc:docMk/>
      </pc:docMkLst>
      <pc:sldChg chg="modSp mod">
        <pc:chgData name="GOMEZ, Paula" userId="c93cf399-3ed7-4230-9282-8831e3fe5ae7" providerId="ADAL" clId="{C8CE1480-C089-449C-964E-48485A9C67D4}" dt="2023-04-26T08:25:16.979" v="0" actId="1076"/>
        <pc:sldMkLst>
          <pc:docMk/>
          <pc:sldMk cId="0" sldId="258"/>
        </pc:sldMkLst>
        <pc:spChg chg="mod">
          <ac:chgData name="GOMEZ, Paula" userId="c93cf399-3ed7-4230-9282-8831e3fe5ae7" providerId="ADAL" clId="{C8CE1480-C089-449C-964E-48485A9C67D4}" dt="2023-04-26T08:25:16.979" v="0" actId="1076"/>
          <ac:spMkLst>
            <pc:docMk/>
            <pc:sldMk cId="0" sldId="258"/>
            <ac:spMk id="571" creationId="{00000000-0000-0000-0000-000000000000}"/>
          </ac:spMkLst>
        </pc:spChg>
      </pc:sldChg>
      <pc:sldChg chg="delCm">
        <pc:chgData name="GOMEZ, Paula" userId="c93cf399-3ed7-4230-9282-8831e3fe5ae7" providerId="ADAL" clId="{C8CE1480-C089-449C-964E-48485A9C67D4}" dt="2023-04-26T08:25:23.918" v="1"/>
        <pc:sldMkLst>
          <pc:docMk/>
          <pc:sldMk cId="0" sldId="265"/>
        </pc:sldMkLst>
      </pc:sldChg>
      <pc:sldChg chg="modSp mod">
        <pc:chgData name="GOMEZ, Paula" userId="c93cf399-3ed7-4230-9282-8831e3fe5ae7" providerId="ADAL" clId="{C8CE1480-C089-449C-964E-48485A9C67D4}" dt="2023-04-26T08:27:56.317" v="30" actId="20577"/>
        <pc:sldMkLst>
          <pc:docMk/>
          <pc:sldMk cId="0" sldId="267"/>
        </pc:sldMkLst>
        <pc:spChg chg="mod">
          <ac:chgData name="GOMEZ, Paula" userId="c93cf399-3ed7-4230-9282-8831e3fe5ae7" providerId="ADAL" clId="{C8CE1480-C089-449C-964E-48485A9C67D4}" dt="2023-04-26T08:27:56.317" v="30" actId="20577"/>
          <ac:spMkLst>
            <pc:docMk/>
            <pc:sldMk cId="0" sldId="267"/>
            <ac:spMk id="628" creationId="{00000000-0000-0000-0000-000000000000}"/>
          </ac:spMkLst>
        </pc:spChg>
      </pc:sldChg>
      <pc:sldChg chg="modSp mod">
        <pc:chgData name="GOMEZ, Paula" userId="c93cf399-3ed7-4230-9282-8831e3fe5ae7" providerId="ADAL" clId="{C8CE1480-C089-449C-964E-48485A9C67D4}" dt="2023-04-26T08:29:48.549" v="52" actId="1076"/>
        <pc:sldMkLst>
          <pc:docMk/>
          <pc:sldMk cId="910325020" sldId="346"/>
        </pc:sldMkLst>
        <pc:spChg chg="mod">
          <ac:chgData name="GOMEZ, Paula" userId="c93cf399-3ed7-4230-9282-8831e3fe5ae7" providerId="ADAL" clId="{C8CE1480-C089-449C-964E-48485A9C67D4}" dt="2023-04-26T08:29:48.549" v="52" actId="1076"/>
          <ac:spMkLst>
            <pc:docMk/>
            <pc:sldMk cId="910325020" sldId="346"/>
            <ac:spMk id="623" creationId="{00000000-0000-0000-0000-000000000000}"/>
          </ac:spMkLst>
        </pc:spChg>
      </pc:sldChg>
      <pc:sldChg chg="modSp mod">
        <pc:chgData name="GOMEZ, Paula" userId="c93cf399-3ed7-4230-9282-8831e3fe5ae7" providerId="ADAL" clId="{C8CE1480-C089-449C-964E-48485A9C67D4}" dt="2023-05-03T12:57:53.475" v="347" actId="20577"/>
        <pc:sldMkLst>
          <pc:docMk/>
          <pc:sldMk cId="3295624739" sldId="354"/>
        </pc:sldMkLst>
        <pc:spChg chg="mod">
          <ac:chgData name="GOMEZ, Paula" userId="c93cf399-3ed7-4230-9282-8831e3fe5ae7" providerId="ADAL" clId="{C8CE1480-C089-449C-964E-48485A9C67D4}" dt="2023-05-03T12:57:53.475" v="347" actId="20577"/>
          <ac:spMkLst>
            <pc:docMk/>
            <pc:sldMk cId="3295624739" sldId="354"/>
            <ac:spMk id="623" creationId="{00000000-0000-0000-0000-000000000000}"/>
          </ac:spMkLst>
        </pc:spChg>
      </pc:sldChg>
      <pc:sldChg chg="modSp mod modAnim delCm">
        <pc:chgData name="GOMEZ, Paula" userId="c93cf399-3ed7-4230-9282-8831e3fe5ae7" providerId="ADAL" clId="{C8CE1480-C089-449C-964E-48485A9C67D4}" dt="2023-04-26T08:27:18.063" v="20" actId="1076"/>
        <pc:sldMkLst>
          <pc:docMk/>
          <pc:sldMk cId="1216432730" sldId="361"/>
        </pc:sldMkLst>
        <pc:spChg chg="mod">
          <ac:chgData name="GOMEZ, Paula" userId="c93cf399-3ed7-4230-9282-8831e3fe5ae7" providerId="ADAL" clId="{C8CE1480-C089-449C-964E-48485A9C67D4}" dt="2023-04-26T08:26:50.750" v="16" actId="1076"/>
          <ac:spMkLst>
            <pc:docMk/>
            <pc:sldMk cId="1216432730" sldId="361"/>
            <ac:spMk id="21" creationId="{00000000-0000-0000-0000-000000000000}"/>
          </ac:spMkLst>
        </pc:spChg>
        <pc:spChg chg="mod">
          <ac:chgData name="GOMEZ, Paula" userId="c93cf399-3ed7-4230-9282-8831e3fe5ae7" providerId="ADAL" clId="{C8CE1480-C089-449C-964E-48485A9C67D4}" dt="2023-04-26T08:26:29.658" v="13" actId="2711"/>
          <ac:spMkLst>
            <pc:docMk/>
            <pc:sldMk cId="1216432730" sldId="361"/>
            <ac:spMk id="22" creationId="{00000000-0000-0000-0000-000000000000}"/>
          </ac:spMkLst>
        </pc:spChg>
        <pc:spChg chg="mod">
          <ac:chgData name="GOMEZ, Paula" userId="c93cf399-3ed7-4230-9282-8831e3fe5ae7" providerId="ADAL" clId="{C8CE1480-C089-449C-964E-48485A9C67D4}" dt="2023-04-26T08:27:18.063" v="20" actId="1076"/>
          <ac:spMkLst>
            <pc:docMk/>
            <pc:sldMk cId="1216432730" sldId="361"/>
            <ac:spMk id="24" creationId="{00000000-0000-0000-0000-000000000000}"/>
          </ac:spMkLst>
        </pc:spChg>
      </pc:sldChg>
      <pc:sldChg chg="modSp mod">
        <pc:chgData name="GOMEZ, Paula" userId="c93cf399-3ed7-4230-9282-8831e3fe5ae7" providerId="ADAL" clId="{C8CE1480-C089-449C-964E-48485A9C67D4}" dt="2023-04-26T08:27:32.043" v="26" actId="20577"/>
        <pc:sldMkLst>
          <pc:docMk/>
          <pc:sldMk cId="127641115" sldId="362"/>
        </pc:sldMkLst>
        <pc:spChg chg="mod">
          <ac:chgData name="GOMEZ, Paula" userId="c93cf399-3ed7-4230-9282-8831e3fe5ae7" providerId="ADAL" clId="{C8CE1480-C089-449C-964E-48485A9C67D4}" dt="2023-04-26T08:27:32.043" v="26" actId="20577"/>
          <ac:spMkLst>
            <pc:docMk/>
            <pc:sldMk cId="127641115" sldId="362"/>
            <ac:spMk id="4" creationId="{9E122420-5052-8C61-4246-EB0C324BDC17}"/>
          </ac:spMkLst>
        </pc:spChg>
      </pc:sldChg>
      <pc:sldChg chg="modSp mod">
        <pc:chgData name="GOMEZ, Paula" userId="c93cf399-3ed7-4230-9282-8831e3fe5ae7" providerId="ADAL" clId="{C8CE1480-C089-449C-964E-48485A9C67D4}" dt="2023-04-26T08:27:42.626" v="29"/>
        <pc:sldMkLst>
          <pc:docMk/>
          <pc:sldMk cId="130388456" sldId="365"/>
        </pc:sldMkLst>
        <pc:spChg chg="mod">
          <ac:chgData name="GOMEZ, Paula" userId="c93cf399-3ed7-4230-9282-8831e3fe5ae7" providerId="ADAL" clId="{C8CE1480-C089-449C-964E-48485A9C67D4}" dt="2023-04-26T08:27:42.626" v="29"/>
          <ac:spMkLst>
            <pc:docMk/>
            <pc:sldMk cId="130388456" sldId="365"/>
            <ac:spMk id="3" creationId="{521A8529-BB62-EDDD-22A3-E5858EFFB42F}"/>
          </ac:spMkLst>
        </pc:spChg>
      </pc:sldChg>
      <pc:sldChg chg="modSp mod delCm">
        <pc:chgData name="GOMEZ, Paula" userId="c93cf399-3ed7-4230-9282-8831e3fe5ae7" providerId="ADAL" clId="{C8CE1480-C089-449C-964E-48485A9C67D4}" dt="2023-04-26T08:28:43.931" v="43" actId="20577"/>
        <pc:sldMkLst>
          <pc:docMk/>
          <pc:sldMk cId="112685476" sldId="366"/>
        </pc:sldMkLst>
        <pc:spChg chg="mod">
          <ac:chgData name="GOMEZ, Paula" userId="c93cf399-3ed7-4230-9282-8831e3fe5ae7" providerId="ADAL" clId="{C8CE1480-C089-449C-964E-48485A9C67D4}" dt="2023-04-26T08:28:43.931" v="43" actId="20577"/>
          <ac:spMkLst>
            <pc:docMk/>
            <pc:sldMk cId="112685476" sldId="366"/>
            <ac:spMk id="5" creationId="{00000000-0000-0000-0000-000000000000}"/>
          </ac:spMkLst>
        </pc:spChg>
      </pc:sldChg>
      <pc:sldChg chg="modSp mod">
        <pc:chgData name="GOMEZ, Paula" userId="c93cf399-3ed7-4230-9282-8831e3fe5ae7" providerId="ADAL" clId="{C8CE1480-C089-449C-964E-48485A9C67D4}" dt="2023-04-26T08:29:13.091" v="50" actId="20577"/>
        <pc:sldMkLst>
          <pc:docMk/>
          <pc:sldMk cId="169315811" sldId="367"/>
        </pc:sldMkLst>
        <pc:spChg chg="mod">
          <ac:chgData name="GOMEZ, Paula" userId="c93cf399-3ed7-4230-9282-8831e3fe5ae7" providerId="ADAL" clId="{C8CE1480-C089-449C-964E-48485A9C67D4}" dt="2023-04-26T08:29:13.091" v="50" actId="20577"/>
          <ac:spMkLst>
            <pc:docMk/>
            <pc:sldMk cId="169315811" sldId="367"/>
            <ac:spMk id="8195" creationId="{00000000-0000-0000-0000-000000000000}"/>
          </ac:spMkLst>
        </pc:spChg>
      </pc:sldChg>
      <pc:sldChg chg="modSp mod">
        <pc:chgData name="GOMEZ, Paula" userId="c93cf399-3ed7-4230-9282-8831e3fe5ae7" providerId="ADAL" clId="{C8CE1480-C089-449C-964E-48485A9C67D4}" dt="2023-04-26T08:29:29.367" v="51" actId="13926"/>
        <pc:sldMkLst>
          <pc:docMk/>
          <pc:sldMk cId="3424401880" sldId="369"/>
        </pc:sldMkLst>
        <pc:graphicFrameChg chg="modGraphic">
          <ac:chgData name="GOMEZ, Paula" userId="c93cf399-3ed7-4230-9282-8831e3fe5ae7" providerId="ADAL" clId="{C8CE1480-C089-449C-964E-48485A9C67D4}" dt="2023-04-26T08:29:29.367" v="51" actId="13926"/>
          <ac:graphicFrameMkLst>
            <pc:docMk/>
            <pc:sldMk cId="3424401880" sldId="369"/>
            <ac:graphicFrameMk id="5" creationId="{256BD01E-DAE0-489A-9B14-3CDC005409CE}"/>
          </ac:graphicFrameMkLst>
        </pc:graphicFrameChg>
      </pc:sldChg>
      <pc:sldChg chg="del">
        <pc:chgData name="GOMEZ, Paula" userId="c93cf399-3ed7-4230-9282-8831e3fe5ae7" providerId="ADAL" clId="{C8CE1480-C089-449C-964E-48485A9C67D4}" dt="2023-05-11T14:41:40.782" v="355" actId="2696"/>
        <pc:sldMkLst>
          <pc:docMk/>
          <pc:sldMk cId="12903751" sldId="372"/>
        </pc:sldMkLst>
      </pc:sldChg>
      <pc:sldChg chg="modSp mod">
        <pc:chgData name="GOMEZ, Paula" userId="c93cf399-3ed7-4230-9282-8831e3fe5ae7" providerId="ADAL" clId="{C8CE1480-C089-449C-964E-48485A9C67D4}" dt="2023-05-03T12:52:21.033" v="206" actId="20577"/>
        <pc:sldMkLst>
          <pc:docMk/>
          <pc:sldMk cId="1768936103" sldId="379"/>
        </pc:sldMkLst>
        <pc:spChg chg="mod">
          <ac:chgData name="GOMEZ, Paula" userId="c93cf399-3ed7-4230-9282-8831e3fe5ae7" providerId="ADAL" clId="{C8CE1480-C089-449C-964E-48485A9C67D4}" dt="2023-05-03T12:52:21.033" v="206" actId="20577"/>
          <ac:spMkLst>
            <pc:docMk/>
            <pc:sldMk cId="1768936103" sldId="379"/>
            <ac:spMk id="4" creationId="{B8798144-C516-5348-A5F5-C41C25162F89}"/>
          </ac:spMkLst>
        </pc:spChg>
      </pc:sldChg>
      <pc:sldChg chg="modSp mod delCm">
        <pc:chgData name="GOMEZ, Paula" userId="c93cf399-3ed7-4230-9282-8831e3fe5ae7" providerId="ADAL" clId="{C8CE1480-C089-449C-964E-48485A9C67D4}" dt="2023-04-26T08:30:46.314" v="58" actId="2711"/>
        <pc:sldMkLst>
          <pc:docMk/>
          <pc:sldMk cId="3902067697" sldId="380"/>
        </pc:sldMkLst>
        <pc:graphicFrameChg chg="modGraphic">
          <ac:chgData name="GOMEZ, Paula" userId="c93cf399-3ed7-4230-9282-8831e3fe5ae7" providerId="ADAL" clId="{C8CE1480-C089-449C-964E-48485A9C67D4}" dt="2023-04-26T08:30:46.314" v="58" actId="2711"/>
          <ac:graphicFrameMkLst>
            <pc:docMk/>
            <pc:sldMk cId="3902067697" sldId="380"/>
            <ac:graphicFrameMk id="5" creationId="{E444902E-3516-40C4-B036-6BAAF30944A4}"/>
          </ac:graphicFrameMkLst>
        </pc:graphicFrameChg>
      </pc:sldChg>
      <pc:sldChg chg="modSp mod delCm">
        <pc:chgData name="GOMEZ, Paula" userId="c93cf399-3ed7-4230-9282-8831e3fe5ae7" providerId="ADAL" clId="{C8CE1480-C089-449C-964E-48485A9C67D4}" dt="2023-04-26T08:31:03.632" v="60"/>
        <pc:sldMkLst>
          <pc:docMk/>
          <pc:sldMk cId="2301161319" sldId="381"/>
        </pc:sldMkLst>
        <pc:graphicFrameChg chg="modGraphic">
          <ac:chgData name="GOMEZ, Paula" userId="c93cf399-3ed7-4230-9282-8831e3fe5ae7" providerId="ADAL" clId="{C8CE1480-C089-449C-964E-48485A9C67D4}" dt="2023-04-26T08:31:00.668" v="59" actId="13926"/>
          <ac:graphicFrameMkLst>
            <pc:docMk/>
            <pc:sldMk cId="2301161319" sldId="381"/>
            <ac:graphicFrameMk id="6" creationId="{BB05FCF4-D1CC-4F1C-B6FC-8E3AECCFFF34}"/>
          </ac:graphicFrameMkLst>
        </pc:graphicFrameChg>
      </pc:sldChg>
      <pc:sldChg chg="modSp mod">
        <pc:chgData name="GOMEZ, Paula" userId="c93cf399-3ed7-4230-9282-8831e3fe5ae7" providerId="ADAL" clId="{C8CE1480-C089-449C-964E-48485A9C67D4}" dt="2023-04-26T08:31:12.594" v="64" actId="20577"/>
        <pc:sldMkLst>
          <pc:docMk/>
          <pc:sldMk cId="2136284726" sldId="382"/>
        </pc:sldMkLst>
        <pc:spChg chg="mod">
          <ac:chgData name="GOMEZ, Paula" userId="c93cf399-3ed7-4230-9282-8831e3fe5ae7" providerId="ADAL" clId="{C8CE1480-C089-449C-964E-48485A9C67D4}" dt="2023-04-26T08:31:12.594" v="64" actId="20577"/>
          <ac:spMkLst>
            <pc:docMk/>
            <pc:sldMk cId="2136284726" sldId="382"/>
            <ac:spMk id="2" creationId="{CB32C1F7-E3A8-4E60-8753-FABA3BB40741}"/>
          </ac:spMkLst>
        </pc:spChg>
      </pc:sldChg>
      <pc:sldChg chg="del">
        <pc:chgData name="GOMEZ, Paula" userId="c93cf399-3ed7-4230-9282-8831e3fe5ae7" providerId="ADAL" clId="{C8CE1480-C089-449C-964E-48485A9C67D4}" dt="2023-05-11T14:42:28.963" v="356" actId="2696"/>
        <pc:sldMkLst>
          <pc:docMk/>
          <pc:sldMk cId="179304070" sldId="384"/>
        </pc:sldMkLst>
      </pc:sldChg>
      <pc:sldChg chg="modSp mod">
        <pc:chgData name="GOMEZ, Paula" userId="c93cf399-3ed7-4230-9282-8831e3fe5ae7" providerId="ADAL" clId="{C8CE1480-C089-449C-964E-48485A9C67D4}" dt="2023-04-26T08:32:59.153" v="73" actId="108"/>
        <pc:sldMkLst>
          <pc:docMk/>
          <pc:sldMk cId="3411596396" sldId="386"/>
        </pc:sldMkLst>
        <pc:spChg chg="mod">
          <ac:chgData name="GOMEZ, Paula" userId="c93cf399-3ed7-4230-9282-8831e3fe5ae7" providerId="ADAL" clId="{C8CE1480-C089-449C-964E-48485A9C67D4}" dt="2023-04-26T08:32:59.153" v="73" actId="108"/>
          <ac:spMkLst>
            <pc:docMk/>
            <pc:sldMk cId="3411596396" sldId="386"/>
            <ac:spMk id="2" creationId="{D146A8C7-CD42-3C35-7E5D-E7211479AE5A}"/>
          </ac:spMkLst>
        </pc:spChg>
      </pc:sldChg>
      <pc:sldChg chg="modSp mod">
        <pc:chgData name="GOMEZ, Paula" userId="c93cf399-3ed7-4230-9282-8831e3fe5ae7" providerId="ADAL" clId="{C8CE1480-C089-449C-964E-48485A9C67D4}" dt="2023-04-26T08:25:40.498" v="8" actId="20577"/>
        <pc:sldMkLst>
          <pc:docMk/>
          <pc:sldMk cId="1320938519" sldId="388"/>
        </pc:sldMkLst>
        <pc:spChg chg="mod">
          <ac:chgData name="GOMEZ, Paula" userId="c93cf399-3ed7-4230-9282-8831e3fe5ae7" providerId="ADAL" clId="{C8CE1480-C089-449C-964E-48485A9C67D4}" dt="2023-04-26T08:25:40.498" v="8" actId="20577"/>
          <ac:spMkLst>
            <pc:docMk/>
            <pc:sldMk cId="1320938519" sldId="388"/>
            <ac:spMk id="616" creationId="{00000000-0000-0000-0000-000000000000}"/>
          </ac:spMkLst>
        </pc:spChg>
      </pc:sldChg>
      <pc:sldChg chg="modSp mod">
        <pc:chgData name="GOMEZ, Paula" userId="c93cf399-3ed7-4230-9282-8831e3fe5ae7" providerId="ADAL" clId="{C8CE1480-C089-449C-964E-48485A9C67D4}" dt="2023-05-03T12:54:21.712" v="339" actId="20577"/>
        <pc:sldMkLst>
          <pc:docMk/>
          <pc:sldMk cId="2738237426" sldId="390"/>
        </pc:sldMkLst>
        <pc:spChg chg="mod">
          <ac:chgData name="GOMEZ, Paula" userId="c93cf399-3ed7-4230-9282-8831e3fe5ae7" providerId="ADAL" clId="{C8CE1480-C089-449C-964E-48485A9C67D4}" dt="2023-05-03T12:54:21.712" v="339" actId="20577"/>
          <ac:spMkLst>
            <pc:docMk/>
            <pc:sldMk cId="2738237426" sldId="390"/>
            <ac:spMk id="3" creationId="{00959E9E-68D2-4E31-8EE8-27F8A013F485}"/>
          </ac:spMkLst>
        </pc:spChg>
      </pc:sldChg>
      <pc:sldChg chg="modSp mod">
        <pc:chgData name="GOMEZ, Paula" userId="c93cf399-3ed7-4230-9282-8831e3fe5ae7" providerId="ADAL" clId="{C8CE1480-C089-449C-964E-48485A9C67D4}" dt="2023-04-26T08:32:11.383" v="72" actId="20577"/>
        <pc:sldMkLst>
          <pc:docMk/>
          <pc:sldMk cId="968789286" sldId="391"/>
        </pc:sldMkLst>
        <pc:graphicFrameChg chg="mod modGraphic">
          <ac:chgData name="GOMEZ, Paula" userId="c93cf399-3ed7-4230-9282-8831e3fe5ae7" providerId="ADAL" clId="{C8CE1480-C089-449C-964E-48485A9C67D4}" dt="2023-04-26T08:32:11.383" v="72" actId="20577"/>
          <ac:graphicFrameMkLst>
            <pc:docMk/>
            <pc:sldMk cId="968789286" sldId="391"/>
            <ac:graphicFrameMk id="8" creationId="{71119C54-3A3D-906B-877C-47D935645DA1}"/>
          </ac:graphicFrameMkLst>
        </pc:graphicFrameChg>
      </pc:sldChg>
      <pc:sldChg chg="modSp mod">
        <pc:chgData name="GOMEZ, Paula" userId="c93cf399-3ed7-4230-9282-8831e3fe5ae7" providerId="ADAL" clId="{C8CE1480-C089-449C-964E-48485A9C67D4}" dt="2023-05-03T12:53:28.614" v="279" actId="20577"/>
        <pc:sldMkLst>
          <pc:docMk/>
          <pc:sldMk cId="1412766768" sldId="393"/>
        </pc:sldMkLst>
        <pc:spChg chg="mod">
          <ac:chgData name="GOMEZ, Paula" userId="c93cf399-3ed7-4230-9282-8831e3fe5ae7" providerId="ADAL" clId="{C8CE1480-C089-449C-964E-48485A9C67D4}" dt="2023-05-03T12:53:28.614" v="279" actId="20577"/>
          <ac:spMkLst>
            <pc:docMk/>
            <pc:sldMk cId="1412766768" sldId="393"/>
            <ac:spMk id="4" creationId="{B8798144-C516-5348-A5F5-C41C25162F89}"/>
          </ac:spMkLst>
        </pc:spChg>
      </pc:sldChg>
      <pc:sldChg chg="add">
        <pc:chgData name="GOMEZ, Paula" userId="c93cf399-3ed7-4230-9282-8831e3fe5ae7" providerId="ADAL" clId="{C8CE1480-C089-449C-964E-48485A9C67D4}" dt="2023-05-03T13:00:29.305" v="348"/>
        <pc:sldMkLst>
          <pc:docMk/>
          <pc:sldMk cId="289382359" sldId="460"/>
        </pc:sldMkLst>
      </pc:sldChg>
      <pc:sldChg chg="modTransition modAnim delCm modCm">
        <pc:chgData name="GOMEZ, Paula" userId="c93cf399-3ed7-4230-9282-8831e3fe5ae7" providerId="ADAL" clId="{C8CE1480-C089-449C-964E-48485A9C67D4}" dt="2023-05-12T07:50:33.842" v="373"/>
        <pc:sldMkLst>
          <pc:docMk/>
          <pc:sldMk cId="2976981196" sldId="461"/>
        </pc:sldMkLst>
      </pc:sldChg>
      <pc:sldChg chg="modTransition modCm">
        <pc:chgData name="GOMEZ, Paula" userId="c93cf399-3ed7-4230-9282-8831e3fe5ae7" providerId="ADAL" clId="{C8CE1480-C089-449C-964E-48485A9C67D4}" dt="2023-05-11T14:46:35.786" v="370"/>
        <pc:sldMkLst>
          <pc:docMk/>
          <pc:sldMk cId="799646196" sldId="462"/>
        </pc:sldMkLst>
      </pc:sldChg>
      <pc:sldMasterChg chg="addSp modSp delSldLayout modSldLayout">
        <pc:chgData name="GOMEZ, Paula" userId="c93cf399-3ed7-4230-9282-8831e3fe5ae7" providerId="ADAL" clId="{C8CE1480-C089-449C-964E-48485A9C67D4}" dt="2023-05-03T12:47:53.789" v="104" actId="2696"/>
        <pc:sldMasterMkLst>
          <pc:docMk/>
          <pc:sldMasterMk cId="0" sldId="2147483682"/>
        </pc:sldMasterMkLst>
        <pc:picChg chg="add mod">
          <ac:chgData name="GOMEZ, Paula" userId="c93cf399-3ed7-4230-9282-8831e3fe5ae7" providerId="ADAL" clId="{C8CE1480-C089-449C-964E-48485A9C67D4}" dt="2023-05-03T12:46:20.832" v="75"/>
          <ac:picMkLst>
            <pc:docMk/>
            <pc:sldMasterMk cId="0" sldId="2147483682"/>
            <ac:picMk id="15" creationId="{197A02BE-5679-45ED-B2B5-D7CB62610CFF}"/>
          </ac:picMkLst>
        </pc:picChg>
        <pc:sldLayoutChg chg="addSp modSp">
          <pc:chgData name="GOMEZ, Paula" userId="c93cf399-3ed7-4230-9282-8831e3fe5ae7" providerId="ADAL" clId="{C8CE1480-C089-449C-964E-48485A9C67D4}" dt="2023-05-03T12:46:55.114" v="84"/>
          <pc:sldLayoutMkLst>
            <pc:docMk/>
            <pc:sldMasterMk cId="0" sldId="2147483682"/>
            <pc:sldLayoutMk cId="0" sldId="2147483660"/>
          </pc:sldLayoutMkLst>
          <pc:picChg chg="add mod">
            <ac:chgData name="GOMEZ, Paula" userId="c93cf399-3ed7-4230-9282-8831e3fe5ae7" providerId="ADAL" clId="{C8CE1480-C089-449C-964E-48485A9C67D4}" dt="2023-05-03T12:46:55.114" v="84"/>
            <ac:picMkLst>
              <pc:docMk/>
              <pc:sldMasterMk cId="0" sldId="2147483682"/>
              <pc:sldLayoutMk cId="0" sldId="2147483660"/>
              <ac:picMk id="14" creationId="{35D0EA3C-A74D-4132-9285-C80BD2FA9785}"/>
            </ac:picMkLst>
          </pc:picChg>
        </pc:sldLayoutChg>
        <pc:sldLayoutChg chg="addSp modSp">
          <pc:chgData name="GOMEZ, Paula" userId="c93cf399-3ed7-4230-9282-8831e3fe5ae7" providerId="ADAL" clId="{C8CE1480-C089-449C-964E-48485A9C67D4}" dt="2023-05-03T12:46:59.921" v="85"/>
          <pc:sldLayoutMkLst>
            <pc:docMk/>
            <pc:sldMasterMk cId="0" sldId="2147483682"/>
            <pc:sldLayoutMk cId="0" sldId="2147483661"/>
          </pc:sldLayoutMkLst>
          <pc:picChg chg="add mod">
            <ac:chgData name="GOMEZ, Paula" userId="c93cf399-3ed7-4230-9282-8831e3fe5ae7" providerId="ADAL" clId="{C8CE1480-C089-449C-964E-48485A9C67D4}" dt="2023-05-03T12:46:59.921" v="85"/>
            <ac:picMkLst>
              <pc:docMk/>
              <pc:sldMasterMk cId="0" sldId="2147483682"/>
              <pc:sldLayoutMk cId="0" sldId="2147483661"/>
              <ac:picMk id="16" creationId="{E4FD9C2C-4A5E-4DBE-971D-C3A6E3737662}"/>
            </ac:picMkLst>
          </pc:picChg>
        </pc:sldLayoutChg>
        <pc:sldLayoutChg chg="addSp modSp">
          <pc:chgData name="GOMEZ, Paula" userId="c93cf399-3ed7-4230-9282-8831e3fe5ae7" providerId="ADAL" clId="{C8CE1480-C089-449C-964E-48485A9C67D4}" dt="2023-05-03T12:47:04.868" v="86"/>
          <pc:sldLayoutMkLst>
            <pc:docMk/>
            <pc:sldMasterMk cId="0" sldId="2147483682"/>
            <pc:sldLayoutMk cId="0" sldId="2147483662"/>
          </pc:sldLayoutMkLst>
          <pc:picChg chg="add mod">
            <ac:chgData name="GOMEZ, Paula" userId="c93cf399-3ed7-4230-9282-8831e3fe5ae7" providerId="ADAL" clId="{C8CE1480-C089-449C-964E-48485A9C67D4}" dt="2023-05-03T12:47:04.868" v="86"/>
            <ac:picMkLst>
              <pc:docMk/>
              <pc:sldMasterMk cId="0" sldId="2147483682"/>
              <pc:sldLayoutMk cId="0" sldId="2147483662"/>
              <ac:picMk id="15" creationId="{BB9CE7A0-EE90-4EBC-803C-7899037587C2}"/>
            </ac:picMkLst>
          </pc:picChg>
        </pc:sldLayoutChg>
        <pc:sldLayoutChg chg="addSp modSp">
          <pc:chgData name="GOMEZ, Paula" userId="c93cf399-3ed7-4230-9282-8831e3fe5ae7" providerId="ADAL" clId="{C8CE1480-C089-449C-964E-48485A9C67D4}" dt="2023-05-03T12:47:09.051" v="87"/>
          <pc:sldLayoutMkLst>
            <pc:docMk/>
            <pc:sldMasterMk cId="0" sldId="2147483682"/>
            <pc:sldLayoutMk cId="0" sldId="2147483663"/>
          </pc:sldLayoutMkLst>
          <pc:picChg chg="add mod">
            <ac:chgData name="GOMEZ, Paula" userId="c93cf399-3ed7-4230-9282-8831e3fe5ae7" providerId="ADAL" clId="{C8CE1480-C089-449C-964E-48485A9C67D4}" dt="2023-05-03T12:47:09.051" v="87"/>
            <ac:picMkLst>
              <pc:docMk/>
              <pc:sldMasterMk cId="0" sldId="2147483682"/>
              <pc:sldLayoutMk cId="0" sldId="2147483663"/>
              <ac:picMk id="12" creationId="{BB64145F-BD16-42E1-8FD4-E022C389334A}"/>
            </ac:picMkLst>
          </pc:picChg>
        </pc:sldLayoutChg>
        <pc:sldLayoutChg chg="addSp modSp">
          <pc:chgData name="GOMEZ, Paula" userId="c93cf399-3ed7-4230-9282-8831e3fe5ae7" providerId="ADAL" clId="{C8CE1480-C089-449C-964E-48485A9C67D4}" dt="2023-05-03T12:47:23.318" v="90"/>
          <pc:sldLayoutMkLst>
            <pc:docMk/>
            <pc:sldMasterMk cId="0" sldId="2147483682"/>
            <pc:sldLayoutMk cId="0" sldId="2147483667"/>
          </pc:sldLayoutMkLst>
          <pc:picChg chg="add mod">
            <ac:chgData name="GOMEZ, Paula" userId="c93cf399-3ed7-4230-9282-8831e3fe5ae7" providerId="ADAL" clId="{C8CE1480-C089-449C-964E-48485A9C67D4}" dt="2023-05-03T12:47:23.318" v="90"/>
            <ac:picMkLst>
              <pc:docMk/>
              <pc:sldMasterMk cId="0" sldId="2147483682"/>
              <pc:sldLayoutMk cId="0" sldId="2147483667"/>
              <ac:picMk id="13" creationId="{B985381D-194D-4C90-8D1E-0548522B9002}"/>
            </ac:picMkLst>
          </pc:picChg>
        </pc:sldLayoutChg>
        <pc:sldLayoutChg chg="addSp modSp">
          <pc:chgData name="GOMEZ, Paula" userId="c93cf399-3ed7-4230-9282-8831e3fe5ae7" providerId="ADAL" clId="{C8CE1480-C089-449C-964E-48485A9C67D4}" dt="2023-05-03T12:47:26.565" v="91"/>
          <pc:sldLayoutMkLst>
            <pc:docMk/>
            <pc:sldMasterMk cId="0" sldId="2147483682"/>
            <pc:sldLayoutMk cId="0" sldId="2147483668"/>
          </pc:sldLayoutMkLst>
          <pc:picChg chg="add mod">
            <ac:chgData name="GOMEZ, Paula" userId="c93cf399-3ed7-4230-9282-8831e3fe5ae7" providerId="ADAL" clId="{C8CE1480-C089-449C-964E-48485A9C67D4}" dt="2023-05-03T12:47:26.565" v="91"/>
            <ac:picMkLst>
              <pc:docMk/>
              <pc:sldMasterMk cId="0" sldId="2147483682"/>
              <pc:sldLayoutMk cId="0" sldId="2147483668"/>
              <ac:picMk id="14" creationId="{03681430-417D-4BE2-BD9F-BA19B8C6C82E}"/>
            </ac:picMkLst>
          </pc:picChg>
        </pc:sldLayoutChg>
        <pc:sldLayoutChg chg="addSp modSp del">
          <pc:chgData name="GOMEZ, Paula" userId="c93cf399-3ed7-4230-9282-8831e3fe5ae7" providerId="ADAL" clId="{C8CE1480-C089-449C-964E-48485A9C67D4}" dt="2023-05-03T12:47:53.789" v="104" actId="2696"/>
          <pc:sldLayoutMkLst>
            <pc:docMk/>
            <pc:sldMasterMk cId="0" sldId="2147483682"/>
            <pc:sldLayoutMk cId="0" sldId="2147483669"/>
          </pc:sldLayoutMkLst>
          <pc:picChg chg="add mod">
            <ac:chgData name="GOMEZ, Paula" userId="c93cf399-3ed7-4230-9282-8831e3fe5ae7" providerId="ADAL" clId="{C8CE1480-C089-449C-964E-48485A9C67D4}" dt="2023-05-03T12:47:29.897" v="92"/>
            <ac:picMkLst>
              <pc:docMk/>
              <pc:sldMasterMk cId="0" sldId="2147483682"/>
              <pc:sldLayoutMk cId="0" sldId="2147483669"/>
              <ac:picMk id="14" creationId="{DE651FBC-7B64-4667-B1F9-E4947006C246}"/>
            </ac:picMkLst>
          </pc:picChg>
        </pc:sldLayoutChg>
        <pc:sldLayoutChg chg="addSp modSp del">
          <pc:chgData name="GOMEZ, Paula" userId="c93cf399-3ed7-4230-9282-8831e3fe5ae7" providerId="ADAL" clId="{C8CE1480-C089-449C-964E-48485A9C67D4}" dt="2023-05-03T12:47:52.364" v="103" actId="2696"/>
          <pc:sldLayoutMkLst>
            <pc:docMk/>
            <pc:sldMasterMk cId="0" sldId="2147483682"/>
            <pc:sldLayoutMk cId="0" sldId="2147483670"/>
          </pc:sldLayoutMkLst>
          <pc:picChg chg="add mod">
            <ac:chgData name="GOMEZ, Paula" userId="c93cf399-3ed7-4230-9282-8831e3fe5ae7" providerId="ADAL" clId="{C8CE1480-C089-449C-964E-48485A9C67D4}" dt="2023-05-03T12:47:32.590" v="93"/>
            <ac:picMkLst>
              <pc:docMk/>
              <pc:sldMasterMk cId="0" sldId="2147483682"/>
              <pc:sldLayoutMk cId="0" sldId="2147483670"/>
              <ac:picMk id="14" creationId="{D70A17B7-2A6E-414F-8D46-E257ACEF576E}"/>
            </ac:picMkLst>
          </pc:picChg>
        </pc:sldLayoutChg>
        <pc:sldLayoutChg chg="addSp modSp del">
          <pc:chgData name="GOMEZ, Paula" userId="c93cf399-3ed7-4230-9282-8831e3fe5ae7" providerId="ADAL" clId="{C8CE1480-C089-449C-964E-48485A9C67D4}" dt="2023-05-03T12:47:50.547" v="102" actId="2696"/>
          <pc:sldLayoutMkLst>
            <pc:docMk/>
            <pc:sldMasterMk cId="0" sldId="2147483682"/>
            <pc:sldLayoutMk cId="0" sldId="2147483671"/>
          </pc:sldLayoutMkLst>
          <pc:picChg chg="add mod">
            <ac:chgData name="GOMEZ, Paula" userId="c93cf399-3ed7-4230-9282-8831e3fe5ae7" providerId="ADAL" clId="{C8CE1480-C089-449C-964E-48485A9C67D4}" dt="2023-05-03T12:47:35.493" v="94"/>
            <ac:picMkLst>
              <pc:docMk/>
              <pc:sldMasterMk cId="0" sldId="2147483682"/>
              <pc:sldLayoutMk cId="0" sldId="2147483671"/>
              <ac:picMk id="13" creationId="{C7FFD343-26F5-4C6E-A30B-22355DB5F46D}"/>
            </ac:picMkLst>
          </pc:picChg>
        </pc:sldLayoutChg>
        <pc:sldLayoutChg chg="del">
          <pc:chgData name="GOMEZ, Paula" userId="c93cf399-3ed7-4230-9282-8831e3fe5ae7" providerId="ADAL" clId="{C8CE1480-C089-449C-964E-48485A9C67D4}" dt="2023-05-03T12:47:43.523" v="95" actId="2696"/>
          <pc:sldLayoutMkLst>
            <pc:docMk/>
            <pc:sldMasterMk cId="0" sldId="2147483682"/>
            <pc:sldLayoutMk cId="0" sldId="2147483672"/>
          </pc:sldLayoutMkLst>
        </pc:sldLayoutChg>
        <pc:sldLayoutChg chg="del">
          <pc:chgData name="GOMEZ, Paula" userId="c93cf399-3ed7-4230-9282-8831e3fe5ae7" providerId="ADAL" clId="{C8CE1480-C089-449C-964E-48485A9C67D4}" dt="2023-05-03T12:47:44.765" v="96" actId="2696"/>
          <pc:sldLayoutMkLst>
            <pc:docMk/>
            <pc:sldMasterMk cId="0" sldId="2147483682"/>
            <pc:sldLayoutMk cId="0" sldId="2147483673"/>
          </pc:sldLayoutMkLst>
        </pc:sldLayoutChg>
        <pc:sldLayoutChg chg="del">
          <pc:chgData name="GOMEZ, Paula" userId="c93cf399-3ed7-4230-9282-8831e3fe5ae7" providerId="ADAL" clId="{C8CE1480-C089-449C-964E-48485A9C67D4}" dt="2023-05-03T12:47:45.893" v="97" actId="2696"/>
          <pc:sldLayoutMkLst>
            <pc:docMk/>
            <pc:sldMasterMk cId="0" sldId="2147483682"/>
            <pc:sldLayoutMk cId="0" sldId="2147483676"/>
          </pc:sldLayoutMkLst>
        </pc:sldLayoutChg>
        <pc:sldLayoutChg chg="del">
          <pc:chgData name="GOMEZ, Paula" userId="c93cf399-3ed7-4230-9282-8831e3fe5ae7" providerId="ADAL" clId="{C8CE1480-C089-449C-964E-48485A9C67D4}" dt="2023-05-03T12:47:46.659" v="98" actId="2696"/>
          <pc:sldLayoutMkLst>
            <pc:docMk/>
            <pc:sldMasterMk cId="0" sldId="2147483682"/>
            <pc:sldLayoutMk cId="0" sldId="2147483677"/>
          </pc:sldLayoutMkLst>
        </pc:sldLayoutChg>
        <pc:sldLayoutChg chg="del">
          <pc:chgData name="GOMEZ, Paula" userId="c93cf399-3ed7-4230-9282-8831e3fe5ae7" providerId="ADAL" clId="{C8CE1480-C089-449C-964E-48485A9C67D4}" dt="2023-05-03T12:47:47.468" v="99" actId="2696"/>
          <pc:sldLayoutMkLst>
            <pc:docMk/>
            <pc:sldMasterMk cId="0" sldId="2147483682"/>
            <pc:sldLayoutMk cId="0" sldId="2147483679"/>
          </pc:sldLayoutMkLst>
        </pc:sldLayoutChg>
        <pc:sldLayoutChg chg="del">
          <pc:chgData name="GOMEZ, Paula" userId="c93cf399-3ed7-4230-9282-8831e3fe5ae7" providerId="ADAL" clId="{C8CE1480-C089-449C-964E-48485A9C67D4}" dt="2023-05-03T12:47:48.177" v="100" actId="2696"/>
          <pc:sldLayoutMkLst>
            <pc:docMk/>
            <pc:sldMasterMk cId="0" sldId="2147483682"/>
            <pc:sldLayoutMk cId="0" sldId="2147483680"/>
          </pc:sldLayoutMkLst>
        </pc:sldLayoutChg>
        <pc:sldLayoutChg chg="addSp modSp">
          <pc:chgData name="GOMEZ, Paula" userId="c93cf399-3ed7-4230-9282-8831e3fe5ae7" providerId="ADAL" clId="{C8CE1480-C089-449C-964E-48485A9C67D4}" dt="2023-05-03T12:46:08.172" v="74"/>
          <pc:sldLayoutMkLst>
            <pc:docMk/>
            <pc:sldMasterMk cId="0" sldId="2147483682"/>
            <pc:sldLayoutMk cId="0" sldId="2147483683"/>
          </pc:sldLayoutMkLst>
          <pc:spChg chg="add mod">
            <ac:chgData name="GOMEZ, Paula" userId="c93cf399-3ed7-4230-9282-8831e3fe5ae7" providerId="ADAL" clId="{C8CE1480-C089-449C-964E-48485A9C67D4}" dt="2023-05-03T12:46:08.172" v="74"/>
            <ac:spMkLst>
              <pc:docMk/>
              <pc:sldMasterMk cId="0" sldId="2147483682"/>
              <pc:sldLayoutMk cId="0" sldId="2147483683"/>
              <ac:spMk id="16" creationId="{C389F6ED-DC3E-4B7A-A917-BDEAFC444E84}"/>
            </ac:spMkLst>
          </pc:spChg>
          <pc:picChg chg="add mod">
            <ac:chgData name="GOMEZ, Paula" userId="c93cf399-3ed7-4230-9282-8831e3fe5ae7" providerId="ADAL" clId="{C8CE1480-C089-449C-964E-48485A9C67D4}" dt="2023-05-03T12:46:08.172" v="74"/>
            <ac:picMkLst>
              <pc:docMk/>
              <pc:sldMasterMk cId="0" sldId="2147483682"/>
              <pc:sldLayoutMk cId="0" sldId="2147483683"/>
              <ac:picMk id="15" creationId="{F8E8EFCF-61E0-413D-A0F3-1CE02BBC91FC}"/>
            </ac:picMkLst>
          </pc:picChg>
        </pc:sldLayoutChg>
        <pc:sldLayoutChg chg="addSp modSp">
          <pc:chgData name="GOMEZ, Paula" userId="c93cf399-3ed7-4230-9282-8831e3fe5ae7" providerId="ADAL" clId="{C8CE1480-C089-449C-964E-48485A9C67D4}" dt="2023-05-03T12:46:24.152" v="76"/>
          <pc:sldLayoutMkLst>
            <pc:docMk/>
            <pc:sldMasterMk cId="0" sldId="2147483682"/>
            <pc:sldLayoutMk cId="0" sldId="2147483684"/>
          </pc:sldLayoutMkLst>
          <pc:picChg chg="add mod">
            <ac:chgData name="GOMEZ, Paula" userId="c93cf399-3ed7-4230-9282-8831e3fe5ae7" providerId="ADAL" clId="{C8CE1480-C089-449C-964E-48485A9C67D4}" dt="2023-05-03T12:46:24.152" v="76"/>
            <ac:picMkLst>
              <pc:docMk/>
              <pc:sldMasterMk cId="0" sldId="2147483682"/>
              <pc:sldLayoutMk cId="0" sldId="2147483684"/>
              <ac:picMk id="20" creationId="{7403385C-84B5-4337-B774-C5117FEA6912}"/>
            </ac:picMkLst>
          </pc:picChg>
        </pc:sldLayoutChg>
        <pc:sldLayoutChg chg="addSp modSp">
          <pc:chgData name="GOMEZ, Paula" userId="c93cf399-3ed7-4230-9282-8831e3fe5ae7" providerId="ADAL" clId="{C8CE1480-C089-449C-964E-48485A9C67D4}" dt="2023-05-03T12:46:28.605" v="77"/>
          <pc:sldLayoutMkLst>
            <pc:docMk/>
            <pc:sldMasterMk cId="0" sldId="2147483682"/>
            <pc:sldLayoutMk cId="0" sldId="2147483686"/>
          </pc:sldLayoutMkLst>
          <pc:picChg chg="add mod">
            <ac:chgData name="GOMEZ, Paula" userId="c93cf399-3ed7-4230-9282-8831e3fe5ae7" providerId="ADAL" clId="{C8CE1480-C089-449C-964E-48485A9C67D4}" dt="2023-05-03T12:46:28.605" v="77"/>
            <ac:picMkLst>
              <pc:docMk/>
              <pc:sldMasterMk cId="0" sldId="2147483682"/>
              <pc:sldLayoutMk cId="0" sldId="2147483686"/>
              <ac:picMk id="15" creationId="{1D48475E-70BD-488D-844A-8619769EF826}"/>
            </ac:picMkLst>
          </pc:picChg>
        </pc:sldLayoutChg>
        <pc:sldLayoutChg chg="addSp modSp">
          <pc:chgData name="GOMEZ, Paula" userId="c93cf399-3ed7-4230-9282-8831e3fe5ae7" providerId="ADAL" clId="{C8CE1480-C089-449C-964E-48485A9C67D4}" dt="2023-05-03T12:46:31.469" v="78"/>
          <pc:sldLayoutMkLst>
            <pc:docMk/>
            <pc:sldMasterMk cId="0" sldId="2147483682"/>
            <pc:sldLayoutMk cId="0" sldId="2147483687"/>
          </pc:sldLayoutMkLst>
          <pc:picChg chg="add mod">
            <ac:chgData name="GOMEZ, Paula" userId="c93cf399-3ed7-4230-9282-8831e3fe5ae7" providerId="ADAL" clId="{C8CE1480-C089-449C-964E-48485A9C67D4}" dt="2023-05-03T12:46:31.469" v="78"/>
            <ac:picMkLst>
              <pc:docMk/>
              <pc:sldMasterMk cId="0" sldId="2147483682"/>
              <pc:sldLayoutMk cId="0" sldId="2147483687"/>
              <ac:picMk id="17" creationId="{74D77131-519B-4A91-8BAF-7AF7F664C19B}"/>
            </ac:picMkLst>
          </pc:picChg>
        </pc:sldLayoutChg>
        <pc:sldLayoutChg chg="addSp modSp">
          <pc:chgData name="GOMEZ, Paula" userId="c93cf399-3ed7-4230-9282-8831e3fe5ae7" providerId="ADAL" clId="{C8CE1480-C089-449C-964E-48485A9C67D4}" dt="2023-05-03T12:46:35.004" v="79"/>
          <pc:sldLayoutMkLst>
            <pc:docMk/>
            <pc:sldMasterMk cId="0" sldId="2147483682"/>
            <pc:sldLayoutMk cId="0" sldId="2147483688"/>
          </pc:sldLayoutMkLst>
          <pc:picChg chg="add mod">
            <ac:chgData name="GOMEZ, Paula" userId="c93cf399-3ed7-4230-9282-8831e3fe5ae7" providerId="ADAL" clId="{C8CE1480-C089-449C-964E-48485A9C67D4}" dt="2023-05-03T12:46:35.004" v="79"/>
            <ac:picMkLst>
              <pc:docMk/>
              <pc:sldMasterMk cId="0" sldId="2147483682"/>
              <pc:sldLayoutMk cId="0" sldId="2147483688"/>
              <ac:picMk id="18" creationId="{BB63BBA9-D666-4A69-A74E-69AEAC43F4FE}"/>
            </ac:picMkLst>
          </pc:picChg>
        </pc:sldLayoutChg>
        <pc:sldLayoutChg chg="addSp modSp">
          <pc:chgData name="GOMEZ, Paula" userId="c93cf399-3ed7-4230-9282-8831e3fe5ae7" providerId="ADAL" clId="{C8CE1480-C089-449C-964E-48485A9C67D4}" dt="2023-05-03T12:46:37.861" v="80"/>
          <pc:sldLayoutMkLst>
            <pc:docMk/>
            <pc:sldMasterMk cId="0" sldId="2147483682"/>
            <pc:sldLayoutMk cId="0" sldId="2147483689"/>
          </pc:sldLayoutMkLst>
          <pc:picChg chg="add mod">
            <ac:chgData name="GOMEZ, Paula" userId="c93cf399-3ed7-4230-9282-8831e3fe5ae7" providerId="ADAL" clId="{C8CE1480-C089-449C-964E-48485A9C67D4}" dt="2023-05-03T12:46:37.861" v="80"/>
            <ac:picMkLst>
              <pc:docMk/>
              <pc:sldMasterMk cId="0" sldId="2147483682"/>
              <pc:sldLayoutMk cId="0" sldId="2147483689"/>
              <ac:picMk id="18" creationId="{CFB1E574-6586-410E-80D5-A080270DA3E0}"/>
            </ac:picMkLst>
          </pc:picChg>
        </pc:sldLayoutChg>
        <pc:sldLayoutChg chg="addSp modSp">
          <pc:chgData name="GOMEZ, Paula" userId="c93cf399-3ed7-4230-9282-8831e3fe5ae7" providerId="ADAL" clId="{C8CE1480-C089-449C-964E-48485A9C67D4}" dt="2023-05-03T12:46:40.917" v="81"/>
          <pc:sldLayoutMkLst>
            <pc:docMk/>
            <pc:sldMasterMk cId="0" sldId="2147483682"/>
            <pc:sldLayoutMk cId="0" sldId="2147483690"/>
          </pc:sldLayoutMkLst>
          <pc:picChg chg="add mod">
            <ac:chgData name="GOMEZ, Paula" userId="c93cf399-3ed7-4230-9282-8831e3fe5ae7" providerId="ADAL" clId="{C8CE1480-C089-449C-964E-48485A9C67D4}" dt="2023-05-03T12:46:40.917" v="81"/>
            <ac:picMkLst>
              <pc:docMk/>
              <pc:sldMasterMk cId="0" sldId="2147483682"/>
              <pc:sldLayoutMk cId="0" sldId="2147483690"/>
              <ac:picMk id="18" creationId="{8F6A5662-8282-424F-8989-8913F72C8EB5}"/>
            </ac:picMkLst>
          </pc:picChg>
        </pc:sldLayoutChg>
        <pc:sldLayoutChg chg="addSp modSp">
          <pc:chgData name="GOMEZ, Paula" userId="c93cf399-3ed7-4230-9282-8831e3fe5ae7" providerId="ADAL" clId="{C8CE1480-C089-449C-964E-48485A9C67D4}" dt="2023-05-03T12:46:43.935" v="82"/>
          <pc:sldLayoutMkLst>
            <pc:docMk/>
            <pc:sldMasterMk cId="0" sldId="2147483682"/>
            <pc:sldLayoutMk cId="0" sldId="2147483691"/>
          </pc:sldLayoutMkLst>
          <pc:picChg chg="add mod">
            <ac:chgData name="GOMEZ, Paula" userId="c93cf399-3ed7-4230-9282-8831e3fe5ae7" providerId="ADAL" clId="{C8CE1480-C089-449C-964E-48485A9C67D4}" dt="2023-05-03T12:46:43.935" v="82"/>
            <ac:picMkLst>
              <pc:docMk/>
              <pc:sldMasterMk cId="0" sldId="2147483682"/>
              <pc:sldLayoutMk cId="0" sldId="2147483691"/>
              <ac:picMk id="18" creationId="{AA0812A7-BB9A-41E2-88E9-C662996FB28C}"/>
            </ac:picMkLst>
          </pc:picChg>
        </pc:sldLayoutChg>
        <pc:sldLayoutChg chg="addSp modSp">
          <pc:chgData name="GOMEZ, Paula" userId="c93cf399-3ed7-4230-9282-8831e3fe5ae7" providerId="ADAL" clId="{C8CE1480-C089-449C-964E-48485A9C67D4}" dt="2023-05-03T12:46:51.927" v="83"/>
          <pc:sldLayoutMkLst>
            <pc:docMk/>
            <pc:sldMasterMk cId="0" sldId="2147483682"/>
            <pc:sldLayoutMk cId="0" sldId="2147483693"/>
          </pc:sldLayoutMkLst>
          <pc:picChg chg="add mod">
            <ac:chgData name="GOMEZ, Paula" userId="c93cf399-3ed7-4230-9282-8831e3fe5ae7" providerId="ADAL" clId="{C8CE1480-C089-449C-964E-48485A9C67D4}" dt="2023-05-03T12:46:51.927" v="83"/>
            <ac:picMkLst>
              <pc:docMk/>
              <pc:sldMasterMk cId="0" sldId="2147483682"/>
              <pc:sldLayoutMk cId="0" sldId="2147483693"/>
              <ac:picMk id="16" creationId="{A5914990-5474-427A-8712-491E1387C702}"/>
            </ac:picMkLst>
          </pc:picChg>
        </pc:sldLayoutChg>
        <pc:sldLayoutChg chg="del">
          <pc:chgData name="GOMEZ, Paula" userId="c93cf399-3ed7-4230-9282-8831e3fe5ae7" providerId="ADAL" clId="{C8CE1480-C089-449C-964E-48485A9C67D4}" dt="2023-05-03T12:47:49.440" v="101" actId="2696"/>
          <pc:sldLayoutMkLst>
            <pc:docMk/>
            <pc:sldMasterMk cId="0" sldId="2147483682"/>
            <pc:sldLayoutMk cId="2613072162" sldId="2147483718"/>
          </pc:sldLayoutMkLst>
        </pc:sldLayoutChg>
        <pc:sldLayoutChg chg="addSp modSp">
          <pc:chgData name="GOMEZ, Paula" userId="c93cf399-3ed7-4230-9282-8831e3fe5ae7" providerId="ADAL" clId="{C8CE1480-C089-449C-964E-48485A9C67D4}" dt="2023-05-03T12:47:12.266" v="88"/>
          <pc:sldLayoutMkLst>
            <pc:docMk/>
            <pc:sldMasterMk cId="0" sldId="2147483682"/>
            <pc:sldLayoutMk cId="2884475595" sldId="2147483719"/>
          </pc:sldLayoutMkLst>
          <pc:picChg chg="add mod">
            <ac:chgData name="GOMEZ, Paula" userId="c93cf399-3ed7-4230-9282-8831e3fe5ae7" providerId="ADAL" clId="{C8CE1480-C089-449C-964E-48485A9C67D4}" dt="2023-05-03T12:47:12.266" v="88"/>
            <ac:picMkLst>
              <pc:docMk/>
              <pc:sldMasterMk cId="0" sldId="2147483682"/>
              <pc:sldLayoutMk cId="2884475595" sldId="2147483719"/>
              <ac:picMk id="12" creationId="{A272FE1C-F96A-4AE9-80D5-85EBD476BAC3}"/>
            </ac:picMkLst>
          </pc:picChg>
        </pc:sldLayoutChg>
        <pc:sldLayoutChg chg="addSp modSp">
          <pc:chgData name="GOMEZ, Paula" userId="c93cf399-3ed7-4230-9282-8831e3fe5ae7" providerId="ADAL" clId="{C8CE1480-C089-449C-964E-48485A9C67D4}" dt="2023-05-03T12:47:15.086" v="89"/>
          <pc:sldLayoutMkLst>
            <pc:docMk/>
            <pc:sldMasterMk cId="0" sldId="2147483682"/>
            <pc:sldLayoutMk cId="721061141" sldId="2147483774"/>
          </pc:sldLayoutMkLst>
          <pc:picChg chg="add mod">
            <ac:chgData name="GOMEZ, Paula" userId="c93cf399-3ed7-4230-9282-8831e3fe5ae7" providerId="ADAL" clId="{C8CE1480-C089-449C-964E-48485A9C67D4}" dt="2023-05-03T12:47:15.086" v="89"/>
            <ac:picMkLst>
              <pc:docMk/>
              <pc:sldMasterMk cId="0" sldId="2147483682"/>
              <pc:sldLayoutMk cId="721061141" sldId="2147483774"/>
              <ac:picMk id="12" creationId="{A8A78DE4-46C1-4681-916C-20793716B534}"/>
            </ac:picMkLst>
          </pc:picChg>
        </pc:sldLayoutChg>
      </pc:sldMasterChg>
      <pc:sldMasterChg chg="del delSldLayout">
        <pc:chgData name="GOMEZ, Paula" userId="c93cf399-3ed7-4230-9282-8831e3fe5ae7" providerId="ADAL" clId="{C8CE1480-C089-449C-964E-48485A9C67D4}" dt="2023-05-03T12:47:58.860" v="116" actId="2696"/>
        <pc:sldMasterMkLst>
          <pc:docMk/>
          <pc:sldMasterMk cId="1378021927" sldId="2147483694"/>
        </pc:sldMasterMkLst>
        <pc:sldLayoutChg chg="del">
          <pc:chgData name="GOMEZ, Paula" userId="c93cf399-3ed7-4230-9282-8831e3fe5ae7" providerId="ADAL" clId="{C8CE1480-C089-449C-964E-48485A9C67D4}" dt="2023-05-03T12:47:58.828" v="105" actId="2696"/>
          <pc:sldLayoutMkLst>
            <pc:docMk/>
            <pc:sldMasterMk cId="1378021927" sldId="2147483694"/>
            <pc:sldLayoutMk cId="1068411379" sldId="2147483695"/>
          </pc:sldLayoutMkLst>
        </pc:sldLayoutChg>
        <pc:sldLayoutChg chg="del">
          <pc:chgData name="GOMEZ, Paula" userId="c93cf399-3ed7-4230-9282-8831e3fe5ae7" providerId="ADAL" clId="{C8CE1480-C089-449C-964E-48485A9C67D4}" dt="2023-05-03T12:47:58.831" v="106" actId="2696"/>
          <pc:sldLayoutMkLst>
            <pc:docMk/>
            <pc:sldMasterMk cId="1378021927" sldId="2147483694"/>
            <pc:sldLayoutMk cId="2643559718" sldId="2147483696"/>
          </pc:sldLayoutMkLst>
        </pc:sldLayoutChg>
        <pc:sldLayoutChg chg="del">
          <pc:chgData name="GOMEZ, Paula" userId="c93cf399-3ed7-4230-9282-8831e3fe5ae7" providerId="ADAL" clId="{C8CE1480-C089-449C-964E-48485A9C67D4}" dt="2023-05-03T12:47:58.833" v="107" actId="2696"/>
          <pc:sldLayoutMkLst>
            <pc:docMk/>
            <pc:sldMasterMk cId="1378021927" sldId="2147483694"/>
            <pc:sldLayoutMk cId="3810440016" sldId="2147483697"/>
          </pc:sldLayoutMkLst>
        </pc:sldLayoutChg>
        <pc:sldLayoutChg chg="del">
          <pc:chgData name="GOMEZ, Paula" userId="c93cf399-3ed7-4230-9282-8831e3fe5ae7" providerId="ADAL" clId="{C8CE1480-C089-449C-964E-48485A9C67D4}" dt="2023-05-03T12:47:58.836" v="108" actId="2696"/>
          <pc:sldLayoutMkLst>
            <pc:docMk/>
            <pc:sldMasterMk cId="1378021927" sldId="2147483694"/>
            <pc:sldLayoutMk cId="1896058034" sldId="2147483698"/>
          </pc:sldLayoutMkLst>
        </pc:sldLayoutChg>
        <pc:sldLayoutChg chg="del">
          <pc:chgData name="GOMEZ, Paula" userId="c93cf399-3ed7-4230-9282-8831e3fe5ae7" providerId="ADAL" clId="{C8CE1480-C089-449C-964E-48485A9C67D4}" dt="2023-05-03T12:47:58.839" v="109" actId="2696"/>
          <pc:sldLayoutMkLst>
            <pc:docMk/>
            <pc:sldMasterMk cId="1378021927" sldId="2147483694"/>
            <pc:sldLayoutMk cId="3061826134" sldId="2147483699"/>
          </pc:sldLayoutMkLst>
        </pc:sldLayoutChg>
        <pc:sldLayoutChg chg="del">
          <pc:chgData name="GOMEZ, Paula" userId="c93cf399-3ed7-4230-9282-8831e3fe5ae7" providerId="ADAL" clId="{C8CE1480-C089-449C-964E-48485A9C67D4}" dt="2023-05-03T12:47:58.842" v="110" actId="2696"/>
          <pc:sldLayoutMkLst>
            <pc:docMk/>
            <pc:sldMasterMk cId="1378021927" sldId="2147483694"/>
            <pc:sldLayoutMk cId="2196841307" sldId="2147483700"/>
          </pc:sldLayoutMkLst>
        </pc:sldLayoutChg>
        <pc:sldLayoutChg chg="del">
          <pc:chgData name="GOMEZ, Paula" userId="c93cf399-3ed7-4230-9282-8831e3fe5ae7" providerId="ADAL" clId="{C8CE1480-C089-449C-964E-48485A9C67D4}" dt="2023-05-03T12:47:58.844" v="111" actId="2696"/>
          <pc:sldLayoutMkLst>
            <pc:docMk/>
            <pc:sldMasterMk cId="1378021927" sldId="2147483694"/>
            <pc:sldLayoutMk cId="1561335240" sldId="2147483701"/>
          </pc:sldLayoutMkLst>
        </pc:sldLayoutChg>
        <pc:sldLayoutChg chg="del">
          <pc:chgData name="GOMEZ, Paula" userId="c93cf399-3ed7-4230-9282-8831e3fe5ae7" providerId="ADAL" clId="{C8CE1480-C089-449C-964E-48485A9C67D4}" dt="2023-05-03T12:47:58.846" v="112" actId="2696"/>
          <pc:sldLayoutMkLst>
            <pc:docMk/>
            <pc:sldMasterMk cId="1378021927" sldId="2147483694"/>
            <pc:sldLayoutMk cId="3353726260" sldId="2147483702"/>
          </pc:sldLayoutMkLst>
        </pc:sldLayoutChg>
        <pc:sldLayoutChg chg="del">
          <pc:chgData name="GOMEZ, Paula" userId="c93cf399-3ed7-4230-9282-8831e3fe5ae7" providerId="ADAL" clId="{C8CE1480-C089-449C-964E-48485A9C67D4}" dt="2023-05-03T12:47:58.847" v="113" actId="2696"/>
          <pc:sldLayoutMkLst>
            <pc:docMk/>
            <pc:sldMasterMk cId="1378021927" sldId="2147483694"/>
            <pc:sldLayoutMk cId="4154173492" sldId="2147483703"/>
          </pc:sldLayoutMkLst>
        </pc:sldLayoutChg>
        <pc:sldLayoutChg chg="del">
          <pc:chgData name="GOMEZ, Paula" userId="c93cf399-3ed7-4230-9282-8831e3fe5ae7" providerId="ADAL" clId="{C8CE1480-C089-449C-964E-48485A9C67D4}" dt="2023-05-03T12:47:58.856" v="114" actId="2696"/>
          <pc:sldLayoutMkLst>
            <pc:docMk/>
            <pc:sldMasterMk cId="1378021927" sldId="2147483694"/>
            <pc:sldLayoutMk cId="1739097690" sldId="2147483704"/>
          </pc:sldLayoutMkLst>
        </pc:sldLayoutChg>
        <pc:sldLayoutChg chg="del">
          <pc:chgData name="GOMEZ, Paula" userId="c93cf399-3ed7-4230-9282-8831e3fe5ae7" providerId="ADAL" clId="{C8CE1480-C089-449C-964E-48485A9C67D4}" dt="2023-05-03T12:47:58.857" v="115" actId="2696"/>
          <pc:sldLayoutMkLst>
            <pc:docMk/>
            <pc:sldMasterMk cId="1378021927" sldId="2147483694"/>
            <pc:sldLayoutMk cId="1304736610" sldId="2147483705"/>
          </pc:sldLayoutMkLst>
        </pc:sldLayoutChg>
      </pc:sldMasterChg>
      <pc:sldMasterChg chg="del delSldLayout">
        <pc:chgData name="GOMEZ, Paula" userId="c93cf399-3ed7-4230-9282-8831e3fe5ae7" providerId="ADAL" clId="{C8CE1480-C089-449C-964E-48485A9C67D4}" dt="2023-05-03T12:48:00.286" v="128" actId="2696"/>
        <pc:sldMasterMkLst>
          <pc:docMk/>
          <pc:sldMasterMk cId="1487629674" sldId="2147483706"/>
        </pc:sldMasterMkLst>
        <pc:sldLayoutChg chg="del">
          <pc:chgData name="GOMEZ, Paula" userId="c93cf399-3ed7-4230-9282-8831e3fe5ae7" providerId="ADAL" clId="{C8CE1480-C089-449C-964E-48485A9C67D4}" dt="2023-05-03T12:48:00.256" v="117" actId="2696"/>
          <pc:sldLayoutMkLst>
            <pc:docMk/>
            <pc:sldMasterMk cId="1487629674" sldId="2147483706"/>
            <pc:sldLayoutMk cId="2646703073" sldId="2147483707"/>
          </pc:sldLayoutMkLst>
        </pc:sldLayoutChg>
        <pc:sldLayoutChg chg="del">
          <pc:chgData name="GOMEZ, Paula" userId="c93cf399-3ed7-4230-9282-8831e3fe5ae7" providerId="ADAL" clId="{C8CE1480-C089-449C-964E-48485A9C67D4}" dt="2023-05-03T12:48:00.259" v="118" actId="2696"/>
          <pc:sldLayoutMkLst>
            <pc:docMk/>
            <pc:sldMasterMk cId="1487629674" sldId="2147483706"/>
            <pc:sldLayoutMk cId="4051812800" sldId="2147483708"/>
          </pc:sldLayoutMkLst>
        </pc:sldLayoutChg>
        <pc:sldLayoutChg chg="del">
          <pc:chgData name="GOMEZ, Paula" userId="c93cf399-3ed7-4230-9282-8831e3fe5ae7" providerId="ADAL" clId="{C8CE1480-C089-449C-964E-48485A9C67D4}" dt="2023-05-03T12:48:00.262" v="119" actId="2696"/>
          <pc:sldLayoutMkLst>
            <pc:docMk/>
            <pc:sldMasterMk cId="1487629674" sldId="2147483706"/>
            <pc:sldLayoutMk cId="3675841290" sldId="2147483709"/>
          </pc:sldLayoutMkLst>
        </pc:sldLayoutChg>
        <pc:sldLayoutChg chg="del">
          <pc:chgData name="GOMEZ, Paula" userId="c93cf399-3ed7-4230-9282-8831e3fe5ae7" providerId="ADAL" clId="{C8CE1480-C089-449C-964E-48485A9C67D4}" dt="2023-05-03T12:48:00.265" v="120" actId="2696"/>
          <pc:sldLayoutMkLst>
            <pc:docMk/>
            <pc:sldMasterMk cId="1487629674" sldId="2147483706"/>
            <pc:sldLayoutMk cId="3926829502" sldId="2147483710"/>
          </pc:sldLayoutMkLst>
        </pc:sldLayoutChg>
        <pc:sldLayoutChg chg="del">
          <pc:chgData name="GOMEZ, Paula" userId="c93cf399-3ed7-4230-9282-8831e3fe5ae7" providerId="ADAL" clId="{C8CE1480-C089-449C-964E-48485A9C67D4}" dt="2023-05-03T12:48:00.268" v="121" actId="2696"/>
          <pc:sldLayoutMkLst>
            <pc:docMk/>
            <pc:sldMasterMk cId="1487629674" sldId="2147483706"/>
            <pc:sldLayoutMk cId="85156819" sldId="2147483711"/>
          </pc:sldLayoutMkLst>
        </pc:sldLayoutChg>
        <pc:sldLayoutChg chg="del">
          <pc:chgData name="GOMEZ, Paula" userId="c93cf399-3ed7-4230-9282-8831e3fe5ae7" providerId="ADAL" clId="{C8CE1480-C089-449C-964E-48485A9C67D4}" dt="2023-05-03T12:48:00.271" v="122" actId="2696"/>
          <pc:sldLayoutMkLst>
            <pc:docMk/>
            <pc:sldMasterMk cId="1487629674" sldId="2147483706"/>
            <pc:sldLayoutMk cId="484851438" sldId="2147483712"/>
          </pc:sldLayoutMkLst>
        </pc:sldLayoutChg>
        <pc:sldLayoutChg chg="del">
          <pc:chgData name="GOMEZ, Paula" userId="c93cf399-3ed7-4230-9282-8831e3fe5ae7" providerId="ADAL" clId="{C8CE1480-C089-449C-964E-48485A9C67D4}" dt="2023-05-03T12:48:00.275" v="123" actId="2696"/>
          <pc:sldLayoutMkLst>
            <pc:docMk/>
            <pc:sldMasterMk cId="1487629674" sldId="2147483706"/>
            <pc:sldLayoutMk cId="1318545750" sldId="2147483713"/>
          </pc:sldLayoutMkLst>
        </pc:sldLayoutChg>
        <pc:sldLayoutChg chg="del">
          <pc:chgData name="GOMEZ, Paula" userId="c93cf399-3ed7-4230-9282-8831e3fe5ae7" providerId="ADAL" clId="{C8CE1480-C089-449C-964E-48485A9C67D4}" dt="2023-05-03T12:48:00.277" v="124" actId="2696"/>
          <pc:sldLayoutMkLst>
            <pc:docMk/>
            <pc:sldMasterMk cId="1487629674" sldId="2147483706"/>
            <pc:sldLayoutMk cId="501177654" sldId="2147483714"/>
          </pc:sldLayoutMkLst>
        </pc:sldLayoutChg>
        <pc:sldLayoutChg chg="del">
          <pc:chgData name="GOMEZ, Paula" userId="c93cf399-3ed7-4230-9282-8831e3fe5ae7" providerId="ADAL" clId="{C8CE1480-C089-449C-964E-48485A9C67D4}" dt="2023-05-03T12:48:00.279" v="125" actId="2696"/>
          <pc:sldLayoutMkLst>
            <pc:docMk/>
            <pc:sldMasterMk cId="1487629674" sldId="2147483706"/>
            <pc:sldLayoutMk cId="1345160242" sldId="2147483715"/>
          </pc:sldLayoutMkLst>
        </pc:sldLayoutChg>
        <pc:sldLayoutChg chg="del">
          <pc:chgData name="GOMEZ, Paula" userId="c93cf399-3ed7-4230-9282-8831e3fe5ae7" providerId="ADAL" clId="{C8CE1480-C089-449C-964E-48485A9C67D4}" dt="2023-05-03T12:48:00.281" v="126" actId="2696"/>
          <pc:sldLayoutMkLst>
            <pc:docMk/>
            <pc:sldMasterMk cId="1487629674" sldId="2147483706"/>
            <pc:sldLayoutMk cId="3726182753" sldId="2147483716"/>
          </pc:sldLayoutMkLst>
        </pc:sldLayoutChg>
        <pc:sldLayoutChg chg="del">
          <pc:chgData name="GOMEZ, Paula" userId="c93cf399-3ed7-4230-9282-8831e3fe5ae7" providerId="ADAL" clId="{C8CE1480-C089-449C-964E-48485A9C67D4}" dt="2023-05-03T12:48:00.283" v="127" actId="2696"/>
          <pc:sldLayoutMkLst>
            <pc:docMk/>
            <pc:sldMasterMk cId="1487629674" sldId="2147483706"/>
            <pc:sldLayoutMk cId="1597686176" sldId="2147483717"/>
          </pc:sldLayoutMkLst>
        </pc:sldLayoutChg>
      </pc:sldMasterChg>
      <pc:sldMasterChg chg="del delSldLayout">
        <pc:chgData name="GOMEZ, Paula" userId="c93cf399-3ed7-4230-9282-8831e3fe5ae7" providerId="ADAL" clId="{C8CE1480-C089-449C-964E-48485A9C67D4}" dt="2023-05-03T12:48:04.176" v="156" actId="2696"/>
        <pc:sldMasterMkLst>
          <pc:docMk/>
          <pc:sldMasterMk cId="0" sldId="2147483720"/>
        </pc:sldMasterMkLst>
        <pc:sldLayoutChg chg="del">
          <pc:chgData name="GOMEZ, Paula" userId="c93cf399-3ed7-4230-9282-8831e3fe5ae7" providerId="ADAL" clId="{C8CE1480-C089-449C-964E-48485A9C67D4}" dt="2023-05-03T12:48:04.115" v="129" actId="2696"/>
          <pc:sldLayoutMkLst>
            <pc:docMk/>
            <pc:sldMasterMk cId="0" sldId="2147483720"/>
            <pc:sldLayoutMk cId="0" sldId="2147483721"/>
          </pc:sldLayoutMkLst>
        </pc:sldLayoutChg>
        <pc:sldLayoutChg chg="del">
          <pc:chgData name="GOMEZ, Paula" userId="c93cf399-3ed7-4230-9282-8831e3fe5ae7" providerId="ADAL" clId="{C8CE1480-C089-449C-964E-48485A9C67D4}" dt="2023-05-03T12:48:04.119" v="130" actId="2696"/>
          <pc:sldLayoutMkLst>
            <pc:docMk/>
            <pc:sldMasterMk cId="0" sldId="2147483720"/>
            <pc:sldLayoutMk cId="0" sldId="2147483722"/>
          </pc:sldLayoutMkLst>
        </pc:sldLayoutChg>
        <pc:sldLayoutChg chg="del">
          <pc:chgData name="GOMEZ, Paula" userId="c93cf399-3ed7-4230-9282-8831e3fe5ae7" providerId="ADAL" clId="{C8CE1480-C089-449C-964E-48485A9C67D4}" dt="2023-05-03T12:48:04.123" v="131" actId="2696"/>
          <pc:sldLayoutMkLst>
            <pc:docMk/>
            <pc:sldMasterMk cId="0" sldId="2147483720"/>
            <pc:sldLayoutMk cId="0" sldId="2147483723"/>
          </pc:sldLayoutMkLst>
        </pc:sldLayoutChg>
        <pc:sldLayoutChg chg="del">
          <pc:chgData name="GOMEZ, Paula" userId="c93cf399-3ed7-4230-9282-8831e3fe5ae7" providerId="ADAL" clId="{C8CE1480-C089-449C-964E-48485A9C67D4}" dt="2023-05-03T12:48:04.126" v="132" actId="2696"/>
          <pc:sldLayoutMkLst>
            <pc:docMk/>
            <pc:sldMasterMk cId="0" sldId="2147483720"/>
            <pc:sldLayoutMk cId="0" sldId="2147483724"/>
          </pc:sldLayoutMkLst>
        </pc:sldLayoutChg>
        <pc:sldLayoutChg chg="del">
          <pc:chgData name="GOMEZ, Paula" userId="c93cf399-3ed7-4230-9282-8831e3fe5ae7" providerId="ADAL" clId="{C8CE1480-C089-449C-964E-48485A9C67D4}" dt="2023-05-03T12:48:04.129" v="133" actId="2696"/>
          <pc:sldLayoutMkLst>
            <pc:docMk/>
            <pc:sldMasterMk cId="0" sldId="2147483720"/>
            <pc:sldLayoutMk cId="0" sldId="2147483725"/>
          </pc:sldLayoutMkLst>
        </pc:sldLayoutChg>
        <pc:sldLayoutChg chg="del">
          <pc:chgData name="GOMEZ, Paula" userId="c93cf399-3ed7-4230-9282-8831e3fe5ae7" providerId="ADAL" clId="{C8CE1480-C089-449C-964E-48485A9C67D4}" dt="2023-05-03T12:48:04.131" v="134" actId="2696"/>
          <pc:sldLayoutMkLst>
            <pc:docMk/>
            <pc:sldMasterMk cId="0" sldId="2147483720"/>
            <pc:sldLayoutMk cId="0" sldId="2147483726"/>
          </pc:sldLayoutMkLst>
        </pc:sldLayoutChg>
        <pc:sldLayoutChg chg="del">
          <pc:chgData name="GOMEZ, Paula" userId="c93cf399-3ed7-4230-9282-8831e3fe5ae7" providerId="ADAL" clId="{C8CE1480-C089-449C-964E-48485A9C67D4}" dt="2023-05-03T12:48:04.134" v="135" actId="2696"/>
          <pc:sldLayoutMkLst>
            <pc:docMk/>
            <pc:sldMasterMk cId="0" sldId="2147483720"/>
            <pc:sldLayoutMk cId="0" sldId="2147483727"/>
          </pc:sldLayoutMkLst>
        </pc:sldLayoutChg>
        <pc:sldLayoutChg chg="del">
          <pc:chgData name="GOMEZ, Paula" userId="c93cf399-3ed7-4230-9282-8831e3fe5ae7" providerId="ADAL" clId="{C8CE1480-C089-449C-964E-48485A9C67D4}" dt="2023-05-03T12:48:04.136" v="136" actId="2696"/>
          <pc:sldLayoutMkLst>
            <pc:docMk/>
            <pc:sldMasterMk cId="0" sldId="2147483720"/>
            <pc:sldLayoutMk cId="0" sldId="2147483728"/>
          </pc:sldLayoutMkLst>
        </pc:sldLayoutChg>
        <pc:sldLayoutChg chg="del">
          <pc:chgData name="GOMEZ, Paula" userId="c93cf399-3ed7-4230-9282-8831e3fe5ae7" providerId="ADAL" clId="{C8CE1480-C089-449C-964E-48485A9C67D4}" dt="2023-05-03T12:48:04.137" v="137" actId="2696"/>
          <pc:sldLayoutMkLst>
            <pc:docMk/>
            <pc:sldMasterMk cId="0" sldId="2147483720"/>
            <pc:sldLayoutMk cId="0" sldId="2147483729"/>
          </pc:sldLayoutMkLst>
        </pc:sldLayoutChg>
        <pc:sldLayoutChg chg="del">
          <pc:chgData name="GOMEZ, Paula" userId="c93cf399-3ed7-4230-9282-8831e3fe5ae7" providerId="ADAL" clId="{C8CE1480-C089-449C-964E-48485A9C67D4}" dt="2023-05-03T12:48:04.140" v="138" actId="2696"/>
          <pc:sldLayoutMkLst>
            <pc:docMk/>
            <pc:sldMasterMk cId="0" sldId="2147483720"/>
            <pc:sldLayoutMk cId="0" sldId="2147483730"/>
          </pc:sldLayoutMkLst>
        </pc:sldLayoutChg>
        <pc:sldLayoutChg chg="del">
          <pc:chgData name="GOMEZ, Paula" userId="c93cf399-3ed7-4230-9282-8831e3fe5ae7" providerId="ADAL" clId="{C8CE1480-C089-449C-964E-48485A9C67D4}" dt="2023-05-03T12:48:04.142" v="139" actId="2696"/>
          <pc:sldLayoutMkLst>
            <pc:docMk/>
            <pc:sldMasterMk cId="0" sldId="2147483720"/>
            <pc:sldLayoutMk cId="0" sldId="2147483731"/>
          </pc:sldLayoutMkLst>
        </pc:sldLayoutChg>
        <pc:sldLayoutChg chg="del">
          <pc:chgData name="GOMEZ, Paula" userId="c93cf399-3ed7-4230-9282-8831e3fe5ae7" providerId="ADAL" clId="{C8CE1480-C089-449C-964E-48485A9C67D4}" dt="2023-05-03T12:48:04.144" v="140" actId="2696"/>
          <pc:sldLayoutMkLst>
            <pc:docMk/>
            <pc:sldMasterMk cId="0" sldId="2147483720"/>
            <pc:sldLayoutMk cId="0" sldId="2147483732"/>
          </pc:sldLayoutMkLst>
        </pc:sldLayoutChg>
        <pc:sldLayoutChg chg="del">
          <pc:chgData name="GOMEZ, Paula" userId="c93cf399-3ed7-4230-9282-8831e3fe5ae7" providerId="ADAL" clId="{C8CE1480-C089-449C-964E-48485A9C67D4}" dt="2023-05-03T12:48:04.147" v="141" actId="2696"/>
          <pc:sldLayoutMkLst>
            <pc:docMk/>
            <pc:sldMasterMk cId="0" sldId="2147483720"/>
            <pc:sldLayoutMk cId="0" sldId="2147483733"/>
          </pc:sldLayoutMkLst>
        </pc:sldLayoutChg>
        <pc:sldLayoutChg chg="del">
          <pc:chgData name="GOMEZ, Paula" userId="c93cf399-3ed7-4230-9282-8831e3fe5ae7" providerId="ADAL" clId="{C8CE1480-C089-449C-964E-48485A9C67D4}" dt="2023-05-03T12:48:04.148" v="142" actId="2696"/>
          <pc:sldLayoutMkLst>
            <pc:docMk/>
            <pc:sldMasterMk cId="0" sldId="2147483720"/>
            <pc:sldLayoutMk cId="0" sldId="2147483734"/>
          </pc:sldLayoutMkLst>
        </pc:sldLayoutChg>
        <pc:sldLayoutChg chg="del">
          <pc:chgData name="GOMEZ, Paula" userId="c93cf399-3ed7-4230-9282-8831e3fe5ae7" providerId="ADAL" clId="{C8CE1480-C089-449C-964E-48485A9C67D4}" dt="2023-05-03T12:48:04.149" v="143" actId="2696"/>
          <pc:sldLayoutMkLst>
            <pc:docMk/>
            <pc:sldMasterMk cId="0" sldId="2147483720"/>
            <pc:sldLayoutMk cId="0" sldId="2147483735"/>
          </pc:sldLayoutMkLst>
        </pc:sldLayoutChg>
        <pc:sldLayoutChg chg="del">
          <pc:chgData name="GOMEZ, Paula" userId="c93cf399-3ed7-4230-9282-8831e3fe5ae7" providerId="ADAL" clId="{C8CE1480-C089-449C-964E-48485A9C67D4}" dt="2023-05-03T12:48:04.151" v="144" actId="2696"/>
          <pc:sldLayoutMkLst>
            <pc:docMk/>
            <pc:sldMasterMk cId="0" sldId="2147483720"/>
            <pc:sldLayoutMk cId="0" sldId="2147483736"/>
          </pc:sldLayoutMkLst>
        </pc:sldLayoutChg>
        <pc:sldLayoutChg chg="del">
          <pc:chgData name="GOMEZ, Paula" userId="c93cf399-3ed7-4230-9282-8831e3fe5ae7" providerId="ADAL" clId="{C8CE1480-C089-449C-964E-48485A9C67D4}" dt="2023-05-03T12:48:04.152" v="145" actId="2696"/>
          <pc:sldLayoutMkLst>
            <pc:docMk/>
            <pc:sldMasterMk cId="0" sldId="2147483720"/>
            <pc:sldLayoutMk cId="0" sldId="2147483737"/>
          </pc:sldLayoutMkLst>
        </pc:sldLayoutChg>
        <pc:sldLayoutChg chg="del">
          <pc:chgData name="GOMEZ, Paula" userId="c93cf399-3ed7-4230-9282-8831e3fe5ae7" providerId="ADAL" clId="{C8CE1480-C089-449C-964E-48485A9C67D4}" dt="2023-05-03T12:48:04.154" v="146" actId="2696"/>
          <pc:sldLayoutMkLst>
            <pc:docMk/>
            <pc:sldMasterMk cId="0" sldId="2147483720"/>
            <pc:sldLayoutMk cId="0" sldId="2147483738"/>
          </pc:sldLayoutMkLst>
        </pc:sldLayoutChg>
        <pc:sldLayoutChg chg="del">
          <pc:chgData name="GOMEZ, Paula" userId="c93cf399-3ed7-4230-9282-8831e3fe5ae7" providerId="ADAL" clId="{C8CE1480-C089-449C-964E-48485A9C67D4}" dt="2023-05-03T12:48:04.158" v="147" actId="2696"/>
          <pc:sldLayoutMkLst>
            <pc:docMk/>
            <pc:sldMasterMk cId="0" sldId="2147483720"/>
            <pc:sldLayoutMk cId="0" sldId="2147483739"/>
          </pc:sldLayoutMkLst>
        </pc:sldLayoutChg>
        <pc:sldLayoutChg chg="del">
          <pc:chgData name="GOMEZ, Paula" userId="c93cf399-3ed7-4230-9282-8831e3fe5ae7" providerId="ADAL" clId="{C8CE1480-C089-449C-964E-48485A9C67D4}" dt="2023-05-03T12:48:04.160" v="148" actId="2696"/>
          <pc:sldLayoutMkLst>
            <pc:docMk/>
            <pc:sldMasterMk cId="0" sldId="2147483720"/>
            <pc:sldLayoutMk cId="0" sldId="2147483740"/>
          </pc:sldLayoutMkLst>
        </pc:sldLayoutChg>
        <pc:sldLayoutChg chg="del">
          <pc:chgData name="GOMEZ, Paula" userId="c93cf399-3ed7-4230-9282-8831e3fe5ae7" providerId="ADAL" clId="{C8CE1480-C089-449C-964E-48485A9C67D4}" dt="2023-05-03T12:48:04.161" v="149" actId="2696"/>
          <pc:sldLayoutMkLst>
            <pc:docMk/>
            <pc:sldMasterMk cId="0" sldId="2147483720"/>
            <pc:sldLayoutMk cId="0" sldId="2147483741"/>
          </pc:sldLayoutMkLst>
        </pc:sldLayoutChg>
        <pc:sldLayoutChg chg="del">
          <pc:chgData name="GOMEZ, Paula" userId="c93cf399-3ed7-4230-9282-8831e3fe5ae7" providerId="ADAL" clId="{C8CE1480-C089-449C-964E-48485A9C67D4}" dt="2023-05-03T12:48:04.164" v="150" actId="2696"/>
          <pc:sldLayoutMkLst>
            <pc:docMk/>
            <pc:sldMasterMk cId="0" sldId="2147483720"/>
            <pc:sldLayoutMk cId="0" sldId="2147483742"/>
          </pc:sldLayoutMkLst>
        </pc:sldLayoutChg>
        <pc:sldLayoutChg chg="del">
          <pc:chgData name="GOMEZ, Paula" userId="c93cf399-3ed7-4230-9282-8831e3fe5ae7" providerId="ADAL" clId="{C8CE1480-C089-449C-964E-48485A9C67D4}" dt="2023-05-03T12:48:04.165" v="151" actId="2696"/>
          <pc:sldLayoutMkLst>
            <pc:docMk/>
            <pc:sldMasterMk cId="0" sldId="2147483720"/>
            <pc:sldLayoutMk cId="0" sldId="2147483743"/>
          </pc:sldLayoutMkLst>
        </pc:sldLayoutChg>
        <pc:sldLayoutChg chg="del">
          <pc:chgData name="GOMEZ, Paula" userId="c93cf399-3ed7-4230-9282-8831e3fe5ae7" providerId="ADAL" clId="{C8CE1480-C089-449C-964E-48485A9C67D4}" dt="2023-05-03T12:48:04.165" v="152" actId="2696"/>
          <pc:sldLayoutMkLst>
            <pc:docMk/>
            <pc:sldMasterMk cId="0" sldId="2147483720"/>
            <pc:sldLayoutMk cId="0" sldId="2147483744"/>
          </pc:sldLayoutMkLst>
        </pc:sldLayoutChg>
        <pc:sldLayoutChg chg="del">
          <pc:chgData name="GOMEZ, Paula" userId="c93cf399-3ed7-4230-9282-8831e3fe5ae7" providerId="ADAL" clId="{C8CE1480-C089-449C-964E-48485A9C67D4}" dt="2023-05-03T12:48:04.167" v="153" actId="2696"/>
          <pc:sldLayoutMkLst>
            <pc:docMk/>
            <pc:sldMasterMk cId="0" sldId="2147483720"/>
            <pc:sldLayoutMk cId="0" sldId="2147483745"/>
          </pc:sldLayoutMkLst>
        </pc:sldLayoutChg>
        <pc:sldLayoutChg chg="del">
          <pc:chgData name="GOMEZ, Paula" userId="c93cf399-3ed7-4230-9282-8831e3fe5ae7" providerId="ADAL" clId="{C8CE1480-C089-449C-964E-48485A9C67D4}" dt="2023-05-03T12:48:04.168" v="154" actId="2696"/>
          <pc:sldLayoutMkLst>
            <pc:docMk/>
            <pc:sldMasterMk cId="0" sldId="2147483720"/>
            <pc:sldLayoutMk cId="0" sldId="2147483746"/>
          </pc:sldLayoutMkLst>
        </pc:sldLayoutChg>
        <pc:sldLayoutChg chg="del">
          <pc:chgData name="GOMEZ, Paula" userId="c93cf399-3ed7-4230-9282-8831e3fe5ae7" providerId="ADAL" clId="{C8CE1480-C089-449C-964E-48485A9C67D4}" dt="2023-05-03T12:48:04.169" v="155" actId="2696"/>
          <pc:sldLayoutMkLst>
            <pc:docMk/>
            <pc:sldMasterMk cId="0" sldId="2147483720"/>
            <pc:sldLayoutMk cId="0" sldId="2147483747"/>
          </pc:sldLayoutMkLst>
        </pc:sldLayoutChg>
      </pc:sldMasterChg>
    </pc:docChg>
  </pc:docChgLst>
  <pc:docChgLst>
    <pc:chgData name="EZZINE, Hind" userId="S::ezzineh@who.int::edcab00f-6318-46e5-a4a9-188b01ee222f" providerId="AD" clId="Web-{84D46698-2796-97E1-7CA7-DAEC663283AC}"/>
    <pc:docChg chg="">
      <pc:chgData name="EZZINE, Hind" userId="S::ezzineh@who.int::edcab00f-6318-46e5-a4a9-188b01ee222f" providerId="AD" clId="Web-{84D46698-2796-97E1-7CA7-DAEC663283AC}" dt="2023-05-11T19:12:20.468" v="1"/>
      <pc:docMkLst>
        <pc:docMk/>
      </pc:docMkLst>
      <pc:sldChg chg="delCm">
        <pc:chgData name="EZZINE, Hind" userId="S::ezzineh@who.int::edcab00f-6318-46e5-a4a9-188b01ee222f" providerId="AD" clId="Web-{84D46698-2796-97E1-7CA7-DAEC663283AC}" dt="2023-05-11T19:12:20.468" v="1"/>
        <pc:sldMkLst>
          <pc:docMk/>
          <pc:sldMk cId="799646196" sldId="462"/>
        </pc:sldMkLst>
        <pc:extLst>
          <p:ext xmlns:p="http://schemas.openxmlformats.org/presentationml/2006/main" uri="{D6D511B9-2390-475A-947B-AFAB55BFBCF1}">
            <pc226:cmChg xmlns:pc226="http://schemas.microsoft.com/office/powerpoint/2022/06/main/command" chg="del">
              <pc226:chgData name="EZZINE, Hind" userId="S::ezzineh@who.int::edcab00f-6318-46e5-a4a9-188b01ee222f" providerId="AD" clId="Web-{84D46698-2796-97E1-7CA7-DAEC663283AC}" dt="2023-05-11T19:12:20.468" v="1"/>
              <pc2:cmMkLst xmlns:pc2="http://schemas.microsoft.com/office/powerpoint/2019/9/main/command">
                <pc:docMk/>
                <pc:sldMk cId="799646196" sldId="462"/>
                <pc2:cmMk id="{5DB194C0-9597-4B33-9641-7669B1CC1835}"/>
              </pc2:cmMkLst>
            </pc226:cmChg>
            <pc226:cmChg xmlns:pc226="http://schemas.microsoft.com/office/powerpoint/2022/06/main/command" chg="del">
              <pc226:chgData name="EZZINE, Hind" userId="S::ezzineh@who.int::edcab00f-6318-46e5-a4a9-188b01ee222f" providerId="AD" clId="Web-{84D46698-2796-97E1-7CA7-DAEC663283AC}" dt="2023-05-11T19:12:02.421" v="0"/>
              <pc2:cmMkLst xmlns:pc2="http://schemas.microsoft.com/office/powerpoint/2019/9/main/command">
                <pc:docMk/>
                <pc:sldMk cId="799646196" sldId="462"/>
                <pc2:cmMk id="{626217DE-0211-4050-8A28-2761E5F9A3E1}"/>
              </pc2:cmMkLst>
            </pc226:cmChg>
          </p:ext>
        </pc:extLst>
      </pc:sldChg>
    </pc:docChg>
  </pc:docChgLst>
  <pc:docChgLst>
    <pc:chgData name="EZZINE, Hind" userId="S::ezzineh@who.int::edcab00f-6318-46e5-a4a9-188b01ee222f" providerId="AD" clId="Web-{8D4BFD1F-5DDA-4A9B-B28B-44F342C276F5}"/>
    <pc:docChg chg="modSld">
      <pc:chgData name="EZZINE, Hind" userId="S::ezzineh@who.int::edcab00f-6318-46e5-a4a9-188b01ee222f" providerId="AD" clId="Web-{8D4BFD1F-5DDA-4A9B-B28B-44F342C276F5}" dt="2023-02-27T14:42:55.484" v="31" actId="1076"/>
      <pc:docMkLst>
        <pc:docMk/>
      </pc:docMkLst>
      <pc:sldChg chg="modSp">
        <pc:chgData name="EZZINE, Hind" userId="S::ezzineh@who.int::edcab00f-6318-46e5-a4a9-188b01ee222f" providerId="AD" clId="Web-{8D4BFD1F-5DDA-4A9B-B28B-44F342C276F5}" dt="2023-02-27T14:42:55.484" v="31" actId="1076"/>
        <pc:sldMkLst>
          <pc:docMk/>
          <pc:sldMk cId="1216432730" sldId="361"/>
        </pc:sldMkLst>
        <pc:spChg chg="mod">
          <ac:chgData name="EZZINE, Hind" userId="S::ezzineh@who.int::edcab00f-6318-46e5-a4a9-188b01ee222f" providerId="AD" clId="Web-{8D4BFD1F-5DDA-4A9B-B28B-44F342C276F5}" dt="2023-02-27T14:42:09.528" v="16" actId="20577"/>
          <ac:spMkLst>
            <pc:docMk/>
            <pc:sldMk cId="1216432730" sldId="361"/>
            <ac:spMk id="21" creationId="{00000000-0000-0000-0000-000000000000}"/>
          </ac:spMkLst>
        </pc:spChg>
        <pc:spChg chg="mod">
          <ac:chgData name="EZZINE, Hind" userId="S::ezzineh@who.int::edcab00f-6318-46e5-a4a9-188b01ee222f" providerId="AD" clId="Web-{8D4BFD1F-5DDA-4A9B-B28B-44F342C276F5}" dt="2023-02-27T14:42:45.015" v="26" actId="1076"/>
          <ac:spMkLst>
            <pc:docMk/>
            <pc:sldMk cId="1216432730" sldId="361"/>
            <ac:spMk id="22" creationId="{00000000-0000-0000-0000-000000000000}"/>
          </ac:spMkLst>
        </pc:spChg>
        <pc:spChg chg="mod">
          <ac:chgData name="EZZINE, Hind" userId="S::ezzineh@who.int::edcab00f-6318-46e5-a4a9-188b01ee222f" providerId="AD" clId="Web-{8D4BFD1F-5DDA-4A9B-B28B-44F342C276F5}" dt="2023-02-27T14:42:55.484" v="31" actId="1076"/>
          <ac:spMkLst>
            <pc:docMk/>
            <pc:sldMk cId="1216432730" sldId="361"/>
            <ac:spMk id="24" creationId="{00000000-0000-0000-0000-000000000000}"/>
          </ac:spMkLst>
        </pc:spChg>
      </pc:sldChg>
    </pc:docChg>
  </pc:docChgLst>
  <pc:docChgLst>
    <pc:chgData name="EZZINE, Hind" userId="S::ezzineh@who.int::edcab00f-6318-46e5-a4a9-188b01ee222f" providerId="AD" clId="Web-{DF676BB8-A419-C01C-680B-6700DC9C3AD3}"/>
    <pc:docChg chg="addSld delSld modSld addMainMaster">
      <pc:chgData name="EZZINE, Hind" userId="S::ezzineh@who.int::edcab00f-6318-46e5-a4a9-188b01ee222f" providerId="AD" clId="Web-{DF676BB8-A419-C01C-680B-6700DC9C3AD3}" dt="2023-01-04T18:22:22.684" v="632"/>
      <pc:docMkLst>
        <pc:docMk/>
      </pc:docMkLst>
      <pc:sldChg chg="modSp">
        <pc:chgData name="EZZINE, Hind" userId="S::ezzineh@who.int::edcab00f-6318-46e5-a4a9-188b01ee222f" providerId="AD" clId="Web-{DF676BB8-A419-C01C-680B-6700DC9C3AD3}" dt="2023-01-04T16:41:49.393" v="0" actId="1076"/>
        <pc:sldMkLst>
          <pc:docMk/>
          <pc:sldMk cId="0" sldId="258"/>
        </pc:sldMkLst>
        <pc:spChg chg="mod">
          <ac:chgData name="EZZINE, Hind" userId="S::ezzineh@who.int::edcab00f-6318-46e5-a4a9-188b01ee222f" providerId="AD" clId="Web-{DF676BB8-A419-C01C-680B-6700DC9C3AD3}" dt="2023-01-04T16:41:49.393" v="0" actId="1076"/>
          <ac:spMkLst>
            <pc:docMk/>
            <pc:sldMk cId="0" sldId="258"/>
            <ac:spMk id="571" creationId="{00000000-0000-0000-0000-000000000000}"/>
          </ac:spMkLst>
        </pc:spChg>
      </pc:sldChg>
      <pc:sldChg chg="modSp">
        <pc:chgData name="EZZINE, Hind" userId="S::ezzineh@who.int::edcab00f-6318-46e5-a4a9-188b01ee222f" providerId="AD" clId="Web-{DF676BB8-A419-C01C-680B-6700DC9C3AD3}" dt="2023-01-04T16:44:58.657" v="24" actId="20577"/>
        <pc:sldMkLst>
          <pc:docMk/>
          <pc:sldMk cId="0" sldId="265"/>
        </pc:sldMkLst>
        <pc:spChg chg="mod">
          <ac:chgData name="EZZINE, Hind" userId="S::ezzineh@who.int::edcab00f-6318-46e5-a4a9-188b01ee222f" providerId="AD" clId="Web-{DF676BB8-A419-C01C-680B-6700DC9C3AD3}" dt="2023-01-04T16:44:58.657" v="24" actId="20577"/>
          <ac:spMkLst>
            <pc:docMk/>
            <pc:sldMk cId="0" sldId="265"/>
            <ac:spMk id="616" creationId="{00000000-0000-0000-0000-000000000000}"/>
          </ac:spMkLst>
        </pc:spChg>
      </pc:sldChg>
      <pc:sldChg chg="modSp">
        <pc:chgData name="EZZINE, Hind" userId="S::ezzineh@who.int::edcab00f-6318-46e5-a4a9-188b01ee222f" providerId="AD" clId="Web-{DF676BB8-A419-C01C-680B-6700DC9C3AD3}" dt="2023-01-04T17:15:56.372" v="122" actId="1076"/>
        <pc:sldMkLst>
          <pc:docMk/>
          <pc:sldMk cId="0" sldId="266"/>
        </pc:sldMkLst>
        <pc:spChg chg="mod">
          <ac:chgData name="EZZINE, Hind" userId="S::ezzineh@who.int::edcab00f-6318-46e5-a4a9-188b01ee222f" providerId="AD" clId="Web-{DF676BB8-A419-C01C-680B-6700DC9C3AD3}" dt="2023-01-04T17:15:56.372" v="122" actId="1076"/>
          <ac:spMkLst>
            <pc:docMk/>
            <pc:sldMk cId="0" sldId="266"/>
            <ac:spMk id="623" creationId="{00000000-0000-0000-0000-000000000000}"/>
          </ac:spMkLst>
        </pc:spChg>
      </pc:sldChg>
      <pc:sldChg chg="modSp">
        <pc:chgData name="EZZINE, Hind" userId="S::ezzineh@who.int::edcab00f-6318-46e5-a4a9-188b01ee222f" providerId="AD" clId="Web-{DF676BB8-A419-C01C-680B-6700DC9C3AD3}" dt="2023-01-04T17:20:52.184" v="193" actId="1076"/>
        <pc:sldMkLst>
          <pc:docMk/>
          <pc:sldMk cId="910325020" sldId="346"/>
        </pc:sldMkLst>
        <pc:spChg chg="mod">
          <ac:chgData name="EZZINE, Hind" userId="S::ezzineh@who.int::edcab00f-6318-46e5-a4a9-188b01ee222f" providerId="AD" clId="Web-{DF676BB8-A419-C01C-680B-6700DC9C3AD3}" dt="2023-01-04T17:20:52.184" v="193" actId="1076"/>
          <ac:spMkLst>
            <pc:docMk/>
            <pc:sldMk cId="910325020" sldId="346"/>
            <ac:spMk id="623" creationId="{00000000-0000-0000-0000-000000000000}"/>
          </ac:spMkLst>
        </pc:spChg>
      </pc:sldChg>
      <pc:sldChg chg="modSp">
        <pc:chgData name="EZZINE, Hind" userId="S::ezzineh@who.int::edcab00f-6318-46e5-a4a9-188b01ee222f" providerId="AD" clId="Web-{DF676BB8-A419-C01C-680B-6700DC9C3AD3}" dt="2023-01-04T17:52:37.757" v="454"/>
        <pc:sldMkLst>
          <pc:docMk/>
          <pc:sldMk cId="3383327739" sldId="347"/>
        </pc:sldMkLst>
        <pc:spChg chg="mod">
          <ac:chgData name="EZZINE, Hind" userId="S::ezzineh@who.int::edcab00f-6318-46e5-a4a9-188b01ee222f" providerId="AD" clId="Web-{DF676BB8-A419-C01C-680B-6700DC9C3AD3}" dt="2023-01-04T17:52:37.757" v="454"/>
          <ac:spMkLst>
            <pc:docMk/>
            <pc:sldMk cId="3383327739" sldId="347"/>
            <ac:spMk id="628" creationId="{00000000-0000-0000-0000-000000000000}"/>
          </ac:spMkLst>
        </pc:spChg>
      </pc:sldChg>
      <pc:sldChg chg="modSp">
        <pc:chgData name="EZZINE, Hind" userId="S::ezzineh@who.int::edcab00f-6318-46e5-a4a9-188b01ee222f" providerId="AD" clId="Web-{DF676BB8-A419-C01C-680B-6700DC9C3AD3}" dt="2023-01-04T16:49:37.318" v="34"/>
        <pc:sldMkLst>
          <pc:docMk/>
          <pc:sldMk cId="164684957" sldId="353"/>
        </pc:sldMkLst>
        <pc:spChg chg="mod">
          <ac:chgData name="EZZINE, Hind" userId="S::ezzineh@who.int::edcab00f-6318-46e5-a4a9-188b01ee222f" providerId="AD" clId="Web-{DF676BB8-A419-C01C-680B-6700DC9C3AD3}" dt="2023-01-04T16:49:37.318" v="34"/>
          <ac:spMkLst>
            <pc:docMk/>
            <pc:sldMk cId="164684957" sldId="353"/>
            <ac:spMk id="616" creationId="{00000000-0000-0000-0000-000000000000}"/>
          </ac:spMkLst>
        </pc:spChg>
      </pc:sldChg>
      <pc:sldChg chg="modSp">
        <pc:chgData name="EZZINE, Hind" userId="S::ezzineh@who.int::edcab00f-6318-46e5-a4a9-188b01ee222f" providerId="AD" clId="Web-{DF676BB8-A419-C01C-680B-6700DC9C3AD3}" dt="2023-01-04T18:11:24.543" v="612" actId="20577"/>
        <pc:sldMkLst>
          <pc:docMk/>
          <pc:sldMk cId="2796648425" sldId="355"/>
        </pc:sldMkLst>
        <pc:spChg chg="mod">
          <ac:chgData name="EZZINE, Hind" userId="S::ezzineh@who.int::edcab00f-6318-46e5-a4a9-188b01ee222f" providerId="AD" clId="Web-{DF676BB8-A419-C01C-680B-6700DC9C3AD3}" dt="2023-01-04T18:11:24.543" v="612" actId="20577"/>
          <ac:spMkLst>
            <pc:docMk/>
            <pc:sldMk cId="2796648425" sldId="355"/>
            <ac:spMk id="3" creationId="{2DB22FC3-37BF-4C09-8263-5883360B3D07}"/>
          </ac:spMkLst>
        </pc:spChg>
      </pc:sldChg>
      <pc:sldChg chg="modSp">
        <pc:chgData name="EZZINE, Hind" userId="S::ezzineh@who.int::edcab00f-6318-46e5-a4a9-188b01ee222f" providerId="AD" clId="Web-{DF676BB8-A419-C01C-680B-6700DC9C3AD3}" dt="2023-01-04T18:22:22.684" v="632"/>
        <pc:sldMkLst>
          <pc:docMk/>
          <pc:sldMk cId="3029491523" sldId="356"/>
        </pc:sldMkLst>
        <pc:spChg chg="mod">
          <ac:chgData name="EZZINE, Hind" userId="S::ezzineh@who.int::edcab00f-6318-46e5-a4a9-188b01ee222f" providerId="AD" clId="Web-{DF676BB8-A419-C01C-680B-6700DC9C3AD3}" dt="2023-01-04T18:22:22.684" v="632"/>
          <ac:spMkLst>
            <pc:docMk/>
            <pc:sldMk cId="3029491523" sldId="356"/>
            <ac:spMk id="3" creationId="{C008FED0-F84A-4217-BFD9-B68A791C301C}"/>
          </ac:spMkLst>
        </pc:spChg>
      </pc:sldChg>
      <pc:sldChg chg="addSp delSp modSp mod modClrScheme chgLayout">
        <pc:chgData name="EZZINE, Hind" userId="S::ezzineh@who.int::edcab00f-6318-46e5-a4a9-188b01ee222f" providerId="AD" clId="Web-{DF676BB8-A419-C01C-680B-6700DC9C3AD3}" dt="2023-01-04T16:57:11.320" v="82"/>
        <pc:sldMkLst>
          <pc:docMk/>
          <pc:sldMk cId="1216432730" sldId="361"/>
        </pc:sldMkLst>
        <pc:spChg chg="mod ord">
          <ac:chgData name="EZZINE, Hind" userId="S::ezzineh@who.int::edcab00f-6318-46e5-a4a9-188b01ee222f" providerId="AD" clId="Web-{DF676BB8-A419-C01C-680B-6700DC9C3AD3}" dt="2023-01-04T16:53:48.243" v="58" actId="1076"/>
          <ac:spMkLst>
            <pc:docMk/>
            <pc:sldMk cId="1216432730" sldId="361"/>
            <ac:spMk id="2" creationId="{00000000-0000-0000-0000-000000000000}"/>
          </ac:spMkLst>
        </pc:spChg>
        <pc:spChg chg="add del mod ord">
          <ac:chgData name="EZZINE, Hind" userId="S::ezzineh@who.int::edcab00f-6318-46e5-a4a9-188b01ee222f" providerId="AD" clId="Web-{DF676BB8-A419-C01C-680B-6700DC9C3AD3}" dt="2023-01-04T16:54:00.806" v="60"/>
          <ac:spMkLst>
            <pc:docMk/>
            <pc:sldMk cId="1216432730" sldId="361"/>
            <ac:spMk id="3" creationId="{AEBDF715-7A9A-AAD2-2668-568083EF9824}"/>
          </ac:spMkLst>
        </pc:spChg>
        <pc:spChg chg="add mod">
          <ac:chgData name="EZZINE, Hind" userId="S::ezzineh@who.int::edcab00f-6318-46e5-a4a9-188b01ee222f" providerId="AD" clId="Web-{DF676BB8-A419-C01C-680B-6700DC9C3AD3}" dt="2023-01-04T16:53:55.681" v="59" actId="1076"/>
          <ac:spMkLst>
            <pc:docMk/>
            <pc:sldMk cId="1216432730" sldId="361"/>
            <ac:spMk id="5" creationId="{B20312F4-0009-0AFA-51E1-C9D1C6AE96A3}"/>
          </ac:spMkLst>
        </pc:spChg>
        <pc:spChg chg="mod">
          <ac:chgData name="EZZINE, Hind" userId="S::ezzineh@who.int::edcab00f-6318-46e5-a4a9-188b01ee222f" providerId="AD" clId="Web-{DF676BB8-A419-C01C-680B-6700DC9C3AD3}" dt="2023-01-04T16:57:11.320" v="82"/>
          <ac:spMkLst>
            <pc:docMk/>
            <pc:sldMk cId="1216432730" sldId="361"/>
            <ac:spMk id="19" creationId="{00000000-0000-0000-0000-000000000000}"/>
          </ac:spMkLst>
        </pc:spChg>
      </pc:sldChg>
      <pc:sldChg chg="addSp modSp mod modClrScheme chgLayout">
        <pc:chgData name="EZZINE, Hind" userId="S::ezzineh@who.int::edcab00f-6318-46e5-a4a9-188b01ee222f" providerId="AD" clId="Web-{DF676BB8-A419-C01C-680B-6700DC9C3AD3}" dt="2023-01-04T17:13:56.394" v="110" actId="1076"/>
        <pc:sldMkLst>
          <pc:docMk/>
          <pc:sldMk cId="127641115" sldId="362"/>
        </pc:sldMkLst>
        <pc:spChg chg="mod ord">
          <ac:chgData name="EZZINE, Hind" userId="S::ezzineh@who.int::edcab00f-6318-46e5-a4a9-188b01ee222f" providerId="AD" clId="Web-{DF676BB8-A419-C01C-680B-6700DC9C3AD3}" dt="2023-01-04T17:10:53.334" v="106"/>
          <ac:spMkLst>
            <pc:docMk/>
            <pc:sldMk cId="127641115" sldId="362"/>
            <ac:spMk id="2" creationId="{00000000-0000-0000-0000-000000000000}"/>
          </ac:spMkLst>
        </pc:spChg>
        <pc:spChg chg="add mod">
          <ac:chgData name="EZZINE, Hind" userId="S::ezzineh@who.int::edcab00f-6318-46e5-a4a9-188b01ee222f" providerId="AD" clId="Web-{DF676BB8-A419-C01C-680B-6700DC9C3AD3}" dt="2023-01-04T17:10:43.068" v="105" actId="1076"/>
          <ac:spMkLst>
            <pc:docMk/>
            <pc:sldMk cId="127641115" sldId="362"/>
            <ac:spMk id="4" creationId="{9E122420-5052-8C61-4246-EB0C324BDC17}"/>
          </ac:spMkLst>
        </pc:spChg>
        <pc:spChg chg="mod ord">
          <ac:chgData name="EZZINE, Hind" userId="S::ezzineh@who.int::edcab00f-6318-46e5-a4a9-188b01ee222f" providerId="AD" clId="Web-{DF676BB8-A419-C01C-680B-6700DC9C3AD3}" dt="2023-01-04T17:13:56.394" v="110" actId="1076"/>
          <ac:spMkLst>
            <pc:docMk/>
            <pc:sldMk cId="127641115" sldId="362"/>
            <ac:spMk id="6" creationId="{00000000-0000-0000-0000-000000000000}"/>
          </ac:spMkLst>
        </pc:spChg>
      </pc:sldChg>
      <pc:sldChg chg="modSp">
        <pc:chgData name="EZZINE, Hind" userId="S::ezzineh@who.int::edcab00f-6318-46e5-a4a9-188b01ee222f" providerId="AD" clId="Web-{DF676BB8-A419-C01C-680B-6700DC9C3AD3}" dt="2023-01-04T17:09:33.297" v="97"/>
        <pc:sldMkLst>
          <pc:docMk/>
          <pc:sldMk cId="1752541795" sldId="363"/>
        </pc:sldMkLst>
        <pc:spChg chg="mod">
          <ac:chgData name="EZZINE, Hind" userId="S::ezzineh@who.int::edcab00f-6318-46e5-a4a9-188b01ee222f" providerId="AD" clId="Web-{DF676BB8-A419-C01C-680B-6700DC9C3AD3}" dt="2023-01-04T17:09:33.297" v="97"/>
          <ac:spMkLst>
            <pc:docMk/>
            <pc:sldMk cId="1752541795" sldId="363"/>
            <ac:spMk id="2" creationId="{00000000-0000-0000-0000-000000000000}"/>
          </ac:spMkLst>
        </pc:spChg>
        <pc:spChg chg="mod">
          <ac:chgData name="EZZINE, Hind" userId="S::ezzineh@who.int::edcab00f-6318-46e5-a4a9-188b01ee222f" providerId="AD" clId="Web-{DF676BB8-A419-C01C-680B-6700DC9C3AD3}" dt="2023-01-04T16:59:16.345" v="92" actId="20577"/>
          <ac:spMkLst>
            <pc:docMk/>
            <pc:sldMk cId="1752541795" sldId="363"/>
            <ac:spMk id="6" creationId="{6DFCF22C-6DCF-487B-A7BD-DE166DAA4953}"/>
          </ac:spMkLst>
        </pc:spChg>
        <pc:picChg chg="mod">
          <ac:chgData name="EZZINE, Hind" userId="S::ezzineh@who.int::edcab00f-6318-46e5-a4a9-188b01ee222f" providerId="AD" clId="Web-{DF676BB8-A419-C01C-680B-6700DC9C3AD3}" dt="2023-01-04T16:50:04.320" v="35" actId="1076"/>
          <ac:picMkLst>
            <pc:docMk/>
            <pc:sldMk cId="1752541795" sldId="363"/>
            <ac:picMk id="3" creationId="{00000000-0000-0000-0000-000000000000}"/>
          </ac:picMkLst>
        </pc:picChg>
      </pc:sldChg>
      <pc:sldChg chg="addSp modSp mod modClrScheme chgLayout">
        <pc:chgData name="EZZINE, Hind" userId="S::ezzineh@who.int::edcab00f-6318-46e5-a4a9-188b01ee222f" providerId="AD" clId="Web-{DF676BB8-A419-C01C-680B-6700DC9C3AD3}" dt="2023-01-04T17:27:24.978" v="244" actId="1076"/>
        <pc:sldMkLst>
          <pc:docMk/>
          <pc:sldMk cId="130388456" sldId="365"/>
        </pc:sldMkLst>
        <pc:spChg chg="add">
          <ac:chgData name="EZZINE, Hind" userId="S::ezzineh@who.int::edcab00f-6318-46e5-a4a9-188b01ee222f" providerId="AD" clId="Web-{DF676BB8-A419-C01C-680B-6700DC9C3AD3}" dt="2023-01-04T17:14:25.943" v="114"/>
          <ac:spMkLst>
            <pc:docMk/>
            <pc:sldMk cId="130388456" sldId="365"/>
            <ac:spMk id="3" creationId="{521A8529-BB62-EDDD-22A3-E5858EFFB42F}"/>
          </ac:spMkLst>
        </pc:spChg>
        <pc:spChg chg="mod ord">
          <ac:chgData name="EZZINE, Hind" userId="S::ezzineh@who.int::edcab00f-6318-46e5-a4a9-188b01ee222f" providerId="AD" clId="Web-{DF676BB8-A419-C01C-680B-6700DC9C3AD3}" dt="2023-01-04T17:27:03.789" v="243" actId="1076"/>
          <ac:spMkLst>
            <pc:docMk/>
            <pc:sldMk cId="130388456" sldId="365"/>
            <ac:spMk id="5" creationId="{00000000-0000-0000-0000-000000000000}"/>
          </ac:spMkLst>
        </pc:spChg>
        <pc:spChg chg="mod ord">
          <ac:chgData name="EZZINE, Hind" userId="S::ezzineh@who.int::edcab00f-6318-46e5-a4a9-188b01ee222f" providerId="AD" clId="Web-{DF676BB8-A419-C01C-680B-6700DC9C3AD3}" dt="2023-01-04T17:27:24.978" v="244" actId="1076"/>
          <ac:spMkLst>
            <pc:docMk/>
            <pc:sldMk cId="130388456" sldId="365"/>
            <ac:spMk id="7" creationId="{0BC0CE94-08E4-455D-8A86-8BFD65D55D5C}"/>
          </ac:spMkLst>
        </pc:spChg>
      </pc:sldChg>
      <pc:sldChg chg="addSp modSp mod modClrScheme chgLayout">
        <pc:chgData name="EZZINE, Hind" userId="S::ezzineh@who.int::edcab00f-6318-46e5-a4a9-188b01ee222f" providerId="AD" clId="Web-{DF676BB8-A419-C01C-680B-6700DC9C3AD3}" dt="2023-01-04T17:27:47.472" v="246" actId="20577"/>
        <pc:sldMkLst>
          <pc:docMk/>
          <pc:sldMk cId="112685476" sldId="366"/>
        </pc:sldMkLst>
        <pc:spChg chg="add mod">
          <ac:chgData name="EZZINE, Hind" userId="S::ezzineh@who.int::edcab00f-6318-46e5-a4a9-188b01ee222f" providerId="AD" clId="Web-{DF676BB8-A419-C01C-680B-6700DC9C3AD3}" dt="2023-01-04T17:17:32.035" v="144" actId="1076"/>
          <ac:spMkLst>
            <pc:docMk/>
            <pc:sldMk cId="112685476" sldId="366"/>
            <ac:spMk id="2" creationId="{9C4163EF-7EBE-9822-F31C-F8B01CC99E1C}"/>
          </ac:spMkLst>
        </pc:spChg>
        <pc:spChg chg="mod ord">
          <ac:chgData name="EZZINE, Hind" userId="S::ezzineh@who.int::edcab00f-6318-46e5-a4a9-188b01ee222f" providerId="AD" clId="Web-{DF676BB8-A419-C01C-680B-6700DC9C3AD3}" dt="2023-01-04T17:18:18.742" v="158" actId="1076"/>
          <ac:spMkLst>
            <pc:docMk/>
            <pc:sldMk cId="112685476" sldId="366"/>
            <ac:spMk id="5" creationId="{00000000-0000-0000-0000-000000000000}"/>
          </ac:spMkLst>
        </pc:spChg>
        <pc:spChg chg="mod ord">
          <ac:chgData name="EZZINE, Hind" userId="S::ezzineh@who.int::edcab00f-6318-46e5-a4a9-188b01ee222f" providerId="AD" clId="Web-{DF676BB8-A419-C01C-680B-6700DC9C3AD3}" dt="2023-01-04T17:27:47.472" v="246" actId="20577"/>
          <ac:spMkLst>
            <pc:docMk/>
            <pc:sldMk cId="112685476" sldId="366"/>
            <ac:spMk id="7" creationId="{0BC0CE94-08E4-455D-8A86-8BFD65D55D5C}"/>
          </ac:spMkLst>
        </pc:spChg>
      </pc:sldChg>
      <pc:sldChg chg="addSp modSp mod modClrScheme chgLayout">
        <pc:chgData name="EZZINE, Hind" userId="S::ezzineh@who.int::edcab00f-6318-46e5-a4a9-188b01ee222f" providerId="AD" clId="Web-{DF676BB8-A419-C01C-680B-6700DC9C3AD3}" dt="2023-01-04T17:33:52.161" v="286"/>
        <pc:sldMkLst>
          <pc:docMk/>
          <pc:sldMk cId="169315811" sldId="367"/>
        </pc:sldMkLst>
        <pc:spChg chg="add">
          <ac:chgData name="EZZINE, Hind" userId="S::ezzineh@who.int::edcab00f-6318-46e5-a4a9-188b01ee222f" providerId="AD" clId="Web-{DF676BB8-A419-C01C-680B-6700DC9C3AD3}" dt="2023-01-04T17:19:16.089" v="170"/>
          <ac:spMkLst>
            <pc:docMk/>
            <pc:sldMk cId="169315811" sldId="367"/>
            <ac:spMk id="3" creationId="{16F9F515-EB9D-5677-CEE2-5B013B64A9AF}"/>
          </ac:spMkLst>
        </pc:spChg>
        <pc:spChg chg="mod ord">
          <ac:chgData name="EZZINE, Hind" userId="S::ezzineh@who.int::edcab00f-6318-46e5-a4a9-188b01ee222f" providerId="AD" clId="Web-{DF676BB8-A419-C01C-680B-6700DC9C3AD3}" dt="2023-01-04T17:31:29.072" v="271" actId="1076"/>
          <ac:spMkLst>
            <pc:docMk/>
            <pc:sldMk cId="169315811" sldId="367"/>
            <ac:spMk id="7" creationId="{00000000-0000-0000-0000-000000000000}"/>
          </ac:spMkLst>
        </pc:spChg>
        <pc:spChg chg="mod ord">
          <ac:chgData name="EZZINE, Hind" userId="S::ezzineh@who.int::edcab00f-6318-46e5-a4a9-188b01ee222f" providerId="AD" clId="Web-{DF676BB8-A419-C01C-680B-6700DC9C3AD3}" dt="2023-01-04T17:33:52.161" v="286"/>
          <ac:spMkLst>
            <pc:docMk/>
            <pc:sldMk cId="169315811" sldId="367"/>
            <ac:spMk id="8195" creationId="{00000000-0000-0000-0000-000000000000}"/>
          </ac:spMkLst>
        </pc:spChg>
      </pc:sldChg>
      <pc:sldChg chg="addSp modSp mod modClrScheme chgLayout">
        <pc:chgData name="EZZINE, Hind" userId="S::ezzineh@who.int::edcab00f-6318-46e5-a4a9-188b01ee222f" providerId="AD" clId="Web-{DF676BB8-A419-C01C-680B-6700DC9C3AD3}" dt="2023-01-04T18:01:54.219" v="480" actId="20577"/>
        <pc:sldMkLst>
          <pc:docMk/>
          <pc:sldMk cId="1646926115" sldId="368"/>
        </pc:sldMkLst>
        <pc:spChg chg="mod ord">
          <ac:chgData name="EZZINE, Hind" userId="S::ezzineh@who.int::edcab00f-6318-46e5-a4a9-188b01ee222f" providerId="AD" clId="Web-{DF676BB8-A419-C01C-680B-6700DC9C3AD3}" dt="2023-01-04T17:24:00.760" v="221"/>
          <ac:spMkLst>
            <pc:docMk/>
            <pc:sldMk cId="1646926115" sldId="368"/>
            <ac:spMk id="2" creationId="{00000000-0000-0000-0000-000000000000}"/>
          </ac:spMkLst>
        </pc:spChg>
        <pc:spChg chg="mod ord">
          <ac:chgData name="EZZINE, Hind" userId="S::ezzineh@who.int::edcab00f-6318-46e5-a4a9-188b01ee222f" providerId="AD" clId="Web-{DF676BB8-A419-C01C-680B-6700DC9C3AD3}" dt="2023-01-04T18:01:54.219" v="480" actId="20577"/>
          <ac:spMkLst>
            <pc:docMk/>
            <pc:sldMk cId="1646926115" sldId="368"/>
            <ac:spMk id="3" creationId="{00000000-0000-0000-0000-000000000000}"/>
          </ac:spMkLst>
        </pc:spChg>
        <pc:spChg chg="add">
          <ac:chgData name="EZZINE, Hind" userId="S::ezzineh@who.int::edcab00f-6318-46e5-a4a9-188b01ee222f" providerId="AD" clId="Web-{DF676BB8-A419-C01C-680B-6700DC9C3AD3}" dt="2023-01-04T17:19:26.043" v="173"/>
          <ac:spMkLst>
            <pc:docMk/>
            <pc:sldMk cId="1646926115" sldId="368"/>
            <ac:spMk id="5" creationId="{F7B6A8D0-4FB7-AA9F-6ED4-FC5B909D0663}"/>
          </ac:spMkLst>
        </pc:spChg>
      </pc:sldChg>
      <pc:sldChg chg="addSp delSp modSp mod modClrScheme chgLayout">
        <pc:chgData name="EZZINE, Hind" userId="S::ezzineh@who.int::edcab00f-6318-46e5-a4a9-188b01ee222f" providerId="AD" clId="Web-{DF676BB8-A419-C01C-680B-6700DC9C3AD3}" dt="2023-01-04T17:40:51.010" v="335"/>
        <pc:sldMkLst>
          <pc:docMk/>
          <pc:sldMk cId="3424401880" sldId="369"/>
        </pc:sldMkLst>
        <pc:spChg chg="mod ord">
          <ac:chgData name="EZZINE, Hind" userId="S::ezzineh@who.int::edcab00f-6318-46e5-a4a9-188b01ee222f" providerId="AD" clId="Web-{DF676BB8-A419-C01C-680B-6700DC9C3AD3}" dt="2023-01-04T17:24:57.701" v="229" actId="1076"/>
          <ac:spMkLst>
            <pc:docMk/>
            <pc:sldMk cId="3424401880" sldId="369"/>
            <ac:spMk id="2" creationId="{FC901949-BF9C-4826-8FCE-76E3B84B3ABC}"/>
          </ac:spMkLst>
        </pc:spChg>
        <pc:spChg chg="del mod ord">
          <ac:chgData name="EZZINE, Hind" userId="S::ezzineh@who.int::edcab00f-6318-46e5-a4a9-188b01ee222f" providerId="AD" clId="Web-{DF676BB8-A419-C01C-680B-6700DC9C3AD3}" dt="2023-01-04T17:40:51.010" v="335"/>
          <ac:spMkLst>
            <pc:docMk/>
            <pc:sldMk cId="3424401880" sldId="369"/>
            <ac:spMk id="3" creationId="{86CBBBA3-6695-4C9B-8E42-B59E0346569C}"/>
          </ac:spMkLst>
        </pc:spChg>
        <pc:spChg chg="del mod ord">
          <ac:chgData name="EZZINE, Hind" userId="S::ezzineh@who.int::edcab00f-6318-46e5-a4a9-188b01ee222f" providerId="AD" clId="Web-{DF676BB8-A419-C01C-680B-6700DC9C3AD3}" dt="2023-01-04T17:24:51.670" v="228"/>
          <ac:spMkLst>
            <pc:docMk/>
            <pc:sldMk cId="3424401880" sldId="369"/>
            <ac:spMk id="6" creationId="{9F955D93-00C1-4D6D-9DE0-EE7FDE52BD65}"/>
          </ac:spMkLst>
        </pc:spChg>
        <pc:spChg chg="add">
          <ac:chgData name="EZZINE, Hind" userId="S::ezzineh@who.int::edcab00f-6318-46e5-a4a9-188b01ee222f" providerId="AD" clId="Web-{DF676BB8-A419-C01C-680B-6700DC9C3AD3}" dt="2023-01-04T17:19:42.341" v="176"/>
          <ac:spMkLst>
            <pc:docMk/>
            <pc:sldMk cId="3424401880" sldId="369"/>
            <ac:spMk id="7" creationId="{BB2C202A-9F4E-8FDF-CB7A-8AFE6B14AA62}"/>
          </ac:spMkLst>
        </pc:spChg>
        <pc:graphicFrameChg chg="mod">
          <ac:chgData name="EZZINE, Hind" userId="S::ezzineh@who.int::edcab00f-6318-46e5-a4a9-188b01ee222f" providerId="AD" clId="Web-{DF676BB8-A419-C01C-680B-6700DC9C3AD3}" dt="2023-01-04T17:24:48.560" v="227" actId="1076"/>
          <ac:graphicFrameMkLst>
            <pc:docMk/>
            <pc:sldMk cId="3424401880" sldId="369"/>
            <ac:graphicFrameMk id="5" creationId="{256BD01E-DAE0-489A-9B14-3CDC005409CE}"/>
          </ac:graphicFrameMkLst>
        </pc:graphicFrameChg>
      </pc:sldChg>
      <pc:sldChg chg="addSp modSp mod modClrScheme chgLayout">
        <pc:chgData name="EZZINE, Hind" userId="S::ezzineh@who.int::edcab00f-6318-46e5-a4a9-188b01ee222f" providerId="AD" clId="Web-{DF676BB8-A419-C01C-680B-6700DC9C3AD3}" dt="2023-01-04T17:37:29.761" v="312"/>
        <pc:sldMkLst>
          <pc:docMk/>
          <pc:sldMk cId="1883677460" sldId="371"/>
        </pc:sldMkLst>
        <pc:spChg chg="mod ord">
          <ac:chgData name="EZZINE, Hind" userId="S::ezzineh@who.int::edcab00f-6318-46e5-a4a9-188b01ee222f" providerId="AD" clId="Web-{DF676BB8-A419-C01C-680B-6700DC9C3AD3}" dt="2023-01-04T17:35:09.892" v="297"/>
          <ac:spMkLst>
            <pc:docMk/>
            <pc:sldMk cId="1883677460" sldId="371"/>
            <ac:spMk id="2" creationId="{C862AEE8-033A-43EF-AE4C-06C84A6871CC}"/>
          </ac:spMkLst>
        </pc:spChg>
        <pc:spChg chg="mod ord">
          <ac:chgData name="EZZINE, Hind" userId="S::ezzineh@who.int::edcab00f-6318-46e5-a4a9-188b01ee222f" providerId="AD" clId="Web-{DF676BB8-A419-C01C-680B-6700DC9C3AD3}" dt="2023-01-04T17:37:29.761" v="312"/>
          <ac:spMkLst>
            <pc:docMk/>
            <pc:sldMk cId="1883677460" sldId="371"/>
            <ac:spMk id="3" creationId="{CFDFD8E3-A71E-4A01-A167-A45624E98250}"/>
          </ac:spMkLst>
        </pc:spChg>
        <pc:spChg chg="add">
          <ac:chgData name="EZZINE, Hind" userId="S::ezzineh@who.int::edcab00f-6318-46e5-a4a9-188b01ee222f" providerId="AD" clId="Web-{DF676BB8-A419-C01C-680B-6700DC9C3AD3}" dt="2023-01-04T17:19:56.046" v="179"/>
          <ac:spMkLst>
            <pc:docMk/>
            <pc:sldMk cId="1883677460" sldId="371"/>
            <ac:spMk id="5" creationId="{068F5E16-C345-BEAD-E123-05906153DA16}"/>
          </ac:spMkLst>
        </pc:spChg>
      </pc:sldChg>
      <pc:sldChg chg="addSp delSp modSp mod modClrScheme addAnim delAnim modAnim chgLayout">
        <pc:chgData name="EZZINE, Hind" userId="S::ezzineh@who.int::edcab00f-6318-46e5-a4a9-188b01ee222f" providerId="AD" clId="Web-{DF676BB8-A419-C01C-680B-6700DC9C3AD3}" dt="2023-01-04T17:42:25.282" v="350"/>
        <pc:sldMkLst>
          <pc:docMk/>
          <pc:sldMk cId="12903751" sldId="372"/>
        </pc:sldMkLst>
        <pc:spChg chg="mod ord">
          <ac:chgData name="EZZINE, Hind" userId="S::ezzineh@who.int::edcab00f-6318-46e5-a4a9-188b01ee222f" providerId="AD" clId="Web-{DF676BB8-A419-C01C-680B-6700DC9C3AD3}" dt="2023-01-04T17:35:46.941" v="303" actId="1076"/>
          <ac:spMkLst>
            <pc:docMk/>
            <pc:sldMk cId="12903751" sldId="372"/>
            <ac:spMk id="2" creationId="{C862AEE8-033A-43EF-AE4C-06C84A6871CC}"/>
          </ac:spMkLst>
        </pc:spChg>
        <pc:spChg chg="add del mod ord">
          <ac:chgData name="EZZINE, Hind" userId="S::ezzineh@who.int::edcab00f-6318-46e5-a4a9-188b01ee222f" providerId="AD" clId="Web-{DF676BB8-A419-C01C-680B-6700DC9C3AD3}" dt="2023-01-04T17:35:40.941" v="302"/>
          <ac:spMkLst>
            <pc:docMk/>
            <pc:sldMk cId="12903751" sldId="372"/>
            <ac:spMk id="4" creationId="{5E97B208-03C6-1002-563C-E9ED27CEA685}"/>
          </ac:spMkLst>
        </pc:spChg>
        <pc:spChg chg="add">
          <ac:chgData name="EZZINE, Hind" userId="S::ezzineh@who.int::edcab00f-6318-46e5-a4a9-188b01ee222f" providerId="AD" clId="Web-{DF676BB8-A419-C01C-680B-6700DC9C3AD3}" dt="2023-01-04T17:20:06.383" v="182"/>
          <ac:spMkLst>
            <pc:docMk/>
            <pc:sldMk cId="12903751" sldId="372"/>
            <ac:spMk id="6" creationId="{347E0A0E-9F70-7207-7E87-F85EC75F3DD1}"/>
          </ac:spMkLst>
        </pc:spChg>
      </pc:sldChg>
      <pc:sldChg chg="addSp modSp mod modClrScheme chgLayout">
        <pc:chgData name="EZZINE, Hind" userId="S::ezzineh@who.int::edcab00f-6318-46e5-a4a9-188b01ee222f" providerId="AD" clId="Web-{DF676BB8-A419-C01C-680B-6700DC9C3AD3}" dt="2023-01-04T17:38:11.608" v="317" actId="14100"/>
        <pc:sldMkLst>
          <pc:docMk/>
          <pc:sldMk cId="1358367288" sldId="373"/>
        </pc:sldMkLst>
        <pc:spChg chg="mod ord">
          <ac:chgData name="EZZINE, Hind" userId="S::ezzineh@who.int::edcab00f-6318-46e5-a4a9-188b01ee222f" providerId="AD" clId="Web-{DF676BB8-A419-C01C-680B-6700DC9C3AD3}" dt="2023-01-04T17:38:11.608" v="317" actId="14100"/>
          <ac:spMkLst>
            <pc:docMk/>
            <pc:sldMk cId="1358367288" sldId="373"/>
            <ac:spMk id="2" creationId="{1AFC9D3B-454D-40D1-AA71-F90730F07E96}"/>
          </ac:spMkLst>
        </pc:spChg>
        <pc:spChg chg="mod ord">
          <ac:chgData name="EZZINE, Hind" userId="S::ezzineh@who.int::edcab00f-6318-46e5-a4a9-188b01ee222f" providerId="AD" clId="Web-{DF676BB8-A419-C01C-680B-6700DC9C3AD3}" dt="2023-01-04T17:37:42.340" v="314"/>
          <ac:spMkLst>
            <pc:docMk/>
            <pc:sldMk cId="1358367288" sldId="373"/>
            <ac:spMk id="3" creationId="{D25EC2C2-780C-4A89-A666-15E221CD6B62}"/>
          </ac:spMkLst>
        </pc:spChg>
        <pc:spChg chg="add">
          <ac:chgData name="EZZINE, Hind" userId="S::ezzineh@who.int::edcab00f-6318-46e5-a4a9-188b01ee222f" providerId="AD" clId="Web-{DF676BB8-A419-C01C-680B-6700DC9C3AD3}" dt="2023-01-04T17:20:15.712" v="185"/>
          <ac:spMkLst>
            <pc:docMk/>
            <pc:sldMk cId="1358367288" sldId="373"/>
            <ac:spMk id="5" creationId="{19421016-5EB7-828D-9E8C-7D2597BE7BCA}"/>
          </ac:spMkLst>
        </pc:spChg>
      </pc:sldChg>
      <pc:sldChg chg="addSp modSp mod modClrScheme chgLayout">
        <pc:chgData name="EZZINE, Hind" userId="S::ezzineh@who.int::edcab00f-6318-46e5-a4a9-188b01ee222f" providerId="AD" clId="Web-{DF676BB8-A419-C01C-680B-6700DC9C3AD3}" dt="2023-01-04T17:46:24.339" v="359" actId="1076"/>
        <pc:sldMkLst>
          <pc:docMk/>
          <pc:sldMk cId="130226855" sldId="375"/>
        </pc:sldMkLst>
        <pc:spChg chg="mod ord">
          <ac:chgData name="EZZINE, Hind" userId="S::ezzineh@who.int::edcab00f-6318-46e5-a4a9-188b01ee222f" providerId="AD" clId="Web-{DF676BB8-A419-C01C-680B-6700DC9C3AD3}" dt="2023-01-04T17:46:24.339" v="359" actId="1076"/>
          <ac:spMkLst>
            <pc:docMk/>
            <pc:sldMk cId="130226855" sldId="375"/>
            <ac:spMk id="2" creationId="{C862AEE8-033A-43EF-AE4C-06C84A6871CC}"/>
          </ac:spMkLst>
        </pc:spChg>
        <pc:spChg chg="mod ord">
          <ac:chgData name="EZZINE, Hind" userId="S::ezzineh@who.int::edcab00f-6318-46e5-a4a9-188b01ee222f" providerId="AD" clId="Web-{DF676BB8-A419-C01C-680B-6700DC9C3AD3}" dt="2023-01-04T17:45:39.617" v="356" actId="1076"/>
          <ac:spMkLst>
            <pc:docMk/>
            <pc:sldMk cId="130226855" sldId="375"/>
            <ac:spMk id="3" creationId="{CFDFD8E3-A71E-4A01-A167-A45624E98250}"/>
          </ac:spMkLst>
        </pc:spChg>
        <pc:spChg chg="add">
          <ac:chgData name="EZZINE, Hind" userId="S::ezzineh@who.int::edcab00f-6318-46e5-a4a9-188b01ee222f" providerId="AD" clId="Web-{DF676BB8-A419-C01C-680B-6700DC9C3AD3}" dt="2023-01-04T17:20:34.448" v="191"/>
          <ac:spMkLst>
            <pc:docMk/>
            <pc:sldMk cId="130226855" sldId="375"/>
            <ac:spMk id="6" creationId="{6EB30E86-6F8F-7140-A32D-B4583B078612}"/>
          </ac:spMkLst>
        </pc:spChg>
      </pc:sldChg>
      <pc:sldChg chg="addSp delSp modSp mod modClrScheme chgLayout">
        <pc:chgData name="EZZINE, Hind" userId="S::ezzineh@who.int::edcab00f-6318-46e5-a4a9-188b01ee222f" providerId="AD" clId="Web-{DF676BB8-A419-C01C-680B-6700DC9C3AD3}" dt="2023-01-04T17:53:31.667" v="458"/>
        <pc:sldMkLst>
          <pc:docMk/>
          <pc:sldMk cId="1768936103" sldId="379"/>
        </pc:sldMkLst>
        <pc:spChg chg="mod ord">
          <ac:chgData name="EZZINE, Hind" userId="S::ezzineh@who.int::edcab00f-6318-46e5-a4a9-188b01ee222f" providerId="AD" clId="Web-{DF676BB8-A419-C01C-680B-6700DC9C3AD3}" dt="2023-01-04T17:48:19.551" v="371"/>
          <ac:spMkLst>
            <pc:docMk/>
            <pc:sldMk cId="1768936103" sldId="379"/>
            <ac:spMk id="2" creationId="{00000000-0000-0000-0000-000000000000}"/>
          </ac:spMkLst>
        </pc:spChg>
        <pc:spChg chg="add mod">
          <ac:chgData name="EZZINE, Hind" userId="S::ezzineh@who.int::edcab00f-6318-46e5-a4a9-188b01ee222f" providerId="AD" clId="Web-{DF676BB8-A419-C01C-680B-6700DC9C3AD3}" dt="2023-01-04T17:30:11.222" v="267" actId="1076"/>
          <ac:spMkLst>
            <pc:docMk/>
            <pc:sldMk cId="1768936103" sldId="379"/>
            <ac:spMk id="3" creationId="{426BDEF0-65A3-A2D8-EA0F-BD809672B06F}"/>
          </ac:spMkLst>
        </pc:spChg>
        <pc:spChg chg="mod">
          <ac:chgData name="EZZINE, Hind" userId="S::ezzineh@who.int::edcab00f-6318-46e5-a4a9-188b01ee222f" providerId="AD" clId="Web-{DF676BB8-A419-C01C-680B-6700DC9C3AD3}" dt="2023-01-04T17:53:31.667" v="458"/>
          <ac:spMkLst>
            <pc:docMk/>
            <pc:sldMk cId="1768936103" sldId="379"/>
            <ac:spMk id="4" creationId="{B8798144-C516-5348-A5F5-C41C25162F89}"/>
          </ac:spMkLst>
        </pc:spChg>
        <pc:spChg chg="add del mod ord">
          <ac:chgData name="EZZINE, Hind" userId="S::ezzineh@who.int::edcab00f-6318-46e5-a4a9-188b01ee222f" providerId="AD" clId="Web-{DF676BB8-A419-C01C-680B-6700DC9C3AD3}" dt="2023-01-04T17:29:48.002" v="260"/>
          <ac:spMkLst>
            <pc:docMk/>
            <pc:sldMk cId="1768936103" sldId="379"/>
            <ac:spMk id="5" creationId="{A25176FB-C635-85CB-F283-4E1BCB299196}"/>
          </ac:spMkLst>
        </pc:spChg>
      </pc:sldChg>
      <pc:sldChg chg="addSp modSp mod modClrScheme chgLayout">
        <pc:chgData name="EZZINE, Hind" userId="S::ezzineh@who.int::edcab00f-6318-46e5-a4a9-188b01ee222f" providerId="AD" clId="Web-{DF676BB8-A419-C01C-680B-6700DC9C3AD3}" dt="2023-01-04T17:51:07.047" v="442"/>
        <pc:sldMkLst>
          <pc:docMk/>
          <pc:sldMk cId="3902067697" sldId="380"/>
        </pc:sldMkLst>
        <pc:spChg chg="mod ord">
          <ac:chgData name="EZZINE, Hind" userId="S::ezzineh@who.int::edcab00f-6318-46e5-a4a9-188b01ee222f" providerId="AD" clId="Web-{DF676BB8-A419-C01C-680B-6700DC9C3AD3}" dt="2023-01-04T17:50:51.921" v="441"/>
          <ac:spMkLst>
            <pc:docMk/>
            <pc:sldMk cId="3902067697" sldId="380"/>
            <ac:spMk id="2" creationId="{2017C337-53AB-4974-B38D-95DFA467B25D}"/>
          </ac:spMkLst>
        </pc:spChg>
        <pc:spChg chg="add mod ord">
          <ac:chgData name="EZZINE, Hind" userId="S::ezzineh@who.int::edcab00f-6318-46e5-a4a9-188b01ee222f" providerId="AD" clId="Web-{DF676BB8-A419-C01C-680B-6700DC9C3AD3}" dt="2023-01-04T17:22:32.863" v="211"/>
          <ac:spMkLst>
            <pc:docMk/>
            <pc:sldMk cId="3902067697" sldId="380"/>
            <ac:spMk id="3" creationId="{A6507B77-5C08-A05D-18A2-6F24962CF3D0}"/>
          </ac:spMkLst>
        </pc:spChg>
        <pc:spChg chg="add mod">
          <ac:chgData name="EZZINE, Hind" userId="S::ezzineh@who.int::edcab00f-6318-46e5-a4a9-188b01ee222f" providerId="AD" clId="Web-{DF676BB8-A419-C01C-680B-6700DC9C3AD3}" dt="2023-01-04T17:49:40.525" v="379" actId="1076"/>
          <ac:spMkLst>
            <pc:docMk/>
            <pc:sldMk cId="3902067697" sldId="380"/>
            <ac:spMk id="6" creationId="{EC498A2D-AF81-8AC8-7203-674CA29F0054}"/>
          </ac:spMkLst>
        </pc:spChg>
        <pc:graphicFrameChg chg="mod modGraphic">
          <ac:chgData name="EZZINE, Hind" userId="S::ezzineh@who.int::edcab00f-6318-46e5-a4a9-188b01ee222f" providerId="AD" clId="Web-{DF676BB8-A419-C01C-680B-6700DC9C3AD3}" dt="2023-01-04T17:51:07.047" v="442"/>
          <ac:graphicFrameMkLst>
            <pc:docMk/>
            <pc:sldMk cId="3902067697" sldId="380"/>
            <ac:graphicFrameMk id="5" creationId="{E444902E-3516-40C4-B036-6BAAF30944A4}"/>
          </ac:graphicFrameMkLst>
        </pc:graphicFrameChg>
      </pc:sldChg>
      <pc:sldChg chg="addSp delSp modSp mod modClrScheme chgLayout">
        <pc:chgData name="EZZINE, Hind" userId="S::ezzineh@who.int::edcab00f-6318-46e5-a4a9-188b01ee222f" providerId="AD" clId="Web-{DF676BB8-A419-C01C-680B-6700DC9C3AD3}" dt="2023-01-04T17:51:49.534" v="448" actId="1076"/>
        <pc:sldMkLst>
          <pc:docMk/>
          <pc:sldMk cId="2301161319" sldId="381"/>
        </pc:sldMkLst>
        <pc:spChg chg="mod ord">
          <ac:chgData name="EZZINE, Hind" userId="S::ezzineh@who.int::edcab00f-6318-46e5-a4a9-188b01ee222f" providerId="AD" clId="Web-{DF676BB8-A419-C01C-680B-6700DC9C3AD3}" dt="2023-01-04T17:51:49.534" v="448" actId="1076"/>
          <ac:spMkLst>
            <pc:docMk/>
            <pc:sldMk cId="2301161319" sldId="381"/>
            <ac:spMk id="2" creationId="{3EC47CE5-EC25-47F4-A6B4-64E50F8450FF}"/>
          </ac:spMkLst>
        </pc:spChg>
        <pc:spChg chg="add del mod ord">
          <ac:chgData name="EZZINE, Hind" userId="S::ezzineh@who.int::edcab00f-6318-46e5-a4a9-188b01ee222f" providerId="AD" clId="Web-{DF676BB8-A419-C01C-680B-6700DC9C3AD3}" dt="2023-01-04T17:51:36.893" v="445"/>
          <ac:spMkLst>
            <pc:docMk/>
            <pc:sldMk cId="2301161319" sldId="381"/>
            <ac:spMk id="3" creationId="{7B4F8338-259F-FCDC-31F8-BF18B4F357BC}"/>
          </ac:spMkLst>
        </pc:spChg>
        <pc:spChg chg="add">
          <ac:chgData name="EZZINE, Hind" userId="S::ezzineh@who.int::edcab00f-6318-46e5-a4a9-188b01ee222f" providerId="AD" clId="Web-{DF676BB8-A419-C01C-680B-6700DC9C3AD3}" dt="2023-01-04T17:47:29.672" v="367"/>
          <ac:spMkLst>
            <pc:docMk/>
            <pc:sldMk cId="2301161319" sldId="381"/>
            <ac:spMk id="5" creationId="{8CB5A752-4775-A7C2-5026-425DE3CE0272}"/>
          </ac:spMkLst>
        </pc:spChg>
        <pc:graphicFrameChg chg="mod">
          <ac:chgData name="EZZINE, Hind" userId="S::ezzineh@who.int::edcab00f-6318-46e5-a4a9-188b01ee222f" providerId="AD" clId="Web-{DF676BB8-A419-C01C-680B-6700DC9C3AD3}" dt="2023-01-04T17:51:44.534" v="446" actId="1076"/>
          <ac:graphicFrameMkLst>
            <pc:docMk/>
            <pc:sldMk cId="2301161319" sldId="381"/>
            <ac:graphicFrameMk id="6" creationId="{BB05FCF4-D1CC-4F1C-B6FC-8E3AECCFFF34}"/>
          </ac:graphicFrameMkLst>
        </pc:graphicFrameChg>
        <pc:graphicFrameChg chg="mod">
          <ac:chgData name="EZZINE, Hind" userId="S::ezzineh@who.int::edcab00f-6318-46e5-a4a9-188b01ee222f" providerId="AD" clId="Web-{DF676BB8-A419-C01C-680B-6700DC9C3AD3}" dt="2023-01-04T17:51:44.550" v="447" actId="1076"/>
          <ac:graphicFrameMkLst>
            <pc:docMk/>
            <pc:sldMk cId="2301161319" sldId="381"/>
            <ac:graphicFrameMk id="8" creationId="{7025CE47-90AA-4008-B565-31031A4EC67B}"/>
          </ac:graphicFrameMkLst>
        </pc:graphicFrameChg>
      </pc:sldChg>
      <pc:sldChg chg="addSp modSp">
        <pc:chgData name="EZZINE, Hind" userId="S::ezzineh@who.int::edcab00f-6318-46e5-a4a9-188b01ee222f" providerId="AD" clId="Web-{DF676BB8-A419-C01C-680B-6700DC9C3AD3}" dt="2023-01-04T17:54:01.528" v="459"/>
        <pc:sldMkLst>
          <pc:docMk/>
          <pc:sldMk cId="2136284726" sldId="382"/>
        </pc:sldMkLst>
        <pc:spChg chg="mod">
          <ac:chgData name="EZZINE, Hind" userId="S::ezzineh@who.int::edcab00f-6318-46e5-a4a9-188b01ee222f" providerId="AD" clId="Web-{DF676BB8-A419-C01C-680B-6700DC9C3AD3}" dt="2023-01-04T17:52:09.520" v="452" actId="1076"/>
          <ac:spMkLst>
            <pc:docMk/>
            <pc:sldMk cId="2136284726" sldId="382"/>
            <ac:spMk id="2" creationId="{CB32C1F7-E3A8-4E60-8753-FABA3BB40741}"/>
          </ac:spMkLst>
        </pc:spChg>
        <pc:spChg chg="mod">
          <ac:chgData name="EZZINE, Hind" userId="S::ezzineh@who.int::edcab00f-6318-46e5-a4a9-188b01ee222f" providerId="AD" clId="Web-{DF676BB8-A419-C01C-680B-6700DC9C3AD3}" dt="2023-01-04T17:54:01.528" v="459"/>
          <ac:spMkLst>
            <pc:docMk/>
            <pc:sldMk cId="2136284726" sldId="382"/>
            <ac:spMk id="3" creationId="{00959E9E-68D2-4E31-8EE8-27F8A013F485}"/>
          </ac:spMkLst>
        </pc:spChg>
        <pc:spChg chg="add">
          <ac:chgData name="EZZINE, Hind" userId="S::ezzineh@who.int::edcab00f-6318-46e5-a4a9-188b01ee222f" providerId="AD" clId="Web-{DF676BB8-A419-C01C-680B-6700DC9C3AD3}" dt="2023-01-04T17:47:39.876" v="370"/>
          <ac:spMkLst>
            <pc:docMk/>
            <pc:sldMk cId="2136284726" sldId="382"/>
            <ac:spMk id="5" creationId="{52ADACC2-38B3-E070-67E5-F674259B49AF}"/>
          </ac:spMkLst>
        </pc:spChg>
      </pc:sldChg>
      <pc:sldChg chg="addSp delSp modSp mod modClrScheme addAnim delAnim modAnim chgLayout">
        <pc:chgData name="EZZINE, Hind" userId="S::ezzineh@who.int::edcab00f-6318-46e5-a4a9-188b01ee222f" providerId="AD" clId="Web-{DF676BB8-A419-C01C-680B-6700DC9C3AD3}" dt="2023-01-04T17:40:13.445" v="334"/>
        <pc:sldMkLst>
          <pc:docMk/>
          <pc:sldMk cId="179304070" sldId="384"/>
        </pc:sldMkLst>
        <pc:spChg chg="mod ord">
          <ac:chgData name="EZZINE, Hind" userId="S::ezzineh@who.int::edcab00f-6318-46e5-a4a9-188b01ee222f" providerId="AD" clId="Web-{DF676BB8-A419-C01C-680B-6700DC9C3AD3}" dt="2023-01-04T17:38:31.984" v="320"/>
          <ac:spMkLst>
            <pc:docMk/>
            <pc:sldMk cId="179304070" sldId="384"/>
            <ac:spMk id="3" creationId="{D6FCA82F-EEAB-401C-8E1D-406D080237E8}"/>
          </ac:spMkLst>
        </pc:spChg>
        <pc:spChg chg="add del mod ord">
          <ac:chgData name="EZZINE, Hind" userId="S::ezzineh@who.int::edcab00f-6318-46e5-a4a9-188b01ee222f" providerId="AD" clId="Web-{DF676BB8-A419-C01C-680B-6700DC9C3AD3}" dt="2023-01-04T17:38:20.296" v="318"/>
          <ac:spMkLst>
            <pc:docMk/>
            <pc:sldMk cId="179304070" sldId="384"/>
            <ac:spMk id="5" creationId="{5CE5AA84-EB3C-D4D6-1C98-08242B238921}"/>
          </ac:spMkLst>
        </pc:spChg>
        <pc:spChg chg="add">
          <ac:chgData name="EZZINE, Hind" userId="S::ezzineh@who.int::edcab00f-6318-46e5-a4a9-188b01ee222f" providerId="AD" clId="Web-{DF676BB8-A419-C01C-680B-6700DC9C3AD3}" dt="2023-01-04T17:20:25.572" v="188"/>
          <ac:spMkLst>
            <pc:docMk/>
            <pc:sldMk cId="179304070" sldId="384"/>
            <ac:spMk id="8" creationId="{941EF03B-B08D-0DC3-F6C5-2AF7DDA7435D}"/>
          </ac:spMkLst>
        </pc:spChg>
        <pc:picChg chg="mod">
          <ac:chgData name="EZZINE, Hind" userId="S::ezzineh@who.int::edcab00f-6318-46e5-a4a9-188b01ee222f" providerId="AD" clId="Web-{DF676BB8-A419-C01C-680B-6700DC9C3AD3}" dt="2023-01-04T17:39:35.739" v="323" actId="1076"/>
          <ac:picMkLst>
            <pc:docMk/>
            <pc:sldMk cId="179304070" sldId="384"/>
            <ac:picMk id="2" creationId="{00000000-0000-0000-0000-000000000000}"/>
          </ac:picMkLst>
        </pc:picChg>
      </pc:sldChg>
      <pc:sldChg chg="addSp delSp modSp mod modClrScheme chgLayout">
        <pc:chgData name="EZZINE, Hind" userId="S::ezzineh@who.int::edcab00f-6318-46e5-a4a9-188b01ee222f" providerId="AD" clId="Web-{DF676BB8-A419-C01C-680B-6700DC9C3AD3}" dt="2023-01-04T17:31:05.164" v="269"/>
        <pc:sldMkLst>
          <pc:docMk/>
          <pc:sldMk cId="1467023649" sldId="385"/>
        </pc:sldMkLst>
        <pc:spChg chg="add del mod">
          <ac:chgData name="EZZINE, Hind" userId="S::ezzineh@who.int::edcab00f-6318-46e5-a4a9-188b01ee222f" providerId="AD" clId="Web-{DF676BB8-A419-C01C-680B-6700DC9C3AD3}" dt="2023-01-04T17:18:55.416" v="165"/>
          <ac:spMkLst>
            <pc:docMk/>
            <pc:sldMk cId="1467023649" sldId="385"/>
            <ac:spMk id="2" creationId="{EF6A5F03-79DF-77B7-9EC5-284F1091D914}"/>
          </ac:spMkLst>
        </pc:spChg>
        <pc:spChg chg="add">
          <ac:chgData name="EZZINE, Hind" userId="S::ezzineh@who.int::edcab00f-6318-46e5-a4a9-188b01ee222f" providerId="AD" clId="Web-{DF676BB8-A419-C01C-680B-6700DC9C3AD3}" dt="2023-01-04T17:19:03.682" v="166"/>
          <ac:spMkLst>
            <pc:docMk/>
            <pc:sldMk cId="1467023649" sldId="385"/>
            <ac:spMk id="4" creationId="{B677CAB6-5297-32A3-D018-2BE16E2682D8}"/>
          </ac:spMkLst>
        </pc:spChg>
        <pc:spChg chg="mod ord">
          <ac:chgData name="EZZINE, Hind" userId="S::ezzineh@who.int::edcab00f-6318-46e5-a4a9-188b01ee222f" providerId="AD" clId="Web-{DF676BB8-A419-C01C-680B-6700DC9C3AD3}" dt="2023-01-04T17:31:05.164" v="269"/>
          <ac:spMkLst>
            <pc:docMk/>
            <pc:sldMk cId="1467023649" sldId="385"/>
            <ac:spMk id="6" creationId="{00000000-0000-0000-0000-000000000000}"/>
          </ac:spMkLst>
        </pc:spChg>
        <pc:spChg chg="mod ord">
          <ac:chgData name="EZZINE, Hind" userId="S::ezzineh@who.int::edcab00f-6318-46e5-a4a9-188b01ee222f" providerId="AD" clId="Web-{DF676BB8-A419-C01C-680B-6700DC9C3AD3}" dt="2023-01-04T17:27:53.425" v="250" actId="20577"/>
          <ac:spMkLst>
            <pc:docMk/>
            <pc:sldMk cId="1467023649" sldId="385"/>
            <ac:spMk id="7" creationId="{0BC0CE94-08E4-455D-8A86-8BFD65D55D5C}"/>
          </ac:spMkLst>
        </pc:spChg>
      </pc:sldChg>
      <pc:sldChg chg="modSp">
        <pc:chgData name="EZZINE, Hind" userId="S::ezzineh@who.int::edcab00f-6318-46e5-a4a9-188b01ee222f" providerId="AD" clId="Web-{DF676BB8-A419-C01C-680B-6700DC9C3AD3}" dt="2023-01-04T16:47:23.855" v="30" actId="14100"/>
        <pc:sldMkLst>
          <pc:docMk/>
          <pc:sldMk cId="1320938519" sldId="388"/>
        </pc:sldMkLst>
        <pc:spChg chg="mod">
          <ac:chgData name="EZZINE, Hind" userId="S::ezzineh@who.int::edcab00f-6318-46e5-a4a9-188b01ee222f" providerId="AD" clId="Web-{DF676BB8-A419-C01C-680B-6700DC9C3AD3}" dt="2023-01-04T16:47:23.855" v="30" actId="14100"/>
          <ac:spMkLst>
            <pc:docMk/>
            <pc:sldMk cId="1320938519" sldId="388"/>
            <ac:spMk id="616" creationId="{00000000-0000-0000-0000-000000000000}"/>
          </ac:spMkLst>
        </pc:spChg>
        <pc:spChg chg="mod">
          <ac:chgData name="EZZINE, Hind" userId="S::ezzineh@who.int::edcab00f-6318-46e5-a4a9-188b01ee222f" providerId="AD" clId="Web-{DF676BB8-A419-C01C-680B-6700DC9C3AD3}" dt="2023-01-04T16:46:20.132" v="26" actId="1076"/>
          <ac:spMkLst>
            <pc:docMk/>
            <pc:sldMk cId="1320938519" sldId="388"/>
            <ac:spMk id="618" creationId="{00000000-0000-0000-0000-000000000000}"/>
          </ac:spMkLst>
        </pc:spChg>
      </pc:sldChg>
      <pc:sldChg chg="modSp">
        <pc:chgData name="EZZINE, Hind" userId="S::ezzineh@who.int::edcab00f-6318-46e5-a4a9-188b01ee222f" providerId="AD" clId="Web-{DF676BB8-A419-C01C-680B-6700DC9C3AD3}" dt="2023-01-04T18:09:28.816" v="607" actId="20577"/>
        <pc:sldMkLst>
          <pc:docMk/>
          <pc:sldMk cId="721066782" sldId="389"/>
        </pc:sldMkLst>
        <pc:spChg chg="mod">
          <ac:chgData name="EZZINE, Hind" userId="S::ezzineh@who.int::edcab00f-6318-46e5-a4a9-188b01ee222f" providerId="AD" clId="Web-{DF676BB8-A419-C01C-680B-6700DC9C3AD3}" dt="2023-01-04T18:09:28.816" v="607" actId="20577"/>
          <ac:spMkLst>
            <pc:docMk/>
            <pc:sldMk cId="721066782" sldId="389"/>
            <ac:spMk id="5" creationId="{2B9F2B4A-4CCA-44B1-8087-5D197574EC30}"/>
          </ac:spMkLst>
        </pc:spChg>
      </pc:sldChg>
      <pc:sldChg chg="add del">
        <pc:chgData name="EZZINE, Hind" userId="S::ezzineh@who.int::edcab00f-6318-46e5-a4a9-188b01ee222f" providerId="AD" clId="Web-{DF676BB8-A419-C01C-680B-6700DC9C3AD3}" dt="2023-01-04T17:31:16.618" v="270"/>
        <pc:sldMkLst>
          <pc:docMk/>
          <pc:sldMk cId="1314514733" sldId="390"/>
        </pc:sldMkLst>
      </pc:sldChg>
      <pc:sldMasterChg chg="add addSldLayout">
        <pc:chgData name="EZZINE, Hind" userId="S::ezzineh@who.int::edcab00f-6318-46e5-a4a9-188b01ee222f" providerId="AD" clId="Web-{DF676BB8-A419-C01C-680B-6700DC9C3AD3}" dt="2023-01-04T17:30:55.507" v="268"/>
        <pc:sldMasterMkLst>
          <pc:docMk/>
          <pc:sldMasterMk cId="0" sldId="2147483777"/>
        </pc:sldMasterMkLst>
        <pc:sldLayoutChg chg="add">
          <pc:chgData name="EZZINE, Hind" userId="S::ezzineh@who.int::edcab00f-6318-46e5-a4a9-188b01ee222f" providerId="AD" clId="Web-{DF676BB8-A419-C01C-680B-6700DC9C3AD3}" dt="2023-01-04T17:30:55.507" v="268"/>
          <pc:sldLayoutMkLst>
            <pc:docMk/>
            <pc:sldMasterMk cId="0" sldId="2147483777"/>
            <pc:sldLayoutMk cId="0" sldId="2147483664"/>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675"/>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4205336573" sldId="2147483775"/>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1194917028" sldId="2147483776"/>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78"/>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79"/>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80"/>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81"/>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82"/>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83"/>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84"/>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85"/>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86"/>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87"/>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88"/>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89"/>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90"/>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91"/>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92"/>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93"/>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94"/>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95"/>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96"/>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97"/>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98"/>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799"/>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800"/>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801"/>
          </pc:sldLayoutMkLst>
        </pc:sldLayoutChg>
        <pc:sldLayoutChg chg="add">
          <pc:chgData name="EZZINE, Hind" userId="S::ezzineh@who.int::edcab00f-6318-46e5-a4a9-188b01ee222f" providerId="AD" clId="Web-{DF676BB8-A419-C01C-680B-6700DC9C3AD3}" dt="2023-01-04T17:30:55.507" v="268"/>
          <pc:sldLayoutMkLst>
            <pc:docMk/>
            <pc:sldMasterMk cId="0" sldId="2147483777"/>
            <pc:sldLayoutMk cId="0" sldId="2147483802"/>
          </pc:sldLayoutMkLst>
        </pc:sldLayoutChg>
      </pc:sldMasterChg>
    </pc:docChg>
  </pc:docChgLst>
  <pc:docChgLst>
    <pc:chgData name="EZZINE, Hind" userId="S::ezzineh@who.int::edcab00f-6318-46e5-a4a9-188b01ee222f" providerId="AD" clId="Web-{7E41D978-7D9F-7609-EAE2-A8CBF14229D3}"/>
    <pc:docChg chg="addSld modSld">
      <pc:chgData name="EZZINE, Hind" userId="S::ezzineh@who.int::edcab00f-6318-46e5-a4a9-188b01ee222f" providerId="AD" clId="Web-{7E41D978-7D9F-7609-EAE2-A8CBF14229D3}" dt="2024-07-31T13:34:54.388" v="17"/>
      <pc:docMkLst>
        <pc:docMk/>
      </pc:docMkLst>
      <pc:sldChg chg="modSp">
        <pc:chgData name="EZZINE, Hind" userId="S::ezzineh@who.int::edcab00f-6318-46e5-a4a9-188b01ee222f" providerId="AD" clId="Web-{7E41D978-7D9F-7609-EAE2-A8CBF14229D3}" dt="2024-07-31T13:16:27.528" v="8" actId="20577"/>
        <pc:sldMkLst>
          <pc:docMk/>
          <pc:sldMk cId="0" sldId="256"/>
        </pc:sldMkLst>
        <pc:spChg chg="mod">
          <ac:chgData name="EZZINE, Hind" userId="S::ezzineh@who.int::edcab00f-6318-46e5-a4a9-188b01ee222f" providerId="AD" clId="Web-{7E41D978-7D9F-7609-EAE2-A8CBF14229D3}" dt="2024-07-31T13:16:27.528" v="8" actId="20577"/>
          <ac:spMkLst>
            <pc:docMk/>
            <pc:sldMk cId="0" sldId="256"/>
            <ac:spMk id="561" creationId="{00000000-0000-0000-0000-000000000000}"/>
          </ac:spMkLst>
        </pc:spChg>
      </pc:sldChg>
      <pc:sldChg chg="modSp">
        <pc:chgData name="EZZINE, Hind" userId="S::ezzineh@who.int::edcab00f-6318-46e5-a4a9-188b01ee222f" providerId="AD" clId="Web-{7E41D978-7D9F-7609-EAE2-A8CBF14229D3}" dt="2024-07-31T13:17:19.124" v="12" actId="1076"/>
        <pc:sldMkLst>
          <pc:docMk/>
          <pc:sldMk cId="0" sldId="257"/>
        </pc:sldMkLst>
        <pc:spChg chg="mod">
          <ac:chgData name="EZZINE, Hind" userId="S::ezzineh@who.int::edcab00f-6318-46e5-a4a9-188b01ee222f" providerId="AD" clId="Web-{7E41D978-7D9F-7609-EAE2-A8CBF14229D3}" dt="2024-07-31T13:17:19.124" v="12" actId="1076"/>
          <ac:spMkLst>
            <pc:docMk/>
            <pc:sldMk cId="0" sldId="257"/>
            <ac:spMk id="567" creationId="{00000000-0000-0000-0000-000000000000}"/>
          </ac:spMkLst>
        </pc:spChg>
      </pc:sldChg>
      <pc:sldChg chg="mod modShow">
        <pc:chgData name="EZZINE, Hind" userId="S::ezzineh@who.int::edcab00f-6318-46e5-a4a9-188b01ee222f" providerId="AD" clId="Web-{7E41D978-7D9F-7609-EAE2-A8CBF14229D3}" dt="2024-07-31T13:34:40.606" v="15"/>
        <pc:sldMkLst>
          <pc:docMk/>
          <pc:sldMk cId="3902067697" sldId="380"/>
        </pc:sldMkLst>
      </pc:sldChg>
      <pc:sldChg chg="mod modShow">
        <pc:chgData name="EZZINE, Hind" userId="S::ezzineh@who.int::edcab00f-6318-46e5-a4a9-188b01ee222f" providerId="AD" clId="Web-{7E41D978-7D9F-7609-EAE2-A8CBF14229D3}" dt="2024-07-31T13:34:49.153" v="16"/>
        <pc:sldMkLst>
          <pc:docMk/>
          <pc:sldMk cId="2301161319" sldId="381"/>
        </pc:sldMkLst>
      </pc:sldChg>
      <pc:sldChg chg="mod modShow">
        <pc:chgData name="EZZINE, Hind" userId="S::ezzineh@who.int::edcab00f-6318-46e5-a4a9-188b01ee222f" providerId="AD" clId="Web-{7E41D978-7D9F-7609-EAE2-A8CBF14229D3}" dt="2024-07-31T13:34:54.388" v="17"/>
        <pc:sldMkLst>
          <pc:docMk/>
          <pc:sldMk cId="2136284726" sldId="382"/>
        </pc:sldMkLst>
      </pc:sldChg>
      <pc:sldChg chg="mod modShow">
        <pc:chgData name="EZZINE, Hind" userId="S::ezzineh@who.int::edcab00f-6318-46e5-a4a9-188b01ee222f" providerId="AD" clId="Web-{7E41D978-7D9F-7609-EAE2-A8CBF14229D3}" dt="2024-07-31T13:34:34.559" v="14"/>
        <pc:sldMkLst>
          <pc:docMk/>
          <pc:sldMk cId="1412766768" sldId="393"/>
        </pc:sldMkLst>
      </pc:sldChg>
      <pc:sldChg chg="add">
        <pc:chgData name="EZZINE, Hind" userId="S::ezzineh@who.int::edcab00f-6318-46e5-a4a9-188b01ee222f" providerId="AD" clId="Web-{7E41D978-7D9F-7609-EAE2-A8CBF14229D3}" dt="2024-07-31T13:25:59.716" v="13"/>
        <pc:sldMkLst>
          <pc:docMk/>
          <pc:sldMk cId="3395340667" sldId="463"/>
        </pc:sldMkLst>
      </pc:sldChg>
    </pc:docChg>
  </pc:docChgLst>
  <pc:docChgLst>
    <pc:chgData name="EZZINE, Hind" userId="S::ezzineh@who.int::edcab00f-6318-46e5-a4a9-188b01ee222f" providerId="AD" clId="Web-{5A15A2D8-DD81-DF0A-9B09-7053F8E23040}"/>
    <pc:docChg chg="addSld delSld modSld addMainMaster">
      <pc:chgData name="EZZINE, Hind" userId="S::ezzineh@who.int::edcab00f-6318-46e5-a4a9-188b01ee222f" providerId="AD" clId="Web-{5A15A2D8-DD81-DF0A-9B09-7053F8E23040}" dt="2023-01-02T22:13:01.552" v="159"/>
      <pc:docMkLst>
        <pc:docMk/>
      </pc:docMkLst>
      <pc:sldChg chg="modSp">
        <pc:chgData name="EZZINE, Hind" userId="S::ezzineh@who.int::edcab00f-6318-46e5-a4a9-188b01ee222f" providerId="AD" clId="Web-{5A15A2D8-DD81-DF0A-9B09-7053F8E23040}" dt="2023-01-02T21:45:55.023" v="23" actId="1076"/>
        <pc:sldMkLst>
          <pc:docMk/>
          <pc:sldMk cId="0" sldId="258"/>
        </pc:sldMkLst>
        <pc:spChg chg="mod">
          <ac:chgData name="EZZINE, Hind" userId="S::ezzineh@who.int::edcab00f-6318-46e5-a4a9-188b01ee222f" providerId="AD" clId="Web-{5A15A2D8-DD81-DF0A-9B09-7053F8E23040}" dt="2023-01-02T21:45:55.023" v="23" actId="1076"/>
          <ac:spMkLst>
            <pc:docMk/>
            <pc:sldMk cId="0" sldId="258"/>
            <ac:spMk id="571" creationId="{00000000-0000-0000-0000-000000000000}"/>
          </ac:spMkLst>
        </pc:spChg>
      </pc:sldChg>
      <pc:sldChg chg="modSp">
        <pc:chgData name="EZZINE, Hind" userId="S::ezzineh@who.int::edcab00f-6318-46e5-a4a9-188b01ee222f" providerId="AD" clId="Web-{5A15A2D8-DD81-DF0A-9B09-7053F8E23040}" dt="2023-01-02T21:47:44.531" v="38" actId="20577"/>
        <pc:sldMkLst>
          <pc:docMk/>
          <pc:sldMk cId="0" sldId="265"/>
        </pc:sldMkLst>
        <pc:spChg chg="mod">
          <ac:chgData name="EZZINE, Hind" userId="S::ezzineh@who.int::edcab00f-6318-46e5-a4a9-188b01ee222f" providerId="AD" clId="Web-{5A15A2D8-DD81-DF0A-9B09-7053F8E23040}" dt="2023-01-02T21:47:44.531" v="38" actId="20577"/>
          <ac:spMkLst>
            <pc:docMk/>
            <pc:sldMk cId="0" sldId="265"/>
            <ac:spMk id="616" creationId="{00000000-0000-0000-0000-000000000000}"/>
          </ac:spMkLst>
        </pc:spChg>
      </pc:sldChg>
      <pc:sldChg chg="modSp">
        <pc:chgData name="EZZINE, Hind" userId="S::ezzineh@who.int::edcab00f-6318-46e5-a4a9-188b01ee222f" providerId="AD" clId="Web-{5A15A2D8-DD81-DF0A-9B09-7053F8E23040}" dt="2023-01-02T21:57:00.520" v="65" actId="20577"/>
        <pc:sldMkLst>
          <pc:docMk/>
          <pc:sldMk cId="0" sldId="267"/>
        </pc:sldMkLst>
        <pc:spChg chg="mod">
          <ac:chgData name="EZZINE, Hind" userId="S::ezzineh@who.int::edcab00f-6318-46e5-a4a9-188b01ee222f" providerId="AD" clId="Web-{5A15A2D8-DD81-DF0A-9B09-7053F8E23040}" dt="2023-01-02T21:57:00.520" v="65" actId="20577"/>
          <ac:spMkLst>
            <pc:docMk/>
            <pc:sldMk cId="0" sldId="267"/>
            <ac:spMk id="628" creationId="{00000000-0000-0000-0000-000000000000}"/>
          </ac:spMkLst>
        </pc:spChg>
      </pc:sldChg>
      <pc:sldChg chg="modSp">
        <pc:chgData name="EZZINE, Hind" userId="S::ezzineh@who.int::edcab00f-6318-46e5-a4a9-188b01ee222f" providerId="AD" clId="Web-{5A15A2D8-DD81-DF0A-9B09-7053F8E23040}" dt="2023-01-02T21:50:14.739" v="41" actId="20577"/>
        <pc:sldMkLst>
          <pc:docMk/>
          <pc:sldMk cId="164684957" sldId="353"/>
        </pc:sldMkLst>
        <pc:spChg chg="mod">
          <ac:chgData name="EZZINE, Hind" userId="S::ezzineh@who.int::edcab00f-6318-46e5-a4a9-188b01ee222f" providerId="AD" clId="Web-{5A15A2D8-DD81-DF0A-9B09-7053F8E23040}" dt="2023-01-02T21:50:14.739" v="41" actId="20577"/>
          <ac:spMkLst>
            <pc:docMk/>
            <pc:sldMk cId="164684957" sldId="353"/>
            <ac:spMk id="616" creationId="{00000000-0000-0000-0000-000000000000}"/>
          </ac:spMkLst>
        </pc:spChg>
      </pc:sldChg>
      <pc:sldChg chg="modSp">
        <pc:chgData name="EZZINE, Hind" userId="S::ezzineh@who.int::edcab00f-6318-46e5-a4a9-188b01ee222f" providerId="AD" clId="Web-{5A15A2D8-DD81-DF0A-9B09-7053F8E23040}" dt="2023-01-02T21:46:46.498" v="28" actId="1076"/>
        <pc:sldMkLst>
          <pc:docMk/>
          <pc:sldMk cId="3295624739" sldId="354"/>
        </pc:sldMkLst>
        <pc:spChg chg="mod">
          <ac:chgData name="EZZINE, Hind" userId="S::ezzineh@who.int::edcab00f-6318-46e5-a4a9-188b01ee222f" providerId="AD" clId="Web-{5A15A2D8-DD81-DF0A-9B09-7053F8E23040}" dt="2023-01-02T21:46:46.498" v="28" actId="1076"/>
          <ac:spMkLst>
            <pc:docMk/>
            <pc:sldMk cId="3295624739" sldId="354"/>
            <ac:spMk id="623" creationId="{00000000-0000-0000-0000-000000000000}"/>
          </ac:spMkLst>
        </pc:spChg>
      </pc:sldChg>
      <pc:sldChg chg="modSp">
        <pc:chgData name="EZZINE, Hind" userId="S::ezzineh@who.int::edcab00f-6318-46e5-a4a9-188b01ee222f" providerId="AD" clId="Web-{5A15A2D8-DD81-DF0A-9B09-7053F8E23040}" dt="2023-01-02T21:45:36.679" v="21" actId="20577"/>
        <pc:sldMkLst>
          <pc:docMk/>
          <pc:sldMk cId="3029491523" sldId="356"/>
        </pc:sldMkLst>
        <pc:spChg chg="mod">
          <ac:chgData name="EZZINE, Hind" userId="S::ezzineh@who.int::edcab00f-6318-46e5-a4a9-188b01ee222f" providerId="AD" clId="Web-{5A15A2D8-DD81-DF0A-9B09-7053F8E23040}" dt="2023-01-02T21:33:06.966" v="3" actId="20577"/>
          <ac:spMkLst>
            <pc:docMk/>
            <pc:sldMk cId="3029491523" sldId="356"/>
            <ac:spMk id="2" creationId="{58D00639-ED77-4EF3-A03A-2ADF4BC21BA5}"/>
          </ac:spMkLst>
        </pc:spChg>
        <pc:spChg chg="mod">
          <ac:chgData name="EZZINE, Hind" userId="S::ezzineh@who.int::edcab00f-6318-46e5-a4a9-188b01ee222f" providerId="AD" clId="Web-{5A15A2D8-DD81-DF0A-9B09-7053F8E23040}" dt="2023-01-02T21:45:36.679" v="21" actId="20577"/>
          <ac:spMkLst>
            <pc:docMk/>
            <pc:sldMk cId="3029491523" sldId="356"/>
            <ac:spMk id="3" creationId="{C008FED0-F84A-4217-BFD9-B68A791C301C}"/>
          </ac:spMkLst>
        </pc:spChg>
      </pc:sldChg>
      <pc:sldChg chg="del">
        <pc:chgData name="EZZINE, Hind" userId="S::ezzineh@who.int::edcab00f-6318-46e5-a4a9-188b01ee222f" providerId="AD" clId="Web-{5A15A2D8-DD81-DF0A-9B09-7053F8E23040}" dt="2023-01-02T21:31:25.838" v="1"/>
        <pc:sldMkLst>
          <pc:docMk/>
          <pc:sldMk cId="1324240327" sldId="357"/>
        </pc:sldMkLst>
      </pc:sldChg>
      <pc:sldChg chg="modSp">
        <pc:chgData name="EZZINE, Hind" userId="S::ezzineh@who.int::edcab00f-6318-46e5-a4a9-188b01ee222f" providerId="AD" clId="Web-{5A15A2D8-DD81-DF0A-9B09-7053F8E23040}" dt="2023-01-02T21:53:25.744" v="55" actId="1076"/>
        <pc:sldMkLst>
          <pc:docMk/>
          <pc:sldMk cId="127641115" sldId="362"/>
        </pc:sldMkLst>
        <pc:spChg chg="mod">
          <ac:chgData name="EZZINE, Hind" userId="S::ezzineh@who.int::edcab00f-6318-46e5-a4a9-188b01ee222f" providerId="AD" clId="Web-{5A15A2D8-DD81-DF0A-9B09-7053F8E23040}" dt="2023-01-02T21:53:25.744" v="55" actId="1076"/>
          <ac:spMkLst>
            <pc:docMk/>
            <pc:sldMk cId="127641115" sldId="362"/>
            <ac:spMk id="6" creationId="{00000000-0000-0000-0000-000000000000}"/>
          </ac:spMkLst>
        </pc:spChg>
      </pc:sldChg>
      <pc:sldChg chg="addSp delSp modSp mod modClrScheme chgLayout">
        <pc:chgData name="EZZINE, Hind" userId="S::ezzineh@who.int::edcab00f-6318-46e5-a4a9-188b01ee222f" providerId="AD" clId="Web-{5A15A2D8-DD81-DF0A-9B09-7053F8E23040}" dt="2023-01-02T21:51:12.943" v="47" actId="14100"/>
        <pc:sldMkLst>
          <pc:docMk/>
          <pc:sldMk cId="1752541795" sldId="363"/>
        </pc:sldMkLst>
        <pc:spChg chg="mod">
          <ac:chgData name="EZZINE, Hind" userId="S::ezzineh@who.int::edcab00f-6318-46e5-a4a9-188b01ee222f" providerId="AD" clId="Web-{5A15A2D8-DD81-DF0A-9B09-7053F8E23040}" dt="2023-01-02T21:50:41.208" v="43" actId="20577"/>
          <ac:spMkLst>
            <pc:docMk/>
            <pc:sldMk cId="1752541795" sldId="363"/>
            <ac:spMk id="4" creationId="{00000000-0000-0000-0000-000000000000}"/>
          </ac:spMkLst>
        </pc:spChg>
        <pc:spChg chg="add mod ord">
          <ac:chgData name="EZZINE, Hind" userId="S::ezzineh@who.int::edcab00f-6318-46e5-a4a9-188b01ee222f" providerId="AD" clId="Web-{5A15A2D8-DD81-DF0A-9B09-7053F8E23040}" dt="2023-01-02T21:50:55.255" v="45" actId="20577"/>
          <ac:spMkLst>
            <pc:docMk/>
            <pc:sldMk cId="1752541795" sldId="363"/>
            <ac:spMk id="5" creationId="{811A59CD-9888-6681-9214-7F4D4CABA4C7}"/>
          </ac:spMkLst>
        </pc:spChg>
        <pc:spChg chg="add del mod ord">
          <ac:chgData name="EZZINE, Hind" userId="S::ezzineh@who.int::edcab00f-6318-46e5-a4a9-188b01ee222f" providerId="AD" clId="Web-{5A15A2D8-DD81-DF0A-9B09-7053F8E23040}" dt="2023-01-02T21:51:06.334" v="46"/>
          <ac:spMkLst>
            <pc:docMk/>
            <pc:sldMk cId="1752541795" sldId="363"/>
            <ac:spMk id="6" creationId="{C9576E1C-421A-90A9-4FCD-CA9EDA088D16}"/>
          </ac:spMkLst>
        </pc:spChg>
        <pc:picChg chg="mod">
          <ac:chgData name="EZZINE, Hind" userId="S::ezzineh@who.int::edcab00f-6318-46e5-a4a9-188b01ee222f" providerId="AD" clId="Web-{5A15A2D8-DD81-DF0A-9B09-7053F8E23040}" dt="2023-01-02T21:51:12.943" v="47" actId="14100"/>
          <ac:picMkLst>
            <pc:docMk/>
            <pc:sldMk cId="1752541795" sldId="363"/>
            <ac:picMk id="3" creationId="{00000000-0000-0000-0000-000000000000}"/>
          </ac:picMkLst>
        </pc:picChg>
      </pc:sldChg>
      <pc:sldChg chg="modSp">
        <pc:chgData name="EZZINE, Hind" userId="S::ezzineh@who.int::edcab00f-6318-46e5-a4a9-188b01ee222f" providerId="AD" clId="Web-{5A15A2D8-DD81-DF0A-9B09-7053F8E23040}" dt="2023-01-02T21:56:27.769" v="63" actId="20577"/>
        <pc:sldMkLst>
          <pc:docMk/>
          <pc:sldMk cId="130388456" sldId="365"/>
        </pc:sldMkLst>
        <pc:spChg chg="mod">
          <ac:chgData name="EZZINE, Hind" userId="S::ezzineh@who.int::edcab00f-6318-46e5-a4a9-188b01ee222f" providerId="AD" clId="Web-{5A15A2D8-DD81-DF0A-9B09-7053F8E23040}" dt="2023-01-02T21:56:27.769" v="63" actId="20577"/>
          <ac:spMkLst>
            <pc:docMk/>
            <pc:sldMk cId="130388456" sldId="365"/>
            <ac:spMk id="5" creationId="{00000000-0000-0000-0000-000000000000}"/>
          </ac:spMkLst>
        </pc:spChg>
      </pc:sldChg>
      <pc:sldChg chg="modSp">
        <pc:chgData name="EZZINE, Hind" userId="S::ezzineh@who.int::edcab00f-6318-46e5-a4a9-188b01ee222f" providerId="AD" clId="Web-{5A15A2D8-DD81-DF0A-9B09-7053F8E23040}" dt="2023-01-02T21:58:45.805" v="70" actId="20577"/>
        <pc:sldMkLst>
          <pc:docMk/>
          <pc:sldMk cId="112685476" sldId="366"/>
        </pc:sldMkLst>
        <pc:spChg chg="mod">
          <ac:chgData name="EZZINE, Hind" userId="S::ezzineh@who.int::edcab00f-6318-46e5-a4a9-188b01ee222f" providerId="AD" clId="Web-{5A15A2D8-DD81-DF0A-9B09-7053F8E23040}" dt="2023-01-02T21:58:45.805" v="70" actId="20577"/>
          <ac:spMkLst>
            <pc:docMk/>
            <pc:sldMk cId="112685476" sldId="366"/>
            <ac:spMk id="5" creationId="{00000000-0000-0000-0000-000000000000}"/>
          </ac:spMkLst>
        </pc:spChg>
      </pc:sldChg>
      <pc:sldChg chg="modSp">
        <pc:chgData name="EZZINE, Hind" userId="S::ezzineh@who.int::edcab00f-6318-46e5-a4a9-188b01ee222f" providerId="AD" clId="Web-{5A15A2D8-DD81-DF0A-9B09-7053F8E23040}" dt="2023-01-02T22:03:20.625" v="98"/>
        <pc:sldMkLst>
          <pc:docMk/>
          <pc:sldMk cId="169315811" sldId="367"/>
        </pc:sldMkLst>
        <pc:spChg chg="mod">
          <ac:chgData name="EZZINE, Hind" userId="S::ezzineh@who.int::edcab00f-6318-46e5-a4a9-188b01ee222f" providerId="AD" clId="Web-{5A15A2D8-DD81-DF0A-9B09-7053F8E23040}" dt="2023-01-02T22:01:47.107" v="88"/>
          <ac:spMkLst>
            <pc:docMk/>
            <pc:sldMk cId="169315811" sldId="367"/>
            <ac:spMk id="7" creationId="{00000000-0000-0000-0000-000000000000}"/>
          </ac:spMkLst>
        </pc:spChg>
        <pc:spChg chg="mod">
          <ac:chgData name="EZZINE, Hind" userId="S::ezzineh@who.int::edcab00f-6318-46e5-a4a9-188b01ee222f" providerId="AD" clId="Web-{5A15A2D8-DD81-DF0A-9B09-7053F8E23040}" dt="2023-01-02T22:03:20.625" v="98"/>
          <ac:spMkLst>
            <pc:docMk/>
            <pc:sldMk cId="169315811" sldId="367"/>
            <ac:spMk id="8195" creationId="{00000000-0000-0000-0000-000000000000}"/>
          </ac:spMkLst>
        </pc:spChg>
      </pc:sldChg>
      <pc:sldChg chg="modSp">
        <pc:chgData name="EZZINE, Hind" userId="S::ezzineh@who.int::edcab00f-6318-46e5-a4a9-188b01ee222f" providerId="AD" clId="Web-{5A15A2D8-DD81-DF0A-9B09-7053F8E23040}" dt="2023-01-02T22:04:17.611" v="105" actId="20577"/>
        <pc:sldMkLst>
          <pc:docMk/>
          <pc:sldMk cId="1646926115" sldId="368"/>
        </pc:sldMkLst>
        <pc:spChg chg="mod">
          <ac:chgData name="EZZINE, Hind" userId="S::ezzineh@who.int::edcab00f-6318-46e5-a4a9-188b01ee222f" providerId="AD" clId="Web-{5A15A2D8-DD81-DF0A-9B09-7053F8E23040}" dt="2023-01-02T22:01:55.795" v="89"/>
          <ac:spMkLst>
            <pc:docMk/>
            <pc:sldMk cId="1646926115" sldId="368"/>
            <ac:spMk id="2" creationId="{00000000-0000-0000-0000-000000000000}"/>
          </ac:spMkLst>
        </pc:spChg>
        <pc:spChg chg="mod">
          <ac:chgData name="EZZINE, Hind" userId="S::ezzineh@who.int::edcab00f-6318-46e5-a4a9-188b01ee222f" providerId="AD" clId="Web-{5A15A2D8-DD81-DF0A-9B09-7053F8E23040}" dt="2023-01-02T22:04:17.611" v="105" actId="20577"/>
          <ac:spMkLst>
            <pc:docMk/>
            <pc:sldMk cId="1646926115" sldId="368"/>
            <ac:spMk id="3" creationId="{00000000-0000-0000-0000-000000000000}"/>
          </ac:spMkLst>
        </pc:spChg>
      </pc:sldChg>
      <pc:sldChg chg="modSp">
        <pc:chgData name="EZZINE, Hind" userId="S::ezzineh@who.int::edcab00f-6318-46e5-a4a9-188b01ee222f" providerId="AD" clId="Web-{5A15A2D8-DD81-DF0A-9B09-7053F8E23040}" dt="2023-01-02T22:04:58.987" v="122"/>
        <pc:sldMkLst>
          <pc:docMk/>
          <pc:sldMk cId="3424401880" sldId="369"/>
        </pc:sldMkLst>
        <pc:spChg chg="mod">
          <ac:chgData name="EZZINE, Hind" userId="S::ezzineh@who.int::edcab00f-6318-46e5-a4a9-188b01ee222f" providerId="AD" clId="Web-{5A15A2D8-DD81-DF0A-9B09-7053F8E23040}" dt="2023-01-02T22:02:14.655" v="92" actId="20577"/>
          <ac:spMkLst>
            <pc:docMk/>
            <pc:sldMk cId="3424401880" sldId="369"/>
            <ac:spMk id="2" creationId="{FC901949-BF9C-4826-8FCE-76E3B84B3ABC}"/>
          </ac:spMkLst>
        </pc:spChg>
        <pc:graphicFrameChg chg="mod modGraphic">
          <ac:chgData name="EZZINE, Hind" userId="S::ezzineh@who.int::edcab00f-6318-46e5-a4a9-188b01ee222f" providerId="AD" clId="Web-{5A15A2D8-DD81-DF0A-9B09-7053F8E23040}" dt="2023-01-02T22:04:58.987" v="122"/>
          <ac:graphicFrameMkLst>
            <pc:docMk/>
            <pc:sldMk cId="3424401880" sldId="369"/>
            <ac:graphicFrameMk id="5" creationId="{256BD01E-DAE0-489A-9B14-3CDC005409CE}"/>
          </ac:graphicFrameMkLst>
        </pc:graphicFrameChg>
      </pc:sldChg>
      <pc:sldChg chg="modSp">
        <pc:chgData name="EZZINE, Hind" userId="S::ezzineh@who.int::edcab00f-6318-46e5-a4a9-188b01ee222f" providerId="AD" clId="Web-{5A15A2D8-DD81-DF0A-9B09-7053F8E23040}" dt="2023-01-02T22:07:27.335" v="133"/>
        <pc:sldMkLst>
          <pc:docMk/>
          <pc:sldMk cId="1883677460" sldId="371"/>
        </pc:sldMkLst>
        <pc:spChg chg="mod">
          <ac:chgData name="EZZINE, Hind" userId="S::ezzineh@who.int::edcab00f-6318-46e5-a4a9-188b01ee222f" providerId="AD" clId="Web-{5A15A2D8-DD81-DF0A-9B09-7053F8E23040}" dt="2023-01-02T22:05:43.332" v="124" actId="14100"/>
          <ac:spMkLst>
            <pc:docMk/>
            <pc:sldMk cId="1883677460" sldId="371"/>
            <ac:spMk id="2" creationId="{C862AEE8-033A-43EF-AE4C-06C84A6871CC}"/>
          </ac:spMkLst>
        </pc:spChg>
        <pc:spChg chg="mod">
          <ac:chgData name="EZZINE, Hind" userId="S::ezzineh@who.int::edcab00f-6318-46e5-a4a9-188b01ee222f" providerId="AD" clId="Web-{5A15A2D8-DD81-DF0A-9B09-7053F8E23040}" dt="2023-01-02T22:07:27.335" v="133"/>
          <ac:spMkLst>
            <pc:docMk/>
            <pc:sldMk cId="1883677460" sldId="371"/>
            <ac:spMk id="3" creationId="{CFDFD8E3-A71E-4A01-A167-A45624E98250}"/>
          </ac:spMkLst>
        </pc:spChg>
      </pc:sldChg>
      <pc:sldChg chg="modSp">
        <pc:chgData name="EZZINE, Hind" userId="S::ezzineh@who.int::edcab00f-6318-46e5-a4a9-188b01ee222f" providerId="AD" clId="Web-{5A15A2D8-DD81-DF0A-9B09-7053F8E23040}" dt="2023-01-02T22:08:02.133" v="137" actId="1076"/>
        <pc:sldMkLst>
          <pc:docMk/>
          <pc:sldMk cId="12903751" sldId="372"/>
        </pc:sldMkLst>
        <pc:spChg chg="mod">
          <ac:chgData name="EZZINE, Hind" userId="S::ezzineh@who.int::edcab00f-6318-46e5-a4a9-188b01ee222f" providerId="AD" clId="Web-{5A15A2D8-DD81-DF0A-9B09-7053F8E23040}" dt="2023-01-02T22:07:54.508" v="135" actId="14100"/>
          <ac:spMkLst>
            <pc:docMk/>
            <pc:sldMk cId="12903751" sldId="372"/>
            <ac:spMk id="2" creationId="{C862AEE8-033A-43EF-AE4C-06C84A6871CC}"/>
          </ac:spMkLst>
        </pc:spChg>
        <pc:spChg chg="mod">
          <ac:chgData name="EZZINE, Hind" userId="S::ezzineh@who.int::edcab00f-6318-46e5-a4a9-188b01ee222f" providerId="AD" clId="Web-{5A15A2D8-DD81-DF0A-9B09-7053F8E23040}" dt="2023-01-02T22:08:02.133" v="137" actId="1076"/>
          <ac:spMkLst>
            <pc:docMk/>
            <pc:sldMk cId="12903751" sldId="372"/>
            <ac:spMk id="99" creationId="{821177DA-1BF7-421F-94D4-E7A6A6329286}"/>
          </ac:spMkLst>
        </pc:spChg>
      </pc:sldChg>
      <pc:sldChg chg="modSp">
        <pc:chgData name="EZZINE, Hind" userId="S::ezzineh@who.int::edcab00f-6318-46e5-a4a9-188b01ee222f" providerId="AD" clId="Web-{5A15A2D8-DD81-DF0A-9B09-7053F8E23040}" dt="2023-01-02T22:10:37.048" v="149" actId="14100"/>
        <pc:sldMkLst>
          <pc:docMk/>
          <pc:sldMk cId="1358367288" sldId="373"/>
        </pc:sldMkLst>
        <pc:spChg chg="mod">
          <ac:chgData name="EZZINE, Hind" userId="S::ezzineh@who.int::edcab00f-6318-46e5-a4a9-188b01ee222f" providerId="AD" clId="Web-{5A15A2D8-DD81-DF0A-9B09-7053F8E23040}" dt="2023-01-02T22:09:40.577" v="139" actId="14100"/>
          <ac:spMkLst>
            <pc:docMk/>
            <pc:sldMk cId="1358367288" sldId="373"/>
            <ac:spMk id="2" creationId="{1AFC9D3B-454D-40D1-AA71-F90730F07E96}"/>
          </ac:spMkLst>
        </pc:spChg>
        <pc:spChg chg="mod">
          <ac:chgData name="EZZINE, Hind" userId="S::ezzineh@who.int::edcab00f-6318-46e5-a4a9-188b01ee222f" providerId="AD" clId="Web-{5A15A2D8-DD81-DF0A-9B09-7053F8E23040}" dt="2023-01-02T22:10:37.048" v="149" actId="14100"/>
          <ac:spMkLst>
            <pc:docMk/>
            <pc:sldMk cId="1358367288" sldId="373"/>
            <ac:spMk id="3" creationId="{D25EC2C2-780C-4A89-A666-15E221CD6B62}"/>
          </ac:spMkLst>
        </pc:spChg>
      </pc:sldChg>
      <pc:sldChg chg="modSp del">
        <pc:chgData name="EZZINE, Hind" userId="S::ezzineh@who.int::edcab00f-6318-46e5-a4a9-188b01ee222f" providerId="AD" clId="Web-{5A15A2D8-DD81-DF0A-9B09-7053F8E23040}" dt="2023-01-02T22:11:51.222" v="157"/>
        <pc:sldMkLst>
          <pc:docMk/>
          <pc:sldMk cId="4294682979" sldId="374"/>
        </pc:sldMkLst>
        <pc:spChg chg="mod">
          <ac:chgData name="EZZINE, Hind" userId="S::ezzineh@who.int::edcab00f-6318-46e5-a4a9-188b01ee222f" providerId="AD" clId="Web-{5A15A2D8-DD81-DF0A-9B09-7053F8E23040}" dt="2023-01-02T22:11:04.314" v="151" actId="14100"/>
          <ac:spMkLst>
            <pc:docMk/>
            <pc:sldMk cId="4294682979" sldId="374"/>
            <ac:spMk id="3" creationId="{D6FCA82F-EEAB-401C-8E1D-406D080237E8}"/>
          </ac:spMkLst>
        </pc:spChg>
        <pc:spChg chg="mod">
          <ac:chgData name="EZZINE, Hind" userId="S::ezzineh@who.int::edcab00f-6318-46e5-a4a9-188b01ee222f" providerId="AD" clId="Web-{5A15A2D8-DD81-DF0A-9B09-7053F8E23040}" dt="2023-01-02T22:11:48.237" v="156" actId="1076"/>
          <ac:spMkLst>
            <pc:docMk/>
            <pc:sldMk cId="4294682979" sldId="374"/>
            <ac:spMk id="7" creationId="{00000000-0000-0000-0000-000000000000}"/>
          </ac:spMkLst>
        </pc:spChg>
        <pc:picChg chg="mod">
          <ac:chgData name="EZZINE, Hind" userId="S::ezzineh@who.int::edcab00f-6318-46e5-a4a9-188b01ee222f" providerId="AD" clId="Web-{5A15A2D8-DD81-DF0A-9B09-7053F8E23040}" dt="2023-01-02T22:11:23.533" v="153" actId="1076"/>
          <ac:picMkLst>
            <pc:docMk/>
            <pc:sldMk cId="4294682979" sldId="374"/>
            <ac:picMk id="4" creationId="{7FD28F0F-FE60-414C-BC2B-AE32DD919683}"/>
          </ac:picMkLst>
        </pc:picChg>
        <pc:picChg chg="mod">
          <ac:chgData name="EZZINE, Hind" userId="S::ezzineh@who.int::edcab00f-6318-46e5-a4a9-188b01ee222f" providerId="AD" clId="Web-{5A15A2D8-DD81-DF0A-9B09-7053F8E23040}" dt="2023-01-02T22:11:34.534" v="154" actId="14100"/>
          <ac:picMkLst>
            <pc:docMk/>
            <pc:sldMk cId="4294682979" sldId="374"/>
            <ac:picMk id="5" creationId="{ABFBD8E8-AC33-4B58-A152-3B19D56D86A8}"/>
          </ac:picMkLst>
        </pc:picChg>
      </pc:sldChg>
      <pc:sldChg chg="modSp">
        <pc:chgData name="EZZINE, Hind" userId="S::ezzineh@who.int::edcab00f-6318-46e5-a4a9-188b01ee222f" providerId="AD" clId="Web-{5A15A2D8-DD81-DF0A-9B09-7053F8E23040}" dt="2023-01-02T22:13:01.552" v="159"/>
        <pc:sldMkLst>
          <pc:docMk/>
          <pc:sldMk cId="130226855" sldId="375"/>
        </pc:sldMkLst>
        <pc:spChg chg="mod">
          <ac:chgData name="EZZINE, Hind" userId="S::ezzineh@who.int::edcab00f-6318-46e5-a4a9-188b01ee222f" providerId="AD" clId="Web-{5A15A2D8-DD81-DF0A-9B09-7053F8E23040}" dt="2023-01-02T22:13:01.552" v="159"/>
          <ac:spMkLst>
            <pc:docMk/>
            <pc:sldMk cId="130226855" sldId="375"/>
            <ac:spMk id="3" creationId="{CFDFD8E3-A71E-4A01-A167-A45624E98250}"/>
          </ac:spMkLst>
        </pc:spChg>
      </pc:sldChg>
      <pc:sldChg chg="modSp">
        <pc:chgData name="EZZINE, Hind" userId="S::ezzineh@who.int::edcab00f-6318-46e5-a4a9-188b01ee222f" providerId="AD" clId="Web-{5A15A2D8-DD81-DF0A-9B09-7053F8E23040}" dt="2023-01-02T22:11:56.878" v="158" actId="14100"/>
        <pc:sldMkLst>
          <pc:docMk/>
          <pc:sldMk cId="179304070" sldId="384"/>
        </pc:sldMkLst>
        <pc:picChg chg="mod">
          <ac:chgData name="EZZINE, Hind" userId="S::ezzineh@who.int::edcab00f-6318-46e5-a4a9-188b01ee222f" providerId="AD" clId="Web-{5A15A2D8-DD81-DF0A-9B09-7053F8E23040}" dt="2023-01-02T22:11:56.878" v="158" actId="14100"/>
          <ac:picMkLst>
            <pc:docMk/>
            <pc:sldMk cId="179304070" sldId="384"/>
            <ac:picMk id="2" creationId="{00000000-0000-0000-0000-000000000000}"/>
          </ac:picMkLst>
        </pc:picChg>
      </pc:sldChg>
      <pc:sldChg chg="modSp">
        <pc:chgData name="EZZINE, Hind" userId="S::ezzineh@who.int::edcab00f-6318-46e5-a4a9-188b01ee222f" providerId="AD" clId="Web-{5A15A2D8-DD81-DF0A-9B09-7053F8E23040}" dt="2023-01-02T21:59:57.166" v="75" actId="1076"/>
        <pc:sldMkLst>
          <pc:docMk/>
          <pc:sldMk cId="1467023649" sldId="385"/>
        </pc:sldMkLst>
        <pc:spChg chg="mod">
          <ac:chgData name="EZZINE, Hind" userId="S::ezzineh@who.int::edcab00f-6318-46e5-a4a9-188b01ee222f" providerId="AD" clId="Web-{5A15A2D8-DD81-DF0A-9B09-7053F8E23040}" dt="2023-01-02T21:59:57.166" v="75" actId="1076"/>
          <ac:spMkLst>
            <pc:docMk/>
            <pc:sldMk cId="1467023649" sldId="385"/>
            <ac:spMk id="6" creationId="{00000000-0000-0000-0000-000000000000}"/>
          </ac:spMkLst>
        </pc:spChg>
      </pc:sldChg>
      <pc:sldChg chg="add">
        <pc:chgData name="EZZINE, Hind" userId="S::ezzineh@who.int::edcab00f-6318-46e5-a4a9-188b01ee222f" providerId="AD" clId="Web-{5A15A2D8-DD81-DF0A-9B09-7053F8E23040}" dt="2023-01-02T21:31:20.651" v="0"/>
        <pc:sldMkLst>
          <pc:docMk/>
          <pc:sldMk cId="3411596396" sldId="386"/>
        </pc:sldMkLst>
      </pc:sldChg>
      <pc:sldChg chg="add del">
        <pc:chgData name="EZZINE, Hind" userId="S::ezzineh@who.int::edcab00f-6318-46e5-a4a9-188b01ee222f" providerId="AD" clId="Web-{5A15A2D8-DD81-DF0A-9B09-7053F8E23040}" dt="2023-01-02T21:53:29.635" v="56"/>
        <pc:sldMkLst>
          <pc:docMk/>
          <pc:sldMk cId="4227163361" sldId="387"/>
        </pc:sldMkLst>
      </pc:sldChg>
      <pc:sldMasterChg chg="add addSldLayout">
        <pc:chgData name="EZZINE, Hind" userId="S::ezzineh@who.int::edcab00f-6318-46e5-a4a9-188b01ee222f" providerId="AD" clId="Web-{5A15A2D8-DD81-DF0A-9B09-7053F8E23040}" dt="2023-01-02T21:31:20.651" v="0"/>
        <pc:sldMasterMkLst>
          <pc:docMk/>
          <pc:sldMasterMk cId="0" sldId="2147483720"/>
        </pc:sldMasterMkLst>
        <pc:sldLayoutChg chg="add">
          <pc:chgData name="EZZINE, Hind" userId="S::ezzineh@who.int::edcab00f-6318-46e5-a4a9-188b01ee222f" providerId="AD" clId="Web-{5A15A2D8-DD81-DF0A-9B09-7053F8E23040}" dt="2023-01-02T21:31:20.651" v="0"/>
          <pc:sldLayoutMkLst>
            <pc:docMk/>
            <pc:sldMasterMk cId="0" sldId="2147483720"/>
            <pc:sldLayoutMk cId="0" sldId="2147483721"/>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22"/>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23"/>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24"/>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25"/>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26"/>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27"/>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28"/>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29"/>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30"/>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31"/>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32"/>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33"/>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34"/>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35"/>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36"/>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37"/>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38"/>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39"/>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40"/>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41"/>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42"/>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43"/>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44"/>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45"/>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46"/>
          </pc:sldLayoutMkLst>
        </pc:sldLayoutChg>
        <pc:sldLayoutChg chg="add">
          <pc:chgData name="EZZINE, Hind" userId="S::ezzineh@who.int::edcab00f-6318-46e5-a4a9-188b01ee222f" providerId="AD" clId="Web-{5A15A2D8-DD81-DF0A-9B09-7053F8E23040}" dt="2023-01-02T21:31:20.651" v="0"/>
          <pc:sldLayoutMkLst>
            <pc:docMk/>
            <pc:sldMasterMk cId="0" sldId="2147483720"/>
            <pc:sldLayoutMk cId="0" sldId="2147483747"/>
          </pc:sldLayoutMkLst>
        </pc:sldLayoutChg>
      </pc:sldMasterChg>
      <pc:sldMasterChg chg="add addSldLayout">
        <pc:chgData name="EZZINE, Hind" userId="S::ezzineh@who.int::edcab00f-6318-46e5-a4a9-188b01ee222f" providerId="AD" clId="Web-{5A15A2D8-DD81-DF0A-9B09-7053F8E23040}" dt="2023-01-02T21:52:30.899" v="48"/>
        <pc:sldMasterMkLst>
          <pc:docMk/>
          <pc:sldMasterMk cId="0" sldId="2147483748"/>
        </pc:sldMasterMkLst>
        <pc:sldLayoutChg chg="add">
          <pc:chgData name="EZZINE, Hind" userId="S::ezzineh@who.int::edcab00f-6318-46e5-a4a9-188b01ee222f" providerId="AD" clId="Web-{5A15A2D8-DD81-DF0A-9B09-7053F8E23040}" dt="2023-01-02T21:52:30.899" v="48"/>
          <pc:sldLayoutMkLst>
            <pc:docMk/>
            <pc:sldMasterMk cId="0" sldId="2147483748"/>
            <pc:sldLayoutMk cId="0" sldId="2147483664"/>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675"/>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49"/>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50"/>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51"/>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52"/>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53"/>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54"/>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55"/>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56"/>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57"/>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58"/>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59"/>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60"/>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61"/>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62"/>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63"/>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64"/>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65"/>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66"/>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67"/>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68"/>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69"/>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70"/>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71"/>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72"/>
          </pc:sldLayoutMkLst>
        </pc:sldLayoutChg>
        <pc:sldLayoutChg chg="add">
          <pc:chgData name="EZZINE, Hind" userId="S::ezzineh@who.int::edcab00f-6318-46e5-a4a9-188b01ee222f" providerId="AD" clId="Web-{5A15A2D8-DD81-DF0A-9B09-7053F8E23040}" dt="2023-01-02T21:52:30.899" v="48"/>
          <pc:sldLayoutMkLst>
            <pc:docMk/>
            <pc:sldMasterMk cId="0" sldId="2147483748"/>
            <pc:sldLayoutMk cId="0" sldId="2147483773"/>
          </pc:sldLayoutMkLst>
        </pc:sldLayoutChg>
      </pc:sldMasterChg>
    </pc:docChg>
  </pc:docChgLst>
  <pc:docChgLst>
    <pc:chgData name="EZZINE, Hind" userId="S::ezzineh@who.int::edcab00f-6318-46e5-a4a9-188b01ee222f" providerId="AD" clId="Web-{4003250D-8601-4C7F-8DF1-F188B6359A48}"/>
    <pc:docChg chg="modSld">
      <pc:chgData name="EZZINE, Hind" userId="S::ezzineh@who.int::edcab00f-6318-46e5-a4a9-188b01ee222f" providerId="AD" clId="Web-{4003250D-8601-4C7F-8DF1-F188B6359A48}" dt="2023-01-26T15:54:43.032" v="9"/>
      <pc:docMkLst>
        <pc:docMk/>
      </pc:docMkLst>
      <pc:sldChg chg="modSp">
        <pc:chgData name="EZZINE, Hind" userId="S::ezzineh@who.int::edcab00f-6318-46e5-a4a9-188b01ee222f" providerId="AD" clId="Web-{4003250D-8601-4C7F-8DF1-F188B6359A48}" dt="2023-01-26T15:54:43.032" v="9"/>
        <pc:sldMkLst>
          <pc:docMk/>
          <pc:sldMk cId="968789286" sldId="391"/>
        </pc:sldMkLst>
        <pc:graphicFrameChg chg="mod modGraphic">
          <ac:chgData name="EZZINE, Hind" userId="S::ezzineh@who.int::edcab00f-6318-46e5-a4a9-188b01ee222f" providerId="AD" clId="Web-{4003250D-8601-4C7F-8DF1-F188B6359A48}" dt="2023-01-26T15:54:43.032" v="9"/>
          <ac:graphicFrameMkLst>
            <pc:docMk/>
            <pc:sldMk cId="968789286" sldId="391"/>
            <ac:graphicFrameMk id="8" creationId="{71119C54-3A3D-906B-877C-47D935645DA1}"/>
          </ac:graphicFrameMkLst>
        </pc:graphicFrameChg>
      </pc:sldChg>
    </pc:docChg>
  </pc:docChgLst>
  <pc:docChgLst>
    <pc:chgData name="GOMEZ, Paula" userId="S::gomezp@who.int::c93cf399-3ed7-4230-9282-8831e3fe5ae7" providerId="AD" clId="Web-{FABF8DC1-2642-3D9B-8767-DA15C612CC74}"/>
    <pc:docChg chg="modSld">
      <pc:chgData name="GOMEZ, Paula" userId="S::gomezp@who.int::c93cf399-3ed7-4230-9282-8831e3fe5ae7" providerId="AD" clId="Web-{FABF8DC1-2642-3D9B-8767-DA15C612CC74}" dt="2023-01-26T14:29:17.250" v="51"/>
      <pc:docMkLst>
        <pc:docMk/>
      </pc:docMkLst>
      <pc:sldChg chg="modSp">
        <pc:chgData name="GOMEZ, Paula" userId="S::gomezp@who.int::c93cf399-3ed7-4230-9282-8831e3fe5ae7" providerId="AD" clId="Web-{FABF8DC1-2642-3D9B-8767-DA15C612CC74}" dt="2023-01-26T14:29:17.250" v="51"/>
        <pc:sldMkLst>
          <pc:docMk/>
          <pc:sldMk cId="968789286" sldId="391"/>
        </pc:sldMkLst>
        <pc:graphicFrameChg chg="mod modGraphic">
          <ac:chgData name="GOMEZ, Paula" userId="S::gomezp@who.int::c93cf399-3ed7-4230-9282-8831e3fe5ae7" providerId="AD" clId="Web-{FABF8DC1-2642-3D9B-8767-DA15C612CC74}" dt="2023-01-26T14:29:17.250" v="51"/>
          <ac:graphicFrameMkLst>
            <pc:docMk/>
            <pc:sldMk cId="968789286" sldId="391"/>
            <ac:graphicFrameMk id="8" creationId="{71119C54-3A3D-906B-877C-47D935645DA1}"/>
          </ac:graphicFrameMkLst>
        </pc:graphicFrameChg>
      </pc:sldChg>
    </pc:docChg>
  </pc:docChgLst>
  <pc:docChgLst>
    <pc:chgData name="EZZINE, Hind" userId="S::ezzineh@who.int::edcab00f-6318-46e5-a4a9-188b01ee222f" providerId="AD" clId="Web-{9B5BDB1A-15D3-2B14-B418-754737CFB9E8}"/>
    <pc:docChg chg="">
      <pc:chgData name="EZZINE, Hind" userId="S::ezzineh@who.int::edcab00f-6318-46e5-a4a9-188b01ee222f" providerId="AD" clId="Web-{9B5BDB1A-15D3-2B14-B418-754737CFB9E8}" dt="2023-09-15T11:55:56.841" v="2"/>
      <pc:docMkLst>
        <pc:docMk/>
      </pc:docMkLst>
      <pc:sldChg chg="addCm">
        <pc:chgData name="EZZINE, Hind" userId="S::ezzineh@who.int::edcab00f-6318-46e5-a4a9-188b01ee222f" providerId="AD" clId="Web-{9B5BDB1A-15D3-2B14-B418-754737CFB9E8}" dt="2023-09-15T11:40:48.594" v="1"/>
        <pc:sldMkLst>
          <pc:docMk/>
          <pc:sldMk cId="2136284726" sldId="382"/>
        </pc:sldMkLst>
        <pc:extLst>
          <p:ext xmlns:p="http://schemas.openxmlformats.org/presentationml/2006/main" uri="{D6D511B9-2390-475A-947B-AFAB55BFBCF1}">
            <pc226:cmChg xmlns:pc226="http://schemas.microsoft.com/office/powerpoint/2022/06/main/command" chg="add">
              <pc226:chgData name="EZZINE, Hind" userId="S::ezzineh@who.int::edcab00f-6318-46e5-a4a9-188b01ee222f" providerId="AD" clId="Web-{9B5BDB1A-15D3-2B14-B418-754737CFB9E8}" dt="2023-09-15T11:40:48.594" v="1"/>
              <pc2:cmMkLst xmlns:pc2="http://schemas.microsoft.com/office/powerpoint/2019/9/main/command">
                <pc:docMk/>
                <pc:sldMk cId="2136284726" sldId="382"/>
                <pc2:cmMk id="{D230A2AE-D821-422F-A97C-022B471D6CB4}"/>
              </pc2:cmMkLst>
            </pc226:cmChg>
            <pc226:cmChg xmlns:pc226="http://schemas.microsoft.com/office/powerpoint/2022/06/main/command" chg="add">
              <pc226:chgData name="EZZINE, Hind" userId="S::ezzineh@who.int::edcab00f-6318-46e5-a4a9-188b01ee222f" providerId="AD" clId="Web-{9B5BDB1A-15D3-2B14-B418-754737CFB9E8}" dt="2023-09-15T11:33:13.580" v="0"/>
              <pc2:cmMkLst xmlns:pc2="http://schemas.microsoft.com/office/powerpoint/2019/9/main/command">
                <pc:docMk/>
                <pc:sldMk cId="2136284726" sldId="382"/>
                <pc2:cmMk id="{105076C6-BAD3-4F3C-9DC2-C8CD7546AB0D}"/>
              </pc2:cmMkLst>
            </pc226:cmChg>
          </p:ext>
        </pc:extLst>
      </pc:sldChg>
      <pc:sldChg chg="addCm">
        <pc:chgData name="EZZINE, Hind" userId="S::ezzineh@who.int::edcab00f-6318-46e5-a4a9-188b01ee222f" providerId="AD" clId="Web-{9B5BDB1A-15D3-2B14-B418-754737CFB9E8}" dt="2023-09-15T11:55:56.841" v="2"/>
        <pc:sldMkLst>
          <pc:docMk/>
          <pc:sldMk cId="2738237426" sldId="390"/>
        </pc:sldMkLst>
        <pc:extLst>
          <p:ext xmlns:p="http://schemas.openxmlformats.org/presentationml/2006/main" uri="{D6D511B9-2390-475A-947B-AFAB55BFBCF1}">
            <pc226:cmChg xmlns:pc226="http://schemas.microsoft.com/office/powerpoint/2022/06/main/command" chg="add">
              <pc226:chgData name="EZZINE, Hind" userId="S::ezzineh@who.int::edcab00f-6318-46e5-a4a9-188b01ee222f" providerId="AD" clId="Web-{9B5BDB1A-15D3-2B14-B418-754737CFB9E8}" dt="2023-09-15T11:55:56.841" v="2"/>
              <pc2:cmMkLst xmlns:pc2="http://schemas.microsoft.com/office/powerpoint/2019/9/main/command">
                <pc:docMk/>
                <pc:sldMk cId="2738237426" sldId="390"/>
                <pc2:cmMk id="{0CD9DDD5-C490-4596-9F24-946319E460C5}"/>
              </pc2:cmMkLst>
            </pc226:cmChg>
          </p:ext>
        </pc:extLst>
      </pc:sldChg>
    </pc:docChg>
  </pc:docChgLst>
  <pc:docChgLst>
    <pc:chgData name="GOMEZ, Paula" userId="S::gomezp@who.int::c93cf399-3ed7-4230-9282-8831e3fe5ae7" providerId="AD" clId="Web-{4BADCD7B-5FCB-C282-2C99-50549A59C165}"/>
    <pc:docChg chg="modSld">
      <pc:chgData name="GOMEZ, Paula" userId="S::gomezp@who.int::c93cf399-3ed7-4230-9282-8831e3fe5ae7" providerId="AD" clId="Web-{4BADCD7B-5FCB-C282-2C99-50549A59C165}" dt="2023-01-09T16:21:43.775" v="0" actId="14100"/>
      <pc:docMkLst>
        <pc:docMk/>
      </pc:docMkLst>
      <pc:sldChg chg="modSp">
        <pc:chgData name="GOMEZ, Paula" userId="S::gomezp@who.int::c93cf399-3ed7-4230-9282-8831e3fe5ae7" providerId="AD" clId="Web-{4BADCD7B-5FCB-C282-2C99-50549A59C165}" dt="2023-01-09T16:21:43.775" v="0" actId="14100"/>
        <pc:sldMkLst>
          <pc:docMk/>
          <pc:sldMk cId="1752541795" sldId="363"/>
        </pc:sldMkLst>
        <pc:spChg chg="mod">
          <ac:chgData name="GOMEZ, Paula" userId="S::gomezp@who.int::c93cf399-3ed7-4230-9282-8831e3fe5ae7" providerId="AD" clId="Web-{4BADCD7B-5FCB-C282-2C99-50549A59C165}" dt="2023-01-09T16:21:43.775" v="0" actId="14100"/>
          <ac:spMkLst>
            <pc:docMk/>
            <pc:sldMk cId="1752541795" sldId="363"/>
            <ac:spMk id="5" creationId="{811A59CD-9888-6681-9214-7F4D4CABA4C7}"/>
          </ac:spMkLst>
        </pc:spChg>
      </pc:sldChg>
    </pc:docChg>
  </pc:docChgLst>
  <pc:docChgLst>
    <pc:chgData name="GOMEZ, Paula" userId="c93cf399-3ed7-4230-9282-8831e3fe5ae7" providerId="ADAL" clId="{92278B91-1C2B-4336-974D-F218AF95CDFF}"/>
    <pc:docChg chg="undo custSel addSld delSld modSld sldOrd delMainMaster modMainMaster">
      <pc:chgData name="GOMEZ, Paula" userId="c93cf399-3ed7-4230-9282-8831e3fe5ae7" providerId="ADAL" clId="{92278B91-1C2B-4336-974D-F218AF95CDFF}" dt="2022-12-23T10:25:37.378" v="387" actId="2696"/>
      <pc:docMkLst>
        <pc:docMk/>
      </pc:docMkLst>
      <pc:sldChg chg="modSp mod">
        <pc:chgData name="GOMEZ, Paula" userId="c93cf399-3ed7-4230-9282-8831e3fe5ae7" providerId="ADAL" clId="{92278B91-1C2B-4336-974D-F218AF95CDFF}" dt="2022-12-22T16:29:28.794" v="77" actId="20577"/>
        <pc:sldMkLst>
          <pc:docMk/>
          <pc:sldMk cId="0" sldId="256"/>
        </pc:sldMkLst>
        <pc:spChg chg="mod">
          <ac:chgData name="GOMEZ, Paula" userId="c93cf399-3ed7-4230-9282-8831e3fe5ae7" providerId="ADAL" clId="{92278B91-1C2B-4336-974D-F218AF95CDFF}" dt="2022-12-22T16:29:28.794" v="77" actId="20577"/>
          <ac:spMkLst>
            <pc:docMk/>
            <pc:sldMk cId="0" sldId="256"/>
            <ac:spMk id="561" creationId="{00000000-0000-0000-0000-000000000000}"/>
          </ac:spMkLst>
        </pc:spChg>
      </pc:sldChg>
      <pc:sldChg chg="modSp mod">
        <pc:chgData name="GOMEZ, Paula" userId="c93cf399-3ed7-4230-9282-8831e3fe5ae7" providerId="ADAL" clId="{92278B91-1C2B-4336-974D-F218AF95CDFF}" dt="2022-12-23T09:25:48.123" v="216" actId="20577"/>
        <pc:sldMkLst>
          <pc:docMk/>
          <pc:sldMk cId="0" sldId="258"/>
        </pc:sldMkLst>
        <pc:spChg chg="mod">
          <ac:chgData name="GOMEZ, Paula" userId="c93cf399-3ed7-4230-9282-8831e3fe5ae7" providerId="ADAL" clId="{92278B91-1C2B-4336-974D-F218AF95CDFF}" dt="2022-12-23T09:25:48.123" v="216" actId="20577"/>
          <ac:spMkLst>
            <pc:docMk/>
            <pc:sldMk cId="0" sldId="258"/>
            <ac:spMk id="571" creationId="{00000000-0000-0000-0000-000000000000}"/>
          </ac:spMkLst>
        </pc:spChg>
      </pc:sldChg>
      <pc:sldChg chg="del">
        <pc:chgData name="GOMEZ, Paula" userId="c93cf399-3ed7-4230-9282-8831e3fe5ae7" providerId="ADAL" clId="{92278B91-1C2B-4336-974D-F218AF95CDFF}" dt="2022-12-22T16:26:35.570" v="9" actId="2696"/>
        <pc:sldMkLst>
          <pc:docMk/>
          <pc:sldMk cId="0" sldId="259"/>
        </pc:sldMkLst>
      </pc:sldChg>
      <pc:sldChg chg="del">
        <pc:chgData name="GOMEZ, Paula" userId="c93cf399-3ed7-4230-9282-8831e3fe5ae7" providerId="ADAL" clId="{92278B91-1C2B-4336-974D-F218AF95CDFF}" dt="2022-12-22T16:26:38.456" v="10" actId="2696"/>
        <pc:sldMkLst>
          <pc:docMk/>
          <pc:sldMk cId="0" sldId="260"/>
        </pc:sldMkLst>
      </pc:sldChg>
      <pc:sldChg chg="del">
        <pc:chgData name="GOMEZ, Paula" userId="c93cf399-3ed7-4230-9282-8831e3fe5ae7" providerId="ADAL" clId="{92278B91-1C2B-4336-974D-F218AF95CDFF}" dt="2022-12-22T16:26:39.164" v="11" actId="2696"/>
        <pc:sldMkLst>
          <pc:docMk/>
          <pc:sldMk cId="0" sldId="261"/>
        </pc:sldMkLst>
      </pc:sldChg>
      <pc:sldChg chg="del">
        <pc:chgData name="GOMEZ, Paula" userId="c93cf399-3ed7-4230-9282-8831e3fe5ae7" providerId="ADAL" clId="{92278B91-1C2B-4336-974D-F218AF95CDFF}" dt="2022-12-22T16:26:40.437" v="12" actId="2696"/>
        <pc:sldMkLst>
          <pc:docMk/>
          <pc:sldMk cId="0" sldId="262"/>
        </pc:sldMkLst>
      </pc:sldChg>
      <pc:sldChg chg="del">
        <pc:chgData name="GOMEZ, Paula" userId="c93cf399-3ed7-4230-9282-8831e3fe5ae7" providerId="ADAL" clId="{92278B91-1C2B-4336-974D-F218AF95CDFF}" dt="2022-12-22T16:26:42.026" v="13" actId="2696"/>
        <pc:sldMkLst>
          <pc:docMk/>
          <pc:sldMk cId="0" sldId="263"/>
        </pc:sldMkLst>
      </pc:sldChg>
      <pc:sldChg chg="modSp del mod">
        <pc:chgData name="GOMEZ, Paula" userId="c93cf399-3ed7-4230-9282-8831e3fe5ae7" providerId="ADAL" clId="{92278B91-1C2B-4336-974D-F218AF95CDFF}" dt="2022-12-22T16:30:12.230" v="84" actId="2696"/>
        <pc:sldMkLst>
          <pc:docMk/>
          <pc:sldMk cId="0" sldId="264"/>
        </pc:sldMkLst>
        <pc:spChg chg="mod">
          <ac:chgData name="GOMEZ, Paula" userId="c93cf399-3ed7-4230-9282-8831e3fe5ae7" providerId="ADAL" clId="{92278B91-1C2B-4336-974D-F218AF95CDFF}" dt="2022-12-22T16:29:46.659" v="78" actId="21"/>
          <ac:spMkLst>
            <pc:docMk/>
            <pc:sldMk cId="0" sldId="264"/>
            <ac:spMk id="610" creationId="{00000000-0000-0000-0000-000000000000}"/>
          </ac:spMkLst>
        </pc:spChg>
      </pc:sldChg>
      <pc:sldChg chg="modSp mod">
        <pc:chgData name="GOMEZ, Paula" userId="c93cf399-3ed7-4230-9282-8831e3fe5ae7" providerId="ADAL" clId="{92278B91-1C2B-4336-974D-F218AF95CDFF}" dt="2022-12-22T16:28:07.060" v="63" actId="20577"/>
        <pc:sldMkLst>
          <pc:docMk/>
          <pc:sldMk cId="0" sldId="265"/>
        </pc:sldMkLst>
        <pc:spChg chg="mod">
          <ac:chgData name="GOMEZ, Paula" userId="c93cf399-3ed7-4230-9282-8831e3fe5ae7" providerId="ADAL" clId="{92278B91-1C2B-4336-974D-F218AF95CDFF}" dt="2022-12-22T16:28:01.353" v="50" actId="13926"/>
          <ac:spMkLst>
            <pc:docMk/>
            <pc:sldMk cId="0" sldId="265"/>
            <ac:spMk id="616" creationId="{00000000-0000-0000-0000-000000000000}"/>
          </ac:spMkLst>
        </pc:spChg>
        <pc:spChg chg="mod">
          <ac:chgData name="GOMEZ, Paula" userId="c93cf399-3ed7-4230-9282-8831e3fe5ae7" providerId="ADAL" clId="{92278B91-1C2B-4336-974D-F218AF95CDFF}" dt="2022-12-22T16:28:07.060" v="63" actId="20577"/>
          <ac:spMkLst>
            <pc:docMk/>
            <pc:sldMk cId="0" sldId="265"/>
            <ac:spMk id="618" creationId="{00000000-0000-0000-0000-000000000000}"/>
          </ac:spMkLst>
        </pc:spChg>
      </pc:sldChg>
      <pc:sldChg chg="modSp mod">
        <pc:chgData name="GOMEZ, Paula" userId="c93cf399-3ed7-4230-9282-8831e3fe5ae7" providerId="ADAL" clId="{92278B91-1C2B-4336-974D-F218AF95CDFF}" dt="2022-12-23T09:26:19.418" v="221" actId="20577"/>
        <pc:sldMkLst>
          <pc:docMk/>
          <pc:sldMk cId="0" sldId="266"/>
        </pc:sldMkLst>
        <pc:spChg chg="mod">
          <ac:chgData name="GOMEZ, Paula" userId="c93cf399-3ed7-4230-9282-8831e3fe5ae7" providerId="ADAL" clId="{92278B91-1C2B-4336-974D-F218AF95CDFF}" dt="2022-12-23T09:26:19.418" v="221" actId="20577"/>
          <ac:spMkLst>
            <pc:docMk/>
            <pc:sldMk cId="0" sldId="266"/>
            <ac:spMk id="623" creationId="{00000000-0000-0000-0000-000000000000}"/>
          </ac:spMkLst>
        </pc:spChg>
      </pc:sldChg>
      <pc:sldChg chg="modSp mod">
        <pc:chgData name="GOMEZ, Paula" userId="c93cf399-3ed7-4230-9282-8831e3fe5ae7" providerId="ADAL" clId="{92278B91-1C2B-4336-974D-F218AF95CDFF}" dt="2022-12-22T16:30:42.554" v="102" actId="13926"/>
        <pc:sldMkLst>
          <pc:docMk/>
          <pc:sldMk cId="0" sldId="267"/>
        </pc:sldMkLst>
        <pc:spChg chg="mod">
          <ac:chgData name="GOMEZ, Paula" userId="c93cf399-3ed7-4230-9282-8831e3fe5ae7" providerId="ADAL" clId="{92278B91-1C2B-4336-974D-F218AF95CDFF}" dt="2022-12-22T16:30:42.554" v="102" actId="13926"/>
          <ac:spMkLst>
            <pc:docMk/>
            <pc:sldMk cId="0" sldId="267"/>
            <ac:spMk id="628" creationId="{00000000-0000-0000-0000-000000000000}"/>
          </ac:spMkLst>
        </pc:spChg>
      </pc:sldChg>
      <pc:sldChg chg="del">
        <pc:chgData name="GOMEZ, Paula" userId="c93cf399-3ed7-4230-9282-8831e3fe5ae7" providerId="ADAL" clId="{92278B91-1C2B-4336-974D-F218AF95CDFF}" dt="2022-12-22T16:31:02.287" v="103" actId="2696"/>
        <pc:sldMkLst>
          <pc:docMk/>
          <pc:sldMk cId="0" sldId="268"/>
        </pc:sldMkLst>
      </pc:sldChg>
      <pc:sldChg chg="del">
        <pc:chgData name="GOMEZ, Paula" userId="c93cf399-3ed7-4230-9282-8831e3fe5ae7" providerId="ADAL" clId="{92278B91-1C2B-4336-974D-F218AF95CDFF}" dt="2022-12-22T16:31:02.631" v="104" actId="2696"/>
        <pc:sldMkLst>
          <pc:docMk/>
          <pc:sldMk cId="0" sldId="269"/>
        </pc:sldMkLst>
      </pc:sldChg>
      <pc:sldChg chg="del">
        <pc:chgData name="GOMEZ, Paula" userId="c93cf399-3ed7-4230-9282-8831e3fe5ae7" providerId="ADAL" clId="{92278B91-1C2B-4336-974D-F218AF95CDFF}" dt="2022-12-22T16:31:02.858" v="105" actId="2696"/>
        <pc:sldMkLst>
          <pc:docMk/>
          <pc:sldMk cId="0" sldId="270"/>
        </pc:sldMkLst>
      </pc:sldChg>
      <pc:sldChg chg="del">
        <pc:chgData name="GOMEZ, Paula" userId="c93cf399-3ed7-4230-9282-8831e3fe5ae7" providerId="ADAL" clId="{92278B91-1C2B-4336-974D-F218AF95CDFF}" dt="2022-12-22T16:31:03.127" v="106" actId="2696"/>
        <pc:sldMkLst>
          <pc:docMk/>
          <pc:sldMk cId="0" sldId="271"/>
        </pc:sldMkLst>
      </pc:sldChg>
      <pc:sldChg chg="del">
        <pc:chgData name="GOMEZ, Paula" userId="c93cf399-3ed7-4230-9282-8831e3fe5ae7" providerId="ADAL" clId="{92278B91-1C2B-4336-974D-F218AF95CDFF}" dt="2022-12-22T16:31:03.351" v="107" actId="2696"/>
        <pc:sldMkLst>
          <pc:docMk/>
          <pc:sldMk cId="0" sldId="272"/>
        </pc:sldMkLst>
      </pc:sldChg>
      <pc:sldChg chg="del">
        <pc:chgData name="GOMEZ, Paula" userId="c93cf399-3ed7-4230-9282-8831e3fe5ae7" providerId="ADAL" clId="{92278B91-1C2B-4336-974D-F218AF95CDFF}" dt="2022-12-22T16:31:03.579" v="108" actId="2696"/>
        <pc:sldMkLst>
          <pc:docMk/>
          <pc:sldMk cId="0" sldId="273"/>
        </pc:sldMkLst>
      </pc:sldChg>
      <pc:sldChg chg="del">
        <pc:chgData name="GOMEZ, Paula" userId="c93cf399-3ed7-4230-9282-8831e3fe5ae7" providerId="ADAL" clId="{92278B91-1C2B-4336-974D-F218AF95CDFF}" dt="2022-12-22T16:31:03.894" v="109" actId="2696"/>
        <pc:sldMkLst>
          <pc:docMk/>
          <pc:sldMk cId="0" sldId="274"/>
        </pc:sldMkLst>
      </pc:sldChg>
      <pc:sldChg chg="del">
        <pc:chgData name="GOMEZ, Paula" userId="c93cf399-3ed7-4230-9282-8831e3fe5ae7" providerId="ADAL" clId="{92278B91-1C2B-4336-974D-F218AF95CDFF}" dt="2022-12-22T16:31:04.375" v="110" actId="2696"/>
        <pc:sldMkLst>
          <pc:docMk/>
          <pc:sldMk cId="0" sldId="275"/>
        </pc:sldMkLst>
      </pc:sldChg>
      <pc:sldChg chg="del">
        <pc:chgData name="GOMEZ, Paula" userId="c93cf399-3ed7-4230-9282-8831e3fe5ae7" providerId="ADAL" clId="{92278B91-1C2B-4336-974D-F218AF95CDFF}" dt="2022-12-22T16:31:04.613" v="111" actId="2696"/>
        <pc:sldMkLst>
          <pc:docMk/>
          <pc:sldMk cId="0" sldId="276"/>
        </pc:sldMkLst>
      </pc:sldChg>
      <pc:sldChg chg="del">
        <pc:chgData name="GOMEZ, Paula" userId="c93cf399-3ed7-4230-9282-8831e3fe5ae7" providerId="ADAL" clId="{92278B91-1C2B-4336-974D-F218AF95CDFF}" dt="2022-12-22T16:31:04.824" v="112" actId="2696"/>
        <pc:sldMkLst>
          <pc:docMk/>
          <pc:sldMk cId="0" sldId="277"/>
        </pc:sldMkLst>
      </pc:sldChg>
      <pc:sldChg chg="del">
        <pc:chgData name="GOMEZ, Paula" userId="c93cf399-3ed7-4230-9282-8831e3fe5ae7" providerId="ADAL" clId="{92278B91-1C2B-4336-974D-F218AF95CDFF}" dt="2022-12-22T16:31:05.027" v="113" actId="2696"/>
        <pc:sldMkLst>
          <pc:docMk/>
          <pc:sldMk cId="0" sldId="278"/>
        </pc:sldMkLst>
      </pc:sldChg>
      <pc:sldChg chg="del">
        <pc:chgData name="GOMEZ, Paula" userId="c93cf399-3ed7-4230-9282-8831e3fe5ae7" providerId="ADAL" clId="{92278B91-1C2B-4336-974D-F218AF95CDFF}" dt="2022-12-22T16:31:05.238" v="114" actId="2696"/>
        <pc:sldMkLst>
          <pc:docMk/>
          <pc:sldMk cId="0" sldId="279"/>
        </pc:sldMkLst>
      </pc:sldChg>
      <pc:sldChg chg="del">
        <pc:chgData name="GOMEZ, Paula" userId="c93cf399-3ed7-4230-9282-8831e3fe5ae7" providerId="ADAL" clId="{92278B91-1C2B-4336-974D-F218AF95CDFF}" dt="2022-12-22T16:31:05.446" v="115" actId="2696"/>
        <pc:sldMkLst>
          <pc:docMk/>
          <pc:sldMk cId="0" sldId="280"/>
        </pc:sldMkLst>
      </pc:sldChg>
      <pc:sldChg chg="del">
        <pc:chgData name="GOMEZ, Paula" userId="c93cf399-3ed7-4230-9282-8831e3fe5ae7" providerId="ADAL" clId="{92278B91-1C2B-4336-974D-F218AF95CDFF}" dt="2022-12-22T16:31:05.677" v="116" actId="2696"/>
        <pc:sldMkLst>
          <pc:docMk/>
          <pc:sldMk cId="0" sldId="281"/>
        </pc:sldMkLst>
      </pc:sldChg>
      <pc:sldChg chg="del">
        <pc:chgData name="GOMEZ, Paula" userId="c93cf399-3ed7-4230-9282-8831e3fe5ae7" providerId="ADAL" clId="{92278B91-1C2B-4336-974D-F218AF95CDFF}" dt="2022-12-22T16:31:05.851" v="117" actId="2696"/>
        <pc:sldMkLst>
          <pc:docMk/>
          <pc:sldMk cId="0" sldId="282"/>
        </pc:sldMkLst>
      </pc:sldChg>
      <pc:sldChg chg="del">
        <pc:chgData name="GOMEZ, Paula" userId="c93cf399-3ed7-4230-9282-8831e3fe5ae7" providerId="ADAL" clId="{92278B91-1C2B-4336-974D-F218AF95CDFF}" dt="2022-12-22T16:31:06.089" v="118" actId="2696"/>
        <pc:sldMkLst>
          <pc:docMk/>
          <pc:sldMk cId="0" sldId="283"/>
        </pc:sldMkLst>
      </pc:sldChg>
      <pc:sldChg chg="del">
        <pc:chgData name="GOMEZ, Paula" userId="c93cf399-3ed7-4230-9282-8831e3fe5ae7" providerId="ADAL" clId="{92278B91-1C2B-4336-974D-F218AF95CDFF}" dt="2022-12-22T16:31:06.299" v="119" actId="2696"/>
        <pc:sldMkLst>
          <pc:docMk/>
          <pc:sldMk cId="0" sldId="284"/>
        </pc:sldMkLst>
      </pc:sldChg>
      <pc:sldChg chg="del">
        <pc:chgData name="GOMEZ, Paula" userId="c93cf399-3ed7-4230-9282-8831e3fe5ae7" providerId="ADAL" clId="{92278B91-1C2B-4336-974D-F218AF95CDFF}" dt="2022-12-22T16:31:06.515" v="120" actId="2696"/>
        <pc:sldMkLst>
          <pc:docMk/>
          <pc:sldMk cId="0" sldId="285"/>
        </pc:sldMkLst>
      </pc:sldChg>
      <pc:sldChg chg="del">
        <pc:chgData name="GOMEZ, Paula" userId="c93cf399-3ed7-4230-9282-8831e3fe5ae7" providerId="ADAL" clId="{92278B91-1C2B-4336-974D-F218AF95CDFF}" dt="2022-12-22T16:31:06.731" v="121" actId="2696"/>
        <pc:sldMkLst>
          <pc:docMk/>
          <pc:sldMk cId="0" sldId="286"/>
        </pc:sldMkLst>
      </pc:sldChg>
      <pc:sldChg chg="del">
        <pc:chgData name="GOMEZ, Paula" userId="c93cf399-3ed7-4230-9282-8831e3fe5ae7" providerId="ADAL" clId="{92278B91-1C2B-4336-974D-F218AF95CDFF}" dt="2022-12-22T16:31:06.947" v="122" actId="2696"/>
        <pc:sldMkLst>
          <pc:docMk/>
          <pc:sldMk cId="0" sldId="287"/>
        </pc:sldMkLst>
      </pc:sldChg>
      <pc:sldChg chg="del">
        <pc:chgData name="GOMEZ, Paula" userId="c93cf399-3ed7-4230-9282-8831e3fe5ae7" providerId="ADAL" clId="{92278B91-1C2B-4336-974D-F218AF95CDFF}" dt="2022-12-22T16:31:07.168" v="123" actId="2696"/>
        <pc:sldMkLst>
          <pc:docMk/>
          <pc:sldMk cId="0" sldId="288"/>
        </pc:sldMkLst>
      </pc:sldChg>
      <pc:sldChg chg="del">
        <pc:chgData name="GOMEZ, Paula" userId="c93cf399-3ed7-4230-9282-8831e3fe5ae7" providerId="ADAL" clId="{92278B91-1C2B-4336-974D-F218AF95CDFF}" dt="2022-12-22T16:31:07.384" v="124" actId="2696"/>
        <pc:sldMkLst>
          <pc:docMk/>
          <pc:sldMk cId="0" sldId="289"/>
        </pc:sldMkLst>
      </pc:sldChg>
      <pc:sldChg chg="del">
        <pc:chgData name="GOMEZ, Paula" userId="c93cf399-3ed7-4230-9282-8831e3fe5ae7" providerId="ADAL" clId="{92278B91-1C2B-4336-974D-F218AF95CDFF}" dt="2022-12-22T16:31:07.604" v="125" actId="2696"/>
        <pc:sldMkLst>
          <pc:docMk/>
          <pc:sldMk cId="0" sldId="290"/>
        </pc:sldMkLst>
      </pc:sldChg>
      <pc:sldChg chg="del">
        <pc:chgData name="GOMEZ, Paula" userId="c93cf399-3ed7-4230-9282-8831e3fe5ae7" providerId="ADAL" clId="{92278B91-1C2B-4336-974D-F218AF95CDFF}" dt="2022-12-22T16:31:07.837" v="126" actId="2696"/>
        <pc:sldMkLst>
          <pc:docMk/>
          <pc:sldMk cId="0" sldId="291"/>
        </pc:sldMkLst>
      </pc:sldChg>
      <pc:sldChg chg="del">
        <pc:chgData name="GOMEZ, Paula" userId="c93cf399-3ed7-4230-9282-8831e3fe5ae7" providerId="ADAL" clId="{92278B91-1C2B-4336-974D-F218AF95CDFF}" dt="2022-12-22T16:31:08.071" v="127" actId="2696"/>
        <pc:sldMkLst>
          <pc:docMk/>
          <pc:sldMk cId="0" sldId="292"/>
        </pc:sldMkLst>
      </pc:sldChg>
      <pc:sldChg chg="del">
        <pc:chgData name="GOMEZ, Paula" userId="c93cf399-3ed7-4230-9282-8831e3fe5ae7" providerId="ADAL" clId="{92278B91-1C2B-4336-974D-F218AF95CDFF}" dt="2022-12-22T16:31:08.292" v="128" actId="2696"/>
        <pc:sldMkLst>
          <pc:docMk/>
          <pc:sldMk cId="0" sldId="293"/>
        </pc:sldMkLst>
      </pc:sldChg>
      <pc:sldChg chg="del">
        <pc:chgData name="GOMEZ, Paula" userId="c93cf399-3ed7-4230-9282-8831e3fe5ae7" providerId="ADAL" clId="{92278B91-1C2B-4336-974D-F218AF95CDFF}" dt="2022-12-22T16:31:08.507" v="129" actId="2696"/>
        <pc:sldMkLst>
          <pc:docMk/>
          <pc:sldMk cId="0" sldId="294"/>
        </pc:sldMkLst>
      </pc:sldChg>
      <pc:sldChg chg="del">
        <pc:chgData name="GOMEZ, Paula" userId="c93cf399-3ed7-4230-9282-8831e3fe5ae7" providerId="ADAL" clId="{92278B91-1C2B-4336-974D-F218AF95CDFF}" dt="2022-12-22T16:31:08.729" v="130" actId="2696"/>
        <pc:sldMkLst>
          <pc:docMk/>
          <pc:sldMk cId="0" sldId="295"/>
        </pc:sldMkLst>
      </pc:sldChg>
      <pc:sldChg chg="del">
        <pc:chgData name="GOMEZ, Paula" userId="c93cf399-3ed7-4230-9282-8831e3fe5ae7" providerId="ADAL" clId="{92278B91-1C2B-4336-974D-F218AF95CDFF}" dt="2022-12-22T16:31:08.946" v="131" actId="2696"/>
        <pc:sldMkLst>
          <pc:docMk/>
          <pc:sldMk cId="0" sldId="296"/>
        </pc:sldMkLst>
      </pc:sldChg>
      <pc:sldChg chg="del">
        <pc:chgData name="GOMEZ, Paula" userId="c93cf399-3ed7-4230-9282-8831e3fe5ae7" providerId="ADAL" clId="{92278B91-1C2B-4336-974D-F218AF95CDFF}" dt="2022-12-22T16:31:09.193" v="132" actId="2696"/>
        <pc:sldMkLst>
          <pc:docMk/>
          <pc:sldMk cId="0" sldId="297"/>
        </pc:sldMkLst>
      </pc:sldChg>
      <pc:sldChg chg="del">
        <pc:chgData name="GOMEZ, Paula" userId="c93cf399-3ed7-4230-9282-8831e3fe5ae7" providerId="ADAL" clId="{92278B91-1C2B-4336-974D-F218AF95CDFF}" dt="2022-12-22T16:31:09.384" v="133" actId="2696"/>
        <pc:sldMkLst>
          <pc:docMk/>
          <pc:sldMk cId="0" sldId="298"/>
        </pc:sldMkLst>
      </pc:sldChg>
      <pc:sldChg chg="del">
        <pc:chgData name="GOMEZ, Paula" userId="c93cf399-3ed7-4230-9282-8831e3fe5ae7" providerId="ADAL" clId="{92278B91-1C2B-4336-974D-F218AF95CDFF}" dt="2022-12-22T16:31:10.511" v="134" actId="2696"/>
        <pc:sldMkLst>
          <pc:docMk/>
          <pc:sldMk cId="0" sldId="299"/>
        </pc:sldMkLst>
      </pc:sldChg>
      <pc:sldChg chg="del">
        <pc:chgData name="GOMEZ, Paula" userId="c93cf399-3ed7-4230-9282-8831e3fe5ae7" providerId="ADAL" clId="{92278B91-1C2B-4336-974D-F218AF95CDFF}" dt="2022-12-22T16:31:10.816" v="135" actId="2696"/>
        <pc:sldMkLst>
          <pc:docMk/>
          <pc:sldMk cId="0" sldId="300"/>
        </pc:sldMkLst>
      </pc:sldChg>
      <pc:sldChg chg="del">
        <pc:chgData name="GOMEZ, Paula" userId="c93cf399-3ed7-4230-9282-8831e3fe5ae7" providerId="ADAL" clId="{92278B91-1C2B-4336-974D-F218AF95CDFF}" dt="2022-12-22T16:31:11.054" v="136" actId="2696"/>
        <pc:sldMkLst>
          <pc:docMk/>
          <pc:sldMk cId="0" sldId="301"/>
        </pc:sldMkLst>
      </pc:sldChg>
      <pc:sldChg chg="del">
        <pc:chgData name="GOMEZ, Paula" userId="c93cf399-3ed7-4230-9282-8831e3fe5ae7" providerId="ADAL" clId="{92278B91-1C2B-4336-974D-F218AF95CDFF}" dt="2022-12-22T16:31:11.312" v="137" actId="2696"/>
        <pc:sldMkLst>
          <pc:docMk/>
          <pc:sldMk cId="0" sldId="302"/>
        </pc:sldMkLst>
      </pc:sldChg>
      <pc:sldChg chg="del">
        <pc:chgData name="GOMEZ, Paula" userId="c93cf399-3ed7-4230-9282-8831e3fe5ae7" providerId="ADAL" clId="{92278B91-1C2B-4336-974D-F218AF95CDFF}" dt="2022-12-22T16:31:11.567" v="138" actId="2696"/>
        <pc:sldMkLst>
          <pc:docMk/>
          <pc:sldMk cId="0" sldId="303"/>
        </pc:sldMkLst>
      </pc:sldChg>
      <pc:sldChg chg="del">
        <pc:chgData name="GOMEZ, Paula" userId="c93cf399-3ed7-4230-9282-8831e3fe5ae7" providerId="ADAL" clId="{92278B91-1C2B-4336-974D-F218AF95CDFF}" dt="2022-12-22T16:31:13.283" v="141" actId="2696"/>
        <pc:sldMkLst>
          <pc:docMk/>
          <pc:sldMk cId="0" sldId="306"/>
        </pc:sldMkLst>
      </pc:sldChg>
      <pc:sldChg chg="del">
        <pc:chgData name="GOMEZ, Paula" userId="c93cf399-3ed7-4230-9282-8831e3fe5ae7" providerId="ADAL" clId="{92278B91-1C2B-4336-974D-F218AF95CDFF}" dt="2022-12-22T16:31:13.605" v="142" actId="2696"/>
        <pc:sldMkLst>
          <pc:docMk/>
          <pc:sldMk cId="0" sldId="307"/>
        </pc:sldMkLst>
      </pc:sldChg>
      <pc:sldChg chg="del">
        <pc:chgData name="GOMEZ, Paula" userId="c93cf399-3ed7-4230-9282-8831e3fe5ae7" providerId="ADAL" clId="{92278B91-1C2B-4336-974D-F218AF95CDFF}" dt="2022-12-22T16:31:13.865" v="143" actId="2696"/>
        <pc:sldMkLst>
          <pc:docMk/>
          <pc:sldMk cId="0" sldId="308"/>
        </pc:sldMkLst>
      </pc:sldChg>
      <pc:sldChg chg="del">
        <pc:chgData name="GOMEZ, Paula" userId="c93cf399-3ed7-4230-9282-8831e3fe5ae7" providerId="ADAL" clId="{92278B91-1C2B-4336-974D-F218AF95CDFF}" dt="2022-12-22T16:31:14.220" v="144" actId="2696"/>
        <pc:sldMkLst>
          <pc:docMk/>
          <pc:sldMk cId="0" sldId="309"/>
        </pc:sldMkLst>
      </pc:sldChg>
      <pc:sldChg chg="del">
        <pc:chgData name="GOMEZ, Paula" userId="c93cf399-3ed7-4230-9282-8831e3fe5ae7" providerId="ADAL" clId="{92278B91-1C2B-4336-974D-F218AF95CDFF}" dt="2022-12-22T16:31:14.449" v="145" actId="2696"/>
        <pc:sldMkLst>
          <pc:docMk/>
          <pc:sldMk cId="0" sldId="310"/>
        </pc:sldMkLst>
      </pc:sldChg>
      <pc:sldChg chg="del">
        <pc:chgData name="GOMEZ, Paula" userId="c93cf399-3ed7-4230-9282-8831e3fe5ae7" providerId="ADAL" clId="{92278B91-1C2B-4336-974D-F218AF95CDFF}" dt="2022-12-22T16:31:14.726" v="146" actId="2696"/>
        <pc:sldMkLst>
          <pc:docMk/>
          <pc:sldMk cId="0" sldId="311"/>
        </pc:sldMkLst>
      </pc:sldChg>
      <pc:sldChg chg="del">
        <pc:chgData name="GOMEZ, Paula" userId="c93cf399-3ed7-4230-9282-8831e3fe5ae7" providerId="ADAL" clId="{92278B91-1C2B-4336-974D-F218AF95CDFF}" dt="2022-12-22T16:31:15.389" v="147" actId="2696"/>
        <pc:sldMkLst>
          <pc:docMk/>
          <pc:sldMk cId="0" sldId="312"/>
        </pc:sldMkLst>
      </pc:sldChg>
      <pc:sldChg chg="del">
        <pc:chgData name="GOMEZ, Paula" userId="c93cf399-3ed7-4230-9282-8831e3fe5ae7" providerId="ADAL" clId="{92278B91-1C2B-4336-974D-F218AF95CDFF}" dt="2022-12-22T16:31:15.806" v="148" actId="2696"/>
        <pc:sldMkLst>
          <pc:docMk/>
          <pc:sldMk cId="0" sldId="313"/>
        </pc:sldMkLst>
      </pc:sldChg>
      <pc:sldChg chg="del">
        <pc:chgData name="GOMEZ, Paula" userId="c93cf399-3ed7-4230-9282-8831e3fe5ae7" providerId="ADAL" clId="{92278B91-1C2B-4336-974D-F218AF95CDFF}" dt="2022-12-22T16:31:16.064" v="149" actId="2696"/>
        <pc:sldMkLst>
          <pc:docMk/>
          <pc:sldMk cId="0" sldId="314"/>
        </pc:sldMkLst>
      </pc:sldChg>
      <pc:sldChg chg="del">
        <pc:chgData name="GOMEZ, Paula" userId="c93cf399-3ed7-4230-9282-8831e3fe5ae7" providerId="ADAL" clId="{92278B91-1C2B-4336-974D-F218AF95CDFF}" dt="2022-12-22T16:31:16.309" v="150" actId="2696"/>
        <pc:sldMkLst>
          <pc:docMk/>
          <pc:sldMk cId="0" sldId="315"/>
        </pc:sldMkLst>
      </pc:sldChg>
      <pc:sldChg chg="del">
        <pc:chgData name="GOMEZ, Paula" userId="c93cf399-3ed7-4230-9282-8831e3fe5ae7" providerId="ADAL" clId="{92278B91-1C2B-4336-974D-F218AF95CDFF}" dt="2022-12-22T16:31:16.564" v="151" actId="2696"/>
        <pc:sldMkLst>
          <pc:docMk/>
          <pc:sldMk cId="0" sldId="316"/>
        </pc:sldMkLst>
      </pc:sldChg>
      <pc:sldChg chg="del">
        <pc:chgData name="GOMEZ, Paula" userId="c93cf399-3ed7-4230-9282-8831e3fe5ae7" providerId="ADAL" clId="{92278B91-1C2B-4336-974D-F218AF95CDFF}" dt="2022-12-22T16:31:16.879" v="152" actId="2696"/>
        <pc:sldMkLst>
          <pc:docMk/>
          <pc:sldMk cId="0" sldId="317"/>
        </pc:sldMkLst>
      </pc:sldChg>
      <pc:sldChg chg="del">
        <pc:chgData name="GOMEZ, Paula" userId="c93cf399-3ed7-4230-9282-8831e3fe5ae7" providerId="ADAL" clId="{92278B91-1C2B-4336-974D-F218AF95CDFF}" dt="2022-12-22T16:31:17.144" v="153" actId="2696"/>
        <pc:sldMkLst>
          <pc:docMk/>
          <pc:sldMk cId="0" sldId="318"/>
        </pc:sldMkLst>
      </pc:sldChg>
      <pc:sldChg chg="del">
        <pc:chgData name="GOMEZ, Paula" userId="c93cf399-3ed7-4230-9282-8831e3fe5ae7" providerId="ADAL" clId="{92278B91-1C2B-4336-974D-F218AF95CDFF}" dt="2022-12-22T16:31:17.404" v="154" actId="2696"/>
        <pc:sldMkLst>
          <pc:docMk/>
          <pc:sldMk cId="0" sldId="319"/>
        </pc:sldMkLst>
      </pc:sldChg>
      <pc:sldChg chg="del">
        <pc:chgData name="GOMEZ, Paula" userId="c93cf399-3ed7-4230-9282-8831e3fe5ae7" providerId="ADAL" clId="{92278B91-1C2B-4336-974D-F218AF95CDFF}" dt="2022-12-22T16:31:17.802" v="155" actId="2696"/>
        <pc:sldMkLst>
          <pc:docMk/>
          <pc:sldMk cId="0" sldId="320"/>
        </pc:sldMkLst>
      </pc:sldChg>
      <pc:sldChg chg="del">
        <pc:chgData name="GOMEZ, Paula" userId="c93cf399-3ed7-4230-9282-8831e3fe5ae7" providerId="ADAL" clId="{92278B91-1C2B-4336-974D-F218AF95CDFF}" dt="2022-12-22T16:31:18.075" v="156" actId="2696"/>
        <pc:sldMkLst>
          <pc:docMk/>
          <pc:sldMk cId="0" sldId="321"/>
        </pc:sldMkLst>
      </pc:sldChg>
      <pc:sldChg chg="del">
        <pc:chgData name="GOMEZ, Paula" userId="c93cf399-3ed7-4230-9282-8831e3fe5ae7" providerId="ADAL" clId="{92278B91-1C2B-4336-974D-F218AF95CDFF}" dt="2022-12-22T16:31:18.932" v="157" actId="2696"/>
        <pc:sldMkLst>
          <pc:docMk/>
          <pc:sldMk cId="0" sldId="322"/>
        </pc:sldMkLst>
      </pc:sldChg>
      <pc:sldChg chg="del">
        <pc:chgData name="GOMEZ, Paula" userId="c93cf399-3ed7-4230-9282-8831e3fe5ae7" providerId="ADAL" clId="{92278B91-1C2B-4336-974D-F218AF95CDFF}" dt="2022-12-22T16:31:19.795" v="158" actId="2696"/>
        <pc:sldMkLst>
          <pc:docMk/>
          <pc:sldMk cId="0" sldId="323"/>
        </pc:sldMkLst>
      </pc:sldChg>
      <pc:sldChg chg="del">
        <pc:chgData name="GOMEZ, Paula" userId="c93cf399-3ed7-4230-9282-8831e3fe5ae7" providerId="ADAL" clId="{92278B91-1C2B-4336-974D-F218AF95CDFF}" dt="2022-12-22T16:31:20.042" v="159" actId="2696"/>
        <pc:sldMkLst>
          <pc:docMk/>
          <pc:sldMk cId="0" sldId="324"/>
        </pc:sldMkLst>
      </pc:sldChg>
      <pc:sldChg chg="del">
        <pc:chgData name="GOMEZ, Paula" userId="c93cf399-3ed7-4230-9282-8831e3fe5ae7" providerId="ADAL" clId="{92278B91-1C2B-4336-974D-F218AF95CDFF}" dt="2022-12-22T16:31:21.099" v="160" actId="2696"/>
        <pc:sldMkLst>
          <pc:docMk/>
          <pc:sldMk cId="0" sldId="325"/>
        </pc:sldMkLst>
      </pc:sldChg>
      <pc:sldChg chg="del">
        <pc:chgData name="GOMEZ, Paula" userId="c93cf399-3ed7-4230-9282-8831e3fe5ae7" providerId="ADAL" clId="{92278B91-1C2B-4336-974D-F218AF95CDFF}" dt="2022-12-22T16:31:21.448" v="161" actId="2696"/>
        <pc:sldMkLst>
          <pc:docMk/>
          <pc:sldMk cId="0" sldId="326"/>
        </pc:sldMkLst>
      </pc:sldChg>
      <pc:sldChg chg="del">
        <pc:chgData name="GOMEZ, Paula" userId="c93cf399-3ed7-4230-9282-8831e3fe5ae7" providerId="ADAL" clId="{92278B91-1C2B-4336-974D-F218AF95CDFF}" dt="2022-12-22T16:31:21.663" v="162" actId="2696"/>
        <pc:sldMkLst>
          <pc:docMk/>
          <pc:sldMk cId="0" sldId="327"/>
        </pc:sldMkLst>
      </pc:sldChg>
      <pc:sldChg chg="del">
        <pc:chgData name="GOMEZ, Paula" userId="c93cf399-3ed7-4230-9282-8831e3fe5ae7" providerId="ADAL" clId="{92278B91-1C2B-4336-974D-F218AF95CDFF}" dt="2022-12-22T16:31:22.835" v="167" actId="2696"/>
        <pc:sldMkLst>
          <pc:docMk/>
          <pc:sldMk cId="0" sldId="331"/>
        </pc:sldMkLst>
      </pc:sldChg>
      <pc:sldChg chg="del">
        <pc:chgData name="GOMEZ, Paula" userId="c93cf399-3ed7-4230-9282-8831e3fe5ae7" providerId="ADAL" clId="{92278B91-1C2B-4336-974D-F218AF95CDFF}" dt="2022-12-22T16:31:23.041" v="168" actId="2696"/>
        <pc:sldMkLst>
          <pc:docMk/>
          <pc:sldMk cId="0" sldId="332"/>
        </pc:sldMkLst>
      </pc:sldChg>
      <pc:sldChg chg="del">
        <pc:chgData name="GOMEZ, Paula" userId="c93cf399-3ed7-4230-9282-8831e3fe5ae7" providerId="ADAL" clId="{92278B91-1C2B-4336-974D-F218AF95CDFF}" dt="2022-12-22T16:31:23.303" v="169" actId="2696"/>
        <pc:sldMkLst>
          <pc:docMk/>
          <pc:sldMk cId="0" sldId="333"/>
        </pc:sldMkLst>
      </pc:sldChg>
      <pc:sldChg chg="del">
        <pc:chgData name="GOMEZ, Paula" userId="c93cf399-3ed7-4230-9282-8831e3fe5ae7" providerId="ADAL" clId="{92278B91-1C2B-4336-974D-F218AF95CDFF}" dt="2022-12-22T16:31:23.598" v="170" actId="2696"/>
        <pc:sldMkLst>
          <pc:docMk/>
          <pc:sldMk cId="0" sldId="334"/>
        </pc:sldMkLst>
      </pc:sldChg>
      <pc:sldChg chg="del">
        <pc:chgData name="GOMEZ, Paula" userId="c93cf399-3ed7-4230-9282-8831e3fe5ae7" providerId="ADAL" clId="{92278B91-1C2B-4336-974D-F218AF95CDFF}" dt="2022-12-22T16:31:23.817" v="171" actId="2696"/>
        <pc:sldMkLst>
          <pc:docMk/>
          <pc:sldMk cId="0" sldId="335"/>
        </pc:sldMkLst>
      </pc:sldChg>
      <pc:sldChg chg="del">
        <pc:chgData name="GOMEZ, Paula" userId="c93cf399-3ed7-4230-9282-8831e3fe5ae7" providerId="ADAL" clId="{92278B91-1C2B-4336-974D-F218AF95CDFF}" dt="2022-12-22T16:31:24.051" v="172" actId="2696"/>
        <pc:sldMkLst>
          <pc:docMk/>
          <pc:sldMk cId="0" sldId="336"/>
        </pc:sldMkLst>
      </pc:sldChg>
      <pc:sldChg chg="del">
        <pc:chgData name="GOMEZ, Paula" userId="c93cf399-3ed7-4230-9282-8831e3fe5ae7" providerId="ADAL" clId="{92278B91-1C2B-4336-974D-F218AF95CDFF}" dt="2022-12-22T16:31:24.363" v="173" actId="2696"/>
        <pc:sldMkLst>
          <pc:docMk/>
          <pc:sldMk cId="0" sldId="337"/>
        </pc:sldMkLst>
      </pc:sldChg>
      <pc:sldChg chg="del">
        <pc:chgData name="GOMEZ, Paula" userId="c93cf399-3ed7-4230-9282-8831e3fe5ae7" providerId="ADAL" clId="{92278B91-1C2B-4336-974D-F218AF95CDFF}" dt="2022-12-22T16:31:24.591" v="174" actId="2696"/>
        <pc:sldMkLst>
          <pc:docMk/>
          <pc:sldMk cId="0" sldId="338"/>
        </pc:sldMkLst>
      </pc:sldChg>
      <pc:sldChg chg="del">
        <pc:chgData name="GOMEZ, Paula" userId="c93cf399-3ed7-4230-9282-8831e3fe5ae7" providerId="ADAL" clId="{92278B91-1C2B-4336-974D-F218AF95CDFF}" dt="2022-12-22T16:31:25.333" v="175" actId="2696"/>
        <pc:sldMkLst>
          <pc:docMk/>
          <pc:sldMk cId="0" sldId="339"/>
        </pc:sldMkLst>
      </pc:sldChg>
      <pc:sldChg chg="del">
        <pc:chgData name="GOMEZ, Paula" userId="c93cf399-3ed7-4230-9282-8831e3fe5ae7" providerId="ADAL" clId="{92278B91-1C2B-4336-974D-F218AF95CDFF}" dt="2022-12-22T16:31:25.629" v="176" actId="2696"/>
        <pc:sldMkLst>
          <pc:docMk/>
          <pc:sldMk cId="0" sldId="340"/>
        </pc:sldMkLst>
      </pc:sldChg>
      <pc:sldChg chg="del">
        <pc:chgData name="GOMEZ, Paula" userId="c93cf399-3ed7-4230-9282-8831e3fe5ae7" providerId="ADAL" clId="{92278B91-1C2B-4336-974D-F218AF95CDFF}" dt="2022-12-22T16:31:25.878" v="177" actId="2696"/>
        <pc:sldMkLst>
          <pc:docMk/>
          <pc:sldMk cId="0" sldId="341"/>
        </pc:sldMkLst>
      </pc:sldChg>
      <pc:sldChg chg="del">
        <pc:chgData name="GOMEZ, Paula" userId="c93cf399-3ed7-4230-9282-8831e3fe5ae7" providerId="ADAL" clId="{92278B91-1C2B-4336-974D-F218AF95CDFF}" dt="2022-12-22T16:31:26.138" v="178" actId="2696"/>
        <pc:sldMkLst>
          <pc:docMk/>
          <pc:sldMk cId="0" sldId="342"/>
        </pc:sldMkLst>
      </pc:sldChg>
      <pc:sldChg chg="del">
        <pc:chgData name="GOMEZ, Paula" userId="c93cf399-3ed7-4230-9282-8831e3fe5ae7" providerId="ADAL" clId="{92278B91-1C2B-4336-974D-F218AF95CDFF}" dt="2022-12-22T16:31:26.406" v="179" actId="2696"/>
        <pc:sldMkLst>
          <pc:docMk/>
          <pc:sldMk cId="0" sldId="343"/>
        </pc:sldMkLst>
      </pc:sldChg>
      <pc:sldChg chg="add del">
        <pc:chgData name="GOMEZ, Paula" userId="c93cf399-3ed7-4230-9282-8831e3fe5ae7" providerId="ADAL" clId="{92278B91-1C2B-4336-974D-F218AF95CDFF}" dt="2022-12-23T10:13:59.414" v="381" actId="2696"/>
        <pc:sldMkLst>
          <pc:docMk/>
          <pc:sldMk cId="0" sldId="344"/>
        </pc:sldMkLst>
      </pc:sldChg>
      <pc:sldChg chg="add del">
        <pc:chgData name="GOMEZ, Paula" userId="c93cf399-3ed7-4230-9282-8831e3fe5ae7" providerId="ADAL" clId="{92278B91-1C2B-4336-974D-F218AF95CDFF}" dt="2022-12-23T10:14:00.443" v="382" actId="2696"/>
        <pc:sldMkLst>
          <pc:docMk/>
          <pc:sldMk cId="0" sldId="345"/>
        </pc:sldMkLst>
      </pc:sldChg>
      <pc:sldChg chg="modSp add mod">
        <pc:chgData name="GOMEZ, Paula" userId="c93cf399-3ed7-4230-9282-8831e3fe5ae7" providerId="ADAL" clId="{92278B91-1C2B-4336-974D-F218AF95CDFF}" dt="2022-12-23T09:26:46.662" v="224" actId="20577"/>
        <pc:sldMkLst>
          <pc:docMk/>
          <pc:sldMk cId="910325020" sldId="346"/>
        </pc:sldMkLst>
        <pc:spChg chg="mod">
          <ac:chgData name="GOMEZ, Paula" userId="c93cf399-3ed7-4230-9282-8831e3fe5ae7" providerId="ADAL" clId="{92278B91-1C2B-4336-974D-F218AF95CDFF}" dt="2022-12-23T09:26:46.662" v="224" actId="20577"/>
          <ac:spMkLst>
            <pc:docMk/>
            <pc:sldMk cId="910325020" sldId="346"/>
            <ac:spMk id="623" creationId="{00000000-0000-0000-0000-000000000000}"/>
          </ac:spMkLst>
        </pc:spChg>
      </pc:sldChg>
      <pc:sldChg chg="del">
        <pc:chgData name="GOMEZ, Paula" userId="c93cf399-3ed7-4230-9282-8831e3fe5ae7" providerId="ADAL" clId="{92278B91-1C2B-4336-974D-F218AF95CDFF}" dt="2022-12-22T16:31:21.938" v="163" actId="2696"/>
        <pc:sldMkLst>
          <pc:docMk/>
          <pc:sldMk cId="3115833856" sldId="347"/>
        </pc:sldMkLst>
      </pc:sldChg>
      <pc:sldChg chg="add">
        <pc:chgData name="GOMEZ, Paula" userId="c93cf399-3ed7-4230-9282-8831e3fe5ae7" providerId="ADAL" clId="{92278B91-1C2B-4336-974D-F218AF95CDFF}" dt="2022-12-22T16:31:43.167" v="184"/>
        <pc:sldMkLst>
          <pc:docMk/>
          <pc:sldMk cId="3383327739" sldId="347"/>
        </pc:sldMkLst>
      </pc:sldChg>
      <pc:sldChg chg="del">
        <pc:chgData name="GOMEZ, Paula" userId="c93cf399-3ed7-4230-9282-8831e3fe5ae7" providerId="ADAL" clId="{92278B91-1C2B-4336-974D-F218AF95CDFF}" dt="2022-12-22T16:31:22.184" v="164" actId="2696"/>
        <pc:sldMkLst>
          <pc:docMk/>
          <pc:sldMk cId="1049179312" sldId="348"/>
        </pc:sldMkLst>
      </pc:sldChg>
      <pc:sldChg chg="modSp add del mod">
        <pc:chgData name="GOMEZ, Paula" userId="c93cf399-3ed7-4230-9282-8831e3fe5ae7" providerId="ADAL" clId="{92278B91-1C2B-4336-974D-F218AF95CDFF}" dt="2022-12-23T10:25:32.050" v="384" actId="2696"/>
        <pc:sldMkLst>
          <pc:docMk/>
          <pc:sldMk cId="2870440615" sldId="348"/>
        </pc:sldMkLst>
        <pc:spChg chg="mod">
          <ac:chgData name="GOMEZ, Paula" userId="c93cf399-3ed7-4230-9282-8831e3fe5ae7" providerId="ADAL" clId="{92278B91-1C2B-4336-974D-F218AF95CDFF}" dt="2022-12-22T16:33:07.484" v="204" actId="14100"/>
          <ac:spMkLst>
            <pc:docMk/>
            <pc:sldMk cId="2870440615" sldId="348"/>
            <ac:spMk id="623" creationId="{00000000-0000-0000-0000-000000000000}"/>
          </ac:spMkLst>
        </pc:spChg>
      </pc:sldChg>
      <pc:sldChg chg="del">
        <pc:chgData name="GOMEZ, Paula" userId="c93cf399-3ed7-4230-9282-8831e3fe5ae7" providerId="ADAL" clId="{92278B91-1C2B-4336-974D-F218AF95CDFF}" dt="2022-12-22T16:31:22.394" v="165" actId="2696"/>
        <pc:sldMkLst>
          <pc:docMk/>
          <pc:sldMk cId="2781016792" sldId="349"/>
        </pc:sldMkLst>
      </pc:sldChg>
      <pc:sldChg chg="add del">
        <pc:chgData name="GOMEZ, Paula" userId="c93cf399-3ed7-4230-9282-8831e3fe5ae7" providerId="ADAL" clId="{92278B91-1C2B-4336-974D-F218AF95CDFF}" dt="2022-12-23T10:25:34.043" v="385" actId="2696"/>
        <pc:sldMkLst>
          <pc:docMk/>
          <pc:sldMk cId="3941259009" sldId="349"/>
        </pc:sldMkLst>
      </pc:sldChg>
      <pc:sldChg chg="modSp add del mod">
        <pc:chgData name="GOMEZ, Paula" userId="c93cf399-3ed7-4230-9282-8831e3fe5ae7" providerId="ADAL" clId="{92278B91-1C2B-4336-974D-F218AF95CDFF}" dt="2022-12-23T10:25:35.428" v="386" actId="2696"/>
        <pc:sldMkLst>
          <pc:docMk/>
          <pc:sldMk cId="1841344652" sldId="350"/>
        </pc:sldMkLst>
        <pc:spChg chg="mod">
          <ac:chgData name="GOMEZ, Paula" userId="c93cf399-3ed7-4230-9282-8831e3fe5ae7" providerId="ADAL" clId="{92278B91-1C2B-4336-974D-F218AF95CDFF}" dt="2022-12-22T16:33:43.883" v="208" actId="14100"/>
          <ac:spMkLst>
            <pc:docMk/>
            <pc:sldMk cId="1841344652" sldId="350"/>
            <ac:spMk id="623" creationId="{00000000-0000-0000-0000-000000000000}"/>
          </ac:spMkLst>
        </pc:spChg>
      </pc:sldChg>
      <pc:sldChg chg="del">
        <pc:chgData name="GOMEZ, Paula" userId="c93cf399-3ed7-4230-9282-8831e3fe5ae7" providerId="ADAL" clId="{92278B91-1C2B-4336-974D-F218AF95CDFF}" dt="2022-12-22T16:31:22.625" v="166" actId="2696"/>
        <pc:sldMkLst>
          <pc:docMk/>
          <pc:sldMk cId="2003016206" sldId="350"/>
        </pc:sldMkLst>
      </pc:sldChg>
      <pc:sldChg chg="add del">
        <pc:chgData name="GOMEZ, Paula" userId="c93cf399-3ed7-4230-9282-8831e3fe5ae7" providerId="ADAL" clId="{92278B91-1C2B-4336-974D-F218AF95CDFF}" dt="2022-12-23T10:25:37.378" v="387" actId="2696"/>
        <pc:sldMkLst>
          <pc:docMk/>
          <pc:sldMk cId="3180216590" sldId="351"/>
        </pc:sldMkLst>
      </pc:sldChg>
      <pc:sldChg chg="del">
        <pc:chgData name="GOMEZ, Paula" userId="c93cf399-3ed7-4230-9282-8831e3fe5ae7" providerId="ADAL" clId="{92278B91-1C2B-4336-974D-F218AF95CDFF}" dt="2022-12-22T16:31:11.842" v="139" actId="2696"/>
        <pc:sldMkLst>
          <pc:docMk/>
          <pc:sldMk cId="3520485278" sldId="351"/>
        </pc:sldMkLst>
      </pc:sldChg>
      <pc:sldChg chg="add del">
        <pc:chgData name="GOMEZ, Paula" userId="c93cf399-3ed7-4230-9282-8831e3fe5ae7" providerId="ADAL" clId="{92278B91-1C2B-4336-974D-F218AF95CDFF}" dt="2022-12-23T09:28:55.356" v="226" actId="2696"/>
        <pc:sldMkLst>
          <pc:docMk/>
          <pc:sldMk cId="883482304" sldId="352"/>
        </pc:sldMkLst>
      </pc:sldChg>
      <pc:sldChg chg="add del">
        <pc:chgData name="GOMEZ, Paula" userId="c93cf399-3ed7-4230-9282-8831e3fe5ae7" providerId="ADAL" clId="{92278B91-1C2B-4336-974D-F218AF95CDFF}" dt="2022-12-22T16:34:01.768" v="209" actId="2696"/>
        <pc:sldMkLst>
          <pc:docMk/>
          <pc:sldMk cId="2306532822" sldId="352"/>
        </pc:sldMkLst>
      </pc:sldChg>
      <pc:sldChg chg="del">
        <pc:chgData name="GOMEZ, Paula" userId="c93cf399-3ed7-4230-9282-8831e3fe5ae7" providerId="ADAL" clId="{92278B91-1C2B-4336-974D-F218AF95CDFF}" dt="2022-12-22T16:31:12.979" v="140" actId="2696"/>
        <pc:sldMkLst>
          <pc:docMk/>
          <pc:sldMk cId="2620111760" sldId="352"/>
        </pc:sldMkLst>
      </pc:sldChg>
      <pc:sldChg chg="modSp add mod">
        <pc:chgData name="GOMEZ, Paula" userId="c93cf399-3ed7-4230-9282-8831e3fe5ae7" providerId="ADAL" clId="{92278B91-1C2B-4336-974D-F218AF95CDFF}" dt="2022-12-23T09:30:30.453" v="330" actId="20577"/>
        <pc:sldMkLst>
          <pc:docMk/>
          <pc:sldMk cId="164684957" sldId="353"/>
        </pc:sldMkLst>
        <pc:spChg chg="mod">
          <ac:chgData name="GOMEZ, Paula" userId="c93cf399-3ed7-4230-9282-8831e3fe5ae7" providerId="ADAL" clId="{92278B91-1C2B-4336-974D-F218AF95CDFF}" dt="2022-12-23T09:30:30.453" v="330" actId="20577"/>
          <ac:spMkLst>
            <pc:docMk/>
            <pc:sldMk cId="164684957" sldId="353"/>
            <ac:spMk id="616" creationId="{00000000-0000-0000-0000-000000000000}"/>
          </ac:spMkLst>
        </pc:spChg>
        <pc:spChg chg="mod">
          <ac:chgData name="GOMEZ, Paula" userId="c93cf399-3ed7-4230-9282-8831e3fe5ae7" providerId="ADAL" clId="{92278B91-1C2B-4336-974D-F218AF95CDFF}" dt="2022-12-23T09:30:05.399" v="297" actId="20577"/>
          <ac:spMkLst>
            <pc:docMk/>
            <pc:sldMk cId="164684957" sldId="353"/>
            <ac:spMk id="618" creationId="{00000000-0000-0000-0000-000000000000}"/>
          </ac:spMkLst>
        </pc:spChg>
      </pc:sldChg>
      <pc:sldChg chg="add del">
        <pc:chgData name="GOMEZ, Paula" userId="c93cf399-3ed7-4230-9282-8831e3fe5ae7" providerId="ADAL" clId="{92278B91-1C2B-4336-974D-F218AF95CDFF}" dt="2022-12-22T16:34:03.834" v="210" actId="2696"/>
        <pc:sldMkLst>
          <pc:docMk/>
          <pc:sldMk cId="3866254335" sldId="353"/>
        </pc:sldMkLst>
      </pc:sldChg>
      <pc:sldChg chg="modSp add mod ord">
        <pc:chgData name="GOMEZ, Paula" userId="c93cf399-3ed7-4230-9282-8831e3fe5ae7" providerId="ADAL" clId="{92278B91-1C2B-4336-974D-F218AF95CDFF}" dt="2022-12-23T09:29:48.018" v="284" actId="1076"/>
        <pc:sldMkLst>
          <pc:docMk/>
          <pc:sldMk cId="3295624739" sldId="354"/>
        </pc:sldMkLst>
        <pc:spChg chg="mod">
          <ac:chgData name="GOMEZ, Paula" userId="c93cf399-3ed7-4230-9282-8831e3fe5ae7" providerId="ADAL" clId="{92278B91-1C2B-4336-974D-F218AF95CDFF}" dt="2022-12-23T09:29:48.018" v="284" actId="1076"/>
          <ac:spMkLst>
            <pc:docMk/>
            <pc:sldMk cId="3295624739" sldId="354"/>
            <ac:spMk id="623" creationId="{00000000-0000-0000-0000-000000000000}"/>
          </ac:spMkLst>
        </pc:spChg>
      </pc:sldChg>
      <pc:sldChg chg="new del">
        <pc:chgData name="GOMEZ, Paula" userId="c93cf399-3ed7-4230-9282-8831e3fe5ae7" providerId="ADAL" clId="{92278B91-1C2B-4336-974D-F218AF95CDFF}" dt="2022-12-23T10:13:34.559" v="376" actId="680"/>
        <pc:sldMkLst>
          <pc:docMk/>
          <pc:sldMk cId="1693864695" sldId="355"/>
        </pc:sldMkLst>
      </pc:sldChg>
      <pc:sldChg chg="new ord">
        <pc:chgData name="GOMEZ, Paula" userId="c93cf399-3ed7-4230-9282-8831e3fe5ae7" providerId="ADAL" clId="{92278B91-1C2B-4336-974D-F218AF95CDFF}" dt="2022-12-23T10:13:56.320" v="380"/>
        <pc:sldMkLst>
          <pc:docMk/>
          <pc:sldMk cId="2796648425" sldId="355"/>
        </pc:sldMkLst>
      </pc:sldChg>
      <pc:sldChg chg="new">
        <pc:chgData name="GOMEZ, Paula" userId="c93cf399-3ed7-4230-9282-8831e3fe5ae7" providerId="ADAL" clId="{92278B91-1C2B-4336-974D-F218AF95CDFF}" dt="2022-12-23T10:13:49.017" v="378" actId="680"/>
        <pc:sldMkLst>
          <pc:docMk/>
          <pc:sldMk cId="3029491523" sldId="356"/>
        </pc:sldMkLst>
      </pc:sldChg>
      <pc:sldChg chg="new">
        <pc:chgData name="GOMEZ, Paula" userId="c93cf399-3ed7-4230-9282-8831e3fe5ae7" providerId="ADAL" clId="{92278B91-1C2B-4336-974D-F218AF95CDFF}" dt="2022-12-23T10:14:20.897" v="383" actId="680"/>
        <pc:sldMkLst>
          <pc:docMk/>
          <pc:sldMk cId="1324240327" sldId="357"/>
        </pc:sldMkLst>
      </pc:sldChg>
      <pc:sldMasterChg chg="modSp mod addSldLayout delSldLayout modSldLayout">
        <pc:chgData name="GOMEZ, Paula" userId="c93cf399-3ed7-4230-9282-8831e3fe5ae7" providerId="ADAL" clId="{92278B91-1C2B-4336-974D-F218AF95CDFF}" dt="2022-12-23T10:14:00.443" v="382" actId="2696"/>
        <pc:sldMasterMkLst>
          <pc:docMk/>
          <pc:sldMasterMk cId="0" sldId="2147483682"/>
        </pc:sldMasterMkLst>
        <pc:spChg chg="mod">
          <ac:chgData name="GOMEZ, Paula" userId="c93cf399-3ed7-4230-9282-8831e3fe5ae7" providerId="ADAL" clId="{92278B91-1C2B-4336-974D-F218AF95CDFF}" dt="2022-12-23T10:10:12.048" v="332" actId="20577"/>
          <ac:spMkLst>
            <pc:docMk/>
            <pc:sldMasterMk cId="0" sldId="2147483682"/>
            <ac:spMk id="12" creationId="{00000000-0000-0000-0000-000000000000}"/>
          </ac:spMkLst>
        </pc:spChg>
        <pc:sldLayoutChg chg="modSp mod">
          <pc:chgData name="GOMEZ, Paula" userId="c93cf399-3ed7-4230-9282-8831e3fe5ae7" providerId="ADAL" clId="{92278B91-1C2B-4336-974D-F218AF95CDFF}" dt="2022-12-23T10:11:54.874" v="358" actId="20577"/>
          <pc:sldLayoutMkLst>
            <pc:docMk/>
            <pc:sldMasterMk cId="0" sldId="2147483682"/>
            <pc:sldLayoutMk cId="0" sldId="2147483660"/>
          </pc:sldLayoutMkLst>
          <pc:spChg chg="mod">
            <ac:chgData name="GOMEZ, Paula" userId="c93cf399-3ed7-4230-9282-8831e3fe5ae7" providerId="ADAL" clId="{92278B91-1C2B-4336-974D-F218AF95CDFF}" dt="2022-12-23T10:11:54.874" v="358" actId="20577"/>
            <ac:spMkLst>
              <pc:docMk/>
              <pc:sldMasterMk cId="0" sldId="2147483682"/>
              <pc:sldLayoutMk cId="0" sldId="2147483660"/>
              <ac:spMk id="13" creationId="{5ED6CE63-6EAD-482C-8486-AF107FF2CF4A}"/>
            </ac:spMkLst>
          </pc:spChg>
        </pc:sldLayoutChg>
        <pc:sldLayoutChg chg="modSp mod">
          <pc:chgData name="GOMEZ, Paula" userId="c93cf399-3ed7-4230-9282-8831e3fe5ae7" providerId="ADAL" clId="{92278B91-1C2B-4336-974D-F218AF95CDFF}" dt="2022-12-23T10:12:01.309" v="360" actId="20577"/>
          <pc:sldLayoutMkLst>
            <pc:docMk/>
            <pc:sldMasterMk cId="0" sldId="2147483682"/>
            <pc:sldLayoutMk cId="0" sldId="2147483661"/>
          </pc:sldLayoutMkLst>
          <pc:spChg chg="mod">
            <ac:chgData name="GOMEZ, Paula" userId="c93cf399-3ed7-4230-9282-8831e3fe5ae7" providerId="ADAL" clId="{92278B91-1C2B-4336-974D-F218AF95CDFF}" dt="2022-12-23T10:12:01.309" v="360" actId="20577"/>
            <ac:spMkLst>
              <pc:docMk/>
              <pc:sldMasterMk cId="0" sldId="2147483682"/>
              <pc:sldLayoutMk cId="0" sldId="2147483661"/>
              <ac:spMk id="15" creationId="{ABFF1854-6D68-4094-8B10-07AB555897A7}"/>
            </ac:spMkLst>
          </pc:spChg>
        </pc:sldLayoutChg>
        <pc:sldLayoutChg chg="modSp mod">
          <pc:chgData name="GOMEZ, Paula" userId="c93cf399-3ed7-4230-9282-8831e3fe5ae7" providerId="ADAL" clId="{92278B91-1C2B-4336-974D-F218AF95CDFF}" dt="2022-12-23T10:12:11.677" v="362" actId="20577"/>
          <pc:sldLayoutMkLst>
            <pc:docMk/>
            <pc:sldMasterMk cId="0" sldId="2147483682"/>
            <pc:sldLayoutMk cId="0" sldId="2147483662"/>
          </pc:sldLayoutMkLst>
          <pc:spChg chg="mod">
            <ac:chgData name="GOMEZ, Paula" userId="c93cf399-3ed7-4230-9282-8831e3fe5ae7" providerId="ADAL" clId="{92278B91-1C2B-4336-974D-F218AF95CDFF}" dt="2022-12-23T10:12:11.677" v="362" actId="20577"/>
            <ac:spMkLst>
              <pc:docMk/>
              <pc:sldMasterMk cId="0" sldId="2147483682"/>
              <pc:sldLayoutMk cId="0" sldId="2147483662"/>
              <ac:spMk id="14" creationId="{38A8EE72-C2FF-43D1-BFC9-83FA79AC7651}"/>
            </ac:spMkLst>
          </pc:spChg>
        </pc:sldLayoutChg>
        <pc:sldLayoutChg chg="modSp mod">
          <pc:chgData name="GOMEZ, Paula" userId="c93cf399-3ed7-4230-9282-8831e3fe5ae7" providerId="ADAL" clId="{92278B91-1C2B-4336-974D-F218AF95CDFF}" dt="2022-12-23T10:12:33.528" v="364" actId="20577"/>
          <pc:sldLayoutMkLst>
            <pc:docMk/>
            <pc:sldMasterMk cId="0" sldId="2147483682"/>
            <pc:sldLayoutMk cId="0" sldId="2147483663"/>
          </pc:sldLayoutMkLst>
          <pc:spChg chg="mod">
            <ac:chgData name="GOMEZ, Paula" userId="c93cf399-3ed7-4230-9282-8831e3fe5ae7" providerId="ADAL" clId="{92278B91-1C2B-4336-974D-F218AF95CDFF}" dt="2022-12-23T10:12:33.528" v="364" actId="20577"/>
            <ac:spMkLst>
              <pc:docMk/>
              <pc:sldMasterMk cId="0" sldId="2147483682"/>
              <pc:sldLayoutMk cId="0" sldId="2147483663"/>
              <ac:spMk id="11" creationId="{B72ABE9A-94A8-4AF2-9F76-F8E89AC5FF8E}"/>
            </ac:spMkLst>
          </pc:spChg>
        </pc:sldLayoutChg>
        <pc:sldLayoutChg chg="modSp add del mod">
          <pc:chgData name="GOMEZ, Paula" userId="c93cf399-3ed7-4230-9282-8831e3fe5ae7" providerId="ADAL" clId="{92278B91-1C2B-4336-974D-F218AF95CDFF}" dt="2022-12-23T10:14:00.443" v="382" actId="2696"/>
          <pc:sldLayoutMkLst>
            <pc:docMk/>
            <pc:sldMasterMk cId="0" sldId="2147483682"/>
            <pc:sldLayoutMk cId="0" sldId="2147483664"/>
          </pc:sldLayoutMkLst>
          <pc:spChg chg="mod">
            <ac:chgData name="GOMEZ, Paula" userId="c93cf399-3ed7-4230-9282-8831e3fe5ae7" providerId="ADAL" clId="{92278B91-1C2B-4336-974D-F218AF95CDFF}" dt="2022-12-23T10:12:40.024" v="366" actId="20577"/>
            <ac:spMkLst>
              <pc:docMk/>
              <pc:sldMasterMk cId="0" sldId="2147483682"/>
              <pc:sldLayoutMk cId="0" sldId="2147483664"/>
              <ac:spMk id="13" creationId="{D9E0A159-826F-4051-8DE2-B2CC3524E9D6}"/>
            </ac:spMkLst>
          </pc:spChg>
        </pc:sldLayoutChg>
        <pc:sldLayoutChg chg="del">
          <pc:chgData name="GOMEZ, Paula" userId="c93cf399-3ed7-4230-9282-8831e3fe5ae7" providerId="ADAL" clId="{92278B91-1C2B-4336-974D-F218AF95CDFF}" dt="2022-12-22T16:31:22.625" v="166" actId="2696"/>
          <pc:sldLayoutMkLst>
            <pc:docMk/>
            <pc:sldMasterMk cId="0" sldId="2147483682"/>
            <pc:sldLayoutMk cId="0" sldId="2147483665"/>
          </pc:sldLayoutMkLst>
        </pc:sldLayoutChg>
        <pc:sldLayoutChg chg="del">
          <pc:chgData name="GOMEZ, Paula" userId="c93cf399-3ed7-4230-9282-8831e3fe5ae7" providerId="ADAL" clId="{92278B91-1C2B-4336-974D-F218AF95CDFF}" dt="2022-12-22T16:31:11.567" v="138" actId="2696"/>
          <pc:sldLayoutMkLst>
            <pc:docMk/>
            <pc:sldMasterMk cId="0" sldId="2147483682"/>
            <pc:sldLayoutMk cId="0" sldId="2147483666"/>
          </pc:sldLayoutMkLst>
        </pc:sldLayoutChg>
        <pc:sldLayoutChg chg="modSp mod">
          <pc:chgData name="GOMEZ, Paula" userId="c93cf399-3ed7-4230-9282-8831e3fe5ae7" providerId="ADAL" clId="{92278B91-1C2B-4336-974D-F218AF95CDFF}" dt="2022-12-23T10:12:46.402" v="368" actId="20577"/>
          <pc:sldLayoutMkLst>
            <pc:docMk/>
            <pc:sldMasterMk cId="0" sldId="2147483682"/>
            <pc:sldLayoutMk cId="0" sldId="2147483667"/>
          </pc:sldLayoutMkLst>
          <pc:spChg chg="mod">
            <ac:chgData name="GOMEZ, Paula" userId="c93cf399-3ed7-4230-9282-8831e3fe5ae7" providerId="ADAL" clId="{92278B91-1C2B-4336-974D-F218AF95CDFF}" dt="2022-12-23T10:12:46.402" v="368" actId="20577"/>
            <ac:spMkLst>
              <pc:docMk/>
              <pc:sldMasterMk cId="0" sldId="2147483682"/>
              <pc:sldLayoutMk cId="0" sldId="2147483667"/>
              <ac:spMk id="12" creationId="{E626017B-5D24-48E1-BB4F-0087CF885B53}"/>
            </ac:spMkLst>
          </pc:spChg>
        </pc:sldLayoutChg>
        <pc:sldLayoutChg chg="modSp mod">
          <pc:chgData name="GOMEZ, Paula" userId="c93cf399-3ed7-4230-9282-8831e3fe5ae7" providerId="ADAL" clId="{92278B91-1C2B-4336-974D-F218AF95CDFF}" dt="2022-12-23T10:12:53.846" v="370" actId="20577"/>
          <pc:sldLayoutMkLst>
            <pc:docMk/>
            <pc:sldMasterMk cId="0" sldId="2147483682"/>
            <pc:sldLayoutMk cId="0" sldId="2147483668"/>
          </pc:sldLayoutMkLst>
          <pc:spChg chg="mod">
            <ac:chgData name="GOMEZ, Paula" userId="c93cf399-3ed7-4230-9282-8831e3fe5ae7" providerId="ADAL" clId="{92278B91-1C2B-4336-974D-F218AF95CDFF}" dt="2022-12-23T10:12:53.846" v="370" actId="20577"/>
            <ac:spMkLst>
              <pc:docMk/>
              <pc:sldMasterMk cId="0" sldId="2147483682"/>
              <pc:sldLayoutMk cId="0" sldId="2147483668"/>
              <ac:spMk id="13" creationId="{125D5255-C6E6-47A6-A6D0-E2A1F4A31D21}"/>
            </ac:spMkLst>
          </pc:spChg>
        </pc:sldLayoutChg>
        <pc:sldLayoutChg chg="modSp mod">
          <pc:chgData name="GOMEZ, Paula" userId="c93cf399-3ed7-4230-9282-8831e3fe5ae7" providerId="ADAL" clId="{92278B91-1C2B-4336-974D-F218AF95CDFF}" dt="2022-12-23T10:13:00.260" v="372" actId="20577"/>
          <pc:sldLayoutMkLst>
            <pc:docMk/>
            <pc:sldMasterMk cId="0" sldId="2147483682"/>
            <pc:sldLayoutMk cId="0" sldId="2147483669"/>
          </pc:sldLayoutMkLst>
          <pc:spChg chg="mod">
            <ac:chgData name="GOMEZ, Paula" userId="c93cf399-3ed7-4230-9282-8831e3fe5ae7" providerId="ADAL" clId="{92278B91-1C2B-4336-974D-F218AF95CDFF}" dt="2022-12-23T10:13:00.260" v="372" actId="20577"/>
            <ac:spMkLst>
              <pc:docMk/>
              <pc:sldMasterMk cId="0" sldId="2147483682"/>
              <pc:sldLayoutMk cId="0" sldId="2147483669"/>
              <ac:spMk id="13" creationId="{1D82FDFB-62E1-44B4-A20A-976843DD33E1}"/>
            </ac:spMkLst>
          </pc:spChg>
        </pc:sldLayoutChg>
        <pc:sldLayoutChg chg="modSp mod">
          <pc:chgData name="GOMEZ, Paula" userId="c93cf399-3ed7-4230-9282-8831e3fe5ae7" providerId="ADAL" clId="{92278B91-1C2B-4336-974D-F218AF95CDFF}" dt="2022-12-23T10:13:07.596" v="374" actId="20577"/>
          <pc:sldLayoutMkLst>
            <pc:docMk/>
            <pc:sldMasterMk cId="0" sldId="2147483682"/>
            <pc:sldLayoutMk cId="0" sldId="2147483670"/>
          </pc:sldLayoutMkLst>
          <pc:spChg chg="mod">
            <ac:chgData name="GOMEZ, Paula" userId="c93cf399-3ed7-4230-9282-8831e3fe5ae7" providerId="ADAL" clId="{92278B91-1C2B-4336-974D-F218AF95CDFF}" dt="2022-12-23T10:13:07.596" v="374" actId="20577"/>
            <ac:spMkLst>
              <pc:docMk/>
              <pc:sldMasterMk cId="0" sldId="2147483682"/>
              <pc:sldLayoutMk cId="0" sldId="2147483670"/>
              <ac:spMk id="13" creationId="{F4AD986A-76B2-465D-A889-73C16033B289}"/>
            </ac:spMkLst>
          </pc:spChg>
        </pc:sldLayoutChg>
        <pc:sldLayoutChg chg="del">
          <pc:chgData name="GOMEZ, Paula" userId="c93cf399-3ed7-4230-9282-8831e3fe5ae7" providerId="ADAL" clId="{92278B91-1C2B-4336-974D-F218AF95CDFF}" dt="2022-12-22T16:31:09.193" v="132" actId="2696"/>
          <pc:sldLayoutMkLst>
            <pc:docMk/>
            <pc:sldMasterMk cId="0" sldId="2147483682"/>
            <pc:sldLayoutMk cId="0" sldId="2147483674"/>
          </pc:sldLayoutMkLst>
        </pc:sldLayoutChg>
        <pc:sldLayoutChg chg="del">
          <pc:chgData name="GOMEZ, Paula" userId="c93cf399-3ed7-4230-9282-8831e3fe5ae7" providerId="ADAL" clId="{92278B91-1C2B-4336-974D-F218AF95CDFF}" dt="2022-12-22T16:31:08.292" v="128" actId="2696"/>
          <pc:sldLayoutMkLst>
            <pc:docMk/>
            <pc:sldMasterMk cId="0" sldId="2147483682"/>
            <pc:sldLayoutMk cId="0" sldId="2147483678"/>
          </pc:sldLayoutMkLst>
        </pc:sldLayoutChg>
        <pc:sldLayoutChg chg="del">
          <pc:chgData name="GOMEZ, Paula" userId="c93cf399-3ed7-4230-9282-8831e3fe5ae7" providerId="ADAL" clId="{92278B91-1C2B-4336-974D-F218AF95CDFF}" dt="2022-12-22T16:31:14.726" v="146" actId="2696"/>
          <pc:sldLayoutMkLst>
            <pc:docMk/>
            <pc:sldMasterMk cId="0" sldId="2147483682"/>
            <pc:sldLayoutMk cId="0" sldId="2147483681"/>
          </pc:sldLayoutMkLst>
        </pc:sldLayoutChg>
        <pc:sldLayoutChg chg="modSp mod">
          <pc:chgData name="GOMEZ, Paula" userId="c93cf399-3ed7-4230-9282-8831e3fe5ae7" providerId="ADAL" clId="{92278B91-1C2B-4336-974D-F218AF95CDFF}" dt="2022-12-23T10:10:19.737" v="334" actId="20577"/>
          <pc:sldLayoutMkLst>
            <pc:docMk/>
            <pc:sldMasterMk cId="0" sldId="2147483682"/>
            <pc:sldLayoutMk cId="0" sldId="2147483683"/>
          </pc:sldLayoutMkLst>
          <pc:spChg chg="mod">
            <ac:chgData name="GOMEZ, Paula" userId="c93cf399-3ed7-4230-9282-8831e3fe5ae7" providerId="ADAL" clId="{92278B91-1C2B-4336-974D-F218AF95CDFF}" dt="2022-12-23T10:10:19.737" v="334" actId="20577"/>
            <ac:spMkLst>
              <pc:docMk/>
              <pc:sldMasterMk cId="0" sldId="2147483682"/>
              <pc:sldLayoutMk cId="0" sldId="2147483683"/>
              <ac:spMk id="30" creationId="{00000000-0000-0000-0000-000000000000}"/>
            </ac:spMkLst>
          </pc:spChg>
        </pc:sldLayoutChg>
        <pc:sldLayoutChg chg="modSp mod">
          <pc:chgData name="GOMEZ, Paula" userId="c93cf399-3ed7-4230-9282-8831e3fe5ae7" providerId="ADAL" clId="{92278B91-1C2B-4336-974D-F218AF95CDFF}" dt="2022-12-23T10:10:25.949" v="336" actId="20577"/>
          <pc:sldLayoutMkLst>
            <pc:docMk/>
            <pc:sldMasterMk cId="0" sldId="2147483682"/>
            <pc:sldLayoutMk cId="0" sldId="2147483684"/>
          </pc:sldLayoutMkLst>
          <pc:spChg chg="mod">
            <ac:chgData name="GOMEZ, Paula" userId="c93cf399-3ed7-4230-9282-8831e3fe5ae7" providerId="ADAL" clId="{92278B91-1C2B-4336-974D-F218AF95CDFF}" dt="2022-12-23T10:10:25.949" v="336" actId="20577"/>
            <ac:spMkLst>
              <pc:docMk/>
              <pc:sldMasterMk cId="0" sldId="2147483682"/>
              <pc:sldLayoutMk cId="0" sldId="2147483684"/>
              <ac:spMk id="19" creationId="{4FB9EC17-7A4A-42C0-844A-FAE9224AD6D9}"/>
            </ac:spMkLst>
          </pc:spChg>
        </pc:sldLayoutChg>
        <pc:sldLayoutChg chg="del">
          <pc:chgData name="GOMEZ, Paula" userId="c93cf399-3ed7-4230-9282-8831e3fe5ae7" providerId="ADAL" clId="{92278B91-1C2B-4336-974D-F218AF95CDFF}" dt="2022-12-22T16:31:11.842" v="139" actId="2696"/>
          <pc:sldLayoutMkLst>
            <pc:docMk/>
            <pc:sldMasterMk cId="0" sldId="2147483682"/>
            <pc:sldLayoutMk cId="0" sldId="2147483685"/>
          </pc:sldLayoutMkLst>
        </pc:sldLayoutChg>
        <pc:sldLayoutChg chg="modSp mod">
          <pc:chgData name="GOMEZ, Paula" userId="c93cf399-3ed7-4230-9282-8831e3fe5ae7" providerId="ADAL" clId="{92278B91-1C2B-4336-974D-F218AF95CDFF}" dt="2022-12-23T10:10:32.382" v="338" actId="20577"/>
          <pc:sldLayoutMkLst>
            <pc:docMk/>
            <pc:sldMasterMk cId="0" sldId="2147483682"/>
            <pc:sldLayoutMk cId="0" sldId="2147483686"/>
          </pc:sldLayoutMkLst>
          <pc:spChg chg="mod">
            <ac:chgData name="GOMEZ, Paula" userId="c93cf399-3ed7-4230-9282-8831e3fe5ae7" providerId="ADAL" clId="{92278B91-1C2B-4336-974D-F218AF95CDFF}" dt="2022-12-23T10:10:32.382" v="338" actId="20577"/>
            <ac:spMkLst>
              <pc:docMk/>
              <pc:sldMasterMk cId="0" sldId="2147483682"/>
              <pc:sldLayoutMk cId="0" sldId="2147483686"/>
              <ac:spMk id="14" creationId="{6D77A2D0-07B6-4DC9-BF3F-D4D86706AFC0}"/>
            </ac:spMkLst>
          </pc:spChg>
        </pc:sldLayoutChg>
        <pc:sldLayoutChg chg="modSp mod">
          <pc:chgData name="GOMEZ, Paula" userId="c93cf399-3ed7-4230-9282-8831e3fe5ae7" providerId="ADAL" clId="{92278B91-1C2B-4336-974D-F218AF95CDFF}" dt="2022-12-23T10:10:39.863" v="340" actId="20577"/>
          <pc:sldLayoutMkLst>
            <pc:docMk/>
            <pc:sldMasterMk cId="0" sldId="2147483682"/>
            <pc:sldLayoutMk cId="0" sldId="2147483687"/>
          </pc:sldLayoutMkLst>
          <pc:spChg chg="mod">
            <ac:chgData name="GOMEZ, Paula" userId="c93cf399-3ed7-4230-9282-8831e3fe5ae7" providerId="ADAL" clId="{92278B91-1C2B-4336-974D-F218AF95CDFF}" dt="2022-12-23T10:10:39.863" v="340" actId="20577"/>
            <ac:spMkLst>
              <pc:docMk/>
              <pc:sldMasterMk cId="0" sldId="2147483682"/>
              <pc:sldLayoutMk cId="0" sldId="2147483687"/>
              <ac:spMk id="16" creationId="{387D2A9D-8C51-48D5-AAB1-1B6830323D44}"/>
            </ac:spMkLst>
          </pc:spChg>
        </pc:sldLayoutChg>
        <pc:sldLayoutChg chg="modSp mod">
          <pc:chgData name="GOMEZ, Paula" userId="c93cf399-3ed7-4230-9282-8831e3fe5ae7" providerId="ADAL" clId="{92278B91-1C2B-4336-974D-F218AF95CDFF}" dt="2022-12-23T10:10:46.620" v="342" actId="20577"/>
          <pc:sldLayoutMkLst>
            <pc:docMk/>
            <pc:sldMasterMk cId="0" sldId="2147483682"/>
            <pc:sldLayoutMk cId="0" sldId="2147483688"/>
          </pc:sldLayoutMkLst>
          <pc:spChg chg="mod">
            <ac:chgData name="GOMEZ, Paula" userId="c93cf399-3ed7-4230-9282-8831e3fe5ae7" providerId="ADAL" clId="{92278B91-1C2B-4336-974D-F218AF95CDFF}" dt="2022-12-23T10:10:46.620" v="342" actId="20577"/>
            <ac:spMkLst>
              <pc:docMk/>
              <pc:sldMasterMk cId="0" sldId="2147483682"/>
              <pc:sldLayoutMk cId="0" sldId="2147483688"/>
              <ac:spMk id="17" creationId="{660E7E6A-58C6-4A0B-A2E9-BED2AD16B39D}"/>
            </ac:spMkLst>
          </pc:spChg>
        </pc:sldLayoutChg>
        <pc:sldLayoutChg chg="modSp mod">
          <pc:chgData name="GOMEZ, Paula" userId="c93cf399-3ed7-4230-9282-8831e3fe5ae7" providerId="ADAL" clId="{92278B91-1C2B-4336-974D-F218AF95CDFF}" dt="2022-12-23T10:10:56.435" v="344" actId="20577"/>
          <pc:sldLayoutMkLst>
            <pc:docMk/>
            <pc:sldMasterMk cId="0" sldId="2147483682"/>
            <pc:sldLayoutMk cId="0" sldId="2147483689"/>
          </pc:sldLayoutMkLst>
          <pc:spChg chg="mod">
            <ac:chgData name="GOMEZ, Paula" userId="c93cf399-3ed7-4230-9282-8831e3fe5ae7" providerId="ADAL" clId="{92278B91-1C2B-4336-974D-F218AF95CDFF}" dt="2022-12-23T10:10:56.435" v="344" actId="20577"/>
            <ac:spMkLst>
              <pc:docMk/>
              <pc:sldMasterMk cId="0" sldId="2147483682"/>
              <pc:sldLayoutMk cId="0" sldId="2147483689"/>
              <ac:spMk id="17" creationId="{3C2B1344-2951-4BF9-A8E7-A25DB00A13AA}"/>
            </ac:spMkLst>
          </pc:spChg>
        </pc:sldLayoutChg>
        <pc:sldLayoutChg chg="modSp mod">
          <pc:chgData name="GOMEZ, Paula" userId="c93cf399-3ed7-4230-9282-8831e3fe5ae7" providerId="ADAL" clId="{92278B91-1C2B-4336-974D-F218AF95CDFF}" dt="2022-12-23T10:11:10.167" v="352" actId="20577"/>
          <pc:sldLayoutMkLst>
            <pc:docMk/>
            <pc:sldMasterMk cId="0" sldId="2147483682"/>
            <pc:sldLayoutMk cId="0" sldId="2147483690"/>
          </pc:sldLayoutMkLst>
          <pc:spChg chg="mod">
            <ac:chgData name="GOMEZ, Paula" userId="c93cf399-3ed7-4230-9282-8831e3fe5ae7" providerId="ADAL" clId="{92278B91-1C2B-4336-974D-F218AF95CDFF}" dt="2022-12-23T10:11:10.167" v="352" actId="20577"/>
            <ac:spMkLst>
              <pc:docMk/>
              <pc:sldMasterMk cId="0" sldId="2147483682"/>
              <pc:sldLayoutMk cId="0" sldId="2147483690"/>
              <ac:spMk id="17" creationId="{FC59B8AC-21C3-4FD1-8894-F651CF618E5A}"/>
            </ac:spMkLst>
          </pc:spChg>
        </pc:sldLayoutChg>
        <pc:sldLayoutChg chg="modSp mod">
          <pc:chgData name="GOMEZ, Paula" userId="c93cf399-3ed7-4230-9282-8831e3fe5ae7" providerId="ADAL" clId="{92278B91-1C2B-4336-974D-F218AF95CDFF}" dt="2022-12-23T10:11:17.148" v="354" actId="20577"/>
          <pc:sldLayoutMkLst>
            <pc:docMk/>
            <pc:sldMasterMk cId="0" sldId="2147483682"/>
            <pc:sldLayoutMk cId="0" sldId="2147483691"/>
          </pc:sldLayoutMkLst>
          <pc:spChg chg="mod">
            <ac:chgData name="GOMEZ, Paula" userId="c93cf399-3ed7-4230-9282-8831e3fe5ae7" providerId="ADAL" clId="{92278B91-1C2B-4336-974D-F218AF95CDFF}" dt="2022-12-23T10:11:17.148" v="354" actId="20577"/>
            <ac:spMkLst>
              <pc:docMk/>
              <pc:sldMasterMk cId="0" sldId="2147483682"/>
              <pc:sldLayoutMk cId="0" sldId="2147483691"/>
              <ac:spMk id="17" creationId="{39A47447-8C7E-4ECF-8C93-D256B20DF19A}"/>
            </ac:spMkLst>
          </pc:spChg>
        </pc:sldLayoutChg>
        <pc:sldLayoutChg chg="modSp mod">
          <pc:chgData name="GOMEZ, Paula" userId="c93cf399-3ed7-4230-9282-8831e3fe5ae7" providerId="ADAL" clId="{92278B91-1C2B-4336-974D-F218AF95CDFF}" dt="2022-12-23T10:11:47.607" v="356" actId="20577"/>
          <pc:sldLayoutMkLst>
            <pc:docMk/>
            <pc:sldMasterMk cId="0" sldId="2147483682"/>
            <pc:sldLayoutMk cId="0" sldId="2147483693"/>
          </pc:sldLayoutMkLst>
          <pc:spChg chg="mod">
            <ac:chgData name="GOMEZ, Paula" userId="c93cf399-3ed7-4230-9282-8831e3fe5ae7" providerId="ADAL" clId="{92278B91-1C2B-4336-974D-F218AF95CDFF}" dt="2022-12-23T10:11:47.607" v="356" actId="20577"/>
            <ac:spMkLst>
              <pc:docMk/>
              <pc:sldMasterMk cId="0" sldId="2147483682"/>
              <pc:sldLayoutMk cId="0" sldId="2147483693"/>
              <ac:spMk id="15" creationId="{9C58AFEB-84A7-409B-8CA4-2A949CD65EE4}"/>
            </ac:spMkLst>
          </pc:spChg>
        </pc:sldLayoutChg>
      </pc:sldMasterChg>
      <pc:sldMasterChg chg="del delSldLayout">
        <pc:chgData name="GOMEZ, Paula" userId="c93cf399-3ed7-4230-9282-8831e3fe5ae7" providerId="ADAL" clId="{92278B91-1C2B-4336-974D-F218AF95CDFF}" dt="2022-12-22T16:31:12.979" v="140" actId="2696"/>
        <pc:sldMasterMkLst>
          <pc:docMk/>
          <pc:sldMasterMk cId="1058408740" sldId="2147483784"/>
        </pc:sldMasterMkLst>
        <pc:sldLayoutChg chg="del">
          <pc:chgData name="GOMEZ, Paula" userId="c93cf399-3ed7-4230-9282-8831e3fe5ae7" providerId="ADAL" clId="{92278B91-1C2B-4336-974D-F218AF95CDFF}" dt="2022-12-22T16:31:12.979" v="140" actId="2696"/>
          <pc:sldLayoutMkLst>
            <pc:docMk/>
            <pc:sldMasterMk cId="1058408740" sldId="2147483784"/>
            <pc:sldLayoutMk cId="2846267648" sldId="2147483785"/>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233654111" sldId="2147483786"/>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3458486383" sldId="2147483787"/>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3245884457" sldId="2147483788"/>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1926581670" sldId="2147483789"/>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3396090217" sldId="2147483790"/>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1683047041" sldId="2147483791"/>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2160246025" sldId="2147483792"/>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4115344886" sldId="2147483793"/>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828092919" sldId="2147483794"/>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1575915089" sldId="2147483795"/>
          </pc:sldLayoutMkLst>
        </pc:sldLayoutChg>
      </pc:sldMasterChg>
    </pc:docChg>
  </pc:docChgLst>
  <pc:docChgLst>
    <pc:chgData name="EZZINE, Hind" userId="S::ezzineh@who.int::edcab00f-6318-46e5-a4a9-188b01ee222f" providerId="AD" clId="Web-{0AE3B3C2-CDAA-41E8-B105-28E9A5B14135}"/>
    <pc:docChg chg="modSld">
      <pc:chgData name="EZZINE, Hind" userId="S::ezzineh@who.int::edcab00f-6318-46e5-a4a9-188b01ee222f" providerId="AD" clId="Web-{0AE3B3C2-CDAA-41E8-B105-28E9A5B14135}" dt="2023-01-24T15:47:11.215" v="17"/>
      <pc:docMkLst>
        <pc:docMk/>
      </pc:docMkLst>
      <pc:sldChg chg="modSp">
        <pc:chgData name="EZZINE, Hind" userId="S::ezzineh@who.int::edcab00f-6318-46e5-a4a9-188b01ee222f" providerId="AD" clId="Web-{0AE3B3C2-CDAA-41E8-B105-28E9A5B14135}" dt="2023-01-24T15:46:01.369" v="6" actId="20577"/>
        <pc:sldMkLst>
          <pc:docMk/>
          <pc:sldMk cId="1768936103" sldId="379"/>
        </pc:sldMkLst>
        <pc:spChg chg="mod">
          <ac:chgData name="EZZINE, Hind" userId="S::ezzineh@who.int::edcab00f-6318-46e5-a4a9-188b01ee222f" providerId="AD" clId="Web-{0AE3B3C2-CDAA-41E8-B105-28E9A5B14135}" dt="2023-01-24T15:46:01.369" v="6" actId="20577"/>
          <ac:spMkLst>
            <pc:docMk/>
            <pc:sldMk cId="1768936103" sldId="379"/>
            <ac:spMk id="4" creationId="{B8798144-C516-5348-A5F5-C41C25162F89}"/>
          </ac:spMkLst>
        </pc:spChg>
      </pc:sldChg>
      <pc:sldChg chg="modSp">
        <pc:chgData name="EZZINE, Hind" userId="S::ezzineh@who.int::edcab00f-6318-46e5-a4a9-188b01ee222f" providerId="AD" clId="Web-{0AE3B3C2-CDAA-41E8-B105-28E9A5B14135}" dt="2023-01-24T15:46:23.369" v="15" actId="20577"/>
        <pc:sldMkLst>
          <pc:docMk/>
          <pc:sldMk cId="2738237426" sldId="390"/>
        </pc:sldMkLst>
        <pc:spChg chg="mod">
          <ac:chgData name="EZZINE, Hind" userId="S::ezzineh@who.int::edcab00f-6318-46e5-a4a9-188b01ee222f" providerId="AD" clId="Web-{0AE3B3C2-CDAA-41E8-B105-28E9A5B14135}" dt="2023-01-24T15:46:23.369" v="15" actId="20577"/>
          <ac:spMkLst>
            <pc:docMk/>
            <pc:sldMk cId="2738237426" sldId="390"/>
            <ac:spMk id="3" creationId="{00959E9E-68D2-4E31-8EE8-27F8A013F485}"/>
          </ac:spMkLst>
        </pc:spChg>
      </pc:sldChg>
      <pc:sldChg chg="modSp">
        <pc:chgData name="EZZINE, Hind" userId="S::ezzineh@who.int::edcab00f-6318-46e5-a4a9-188b01ee222f" providerId="AD" clId="Web-{0AE3B3C2-CDAA-41E8-B105-28E9A5B14135}" dt="2023-01-24T15:47:11.215" v="17"/>
        <pc:sldMkLst>
          <pc:docMk/>
          <pc:sldMk cId="968789286" sldId="391"/>
        </pc:sldMkLst>
        <pc:spChg chg="mod">
          <ac:chgData name="EZZINE, Hind" userId="S::ezzineh@who.int::edcab00f-6318-46e5-a4a9-188b01ee222f" providerId="AD" clId="Web-{0AE3B3C2-CDAA-41E8-B105-28E9A5B14135}" dt="2023-01-24T15:47:11.215" v="17"/>
          <ac:spMkLst>
            <pc:docMk/>
            <pc:sldMk cId="968789286" sldId="391"/>
            <ac:spMk id="2" creationId="{CB32C1F7-E3A8-4E60-8753-FABA3BB4074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7" name="Shape 557"/>
          <p:cNvSpPr>
            <a:spLocks noGrp="1" noRot="1" noChangeAspect="1"/>
          </p:cNvSpPr>
          <p:nvPr>
            <p:ph type="sldImg"/>
          </p:nvPr>
        </p:nvSpPr>
        <p:spPr>
          <a:xfrm>
            <a:off x="1143000" y="685800"/>
            <a:ext cx="4572000" cy="3429000"/>
          </a:xfrm>
          <a:prstGeom prst="rect">
            <a:avLst/>
          </a:prstGeom>
        </p:spPr>
        <p:txBody>
          <a:bodyPr/>
          <a:lstStyle/>
          <a:p>
            <a:endParaRPr/>
          </a:p>
        </p:txBody>
      </p:sp>
      <p:sp>
        <p:nvSpPr>
          <p:cNvPr id="558" name="Shape 55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630571754"/>
      </p:ext>
    </p:extLst>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Calibri"/>
      </a:defRPr>
    </a:lvl1pPr>
    <a:lvl2pPr indent="228600" latinLnBrk="0">
      <a:spcBef>
        <a:spcPts val="400"/>
      </a:spcBef>
      <a:defRPr sz="1200">
        <a:latin typeface="+mj-lt"/>
        <a:ea typeface="+mj-ea"/>
        <a:cs typeface="+mj-cs"/>
        <a:sym typeface="Calibri"/>
      </a:defRPr>
    </a:lvl2pPr>
    <a:lvl3pPr indent="457200" latinLnBrk="0">
      <a:spcBef>
        <a:spcPts val="400"/>
      </a:spcBef>
      <a:defRPr sz="1200">
        <a:latin typeface="+mj-lt"/>
        <a:ea typeface="+mj-ea"/>
        <a:cs typeface="+mj-cs"/>
        <a:sym typeface="Calibri"/>
      </a:defRPr>
    </a:lvl3pPr>
    <a:lvl4pPr indent="685800" latinLnBrk="0">
      <a:spcBef>
        <a:spcPts val="400"/>
      </a:spcBef>
      <a:defRPr sz="1200">
        <a:latin typeface="+mj-lt"/>
        <a:ea typeface="+mj-ea"/>
        <a:cs typeface="+mj-cs"/>
        <a:sym typeface="Calibri"/>
      </a:defRPr>
    </a:lvl4pPr>
    <a:lvl5pPr indent="914400" latinLnBrk="0">
      <a:spcBef>
        <a:spcPts val="400"/>
      </a:spcBef>
      <a:defRPr sz="1200">
        <a:latin typeface="+mj-lt"/>
        <a:ea typeface="+mj-ea"/>
        <a:cs typeface="+mj-cs"/>
        <a:sym typeface="Calibri"/>
      </a:defRPr>
    </a:lvl5pPr>
    <a:lvl6pPr indent="1143000" latinLnBrk="0">
      <a:spcBef>
        <a:spcPts val="400"/>
      </a:spcBef>
      <a:defRPr sz="1200">
        <a:latin typeface="+mj-lt"/>
        <a:ea typeface="+mj-ea"/>
        <a:cs typeface="+mj-cs"/>
        <a:sym typeface="Calibri"/>
      </a:defRPr>
    </a:lvl6pPr>
    <a:lvl7pPr indent="1371600" latinLnBrk="0">
      <a:spcBef>
        <a:spcPts val="400"/>
      </a:spcBef>
      <a:defRPr sz="1200">
        <a:latin typeface="+mj-lt"/>
        <a:ea typeface="+mj-ea"/>
        <a:cs typeface="+mj-cs"/>
        <a:sym typeface="Calibri"/>
      </a:defRPr>
    </a:lvl7pPr>
    <a:lvl8pPr indent="1600200" latinLnBrk="0">
      <a:spcBef>
        <a:spcPts val="400"/>
      </a:spcBef>
      <a:defRPr sz="1200">
        <a:latin typeface="+mj-lt"/>
        <a:ea typeface="+mj-ea"/>
        <a:cs typeface="+mj-cs"/>
        <a:sym typeface="Calibri"/>
      </a:defRPr>
    </a:lvl8pPr>
    <a:lvl9pPr indent="1828800" latinLnBrk="0">
      <a:spcBef>
        <a:spcPts val="400"/>
      </a:spcBef>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 name="Shape 574"/>
          <p:cNvSpPr>
            <a:spLocks noGrp="1" noRot="1" noChangeAspect="1"/>
          </p:cNvSpPr>
          <p:nvPr>
            <p:ph type="sldImg"/>
          </p:nvPr>
        </p:nvSpPr>
        <p:spPr>
          <a:xfrm>
            <a:off x="381000" y="685800"/>
            <a:ext cx="6096000" cy="3429000"/>
          </a:xfrm>
          <a:prstGeom prst="rect">
            <a:avLst/>
          </a:prstGeom>
        </p:spPr>
        <p:txBody>
          <a:bodyPr/>
          <a:lstStyle/>
          <a:p>
            <a:endParaRPr/>
          </a:p>
        </p:txBody>
      </p:sp>
      <p:sp>
        <p:nvSpPr>
          <p:cNvPr id="575" name="Shape 575"/>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4062479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b="1"/>
              <a:t>Points clés : </a:t>
            </a:r>
            <a:r>
              <a:t>Le texte en gras correspond aux trois caractéristiques essentielles dʼune POS.</a:t>
            </a:r>
          </a:p>
          <a:p>
            <a:endParaRPr/>
          </a:p>
        </p:txBody>
      </p:sp>
    </p:spTree>
    <p:extLst>
      <p:ext uri="{BB962C8B-B14F-4D97-AF65-F5344CB8AC3E}">
        <p14:creationId xmlns:p14="http://schemas.microsoft.com/office/powerpoint/2010/main" val="42515458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6304275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26592541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t>Voici trois approches recommandées pour élaborer une POS : </a:t>
            </a:r>
          </a:p>
          <a:p>
            <a:pPr marL="171450" indent="-171450">
              <a:buFontTx/>
              <a:buChar char="-"/>
            </a:pPr>
            <a:r>
              <a:t>La première consiste simplement a écrire ce que lʼon fait. Le fait de documenter les différentes étapes suivies lors de la réalisation de tâches ordinaires ou spécifiques constitue une première étape importante vers lʼélaboration dʼune POS. Il est également possible de sʼappuyer sur un modèle préalablement choisi de manière à accélérer le processus.</a:t>
            </a:r>
          </a:p>
          <a:p>
            <a:pPr marL="171450" indent="-171450">
              <a:buFontTx/>
              <a:buChar char="-"/>
            </a:pPr>
            <a:endParaRPr/>
          </a:p>
          <a:p>
            <a:pPr marL="171450" marR="0" lvl="0" indent="-171450" algn="l" defTabSz="914400" rtl="0" eaLnBrk="1" fontAlgn="auto" latinLnBrk="0" hangingPunct="1">
              <a:lnSpc>
                <a:spcPct val="100000"/>
              </a:lnSpc>
              <a:spcBef>
                <a:spcPts val="0"/>
              </a:spcBef>
              <a:spcAft>
                <a:spcPts val="0"/>
              </a:spcAft>
              <a:buClrTx/>
              <a:buSzTx/>
              <a:buFontTx/>
              <a:buChar char="-"/>
              <a:tabLst/>
            </a:pPr>
            <a:r>
              <a:t>La deuxième consiste à évaluer les opérations de votre équipe qui obéissent à des procédures standards et qui sont menées dans le cadre des activités de routine ou des interventions dʼurgence. Vous pouvez commencer par les opérations prioritaires ou par les opérations les plus ordinaires. </a:t>
            </a:r>
          </a:p>
          <a:p>
            <a:pPr marL="171450" marR="0" lvl="0" indent="-171450" algn="l" defTabSz="914400" rtl="0" eaLnBrk="1" fontAlgn="auto" latinLnBrk="0" hangingPunct="1">
              <a:lnSpc>
                <a:spcPct val="100000"/>
              </a:lnSpc>
              <a:spcBef>
                <a:spcPts val="0"/>
              </a:spcBef>
              <a:spcAft>
                <a:spcPts val="0"/>
              </a:spcAft>
              <a:buClrTx/>
              <a:buSzTx/>
              <a:buFontTx/>
              <a:buChar char="-"/>
              <a:tabLst/>
            </a:pPr>
            <a:endParaRPr/>
          </a:p>
          <a:p>
            <a:pPr marL="171450" marR="0" lvl="0" indent="-171450" algn="l" defTabSz="914400" rtl="0" eaLnBrk="1" fontAlgn="auto" latinLnBrk="0" hangingPunct="1">
              <a:lnSpc>
                <a:spcPct val="100000"/>
              </a:lnSpc>
              <a:spcBef>
                <a:spcPts val="0"/>
              </a:spcBef>
              <a:spcAft>
                <a:spcPts val="0"/>
              </a:spcAft>
              <a:buClrTx/>
              <a:buSzTx/>
              <a:buFontTx/>
              <a:buChar char="-"/>
              <a:tabLst/>
            </a:pPr>
            <a:r>
              <a:t>Enfin, vous pouvez interroger des experts sur la manière dʼélaborer de telles procédures. Cela vous permettra de documenter des savoirs institutionnels qui n'ont peut-être jamais été consignés par écrit.</a:t>
            </a:r>
          </a:p>
          <a:p>
            <a:endParaRPr/>
          </a:p>
        </p:txBody>
      </p:sp>
    </p:spTree>
    <p:extLst>
      <p:ext uri="{BB962C8B-B14F-4D97-AF65-F5344CB8AC3E}">
        <p14:creationId xmlns:p14="http://schemas.microsoft.com/office/powerpoint/2010/main" val="32436963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5"/>
          </p:nvPr>
        </p:nvSpPr>
        <p:spPr>
          <a:xfrm>
            <a:off x="3850443" y="9378824"/>
            <a:ext cx="2945659" cy="493713"/>
          </a:xfrm>
          <a:prstGeom prst="rect">
            <a:avLst/>
          </a:prstGeom>
        </p:spPr>
        <p:txBody>
          <a:bodyPr/>
          <a:lstStyle/>
          <a:p>
            <a:fld id="{1201D427-73A9-4490-BBEE-C3875AFA70AA}" type="slidenum">
              <a:rPr lang="pt-PT" smtClean="0"/>
              <a:t>16</a:t>
            </a:fld>
            <a:endParaRPr lang="pt-PT"/>
          </a:p>
        </p:txBody>
      </p:sp>
    </p:spTree>
    <p:extLst>
      <p:ext uri="{BB962C8B-B14F-4D97-AF65-F5344CB8AC3E}">
        <p14:creationId xmlns:p14="http://schemas.microsoft.com/office/powerpoint/2010/main" val="32125510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400"/>
              </a:spcBef>
              <a:spcAft>
                <a:spcPts val="0"/>
              </a:spcAft>
              <a:buClrTx/>
              <a:buSzTx/>
              <a:buFontTx/>
              <a:buNone/>
              <a:tabLst/>
            </a:pPr>
            <a:r>
              <a:rPr b="1"/>
              <a:t>Point clé</a:t>
            </a:r>
            <a:r>
              <a:t> : Le contenu des POS peut varier ; cette liste fait donc office de recommandation, mais correspond également au contenu habituel dʼune POS. Pour sʼassurer que les POS seront acceptées et utilisées par le personnel, il convient de les adapter à lʼorganisation/au contexte dans lequel elles seront utilisées.</a:t>
            </a:r>
          </a:p>
          <a:p>
            <a:endParaRPr/>
          </a:p>
        </p:txBody>
      </p:sp>
      <p:sp>
        <p:nvSpPr>
          <p:cNvPr id="4" name="Slide Number Placeholder 3"/>
          <p:cNvSpPr>
            <a:spLocks noGrp="1"/>
          </p:cNvSpPr>
          <p:nvPr>
            <p:ph type="sldNum" sz="quarter" idx="5"/>
          </p:nvPr>
        </p:nvSpPr>
        <p:spPr>
          <a:xfrm>
            <a:off x="3850443" y="9378824"/>
            <a:ext cx="2945659" cy="493713"/>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pPr>
            <a:fld id="{82AF9C71-7E47-4DF4-852C-06290BC3B8E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pPr>
              <a:t>17</a:t>
            </a:fld>
            <a:endParaRPr kumimoji="0" sz="1200" b="0" i="0" u="none" strike="noStrike" kern="1200" cap="none" normalizeH="0" baseline="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543796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400"/>
              </a:spcBef>
              <a:spcAft>
                <a:spcPts val="0"/>
              </a:spcAft>
              <a:buClrTx/>
              <a:buSzTx/>
              <a:buFontTx/>
              <a:buNone/>
              <a:tabLst/>
            </a:pPr>
            <a:r>
              <a:rPr b="1"/>
              <a:t>Point clé</a:t>
            </a:r>
            <a:r>
              <a:t> : Le format des POS peut varier et les exemples ou modèles utilisés dans le cadre de cette formation ne sont donc que des propositions. Pour sʼassurer que les POS seront acceptées et utilisées par le personnel, il convient de les adapter à lʼorganisation/au contexte dans lequel elles seront utilisées.</a:t>
            </a:r>
          </a:p>
          <a:p>
            <a:endParaRPr/>
          </a:p>
          <a:p>
            <a:pPr marL="0" marR="0" lvl="0" indent="0" algn="l" defTabSz="914400" rtl="0" eaLnBrk="1" fontAlgn="auto" latinLnBrk="0" hangingPunct="1">
              <a:lnSpc>
                <a:spcPct val="100000"/>
              </a:lnSpc>
              <a:spcBef>
                <a:spcPts val="0"/>
              </a:spcBef>
              <a:spcAft>
                <a:spcPts val="0"/>
              </a:spcAft>
              <a:buClrTx/>
              <a:buSzTx/>
              <a:buFontTx/>
              <a:buNone/>
              <a:tabLst/>
            </a:pPr>
            <a:r>
              <a:t>Pour sʼassurer que les POS seront acceptées et utilisées par le personnel susceptible dʼen avoir besoin, il convient de les adapter à lʼorganisation et au contexte dans lequel elles seront utilisées. </a:t>
            </a:r>
          </a:p>
          <a:p>
            <a:pPr marL="0" marR="0" lvl="0" indent="0" algn="l" defTabSz="914400" rtl="0" eaLnBrk="1" fontAlgn="auto" latinLnBrk="0" hangingPunct="1">
              <a:lnSpc>
                <a:spcPct val="100000"/>
              </a:lnSpc>
              <a:spcBef>
                <a:spcPts val="0"/>
              </a:spcBef>
              <a:spcAft>
                <a:spcPts val="0"/>
              </a:spcAft>
              <a:buClrTx/>
              <a:buSzTx/>
              <a:buFontTx/>
              <a:buNone/>
              <a:tabLst/>
            </a:pPr>
            <a:endParaRPr/>
          </a:p>
          <a:p>
            <a:pPr marL="0" marR="0" lvl="0" indent="0" algn="l" defTabSz="914400" rtl="0" eaLnBrk="1" fontAlgn="auto" latinLnBrk="0" hangingPunct="1">
              <a:lnSpc>
                <a:spcPct val="100000"/>
              </a:lnSpc>
              <a:spcBef>
                <a:spcPts val="0"/>
              </a:spcBef>
              <a:spcAft>
                <a:spcPts val="0"/>
              </a:spcAft>
              <a:buClrTx/>
              <a:buSzTx/>
              <a:buFontTx/>
              <a:buNone/>
              <a:tabLst/>
            </a:pPr>
            <a:r>
              <a:t>Pour ce qui concerne le format, il est recommandé de privilégier des formats communs aux différents organismes dʼintervention, afin de favoriser la normalisation des interventions interorganisationnelles, et de faciliter la compréhension et lʼexécution des POS par les acteurs concernés.</a:t>
            </a:r>
          </a:p>
          <a:p>
            <a:pPr marL="0" marR="0" lvl="0" indent="0" algn="l" defTabSz="914400" rtl="0" eaLnBrk="1" fontAlgn="auto" latinLnBrk="0" hangingPunct="1">
              <a:lnSpc>
                <a:spcPct val="100000"/>
              </a:lnSpc>
              <a:spcBef>
                <a:spcPts val="0"/>
              </a:spcBef>
              <a:spcAft>
                <a:spcPts val="0"/>
              </a:spcAft>
              <a:buClrTx/>
              <a:buSzTx/>
              <a:buFontTx/>
              <a:buNone/>
              <a:tabLst/>
            </a:pPr>
            <a:endParaRPr/>
          </a:p>
          <a:p>
            <a:pPr marL="0" marR="0" lvl="0" indent="0" algn="l" defTabSz="914400" rtl="0" eaLnBrk="1" fontAlgn="auto" latinLnBrk="0" hangingPunct="1">
              <a:lnSpc>
                <a:spcPct val="100000"/>
              </a:lnSpc>
              <a:spcBef>
                <a:spcPts val="0"/>
              </a:spcBef>
              <a:spcAft>
                <a:spcPts val="0"/>
              </a:spcAft>
              <a:buClrTx/>
              <a:buSzTx/>
              <a:buFontTx/>
              <a:buNone/>
              <a:tabLst/>
            </a:pPr>
            <a:r>
              <a:t>Pour résumer, une POS doit être concise et structurée de manière logique. </a:t>
            </a:r>
          </a:p>
          <a:p>
            <a:endParaRPr/>
          </a:p>
        </p:txBody>
      </p:sp>
      <p:sp>
        <p:nvSpPr>
          <p:cNvPr id="4" name="Slide Number Placeholder 3"/>
          <p:cNvSpPr>
            <a:spLocks noGrp="1"/>
          </p:cNvSpPr>
          <p:nvPr>
            <p:ph type="sldNum" sz="quarter" idx="10"/>
          </p:nvPr>
        </p:nvSpPr>
        <p:spPr>
          <a:xfrm>
            <a:off x="3850443" y="9378824"/>
            <a:ext cx="2945659" cy="493713"/>
          </a:xfrm>
          <a:prstGeom prst="rect">
            <a:avLst/>
          </a:prstGeom>
        </p:spPr>
        <p:txBody>
          <a:bodyPr/>
          <a:lstStyle/>
          <a:p>
            <a:pPr marL="0" marR="0" lvl="0" indent="0" algn="r" defTabSz="457200" rtl="0" eaLnBrk="1" fontAlgn="auto" latinLnBrk="0" hangingPunct="1">
              <a:lnSpc>
                <a:spcPct val="100000"/>
              </a:lnSpc>
              <a:spcBef>
                <a:spcPts val="0"/>
              </a:spcBef>
              <a:spcAft>
                <a:spcPts val="0"/>
              </a:spcAft>
              <a:buClrTx/>
              <a:buSzTx/>
              <a:buFontTx/>
              <a:buNone/>
              <a:tabLst/>
            </a:pPr>
            <a:fld id="{30109895-134D-43E4-AB8D-597EA8C1C39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pPr>
              <a:t>18</a:t>
            </a:fld>
            <a:endParaRPr kumimoji="0" sz="1200" b="0" i="0" u="none" strike="noStrike" kern="1200" cap="none" normalizeH="0" baseline="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046129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06675" y="914400"/>
            <a:ext cx="4387850" cy="2468563"/>
          </a:xfrm>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5"/>
          </p:nvPr>
        </p:nvSpPr>
        <p:spPr>
          <a:xfrm>
            <a:off x="3850443" y="9378824"/>
            <a:ext cx="2945659" cy="493713"/>
          </a:xfrm>
          <a:prstGeom prst="rect">
            <a:avLst/>
          </a:prstGeom>
        </p:spPr>
        <p:txBody>
          <a:bodyPr/>
          <a:lstStyle/>
          <a:p>
            <a:fld id="{B96BF386-1102-49CA-93DD-F8047A4B81E6}" type="slidenum">
              <a:rPr lang="en-US" smtClean="0"/>
              <a:t>19</a:t>
            </a:fld>
            <a:endParaRPr lang="en-US"/>
          </a:p>
        </p:txBody>
      </p:sp>
    </p:spTree>
    <p:extLst>
      <p:ext uri="{BB962C8B-B14F-4D97-AF65-F5344CB8AC3E}">
        <p14:creationId xmlns:p14="http://schemas.microsoft.com/office/powerpoint/2010/main" val="2461980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sz="1200">
              <a:solidFill>
                <a:srgbClr val="5F5F5F"/>
              </a:solidFill>
              <a:cs typeface="Calibri"/>
            </a:endParaRPr>
          </a:p>
        </p:txBody>
      </p:sp>
      <p:sp>
        <p:nvSpPr>
          <p:cNvPr id="4" name="Slide Number Placeholder 3"/>
          <p:cNvSpPr>
            <a:spLocks noGrp="1"/>
          </p:cNvSpPr>
          <p:nvPr>
            <p:ph type="sldNum" sz="quarter" idx="5"/>
          </p:nvPr>
        </p:nvSpPr>
        <p:spPr>
          <a:xfrm>
            <a:off x="3850443" y="9378824"/>
            <a:ext cx="2945659" cy="493713"/>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pPr>
            <a:fld id="{1201D427-73A9-4490-BBEE-C3875AFA70AA}" type="slidenum">
              <a:rPr kumimoji="0" lang="pt-P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pPr>
              <a:t>20</a:t>
            </a:fld>
            <a:endParaRPr kumimoji="0" sz="1200" b="0" i="0" u="none" strike="noStrike" kern="1200" cap="none" normalizeH="0" baseline="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734169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pPr>
            <a:r>
              <a:t>Voici un exemple montrant le niveau de précision d'une POS du pays A. Les informations à gauche de la diapositive correspondent aux processus dʼétablissement de rapports utilisés dans le cadre dʼun déploiement, processus qui sʼinscrivent dans une POS plus générale relative aux interventions.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pPr>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pPr>
            <a:r>
              <a:t>Cet exemple permet de répondre clairement aux questions QUI (le chef dʼéquipe), QUOI (le format des mises à jour techniques), QUAND (une fois par jour sous forme écrite et une fois par semaine à lʼoral dans le cadre dʼune réunion), OÙ (les informations sont partagées dans le cadre des réunions du comité national dʼintervention) et COMMENT (par lʼintermédiaire dʼun rapport de situation).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pPr>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pPr>
            <a:r>
              <a:t>Notez bien que vous pouvez également inclure une illustration qui permet de visualiser les flux de travail, telle que celle fournie à droite de la diapositive. Cette représentation est claire et facilite lʼapplication de la procédure par tout le personnel des EIR.</a:t>
            </a:r>
          </a:p>
          <a:p>
            <a:pPr marL="0" indent="0">
              <a:buFont typeface="Arial" panose="020B0604020202020204" pitchFamily="34" charset="0"/>
              <a:buNone/>
            </a:pPr>
            <a:endParaRPr sz="1200">
              <a:solidFill>
                <a:srgbClr val="5F5F5F"/>
              </a:solidFill>
              <a:cs typeface="Calibri"/>
            </a:endParaRPr>
          </a:p>
        </p:txBody>
      </p:sp>
      <p:sp>
        <p:nvSpPr>
          <p:cNvPr id="4" name="Slide Number Placeholder 3"/>
          <p:cNvSpPr>
            <a:spLocks noGrp="1"/>
          </p:cNvSpPr>
          <p:nvPr>
            <p:ph type="sldNum" sz="quarter" idx="5"/>
          </p:nvPr>
        </p:nvSpPr>
        <p:spPr>
          <a:xfrm>
            <a:off x="3850443" y="9378824"/>
            <a:ext cx="2945659" cy="493713"/>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pPr>
            <a:fld id="{1201D427-73A9-4490-BBEE-C3875AFA70AA}" type="slidenum">
              <a:rPr kumimoji="0" lang="pt-P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pPr>
              <a:t>21</a:t>
            </a:fld>
            <a:endParaRPr kumimoji="0" sz="1200" b="0" i="0" u="none" strike="noStrike" kern="1200" cap="none" normalizeH="0" baseline="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96713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41969825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5"/>
          </p:nvPr>
        </p:nvSpPr>
        <p:spPr>
          <a:xfrm>
            <a:off x="3850443" y="9378824"/>
            <a:ext cx="2945659" cy="493713"/>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pPr>
            <a:fld id="{1201D427-73A9-4490-BBEE-C3875AFA70AA}" type="slidenum">
              <a:rPr kumimoji="0" lang="pt-P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pPr>
              <a:t>22</a:t>
            </a:fld>
            <a:endParaRPr kumimoji="0" sz="1200" b="0" i="0" u="none" strike="noStrike" kern="1200" cap="none" normalizeH="0" baseline="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115308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t>Voici un exemple de la partie de leurs POS consacrée à la formation. </a:t>
            </a:r>
          </a:p>
          <a:p>
            <a:endParaRPr/>
          </a:p>
          <a:p>
            <a:r>
              <a:t>Vous pouvez voir ici quelles sont les principales informations manquantes pour que cette POS soit opérationnelle. La POS indique que tous les membres des EIR doivent suivre un programme de base complet, sans en préciser le contenu.</a:t>
            </a:r>
          </a:p>
          <a:p>
            <a:pPr marL="171450" indent="-171450">
              <a:buFontTx/>
              <a:buChar char="-"/>
            </a:pPr>
            <a:r>
              <a:t>Qui assure la formation ?</a:t>
            </a:r>
          </a:p>
          <a:p>
            <a:pPr marL="171450" indent="-171450">
              <a:buFontTx/>
              <a:buChar char="-"/>
            </a:pPr>
            <a:r>
              <a:t>Quand la formation sera-t-elle organisée ?</a:t>
            </a:r>
          </a:p>
          <a:p>
            <a:pPr marL="171450" indent="-171450">
              <a:buFontTx/>
              <a:buChar char="-"/>
            </a:pPr>
            <a:r>
              <a:t>Sur quels sujets portera la formation ?</a:t>
            </a:r>
          </a:p>
          <a:p>
            <a:pPr marL="171450" indent="-171450">
              <a:buFontTx/>
              <a:buChar char="-"/>
            </a:pPr>
            <a:r>
              <a:t>Quelle forme prendra la formation ?</a:t>
            </a:r>
          </a:p>
          <a:p>
            <a:pPr marL="171450" indent="-171450">
              <a:buFontTx/>
              <a:buChar char="-"/>
            </a:pPr>
            <a:endParaRPr/>
          </a:p>
          <a:p>
            <a:pPr marL="171450" indent="-171450">
              <a:buFontTx/>
              <a:buChar char="-"/>
            </a:pPr>
            <a:r>
              <a:t>À droite de la diapositive, vous avez également un autre exemple dʼillustration qui pourrait servir pour visualiser le processus de la POS.</a:t>
            </a:r>
          </a:p>
        </p:txBody>
      </p:sp>
      <p:sp>
        <p:nvSpPr>
          <p:cNvPr id="4" name="Slide Number Placeholder 3"/>
          <p:cNvSpPr>
            <a:spLocks noGrp="1"/>
          </p:cNvSpPr>
          <p:nvPr>
            <p:ph type="sldNum" sz="quarter" idx="5"/>
          </p:nvPr>
        </p:nvSpPr>
        <p:spPr>
          <a:xfrm>
            <a:off x="3850443" y="9378824"/>
            <a:ext cx="2945659" cy="493713"/>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pPr>
            <a:fld id="{1201D427-73A9-4490-BBEE-C3875AFA70AA}" type="slidenum">
              <a:rPr kumimoji="0" lang="pt-P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pPr>
              <a:t>23</a:t>
            </a:fld>
            <a:endParaRPr kumimoji="0" sz="1200" b="0" i="0" u="none" strike="noStrike" kern="1200" cap="none" normalizeH="0" baseline="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53743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pPr>
            <a:r>
              <a:t>Il nʼexiste pas de format correct unique pour la rédaction des POS. Il est particulièrement important que les POS soient adaptées au contexte organisationnel et au pays où elles seront appliquées.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pPr>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pPr>
            <a:r>
              <a:t>Il importe également de trouver le bon équilibre dans la rédaction des POS. Ces dernières doivent être suffisamment complètes pour être utiles, </a:t>
            </a:r>
            <a:r>
              <a:rPr>
                <a:solidFill>
                  <a:srgbClr val="5F5F5F"/>
                </a:solidFill>
                <a:cs typeface="Calibri"/>
              </a:rPr>
              <a:t>mais pas détaillées à l'excès, le risque étant qu'elles deviennent alors difficiles à utiliser.</a:t>
            </a:r>
          </a:p>
          <a:p>
            <a:pPr marL="171450" indent="-171450">
              <a:buFont typeface="Arial" panose="020B0604020202020204" pitchFamily="34" charset="0"/>
              <a:buChar char="•"/>
            </a:pPr>
            <a:endParaRPr sz="1200">
              <a:solidFill>
                <a:srgbClr val="5F5F5F"/>
              </a:solidFill>
              <a:cs typeface="Calibri"/>
            </a:endParaRPr>
          </a:p>
        </p:txBody>
      </p:sp>
      <p:sp>
        <p:nvSpPr>
          <p:cNvPr id="4" name="Slide Number Placeholder 3"/>
          <p:cNvSpPr>
            <a:spLocks noGrp="1"/>
          </p:cNvSpPr>
          <p:nvPr>
            <p:ph type="sldNum" sz="quarter" idx="5"/>
          </p:nvPr>
        </p:nvSpPr>
        <p:spPr>
          <a:xfrm>
            <a:off x="3850443" y="9378824"/>
            <a:ext cx="2945659" cy="493713"/>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pPr>
            <a:fld id="{1201D427-73A9-4490-BBEE-C3875AFA70AA}" type="slidenum">
              <a:rPr kumimoji="0" lang="pt-P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pPr>
              <a:t>24</a:t>
            </a:fld>
            <a:endParaRPr kumimoji="0" sz="1200" b="0" i="0" u="none" strike="noStrike" kern="1200" cap="none" normalizeH="0" baseline="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537284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7007325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42582691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spcBef>
                <a:spcPts val="500"/>
              </a:spcBef>
              <a:buClr>
                <a:schemeClr val="accent3"/>
              </a:buClr>
              <a:buSzPct val="100000"/>
              <a:buFont typeface="Arial"/>
              <a:buNone/>
              <a:defRPr sz="2400">
                <a:latin typeface="Source Sans Pro Regular"/>
                <a:ea typeface="Source Sans Pro Regular"/>
                <a:cs typeface="Source Sans Pro Regular"/>
                <a:sym typeface="Source Sans Pro Regular"/>
              </a:defRPr>
            </a:pPr>
            <a:endParaRPr sz="2400" dirty="0">
              <a:latin typeface="Arial"/>
              <a:ea typeface="Source Sans Pro Regular"/>
              <a:cs typeface="Arial"/>
            </a:endParaRPr>
          </a:p>
        </p:txBody>
      </p:sp>
    </p:spTree>
    <p:extLst>
      <p:ext uri="{BB962C8B-B14F-4D97-AF65-F5344CB8AC3E}">
        <p14:creationId xmlns:p14="http://schemas.microsoft.com/office/powerpoint/2010/main" val="27069331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spcBef>
                <a:spcPts val="500"/>
              </a:spcBef>
              <a:buClr>
                <a:schemeClr val="accent3"/>
              </a:buClr>
              <a:buSzPct val="100000"/>
              <a:buFont typeface="Arial"/>
              <a:buNone/>
              <a:defRPr sz="2400">
                <a:latin typeface="Source Sans Pro Regular"/>
                <a:ea typeface="Source Sans Pro Regular"/>
                <a:cs typeface="Source Sans Pro Regular"/>
                <a:sym typeface="Source Sans Pro Regular"/>
              </a:defRPr>
            </a:pPr>
            <a:endParaRPr sz="2400">
              <a:latin typeface="Arial"/>
              <a:ea typeface="Source Sans Pro Regular"/>
              <a:cs typeface="Arial"/>
            </a:endParaRPr>
          </a:p>
        </p:txBody>
      </p:sp>
    </p:spTree>
    <p:extLst>
      <p:ext uri="{BB962C8B-B14F-4D97-AF65-F5344CB8AC3E}">
        <p14:creationId xmlns:p14="http://schemas.microsoft.com/office/powerpoint/2010/main" val="21097733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endParaRPr>
              <a:solidFill>
                <a:srgbClr val="000000"/>
              </a:solidFill>
              <a:latin typeface="Calibri"/>
              <a:cs typeface="Calibri"/>
            </a:endParaRPr>
          </a:p>
        </p:txBody>
      </p:sp>
    </p:spTree>
    <p:extLst>
      <p:ext uri="{BB962C8B-B14F-4D97-AF65-F5344CB8AC3E}">
        <p14:creationId xmlns:p14="http://schemas.microsoft.com/office/powerpoint/2010/main" val="31437058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4082715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21309810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endParaRPr>
              <a:solidFill>
                <a:srgbClr val="000000"/>
              </a:solidFill>
              <a:latin typeface="Calibri"/>
              <a:cs typeface="Calibri"/>
            </a:endParaRPr>
          </a:p>
        </p:txBody>
      </p:sp>
    </p:spTree>
    <p:extLst>
      <p:ext uri="{BB962C8B-B14F-4D97-AF65-F5344CB8AC3E}">
        <p14:creationId xmlns:p14="http://schemas.microsoft.com/office/powerpoint/2010/main" val="21790099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8361084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9662232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kern="1200">
                <a:solidFill>
                  <a:schemeClr val="tx1"/>
                </a:solidFill>
                <a:latin typeface="+mn-lt"/>
                <a:ea typeface="+mn-ea"/>
                <a:cs typeface="+mn-cs"/>
              </a:defRPr>
            </a:pPr>
            <a:r>
              <a:rPr b="1"/>
              <a:t>Points clés : </a:t>
            </a:r>
            <a:r>
              <a:t>Les opérations d’une EIR peuvent se répartir en deux phases : la phase non urgente et la phase d’urgence (figure 2). La nature cyclique de ces processus montre bien quʼune EIR doit disposer dʼun soutien continu pour être fonctionnelle, même dans des contextes non urgents. En général, l’élaboration de procédures opérationnelles standards (POS) pour ces deux phases, la dotation en personnel, la constitution de la liste des membres de réserve, la préparation, la formation et l’entraînement des EIR a lieu lors de la phase non urgente, tandis que la mobilisation des EIR ainsi que les processus de prédéploiement, de déploiement et de postdéploiement ont lieu lors de la phase d’urgence. Au cours d’une situation d’urgence, les processus relevant de ces deux phases peuvent être concomitants, en particulier dans les pays ne disposant pas déjà dʼun système fonctionnel d’EIR. </a:t>
            </a:r>
          </a:p>
          <a:p>
            <a:endParaRPr/>
          </a:p>
          <a:p>
            <a:endParaRPr/>
          </a:p>
        </p:txBody>
      </p:sp>
    </p:spTree>
    <p:extLst>
      <p:ext uri="{BB962C8B-B14F-4D97-AF65-F5344CB8AC3E}">
        <p14:creationId xmlns:p14="http://schemas.microsoft.com/office/powerpoint/2010/main" val="28677020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t>Les POS sʼappliquent aux plans dʼaction dʼurgence et aux plans dʼaction en cas dʼincident.</a:t>
            </a:r>
          </a:p>
          <a:p>
            <a:endParaRPr/>
          </a:p>
          <a:p>
            <a:pPr rtl="0" fontAlgn="base">
              <a:defRPr kern="1200">
                <a:solidFill>
                  <a:schemeClr val="tx1"/>
                </a:solidFill>
                <a:effectLst/>
                <a:latin typeface="+mn-lt"/>
                <a:ea typeface="+mn-ea"/>
                <a:cs typeface="+mn-cs"/>
              </a:defRPr>
            </a:pPr>
            <a:r>
              <a:rPr b="1"/>
              <a:t>Points clés</a:t>
            </a:r>
            <a:r>
              <a:t> :</a:t>
            </a:r>
          </a:p>
          <a:p>
            <a:pPr rtl="0" fontAlgn="base"/>
            <a:endParaRPr sz="1200" b="0" i="0" u="none" strike="noStrike" kern="1200">
              <a:solidFill>
                <a:schemeClr val="tx1"/>
              </a:solidFill>
              <a:effectLst/>
              <a:latin typeface="+mn-lt"/>
              <a:ea typeface="+mn-ea"/>
              <a:cs typeface="+mn-cs"/>
            </a:endParaRPr>
          </a:p>
          <a:p>
            <a:pPr rtl="0" fontAlgn="base">
              <a:defRPr kern="1200">
                <a:solidFill>
                  <a:schemeClr val="tx1"/>
                </a:solidFill>
                <a:effectLst/>
                <a:latin typeface="+mn-lt"/>
                <a:ea typeface="+mn-ea"/>
                <a:cs typeface="+mn-cs"/>
              </a:defRPr>
            </a:pPr>
            <a:r>
              <a:t>Le</a:t>
            </a:r>
            <a:r>
              <a:rPr b="1"/>
              <a:t> </a:t>
            </a:r>
            <a:r>
              <a:t>graphique qui s'affiche à l'écran doit vous aider à déterminer la place qu'occupent la gestion des EIR et les POS qui lui sont applicables dans l'environnement plus global de la planification de la gestion des situations d'urgence.</a:t>
            </a:r>
          </a:p>
          <a:p>
            <a:pPr rtl="0" fontAlgn="base"/>
            <a:endParaRPr sz="1200" b="0" i="0" u="none" strike="noStrike" kern="120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400"/>
              </a:spcBef>
              <a:spcAft>
                <a:spcPts val="0"/>
              </a:spcAft>
              <a:buClrTx/>
              <a:buSzTx/>
              <a:buFontTx/>
              <a:buNone/>
              <a:tabLst/>
              <a:defRPr>
                <a:effectLst/>
                <a:latin typeface="Segoe UI" panose="020B0502040204020203" pitchFamily="34" charset="0"/>
              </a:defRPr>
            </a:pPr>
            <a:r>
              <a:t>Pour bien comprendre la différence entre planification stratégique et planification opérationnelle, il convient de considérer la première comme la vision générale des interventions envisagées, tandis que la seconde porte sur les modalités dʼintervention correspondantes.</a:t>
            </a:r>
            <a:endParaRPr sz="1200" b="0" i="0" u="none" strike="noStrike" kern="1200">
              <a:solidFill>
                <a:schemeClr val="tx1"/>
              </a:solidFill>
              <a:effectLst/>
              <a:latin typeface="+mn-lt"/>
              <a:ea typeface="+mn-ea"/>
              <a:cs typeface="+mn-cs"/>
            </a:endParaRPr>
          </a:p>
          <a:p>
            <a:pPr rtl="0" fontAlgn="base"/>
            <a:endParaRPr sz="1200" b="0" i="0" u="none" strike="noStrike" kern="1200">
              <a:solidFill>
                <a:schemeClr val="tx1"/>
              </a:solidFill>
              <a:effectLst/>
              <a:latin typeface="+mn-lt"/>
              <a:ea typeface="+mn-ea"/>
              <a:cs typeface="+mn-cs"/>
            </a:endParaRPr>
          </a:p>
          <a:p>
            <a:pPr rtl="0" fontAlgn="base">
              <a:defRPr kern="1200">
                <a:solidFill>
                  <a:schemeClr val="tx1"/>
                </a:solidFill>
                <a:effectLst/>
                <a:latin typeface="+mn-lt"/>
                <a:ea typeface="+mn-ea"/>
                <a:cs typeface="+mn-cs"/>
              </a:defRPr>
            </a:pPr>
            <a:r>
              <a:t>Cet atelier se concentre sur la planification des EIR à travers les POS, quʼil est possible dʼenvisager comme des annexes du plan de gestion des opérations dʼurgence. Ce plan vise à :</a:t>
            </a:r>
          </a:p>
          <a:p>
            <a:pPr marL="171450" indent="-171450" rtl="0" fontAlgn="base">
              <a:buFont typeface="Arial" panose="020B0604020202020204" pitchFamily="34" charset="0"/>
              <a:buChar char="•"/>
              <a:defRPr kern="1200">
                <a:solidFill>
                  <a:schemeClr val="tx1"/>
                </a:solidFill>
                <a:effectLst/>
                <a:latin typeface="+mn-lt"/>
                <a:ea typeface="+mn-ea"/>
                <a:cs typeface="+mn-cs"/>
              </a:defRPr>
            </a:pPr>
            <a:r>
              <a:t>Préciser qui est responsable de chaque action spécifique dans le cadre dʼune intervention dʼurgence</a:t>
            </a:r>
          </a:p>
          <a:p>
            <a:pPr marL="171450" indent="-171450" rtl="0" fontAlgn="base">
              <a:buFont typeface="Arial" panose="020B0604020202020204" pitchFamily="34" charset="0"/>
              <a:buChar char="•"/>
              <a:defRPr kern="1200">
                <a:solidFill>
                  <a:schemeClr val="tx1"/>
                </a:solidFill>
                <a:effectLst/>
                <a:latin typeface="+mn-lt"/>
                <a:ea typeface="+mn-ea"/>
                <a:cs typeface="+mn-cs"/>
              </a:defRPr>
            </a:pPr>
            <a:r>
              <a:t>Décrire les rapports hiérarchiques, institutionnels et la façon dont les actions seront coordonnées</a:t>
            </a:r>
          </a:p>
          <a:p>
            <a:pPr marL="171450" indent="-171450" rtl="0" fontAlgn="base">
              <a:buFont typeface="Arial" panose="020B0604020202020204" pitchFamily="34" charset="0"/>
              <a:buChar char="•"/>
              <a:defRPr kern="1200">
                <a:solidFill>
                  <a:schemeClr val="tx1"/>
                </a:solidFill>
                <a:effectLst/>
                <a:latin typeface="+mn-lt"/>
                <a:ea typeface="+mn-ea"/>
                <a:cs typeface="+mn-cs"/>
              </a:defRPr>
            </a:pPr>
            <a:r>
              <a:t>Identifier les ressources disponibles</a:t>
            </a:r>
          </a:p>
          <a:p>
            <a:pPr marL="171450" indent="-171450" rtl="0" fontAlgn="base">
              <a:buFont typeface="Arial" panose="020B0604020202020204" pitchFamily="34" charset="0"/>
              <a:buChar char="•"/>
              <a:defRPr kern="1200">
                <a:solidFill>
                  <a:schemeClr val="tx1"/>
                </a:solidFill>
                <a:effectLst/>
                <a:latin typeface="+mn-lt"/>
                <a:ea typeface="+mn-ea"/>
                <a:cs typeface="+mn-cs"/>
              </a:defRPr>
            </a:pPr>
            <a:r>
              <a:t>Intégrer la gestion du déploiement aux processus dʼautres organisations, autorités et systèmes</a:t>
            </a:r>
          </a:p>
          <a:p>
            <a:pPr rtl="0" fontAlgn="base"/>
            <a:endParaRPr sz="1200" b="0" i="0" u="none" strike="noStrike" kern="1200">
              <a:solidFill>
                <a:schemeClr val="tx1"/>
              </a:solidFill>
              <a:effectLst/>
              <a:latin typeface="+mn-lt"/>
              <a:ea typeface="+mn-ea"/>
              <a:cs typeface="+mn-cs"/>
            </a:endParaRPr>
          </a:p>
          <a:p>
            <a:pPr rtl="0" fontAlgn="base">
              <a:defRPr kern="1200">
                <a:solidFill>
                  <a:schemeClr val="tx1"/>
                </a:solidFill>
                <a:effectLst/>
                <a:latin typeface="+mn-lt"/>
                <a:ea typeface="+mn-ea"/>
                <a:cs typeface="+mn-cs"/>
              </a:defRPr>
            </a:pPr>
            <a:r>
              <a:t>Tous les types de POS sont généralement intégrés au plan de gestion des opérations dʼurgence sous la forme dʼannexes, y compris les POS applicables à la gestion des EIR.</a:t>
            </a:r>
            <a:endParaRPr sz="1200" b="0" i="0" kern="1200">
              <a:solidFill>
                <a:schemeClr val="tx1"/>
              </a:solidFill>
              <a:effectLst/>
              <a:latin typeface="+mn-lt"/>
              <a:ea typeface="+mn-ea"/>
              <a:cs typeface="+mn-cs"/>
            </a:endParaRPr>
          </a:p>
          <a:p>
            <a:endParaRPr sz="1200" b="0" i="0" kern="1200">
              <a:solidFill>
                <a:schemeClr val="tx1"/>
              </a:solidFill>
              <a:effectLst/>
              <a:latin typeface="+mn-lt"/>
              <a:ea typeface="+mn-ea"/>
              <a:cs typeface="+mn-cs"/>
            </a:endParaRPr>
          </a:p>
          <a:p>
            <a:pPr rtl="0" fontAlgn="base"/>
            <a:endParaRPr sz="1200" b="0" i="0" kern="120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a:xfrm>
            <a:off x="3857132" y="9441579"/>
            <a:ext cx="2950475" cy="499347"/>
          </a:xfrm>
          <a:prstGeom prst="rect">
            <a:avLst/>
          </a:prstGeom>
        </p:spPr>
        <p:txBody>
          <a:bodyPr/>
          <a:lstStyle/>
          <a:p>
            <a:fld id="{B6BFF8CA-F518-EC40-BF1B-9782939603F9}" type="slidenum">
              <a:rPr lang="en-US" smtClean="0">
                <a:solidFill>
                  <a:prstClr val="black"/>
                </a:solidFill>
                <a:latin typeface="Calibri" panose="020F0502020204030204"/>
              </a:rPr>
              <a:t>10</a:t>
            </a:fld>
            <a:endParaRPr>
              <a:solidFill>
                <a:prstClr val="black"/>
              </a:solidFill>
              <a:latin typeface="Calibri" panose="020F0502020204030204"/>
            </a:endParaRPr>
          </a:p>
        </p:txBody>
      </p:sp>
    </p:spTree>
    <p:extLst>
      <p:ext uri="{BB962C8B-B14F-4D97-AF65-F5344CB8AC3E}">
        <p14:creationId xmlns:p14="http://schemas.microsoft.com/office/powerpoint/2010/main" val="33084071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defRPr kern="1200">
                <a:solidFill>
                  <a:schemeClr val="tx1"/>
                </a:solidFill>
                <a:latin typeface="+mn-lt"/>
                <a:ea typeface="+mn-ea"/>
                <a:cs typeface="+mn-cs"/>
              </a:defRPr>
            </a:pPr>
            <a:r>
              <a:rPr b="1"/>
              <a:t>Points clés : </a:t>
            </a:r>
            <a:r>
              <a:t>Les procédures opérationnelles standards (POS) sont des documents écrits présentant les différentes étapes de mise en œuvre des opérations récurrentes, afin que celles-ci puissent être menées à bien de manière cohérente. Le recours à des POS permet de renforcer lʼefficacité et lʼefficience des mécanismes dʼintervention. En outre, les POS assurent la préservation des savoirs institutionnels, indépendamment des personnes qui les utilisent de manière régulière. Dans la mesure du possible, les POS doivent être régulièrement révisés de manière à intégrer les enseignements des précédentes interventions dʼurgence. </a:t>
            </a:r>
          </a:p>
          <a:p>
            <a:endParaRPr/>
          </a:p>
          <a:p>
            <a:pPr marL="0" marR="0" lvl="0" indent="0" defTabSz="914400" eaLnBrk="1" fontAlgn="auto" latinLnBrk="0" hangingPunct="1">
              <a:lnSpc>
                <a:spcPct val="100000"/>
              </a:lnSpc>
              <a:spcBef>
                <a:spcPts val="400"/>
              </a:spcBef>
              <a:spcAft>
                <a:spcPts val="0"/>
              </a:spcAft>
              <a:buClrTx/>
              <a:buSzTx/>
              <a:buFontTx/>
              <a:buNone/>
              <a:tabLst/>
              <a:defRPr>
                <a:cs typeface="Calibri"/>
              </a:defRPr>
            </a:pPr>
            <a:r>
              <a:t>Une POS correctement écrite </a:t>
            </a:r>
            <a:r>
              <a:rPr b="1"/>
              <a:t>présente chaque mesure de manière claire, concise et en respectant un ordre approprié</a:t>
            </a:r>
            <a:r>
              <a:t>.</a:t>
            </a:r>
          </a:p>
          <a:p>
            <a:endParaRPr/>
          </a:p>
          <a:p>
            <a:pPr>
              <a:buFont typeface="Wingdings" panose="05000000000000000000" pitchFamily="2" charset="2"/>
              <a:buNone/>
              <a:defRPr>
                <a:solidFill>
                  <a:srgbClr val="5F5F5F"/>
                </a:solidFill>
              </a:defRPr>
            </a:pPr>
            <a:r>
              <a:t>Les POS indiquent clairement :</a:t>
            </a:r>
          </a:p>
          <a:p>
            <a:pPr lvl="1">
              <a:defRPr>
                <a:solidFill>
                  <a:srgbClr val="5F5F5F"/>
                </a:solidFill>
              </a:defRPr>
            </a:pPr>
            <a:r>
              <a:t>Qui doit effectuer la tâche </a:t>
            </a:r>
          </a:p>
          <a:p>
            <a:pPr lvl="1">
              <a:defRPr>
                <a:solidFill>
                  <a:srgbClr val="5F5F5F"/>
                </a:solidFill>
              </a:defRPr>
            </a:pPr>
            <a:r>
              <a:t>Quel est le matériel nécessaire </a:t>
            </a:r>
          </a:p>
          <a:p>
            <a:pPr lvl="1">
              <a:defRPr>
                <a:solidFill>
                  <a:srgbClr val="5F5F5F"/>
                </a:solidFill>
              </a:defRPr>
            </a:pPr>
            <a:r>
              <a:t>Où la tâche sera exécutée</a:t>
            </a:r>
          </a:p>
          <a:p>
            <a:pPr lvl="1">
              <a:defRPr>
                <a:solidFill>
                  <a:srgbClr val="5F5F5F"/>
                </a:solidFill>
              </a:defRPr>
            </a:pPr>
            <a:r>
              <a:t>Quand la tâche sera exécutée </a:t>
            </a:r>
          </a:p>
          <a:p>
            <a:pPr lvl="1">
              <a:defRPr>
                <a:solidFill>
                  <a:srgbClr val="5F5F5F"/>
                </a:solidFill>
              </a:defRPr>
            </a:pPr>
            <a:r>
              <a:t>Comment la tâche sera exécutée</a:t>
            </a:r>
          </a:p>
          <a:p>
            <a:pPr lvl="1">
              <a:defRPr>
                <a:solidFill>
                  <a:srgbClr val="5F5F5F"/>
                </a:solidFill>
              </a:defRPr>
            </a:pPr>
            <a:r>
              <a:t>Les POS permettent également de sʼassurer que les différents intervenants poursuivent les mêmes objectifs.</a:t>
            </a:r>
          </a:p>
          <a:p>
            <a:pPr lvl="0"/>
            <a:endParaRPr>
              <a:solidFill>
                <a:srgbClr val="5F5F5F"/>
              </a:solidFill>
            </a:endParaRPr>
          </a:p>
          <a:p>
            <a:pPr lvl="0">
              <a:defRPr>
                <a:solidFill>
                  <a:srgbClr val="5F5F5F"/>
                </a:solidFill>
              </a:defRPr>
            </a:pPr>
            <a:r>
              <a:t>Il est bon de garder à lʼesprit que les POS doivent systématiquement répondre à lʼensemble des questions essentielles : QUI, QUOI, OÙ, QUAND, POURQUOI ET COMMENT ?</a:t>
            </a:r>
          </a:p>
          <a:p>
            <a:endParaRPr sz="1200" b="0" i="0" u="none" strike="noStrike" kern="1200" baseline="0">
              <a:solidFill>
                <a:schemeClr val="tx1"/>
              </a:solidFill>
              <a:latin typeface="+mn-lt"/>
              <a:ea typeface="+mn-ea"/>
              <a:cs typeface="+mn-cs"/>
            </a:endParaRPr>
          </a:p>
        </p:txBody>
      </p:sp>
    </p:spTree>
    <p:extLst>
      <p:ext uri="{BB962C8B-B14F-4D97-AF65-F5344CB8AC3E}">
        <p14:creationId xmlns:p14="http://schemas.microsoft.com/office/powerpoint/2010/main" val="1146494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1.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1.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1.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2.png"/><Relationship Id="rId7"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sp>
        <p:nvSpPr>
          <p:cNvPr id="2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29" name="TextBox 7"/>
          <p:cNvSpPr txBox="1"/>
          <p:nvPr/>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 </a:t>
            </a:r>
            <a:r>
              <a:rPr dirty="0"/>
              <a:t>Training Package</a:t>
            </a:r>
          </a:p>
        </p:txBody>
      </p:sp>
      <p:sp>
        <p:nvSpPr>
          <p:cNvPr id="30" name="Text Placeholder 6"/>
          <p:cNvSpPr txBox="1"/>
          <p:nvPr/>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31" name="Picture 18" descr="Picture 18"/>
          <p:cNvPicPr>
            <a:picLocks noChangeAspect="1"/>
          </p:cNvPicPr>
          <p:nvPr/>
        </p:nvPicPr>
        <p:blipFill>
          <a:blip r:embed="rId3"/>
          <a:stretch>
            <a:fillRect/>
          </a:stretch>
        </p:blipFill>
        <p:spPr>
          <a:xfrm>
            <a:off x="9002490" y="5116962"/>
            <a:ext cx="2823416" cy="908687"/>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grpSp>
        <p:nvGrpSpPr>
          <p:cNvPr id="2" name="Group 1">
            <a:extLst>
              <a:ext uri="{FF2B5EF4-FFF2-40B4-BE49-F238E27FC236}">
                <a16:creationId xmlns:a16="http://schemas.microsoft.com/office/drawing/2014/main" id="{F4134AA7-126C-FA4D-DC32-92E0E0E1D7E9}"/>
              </a:ext>
            </a:extLst>
          </p:cNvPr>
          <p:cNvGrpSpPr/>
          <p:nvPr userDrawn="1"/>
        </p:nvGrpSpPr>
        <p:grpSpPr>
          <a:xfrm>
            <a:off x="195308" y="6059020"/>
            <a:ext cx="7805420" cy="708025"/>
            <a:chOff x="3027" y="1204"/>
            <a:chExt cx="12292" cy="1115"/>
          </a:xfrm>
        </p:grpSpPr>
        <p:sp>
          <p:nvSpPr>
            <p:cNvPr id="3" name="TextBox 12">
              <a:extLst>
                <a:ext uri="{FF2B5EF4-FFF2-40B4-BE49-F238E27FC236}">
                  <a16:creationId xmlns:a16="http://schemas.microsoft.com/office/drawing/2014/main" id="{5FEBE518-0447-047D-A605-98E42D8A22CA}"/>
                </a:ext>
              </a:extLst>
            </p:cNvPr>
            <p:cNvSpPr txBox="1"/>
            <p:nvPr userDrawn="1"/>
          </p:nvSpPr>
          <p:spPr>
            <a:xfrm>
              <a:off x="6929" y="1204"/>
              <a:ext cx="8390" cy="1115"/>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000" b="0" i="0" dirty="0">
                  <a:solidFill>
                    <a:srgbClr val="000000"/>
                  </a:solidFill>
                  <a:effectLst/>
                  <a:latin typeface="Raleway" pitchFamily="2" charset="0"/>
                </a:rPr>
                <a:t>Le logo «CDC» est la propriété du Département de la santé et des services sociaux des États-Unis, qui a autorisé son utilisation. La présence de ce logo ne signifie pas qu’un produit, un service ou une entreprise ont reçu l’approbation du Département de la santé et des services sociaux ou des Centers for Disease Control and Prevention. </a:t>
              </a:r>
              <a:endParaRPr lang="en-US" sz="1000" dirty="0"/>
            </a:p>
          </p:txBody>
        </p:sp>
        <p:pic>
          <p:nvPicPr>
            <p:cNvPr id="4" name="Picture 3" descr="A logo of the united nations organization&#10;&#10;Description automatically generated with low confidence">
              <a:extLst>
                <a:ext uri="{FF2B5EF4-FFF2-40B4-BE49-F238E27FC236}">
                  <a16:creationId xmlns:a16="http://schemas.microsoft.com/office/drawing/2014/main" id="{7A89DFFA-95C8-20EA-7377-23E8423D28B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27" y="1216"/>
              <a:ext cx="1524" cy="1008"/>
            </a:xfrm>
            <a:prstGeom prst="rect">
              <a:avLst/>
            </a:prstGeom>
          </p:spPr>
        </p:pic>
        <p:pic>
          <p:nvPicPr>
            <p:cNvPr id="5" name="Picture 4" descr="Logo&#10;&#10;Description automatically generated">
              <a:extLst>
                <a:ext uri="{FF2B5EF4-FFF2-40B4-BE49-F238E27FC236}">
                  <a16:creationId xmlns:a16="http://schemas.microsoft.com/office/drawing/2014/main" id="{E819440E-59F8-AA6A-41D0-F18AF2A1804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057" y="1258"/>
              <a:ext cx="1386" cy="1008"/>
            </a:xfrm>
            <a:prstGeom prst="rect">
              <a:avLst/>
            </a:prstGeom>
          </p:spPr>
        </p:pic>
      </p:grpSp>
      <p:pic>
        <p:nvPicPr>
          <p:cNvPr id="6" name="Picture 5" descr="WHO_RRT_Logo_Horizontal_fr (2)">
            <a:extLst>
              <a:ext uri="{FF2B5EF4-FFF2-40B4-BE49-F238E27FC236}">
                <a16:creationId xmlns:a16="http://schemas.microsoft.com/office/drawing/2014/main" id="{DD243D65-2F93-A6AA-5CA0-249E8BC902DE}"/>
              </a:ext>
            </a:extLst>
          </p:cNvPr>
          <p:cNvPicPr>
            <a:picLocks noChangeAspect="1"/>
          </p:cNvPicPr>
          <p:nvPr userDrawn="1"/>
        </p:nvPicPr>
        <p:blipFill>
          <a:blip r:embed="rId6"/>
          <a:stretch>
            <a:fillRect/>
          </a:stretch>
        </p:blipFill>
        <p:spPr>
          <a:xfrm>
            <a:off x="8658501" y="169832"/>
            <a:ext cx="3240000" cy="625306"/>
          </a:xfrm>
          <a:prstGeom prst="rect">
            <a:avLst/>
          </a:prstGeom>
        </p:spPr>
      </p:pic>
    </p:spTree>
  </p:cSld>
  <p:clrMapOvr>
    <a:masterClrMapping/>
  </p:clrMapOvr>
  <p:transition spd="med"/>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0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0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06" name="Picture 3" descr="Picture 3"/>
          <p:cNvPicPr>
            <a:picLocks noChangeAspect="1"/>
          </p:cNvPicPr>
          <p:nvPr/>
        </p:nvPicPr>
        <p:blipFill>
          <a:blip r:embed="rId4"/>
          <a:stretch>
            <a:fillRect/>
          </a:stretch>
        </p:blipFill>
        <p:spPr>
          <a:xfrm>
            <a:off x="-9625" y="-76485"/>
            <a:ext cx="12223381" cy="5582136"/>
          </a:xfrm>
          <a:prstGeom prst="rect">
            <a:avLst/>
          </a:prstGeom>
          <a:ln w="12700">
            <a:miter lim="400000"/>
          </a:ln>
        </p:spPr>
      </p:pic>
      <p:sp>
        <p:nvSpPr>
          <p:cNvPr id="207"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pic>
        <p:nvPicPr>
          <p:cNvPr id="208"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0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12" name="Slide Number"/>
          <p:cNvSpPr txBox="1">
            <a:spLocks noGrp="1"/>
          </p:cNvSpPr>
          <p:nvPr>
            <p:ph type="sldNum" sz="quarter" idx="2"/>
          </p:nvPr>
        </p:nvSpPr>
        <p:spPr>
          <a:xfrm>
            <a:off x="11482894" y="5821319"/>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54A0F688-201E-41CC-8E72-C53A0BAFC788}"/>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5" name="Text Placeholder 6">
            <a:extLst>
              <a:ext uri="{FF2B5EF4-FFF2-40B4-BE49-F238E27FC236}">
                <a16:creationId xmlns:a16="http://schemas.microsoft.com/office/drawing/2014/main" id="{9C58AFEB-84A7-409B-8CA4-2A949CD65EE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6" name="Picture 15" descr="Logo&#10;&#10;Description automatically generated">
            <a:extLst>
              <a:ext uri="{FF2B5EF4-FFF2-40B4-BE49-F238E27FC236}">
                <a16:creationId xmlns:a16="http://schemas.microsoft.com/office/drawing/2014/main" id="{A5914990-5474-427A-8712-491E1387C702}"/>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25"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28"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A18EBCC-1BCC-46F9-8FEA-576AF1B246C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5ED6CE63-6EAD-482C-8486-AF107FF2CF4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4" name="Picture 13" descr="Logo&#10;&#10;Description automatically generated">
            <a:extLst>
              <a:ext uri="{FF2B5EF4-FFF2-40B4-BE49-F238E27FC236}">
                <a16:creationId xmlns:a16="http://schemas.microsoft.com/office/drawing/2014/main" id="{35D0EA3C-A74D-4132-9285-C80BD2FA9785}"/>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40" name="Picture 3" descr="Picture 3"/>
          <p:cNvPicPr>
            <a:picLocks noChangeAspect="1"/>
          </p:cNvPicPr>
          <p:nvPr/>
        </p:nvPicPr>
        <p:blipFill>
          <a:blip r:embed="rId4"/>
          <a:stretch>
            <a:fillRect/>
          </a:stretch>
        </p:blipFill>
        <p:spPr>
          <a:xfrm>
            <a:off x="0" y="-9332"/>
            <a:ext cx="6578082" cy="660401"/>
          </a:xfrm>
          <a:prstGeom prst="rect">
            <a:avLst/>
          </a:prstGeom>
          <a:ln w="12700">
            <a:miter lim="400000"/>
          </a:ln>
        </p:spPr>
      </p:pic>
      <p:sp>
        <p:nvSpPr>
          <p:cNvPr id="241" name="TextBox 4"/>
          <p:cNvSpPr txBox="1"/>
          <p:nvPr/>
        </p:nvSpPr>
        <p:spPr>
          <a:xfrm>
            <a:off x="275896" y="11103"/>
            <a:ext cx="5649043"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dirty="0"/>
              <a:t>Clause de non-responsabilité</a:t>
            </a:r>
            <a:endParaRPr dirty="0"/>
          </a:p>
        </p:txBody>
      </p:sp>
      <p:pic>
        <p:nvPicPr>
          <p:cNvPr id="242"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4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5" name="Text Placeholder 6">
            <a:extLst>
              <a:ext uri="{FF2B5EF4-FFF2-40B4-BE49-F238E27FC236}">
                <a16:creationId xmlns:a16="http://schemas.microsoft.com/office/drawing/2014/main" id="{ABFF1854-6D68-4094-8B10-07AB555897A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6" name="Picture 15" descr="Logo&#10;&#10;Description automatically generated">
            <a:extLst>
              <a:ext uri="{FF2B5EF4-FFF2-40B4-BE49-F238E27FC236}">
                <a16:creationId xmlns:a16="http://schemas.microsoft.com/office/drawing/2014/main" id="{E4FD9C2C-4A5E-4DBE-971D-C3A6E373766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57" name="Picture 2" descr="Picture 2"/>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5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6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3" name="TextBox 7">
            <a:extLst>
              <a:ext uri="{FF2B5EF4-FFF2-40B4-BE49-F238E27FC236}">
                <a16:creationId xmlns:a16="http://schemas.microsoft.com/office/drawing/2014/main" id="{0C23C375-EEFA-4E3B-AC90-90647ED5FF4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4" name="Text Placeholder 6">
            <a:extLst>
              <a:ext uri="{FF2B5EF4-FFF2-40B4-BE49-F238E27FC236}">
                <a16:creationId xmlns:a16="http://schemas.microsoft.com/office/drawing/2014/main" id="{38A8EE72-C2FF-43D1-BFC9-83FA79AC765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5" name="Picture 14" descr="Logo&#10;&#10;Description automatically generated">
            <a:extLst>
              <a:ext uri="{FF2B5EF4-FFF2-40B4-BE49-F238E27FC236}">
                <a16:creationId xmlns:a16="http://schemas.microsoft.com/office/drawing/2014/main" id="{BB9CE7A0-EE90-4EBC-803C-7899037587C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2" y="2"/>
            <a:ext cx="5199324"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2" name="Picture 11" descr="Logo&#10;&#10;Description automatically generated">
            <a:extLst>
              <a:ext uri="{FF2B5EF4-FFF2-40B4-BE49-F238E27FC236}">
                <a16:creationId xmlns:a16="http://schemas.microsoft.com/office/drawing/2014/main" id="{BB64145F-BD16-42E1-8FD4-E022C389334A}"/>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reserve="1">
  <p:cSld name="2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2" y="2"/>
            <a:ext cx="8283390"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2" name="Picture 11" descr="Logo&#10;&#10;Description automatically generated">
            <a:extLst>
              <a:ext uri="{FF2B5EF4-FFF2-40B4-BE49-F238E27FC236}">
                <a16:creationId xmlns:a16="http://schemas.microsoft.com/office/drawing/2014/main" id="{A272FE1C-F96A-4AE9-80D5-85EBD476BAC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extLst>
      <p:ext uri="{BB962C8B-B14F-4D97-AF65-F5344CB8AC3E}">
        <p14:creationId xmlns:p14="http://schemas.microsoft.com/office/powerpoint/2010/main" val="2884475595"/>
      </p:ext>
    </p:extLst>
  </p:cSld>
  <p:clrMapOvr>
    <a:masterClrMapping/>
  </p:clrMapOvr>
  <p:transition spd="med"/>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3" y="2"/>
            <a:ext cx="10838332"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2" name="Picture 11" descr="Logo&#10;&#10;Description automatically generated">
            <a:extLst>
              <a:ext uri="{FF2B5EF4-FFF2-40B4-BE49-F238E27FC236}">
                <a16:creationId xmlns:a16="http://schemas.microsoft.com/office/drawing/2014/main" id="{A8A78DE4-46C1-4681-916C-20793716B53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extLst>
      <p:ext uri="{BB962C8B-B14F-4D97-AF65-F5344CB8AC3E}">
        <p14:creationId xmlns:p14="http://schemas.microsoft.com/office/powerpoint/2010/main" val="721061141"/>
      </p:ext>
    </p:extLst>
  </p:cSld>
  <p:clrMapOvr>
    <a:masterClrMapping/>
  </p:clrMapOvr>
  <p:transition spd="med"/>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3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3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3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66FA99EC-5621-4644-8BC8-DD0855CC5495}"/>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2" name="Text Placeholder 6">
            <a:extLst>
              <a:ext uri="{FF2B5EF4-FFF2-40B4-BE49-F238E27FC236}">
                <a16:creationId xmlns:a16="http://schemas.microsoft.com/office/drawing/2014/main" id="{E626017B-5D24-48E1-BB4F-0087CF885B5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3" name="Picture 12" descr="Logo&#10;&#10;Description automatically generated">
            <a:extLst>
              <a:ext uri="{FF2B5EF4-FFF2-40B4-BE49-F238E27FC236}">
                <a16:creationId xmlns:a16="http://schemas.microsoft.com/office/drawing/2014/main" id="{B985381D-194D-4C90-8D1E-0548522B9002}"/>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49"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5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12" name="TextBox 7">
            <a:extLst>
              <a:ext uri="{FF2B5EF4-FFF2-40B4-BE49-F238E27FC236}">
                <a16:creationId xmlns:a16="http://schemas.microsoft.com/office/drawing/2014/main" id="{52DEE7CF-0EF0-416E-BCDE-E0F2738B110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125D5255-C6E6-47A6-A6D0-E2A1F4A31D2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4" name="Picture 13" descr="Logo&#10;&#10;Description automatically generated">
            <a:extLst>
              <a:ext uri="{FF2B5EF4-FFF2-40B4-BE49-F238E27FC236}">
                <a16:creationId xmlns:a16="http://schemas.microsoft.com/office/drawing/2014/main" id="{03681430-417D-4BE2-BD9F-BA19B8C6C82E}"/>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Subtitles should be in Bold </a:t>
            </a:r>
            <a:r>
              <a:rPr dirty="0">
                <a:solidFill>
                  <a:srgbClr val="A2010C"/>
                </a:solidFill>
              </a:rPr>
              <a:t>colored</a:t>
            </a:r>
            <a:r>
              <a:rPr dirty="0"/>
              <a:t> font (</a:t>
            </a:r>
            <a:r>
              <a:rPr dirty="0">
                <a:solidFill>
                  <a:srgbClr val="A2010C"/>
                </a:solidFill>
              </a:rPr>
              <a:t>red</a:t>
            </a:r>
            <a:r>
              <a:rPr dirty="0"/>
              <a:t> or </a:t>
            </a:r>
            <a:r>
              <a:rPr dirty="0">
                <a:solidFill>
                  <a:schemeClr val="accent3"/>
                </a:solidFill>
              </a:rPr>
              <a:t>green</a:t>
            </a:r>
            <a:r>
              <a:rPr dirty="0"/>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rPr dirty="0"/>
              <a:t>Bullet point dots should be colored (</a:t>
            </a:r>
            <a:r>
              <a:rPr dirty="0">
                <a:solidFill>
                  <a:srgbClr val="A2010C"/>
                </a:solidFill>
              </a:rPr>
              <a:t>red</a:t>
            </a:r>
            <a:r>
              <a:rPr dirty="0"/>
              <a:t> or </a:t>
            </a:r>
            <a:r>
              <a:rPr dirty="0">
                <a:solidFill>
                  <a:schemeClr val="accent3"/>
                </a:solidFill>
              </a:rPr>
              <a:t>green</a:t>
            </a:r>
            <a:r>
              <a:rPr dirty="0"/>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18" name="TextBox 7">
            <a:extLst>
              <a:ext uri="{FF2B5EF4-FFF2-40B4-BE49-F238E27FC236}">
                <a16:creationId xmlns:a16="http://schemas.microsoft.com/office/drawing/2014/main" id="{DA0268E9-BFFE-4DF3-9E14-FC50D5EFB05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9" name="Text Placeholder 6">
            <a:extLst>
              <a:ext uri="{FF2B5EF4-FFF2-40B4-BE49-F238E27FC236}">
                <a16:creationId xmlns:a16="http://schemas.microsoft.com/office/drawing/2014/main" id="{4FB9EC17-7A4A-42C0-844A-FAE9224AD6D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20" name="Picture 19" descr="Logo&#10;&#10;Description automatically generated">
            <a:extLst>
              <a:ext uri="{FF2B5EF4-FFF2-40B4-BE49-F238E27FC236}">
                <a16:creationId xmlns:a16="http://schemas.microsoft.com/office/drawing/2014/main" id="{7403385C-84B5-4337-B774-C5117FEA6912}"/>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80"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rPr dirty="0"/>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13" name="TextBox 7">
            <a:extLst>
              <a:ext uri="{FF2B5EF4-FFF2-40B4-BE49-F238E27FC236}">
                <a16:creationId xmlns:a16="http://schemas.microsoft.com/office/drawing/2014/main" id="{E1CA756A-E9A8-46C1-B34E-F5DD9DAC9AF4}"/>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4" name="Text Placeholder 6">
            <a:extLst>
              <a:ext uri="{FF2B5EF4-FFF2-40B4-BE49-F238E27FC236}">
                <a16:creationId xmlns:a16="http://schemas.microsoft.com/office/drawing/2014/main" id="{6D77A2D0-07B6-4DC9-BF3F-D4D86706AFC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5" name="Picture 14" descr="Logo&#10;&#10;Description automatically generated">
            <a:extLst>
              <a:ext uri="{FF2B5EF4-FFF2-40B4-BE49-F238E27FC236}">
                <a16:creationId xmlns:a16="http://schemas.microsoft.com/office/drawing/2014/main" id="{1D48475E-70BD-488D-844A-8619769EF82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4"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0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5" name="TextBox 7">
            <a:extLst>
              <a:ext uri="{FF2B5EF4-FFF2-40B4-BE49-F238E27FC236}">
                <a16:creationId xmlns:a16="http://schemas.microsoft.com/office/drawing/2014/main" id="{1C0635C6-7ADA-44BD-81E6-B0BDD76C967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6" name="Text Placeholder 6">
            <a:extLst>
              <a:ext uri="{FF2B5EF4-FFF2-40B4-BE49-F238E27FC236}">
                <a16:creationId xmlns:a16="http://schemas.microsoft.com/office/drawing/2014/main" id="{387D2A9D-8C51-48D5-AAB1-1B6830323D4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7" name="Picture 16" descr="Logo&#10;&#10;Description automatically generated">
            <a:extLst>
              <a:ext uri="{FF2B5EF4-FFF2-40B4-BE49-F238E27FC236}">
                <a16:creationId xmlns:a16="http://schemas.microsoft.com/office/drawing/2014/main" id="{74D77131-519B-4A91-8BAF-7AF7F664C19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1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1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20"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21" name="TextBox 5"/>
          <p:cNvSpPr txBox="1"/>
          <p:nvPr/>
        </p:nvSpPr>
        <p:spPr>
          <a:xfrm>
            <a:off x="315007" y="655291"/>
            <a:ext cx="2803027"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dirty="0"/>
              <a:t>Messages clés</a:t>
            </a:r>
            <a:endParaRPr dirty="0"/>
          </a:p>
        </p:txBody>
      </p:sp>
      <p:sp>
        <p:nvSpPr>
          <p:cNvPr id="12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2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2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2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AF655C14-8665-4E9E-B0B8-C14B597EA909}"/>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660E7E6A-58C6-4A0B-A2E9-BED2AD16B39D}"/>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8" name="Picture 17" descr="Logo&#10;&#10;Description automatically generated">
            <a:extLst>
              <a:ext uri="{FF2B5EF4-FFF2-40B4-BE49-F238E27FC236}">
                <a16:creationId xmlns:a16="http://schemas.microsoft.com/office/drawing/2014/main" id="{BB63BBA9-D666-4A69-A74E-69AEAC43F4FE}"/>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3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41" name="TextBox 5"/>
          <p:cNvSpPr txBox="1"/>
          <p:nvPr/>
        </p:nvSpPr>
        <p:spPr>
          <a:xfrm>
            <a:off x="403462" y="668220"/>
            <a:ext cx="2803027"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R</a:t>
            </a:r>
            <a:r>
              <a:rPr lang="fr-FR" dirty="0" err="1"/>
              <a:t>éférences</a:t>
            </a:r>
            <a:r>
              <a:rPr lang="fr-FR" dirty="0"/>
              <a:t> et directives</a:t>
            </a:r>
            <a:endParaRPr dirty="0"/>
          </a:p>
        </p:txBody>
      </p:sp>
      <p:sp>
        <p:nvSpPr>
          <p:cNvPr id="14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4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4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308EDA95-B014-431D-8B03-DC60EF9C8253}"/>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3C2B1344-2951-4BF9-A8E7-A25DB00A13A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8" name="Picture 17" descr="Logo&#10;&#10;Description automatically generated">
            <a:extLst>
              <a:ext uri="{FF2B5EF4-FFF2-40B4-BE49-F238E27FC236}">
                <a16:creationId xmlns:a16="http://schemas.microsoft.com/office/drawing/2014/main" id="{CFB1E574-6586-410E-80D5-A080270DA3E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5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5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60" name="Rounded Rectangle 4"/>
          <p:cNvSpPr/>
          <p:nvPr/>
        </p:nvSpPr>
        <p:spPr>
          <a:xfrm flipV="1">
            <a:off x="388934" y="1863913"/>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6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2" name="TextBox 6"/>
          <p:cNvSpPr txBox="1"/>
          <p:nvPr/>
        </p:nvSpPr>
        <p:spPr>
          <a:xfrm>
            <a:off x="295088" y="294246"/>
            <a:ext cx="3072723" cy="15696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A</a:t>
            </a:r>
            <a:r>
              <a:rPr lang="fr-FR" dirty="0" err="1"/>
              <a:t>utres</a:t>
            </a:r>
            <a:r>
              <a:rPr lang="fr-FR" dirty="0"/>
              <a:t> ressources d’apprentissage</a:t>
            </a:r>
            <a:endParaRPr dirty="0"/>
          </a:p>
        </p:txBody>
      </p:sp>
      <p:sp>
        <p:nvSpPr>
          <p:cNvPr id="16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B1D08ED1-230B-4878-83B2-2C20EB0FAAA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FC59B8AC-21C3-4FD1-8894-F651CF618E5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8" name="Picture 17" descr="Logo&#10;&#10;Description automatically generated">
            <a:extLst>
              <a:ext uri="{FF2B5EF4-FFF2-40B4-BE49-F238E27FC236}">
                <a16:creationId xmlns:a16="http://schemas.microsoft.com/office/drawing/2014/main" id="{8F6A5662-8282-424F-8989-8913F72C8EB5}"/>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81"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2" name="TextBox 6"/>
          <p:cNvSpPr txBox="1"/>
          <p:nvPr/>
        </p:nvSpPr>
        <p:spPr>
          <a:xfrm>
            <a:off x="403462" y="668217"/>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8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55381B2E-56EE-40DF-8E09-02446E9EE26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39A47447-8C7E-4ECF-8C93-D256B20DF19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18" name="Picture 17" descr="Logo&#10;&#10;Description automatically generated">
            <a:extLst>
              <a:ext uri="{FF2B5EF4-FFF2-40B4-BE49-F238E27FC236}">
                <a16:creationId xmlns:a16="http://schemas.microsoft.com/office/drawing/2014/main" id="{AA0812A7-BB9A-41E2-88E9-C662996FB28C}"/>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9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Tree>
  </p:cSld>
  <p:clrMapOvr>
    <a:masterClrMapping/>
  </p:clrMapOvr>
  <p:transition spd="med"/>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5.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4.png"/><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20"/>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21"/>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20"/>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21"/>
          <a:stretch>
            <a:fillRect/>
          </a:stretch>
        </p:blipFill>
        <p:spPr>
          <a:xfrm>
            <a:off x="74342" y="6310295"/>
            <a:ext cx="1548719" cy="474296"/>
          </a:xfrm>
          <a:prstGeom prst="rect">
            <a:avLst/>
          </a:prstGeom>
          <a:ln w="12700">
            <a:miter lim="400000"/>
          </a:ln>
        </p:spPr>
      </p:pic>
      <p:sp>
        <p:nvSpPr>
          <p:cNvPr id="6" name="Google Shape;308;p8"/>
          <p:cNvSpPr/>
          <p:nvPr/>
        </p:nvSpPr>
        <p:spPr>
          <a:xfrm>
            <a:off x="0" y="0"/>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22"/>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0" name="Picture 6" descr="Picture 6"/>
          <p:cNvPicPr>
            <a:picLocks noChangeAspect="1"/>
          </p:cNvPicPr>
          <p:nvPr/>
        </p:nvPicPr>
        <p:blipFill>
          <a:blip r:embed="rId23"/>
          <a:stretch>
            <a:fillRect/>
          </a:stretch>
        </p:blipFill>
        <p:spPr>
          <a:xfrm>
            <a:off x="11358371" y="138176"/>
            <a:ext cx="685801" cy="711201"/>
          </a:xfrm>
          <a:prstGeom prst="rect">
            <a:avLst/>
          </a:prstGeom>
          <a:ln w="12700">
            <a:miter lim="400000"/>
          </a:ln>
        </p:spPr>
      </p:pic>
      <p:sp>
        <p:nvSpPr>
          <p:cNvPr id="11" name="TextBox 7"/>
          <p:cNvSpPr txBox="1"/>
          <p:nvPr/>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2" name="Text Placeholder 6"/>
          <p:cNvSpPr txBox="1"/>
          <p:nvPr/>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pic>
        <p:nvPicPr>
          <p:cNvPr id="15" name="Picture 14" descr="Logo&#10;&#10;Description automatically generated">
            <a:extLst>
              <a:ext uri="{FF2B5EF4-FFF2-40B4-BE49-F238E27FC236}">
                <a16:creationId xmlns:a16="http://schemas.microsoft.com/office/drawing/2014/main" id="{197A02BE-5679-45ED-B2B5-D7CB62610CFF}"/>
              </a:ext>
            </a:extLst>
          </p:cNvPr>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 bg1="lt1" tx1="dk1" bg2="lt2" tx2="dk2" accent1="accent1" accent2="accent2" accent3="accent3" accent4="accent4" accent5="accent5" accent6="accent6" hlink="hlink" folHlink="folHlink"/>
  <p:sldLayoutIdLst>
    <p:sldLayoutId id="2147483683" r:id="rId1"/>
    <p:sldLayoutId id="2147483684"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60" r:id="rId11"/>
    <p:sldLayoutId id="2147483661" r:id="rId12"/>
    <p:sldLayoutId id="2147483662" r:id="rId13"/>
    <p:sldLayoutId id="2147483663" r:id="rId14"/>
    <p:sldLayoutId id="2147483719" r:id="rId15"/>
    <p:sldLayoutId id="2147483774" r:id="rId16"/>
    <p:sldLayoutId id="2147483667" r:id="rId17"/>
    <p:sldLayoutId id="2147483668" r:id="rId18"/>
  </p:sldLayoutIdLst>
  <p:transition spd="med"/>
  <p:hf hdr="0" ftr="0" dt="0"/>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15.xml"/><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hyperlink" Target="https://apps.who.int/iris/bitstream/handle/10665/196135/9789241565134_eng.pdf;jsessionid=5FE2B0477EB" TargetMode="External"/><Relationship Id="rId2" Type="http://schemas.openxmlformats.org/officeDocument/2006/relationships/hyperlink" Target="https://apps.who.int/iris/bitstream/handle/10665/112855/SOP2014.pdf?sequence=1&amp;isAllowed=y" TargetMode="External"/><Relationship Id="rId1" Type="http://schemas.openxmlformats.org/officeDocument/2006/relationships/slideLayout" Target="../slideLayouts/slideLayout6.xml"/><Relationship Id="rId4" Type="http://schemas.openxmlformats.org/officeDocument/2006/relationships/hyperlink" Target="https://stacks.cdc.gov/view/cdc/89021/cdc_89021_DS1.pdf"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openwho.org/courses/SOPs-for-emergencies" TargetMode="External"/><Relationship Id="rId2" Type="http://schemas.openxmlformats.org/officeDocument/2006/relationships/hyperlink" Target="https://extranet.who.int/hslp/training/enrol/index.php?id=386" TargetMode="Externa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notesSlide" Target="../notesSlides/notesSlide28.xml"/><Relationship Id="rId1" Type="http://schemas.openxmlformats.org/officeDocument/2006/relationships/slideLayout" Target="../slideLayouts/slideLayout12.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8.sv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 name="Title 2"/>
          <p:cNvSpPr txBox="1">
            <a:spLocks noGrp="1"/>
          </p:cNvSpPr>
          <p:nvPr>
            <p:ph type="title"/>
          </p:nvPr>
        </p:nvSpPr>
        <p:spPr>
          <a:xfrm>
            <a:off x="514203" y="1587568"/>
            <a:ext cx="4928649" cy="2410276"/>
          </a:xfrm>
          <a:prstGeom prst="rect">
            <a:avLst/>
          </a:prstGeom>
        </p:spPr>
        <p:txBody>
          <a:bodyPr lIns="45719" tIns="45720" rIns="45719" bIns="45720" anchor="ctr">
            <a:normAutofit/>
          </a:bodyPr>
          <a:lstStyle/>
          <a:p>
            <a:pPr>
              <a:defRPr b="1"/>
            </a:pPr>
            <a:r>
              <a:t>Atelier pour les gestionnaires </a:t>
            </a:r>
            <a:br/>
            <a:r>
              <a:t>des équipes d’intervention rapide</a:t>
            </a:r>
            <a:endParaRPr b="1"/>
          </a:p>
        </p:txBody>
      </p:sp>
      <p:sp>
        <p:nvSpPr>
          <p:cNvPr id="562" name="Subtitle 2"/>
          <p:cNvSpPr txBox="1"/>
          <p:nvPr/>
        </p:nvSpPr>
        <p:spPr>
          <a:xfrm>
            <a:off x="4042278" y="3740411"/>
            <a:ext cx="8900160"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lgn="ctr">
              <a:spcBef>
                <a:spcPts val="700"/>
              </a:spcBef>
              <a:defRPr sz="3200">
                <a:solidFill>
                  <a:srgbClr val="002060"/>
                </a:solidFill>
                <a:latin typeface="Source Sans Pro Bold"/>
                <a:ea typeface="Source Sans Pro Bold"/>
                <a:cs typeface="Source Sans Pro Bold"/>
                <a:sym typeface="Source Sans Pro Bold"/>
              </a:defRPr>
            </a:lvl1pPr>
          </a:lstStyle>
          <a:p>
            <a:pPr>
              <a:defRPr b="1">
                <a:solidFill>
                  <a:schemeClr val="tx1"/>
                </a:solidFill>
                <a:highlight>
                  <a:srgbClr val="FFFF00"/>
                </a:highlight>
              </a:defRPr>
            </a:pPr>
            <a:r>
              <a:t>Lieu, pays, dates</a:t>
            </a:r>
            <a:endParaRPr b="1">
              <a:solidFill>
                <a:schemeClr val="tx1"/>
              </a:solidFill>
              <a:highlight>
                <a:srgbClr val="FFFF00"/>
              </a:highlight>
            </a:endParaRPr>
          </a:p>
        </p:txBody>
      </p:sp>
      <p:sp>
        <p:nvSpPr>
          <p:cNvPr id="563" name="Title 2"/>
          <p:cNvSpPr txBox="1"/>
          <p:nvPr/>
        </p:nvSpPr>
        <p:spPr>
          <a:xfrm>
            <a:off x="4541519" y="4307605"/>
            <a:ext cx="69767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ctr">
            <a:spAutoFit/>
          </a:bodyPr>
          <a:lstStyle>
            <a:lvl1pPr algn="ctr">
              <a:defRPr sz="3200">
                <a:solidFill>
                  <a:srgbClr val="002060"/>
                </a:solidFill>
                <a:latin typeface="Source Sans Pro Bold"/>
                <a:ea typeface="Source Sans Pro Bold"/>
                <a:cs typeface="Source Sans Pro Bold"/>
                <a:sym typeface="Source Sans Pro Bold"/>
              </a:defRPr>
            </a:lvl1pPr>
          </a:lstStyle>
          <a:p>
            <a:pPr>
              <a:defRPr b="1"/>
            </a:pPr>
            <a:r>
              <a:rPr dirty="0" err="1"/>
              <a:t>Bienvenue</a:t>
            </a:r>
            <a:r>
              <a:rPr dirty="0"/>
              <a:t> !</a:t>
            </a:r>
            <a:endParaRPr b="1" dirty="0"/>
          </a:p>
        </p:txBody>
      </p:sp>
      <p:sp>
        <p:nvSpPr>
          <p:cNvPr id="564" name="TextBox 3"/>
          <p:cNvSpPr txBox="1"/>
          <p:nvPr/>
        </p:nvSpPr>
        <p:spPr>
          <a:xfrm>
            <a:off x="431254" y="656240"/>
            <a:ext cx="1946186" cy="646331"/>
          </a:xfrm>
          <a:prstGeom prst="rect">
            <a:avLst/>
          </a:prstGeom>
          <a:solidFill>
            <a:srgbClr val="FFFF00"/>
          </a:solidFill>
          <a:ln>
            <a:solidFill>
              <a:srgbClr val="FFFFFF"/>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a:latin typeface="Source Sans Pro Regular"/>
                <a:ea typeface="Source Sans Pro Regular"/>
                <a:cs typeface="Source Sans Pro Regular"/>
                <a:sym typeface="Source Sans Pro Regular"/>
              </a:defRPr>
            </a:lvl1pPr>
          </a:lstStyle>
          <a:p>
            <a:pPr>
              <a:defRPr>
                <a:highlight>
                  <a:srgbClr val="FFFF00"/>
                </a:highlight>
              </a:defRPr>
            </a:pPr>
            <a:r>
              <a:rPr dirty="0"/>
              <a:t>Drapeau/</a:t>
            </a:r>
            <a:r>
              <a:rPr dirty="0" err="1"/>
              <a:t>emblème</a:t>
            </a:r>
            <a:r>
              <a:rPr dirty="0"/>
              <a:t> du pays</a:t>
            </a:r>
            <a:endParaRPr dirty="0">
              <a:highlight>
                <a:srgbClr val="FFFF00"/>
              </a:highlight>
            </a:endParaRPr>
          </a:p>
        </p:txBody>
      </p:sp>
      <p:sp>
        <p:nvSpPr>
          <p:cNvPr id="565" name="TextBox 7"/>
          <p:cNvSpPr txBox="1"/>
          <p:nvPr/>
        </p:nvSpPr>
        <p:spPr>
          <a:xfrm>
            <a:off x="514350" y="4160585"/>
            <a:ext cx="3173730"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r>
              <a:rPr dirty="0"/>
              <a:t>Nom du </a:t>
            </a:r>
            <a:r>
              <a:rPr dirty="0" err="1"/>
              <a:t>présentateur</a:t>
            </a:r>
            <a:r>
              <a:rPr dirty="0"/>
              <a:t>/de la </a:t>
            </a:r>
            <a:r>
              <a:rPr dirty="0" err="1"/>
              <a:t>présentatrice</a:t>
            </a:r>
            <a:endParaRPr dirty="0"/>
          </a:p>
        </p:txBody>
      </p:sp>
      <p:sp>
        <p:nvSpPr>
          <p:cNvPr id="2" name="Espace réservé du numéro de diapositive 1">
            <a:extLst>
              <a:ext uri="{FF2B5EF4-FFF2-40B4-BE49-F238E27FC236}">
                <a16:creationId xmlns:a16="http://schemas.microsoft.com/office/drawing/2014/main" id="{751F1A1E-CF95-C961-E35C-B605EC16A3B8}"/>
              </a:ext>
            </a:extLst>
          </p:cNvPr>
          <p:cNvSpPr>
            <a:spLocks noGrp="1"/>
          </p:cNvSpPr>
          <p:nvPr>
            <p:ph type="sldNum" sz="quarter" idx="2"/>
          </p:nvPr>
        </p:nvSpPr>
        <p:spPr>
          <a:xfrm>
            <a:off x="11849510" y="6477816"/>
            <a:ext cx="280874" cy="320041"/>
          </a:xfrm>
        </p:spPr>
        <p:txBody>
          <a:bodyPr lIns="91440" tIns="45720" rIns="91440" bIns="45720" anchor="t"/>
          <a:lstStyle/>
          <a:p>
            <a:fld id="{86CB4B4D-7CA3-9044-876B-883B54F8677D}" type="slidenum">
              <a:rPr lang="fr-FR" sz="1200" dirty="0">
                <a:solidFill>
                  <a:srgbClr val="7F7F7F"/>
                </a:solidFill>
              </a:rPr>
              <a:t>1</a:t>
            </a:fld>
            <a:endParaRPr sz="1200">
              <a:solidFill>
                <a:srgbClr val="7F7F7F"/>
              </a:solidFill>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97713" y="777855"/>
            <a:ext cx="5881687" cy="457909"/>
          </a:xfrm>
          <a:prstGeom prst="rect">
            <a:avLst/>
          </a:prstGeom>
        </p:spPr>
        <p:txBody>
          <a:bodyPr vert="horz" wrap="square" lIns="0" tIns="14568" rIns="0" bIns="0" numCol="1" anchor="ctr" anchorCtr="0" compatLnSpc="1">
            <a:prstTxWarp prst="textNoShape">
              <a:avLst/>
            </a:prstTxWarp>
            <a:spAutoFit/>
          </a:bodyPr>
          <a:lstStyle/>
          <a:p>
            <a:pPr marL="10795">
              <a:defRPr b="1"/>
            </a:pPr>
            <a:r>
              <a:rPr sz="2800" dirty="0" err="1">
                <a:solidFill>
                  <a:srgbClr val="951D19"/>
                </a:solidFill>
                <a:latin typeface="Source Sans Pro Regular"/>
              </a:rPr>
              <a:t>Portée</a:t>
            </a:r>
            <a:r>
              <a:rPr sz="2800" dirty="0">
                <a:solidFill>
                  <a:srgbClr val="951D19"/>
                </a:solidFill>
                <a:latin typeface="Source Sans Pro Regular"/>
              </a:rPr>
              <a:t> des </a:t>
            </a:r>
            <a:r>
              <a:rPr sz="2800" dirty="0" err="1">
                <a:solidFill>
                  <a:srgbClr val="951D19"/>
                </a:solidFill>
                <a:latin typeface="Source Sans Pro Regular"/>
              </a:rPr>
              <a:t>domaines</a:t>
            </a:r>
            <a:r>
              <a:rPr sz="2800" dirty="0">
                <a:solidFill>
                  <a:srgbClr val="951D19"/>
                </a:solidFill>
                <a:latin typeface="Source Sans Pro Regular"/>
              </a:rPr>
              <a:t> de</a:t>
            </a:r>
            <a:r>
              <a:rPr dirty="0">
                <a:solidFill>
                  <a:schemeClr val="bg1"/>
                </a:solidFill>
                <a:latin typeface="Arial"/>
                <a:cs typeface="Arial"/>
              </a:rPr>
              <a:t> </a:t>
            </a:r>
            <a:r>
              <a:rPr sz="2800" dirty="0">
                <a:solidFill>
                  <a:srgbClr val="951D19"/>
                </a:solidFill>
                <a:latin typeface="Source Sans Pro Regular"/>
              </a:rPr>
              <a:t>planification</a:t>
            </a:r>
          </a:p>
        </p:txBody>
      </p:sp>
      <p:sp>
        <p:nvSpPr>
          <p:cNvPr id="19" name="ZoneTexte 18"/>
          <p:cNvSpPr txBox="1"/>
          <p:nvPr/>
        </p:nvSpPr>
        <p:spPr>
          <a:xfrm>
            <a:off x="88780" y="1420332"/>
            <a:ext cx="4348500" cy="4965462"/>
          </a:xfrm>
          <a:prstGeom prst="rect">
            <a:avLst/>
          </a:prstGeom>
          <a:noFill/>
        </p:spPr>
        <p:txBody>
          <a:bodyPr wrap="square" lIns="91440" tIns="45720" rIns="91440" bIns="45720" anchor="t">
            <a:spAutoFit/>
          </a:bodyPr>
          <a:lstStyle/>
          <a:p>
            <a:pPr marL="307975" indent="-307975">
              <a:spcBef>
                <a:spcPts val="500"/>
              </a:spcBef>
              <a:buClr>
                <a:schemeClr val="accent3"/>
              </a:buClr>
              <a:buSzPct val="100000"/>
              <a:buFont typeface="Arial"/>
              <a:buChar char="•"/>
              <a:defRPr sz="2000">
                <a:solidFill>
                  <a:srgbClr val="10253F"/>
                </a:solidFill>
                <a:latin typeface="Source Sans Pro Regular"/>
                <a:ea typeface="Source Sans Pro Regular"/>
                <a:cs typeface="Arial"/>
                <a:sym typeface="Source Sans Pro Regular"/>
              </a:defRPr>
            </a:pPr>
            <a:r>
              <a:rPr dirty="0">
                <a:solidFill>
                  <a:srgbClr val="10253F"/>
                </a:solidFill>
                <a:ea typeface="Source Sans Pro Regular"/>
                <a:sym typeface="Source Sans Pro Regular"/>
              </a:rPr>
              <a:t>Il </a:t>
            </a:r>
            <a:r>
              <a:rPr dirty="0" err="1">
                <a:solidFill>
                  <a:srgbClr val="10253F"/>
                </a:solidFill>
                <a:ea typeface="Source Sans Pro Regular"/>
                <a:sym typeface="Source Sans Pro Regular"/>
              </a:rPr>
              <a:t>existe</a:t>
            </a:r>
            <a:r>
              <a:rPr dirty="0">
                <a:solidFill>
                  <a:srgbClr val="10253F"/>
                </a:solidFill>
                <a:ea typeface="Source Sans Pro Regular"/>
                <a:sym typeface="Source Sans Pro Regular"/>
              </a:rPr>
              <a:t> trois </a:t>
            </a:r>
            <a:r>
              <a:rPr dirty="0" err="1">
                <a:solidFill>
                  <a:srgbClr val="10253F"/>
                </a:solidFill>
                <a:ea typeface="Source Sans Pro Regular"/>
                <a:sym typeface="Source Sans Pro Regular"/>
              </a:rPr>
              <a:t>domaines</a:t>
            </a:r>
            <a:r>
              <a:rPr dirty="0">
                <a:solidFill>
                  <a:srgbClr val="10253F"/>
                </a:solidFill>
                <a:ea typeface="Source Sans Pro Regular"/>
                <a:sym typeface="Source Sans Pro Regular"/>
              </a:rPr>
              <a:t> de planification :</a:t>
            </a:r>
            <a:r>
              <a:rPr dirty="0">
                <a:ea typeface="Source Sans Pro Regular"/>
              </a:rPr>
              <a:t> </a:t>
            </a:r>
            <a:r>
              <a:rPr dirty="0" err="1">
                <a:ea typeface="Source Sans Pro Regular"/>
              </a:rPr>
              <a:t>s</a:t>
            </a:r>
            <a:r>
              <a:rPr kern="1200" dirty="0" err="1">
                <a:ea typeface="+mn-ea"/>
              </a:rPr>
              <a:t>tratégique</a:t>
            </a:r>
            <a:r>
              <a:rPr kern="1200" dirty="0">
                <a:ea typeface="+mn-ea"/>
              </a:rPr>
              <a:t>, </a:t>
            </a:r>
            <a:r>
              <a:rPr kern="1200" dirty="0" err="1">
                <a:ea typeface="+mn-ea"/>
              </a:rPr>
              <a:t>opérationnel</a:t>
            </a:r>
            <a:r>
              <a:rPr kern="1200" dirty="0">
                <a:ea typeface="+mn-ea"/>
              </a:rPr>
              <a:t> et </a:t>
            </a:r>
            <a:r>
              <a:rPr kern="1200" dirty="0" err="1">
                <a:ea typeface="+mn-ea"/>
              </a:rPr>
              <a:t>tactique</a:t>
            </a:r>
            <a:endParaRPr sz="2000" dirty="0">
              <a:latin typeface="Source Sans Pro Regular"/>
              <a:ea typeface="Source Sans Pro Regular"/>
              <a:cs typeface="Arial"/>
            </a:endParaRP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000" dirty="0">
              <a:solidFill>
                <a:srgbClr val="10253F"/>
              </a:solidFill>
              <a:latin typeface="Source Sans Pro Regular"/>
              <a:ea typeface="Source Sans Pro Regular"/>
              <a:cs typeface="Arial"/>
            </a:endParaRPr>
          </a:p>
          <a:p>
            <a:pPr marL="307975" indent="-307975">
              <a:spcBef>
                <a:spcPts val="500"/>
              </a:spcBef>
              <a:buClr>
                <a:schemeClr val="accent3"/>
              </a:buClr>
              <a:buSzPct val="100000"/>
              <a:buFont typeface="Arial"/>
              <a:buChar char="•"/>
              <a:defRPr sz="2000">
                <a:solidFill>
                  <a:srgbClr val="10253F"/>
                </a:solidFill>
                <a:latin typeface="Source Sans Pro Regular"/>
                <a:ea typeface="Source Sans Pro Regular"/>
                <a:cs typeface="Arial"/>
                <a:sym typeface="Source Sans Pro Regular"/>
              </a:defRPr>
            </a:pPr>
            <a:r>
              <a:rPr dirty="0"/>
              <a:t>Les POS </a:t>
            </a:r>
            <a:r>
              <a:rPr dirty="0" err="1"/>
              <a:t>concernent</a:t>
            </a:r>
            <a:r>
              <a:rPr dirty="0"/>
              <a:t> les </a:t>
            </a:r>
            <a:r>
              <a:rPr dirty="0" err="1"/>
              <a:t>domaines</a:t>
            </a:r>
            <a:r>
              <a:rPr dirty="0"/>
              <a:t> </a:t>
            </a:r>
            <a:r>
              <a:rPr dirty="0" err="1"/>
              <a:t>opérationnel</a:t>
            </a:r>
            <a:r>
              <a:rPr dirty="0"/>
              <a:t> et </a:t>
            </a:r>
            <a:r>
              <a:rPr dirty="0" err="1"/>
              <a:t>tactique</a:t>
            </a:r>
            <a:r>
              <a:rPr dirty="0"/>
              <a:t>.</a:t>
            </a:r>
            <a:endParaRPr sz="2000" dirty="0"/>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000" dirty="0">
              <a:solidFill>
                <a:srgbClr val="10253F"/>
              </a:solidFill>
              <a:latin typeface="Source Sans Pro Regular"/>
              <a:ea typeface="Source Sans Pro Regular"/>
              <a:cs typeface="Arial"/>
            </a:endParaRPr>
          </a:p>
          <a:p>
            <a:pPr marL="307975" indent="-307975">
              <a:spcBef>
                <a:spcPts val="500"/>
              </a:spcBef>
              <a:buClr>
                <a:schemeClr val="accent3"/>
              </a:buClr>
              <a:buSzPct val="100000"/>
              <a:buFont typeface="Arial"/>
              <a:buChar char="•"/>
              <a:defRPr sz="2000">
                <a:solidFill>
                  <a:srgbClr val="10253F"/>
                </a:solidFill>
                <a:latin typeface="Source Sans Pro Regular"/>
                <a:ea typeface="Source Sans Pro Regular"/>
                <a:cs typeface="Arial"/>
                <a:sym typeface="Source Sans Pro Regular"/>
              </a:defRPr>
            </a:pPr>
            <a:r>
              <a:rPr dirty="0"/>
              <a:t>Les POS </a:t>
            </a:r>
            <a:r>
              <a:rPr dirty="0" err="1"/>
              <a:t>applicables</a:t>
            </a:r>
            <a:r>
              <a:rPr dirty="0"/>
              <a:t> aux EIR </a:t>
            </a:r>
            <a:r>
              <a:rPr dirty="0" err="1"/>
              <a:t>peuvent</a:t>
            </a:r>
            <a:r>
              <a:rPr dirty="0"/>
              <a:t> </a:t>
            </a:r>
            <a:r>
              <a:rPr dirty="0" err="1"/>
              <a:t>comprendre</a:t>
            </a:r>
            <a:r>
              <a:rPr dirty="0"/>
              <a:t> des </a:t>
            </a:r>
            <a:r>
              <a:rPr dirty="0" err="1"/>
              <a:t>composantes</a:t>
            </a:r>
            <a:r>
              <a:rPr dirty="0"/>
              <a:t> </a:t>
            </a:r>
            <a:r>
              <a:rPr dirty="0" err="1"/>
              <a:t>opérationnelles</a:t>
            </a:r>
            <a:r>
              <a:rPr dirty="0"/>
              <a:t> </a:t>
            </a:r>
            <a:r>
              <a:rPr dirty="0" err="1"/>
              <a:t>décrivant</a:t>
            </a:r>
            <a:r>
              <a:rPr dirty="0"/>
              <a:t> les processus et </a:t>
            </a:r>
            <a:r>
              <a:rPr dirty="0" err="1"/>
              <a:t>donnant</a:t>
            </a:r>
            <a:r>
              <a:rPr dirty="0"/>
              <a:t> des </a:t>
            </a:r>
            <a:r>
              <a:rPr dirty="0" err="1"/>
              <a:t>informations</a:t>
            </a:r>
            <a:r>
              <a:rPr dirty="0"/>
              <a:t> sur le </a:t>
            </a:r>
            <a:r>
              <a:rPr dirty="0" err="1"/>
              <a:t>fonctionnement</a:t>
            </a:r>
            <a:r>
              <a:rPr dirty="0"/>
              <a:t> des EIR </a:t>
            </a:r>
            <a:r>
              <a:rPr dirty="0" err="1"/>
              <a:t>en</a:t>
            </a:r>
            <a:r>
              <a:rPr dirty="0"/>
              <a:t> </a:t>
            </a:r>
            <a:r>
              <a:rPr dirty="0" err="1"/>
              <a:t>vue</a:t>
            </a:r>
            <a:r>
              <a:rPr dirty="0"/>
              <a:t> de </a:t>
            </a:r>
            <a:r>
              <a:rPr dirty="0" err="1"/>
              <a:t>permettre</a:t>
            </a:r>
            <a:r>
              <a:rPr dirty="0"/>
              <a:t> la mise </a:t>
            </a:r>
            <a:r>
              <a:rPr dirty="0" err="1"/>
              <a:t>en</a:t>
            </a:r>
            <a:r>
              <a:rPr dirty="0"/>
              <a:t> </a:t>
            </a:r>
            <a:r>
              <a:rPr dirty="0" err="1"/>
              <a:t>œuvre</a:t>
            </a:r>
            <a:r>
              <a:rPr dirty="0"/>
              <a:t> des orientations du plan </a:t>
            </a:r>
            <a:r>
              <a:rPr dirty="0" err="1"/>
              <a:t>stratégique</a:t>
            </a:r>
            <a:endParaRPr sz="2000" dirty="0"/>
          </a:p>
        </p:txBody>
      </p:sp>
      <p:pic>
        <p:nvPicPr>
          <p:cNvPr id="15" name="Image 14"/>
          <p:cNvPicPr>
            <a:picLocks noChangeAspect="1"/>
          </p:cNvPicPr>
          <p:nvPr/>
        </p:nvPicPr>
        <p:blipFill>
          <a:blip r:embed="rId3"/>
          <a:stretch>
            <a:fillRect/>
          </a:stretch>
        </p:blipFill>
        <p:spPr>
          <a:xfrm>
            <a:off x="4186193" y="2327082"/>
            <a:ext cx="5299705" cy="3392680"/>
          </a:xfrm>
          <a:prstGeom prst="rect">
            <a:avLst/>
          </a:prstGeom>
        </p:spPr>
      </p:pic>
      <p:sp>
        <p:nvSpPr>
          <p:cNvPr id="21" name="object 16"/>
          <p:cNvSpPr txBox="1"/>
          <p:nvPr/>
        </p:nvSpPr>
        <p:spPr>
          <a:xfrm>
            <a:off x="7754722" y="2313392"/>
            <a:ext cx="4142797" cy="958648"/>
          </a:xfrm>
          <a:prstGeom prst="rect">
            <a:avLst/>
          </a:prstGeom>
        </p:spPr>
        <p:txBody>
          <a:bodyPr vert="horz" wrap="square" lIns="0" tIns="10085" rIns="0" bIns="0" anchor="t">
            <a:spAutoFit/>
          </a:bodyPr>
          <a:lstStyle/>
          <a:p>
            <a:pPr marL="10795" marR="4445" hangingPunct="1">
              <a:lnSpc>
                <a:spcPct val="101600"/>
              </a:lnSpc>
              <a:spcBef>
                <a:spcPts val="79"/>
              </a:spcBef>
              <a:defRPr sz="2000" kern="1200">
                <a:latin typeface="Source Sans Pro" panose="020B0503030403020204" pitchFamily="34" charset="0"/>
                <a:ea typeface="+mn-ea"/>
                <a:cs typeface="Calibri"/>
              </a:defRPr>
            </a:pPr>
            <a:r>
              <a:t>Exemple :</a:t>
            </a:r>
            <a:endParaRPr sz="2000" kern="1200">
              <a:latin typeface="Source Sans Pro" panose="020B0503030403020204" pitchFamily="34" charset="0"/>
              <a:ea typeface="+mn-ea"/>
              <a:cs typeface="Calibri"/>
            </a:endParaRPr>
          </a:p>
          <a:p>
            <a:pPr marL="10795" marR="4445">
              <a:lnSpc>
                <a:spcPct val="101600"/>
              </a:lnSpc>
              <a:spcBef>
                <a:spcPts val="79"/>
              </a:spcBef>
              <a:defRPr sz="2000" kern="1200">
                <a:latin typeface="Source Sans Pro" panose="020B0503030403020204" pitchFamily="34" charset="0"/>
                <a:ea typeface="+mn-ea"/>
                <a:cs typeface="Calibri"/>
              </a:defRPr>
            </a:pPr>
            <a:r>
              <a:t>Programme de gestion des urgences</a:t>
            </a:r>
            <a:endParaRPr sz="2000" kern="1200">
              <a:latin typeface="Source Sans Pro" panose="020B0503030403020204" pitchFamily="34" charset="0"/>
              <a:ea typeface="+mn-ea"/>
              <a:cs typeface="Calibri"/>
            </a:endParaRPr>
          </a:p>
          <a:p>
            <a:pPr marL="10795" hangingPunct="1">
              <a:spcBef>
                <a:spcPts val="31"/>
              </a:spcBef>
              <a:defRPr sz="2000" kern="1200">
                <a:solidFill>
                  <a:prstClr val="black"/>
                </a:solidFill>
                <a:latin typeface="Source Sans Pro" panose="020B0503030403020204" pitchFamily="34" charset="0"/>
                <a:ea typeface="+mn-ea"/>
                <a:cs typeface="Calibri"/>
              </a:defRPr>
            </a:pPr>
            <a:r>
              <a:t>(plan stratégique quinquennal)</a:t>
            </a:r>
            <a:endParaRPr sz="2000" kern="1200">
              <a:solidFill>
                <a:prstClr val="black"/>
              </a:solidFill>
              <a:latin typeface="Source Sans Pro" panose="020B0503030403020204" pitchFamily="34" charset="0"/>
              <a:ea typeface="+mn-ea"/>
              <a:cs typeface="Calibri"/>
            </a:endParaRPr>
          </a:p>
        </p:txBody>
      </p:sp>
      <p:sp>
        <p:nvSpPr>
          <p:cNvPr id="22" name="object 17"/>
          <p:cNvSpPr txBox="1"/>
          <p:nvPr/>
        </p:nvSpPr>
        <p:spPr>
          <a:xfrm>
            <a:off x="8430509" y="3429000"/>
            <a:ext cx="3672712" cy="639127"/>
          </a:xfrm>
          <a:prstGeom prst="rect">
            <a:avLst/>
          </a:prstGeom>
        </p:spPr>
        <p:txBody>
          <a:bodyPr vert="horz" wrap="square" lIns="0" tIns="10646" rIns="0" bIns="0" anchor="t">
            <a:spAutoFit/>
          </a:bodyPr>
          <a:lstStyle/>
          <a:p>
            <a:pPr marL="57150" marR="4445" indent="-46990">
              <a:spcBef>
                <a:spcPts val="84"/>
              </a:spcBef>
              <a:defRPr sz="2000" kern="1200">
                <a:latin typeface="Source Sans Pro" panose="020B0503030403020204" pitchFamily="34" charset="0"/>
                <a:ea typeface="+mn-ea"/>
                <a:cs typeface="Arial"/>
              </a:defRPr>
            </a:pPr>
            <a:r>
              <a:rPr dirty="0" err="1"/>
              <a:t>Exemple</a:t>
            </a:r>
            <a:r>
              <a:rPr dirty="0"/>
              <a:t> :</a:t>
            </a:r>
            <a:endParaRPr sz="2000" kern="1200" dirty="0">
              <a:latin typeface="Source Sans Pro" panose="020B0503030403020204" pitchFamily="34" charset="0"/>
              <a:ea typeface="+mn-ea"/>
              <a:cs typeface="Calibri"/>
            </a:endParaRPr>
          </a:p>
          <a:p>
            <a:pPr marL="57150" marR="4445" indent="-46990">
              <a:spcBef>
                <a:spcPts val="84"/>
              </a:spcBef>
              <a:defRPr sz="2000" kern="1200">
                <a:latin typeface="Source Sans Pro" panose="020B0503030403020204" pitchFamily="34" charset="0"/>
                <a:ea typeface="+mn-ea"/>
                <a:cs typeface="Calibri"/>
              </a:defRPr>
            </a:pPr>
            <a:r>
              <a:rPr dirty="0"/>
              <a:t>Plan de gestion des </a:t>
            </a:r>
            <a:r>
              <a:rPr dirty="0" err="1"/>
              <a:t>opérations</a:t>
            </a:r>
            <a:r>
              <a:rPr dirty="0"/>
              <a:t> </a:t>
            </a:r>
            <a:r>
              <a:rPr dirty="0" err="1"/>
              <a:t>dʼurgence</a:t>
            </a:r>
            <a:endParaRPr sz="2000" kern="1200" dirty="0">
              <a:latin typeface="Source Sans Pro" panose="020B0503030403020204" pitchFamily="34" charset="0"/>
              <a:ea typeface="+mn-ea"/>
              <a:cs typeface="Calibri"/>
            </a:endParaRPr>
          </a:p>
        </p:txBody>
      </p:sp>
      <p:sp>
        <p:nvSpPr>
          <p:cNvPr id="24" name="ZoneTexte 23"/>
          <p:cNvSpPr txBox="1"/>
          <p:nvPr/>
        </p:nvSpPr>
        <p:spPr>
          <a:xfrm>
            <a:off x="9063913" y="5011876"/>
            <a:ext cx="2706366" cy="707886"/>
          </a:xfrm>
          <a:prstGeom prst="rect">
            <a:avLst/>
          </a:prstGeom>
          <a:noFill/>
        </p:spPr>
        <p:txBody>
          <a:bodyPr wrap="square" lIns="91440" tIns="45720" rIns="91440" bIns="45720" anchor="t">
            <a:spAutoFit/>
          </a:bodyPr>
          <a:lstStyle/>
          <a:p>
            <a:pPr>
              <a:defRPr sz="2000" kern="1200">
                <a:latin typeface="Source Sans Pro" panose="020B0503030403020204" pitchFamily="34" charset="0"/>
                <a:ea typeface="+mn-ea"/>
                <a:cs typeface="Arial"/>
              </a:defRPr>
            </a:pPr>
            <a:r>
              <a:t>Exemple :</a:t>
            </a:r>
            <a:endParaRPr sz="2000" kern="1200">
              <a:latin typeface="Source Sans Pro" panose="020B0503030403020204" pitchFamily="34" charset="0"/>
              <a:ea typeface="+mn-ea"/>
              <a:cs typeface="Arial"/>
            </a:endParaRPr>
          </a:p>
          <a:p>
            <a:pPr>
              <a:defRPr sz="2000" kern="1200">
                <a:latin typeface="Source Sans Pro" panose="020B0503030403020204" pitchFamily="34" charset="0"/>
                <a:ea typeface="+mn-ea"/>
                <a:cs typeface="Calibri"/>
              </a:defRPr>
            </a:pPr>
            <a:r>
              <a:t>Plan dʼaction en cas dʼincident</a:t>
            </a:r>
            <a:endParaRPr sz="2000" kern="1200">
              <a:latin typeface="Source Sans Pro" panose="020B0503030403020204" pitchFamily="34" charset="0"/>
              <a:ea typeface="+mn-ea"/>
              <a:cs typeface="Arial"/>
            </a:endParaRPr>
          </a:p>
        </p:txBody>
      </p:sp>
      <p:sp>
        <p:nvSpPr>
          <p:cNvPr id="5" name="Titre 4">
            <a:extLst>
              <a:ext uri="{FF2B5EF4-FFF2-40B4-BE49-F238E27FC236}">
                <a16:creationId xmlns:a16="http://schemas.microsoft.com/office/drawing/2014/main" id="{B20312F4-0009-0AFA-51E1-C9D1C6AE96A3}"/>
              </a:ext>
            </a:extLst>
          </p:cNvPr>
          <p:cNvSpPr txBox="1">
            <a:spLocks/>
          </p:cNvSpPr>
          <p:nvPr/>
        </p:nvSpPr>
        <p:spPr>
          <a:xfrm>
            <a:off x="302476" y="70581"/>
            <a:ext cx="11279924" cy="646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defRPr b="1"/>
            </a:pPr>
            <a:r>
              <a:rPr sz="2900" dirty="0"/>
              <a:t>2.1 </a:t>
            </a:r>
            <a:r>
              <a:rPr sz="2900" dirty="0" err="1"/>
              <a:t>Définition</a:t>
            </a:r>
            <a:r>
              <a:rPr sz="2900" dirty="0"/>
              <a:t> des </a:t>
            </a:r>
            <a:r>
              <a:rPr sz="2900" dirty="0" err="1"/>
              <a:t>procédures</a:t>
            </a:r>
            <a:r>
              <a:rPr sz="2900" dirty="0"/>
              <a:t> </a:t>
            </a:r>
            <a:r>
              <a:rPr sz="2900" dirty="0" err="1"/>
              <a:t>opérationnelles</a:t>
            </a:r>
            <a:r>
              <a:rPr sz="2900" dirty="0"/>
              <a:t> standards (POS)</a:t>
            </a:r>
            <a:endParaRPr sz="2900" dirty="0">
              <a:latin typeface="Source Sans Pro Regular"/>
            </a:endParaRPr>
          </a:p>
        </p:txBody>
      </p:sp>
      <p:sp>
        <p:nvSpPr>
          <p:cNvPr id="4" name="Espace réservé du numéro de diapositive 3">
            <a:extLst>
              <a:ext uri="{FF2B5EF4-FFF2-40B4-BE49-F238E27FC236}">
                <a16:creationId xmlns:a16="http://schemas.microsoft.com/office/drawing/2014/main" id="{36FBEB82-DE45-CA0F-FFD1-3019ECE44794}"/>
              </a:ext>
            </a:extLst>
          </p:cNvPr>
          <p:cNvSpPr>
            <a:spLocks noGrp="1"/>
          </p:cNvSpPr>
          <p:nvPr>
            <p:ph type="sldNum" sz="quarter" idx="2"/>
          </p:nvPr>
        </p:nvSpPr>
        <p:spPr>
          <a:xfrm>
            <a:off x="11897519" y="6532738"/>
            <a:ext cx="280874" cy="320041"/>
          </a:xfrm>
        </p:spPr>
        <p:txBody>
          <a:bodyPr lIns="91440" tIns="45720" rIns="91440" bIns="45720" anchor="t"/>
          <a:lstStyle/>
          <a:p>
            <a:fld id="{86CB4B4D-7CA3-9044-876B-883B54F8677D}" type="slidenum">
              <a:rPr lang="fr-FR" sz="1200" dirty="0">
                <a:solidFill>
                  <a:srgbClr val="7F7F7F"/>
                </a:solidFill>
              </a:rPr>
              <a:t>10</a:t>
            </a:fld>
            <a:endParaRPr sz="1200">
              <a:solidFill>
                <a:srgbClr val="7F7F7F"/>
              </a:solidFill>
            </a:endParaRPr>
          </a:p>
        </p:txBody>
      </p:sp>
    </p:spTree>
    <p:extLst>
      <p:ext uri="{BB962C8B-B14F-4D97-AF65-F5344CB8AC3E}">
        <p14:creationId xmlns:p14="http://schemas.microsoft.com/office/powerpoint/2010/main" val="121643273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85807" y="871726"/>
            <a:ext cx="4149033" cy="402509"/>
          </a:xfrm>
          <a:prstGeom prst="rect">
            <a:avLst/>
          </a:prstGeom>
        </p:spPr>
        <p:txBody>
          <a:bodyPr vert="horz" wrap="square" lIns="0" tIns="14568" rIns="0" bIns="0" numCol="1" anchor="ctr" anchorCtr="0" compatLnSpc="1">
            <a:prstTxWarp prst="textNoShape">
              <a:avLst/>
            </a:prstTxWarp>
            <a:spAutoFit/>
          </a:bodyPr>
          <a:lstStyle/>
          <a:p>
            <a:pPr marL="10795">
              <a:defRPr sz="2800" b="1">
                <a:solidFill>
                  <a:srgbClr val="951D19"/>
                </a:solidFill>
                <a:latin typeface="Source Sans Pro Regular"/>
              </a:defRPr>
            </a:pPr>
            <a:r>
              <a:rPr dirty="0" err="1"/>
              <a:t>Qu’est-ce</a:t>
            </a:r>
            <a:r>
              <a:rPr dirty="0"/>
              <a:t> </a:t>
            </a:r>
            <a:r>
              <a:rPr dirty="0" err="1"/>
              <a:t>qu’une</a:t>
            </a:r>
            <a:r>
              <a:rPr dirty="0"/>
              <a:t> POS ?</a:t>
            </a:r>
            <a:endParaRPr sz="2800" b="1" dirty="0">
              <a:solidFill>
                <a:srgbClr val="951D19"/>
              </a:solidFill>
              <a:latin typeface="Source Sans Pro Regular"/>
            </a:endParaRPr>
          </a:p>
        </p:txBody>
      </p:sp>
      <p:sp>
        <p:nvSpPr>
          <p:cNvPr id="6" name="object 6"/>
          <p:cNvSpPr txBox="1">
            <a:spLocks noGrp="1"/>
          </p:cNvSpPr>
          <p:nvPr>
            <p:ph type="body" idx="1"/>
          </p:nvPr>
        </p:nvSpPr>
        <p:spPr>
          <a:xfrm>
            <a:off x="878684" y="1715154"/>
            <a:ext cx="9701677" cy="3963525"/>
          </a:xfrm>
          <a:prstGeom prst="rect">
            <a:avLst/>
          </a:prstGeom>
        </p:spPr>
        <p:txBody>
          <a:bodyPr vert="horz" wrap="square" lIns="0" tIns="64393" rIns="0" bIns="0" numCol="1" anchor="t" anchorCtr="0" compatLnSpc="1">
            <a:prstTxWarp prst="textNoShape">
              <a:avLst/>
            </a:prstTxWarp>
            <a:spAutoFit/>
          </a:bodyPr>
          <a:lstStyle/>
          <a:p>
            <a:pPr marL="307975" indent="-307975" defTabSz="914400" hangingPunct="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Calibri"/>
              </a:defRPr>
            </a:pPr>
            <a:r>
              <a:rPr sz="2000" dirty="0"/>
              <a:t>Les POS </a:t>
            </a:r>
            <a:r>
              <a:rPr sz="2000" dirty="0" err="1"/>
              <a:t>expliquent</a:t>
            </a:r>
            <a:r>
              <a:rPr sz="2000" dirty="0"/>
              <a:t> </a:t>
            </a:r>
            <a:r>
              <a:rPr sz="2000" dirty="0" err="1"/>
              <a:t>en</a:t>
            </a:r>
            <a:r>
              <a:rPr sz="2000" dirty="0"/>
              <a:t> </a:t>
            </a:r>
            <a:r>
              <a:rPr sz="2000" dirty="0" err="1"/>
              <a:t>détail</a:t>
            </a:r>
            <a:r>
              <a:rPr sz="2000" dirty="0"/>
              <a:t> la manière </a:t>
            </a:r>
            <a:r>
              <a:rPr sz="2000" dirty="0" err="1"/>
              <a:t>dont</a:t>
            </a:r>
            <a:r>
              <a:rPr sz="2000" dirty="0"/>
              <a:t> </a:t>
            </a:r>
            <a:r>
              <a:rPr sz="2000" dirty="0" err="1"/>
              <a:t>une</a:t>
            </a:r>
            <a:r>
              <a:rPr sz="2000" dirty="0"/>
              <a:t> politique doit </a:t>
            </a:r>
            <a:r>
              <a:rPr sz="2000" dirty="0" err="1"/>
              <a:t>être</a:t>
            </a:r>
            <a:r>
              <a:rPr sz="2000" dirty="0"/>
              <a:t> mise </a:t>
            </a:r>
            <a:r>
              <a:rPr sz="2000" dirty="0" err="1"/>
              <a:t>en</a:t>
            </a:r>
            <a:r>
              <a:rPr sz="2000" dirty="0"/>
              <a:t> </a:t>
            </a:r>
            <a:r>
              <a:rPr sz="2000" dirty="0" err="1"/>
              <a:t>œuvre</a:t>
            </a:r>
            <a:r>
              <a:rPr sz="2000" dirty="0"/>
              <a:t>.</a:t>
            </a:r>
          </a:p>
          <a:p>
            <a:pPr marL="307975" indent="-307975" defTabSz="914400" hangingPunct="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Calibri"/>
              </a:defRPr>
            </a:pPr>
            <a:r>
              <a:rPr sz="2000" dirty="0"/>
              <a:t>Les POS </a:t>
            </a:r>
            <a:r>
              <a:rPr sz="2000" dirty="0" err="1"/>
              <a:t>indiquent</a:t>
            </a:r>
            <a:r>
              <a:rPr sz="2000" dirty="0"/>
              <a:t> </a:t>
            </a:r>
            <a:r>
              <a:rPr sz="2000" dirty="0" err="1"/>
              <a:t>clairement</a:t>
            </a:r>
            <a:r>
              <a:rPr sz="2000" dirty="0"/>
              <a:t> :</a:t>
            </a:r>
          </a:p>
          <a:p>
            <a:pPr marL="762000" lvl="5" indent="-342900" defTabSz="914400" hangingPunct="0">
              <a:lnSpc>
                <a:spcPct val="100000"/>
              </a:lnSpc>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sz="2000" dirty="0"/>
              <a:t>Qui </a:t>
            </a:r>
            <a:r>
              <a:rPr sz="2000" dirty="0" err="1"/>
              <a:t>est</a:t>
            </a:r>
            <a:r>
              <a:rPr sz="2000" dirty="0"/>
              <a:t> </a:t>
            </a:r>
            <a:r>
              <a:rPr sz="2000" dirty="0" err="1"/>
              <a:t>responsable</a:t>
            </a:r>
            <a:r>
              <a:rPr sz="2000" dirty="0"/>
              <a:t> de quoi</a:t>
            </a:r>
          </a:p>
          <a:p>
            <a:pPr marL="762000" lvl="5" indent="-342900" defTabSz="914400" hangingPunct="0">
              <a:lnSpc>
                <a:spcPct val="100000"/>
              </a:lnSpc>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sz="2000" dirty="0" err="1"/>
              <a:t>Quels</a:t>
            </a:r>
            <a:r>
              <a:rPr sz="2000" dirty="0"/>
              <a:t> </a:t>
            </a:r>
            <a:r>
              <a:rPr sz="2000" dirty="0" err="1"/>
              <a:t>sont</a:t>
            </a:r>
            <a:r>
              <a:rPr sz="2000" dirty="0"/>
              <a:t> les </a:t>
            </a:r>
            <a:r>
              <a:rPr sz="2000" dirty="0" err="1"/>
              <a:t>éléments</a:t>
            </a:r>
            <a:r>
              <a:rPr sz="2000" dirty="0"/>
              <a:t> </a:t>
            </a:r>
            <a:r>
              <a:rPr sz="2000" dirty="0" err="1"/>
              <a:t>nécessaires</a:t>
            </a:r>
            <a:r>
              <a:rPr sz="2000" dirty="0"/>
              <a:t> pour </a:t>
            </a:r>
            <a:r>
              <a:rPr sz="2000" dirty="0" err="1"/>
              <a:t>rendre</a:t>
            </a:r>
            <a:r>
              <a:rPr sz="2000" dirty="0"/>
              <a:t> </a:t>
            </a:r>
            <a:r>
              <a:rPr sz="2000" dirty="0" err="1"/>
              <a:t>telle</a:t>
            </a:r>
            <a:r>
              <a:rPr sz="2000" dirty="0"/>
              <a:t> </a:t>
            </a:r>
            <a:r>
              <a:rPr sz="2000" dirty="0" err="1"/>
              <a:t>ou</a:t>
            </a:r>
            <a:r>
              <a:rPr sz="2000" dirty="0"/>
              <a:t> </a:t>
            </a:r>
            <a:r>
              <a:rPr sz="2000" dirty="0" err="1"/>
              <a:t>telle</a:t>
            </a:r>
            <a:r>
              <a:rPr sz="2000" dirty="0"/>
              <a:t> </a:t>
            </a:r>
            <a:r>
              <a:rPr sz="2000" dirty="0" err="1"/>
              <a:t>mesure</a:t>
            </a:r>
            <a:r>
              <a:rPr sz="2000" dirty="0"/>
              <a:t> applicable</a:t>
            </a:r>
          </a:p>
          <a:p>
            <a:pPr marL="762000" lvl="5" indent="-342900" defTabSz="914400" hangingPunct="0">
              <a:lnSpc>
                <a:spcPct val="100000"/>
              </a:lnSpc>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sz="2000" dirty="0"/>
              <a:t>Comment </a:t>
            </a:r>
            <a:r>
              <a:rPr sz="2000" dirty="0" err="1"/>
              <a:t>elle</a:t>
            </a:r>
            <a:r>
              <a:rPr sz="2000" dirty="0"/>
              <a:t> </a:t>
            </a:r>
            <a:r>
              <a:rPr sz="2000" dirty="0" err="1"/>
              <a:t>s’inscrit</a:t>
            </a:r>
            <a:r>
              <a:rPr sz="2000" dirty="0"/>
              <a:t> dans le </a:t>
            </a:r>
            <a:r>
              <a:rPr sz="2000" dirty="0" err="1"/>
              <a:t>contexte</a:t>
            </a:r>
            <a:r>
              <a:rPr sz="2000" dirty="0"/>
              <a:t> global de </a:t>
            </a:r>
            <a:r>
              <a:rPr sz="2000" dirty="0" err="1"/>
              <a:t>l’intervention</a:t>
            </a:r>
            <a:r>
              <a:rPr sz="2000" dirty="0"/>
              <a:t> </a:t>
            </a:r>
            <a:r>
              <a:rPr sz="2000" dirty="0" err="1"/>
              <a:t>d’urgence</a:t>
            </a:r>
            <a:endParaRPr sz="2000" dirty="0"/>
          </a:p>
          <a:p>
            <a:pPr marL="762000" lvl="5" indent="-342900" defTabSz="914400" hangingPunct="0">
              <a:lnSpc>
                <a:spcPct val="100000"/>
              </a:lnSpc>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sz="2000" dirty="0" err="1"/>
              <a:t>Quand</a:t>
            </a:r>
            <a:r>
              <a:rPr sz="2000" dirty="0"/>
              <a:t> </a:t>
            </a:r>
            <a:r>
              <a:rPr sz="2000" dirty="0" err="1"/>
              <a:t>elle</a:t>
            </a:r>
            <a:r>
              <a:rPr sz="2000" dirty="0"/>
              <a:t> </a:t>
            </a:r>
            <a:r>
              <a:rPr sz="2000" dirty="0" err="1"/>
              <a:t>devra</a:t>
            </a:r>
            <a:r>
              <a:rPr sz="2000" dirty="0"/>
              <a:t> </a:t>
            </a:r>
            <a:r>
              <a:rPr sz="2000" dirty="0" err="1"/>
              <a:t>être</a:t>
            </a:r>
            <a:r>
              <a:rPr sz="2000" dirty="0"/>
              <a:t> </a:t>
            </a:r>
            <a:r>
              <a:rPr sz="2000" dirty="0" err="1"/>
              <a:t>utilisée</a:t>
            </a:r>
            <a:r>
              <a:rPr sz="2000" dirty="0"/>
              <a:t> (</a:t>
            </a:r>
            <a:r>
              <a:rPr sz="2000" dirty="0" err="1"/>
              <a:t>durant</a:t>
            </a:r>
            <a:r>
              <a:rPr sz="2000" dirty="0"/>
              <a:t> quelle phase de </a:t>
            </a:r>
            <a:r>
              <a:rPr sz="2000" dirty="0" err="1"/>
              <a:t>l’urgence</a:t>
            </a:r>
            <a:r>
              <a:rPr sz="2000" dirty="0"/>
              <a:t>)</a:t>
            </a:r>
          </a:p>
          <a:p>
            <a:pPr marL="762000" lvl="5" indent="-342900" defTabSz="914400" hangingPunct="0">
              <a:lnSpc>
                <a:spcPct val="100000"/>
              </a:lnSpc>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sz="2000" dirty="0" err="1"/>
              <a:t>Pourquoi</a:t>
            </a:r>
            <a:r>
              <a:rPr sz="2000" dirty="0"/>
              <a:t> </a:t>
            </a:r>
            <a:r>
              <a:rPr sz="2000" dirty="0" err="1"/>
              <a:t>elle</a:t>
            </a:r>
            <a:r>
              <a:rPr sz="2000" dirty="0"/>
              <a:t> </a:t>
            </a:r>
            <a:r>
              <a:rPr sz="2000" dirty="0" err="1"/>
              <a:t>est</a:t>
            </a:r>
            <a:r>
              <a:rPr sz="2000" dirty="0"/>
              <a:t> </a:t>
            </a:r>
            <a:r>
              <a:rPr sz="2000" dirty="0" err="1"/>
              <a:t>nécessaire</a:t>
            </a:r>
            <a:r>
              <a:rPr sz="2000" dirty="0"/>
              <a:t> et </a:t>
            </a:r>
            <a:r>
              <a:rPr sz="2000" dirty="0" err="1"/>
              <a:t>en</a:t>
            </a:r>
            <a:r>
              <a:rPr sz="2000" dirty="0"/>
              <a:t> quoi </a:t>
            </a:r>
            <a:r>
              <a:rPr sz="2000" dirty="0" err="1"/>
              <a:t>elle</a:t>
            </a:r>
            <a:r>
              <a:rPr sz="2000" dirty="0"/>
              <a:t> </a:t>
            </a:r>
            <a:r>
              <a:rPr sz="2000" dirty="0" err="1"/>
              <a:t>est</a:t>
            </a:r>
            <a:r>
              <a:rPr sz="2000" dirty="0"/>
              <a:t> </a:t>
            </a:r>
            <a:r>
              <a:rPr sz="2000" dirty="0" err="1"/>
              <a:t>importante</a:t>
            </a:r>
            <a:endParaRPr sz="2000" dirty="0"/>
          </a:p>
          <a:p>
            <a:pPr marL="762000" lvl="5" indent="-342900" defTabSz="914400" hangingPunct="0">
              <a:lnSpc>
                <a:spcPct val="100000"/>
              </a:lnSpc>
              <a:spcBef>
                <a:spcPts val="500"/>
              </a:spcBef>
              <a:buClr>
                <a:schemeClr val="accent3"/>
              </a:buClr>
              <a:buFont typeface="Courier New"/>
              <a:buChar char="o"/>
              <a:defRPr sz="2400">
                <a:latin typeface="Source Sans Pro Regular"/>
                <a:ea typeface="Source Sans Pro Regular"/>
                <a:cs typeface="Source Sans Pro Regular"/>
                <a:sym typeface="Source Sans Pro Regular"/>
              </a:defRPr>
            </a:pPr>
            <a:r>
              <a:rPr sz="2000" dirty="0"/>
              <a:t>Comment </a:t>
            </a:r>
            <a:r>
              <a:rPr sz="2000" dirty="0" err="1"/>
              <a:t>elle</a:t>
            </a:r>
            <a:r>
              <a:rPr sz="2000" dirty="0"/>
              <a:t> sera mise </a:t>
            </a:r>
            <a:r>
              <a:rPr sz="2000" dirty="0" err="1"/>
              <a:t>en</a:t>
            </a:r>
            <a:r>
              <a:rPr sz="2000" dirty="0"/>
              <a:t> </a:t>
            </a:r>
            <a:r>
              <a:rPr sz="2000" dirty="0" err="1"/>
              <a:t>œuvre</a:t>
            </a:r>
            <a:r>
              <a:rPr sz="2000" dirty="0"/>
              <a:t> Comment </a:t>
            </a:r>
            <a:r>
              <a:rPr sz="2000" dirty="0" err="1"/>
              <a:t>l’utiliser</a:t>
            </a:r>
            <a:r>
              <a:rPr sz="2000" dirty="0"/>
              <a:t> pour </a:t>
            </a:r>
            <a:r>
              <a:rPr sz="2000" dirty="0" err="1"/>
              <a:t>rendre</a:t>
            </a:r>
            <a:r>
              <a:rPr sz="2000" dirty="0"/>
              <a:t> </a:t>
            </a:r>
            <a:r>
              <a:rPr sz="2000" dirty="0" err="1"/>
              <a:t>compte</a:t>
            </a:r>
            <a:r>
              <a:rPr sz="2000" dirty="0"/>
              <a:t> des </a:t>
            </a:r>
            <a:r>
              <a:rPr sz="2000" dirty="0" err="1"/>
              <a:t>résultats</a:t>
            </a:r>
            <a:r>
              <a:rPr sz="2000" dirty="0"/>
              <a:t> </a:t>
            </a:r>
            <a:r>
              <a:rPr sz="2000" dirty="0" err="1"/>
              <a:t>obtenus</a:t>
            </a:r>
            <a:endParaRPr sz="2000" dirty="0"/>
          </a:p>
          <a:p>
            <a:pPr marL="307975" lvl="4" indent="-307975" defTabSz="914400" hangingPunct="0">
              <a:lnSpc>
                <a:spcPct val="100000"/>
              </a:lnSpc>
              <a:spcBef>
                <a:spcPts val="500"/>
              </a:spcBef>
              <a:buClr>
                <a:schemeClr val="accent3"/>
              </a:buClr>
              <a:buFont typeface="Arial"/>
              <a:buChar char="•"/>
              <a:defRPr sz="2400">
                <a:latin typeface="Source Sans Pro Regular"/>
                <a:ea typeface="Source Sans Pro Regular"/>
                <a:cs typeface="Source Sans Pro Regular"/>
                <a:sym typeface="Source Sans Pro Regular"/>
              </a:defRPr>
            </a:pPr>
            <a:r>
              <a:rPr sz="2000" dirty="0"/>
              <a:t>Les POS </a:t>
            </a:r>
            <a:r>
              <a:rPr sz="2000" dirty="0" err="1"/>
              <a:t>permettent</a:t>
            </a:r>
            <a:r>
              <a:rPr sz="2000" dirty="0"/>
              <a:t> que les actions de </a:t>
            </a:r>
            <a:r>
              <a:rPr sz="2000" dirty="0" err="1"/>
              <a:t>l’ensemble</a:t>
            </a:r>
            <a:r>
              <a:rPr sz="2000" dirty="0"/>
              <a:t> du personnel </a:t>
            </a:r>
            <a:r>
              <a:rPr sz="2000" dirty="0" err="1"/>
              <a:t>impliqué</a:t>
            </a:r>
            <a:r>
              <a:rPr sz="2000" dirty="0"/>
              <a:t> dans </a:t>
            </a:r>
            <a:r>
              <a:rPr sz="2000" dirty="0" err="1"/>
              <a:t>l’intervention</a:t>
            </a:r>
            <a:r>
              <a:rPr sz="2000" dirty="0"/>
              <a:t> </a:t>
            </a:r>
            <a:r>
              <a:rPr sz="2000" dirty="0" err="1"/>
              <a:t>contribuent</a:t>
            </a:r>
            <a:r>
              <a:rPr sz="2000" dirty="0"/>
              <a:t> à </a:t>
            </a:r>
            <a:r>
              <a:rPr sz="2000" dirty="0" err="1"/>
              <a:t>l’atteinte</a:t>
            </a:r>
            <a:r>
              <a:rPr sz="2000" dirty="0"/>
              <a:t> du </a:t>
            </a:r>
            <a:r>
              <a:rPr sz="2000" dirty="0" err="1"/>
              <a:t>même</a:t>
            </a:r>
            <a:r>
              <a:rPr sz="2000" dirty="0"/>
              <a:t> </a:t>
            </a:r>
            <a:r>
              <a:rPr sz="2000" dirty="0" err="1"/>
              <a:t>objectif</a:t>
            </a:r>
            <a:endParaRPr sz="2000" dirty="0"/>
          </a:p>
        </p:txBody>
      </p:sp>
      <p:sp>
        <p:nvSpPr>
          <p:cNvPr id="4" name="Titre 4">
            <a:extLst>
              <a:ext uri="{FF2B5EF4-FFF2-40B4-BE49-F238E27FC236}">
                <a16:creationId xmlns:a16="http://schemas.microsoft.com/office/drawing/2014/main" id="{9E122420-5052-8C61-4246-EB0C324BDC17}"/>
              </a:ext>
            </a:extLst>
          </p:cNvPr>
          <p:cNvSpPr txBox="1">
            <a:spLocks/>
          </p:cNvSpPr>
          <p:nvPr/>
        </p:nvSpPr>
        <p:spPr>
          <a:xfrm>
            <a:off x="231039" y="70581"/>
            <a:ext cx="10349322" cy="64611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defRPr b="1"/>
            </a:pPr>
            <a:r>
              <a:rPr sz="2900" dirty="0"/>
              <a:t>2.1. </a:t>
            </a:r>
            <a:r>
              <a:rPr sz="2900" dirty="0" err="1"/>
              <a:t>Définition</a:t>
            </a:r>
            <a:r>
              <a:rPr sz="2900" dirty="0"/>
              <a:t> des </a:t>
            </a:r>
            <a:r>
              <a:rPr sz="2900" dirty="0" err="1"/>
              <a:t>procédures</a:t>
            </a:r>
            <a:r>
              <a:rPr sz="2900" dirty="0"/>
              <a:t> </a:t>
            </a:r>
            <a:r>
              <a:rPr sz="2900" dirty="0" err="1"/>
              <a:t>opérationnelles</a:t>
            </a:r>
            <a:r>
              <a:rPr sz="2900" dirty="0"/>
              <a:t> standards (POS)</a:t>
            </a:r>
            <a:endParaRPr sz="2900" dirty="0">
              <a:latin typeface="Source Sans Pro Regular"/>
            </a:endParaRPr>
          </a:p>
        </p:txBody>
      </p:sp>
      <p:sp>
        <p:nvSpPr>
          <p:cNvPr id="5" name="Espace réservé du numéro de diapositive 4">
            <a:extLst>
              <a:ext uri="{FF2B5EF4-FFF2-40B4-BE49-F238E27FC236}">
                <a16:creationId xmlns:a16="http://schemas.microsoft.com/office/drawing/2014/main" id="{1C071EAF-BAF8-1E42-4F3D-C4B3245A67B8}"/>
              </a:ext>
            </a:extLst>
          </p:cNvPr>
          <p:cNvSpPr>
            <a:spLocks noGrp="1"/>
          </p:cNvSpPr>
          <p:nvPr>
            <p:ph type="sldNum" sz="quarter" idx="2"/>
          </p:nvPr>
        </p:nvSpPr>
        <p:spPr>
          <a:xfrm>
            <a:off x="11802270" y="6520832"/>
            <a:ext cx="388030" cy="331947"/>
          </a:xfrm>
        </p:spPr>
        <p:txBody>
          <a:bodyPr lIns="91440" tIns="45720" rIns="91440" bIns="45720" anchor="t"/>
          <a:lstStyle/>
          <a:p>
            <a:fld id="{86CB4B4D-7CA3-9044-876B-883B54F8677D}" type="slidenum">
              <a:rPr lang="fr-FR" sz="1200" dirty="0">
                <a:solidFill>
                  <a:srgbClr val="7F7F7F"/>
                </a:solidFill>
              </a:rPr>
              <a:t>11</a:t>
            </a:fld>
            <a:endParaRPr sz="1200">
              <a:solidFill>
                <a:srgbClr val="7F7F7F"/>
              </a:solidFill>
            </a:endParaRPr>
          </a:p>
        </p:txBody>
      </p:sp>
    </p:spTree>
    <p:extLst>
      <p:ext uri="{BB962C8B-B14F-4D97-AF65-F5344CB8AC3E}">
        <p14:creationId xmlns:p14="http://schemas.microsoft.com/office/powerpoint/2010/main" val="127641115"/>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8">
            <a:extLst>
              <a:ext uri="{FF2B5EF4-FFF2-40B4-BE49-F238E27FC236}">
                <a16:creationId xmlns:a16="http://schemas.microsoft.com/office/drawing/2014/main" id="{0BC0CE94-08E4-455D-8A86-8BFD65D55D5C}"/>
              </a:ext>
            </a:extLst>
          </p:cNvPr>
          <p:cNvSpPr>
            <a:spLocks noGrp="1"/>
          </p:cNvSpPr>
          <p:nvPr>
            <p:ph type="title"/>
          </p:nvPr>
        </p:nvSpPr>
        <p:spPr>
          <a:xfrm>
            <a:off x="226276" y="713518"/>
            <a:ext cx="5560218" cy="646114"/>
          </a:xfrm>
        </p:spPr>
        <p:txBody>
          <a:bodyPr lIns="45719" tIns="45720" rIns="45719" bIns="45720" anchor="ctr">
            <a:noAutofit/>
          </a:bodyPr>
          <a:lstStyle/>
          <a:p>
            <a:pPr>
              <a:defRPr sz="2800" b="1">
                <a:solidFill>
                  <a:srgbClr val="951D19"/>
                </a:solidFill>
                <a:latin typeface="Source Sans Pro Regular"/>
              </a:defRPr>
            </a:pPr>
            <a:r>
              <a:t>Comment utiliser une POS ?</a:t>
            </a:r>
          </a:p>
        </p:txBody>
      </p:sp>
      <p:sp>
        <p:nvSpPr>
          <p:cNvPr id="5" name="Rectangle 3"/>
          <p:cNvSpPr>
            <a:spLocks noGrp="1" noChangeArrowheads="1"/>
          </p:cNvSpPr>
          <p:nvPr>
            <p:ph type="body" idx="1"/>
          </p:nvPr>
        </p:nvSpPr>
        <p:spPr>
          <a:xfrm>
            <a:off x="973934" y="1389875"/>
            <a:ext cx="9546897" cy="4654071"/>
          </a:xfrm>
          <a:prstGeom prst="rect">
            <a:avLst/>
          </a:prstGeom>
          <a:ln>
            <a:noFill/>
          </a:ln>
        </p:spPr>
        <p:txBody>
          <a:bodyPr lIns="45719" tIns="45720" rIns="45719" bIns="45720" anchor="t">
            <a:noAutofit/>
          </a:bodyPr>
          <a:lstStyle/>
          <a:p>
            <a:pPr marL="307975" indent="-307975" defTabSz="914400" hangingPunct="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Les POS </a:t>
            </a:r>
            <a:r>
              <a:rPr dirty="0" err="1"/>
              <a:t>sont</a:t>
            </a:r>
            <a:r>
              <a:rPr dirty="0"/>
              <a:t> des </a:t>
            </a:r>
            <a:r>
              <a:rPr dirty="0" err="1"/>
              <a:t>ressources</a:t>
            </a:r>
            <a:r>
              <a:rPr dirty="0"/>
              <a:t> </a:t>
            </a:r>
            <a:r>
              <a:rPr dirty="0" err="1"/>
              <a:t>d’orientation</a:t>
            </a:r>
            <a:r>
              <a:rPr dirty="0"/>
              <a:t> qui </a:t>
            </a:r>
            <a:r>
              <a:rPr b="1" dirty="0" err="1"/>
              <a:t>permettent</a:t>
            </a:r>
            <a:r>
              <a:rPr b="1" dirty="0"/>
              <a:t> au personnel </a:t>
            </a:r>
            <a:r>
              <a:rPr b="1" dirty="0" err="1"/>
              <a:t>d’agir</a:t>
            </a:r>
            <a:r>
              <a:rPr b="1" dirty="0"/>
              <a:t> sans </a:t>
            </a:r>
            <a:r>
              <a:rPr b="1" dirty="0" err="1"/>
              <a:t>avoir</a:t>
            </a:r>
            <a:r>
              <a:rPr b="1" dirty="0"/>
              <a:t> à </a:t>
            </a:r>
            <a:r>
              <a:rPr b="1" dirty="0" err="1"/>
              <a:t>solliciter</a:t>
            </a:r>
            <a:r>
              <a:rPr b="1" dirty="0"/>
              <a:t> directives,</a:t>
            </a:r>
            <a:r>
              <a:rPr dirty="0"/>
              <a:t> </a:t>
            </a:r>
            <a:r>
              <a:rPr b="1" dirty="0"/>
              <a:t>confirmations </a:t>
            </a:r>
            <a:r>
              <a:rPr b="1" dirty="0" err="1"/>
              <a:t>ou</a:t>
            </a:r>
            <a:r>
              <a:rPr b="1" dirty="0"/>
              <a:t> conseils</a:t>
            </a:r>
          </a:p>
          <a:p>
            <a:pPr marL="307975" indent="-307975" defTabSz="914400" hangingPunct="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endParaRPr b="1" dirty="0"/>
          </a:p>
          <a:p>
            <a:pPr marL="307975" indent="-307975" defTabSz="914400" hangingPunct="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err="1"/>
              <a:t>Elles</a:t>
            </a:r>
            <a:r>
              <a:rPr dirty="0"/>
              <a:t> </a:t>
            </a:r>
            <a:r>
              <a:rPr dirty="0" err="1"/>
              <a:t>détaillent</a:t>
            </a:r>
            <a:r>
              <a:rPr dirty="0"/>
              <a:t> des </a:t>
            </a:r>
            <a:r>
              <a:rPr dirty="0" err="1"/>
              <a:t>procédures</a:t>
            </a:r>
            <a:r>
              <a:rPr b="1" dirty="0"/>
              <a:t> </a:t>
            </a:r>
            <a:r>
              <a:rPr b="1" dirty="0" err="1"/>
              <a:t>dont</a:t>
            </a:r>
            <a:r>
              <a:rPr b="1" dirty="0"/>
              <a:t> </a:t>
            </a:r>
            <a:r>
              <a:rPr b="1" dirty="0" err="1"/>
              <a:t>l’application</a:t>
            </a:r>
            <a:r>
              <a:rPr b="1" dirty="0"/>
              <a:t> </a:t>
            </a:r>
            <a:r>
              <a:rPr b="1" dirty="0" err="1"/>
              <a:t>permet</a:t>
            </a:r>
            <a:r>
              <a:rPr b="1" dirty="0"/>
              <a:t> à </a:t>
            </a:r>
            <a:r>
              <a:rPr b="1" dirty="0" err="1"/>
              <a:t>quiconque</a:t>
            </a:r>
            <a:r>
              <a:rPr b="1" dirty="0"/>
              <a:t> au sein du personnel </a:t>
            </a:r>
            <a:r>
              <a:rPr b="1" dirty="0" err="1"/>
              <a:t>opérationnel</a:t>
            </a:r>
            <a:r>
              <a:rPr b="1" dirty="0"/>
              <a:t> </a:t>
            </a:r>
            <a:r>
              <a:rPr b="1" dirty="0" err="1"/>
              <a:t>d’obtenir</a:t>
            </a:r>
            <a:r>
              <a:rPr b="1" dirty="0"/>
              <a:t> les </a:t>
            </a:r>
            <a:r>
              <a:rPr b="1" dirty="0" err="1"/>
              <a:t>mêmes</a:t>
            </a:r>
            <a:r>
              <a:rPr b="1" dirty="0"/>
              <a:t> </a:t>
            </a:r>
            <a:r>
              <a:rPr b="1" dirty="0" err="1"/>
              <a:t>résultats</a:t>
            </a:r>
            <a:r>
              <a:rPr dirty="0"/>
              <a:t>, </a:t>
            </a:r>
            <a:r>
              <a:rPr dirty="0" err="1"/>
              <a:t>garantissant</a:t>
            </a:r>
            <a:r>
              <a:rPr dirty="0"/>
              <a:t> </a:t>
            </a:r>
            <a:r>
              <a:rPr dirty="0" err="1"/>
              <a:t>ainsi</a:t>
            </a:r>
            <a:r>
              <a:rPr dirty="0"/>
              <a:t> la </a:t>
            </a:r>
            <a:r>
              <a:rPr dirty="0" err="1"/>
              <a:t>qualité</a:t>
            </a:r>
            <a:r>
              <a:rPr dirty="0"/>
              <a:t> des </a:t>
            </a:r>
            <a:r>
              <a:rPr dirty="0" err="1"/>
              <a:t>produits</a:t>
            </a:r>
            <a:r>
              <a:rPr dirty="0"/>
              <a:t> et services </a:t>
            </a:r>
            <a:r>
              <a:rPr dirty="0" err="1"/>
              <a:t>fournis</a:t>
            </a:r>
            <a:endParaRPr dirty="0"/>
          </a:p>
          <a:p>
            <a:pPr marL="307975" indent="-307975" defTabSz="914400" hangingPunct="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endParaRPr dirty="0"/>
          </a:p>
          <a:p>
            <a:pPr marL="307975" indent="-307975" defTabSz="914400" hangingPunct="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Une </a:t>
            </a:r>
            <a:r>
              <a:rPr dirty="0" err="1"/>
              <a:t>procédure</a:t>
            </a:r>
            <a:r>
              <a:rPr dirty="0"/>
              <a:t> </a:t>
            </a:r>
            <a:r>
              <a:rPr dirty="0" err="1"/>
              <a:t>écrite</a:t>
            </a:r>
            <a:r>
              <a:rPr dirty="0"/>
              <a:t> </a:t>
            </a:r>
            <a:r>
              <a:rPr dirty="0" err="1"/>
              <a:t>permet</a:t>
            </a:r>
            <a:r>
              <a:rPr dirty="0"/>
              <a:t> </a:t>
            </a:r>
            <a:r>
              <a:rPr dirty="0" err="1"/>
              <a:t>également</a:t>
            </a:r>
            <a:r>
              <a:rPr dirty="0"/>
              <a:t> </a:t>
            </a:r>
            <a:r>
              <a:rPr b="1" dirty="0"/>
              <a:t>de </a:t>
            </a:r>
            <a:r>
              <a:rPr b="1" dirty="0" err="1"/>
              <a:t>rendre</a:t>
            </a:r>
            <a:r>
              <a:rPr b="1" dirty="0"/>
              <a:t> les </a:t>
            </a:r>
            <a:r>
              <a:rPr b="1" dirty="0" err="1"/>
              <a:t>membres</a:t>
            </a:r>
            <a:r>
              <a:rPr b="1" dirty="0"/>
              <a:t> du personnel </a:t>
            </a:r>
            <a:r>
              <a:rPr b="1" dirty="0" err="1"/>
              <a:t>redevables</a:t>
            </a:r>
            <a:r>
              <a:rPr b="1" dirty="0"/>
              <a:t> de </a:t>
            </a:r>
            <a:r>
              <a:rPr b="1" dirty="0" err="1"/>
              <a:t>leurs</a:t>
            </a:r>
            <a:r>
              <a:rPr b="1" dirty="0"/>
              <a:t> </a:t>
            </a:r>
            <a:r>
              <a:rPr b="1" dirty="0" err="1"/>
              <a:t>actes</a:t>
            </a:r>
            <a:r>
              <a:rPr dirty="0"/>
              <a:t>, car </a:t>
            </a:r>
            <a:r>
              <a:rPr dirty="0" err="1"/>
              <a:t>ce</a:t>
            </a:r>
            <a:r>
              <a:rPr dirty="0"/>
              <a:t> que </a:t>
            </a:r>
            <a:r>
              <a:rPr dirty="0" err="1"/>
              <a:t>l'on</a:t>
            </a:r>
            <a:r>
              <a:rPr dirty="0"/>
              <a:t> attend </a:t>
            </a:r>
            <a:r>
              <a:rPr dirty="0" err="1"/>
              <a:t>d'eux</a:t>
            </a:r>
            <a:r>
              <a:rPr dirty="0"/>
              <a:t> </a:t>
            </a:r>
            <a:r>
              <a:rPr dirty="0" err="1"/>
              <a:t>est</a:t>
            </a:r>
            <a:r>
              <a:rPr dirty="0"/>
              <a:t> </a:t>
            </a:r>
            <a:r>
              <a:rPr dirty="0" err="1"/>
              <a:t>clairement</a:t>
            </a:r>
            <a:r>
              <a:rPr dirty="0"/>
              <a:t> </a:t>
            </a:r>
            <a:r>
              <a:rPr dirty="0" err="1"/>
              <a:t>établi</a:t>
            </a:r>
            <a:r>
              <a:rPr dirty="0"/>
              <a:t>. </a:t>
            </a:r>
            <a:r>
              <a:rPr dirty="0" err="1"/>
              <a:t>Leurs</a:t>
            </a:r>
            <a:r>
              <a:rPr dirty="0"/>
              <a:t> actions </a:t>
            </a:r>
            <a:r>
              <a:rPr dirty="0" err="1"/>
              <a:t>peuvent</a:t>
            </a:r>
            <a:r>
              <a:rPr dirty="0"/>
              <a:t> </a:t>
            </a:r>
            <a:r>
              <a:rPr dirty="0" err="1"/>
              <a:t>ainsi</a:t>
            </a:r>
            <a:r>
              <a:rPr dirty="0"/>
              <a:t> </a:t>
            </a:r>
            <a:r>
              <a:rPr dirty="0" err="1"/>
              <a:t>être</a:t>
            </a:r>
            <a:r>
              <a:rPr dirty="0"/>
              <a:t> </a:t>
            </a:r>
            <a:r>
              <a:rPr dirty="0" err="1"/>
              <a:t>jugées</a:t>
            </a:r>
            <a:r>
              <a:rPr dirty="0"/>
              <a:t> au regard des POS</a:t>
            </a:r>
          </a:p>
        </p:txBody>
      </p:sp>
      <p:sp>
        <p:nvSpPr>
          <p:cNvPr id="3" name="Titre 4">
            <a:extLst>
              <a:ext uri="{FF2B5EF4-FFF2-40B4-BE49-F238E27FC236}">
                <a16:creationId xmlns:a16="http://schemas.microsoft.com/office/drawing/2014/main" id="{521A8529-BB62-EDDD-22A3-E5858EFFB42F}"/>
              </a:ext>
            </a:extLst>
          </p:cNvPr>
          <p:cNvSpPr txBox="1">
            <a:spLocks/>
          </p:cNvSpPr>
          <p:nvPr/>
        </p:nvSpPr>
        <p:spPr>
          <a:xfrm>
            <a:off x="231038" y="70581"/>
            <a:ext cx="10421721" cy="64611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defRPr b="1"/>
            </a:pPr>
            <a:r>
              <a:rPr sz="2900" dirty="0"/>
              <a:t>2.1. </a:t>
            </a:r>
            <a:r>
              <a:rPr sz="2900" dirty="0" err="1"/>
              <a:t>Définition</a:t>
            </a:r>
            <a:r>
              <a:rPr sz="2900" dirty="0"/>
              <a:t> des </a:t>
            </a:r>
            <a:r>
              <a:rPr sz="2900" dirty="0" err="1"/>
              <a:t>procédures</a:t>
            </a:r>
            <a:r>
              <a:rPr sz="2900" dirty="0"/>
              <a:t> </a:t>
            </a:r>
            <a:r>
              <a:rPr sz="2900" dirty="0" err="1"/>
              <a:t>opérationnelles</a:t>
            </a:r>
            <a:r>
              <a:rPr sz="2900" dirty="0"/>
              <a:t> standards (POS)</a:t>
            </a:r>
            <a:endParaRPr sz="2900" dirty="0">
              <a:latin typeface="Source Sans Pro Regular"/>
            </a:endParaRPr>
          </a:p>
        </p:txBody>
      </p:sp>
      <p:sp>
        <p:nvSpPr>
          <p:cNvPr id="4" name="Espace réservé du numéro de diapositive 3">
            <a:extLst>
              <a:ext uri="{FF2B5EF4-FFF2-40B4-BE49-F238E27FC236}">
                <a16:creationId xmlns:a16="http://schemas.microsoft.com/office/drawing/2014/main" id="{6854503D-E813-19D0-56B9-C2D0AD9D288B}"/>
              </a:ext>
            </a:extLst>
          </p:cNvPr>
          <p:cNvSpPr>
            <a:spLocks noGrp="1"/>
          </p:cNvSpPr>
          <p:nvPr>
            <p:ph type="sldNum" sz="quarter" idx="2"/>
          </p:nvPr>
        </p:nvSpPr>
        <p:spPr>
          <a:xfrm>
            <a:off x="11730831" y="6532738"/>
            <a:ext cx="459467" cy="320041"/>
          </a:xfrm>
        </p:spPr>
        <p:txBody>
          <a:bodyPr lIns="91440" tIns="45720" rIns="91440" bIns="45720" anchor="t"/>
          <a:lstStyle/>
          <a:p>
            <a:pPr algn="r"/>
            <a:fld id="{86CB4B4D-7CA3-9044-876B-883B54F8677D}" type="slidenum">
              <a:rPr lang="fr-FR" sz="1200">
                <a:solidFill>
                  <a:srgbClr val="7F7F7F"/>
                </a:solidFill>
              </a:rPr>
              <a:pPr algn="r"/>
              <a:t>12</a:t>
            </a:fld>
            <a:endParaRPr sz="1200">
              <a:solidFill>
                <a:srgbClr val="7F7F7F"/>
              </a:solidFill>
            </a:endParaRPr>
          </a:p>
        </p:txBody>
      </p:sp>
    </p:spTree>
    <p:extLst>
      <p:ext uri="{BB962C8B-B14F-4D97-AF65-F5344CB8AC3E}">
        <p14:creationId xmlns:p14="http://schemas.microsoft.com/office/powerpoint/2010/main" val="13038845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2214487" y="1822973"/>
            <a:ext cx="7774258" cy="1870076"/>
          </a:xfrm>
          <a:prstGeom prst="rect">
            <a:avLst/>
          </a:prstGeom>
        </p:spPr>
        <p:txBody>
          <a:bodyPr lIns="0" tIns="0" rIns="0" bIns="0"/>
          <a:lstStyle>
            <a:lvl1pPr>
              <a:spcBef>
                <a:spcPts val="0"/>
              </a:spcBef>
              <a:defRPr sz="3200"/>
            </a:lvl1pPr>
          </a:lstStyle>
          <a:p>
            <a:pPr>
              <a:defRPr b="1"/>
            </a:pPr>
            <a:r>
              <a:t>2.2. Introduction à l’élaboration dʼune POS</a:t>
            </a:r>
          </a:p>
        </p:txBody>
      </p:sp>
      <p:sp>
        <p:nvSpPr>
          <p:cNvPr id="3" name="Espace réservé du numéro de diapositive 2">
            <a:extLst>
              <a:ext uri="{FF2B5EF4-FFF2-40B4-BE49-F238E27FC236}">
                <a16:creationId xmlns:a16="http://schemas.microsoft.com/office/drawing/2014/main" id="{A9A7ADAA-200B-953A-25EA-7DDB428B8401}"/>
              </a:ext>
            </a:extLst>
          </p:cNvPr>
          <p:cNvSpPr>
            <a:spLocks noGrp="1"/>
          </p:cNvSpPr>
          <p:nvPr>
            <p:ph type="sldNum" sz="quarter" idx="2"/>
          </p:nvPr>
        </p:nvSpPr>
        <p:spPr>
          <a:xfrm>
            <a:off x="11780550" y="6547600"/>
            <a:ext cx="411842" cy="308135"/>
          </a:xfrm>
        </p:spPr>
        <p:txBody>
          <a:bodyPr lIns="91440" tIns="45720" rIns="91440" bIns="45720" anchor="t"/>
          <a:lstStyle/>
          <a:p>
            <a:pPr algn="r"/>
            <a:fld id="{86CB4B4D-7CA3-9044-876B-883B54F8677D}" type="slidenum">
              <a:rPr lang="fr-FR" sz="1200">
                <a:solidFill>
                  <a:srgbClr val="7F7F7F"/>
                </a:solidFill>
              </a:rPr>
              <a:pPr algn="r"/>
              <a:t>13</a:t>
            </a:fld>
            <a:endParaRPr sz="1200">
              <a:solidFill>
                <a:srgbClr val="7F7F7F"/>
              </a:solidFill>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603758" y="2010284"/>
            <a:ext cx="7049257" cy="213135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a:spcBef>
                <a:spcPts val="500"/>
              </a:spcBef>
              <a:buClr>
                <a:srgbClr val="00B050"/>
              </a:buClr>
              <a:buSzPct val="100000"/>
              <a:defRPr sz="2400">
                <a:solidFill>
                  <a:srgbClr val="10253F"/>
                </a:solidFill>
                <a:latin typeface="Source Sans Pro Regular"/>
                <a:ea typeface="Arial"/>
                <a:cs typeface="Arial"/>
                <a:sym typeface="Arial"/>
              </a:defRPr>
            </a:pPr>
            <a:r>
              <a:t>À l’issue de cette séance, vous saurez :</a:t>
            </a:r>
            <a:endParaRPr>
              <a:latin typeface="Source Sans Pro Regular"/>
              <a:ea typeface="Arial"/>
              <a:cs typeface="Arial"/>
            </a:endParaRPr>
          </a:p>
          <a:p>
            <a:pPr marL="307975" indent="-307975">
              <a:spcBef>
                <a:spcPts val="500"/>
              </a:spcBef>
              <a:buClr>
                <a:schemeClr val="accent3"/>
              </a:buClr>
              <a:buSzPct val="100000"/>
              <a:buFont typeface="Arial"/>
              <a:buChar char="•"/>
              <a:defRPr sz="2400">
                <a:solidFill>
                  <a:srgbClr val="10253F"/>
                </a:solidFill>
                <a:latin typeface="Source Sans Pro Regular"/>
                <a:ea typeface="Arial"/>
                <a:cs typeface="Arial"/>
                <a:sym typeface="Arial"/>
              </a:defRPr>
            </a:pPr>
            <a:r>
              <a:t>Décrire le processus d’élaboration d’une POS</a:t>
            </a:r>
            <a:endParaRPr sz="2400">
              <a:solidFill>
                <a:srgbClr val="10253F"/>
              </a:solidFill>
              <a:latin typeface="Source Sans Pro Regular"/>
              <a:ea typeface="Arial"/>
              <a:cs typeface="Arial"/>
            </a:endParaRP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Arial"/>
              </a:defRPr>
            </a:pPr>
            <a:r>
              <a:t>Décrire le contenu et le format d’une POS</a:t>
            </a:r>
            <a:endParaRPr sz="2400">
              <a:solidFill>
                <a:srgbClr val="10253F"/>
              </a:solidFill>
              <a:latin typeface="Source Sans Pro Regular"/>
              <a:cs typeface="Arial"/>
            </a:endParaRP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Source Sans Pro Regular"/>
              </a:defRPr>
            </a:pPr>
            <a:r>
              <a:t>Rappeler les éléments qu’il est recommandé dʼintégrer dans les POS applicables aux EIR</a:t>
            </a:r>
            <a:endParaRPr sz="2400">
              <a:solidFill>
                <a:srgbClr val="10253F"/>
              </a:solidFill>
              <a:latin typeface="Source Sans Pro Regular"/>
              <a:ea typeface="Source Sans Pro Regular"/>
              <a:cs typeface="Arial"/>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t>Objectifs de la séance</a:t>
            </a:r>
            <a:endParaRPr b="1"/>
          </a:p>
        </p:txBody>
      </p:sp>
      <p:sp>
        <p:nvSpPr>
          <p:cNvPr id="4" name="Espace réservé du numéro de diapositive 3">
            <a:extLst>
              <a:ext uri="{FF2B5EF4-FFF2-40B4-BE49-F238E27FC236}">
                <a16:creationId xmlns:a16="http://schemas.microsoft.com/office/drawing/2014/main" id="{7892C509-25E5-041A-B83F-5117D02546E8}"/>
              </a:ext>
            </a:extLst>
          </p:cNvPr>
          <p:cNvSpPr>
            <a:spLocks noGrp="1"/>
          </p:cNvSpPr>
          <p:nvPr>
            <p:ph type="sldNum" sz="quarter" idx="2"/>
          </p:nvPr>
        </p:nvSpPr>
        <p:spPr>
          <a:xfrm>
            <a:off x="11742738" y="6532738"/>
            <a:ext cx="447561" cy="320041"/>
          </a:xfrm>
        </p:spPr>
        <p:txBody>
          <a:bodyPr lIns="91440" tIns="45720" rIns="91440" bIns="45720" anchor="t"/>
          <a:lstStyle/>
          <a:p>
            <a:pPr algn="r"/>
            <a:fld id="{86CB4B4D-7CA3-9044-876B-883B54F8677D}" type="slidenum">
              <a:rPr lang="fr-FR" sz="1200" dirty="0">
                <a:solidFill>
                  <a:srgbClr val="7F7F7F"/>
                </a:solidFill>
              </a:rPr>
              <a:pPr algn="r"/>
              <a:t>14</a:t>
            </a:fld>
            <a:endParaRPr sz="1200">
              <a:solidFill>
                <a:srgbClr val="7F7F7F"/>
              </a:solidFill>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8">
            <a:extLst>
              <a:ext uri="{FF2B5EF4-FFF2-40B4-BE49-F238E27FC236}">
                <a16:creationId xmlns:a16="http://schemas.microsoft.com/office/drawing/2014/main" id="{0BC0CE94-08E4-455D-8A86-8BFD65D55D5C}"/>
              </a:ext>
            </a:extLst>
          </p:cNvPr>
          <p:cNvSpPr>
            <a:spLocks noGrp="1"/>
          </p:cNvSpPr>
          <p:nvPr>
            <p:ph type="title"/>
          </p:nvPr>
        </p:nvSpPr>
        <p:spPr>
          <a:xfrm>
            <a:off x="261994" y="820675"/>
            <a:ext cx="4917281" cy="646114"/>
          </a:xfrm>
        </p:spPr>
        <p:txBody>
          <a:bodyPr lIns="45719" tIns="45720" rIns="45719" bIns="45720" anchor="ctr">
            <a:noAutofit/>
          </a:bodyPr>
          <a:lstStyle/>
          <a:p>
            <a:pPr>
              <a:defRPr sz="2800" b="1">
                <a:solidFill>
                  <a:srgbClr val="951D19"/>
                </a:solidFill>
                <a:latin typeface="Source Sans Pro Regular"/>
              </a:defRPr>
            </a:pPr>
            <a:r>
              <a:t>Élaboration de POS (1)</a:t>
            </a:r>
          </a:p>
        </p:txBody>
      </p:sp>
      <p:sp>
        <p:nvSpPr>
          <p:cNvPr id="5" name="Rectangle 3"/>
          <p:cNvSpPr>
            <a:spLocks noGrp="1" noChangeArrowheads="1"/>
          </p:cNvSpPr>
          <p:nvPr>
            <p:ph type="body" idx="1"/>
          </p:nvPr>
        </p:nvSpPr>
        <p:spPr>
          <a:xfrm>
            <a:off x="1223965" y="1663720"/>
            <a:ext cx="9737397" cy="4654071"/>
          </a:xfrm>
          <a:prstGeom prst="rect">
            <a:avLst/>
          </a:prstGeom>
          <a:ln>
            <a:noFill/>
          </a:ln>
        </p:spPr>
        <p:txBody>
          <a:bodyPr lIns="45719" tIns="45720" rIns="45719" bIns="45720" anchor="t">
            <a:noAutofit/>
          </a:bodyPr>
          <a:lstStyle/>
          <a:p>
            <a:pPr marL="307975" indent="-307975" defTabSz="914400" hangingPunct="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Calibri"/>
              </a:defRPr>
            </a:pPr>
            <a:r>
              <a:rPr dirty="0"/>
              <a:t>Pour </a:t>
            </a:r>
            <a:r>
              <a:rPr dirty="0" err="1"/>
              <a:t>mettre</a:t>
            </a:r>
            <a:r>
              <a:rPr dirty="0"/>
              <a:t> au point </a:t>
            </a:r>
            <a:r>
              <a:rPr dirty="0" err="1"/>
              <a:t>une</a:t>
            </a:r>
            <a:r>
              <a:rPr dirty="0"/>
              <a:t> POS applicable à </a:t>
            </a:r>
            <a:r>
              <a:rPr dirty="0" err="1"/>
              <a:t>une</a:t>
            </a:r>
            <a:r>
              <a:rPr dirty="0"/>
              <a:t> </a:t>
            </a:r>
            <a:r>
              <a:rPr dirty="0" err="1"/>
              <a:t>activité</a:t>
            </a:r>
            <a:r>
              <a:rPr dirty="0"/>
              <a:t> </a:t>
            </a:r>
            <a:r>
              <a:rPr dirty="0" err="1"/>
              <a:t>spécifique</a:t>
            </a:r>
            <a:r>
              <a:rPr dirty="0"/>
              <a:t>, </a:t>
            </a:r>
            <a:r>
              <a:rPr b="1" dirty="0"/>
              <a:t>il </a:t>
            </a:r>
            <a:r>
              <a:rPr b="1" dirty="0" err="1"/>
              <a:t>suffit</a:t>
            </a:r>
            <a:r>
              <a:rPr b="1" dirty="0"/>
              <a:t> de noter, </a:t>
            </a:r>
            <a:r>
              <a:rPr b="1" dirty="0" err="1"/>
              <a:t>en</a:t>
            </a:r>
            <a:r>
              <a:rPr b="1" dirty="0"/>
              <a:t> </a:t>
            </a:r>
            <a:r>
              <a:rPr b="1" dirty="0" err="1"/>
              <a:t>utilisant</a:t>
            </a:r>
            <a:r>
              <a:rPr b="1" dirty="0"/>
              <a:t> le </a:t>
            </a:r>
            <a:r>
              <a:rPr b="1" dirty="0" err="1"/>
              <a:t>modèle</a:t>
            </a:r>
            <a:r>
              <a:rPr b="1" dirty="0"/>
              <a:t> </a:t>
            </a:r>
            <a:r>
              <a:rPr b="1" dirty="0" err="1"/>
              <a:t>proposé</a:t>
            </a:r>
            <a:r>
              <a:rPr b="1" dirty="0"/>
              <a:t>, les étapes </a:t>
            </a:r>
            <a:r>
              <a:rPr b="1" dirty="0" err="1"/>
              <a:t>suivies</a:t>
            </a:r>
            <a:r>
              <a:rPr b="1" dirty="0"/>
              <a:t> pour </a:t>
            </a:r>
            <a:r>
              <a:rPr b="1" dirty="0" err="1"/>
              <a:t>réaliser</a:t>
            </a:r>
            <a:r>
              <a:rPr b="1" dirty="0"/>
              <a:t> les </a:t>
            </a:r>
            <a:r>
              <a:rPr b="1" dirty="0" err="1"/>
              <a:t>tâches</a:t>
            </a:r>
            <a:r>
              <a:rPr dirty="0"/>
              <a:t> </a:t>
            </a:r>
            <a:r>
              <a:rPr dirty="0" err="1"/>
              <a:t>propres</a:t>
            </a:r>
            <a:r>
              <a:rPr dirty="0"/>
              <a:t> à </a:t>
            </a:r>
            <a:r>
              <a:rPr dirty="0" err="1"/>
              <a:t>cette</a:t>
            </a:r>
            <a:r>
              <a:rPr dirty="0"/>
              <a:t> </a:t>
            </a:r>
            <a:r>
              <a:rPr dirty="0" err="1"/>
              <a:t>activité</a:t>
            </a:r>
            <a:endParaRPr dirty="0">
              <a:solidFill>
                <a:srgbClr val="10253F"/>
              </a:solidFill>
              <a:cs typeface="Arial"/>
              <a:sym typeface="Calibri"/>
            </a:endParaRPr>
          </a:p>
          <a:p>
            <a:pPr marL="307975" indent="-307975" defTabSz="914400" hangingPunct="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dirty="0">
              <a:solidFill>
                <a:srgbClr val="10253F"/>
              </a:solidFill>
              <a:cs typeface="Arial"/>
              <a:sym typeface="Calibri"/>
            </a:endParaRPr>
          </a:p>
          <a:p>
            <a:pPr marL="307975" indent="-307975" defTabSz="914400" hangingPunct="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Calibri"/>
              </a:defRPr>
            </a:pPr>
            <a:r>
              <a:rPr dirty="0" err="1"/>
              <a:t>Déterminez</a:t>
            </a:r>
            <a:r>
              <a:rPr dirty="0"/>
              <a:t> </a:t>
            </a:r>
            <a:r>
              <a:rPr dirty="0" err="1"/>
              <a:t>quels</a:t>
            </a:r>
            <a:r>
              <a:rPr dirty="0"/>
              <a:t> </a:t>
            </a:r>
            <a:r>
              <a:rPr dirty="0" err="1"/>
              <a:t>sont</a:t>
            </a:r>
            <a:r>
              <a:rPr dirty="0"/>
              <a:t> les </a:t>
            </a:r>
            <a:r>
              <a:rPr dirty="0" err="1"/>
              <a:t>domaines</a:t>
            </a:r>
            <a:r>
              <a:rPr dirty="0"/>
              <a:t> de </a:t>
            </a:r>
            <a:r>
              <a:rPr dirty="0" err="1"/>
              <a:t>votre</a:t>
            </a:r>
            <a:r>
              <a:rPr dirty="0"/>
              <a:t> service </a:t>
            </a:r>
            <a:r>
              <a:rPr dirty="0" err="1"/>
              <a:t>opérationnel</a:t>
            </a:r>
            <a:r>
              <a:rPr dirty="0"/>
              <a:t> </a:t>
            </a:r>
            <a:r>
              <a:rPr b="1" dirty="0"/>
              <a:t>pour </a:t>
            </a:r>
            <a:r>
              <a:rPr b="1" dirty="0" err="1"/>
              <a:t>lesquels</a:t>
            </a:r>
            <a:r>
              <a:rPr b="1" dirty="0"/>
              <a:t> des </a:t>
            </a:r>
            <a:r>
              <a:rPr b="1" dirty="0" err="1"/>
              <a:t>procédures</a:t>
            </a:r>
            <a:r>
              <a:rPr b="1" dirty="0"/>
              <a:t> standards </a:t>
            </a:r>
            <a:r>
              <a:rPr b="1" dirty="0" err="1"/>
              <a:t>sont</a:t>
            </a:r>
            <a:r>
              <a:rPr b="1" dirty="0"/>
              <a:t> </a:t>
            </a:r>
            <a:r>
              <a:rPr b="1" dirty="0" err="1"/>
              <a:t>nécessaires</a:t>
            </a:r>
            <a:r>
              <a:rPr b="1" dirty="0"/>
              <a:t>.</a:t>
            </a:r>
            <a:r>
              <a:rPr dirty="0"/>
              <a:t> </a:t>
            </a:r>
            <a:r>
              <a:rPr dirty="0" err="1"/>
              <a:t>Commencez</a:t>
            </a:r>
            <a:r>
              <a:rPr dirty="0"/>
              <a:t> par les </a:t>
            </a:r>
            <a:r>
              <a:rPr dirty="0" err="1"/>
              <a:t>principaux</a:t>
            </a:r>
            <a:r>
              <a:rPr dirty="0"/>
              <a:t> </a:t>
            </a:r>
            <a:r>
              <a:rPr dirty="0" err="1"/>
              <a:t>domaines</a:t>
            </a:r>
            <a:r>
              <a:rPr dirty="0"/>
              <a:t> </a:t>
            </a:r>
            <a:r>
              <a:rPr dirty="0" err="1"/>
              <a:t>relatifs</a:t>
            </a:r>
            <a:r>
              <a:rPr dirty="0"/>
              <a:t> à </a:t>
            </a:r>
            <a:r>
              <a:rPr dirty="0" err="1"/>
              <a:t>votre</a:t>
            </a:r>
            <a:r>
              <a:rPr dirty="0"/>
              <a:t> </a:t>
            </a:r>
            <a:r>
              <a:rPr dirty="0" err="1"/>
              <a:t>activité</a:t>
            </a:r>
            <a:r>
              <a:rPr dirty="0"/>
              <a:t> </a:t>
            </a:r>
            <a:r>
              <a:rPr dirty="0" err="1"/>
              <a:t>ou</a:t>
            </a:r>
            <a:r>
              <a:rPr dirty="0"/>
              <a:t> par </a:t>
            </a:r>
            <a:r>
              <a:rPr dirty="0" err="1"/>
              <a:t>ceux</a:t>
            </a:r>
            <a:r>
              <a:rPr dirty="0"/>
              <a:t> qui constituent des </a:t>
            </a:r>
            <a:r>
              <a:rPr dirty="0" err="1"/>
              <a:t>priorités</a:t>
            </a:r>
            <a:r>
              <a:rPr dirty="0"/>
              <a:t> pour </a:t>
            </a:r>
            <a:r>
              <a:rPr dirty="0" err="1"/>
              <a:t>votre</a:t>
            </a:r>
            <a:r>
              <a:rPr dirty="0"/>
              <a:t> </a:t>
            </a:r>
            <a:r>
              <a:rPr dirty="0" err="1"/>
              <a:t>organisation</a:t>
            </a:r>
            <a:endParaRPr dirty="0"/>
          </a:p>
          <a:p>
            <a:pPr marL="307975" indent="-307975" defTabSz="914400" hangingPunct="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dirty="0">
              <a:solidFill>
                <a:srgbClr val="10253F"/>
              </a:solidFill>
              <a:cs typeface="Arial"/>
              <a:sym typeface="Calibri"/>
            </a:endParaRPr>
          </a:p>
          <a:p>
            <a:pPr marL="307975" indent="-307975" defTabSz="914400" hangingPunct="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Calibri"/>
              </a:defRPr>
            </a:pPr>
            <a:r>
              <a:rPr dirty="0" err="1"/>
              <a:t>Interrogez</a:t>
            </a:r>
            <a:r>
              <a:rPr dirty="0"/>
              <a:t> des experts pour savoir comment </a:t>
            </a:r>
            <a:r>
              <a:rPr dirty="0" err="1"/>
              <a:t>élaborer</a:t>
            </a:r>
            <a:r>
              <a:rPr dirty="0"/>
              <a:t> les POS</a:t>
            </a:r>
          </a:p>
        </p:txBody>
      </p:sp>
      <p:sp>
        <p:nvSpPr>
          <p:cNvPr id="2" name="ZoneTexte 1">
            <a:extLst>
              <a:ext uri="{FF2B5EF4-FFF2-40B4-BE49-F238E27FC236}">
                <a16:creationId xmlns:a16="http://schemas.microsoft.com/office/drawing/2014/main" id="{9C4163EF-7EBE-9822-F31C-F8B01CC99E1C}"/>
              </a:ext>
            </a:extLst>
          </p:cNvPr>
          <p:cNvSpPr txBox="1"/>
          <p:nvPr/>
        </p:nvSpPr>
        <p:spPr>
          <a:xfrm>
            <a:off x="176212" y="-2381"/>
            <a:ext cx="8458199"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a:latin typeface="Source Sans Pro Bold"/>
              </a:defRPr>
            </a:pPr>
            <a:r>
              <a:rPr b="1">
                <a:solidFill>
                  <a:srgbClr val="FFFFFF"/>
                </a:solidFill>
              </a:rPr>
              <a:t>2.2. Introduction à l’élaboration dʼune POS</a:t>
            </a:r>
            <a:endParaRPr sz="3200"/>
          </a:p>
        </p:txBody>
      </p:sp>
      <p:sp>
        <p:nvSpPr>
          <p:cNvPr id="4" name="Espace réservé du numéro de diapositive 3">
            <a:extLst>
              <a:ext uri="{FF2B5EF4-FFF2-40B4-BE49-F238E27FC236}">
                <a16:creationId xmlns:a16="http://schemas.microsoft.com/office/drawing/2014/main" id="{5EA7A78A-2B98-F575-2C89-C71D773B6FFC}"/>
              </a:ext>
            </a:extLst>
          </p:cNvPr>
          <p:cNvSpPr>
            <a:spLocks noGrp="1"/>
          </p:cNvSpPr>
          <p:nvPr>
            <p:ph type="sldNum" sz="quarter" idx="2"/>
          </p:nvPr>
        </p:nvSpPr>
        <p:spPr>
          <a:xfrm>
            <a:off x="11766550" y="6497020"/>
            <a:ext cx="423748" cy="355759"/>
          </a:xfrm>
        </p:spPr>
        <p:txBody>
          <a:bodyPr lIns="91440" tIns="45720" rIns="91440" bIns="45720" anchor="t"/>
          <a:lstStyle/>
          <a:p>
            <a:pPr algn="r"/>
            <a:fld id="{86CB4B4D-7CA3-9044-876B-883B54F8677D}" type="slidenum">
              <a:rPr lang="fr-FR" sz="1200">
                <a:solidFill>
                  <a:srgbClr val="7F7F7F"/>
                </a:solidFill>
              </a:rPr>
              <a:pPr algn="r"/>
              <a:t>15</a:t>
            </a:fld>
            <a:endParaRPr sz="1200">
              <a:solidFill>
                <a:srgbClr val="7F7F7F"/>
              </a:solidFill>
            </a:endParaRPr>
          </a:p>
        </p:txBody>
      </p:sp>
    </p:spTree>
    <p:extLst>
      <p:ext uri="{BB962C8B-B14F-4D97-AF65-F5344CB8AC3E}">
        <p14:creationId xmlns:p14="http://schemas.microsoft.com/office/powerpoint/2010/main" val="112685476"/>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8">
            <a:extLst>
              <a:ext uri="{FF2B5EF4-FFF2-40B4-BE49-F238E27FC236}">
                <a16:creationId xmlns:a16="http://schemas.microsoft.com/office/drawing/2014/main" id="{0BC0CE94-08E4-455D-8A86-8BFD65D55D5C}"/>
              </a:ext>
            </a:extLst>
          </p:cNvPr>
          <p:cNvSpPr>
            <a:spLocks noGrp="1"/>
          </p:cNvSpPr>
          <p:nvPr>
            <p:ph type="title"/>
          </p:nvPr>
        </p:nvSpPr>
        <p:spPr>
          <a:xfrm>
            <a:off x="190557" y="856393"/>
            <a:ext cx="5155405" cy="646114"/>
          </a:xfrm>
        </p:spPr>
        <p:txBody>
          <a:bodyPr lIns="45719" tIns="45720" rIns="45719" bIns="45720" anchor="ctr">
            <a:noAutofit/>
          </a:bodyPr>
          <a:lstStyle/>
          <a:p>
            <a:pPr>
              <a:defRPr sz="2800" b="1">
                <a:solidFill>
                  <a:srgbClr val="951D19"/>
                </a:solidFill>
                <a:latin typeface="Source Sans Pro Regular"/>
              </a:defRPr>
            </a:pPr>
            <a:r>
              <a:t>Élaboration de POS (2)</a:t>
            </a:r>
          </a:p>
        </p:txBody>
      </p:sp>
      <p:sp>
        <p:nvSpPr>
          <p:cNvPr id="6" name="Rectangle 3"/>
          <p:cNvSpPr>
            <a:spLocks noGrp="1" noChangeArrowheads="1"/>
          </p:cNvSpPr>
          <p:nvPr>
            <p:ph type="body" idx="1"/>
          </p:nvPr>
        </p:nvSpPr>
        <p:spPr>
          <a:xfrm>
            <a:off x="1045371" y="1770876"/>
            <a:ext cx="9368303" cy="3320572"/>
          </a:xfrm>
          <a:prstGeom prst="rect">
            <a:avLst/>
          </a:prstGeom>
          <a:ln>
            <a:noFill/>
          </a:ln>
        </p:spPr>
        <p:txBody>
          <a:bodyPr lIns="45719" tIns="45720" rIns="45719" bIns="45720" anchor="t">
            <a:noAutofit/>
          </a:bodyPr>
          <a:lstStyle/>
          <a:p>
            <a:pPr marL="342265" indent="-342265">
              <a:spcBef>
                <a:spcPts val="0"/>
              </a:spcBef>
              <a:buClr>
                <a:srgbClr val="002060"/>
              </a:buClr>
              <a:buSzPct val="80000"/>
              <a:defRPr>
                <a:solidFill>
                  <a:srgbClr val="10253F"/>
                </a:solidFill>
                <a:cs typeface="Arial"/>
                <a:sym typeface="Calibri"/>
              </a:defRPr>
            </a:pPr>
            <a:r>
              <a:t>Posez-vous les questions suivantes :</a:t>
            </a:r>
            <a:endParaRPr>
              <a:solidFill>
                <a:srgbClr val="10253F"/>
              </a:solidFill>
              <a:cs typeface="Arial"/>
              <a:sym typeface="Calibri"/>
            </a:endParaRPr>
          </a:p>
          <a:p>
            <a:pPr marL="307975" lvl="1"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mj-lt"/>
                <a:cs typeface="+mj-lt"/>
                <a:sym typeface="Calibri"/>
              </a:defRPr>
            </a:pPr>
            <a:r>
              <a:t>Quels sont les différents types de POS applicables aux EIR ?</a:t>
            </a:r>
          </a:p>
          <a:p>
            <a:pPr marL="307975" lvl="1"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mj-lt"/>
                <a:cs typeface="+mj-lt"/>
                <a:sym typeface="Calibri"/>
              </a:defRPr>
            </a:pPr>
            <a:r>
              <a:t>Quelles sont les POS nécessaires ?</a:t>
            </a:r>
          </a:p>
          <a:p>
            <a:pPr marL="307975" lvl="1"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mj-lt"/>
                <a:cs typeface="+mj-lt"/>
                <a:sym typeface="Calibri"/>
              </a:defRPr>
            </a:pPr>
            <a:r>
              <a:t>Qui a la responsabilité de lʼélaboration des POS applicables aux EIR ? Quels décideurs faut-il impliquer dans le processus dʼélaboration des POS ?</a:t>
            </a:r>
          </a:p>
          <a:p>
            <a:pPr marL="307975" lvl="1"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mj-lt"/>
                <a:cs typeface="+mj-lt"/>
                <a:sym typeface="Calibri"/>
              </a:defRPr>
            </a:pPr>
            <a:r>
              <a:t>Où les POS seront-elles conservées et tenues à jour pour un accès rapide ?</a:t>
            </a:r>
          </a:p>
          <a:p>
            <a:pPr marL="307975" lvl="1"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mj-lt"/>
                <a:cs typeface="+mj-lt"/>
                <a:sym typeface="Calibri"/>
              </a:defRPr>
            </a:pPr>
            <a:r>
              <a:t>Qui sera chargé de revoir et dʼapprouver les propositions de POS applicables aux EIR ? </a:t>
            </a:r>
          </a:p>
        </p:txBody>
      </p:sp>
      <p:sp>
        <p:nvSpPr>
          <p:cNvPr id="4" name="ZoneTexte 3">
            <a:extLst>
              <a:ext uri="{FF2B5EF4-FFF2-40B4-BE49-F238E27FC236}">
                <a16:creationId xmlns:a16="http://schemas.microsoft.com/office/drawing/2014/main" id="{B677CAB6-5297-32A3-D018-2BE16E2682D8}"/>
              </a:ext>
            </a:extLst>
          </p:cNvPr>
          <p:cNvSpPr txBox="1"/>
          <p:nvPr/>
        </p:nvSpPr>
        <p:spPr>
          <a:xfrm>
            <a:off x="176212" y="-2381"/>
            <a:ext cx="8458199"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a:latin typeface="Source Sans Pro Bold"/>
              </a:defRPr>
            </a:pPr>
            <a:r>
              <a:rPr b="1">
                <a:solidFill>
                  <a:srgbClr val="FFFFFF"/>
                </a:solidFill>
              </a:rPr>
              <a:t>2.1 Introduction à l’élaboration dʼune POS</a:t>
            </a:r>
            <a:endParaRPr sz="3200"/>
          </a:p>
        </p:txBody>
      </p:sp>
      <p:sp>
        <p:nvSpPr>
          <p:cNvPr id="3" name="Espace réservé du numéro de diapositive 2">
            <a:extLst>
              <a:ext uri="{FF2B5EF4-FFF2-40B4-BE49-F238E27FC236}">
                <a16:creationId xmlns:a16="http://schemas.microsoft.com/office/drawing/2014/main" id="{7368AFE8-51B1-9988-CC36-DA8FE7F1118F}"/>
              </a:ext>
            </a:extLst>
          </p:cNvPr>
          <p:cNvSpPr>
            <a:spLocks noGrp="1"/>
          </p:cNvSpPr>
          <p:nvPr>
            <p:ph type="sldNum" sz="quarter" idx="2"/>
          </p:nvPr>
        </p:nvSpPr>
        <p:spPr>
          <a:xfrm>
            <a:off x="11778455" y="6532738"/>
            <a:ext cx="411843" cy="320041"/>
          </a:xfrm>
        </p:spPr>
        <p:txBody>
          <a:bodyPr lIns="91440" tIns="45720" rIns="91440" bIns="45720" anchor="t"/>
          <a:lstStyle/>
          <a:p>
            <a:pPr algn="r"/>
            <a:fld id="{86CB4B4D-7CA3-9044-876B-883B54F8677D}" type="slidenum">
              <a:rPr lang="fr-FR" sz="1100">
                <a:solidFill>
                  <a:srgbClr val="7F7F7F"/>
                </a:solidFill>
              </a:rPr>
              <a:pPr algn="r"/>
              <a:t>16</a:t>
            </a:fld>
            <a:endParaRPr sz="1100">
              <a:solidFill>
                <a:srgbClr val="7F7F7F"/>
              </a:solidFill>
            </a:endParaRPr>
          </a:p>
        </p:txBody>
      </p:sp>
    </p:spTree>
    <p:extLst>
      <p:ext uri="{BB962C8B-B14F-4D97-AF65-F5344CB8AC3E}">
        <p14:creationId xmlns:p14="http://schemas.microsoft.com/office/powerpoint/2010/main" val="1467023649"/>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a:xfrm>
            <a:off x="190557" y="832581"/>
            <a:ext cx="3571875" cy="646114"/>
          </a:xfrm>
        </p:spPr>
        <p:txBody>
          <a:bodyPr lIns="45719" tIns="45720" rIns="45719" bIns="45720" anchor="ctr">
            <a:normAutofit/>
          </a:bodyPr>
          <a:lstStyle/>
          <a:p>
            <a:pPr>
              <a:lnSpc>
                <a:spcPts val="2500"/>
              </a:lnSpc>
              <a:defRPr sz="2800" b="1">
                <a:solidFill>
                  <a:srgbClr val="951D19"/>
                </a:solidFill>
                <a:latin typeface="Source Sans Pro Regular"/>
              </a:defRPr>
            </a:pPr>
            <a:r>
              <a:t>Contenu des POS</a:t>
            </a:r>
          </a:p>
        </p:txBody>
      </p:sp>
      <p:sp>
        <p:nvSpPr>
          <p:cNvPr id="8195" name="Rectangle 3"/>
          <p:cNvSpPr>
            <a:spLocks noGrp="1" noChangeArrowheads="1"/>
          </p:cNvSpPr>
          <p:nvPr>
            <p:ph type="body" idx="1"/>
          </p:nvPr>
        </p:nvSpPr>
        <p:spPr>
          <a:xfrm>
            <a:off x="592935" y="1437501"/>
            <a:ext cx="10999458" cy="4654071"/>
          </a:xfrm>
        </p:spPr>
        <p:txBody>
          <a:bodyPr lIns="45719" tIns="45720" rIns="45719" bIns="45720" anchor="t">
            <a:noAutofit/>
          </a:bodyPr>
          <a:lstStyle/>
          <a:p>
            <a:pPr marL="0" lvl="1" indent="0" defTabSz="914400" hangingPunct="0">
              <a:lnSpc>
                <a:spcPct val="100000"/>
              </a:lnSpc>
              <a:spcBef>
                <a:spcPts val="500"/>
              </a:spcBef>
              <a:buClr>
                <a:srgbClr val="00B050"/>
              </a:buClr>
              <a:buNone/>
              <a:defRPr sz="2200" b="1">
                <a:solidFill>
                  <a:srgbClr val="10253F"/>
                </a:solidFill>
                <a:latin typeface="Source Sans Pro Regular"/>
                <a:ea typeface="Source Sans Pro Regular"/>
                <a:cs typeface="Arial"/>
                <a:sym typeface="Source Sans Pro Regular"/>
              </a:defRPr>
            </a:pPr>
            <a:r>
              <a:rPr sz="2000" dirty="0"/>
              <a:t>I.  INTRODUCTION </a:t>
            </a:r>
          </a:p>
          <a:p>
            <a:pPr marL="597535" lvl="3" indent="-307975" defTabSz="914400" hangingPunct="0">
              <a:lnSpc>
                <a:spcPct val="100000"/>
              </a:lnSpc>
              <a:spcBef>
                <a:spcPts val="500"/>
              </a:spcBef>
              <a:buClr>
                <a:schemeClr val="accent3"/>
              </a:buClr>
              <a:buFont typeface="Arial"/>
              <a:buChar char="•"/>
              <a:defRPr sz="2200">
                <a:solidFill>
                  <a:srgbClr val="10253F"/>
                </a:solidFill>
                <a:latin typeface="Source Sans Pro Regular"/>
                <a:ea typeface="Source Sans Pro Regular"/>
                <a:cs typeface="Arial"/>
                <a:sym typeface="Source Sans Pro Regular"/>
              </a:defRPr>
            </a:pPr>
            <a:r>
              <a:rPr sz="2000" dirty="0"/>
              <a:t>Objectif :  justification de </a:t>
            </a:r>
            <a:r>
              <a:rPr sz="2000" dirty="0" err="1"/>
              <a:t>lʼactivité</a:t>
            </a:r>
            <a:r>
              <a:rPr sz="2000" dirty="0"/>
              <a:t> et de </a:t>
            </a:r>
            <a:r>
              <a:rPr sz="2000" dirty="0" err="1"/>
              <a:t>lʼétablissement</a:t>
            </a:r>
            <a:r>
              <a:rPr sz="2000" dirty="0"/>
              <a:t> de la </a:t>
            </a:r>
            <a:r>
              <a:rPr sz="2000" dirty="0" err="1"/>
              <a:t>procédure</a:t>
            </a:r>
            <a:endParaRPr sz="2000" dirty="0"/>
          </a:p>
          <a:p>
            <a:pPr marL="597535" lvl="3" indent="-307975" defTabSz="914400" hangingPunct="0">
              <a:lnSpc>
                <a:spcPct val="100000"/>
              </a:lnSpc>
              <a:spcBef>
                <a:spcPts val="500"/>
              </a:spcBef>
              <a:buClr>
                <a:schemeClr val="accent3"/>
              </a:buClr>
              <a:buFont typeface="Arial"/>
              <a:buChar char="•"/>
              <a:defRPr sz="2200">
                <a:solidFill>
                  <a:srgbClr val="10253F"/>
                </a:solidFill>
                <a:latin typeface="Source Sans Pro Regular"/>
                <a:ea typeface="Source Sans Pro Regular"/>
                <a:cs typeface="Arial"/>
                <a:sym typeface="Source Sans Pro Regular"/>
              </a:defRPr>
            </a:pPr>
            <a:r>
              <a:rPr sz="2000" dirty="0"/>
              <a:t>Champ </a:t>
            </a:r>
            <a:r>
              <a:rPr sz="2000" dirty="0" err="1"/>
              <a:t>d’application</a:t>
            </a:r>
            <a:r>
              <a:rPr sz="2000" dirty="0"/>
              <a:t> : </a:t>
            </a:r>
            <a:r>
              <a:rPr sz="2000" dirty="0" err="1"/>
              <a:t>présentation</a:t>
            </a:r>
            <a:r>
              <a:rPr sz="2000" dirty="0"/>
              <a:t> des </a:t>
            </a:r>
            <a:r>
              <a:rPr sz="2000" dirty="0" err="1"/>
              <a:t>acteurs</a:t>
            </a:r>
            <a:r>
              <a:rPr sz="2000" dirty="0"/>
              <a:t> </a:t>
            </a:r>
            <a:r>
              <a:rPr sz="2000" dirty="0" err="1"/>
              <a:t>concernés</a:t>
            </a:r>
            <a:r>
              <a:rPr sz="2000" dirty="0"/>
              <a:t> par </a:t>
            </a:r>
            <a:r>
              <a:rPr sz="2000" dirty="0" err="1"/>
              <a:t>lʼactivité</a:t>
            </a:r>
            <a:r>
              <a:rPr sz="2000" dirty="0"/>
              <a:t> (</a:t>
            </a:r>
            <a:r>
              <a:rPr sz="2000" dirty="0" err="1"/>
              <a:t>organismes</a:t>
            </a:r>
            <a:r>
              <a:rPr sz="2000" dirty="0"/>
              <a:t>, ensemble du personnel, etc.)</a:t>
            </a:r>
          </a:p>
          <a:p>
            <a:pPr marL="597535" lvl="3" indent="-307975" defTabSz="914400" hangingPunct="0">
              <a:lnSpc>
                <a:spcPct val="100000"/>
              </a:lnSpc>
              <a:spcBef>
                <a:spcPts val="500"/>
              </a:spcBef>
              <a:buClr>
                <a:schemeClr val="accent3"/>
              </a:buClr>
              <a:buFont typeface="Arial"/>
              <a:buChar char="•"/>
              <a:defRPr sz="2200">
                <a:solidFill>
                  <a:srgbClr val="10253F"/>
                </a:solidFill>
                <a:latin typeface="Source Sans Pro Regular"/>
                <a:ea typeface="Source Sans Pro Regular"/>
                <a:cs typeface="Arial"/>
                <a:sym typeface="Source Sans Pro Regular"/>
              </a:defRPr>
            </a:pPr>
            <a:r>
              <a:rPr sz="2000" dirty="0" err="1"/>
              <a:t>Principales</a:t>
            </a:r>
            <a:r>
              <a:rPr sz="2000" dirty="0"/>
              <a:t> parties </a:t>
            </a:r>
            <a:r>
              <a:rPr sz="2000" dirty="0" err="1"/>
              <a:t>prenantes</a:t>
            </a:r>
            <a:r>
              <a:rPr sz="2000" dirty="0"/>
              <a:t> : </a:t>
            </a:r>
            <a:r>
              <a:rPr sz="2000" dirty="0" err="1"/>
              <a:t>définition</a:t>
            </a:r>
            <a:r>
              <a:rPr sz="2000" dirty="0"/>
              <a:t> des </a:t>
            </a:r>
            <a:r>
              <a:rPr sz="2000" dirty="0" err="1"/>
              <a:t>principales</a:t>
            </a:r>
            <a:r>
              <a:rPr sz="2000" dirty="0"/>
              <a:t> parties </a:t>
            </a:r>
            <a:r>
              <a:rPr sz="2000" dirty="0" err="1"/>
              <a:t>prenantes</a:t>
            </a:r>
            <a:r>
              <a:rPr sz="2000" dirty="0"/>
              <a:t> et de </a:t>
            </a:r>
            <a:r>
              <a:rPr sz="2000" dirty="0" err="1"/>
              <a:t>leurs</a:t>
            </a:r>
            <a:r>
              <a:rPr sz="2000" dirty="0"/>
              <a:t> </a:t>
            </a:r>
            <a:r>
              <a:rPr sz="2000" dirty="0" err="1"/>
              <a:t>responsabilités</a:t>
            </a:r>
            <a:r>
              <a:rPr sz="2000" dirty="0"/>
              <a:t> dans </a:t>
            </a:r>
            <a:r>
              <a:rPr sz="2000" dirty="0" err="1"/>
              <a:t>lʼélaboration</a:t>
            </a:r>
            <a:r>
              <a:rPr sz="2000" dirty="0"/>
              <a:t> de la POS et la mise </a:t>
            </a:r>
            <a:r>
              <a:rPr sz="2000" dirty="0" err="1"/>
              <a:t>en</a:t>
            </a:r>
            <a:r>
              <a:rPr sz="2000" dirty="0"/>
              <a:t> </a:t>
            </a:r>
            <a:r>
              <a:rPr sz="2000" dirty="0" err="1"/>
              <a:t>œuvre</a:t>
            </a:r>
            <a:r>
              <a:rPr sz="2000" dirty="0"/>
              <a:t> de </a:t>
            </a:r>
            <a:r>
              <a:rPr sz="2000" dirty="0" err="1"/>
              <a:t>lʼactivité</a:t>
            </a:r>
            <a:r>
              <a:rPr sz="2000" dirty="0"/>
              <a:t>/du processus </a:t>
            </a:r>
          </a:p>
          <a:p>
            <a:pPr marL="0" lvl="1" indent="0" defTabSz="914400" hangingPunct="0">
              <a:lnSpc>
                <a:spcPct val="100000"/>
              </a:lnSpc>
              <a:spcBef>
                <a:spcPts val="500"/>
              </a:spcBef>
              <a:buClr>
                <a:srgbClr val="00B050"/>
              </a:buClr>
              <a:buNone/>
              <a:defRPr sz="2200" b="1">
                <a:solidFill>
                  <a:srgbClr val="10253F"/>
                </a:solidFill>
                <a:latin typeface="Source Sans Pro Regular"/>
                <a:ea typeface="Source Sans Pro Regular"/>
                <a:cs typeface="Arial"/>
                <a:sym typeface="Source Sans Pro Regular"/>
              </a:defRPr>
            </a:pPr>
            <a:r>
              <a:rPr sz="2000" dirty="0"/>
              <a:t>II. PROCÉDURES </a:t>
            </a:r>
          </a:p>
          <a:p>
            <a:pPr marL="597535" lvl="3" indent="-307975" defTabSz="914400" hangingPunct="0">
              <a:lnSpc>
                <a:spcPct val="100000"/>
              </a:lnSpc>
              <a:spcBef>
                <a:spcPts val="500"/>
              </a:spcBef>
              <a:buClr>
                <a:schemeClr val="accent3"/>
              </a:buClr>
              <a:buFont typeface="Arial"/>
              <a:buChar char="•"/>
              <a:defRPr sz="2200">
                <a:solidFill>
                  <a:srgbClr val="10253F"/>
                </a:solidFill>
                <a:latin typeface="Source Sans Pro Regular"/>
                <a:ea typeface="Source Sans Pro Regular"/>
                <a:cs typeface="Arial"/>
                <a:sym typeface="Source Sans Pro Regular"/>
              </a:defRPr>
            </a:pPr>
            <a:r>
              <a:rPr sz="2000" dirty="0"/>
              <a:t>Description étape par étape des actions à </a:t>
            </a:r>
            <a:r>
              <a:rPr sz="2000" dirty="0" err="1"/>
              <a:t>mener</a:t>
            </a:r>
            <a:r>
              <a:rPr sz="2000" dirty="0"/>
              <a:t>, </a:t>
            </a:r>
            <a:r>
              <a:rPr sz="2000" dirty="0" err="1"/>
              <a:t>en</a:t>
            </a:r>
            <a:r>
              <a:rPr sz="2000" dirty="0"/>
              <a:t> </a:t>
            </a:r>
            <a:r>
              <a:rPr sz="2000" dirty="0" err="1"/>
              <a:t>précisant</a:t>
            </a:r>
            <a:r>
              <a:rPr sz="2000" dirty="0"/>
              <a:t> </a:t>
            </a:r>
            <a:r>
              <a:rPr sz="2000" dirty="0" err="1"/>
              <a:t>généralement</a:t>
            </a:r>
            <a:r>
              <a:rPr sz="2000" dirty="0"/>
              <a:t> « qui » et « </a:t>
            </a:r>
            <a:r>
              <a:rPr sz="2000" dirty="0" err="1"/>
              <a:t>quand</a:t>
            </a:r>
            <a:r>
              <a:rPr sz="2000" dirty="0"/>
              <a:t> »</a:t>
            </a:r>
          </a:p>
          <a:p>
            <a:pPr marL="0" lvl="1" indent="0" defTabSz="914400" hangingPunct="0">
              <a:lnSpc>
                <a:spcPct val="100000"/>
              </a:lnSpc>
              <a:spcBef>
                <a:spcPts val="500"/>
              </a:spcBef>
              <a:buClr>
                <a:srgbClr val="00B050"/>
              </a:buClr>
              <a:buNone/>
              <a:defRPr sz="2200" b="1">
                <a:solidFill>
                  <a:srgbClr val="10253F"/>
                </a:solidFill>
                <a:latin typeface="Source Sans Pro Regular"/>
                <a:ea typeface="Source Sans Pro Regular"/>
                <a:cs typeface="Arial"/>
                <a:sym typeface="Source Sans Pro Regular"/>
              </a:defRPr>
            </a:pPr>
            <a:r>
              <a:rPr sz="2000" dirty="0"/>
              <a:t> III.  ANNEXES </a:t>
            </a:r>
          </a:p>
          <a:p>
            <a:pPr marL="597535" lvl="3" indent="-307975" defTabSz="914400" eaLnBrk="1" hangingPunct="0">
              <a:lnSpc>
                <a:spcPct val="100000"/>
              </a:lnSpc>
              <a:spcBef>
                <a:spcPts val="500"/>
              </a:spcBef>
              <a:buClr>
                <a:schemeClr val="accent3"/>
              </a:buClr>
              <a:buFont typeface="Arial"/>
              <a:buChar char="•"/>
              <a:defRPr sz="2200">
                <a:solidFill>
                  <a:srgbClr val="10253F"/>
                </a:solidFill>
                <a:latin typeface="Source Sans Pro Regular"/>
                <a:ea typeface="Source Sans Pro Regular"/>
                <a:cs typeface="Arial"/>
                <a:sym typeface="Source Sans Pro Regular"/>
              </a:defRPr>
            </a:pPr>
            <a:r>
              <a:rPr sz="2000" dirty="0" err="1"/>
              <a:t>Outils</a:t>
            </a:r>
            <a:r>
              <a:rPr sz="2000" dirty="0"/>
              <a:t> </a:t>
            </a:r>
            <a:r>
              <a:rPr sz="2000" dirty="0" err="1"/>
              <a:t>dʼévaluation</a:t>
            </a:r>
            <a:r>
              <a:rPr sz="2000" dirty="0"/>
              <a:t> des performances</a:t>
            </a:r>
          </a:p>
          <a:p>
            <a:pPr marL="597535" lvl="3" indent="-307975" defTabSz="914400" eaLnBrk="1" hangingPunct="0">
              <a:lnSpc>
                <a:spcPct val="100000"/>
              </a:lnSpc>
              <a:spcBef>
                <a:spcPts val="500"/>
              </a:spcBef>
              <a:buClr>
                <a:schemeClr val="accent3"/>
              </a:buClr>
              <a:buFont typeface="Arial"/>
              <a:buChar char="•"/>
              <a:defRPr sz="2200">
                <a:solidFill>
                  <a:srgbClr val="10253F"/>
                </a:solidFill>
                <a:latin typeface="Source Sans Pro Regular"/>
                <a:ea typeface="Source Sans Pro Regular"/>
                <a:cs typeface="Arial"/>
                <a:sym typeface="Source Sans Pro Regular"/>
              </a:defRPr>
            </a:pPr>
            <a:r>
              <a:rPr sz="2000" dirty="0"/>
              <a:t>Cartes</a:t>
            </a:r>
          </a:p>
          <a:p>
            <a:pPr marL="597535" lvl="3" indent="-307975" defTabSz="914400" eaLnBrk="1" hangingPunct="0">
              <a:lnSpc>
                <a:spcPct val="100000"/>
              </a:lnSpc>
              <a:spcBef>
                <a:spcPts val="500"/>
              </a:spcBef>
              <a:buClr>
                <a:schemeClr val="accent3"/>
              </a:buClr>
              <a:buFont typeface="Arial"/>
              <a:buChar char="•"/>
              <a:defRPr sz="2200">
                <a:solidFill>
                  <a:srgbClr val="10253F"/>
                </a:solidFill>
                <a:latin typeface="Source Sans Pro Regular"/>
                <a:ea typeface="Source Sans Pro Regular"/>
                <a:cs typeface="Arial"/>
                <a:sym typeface="Source Sans Pro Regular"/>
              </a:defRPr>
            </a:pPr>
            <a:r>
              <a:rPr sz="2000" dirty="0"/>
              <a:t>Documents</a:t>
            </a:r>
          </a:p>
          <a:p>
            <a:pPr marL="597535" lvl="3" indent="-307975" defTabSz="914400" eaLnBrk="1" hangingPunct="0">
              <a:lnSpc>
                <a:spcPct val="100000"/>
              </a:lnSpc>
              <a:spcBef>
                <a:spcPts val="500"/>
              </a:spcBef>
              <a:buClr>
                <a:schemeClr val="accent3"/>
              </a:buClr>
              <a:buFont typeface="Arial"/>
              <a:buChar char="•"/>
              <a:defRPr sz="2200">
                <a:solidFill>
                  <a:srgbClr val="10253F"/>
                </a:solidFill>
                <a:latin typeface="Source Sans Pro Regular"/>
                <a:ea typeface="Source Sans Pro Regular"/>
                <a:cs typeface="Arial"/>
                <a:sym typeface="Source Sans Pro Regular"/>
              </a:defRPr>
            </a:pPr>
            <a:r>
              <a:rPr sz="2000" dirty="0" err="1"/>
              <a:t>Listes</a:t>
            </a:r>
            <a:r>
              <a:rPr sz="2000" dirty="0"/>
              <a:t> </a:t>
            </a:r>
            <a:r>
              <a:rPr sz="2000" dirty="0" err="1"/>
              <a:t>téléphoniques</a:t>
            </a:r>
            <a:endParaRPr sz="2000" dirty="0"/>
          </a:p>
          <a:p>
            <a:pPr eaLnBrk="1" hangingPunct="1"/>
            <a:endParaRPr sz="2000" dirty="0">
              <a:solidFill>
                <a:schemeClr val="tx1"/>
              </a:solidFill>
              <a:ea typeface="Open Sans" panose="020B0606030504020204" pitchFamily="34" charset="0"/>
              <a:cs typeface="Open Sans" panose="020B0606030504020204" pitchFamily="34" charset="0"/>
            </a:endParaRPr>
          </a:p>
          <a:p>
            <a:pPr eaLnBrk="1" hangingPunct="1"/>
            <a:endParaRPr sz="2000" dirty="0">
              <a:solidFill>
                <a:schemeClr val="tx1"/>
              </a:solidFill>
              <a:ea typeface="Open Sans" panose="020B0606030504020204" pitchFamily="34" charset="0"/>
              <a:cs typeface="Open Sans" panose="020B0606030504020204" pitchFamily="34" charset="0"/>
            </a:endParaRPr>
          </a:p>
        </p:txBody>
      </p:sp>
      <p:sp>
        <p:nvSpPr>
          <p:cNvPr id="3" name="ZoneTexte 2">
            <a:extLst>
              <a:ext uri="{FF2B5EF4-FFF2-40B4-BE49-F238E27FC236}">
                <a16:creationId xmlns:a16="http://schemas.microsoft.com/office/drawing/2014/main" id="{16F9F515-EB9D-5677-CEE2-5B013B64A9AF}"/>
              </a:ext>
            </a:extLst>
          </p:cNvPr>
          <p:cNvSpPr txBox="1"/>
          <p:nvPr/>
        </p:nvSpPr>
        <p:spPr>
          <a:xfrm>
            <a:off x="176212" y="-2381"/>
            <a:ext cx="8458199"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a:latin typeface="Source Sans Pro Bold"/>
              </a:defRPr>
            </a:pPr>
            <a:r>
              <a:rPr b="1">
                <a:solidFill>
                  <a:srgbClr val="FFFFFF"/>
                </a:solidFill>
              </a:rPr>
              <a:t>2.2. Introduction à l’élaboration dʼune POS</a:t>
            </a:r>
            <a:endParaRPr sz="3200"/>
          </a:p>
        </p:txBody>
      </p:sp>
      <p:sp>
        <p:nvSpPr>
          <p:cNvPr id="4" name="Espace réservé du numéro de diapositive 3">
            <a:extLst>
              <a:ext uri="{FF2B5EF4-FFF2-40B4-BE49-F238E27FC236}">
                <a16:creationId xmlns:a16="http://schemas.microsoft.com/office/drawing/2014/main" id="{3F600922-D298-CA31-C8B1-EE3C5CB9B467}"/>
              </a:ext>
            </a:extLst>
          </p:cNvPr>
          <p:cNvSpPr>
            <a:spLocks noGrp="1"/>
          </p:cNvSpPr>
          <p:nvPr>
            <p:ph type="sldNum" sz="quarter" idx="2"/>
          </p:nvPr>
        </p:nvSpPr>
        <p:spPr>
          <a:xfrm>
            <a:off x="11742738" y="6508926"/>
            <a:ext cx="447561" cy="343853"/>
          </a:xfrm>
        </p:spPr>
        <p:txBody>
          <a:bodyPr lIns="91440" tIns="45720" rIns="91440" bIns="45720" anchor="t"/>
          <a:lstStyle/>
          <a:p>
            <a:pPr algn="r"/>
            <a:fld id="{86CB4B4D-7CA3-9044-876B-883B54F8677D}" type="slidenum">
              <a:rPr lang="fr-FR" sz="1200">
                <a:solidFill>
                  <a:srgbClr val="7F7F7F"/>
                </a:solidFill>
              </a:rPr>
              <a:pPr algn="r"/>
              <a:t>17</a:t>
            </a:fld>
            <a:endParaRPr sz="1200">
              <a:solidFill>
                <a:srgbClr val="7F7F7F"/>
              </a:solidFill>
            </a:endParaRPr>
          </a:p>
        </p:txBody>
      </p:sp>
    </p:spTree>
    <p:extLst>
      <p:ext uri="{BB962C8B-B14F-4D97-AF65-F5344CB8AC3E}">
        <p14:creationId xmlns:p14="http://schemas.microsoft.com/office/powerpoint/2010/main" val="169315811"/>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651" y="927831"/>
            <a:ext cx="3571875" cy="646114"/>
          </a:xfrm>
        </p:spPr>
        <p:txBody>
          <a:bodyPr lIns="45719" tIns="45720" rIns="45719" bIns="45720" anchor="ctr">
            <a:normAutofit/>
          </a:bodyPr>
          <a:lstStyle/>
          <a:p>
            <a:pPr>
              <a:lnSpc>
                <a:spcPts val="2500"/>
              </a:lnSpc>
              <a:defRPr sz="2800" b="1">
                <a:solidFill>
                  <a:srgbClr val="951D19"/>
                </a:solidFill>
                <a:latin typeface="Source Sans Pro Regular"/>
              </a:defRPr>
            </a:pPr>
            <a:r>
              <a:t>Format des POS</a:t>
            </a:r>
          </a:p>
        </p:txBody>
      </p:sp>
      <p:sp>
        <p:nvSpPr>
          <p:cNvPr id="3" name="Content Placeholder 2"/>
          <p:cNvSpPr>
            <a:spLocks noGrp="1"/>
          </p:cNvSpPr>
          <p:nvPr>
            <p:ph type="body" idx="1"/>
          </p:nvPr>
        </p:nvSpPr>
        <p:spPr>
          <a:xfrm>
            <a:off x="1140621" y="1782782"/>
            <a:ext cx="9904084" cy="3141978"/>
          </a:xfrm>
        </p:spPr>
        <p:txBody>
          <a:bodyPr lIns="45719" tIns="45720" rIns="45719" bIns="45720" anchor="t">
            <a:noAutofit/>
          </a:bodyPr>
          <a:lstStyle/>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Arial"/>
                <a:sym typeface="Source Sans Pro Regular"/>
              </a:defRPr>
            </a:pPr>
            <a:r>
              <a:rPr dirty="0"/>
              <a:t>Le format des POS </a:t>
            </a:r>
            <a:r>
              <a:rPr dirty="0" err="1"/>
              <a:t>peut</a:t>
            </a:r>
            <a:r>
              <a:rPr dirty="0"/>
              <a:t> varier </a:t>
            </a:r>
            <a:r>
              <a:rPr dirty="0" err="1"/>
              <a:t>en</a:t>
            </a:r>
            <a:r>
              <a:rPr dirty="0"/>
              <a:t> </a:t>
            </a:r>
            <a:r>
              <a:rPr dirty="0" err="1"/>
              <a:t>fonction</a:t>
            </a:r>
            <a:r>
              <a:rPr dirty="0"/>
              <a:t> des </a:t>
            </a:r>
            <a:r>
              <a:rPr dirty="0" err="1"/>
              <a:t>organismes</a:t>
            </a:r>
            <a:endParaRPr dirty="0"/>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dirty="0">
              <a:solidFill>
                <a:srgbClr val="10253F"/>
              </a:solidFill>
              <a:cs typeface="Arial"/>
            </a:endParaRPr>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Arial"/>
                <a:sym typeface="Source Sans Pro Regular"/>
              </a:defRPr>
            </a:pPr>
            <a:r>
              <a:rPr dirty="0" err="1"/>
              <a:t>Idéalement</a:t>
            </a:r>
            <a:r>
              <a:rPr dirty="0"/>
              <a:t>, les </a:t>
            </a:r>
            <a:r>
              <a:rPr dirty="0" err="1"/>
              <a:t>organismes</a:t>
            </a:r>
            <a:r>
              <a:rPr dirty="0"/>
              <a:t> </a:t>
            </a:r>
            <a:r>
              <a:rPr dirty="0" err="1"/>
              <a:t>d’intervention</a:t>
            </a:r>
            <a:r>
              <a:rPr dirty="0"/>
              <a:t> </a:t>
            </a:r>
            <a:r>
              <a:rPr dirty="0" err="1"/>
              <a:t>devraient</a:t>
            </a:r>
            <a:r>
              <a:rPr dirty="0"/>
              <a:t> </a:t>
            </a:r>
            <a:r>
              <a:rPr dirty="0" err="1"/>
              <a:t>utiliser</a:t>
            </a:r>
            <a:r>
              <a:rPr dirty="0"/>
              <a:t> des formats </a:t>
            </a:r>
            <a:r>
              <a:rPr dirty="0" err="1"/>
              <a:t>similaires</a:t>
            </a:r>
            <a:r>
              <a:rPr dirty="0"/>
              <a:t> </a:t>
            </a:r>
            <a:r>
              <a:rPr dirty="0" err="1"/>
              <a:t>afin</a:t>
            </a:r>
            <a:r>
              <a:rPr dirty="0"/>
              <a:t> de </a:t>
            </a:r>
            <a:r>
              <a:rPr dirty="0" err="1"/>
              <a:t>faciliter</a:t>
            </a:r>
            <a:r>
              <a:rPr dirty="0"/>
              <a:t> la mise </a:t>
            </a:r>
            <a:r>
              <a:rPr dirty="0" err="1"/>
              <a:t>en</a:t>
            </a:r>
            <a:r>
              <a:rPr dirty="0"/>
              <a:t> </a:t>
            </a:r>
            <a:r>
              <a:rPr dirty="0" err="1"/>
              <a:t>œuvre</a:t>
            </a:r>
            <a:r>
              <a:rPr dirty="0"/>
              <a:t> </a:t>
            </a:r>
            <a:r>
              <a:rPr dirty="0" err="1"/>
              <a:t>d’interventions</a:t>
            </a:r>
            <a:r>
              <a:rPr dirty="0"/>
              <a:t> </a:t>
            </a:r>
            <a:r>
              <a:rPr dirty="0" err="1"/>
              <a:t>interorganisations</a:t>
            </a:r>
            <a:r>
              <a:rPr dirty="0"/>
              <a:t>. </a:t>
            </a:r>
            <a:r>
              <a:rPr dirty="0" err="1"/>
              <a:t>Lʼadoption</a:t>
            </a:r>
            <a:r>
              <a:rPr dirty="0"/>
              <a:t> </a:t>
            </a:r>
            <a:r>
              <a:rPr dirty="0" err="1"/>
              <a:t>dʼun</a:t>
            </a:r>
            <a:r>
              <a:rPr dirty="0"/>
              <a:t> format standard </a:t>
            </a:r>
            <a:r>
              <a:rPr dirty="0" err="1"/>
              <a:t>permet</a:t>
            </a:r>
            <a:r>
              <a:rPr dirty="0"/>
              <a:t> au personnel de </a:t>
            </a:r>
            <a:r>
              <a:rPr dirty="0" err="1"/>
              <a:t>trouver</a:t>
            </a:r>
            <a:r>
              <a:rPr dirty="0"/>
              <a:t> les </a:t>
            </a:r>
            <a:r>
              <a:rPr dirty="0" err="1"/>
              <a:t>informations</a:t>
            </a:r>
            <a:r>
              <a:rPr dirty="0"/>
              <a:t> qui l</a:t>
            </a:r>
            <a:r>
              <a:rPr lang="fr-FR" dirty="0" err="1"/>
              <a:t>ui</a:t>
            </a:r>
            <a:r>
              <a:rPr dirty="0"/>
              <a:t> </a:t>
            </a:r>
            <a:r>
              <a:rPr dirty="0" err="1"/>
              <a:t>sont</a:t>
            </a:r>
            <a:r>
              <a:rPr dirty="0"/>
              <a:t> </a:t>
            </a:r>
            <a:r>
              <a:rPr dirty="0" err="1"/>
              <a:t>nécessaires</a:t>
            </a:r>
            <a:r>
              <a:rPr dirty="0"/>
              <a:t> au moment </a:t>
            </a:r>
            <a:r>
              <a:rPr dirty="0" err="1"/>
              <a:t>où</a:t>
            </a:r>
            <a:r>
              <a:rPr dirty="0"/>
              <a:t> il </a:t>
            </a:r>
            <a:r>
              <a:rPr dirty="0" err="1"/>
              <a:t>en</a:t>
            </a:r>
            <a:r>
              <a:rPr dirty="0"/>
              <a:t> </a:t>
            </a:r>
            <a:r>
              <a:rPr lang="fr-FR" dirty="0"/>
              <a:t>a </a:t>
            </a:r>
            <a:r>
              <a:rPr dirty="0" err="1"/>
              <a:t>besoin</a:t>
            </a:r>
            <a:r>
              <a:rPr dirty="0"/>
              <a:t>.</a:t>
            </a:r>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dirty="0">
              <a:solidFill>
                <a:srgbClr val="10253F"/>
              </a:solidFill>
              <a:cs typeface="Arial"/>
            </a:endParaRPr>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Arial"/>
                <a:sym typeface="Source Sans Pro Regular"/>
              </a:defRPr>
            </a:pPr>
            <a:r>
              <a:rPr dirty="0"/>
              <a:t>Une POS doit </a:t>
            </a:r>
            <a:r>
              <a:rPr dirty="0" err="1"/>
              <a:t>être</a:t>
            </a:r>
            <a:r>
              <a:rPr dirty="0"/>
              <a:t> </a:t>
            </a:r>
            <a:r>
              <a:rPr dirty="0" err="1"/>
              <a:t>pertinente</a:t>
            </a:r>
            <a:r>
              <a:rPr dirty="0"/>
              <a:t> et </a:t>
            </a:r>
            <a:r>
              <a:rPr dirty="0" err="1"/>
              <a:t>structurée</a:t>
            </a:r>
            <a:r>
              <a:rPr dirty="0"/>
              <a:t> de manière </a:t>
            </a:r>
            <a:r>
              <a:rPr dirty="0" err="1"/>
              <a:t>logique</a:t>
            </a:r>
            <a:endParaRPr dirty="0"/>
          </a:p>
        </p:txBody>
      </p:sp>
      <p:sp>
        <p:nvSpPr>
          <p:cNvPr id="5" name="ZoneTexte 4">
            <a:extLst>
              <a:ext uri="{FF2B5EF4-FFF2-40B4-BE49-F238E27FC236}">
                <a16:creationId xmlns:a16="http://schemas.microsoft.com/office/drawing/2014/main" id="{F7B6A8D0-4FB7-AA9F-6ED4-FC5B909D0663}"/>
              </a:ext>
            </a:extLst>
          </p:cNvPr>
          <p:cNvSpPr txBox="1"/>
          <p:nvPr/>
        </p:nvSpPr>
        <p:spPr>
          <a:xfrm>
            <a:off x="176212" y="-2381"/>
            <a:ext cx="8458199"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a:latin typeface="Source Sans Pro Bold"/>
              </a:defRPr>
            </a:pPr>
            <a:r>
              <a:rPr b="1">
                <a:solidFill>
                  <a:srgbClr val="FFFFFF"/>
                </a:solidFill>
              </a:rPr>
              <a:t>2.2. Introduction à l’élaboration dʼune POS</a:t>
            </a:r>
            <a:endParaRPr sz="3200"/>
          </a:p>
        </p:txBody>
      </p:sp>
      <p:sp>
        <p:nvSpPr>
          <p:cNvPr id="6" name="Espace réservé du numéro de diapositive 5">
            <a:extLst>
              <a:ext uri="{FF2B5EF4-FFF2-40B4-BE49-F238E27FC236}">
                <a16:creationId xmlns:a16="http://schemas.microsoft.com/office/drawing/2014/main" id="{0FCB934B-48DB-BC70-2CFE-C6DF3DF6BDEE}"/>
              </a:ext>
            </a:extLst>
          </p:cNvPr>
          <p:cNvSpPr>
            <a:spLocks noGrp="1"/>
          </p:cNvSpPr>
          <p:nvPr>
            <p:ph type="sldNum" sz="quarter" idx="2"/>
          </p:nvPr>
        </p:nvSpPr>
        <p:spPr>
          <a:xfrm>
            <a:off x="11599863" y="6532738"/>
            <a:ext cx="590436" cy="320041"/>
          </a:xfrm>
        </p:spPr>
        <p:txBody>
          <a:bodyPr lIns="91440" tIns="45720" rIns="91440" bIns="45720" anchor="t"/>
          <a:lstStyle/>
          <a:p>
            <a:pPr algn="r"/>
            <a:fld id="{86CB4B4D-7CA3-9044-876B-883B54F8677D}" type="slidenum">
              <a:rPr lang="fr-FR" sz="1200">
                <a:solidFill>
                  <a:srgbClr val="7F7F7F"/>
                </a:solidFill>
              </a:rPr>
              <a:pPr algn="r"/>
              <a:t>18</a:t>
            </a:fld>
            <a:endParaRPr sz="1200">
              <a:solidFill>
                <a:srgbClr val="7F7F7F"/>
              </a:solidFill>
            </a:endParaRPr>
          </a:p>
        </p:txBody>
      </p:sp>
    </p:spTree>
    <p:extLst>
      <p:ext uri="{BB962C8B-B14F-4D97-AF65-F5344CB8AC3E}">
        <p14:creationId xmlns:p14="http://schemas.microsoft.com/office/powerpoint/2010/main" val="1646926115"/>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01949-BF9C-4826-8FCE-76E3B84B3ABC}"/>
              </a:ext>
            </a:extLst>
          </p:cNvPr>
          <p:cNvSpPr>
            <a:spLocks noGrp="1"/>
          </p:cNvSpPr>
          <p:nvPr>
            <p:ph type="title"/>
          </p:nvPr>
        </p:nvSpPr>
        <p:spPr>
          <a:xfrm>
            <a:off x="178650" y="737331"/>
            <a:ext cx="9331109" cy="658020"/>
          </a:xfrm>
        </p:spPr>
        <p:txBody>
          <a:bodyPr lIns="45719" tIns="45720" rIns="45719" bIns="45720" anchor="ctr">
            <a:normAutofit/>
          </a:bodyPr>
          <a:lstStyle/>
          <a:p>
            <a:pPr>
              <a:lnSpc>
                <a:spcPts val="2500"/>
              </a:lnSpc>
              <a:defRPr sz="2800" b="1">
                <a:solidFill>
                  <a:srgbClr val="951D19"/>
                </a:solidFill>
                <a:latin typeface="Source Sans Pro Regular"/>
              </a:defRPr>
            </a:pPr>
            <a:r>
              <a:rPr dirty="0" err="1"/>
              <a:t>Composantes</a:t>
            </a:r>
            <a:r>
              <a:rPr dirty="0"/>
              <a:t> </a:t>
            </a:r>
            <a:r>
              <a:rPr dirty="0" err="1"/>
              <a:t>recommandées</a:t>
            </a:r>
            <a:r>
              <a:rPr dirty="0"/>
              <a:t> des POS </a:t>
            </a:r>
            <a:r>
              <a:rPr dirty="0" err="1"/>
              <a:t>applicables</a:t>
            </a:r>
            <a:r>
              <a:rPr dirty="0"/>
              <a:t> aux EIR</a:t>
            </a:r>
          </a:p>
        </p:txBody>
      </p:sp>
      <p:graphicFrame>
        <p:nvGraphicFramePr>
          <p:cNvPr id="5" name="Table 4">
            <a:extLst>
              <a:ext uri="{FF2B5EF4-FFF2-40B4-BE49-F238E27FC236}">
                <a16:creationId xmlns:a16="http://schemas.microsoft.com/office/drawing/2014/main" id="{256BD01E-DAE0-489A-9B14-3CDC005409CE}"/>
              </a:ext>
            </a:extLst>
          </p:cNvPr>
          <p:cNvGraphicFramePr>
            <a:graphicFrameLocks noGrp="1"/>
          </p:cNvGraphicFramePr>
          <p:nvPr>
            <p:extLst>
              <p:ext uri="{D42A27DB-BD31-4B8C-83A1-F6EECF244321}">
                <p14:modId xmlns:p14="http://schemas.microsoft.com/office/powerpoint/2010/main" val="2271110134"/>
              </p:ext>
            </p:extLst>
          </p:nvPr>
        </p:nvGraphicFramePr>
        <p:xfrm>
          <a:off x="1264920" y="1366037"/>
          <a:ext cx="9692640" cy="4819624"/>
        </p:xfrm>
        <a:graphic>
          <a:graphicData uri="http://schemas.openxmlformats.org/drawingml/2006/table">
            <a:tbl>
              <a:tblPr firstRow="1" bandRow="1"/>
              <a:tblGrid>
                <a:gridCol w="832478">
                  <a:extLst>
                    <a:ext uri="{9D8B030D-6E8A-4147-A177-3AD203B41FA5}">
                      <a16:colId xmlns:a16="http://schemas.microsoft.com/office/drawing/2014/main" val="4140932770"/>
                    </a:ext>
                  </a:extLst>
                </a:gridCol>
                <a:gridCol w="8860162">
                  <a:extLst>
                    <a:ext uri="{9D8B030D-6E8A-4147-A177-3AD203B41FA5}">
                      <a16:colId xmlns:a16="http://schemas.microsoft.com/office/drawing/2014/main" val="3422373870"/>
                    </a:ext>
                  </a:extLst>
                </a:gridCol>
              </a:tblGrid>
              <a:tr h="483324">
                <a:tc gridSpan="2">
                  <a:txBody>
                    <a:bodyPr/>
                    <a:lstStyle>
                      <a:lvl1pPr marL="0" algn="l" defTabSz="914400" rtl="0" eaLnBrk="1" latinLnBrk="0" hangingPunct="1">
                        <a:defRPr sz="1800" b="1" kern="1200">
                          <a:solidFill>
                            <a:schemeClr val="lt1"/>
                          </a:solidFill>
                          <a:latin typeface="Myriad Web Pro"/>
                        </a:defRPr>
                      </a:lvl1pPr>
                      <a:lvl2pPr marL="457200" algn="l" defTabSz="914400" rtl="0" eaLnBrk="1" latinLnBrk="0" hangingPunct="1">
                        <a:defRPr sz="1800" b="1" kern="1200">
                          <a:solidFill>
                            <a:schemeClr val="lt1"/>
                          </a:solidFill>
                          <a:latin typeface="Myriad Web Pro"/>
                        </a:defRPr>
                      </a:lvl2pPr>
                      <a:lvl3pPr marL="914400" algn="l" defTabSz="914400" rtl="0" eaLnBrk="1" latinLnBrk="0" hangingPunct="1">
                        <a:defRPr sz="1800" b="1" kern="1200">
                          <a:solidFill>
                            <a:schemeClr val="lt1"/>
                          </a:solidFill>
                          <a:latin typeface="Myriad Web Pro"/>
                        </a:defRPr>
                      </a:lvl3pPr>
                      <a:lvl4pPr marL="1371600" algn="l" defTabSz="914400" rtl="0" eaLnBrk="1" latinLnBrk="0" hangingPunct="1">
                        <a:defRPr sz="1800" b="1" kern="1200">
                          <a:solidFill>
                            <a:schemeClr val="lt1"/>
                          </a:solidFill>
                          <a:latin typeface="Myriad Web Pro"/>
                        </a:defRPr>
                      </a:lvl4pPr>
                      <a:lvl5pPr marL="1828800" algn="l" defTabSz="914400" rtl="0" eaLnBrk="1" latinLnBrk="0" hangingPunct="1">
                        <a:defRPr sz="1800" b="1" kern="1200">
                          <a:solidFill>
                            <a:schemeClr val="lt1"/>
                          </a:solidFill>
                          <a:latin typeface="Myriad Web Pro"/>
                        </a:defRPr>
                      </a:lvl5pPr>
                      <a:lvl6pPr marL="2286000" algn="l" defTabSz="914400" rtl="0" eaLnBrk="1" latinLnBrk="0" hangingPunct="1">
                        <a:defRPr sz="1800" b="1" kern="1200">
                          <a:solidFill>
                            <a:schemeClr val="lt1"/>
                          </a:solidFill>
                          <a:latin typeface="Myriad Web Pro"/>
                        </a:defRPr>
                      </a:lvl6pPr>
                      <a:lvl7pPr marL="2743200" algn="l" defTabSz="914400" rtl="0" eaLnBrk="1" latinLnBrk="0" hangingPunct="1">
                        <a:defRPr sz="1800" b="1" kern="1200">
                          <a:solidFill>
                            <a:schemeClr val="lt1"/>
                          </a:solidFill>
                          <a:latin typeface="Myriad Web Pro"/>
                        </a:defRPr>
                      </a:lvl7pPr>
                      <a:lvl8pPr marL="3200400" algn="l" defTabSz="914400" rtl="0" eaLnBrk="1" latinLnBrk="0" hangingPunct="1">
                        <a:defRPr sz="1800" b="1" kern="1200">
                          <a:solidFill>
                            <a:schemeClr val="lt1"/>
                          </a:solidFill>
                          <a:latin typeface="Myriad Web Pro"/>
                        </a:defRPr>
                      </a:lvl8pPr>
                      <a:lvl9pPr marL="3657600" algn="l" defTabSz="914400" rtl="0" eaLnBrk="1" latinLnBrk="0" hangingPunct="1">
                        <a:defRPr sz="1800" b="1" kern="1200">
                          <a:solidFill>
                            <a:schemeClr val="lt1"/>
                          </a:solidFill>
                          <a:latin typeface="Myriad Web Pro"/>
                        </a:defRPr>
                      </a:lvl9pPr>
                    </a:lstStyle>
                    <a:p>
                      <a:pPr algn="ctr">
                        <a:defRPr sz="2800">
                          <a:solidFill>
                            <a:schemeClr val="bg1"/>
                          </a:solidFill>
                          <a:latin typeface="Source Sans Pro Regular"/>
                          <a:cs typeface="Calibri"/>
                        </a:defRPr>
                      </a:pPr>
                      <a:r>
                        <a:rPr sz="2800"/>
                        <a:t>Composantes des POS</a:t>
                      </a:r>
                    </a:p>
                  </a:txBody>
                  <a:tcPr>
                    <a:lnL>
                      <a:noFill/>
                    </a:lnL>
                    <a:lnR>
                      <a:noFill/>
                    </a:lnR>
                    <a:lnT>
                      <a:noFill/>
                    </a:lnT>
                    <a:lnB>
                      <a:noFill/>
                    </a:lnB>
                    <a:lnTlToBr w="12700" cmpd="sng">
                      <a:noFill/>
                      <a:prstDash val="solid"/>
                    </a:lnTlToBr>
                    <a:lnBlToTr w="12700" cmpd="sng">
                      <a:noFill/>
                      <a:prstDash val="solid"/>
                    </a:lnBlToTr>
                    <a:solidFill>
                      <a:srgbClr val="002060"/>
                    </a:solidFill>
                  </a:tcPr>
                </a:tc>
                <a:tc hMerge="1">
                  <a:txBody>
                    <a:bodyPr/>
                    <a:lstStyle/>
                    <a:p>
                      <a:pPr>
                        <a:defRPr sz="2800">
                          <a:solidFill>
                            <a:schemeClr val="bg2"/>
                          </a:solidFill>
                        </a:defRPr>
                      </a:pPr>
                      <a:r>
                        <a:t>Composante des POS</a:t>
                      </a:r>
                    </a:p>
                  </a:txBody>
                  <a:tcPr/>
                </a:tc>
                <a:extLst>
                  <a:ext uri="{0D108BD9-81ED-4DB2-BD59-A6C34878D82A}">
                    <a16:rowId xmlns:a16="http://schemas.microsoft.com/office/drawing/2014/main" val="294755657"/>
                  </a:ext>
                </a:extLst>
              </a:tr>
              <a:tr h="881356">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pPr>
                        <a:defRPr sz="2800">
                          <a:latin typeface="Source Sans Pro Regular"/>
                          <a:cs typeface="Calibri"/>
                        </a:defRPr>
                      </a:pPr>
                      <a:r>
                        <a:rPr sz="2800"/>
                        <a:t>#1</a:t>
                      </a:r>
                    </a:p>
                  </a:txBody>
                  <a:tcPr>
                    <a:lnL>
                      <a:noFill/>
                    </a:lnL>
                    <a:lnR>
                      <a:noFill/>
                    </a:lnR>
                    <a:lnT>
                      <a:noFill/>
                    </a:lnT>
                    <a:lnB>
                      <a:noFill/>
                    </a:lnB>
                    <a:lnTlToBr w="12700" cmpd="sng">
                      <a:noFill/>
                      <a:prstDash val="solid"/>
                    </a:lnTlToBr>
                    <a:lnBlToTr w="12700" cmpd="sng">
                      <a:noFill/>
                      <a:prstDash val="solid"/>
                    </a:lnBlToTr>
                    <a:solidFill>
                      <a:srgbClr val="0F56DC">
                        <a:tint val="40000"/>
                      </a:srgbClr>
                    </a:solidFill>
                  </a:tcPr>
                </a:tc>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pPr>
                        <a:defRPr sz="2800">
                          <a:latin typeface="Source Sans Pro Regular"/>
                          <a:cs typeface="Calibri"/>
                        </a:defRPr>
                      </a:pPr>
                      <a:r>
                        <a:rPr sz="2800"/>
                        <a:t>Dotation en personnel et constitution de la liste des membres de réserve</a:t>
                      </a:r>
                    </a:p>
                  </a:txBody>
                  <a:tcPr>
                    <a:lnL>
                      <a:noFill/>
                    </a:lnL>
                    <a:lnR>
                      <a:noFill/>
                    </a:lnR>
                    <a:lnT>
                      <a:noFill/>
                    </a:lnT>
                    <a:lnB>
                      <a:noFill/>
                    </a:lnB>
                    <a:lnTlToBr w="12700" cmpd="sng">
                      <a:noFill/>
                      <a:prstDash val="solid"/>
                    </a:lnTlToBr>
                    <a:lnBlToTr w="12700" cmpd="sng">
                      <a:noFill/>
                      <a:prstDash val="solid"/>
                    </a:lnBlToTr>
                    <a:solidFill>
                      <a:srgbClr val="0F56DC">
                        <a:tint val="40000"/>
                      </a:srgbClr>
                    </a:solidFill>
                  </a:tcPr>
                </a:tc>
                <a:extLst>
                  <a:ext uri="{0D108BD9-81ED-4DB2-BD59-A6C34878D82A}">
                    <a16:rowId xmlns:a16="http://schemas.microsoft.com/office/drawing/2014/main" val="3685441152"/>
                  </a:ext>
                </a:extLst>
              </a:tr>
              <a:tr h="483324">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pPr>
                        <a:defRPr sz="2800">
                          <a:latin typeface="Source Sans Pro Regular"/>
                          <a:cs typeface="Calibri"/>
                        </a:defRPr>
                      </a:pPr>
                      <a:r>
                        <a:rPr sz="2800"/>
                        <a:t>#2</a:t>
                      </a:r>
                    </a:p>
                  </a:txBody>
                  <a:tcPr>
                    <a:lnL>
                      <a:noFill/>
                    </a:lnL>
                    <a:lnR>
                      <a:noFill/>
                    </a:lnR>
                    <a:lnT>
                      <a:noFill/>
                    </a:lnT>
                    <a:lnB>
                      <a:noFill/>
                    </a:lnB>
                    <a:lnTlToBr w="12700" cmpd="sng">
                      <a:noFill/>
                      <a:prstDash val="solid"/>
                    </a:lnTlToBr>
                    <a:lnBlToTr w="12700" cmpd="sng">
                      <a:noFill/>
                      <a:prstDash val="solid"/>
                    </a:lnBlToTr>
                    <a:solidFill>
                      <a:srgbClr val="0F56DC">
                        <a:tint val="20000"/>
                      </a:srgbClr>
                    </a:solidFill>
                  </a:tcPr>
                </a:tc>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pPr>
                        <a:defRPr sz="2800">
                          <a:latin typeface="Source Sans Pro Regular"/>
                          <a:cs typeface="Calibri"/>
                        </a:defRPr>
                      </a:pPr>
                      <a:r>
                        <a:rPr sz="2800" dirty="0"/>
                        <a:t>Dispositions </a:t>
                      </a:r>
                      <a:r>
                        <a:rPr sz="2800" dirty="0" err="1"/>
                        <a:t>administratives</a:t>
                      </a:r>
                      <a:endParaRPr sz="2800" dirty="0"/>
                    </a:p>
                  </a:txBody>
                  <a:tcPr>
                    <a:lnL>
                      <a:noFill/>
                    </a:lnL>
                    <a:lnR>
                      <a:noFill/>
                    </a:lnR>
                    <a:lnT>
                      <a:noFill/>
                    </a:lnT>
                    <a:lnB>
                      <a:noFill/>
                    </a:lnB>
                    <a:lnTlToBr w="12700" cmpd="sng">
                      <a:noFill/>
                      <a:prstDash val="solid"/>
                    </a:lnTlToBr>
                    <a:lnBlToTr w="12700" cmpd="sng">
                      <a:noFill/>
                      <a:prstDash val="solid"/>
                    </a:lnBlToTr>
                    <a:solidFill>
                      <a:srgbClr val="0F56DC">
                        <a:tint val="20000"/>
                      </a:srgbClr>
                    </a:solidFill>
                  </a:tcPr>
                </a:tc>
                <a:extLst>
                  <a:ext uri="{0D108BD9-81ED-4DB2-BD59-A6C34878D82A}">
                    <a16:rowId xmlns:a16="http://schemas.microsoft.com/office/drawing/2014/main" val="4286532481"/>
                  </a:ext>
                </a:extLst>
              </a:tr>
              <a:tr h="483324">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pPr>
                        <a:defRPr sz="2800">
                          <a:latin typeface="Source Sans Pro Regular"/>
                          <a:cs typeface="Calibri"/>
                        </a:defRPr>
                      </a:pPr>
                      <a:r>
                        <a:rPr sz="2800"/>
                        <a:t>#3</a:t>
                      </a:r>
                    </a:p>
                  </a:txBody>
                  <a:tcPr>
                    <a:lnL>
                      <a:noFill/>
                    </a:lnL>
                    <a:lnR>
                      <a:noFill/>
                    </a:lnR>
                    <a:lnT>
                      <a:noFill/>
                    </a:lnT>
                    <a:lnB>
                      <a:noFill/>
                    </a:lnB>
                    <a:lnTlToBr w="12700" cmpd="sng">
                      <a:noFill/>
                      <a:prstDash val="solid"/>
                    </a:lnTlToBr>
                    <a:lnBlToTr w="12700" cmpd="sng">
                      <a:noFill/>
                      <a:prstDash val="solid"/>
                    </a:lnBlToTr>
                    <a:solidFill>
                      <a:srgbClr val="0F56DC">
                        <a:tint val="40000"/>
                      </a:srgbClr>
                    </a:solidFill>
                  </a:tcPr>
                </a:tc>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pPr>
                        <a:defRPr sz="2800">
                          <a:latin typeface="Source Sans Pro Regular"/>
                          <a:cs typeface="Calibri"/>
                        </a:defRPr>
                      </a:pPr>
                      <a:r>
                        <a:rPr sz="2800"/>
                        <a:t>Formation </a:t>
                      </a:r>
                    </a:p>
                  </a:txBody>
                  <a:tcPr>
                    <a:lnL>
                      <a:noFill/>
                    </a:lnL>
                    <a:lnR>
                      <a:noFill/>
                    </a:lnR>
                    <a:lnT>
                      <a:noFill/>
                    </a:lnT>
                    <a:lnB>
                      <a:noFill/>
                    </a:lnB>
                    <a:lnTlToBr w="12700" cmpd="sng">
                      <a:noFill/>
                      <a:prstDash val="solid"/>
                    </a:lnTlToBr>
                    <a:lnBlToTr w="12700" cmpd="sng">
                      <a:noFill/>
                      <a:prstDash val="solid"/>
                    </a:lnBlToTr>
                    <a:solidFill>
                      <a:srgbClr val="0F56DC">
                        <a:tint val="40000"/>
                      </a:srgbClr>
                    </a:solidFill>
                  </a:tcPr>
                </a:tc>
                <a:extLst>
                  <a:ext uri="{0D108BD9-81ED-4DB2-BD59-A6C34878D82A}">
                    <a16:rowId xmlns:a16="http://schemas.microsoft.com/office/drawing/2014/main" val="1132555158"/>
                  </a:ext>
                </a:extLst>
              </a:tr>
              <a:tr h="483324">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pPr>
                        <a:defRPr sz="2800">
                          <a:latin typeface="Source Sans Pro Regular"/>
                          <a:cs typeface="Calibri"/>
                        </a:defRPr>
                      </a:pPr>
                      <a:r>
                        <a:rPr sz="2800"/>
                        <a:t>#4</a:t>
                      </a:r>
                    </a:p>
                  </a:txBody>
                  <a:tcPr>
                    <a:lnL>
                      <a:noFill/>
                    </a:lnL>
                    <a:lnR>
                      <a:noFill/>
                    </a:lnR>
                    <a:lnT>
                      <a:noFill/>
                    </a:lnT>
                    <a:lnB>
                      <a:noFill/>
                    </a:lnB>
                    <a:lnTlToBr w="12700" cmpd="sng">
                      <a:noFill/>
                      <a:prstDash val="solid"/>
                    </a:lnTlToBr>
                    <a:lnBlToTr w="12700" cmpd="sng">
                      <a:noFill/>
                      <a:prstDash val="solid"/>
                    </a:lnBlToTr>
                    <a:solidFill>
                      <a:srgbClr val="0F56DC">
                        <a:tint val="20000"/>
                      </a:srgbClr>
                    </a:solidFill>
                  </a:tcPr>
                </a:tc>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pPr>
                        <a:defRPr sz="2800">
                          <a:latin typeface="Source Sans Pro Regular"/>
                          <a:cs typeface="Calibri"/>
                        </a:defRPr>
                      </a:pPr>
                      <a:r>
                        <a:rPr sz="2800" dirty="0" err="1"/>
                        <a:t>Mobilisation</a:t>
                      </a:r>
                      <a:r>
                        <a:rPr sz="2800" dirty="0"/>
                        <a:t> et </a:t>
                      </a:r>
                      <a:r>
                        <a:rPr sz="2800" dirty="0" err="1"/>
                        <a:t>pré</a:t>
                      </a:r>
                      <a:r>
                        <a:rPr lang="fr-FR" sz="2800" dirty="0"/>
                        <a:t> </a:t>
                      </a:r>
                      <a:r>
                        <a:rPr sz="2800" dirty="0" err="1"/>
                        <a:t>déploiement</a:t>
                      </a:r>
                      <a:endParaRPr sz="2800" dirty="0"/>
                    </a:p>
                  </a:txBody>
                  <a:tcPr>
                    <a:lnL>
                      <a:noFill/>
                    </a:lnL>
                    <a:lnR>
                      <a:noFill/>
                    </a:lnR>
                    <a:lnT>
                      <a:noFill/>
                    </a:lnT>
                    <a:lnB>
                      <a:noFill/>
                    </a:lnB>
                    <a:lnTlToBr w="12700" cmpd="sng">
                      <a:noFill/>
                      <a:prstDash val="solid"/>
                    </a:lnTlToBr>
                    <a:lnBlToTr w="12700" cmpd="sng">
                      <a:noFill/>
                      <a:prstDash val="solid"/>
                    </a:lnBlToTr>
                    <a:solidFill>
                      <a:srgbClr val="0F56DC">
                        <a:tint val="20000"/>
                      </a:srgbClr>
                    </a:solidFill>
                  </a:tcPr>
                </a:tc>
                <a:extLst>
                  <a:ext uri="{0D108BD9-81ED-4DB2-BD59-A6C34878D82A}">
                    <a16:rowId xmlns:a16="http://schemas.microsoft.com/office/drawing/2014/main" val="3891255857"/>
                  </a:ext>
                </a:extLst>
              </a:tr>
              <a:tr h="483324">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pPr>
                        <a:defRPr sz="2800">
                          <a:latin typeface="Source Sans Pro Regular"/>
                          <a:cs typeface="Calibri"/>
                        </a:defRPr>
                      </a:pPr>
                      <a:r>
                        <a:rPr sz="2800"/>
                        <a:t>#5</a:t>
                      </a:r>
                    </a:p>
                  </a:txBody>
                  <a:tcPr>
                    <a:lnL>
                      <a:noFill/>
                    </a:lnL>
                    <a:lnR>
                      <a:noFill/>
                    </a:lnR>
                    <a:lnT>
                      <a:noFill/>
                    </a:lnT>
                    <a:lnB>
                      <a:noFill/>
                    </a:lnB>
                    <a:lnTlToBr w="12700" cmpd="sng">
                      <a:noFill/>
                      <a:prstDash val="solid"/>
                    </a:lnTlToBr>
                    <a:lnBlToTr w="12700" cmpd="sng">
                      <a:noFill/>
                      <a:prstDash val="solid"/>
                    </a:lnBlToTr>
                    <a:solidFill>
                      <a:srgbClr val="0F56DC">
                        <a:tint val="40000"/>
                      </a:srgbClr>
                    </a:solidFill>
                  </a:tcPr>
                </a:tc>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pPr>
                        <a:defRPr sz="2800">
                          <a:latin typeface="Source Sans Pro Regular"/>
                          <a:cs typeface="Calibri"/>
                        </a:defRPr>
                      </a:pPr>
                      <a:r>
                        <a:rPr sz="2800"/>
                        <a:t>Déploiement</a:t>
                      </a:r>
                    </a:p>
                  </a:txBody>
                  <a:tcPr>
                    <a:lnL>
                      <a:noFill/>
                    </a:lnL>
                    <a:lnR>
                      <a:noFill/>
                    </a:lnR>
                    <a:lnT>
                      <a:noFill/>
                    </a:lnT>
                    <a:lnB>
                      <a:noFill/>
                    </a:lnB>
                    <a:lnTlToBr w="12700" cmpd="sng">
                      <a:noFill/>
                      <a:prstDash val="solid"/>
                    </a:lnTlToBr>
                    <a:lnBlToTr w="12700" cmpd="sng">
                      <a:noFill/>
                      <a:prstDash val="solid"/>
                    </a:lnBlToTr>
                    <a:solidFill>
                      <a:srgbClr val="0F56DC">
                        <a:tint val="40000"/>
                      </a:srgbClr>
                    </a:solidFill>
                  </a:tcPr>
                </a:tc>
                <a:extLst>
                  <a:ext uri="{0D108BD9-81ED-4DB2-BD59-A6C34878D82A}">
                    <a16:rowId xmlns:a16="http://schemas.microsoft.com/office/drawing/2014/main" val="429466858"/>
                  </a:ext>
                </a:extLst>
              </a:tr>
              <a:tr h="483324">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pPr>
                        <a:defRPr sz="2800">
                          <a:latin typeface="Source Sans Pro Regular"/>
                          <a:cs typeface="Calibri"/>
                        </a:defRPr>
                      </a:pPr>
                      <a:r>
                        <a:rPr sz="2800"/>
                        <a:t>#6</a:t>
                      </a:r>
                    </a:p>
                  </a:txBody>
                  <a:tcPr>
                    <a:lnL>
                      <a:noFill/>
                    </a:lnL>
                    <a:lnR>
                      <a:noFill/>
                    </a:lnR>
                    <a:lnT>
                      <a:noFill/>
                    </a:lnT>
                    <a:lnB>
                      <a:noFill/>
                    </a:lnB>
                    <a:lnTlToBr w="12700" cmpd="sng">
                      <a:noFill/>
                      <a:prstDash val="solid"/>
                    </a:lnTlToBr>
                    <a:lnBlToTr w="12700" cmpd="sng">
                      <a:noFill/>
                      <a:prstDash val="solid"/>
                    </a:lnBlToTr>
                    <a:solidFill>
                      <a:srgbClr val="0F56DC">
                        <a:tint val="20000"/>
                      </a:srgbClr>
                    </a:solidFill>
                  </a:tcPr>
                </a:tc>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pPr>
                        <a:defRPr sz="2800">
                          <a:latin typeface="Source Sans Pro Regular"/>
                          <a:cs typeface="Calibri"/>
                        </a:defRPr>
                      </a:pPr>
                      <a:r>
                        <a:rPr sz="2800" dirty="0"/>
                        <a:t>Post</a:t>
                      </a:r>
                      <a:r>
                        <a:rPr lang="fr-FR" sz="2800" dirty="0"/>
                        <a:t> </a:t>
                      </a:r>
                      <a:r>
                        <a:rPr sz="2800" dirty="0" err="1"/>
                        <a:t>déploiement</a:t>
                      </a:r>
                      <a:endParaRPr sz="2800" dirty="0"/>
                    </a:p>
                  </a:txBody>
                  <a:tcPr>
                    <a:lnL>
                      <a:noFill/>
                    </a:lnL>
                    <a:lnR>
                      <a:noFill/>
                    </a:lnR>
                    <a:lnT>
                      <a:noFill/>
                    </a:lnT>
                    <a:lnB>
                      <a:noFill/>
                    </a:lnB>
                    <a:lnTlToBr w="12700" cmpd="sng">
                      <a:noFill/>
                      <a:prstDash val="solid"/>
                    </a:lnTlToBr>
                    <a:lnBlToTr w="12700" cmpd="sng">
                      <a:noFill/>
                      <a:prstDash val="solid"/>
                    </a:lnBlToTr>
                    <a:solidFill>
                      <a:srgbClr val="0F56DC">
                        <a:tint val="20000"/>
                      </a:srgbClr>
                    </a:solidFill>
                  </a:tcPr>
                </a:tc>
                <a:extLst>
                  <a:ext uri="{0D108BD9-81ED-4DB2-BD59-A6C34878D82A}">
                    <a16:rowId xmlns:a16="http://schemas.microsoft.com/office/drawing/2014/main" val="3986066581"/>
                  </a:ext>
                </a:extLst>
              </a:tr>
              <a:tr h="765784">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pPr>
                        <a:defRPr sz="2800">
                          <a:latin typeface="Source Sans Pro Regular"/>
                          <a:cs typeface="Calibri"/>
                        </a:defRPr>
                      </a:pPr>
                      <a:r>
                        <a:rPr sz="2800"/>
                        <a:t>#7</a:t>
                      </a:r>
                    </a:p>
                  </a:txBody>
                  <a:tcPr>
                    <a:lnL>
                      <a:noFill/>
                    </a:lnL>
                    <a:lnR>
                      <a:noFill/>
                    </a:lnR>
                    <a:lnT>
                      <a:noFill/>
                    </a:lnT>
                    <a:lnB>
                      <a:noFill/>
                    </a:lnB>
                    <a:lnTlToBr w="12700" cmpd="sng">
                      <a:noFill/>
                      <a:prstDash val="solid"/>
                    </a:lnTlToBr>
                    <a:lnBlToTr w="12700" cmpd="sng">
                      <a:noFill/>
                      <a:prstDash val="solid"/>
                    </a:lnBlToTr>
                    <a:solidFill>
                      <a:srgbClr val="0F56DC">
                        <a:tint val="40000"/>
                      </a:srgbClr>
                    </a:solidFill>
                  </a:tcPr>
                </a:tc>
                <a:tc>
                  <a:txBody>
                    <a:bodyPr/>
                    <a:lstStyle>
                      <a:lvl1pPr marL="0" algn="l" defTabSz="914400" rtl="0" eaLnBrk="1" latinLnBrk="0" hangingPunct="1">
                        <a:defRPr sz="1800" kern="1200">
                          <a:solidFill>
                            <a:schemeClr val="dk1"/>
                          </a:solidFill>
                          <a:latin typeface="Myriad Web Pro"/>
                        </a:defRPr>
                      </a:lvl1pPr>
                      <a:lvl2pPr marL="457200" algn="l" defTabSz="914400" rtl="0" eaLnBrk="1" latinLnBrk="0" hangingPunct="1">
                        <a:defRPr sz="1800" kern="1200">
                          <a:solidFill>
                            <a:schemeClr val="dk1"/>
                          </a:solidFill>
                          <a:latin typeface="Myriad Web Pro"/>
                        </a:defRPr>
                      </a:lvl2pPr>
                      <a:lvl3pPr marL="914400" algn="l" defTabSz="914400" rtl="0" eaLnBrk="1" latinLnBrk="0" hangingPunct="1">
                        <a:defRPr sz="1800" kern="1200">
                          <a:solidFill>
                            <a:schemeClr val="dk1"/>
                          </a:solidFill>
                          <a:latin typeface="Myriad Web Pro"/>
                        </a:defRPr>
                      </a:lvl3pPr>
                      <a:lvl4pPr marL="1371600" algn="l" defTabSz="914400" rtl="0" eaLnBrk="1" latinLnBrk="0" hangingPunct="1">
                        <a:defRPr sz="1800" kern="1200">
                          <a:solidFill>
                            <a:schemeClr val="dk1"/>
                          </a:solidFill>
                          <a:latin typeface="Myriad Web Pro"/>
                        </a:defRPr>
                      </a:lvl4pPr>
                      <a:lvl5pPr marL="1828800" algn="l" defTabSz="914400" rtl="0" eaLnBrk="1" latinLnBrk="0" hangingPunct="1">
                        <a:defRPr sz="1800" kern="1200">
                          <a:solidFill>
                            <a:schemeClr val="dk1"/>
                          </a:solidFill>
                          <a:latin typeface="Myriad Web Pro"/>
                        </a:defRPr>
                      </a:lvl5pPr>
                      <a:lvl6pPr marL="2286000" algn="l" defTabSz="914400" rtl="0" eaLnBrk="1" latinLnBrk="0" hangingPunct="1">
                        <a:defRPr sz="1800" kern="1200">
                          <a:solidFill>
                            <a:schemeClr val="dk1"/>
                          </a:solidFill>
                          <a:latin typeface="Myriad Web Pro"/>
                        </a:defRPr>
                      </a:lvl6pPr>
                      <a:lvl7pPr marL="2743200" algn="l" defTabSz="914400" rtl="0" eaLnBrk="1" latinLnBrk="0" hangingPunct="1">
                        <a:defRPr sz="1800" kern="1200">
                          <a:solidFill>
                            <a:schemeClr val="dk1"/>
                          </a:solidFill>
                          <a:latin typeface="Myriad Web Pro"/>
                        </a:defRPr>
                      </a:lvl7pPr>
                      <a:lvl8pPr marL="3200400" algn="l" defTabSz="914400" rtl="0" eaLnBrk="1" latinLnBrk="0" hangingPunct="1">
                        <a:defRPr sz="1800" kern="1200">
                          <a:solidFill>
                            <a:schemeClr val="dk1"/>
                          </a:solidFill>
                          <a:latin typeface="Myriad Web Pro"/>
                        </a:defRPr>
                      </a:lvl8pPr>
                      <a:lvl9pPr marL="3657600" algn="l" defTabSz="914400" rtl="0" eaLnBrk="1" latinLnBrk="0" hangingPunct="1">
                        <a:defRPr sz="1800" kern="1200">
                          <a:solidFill>
                            <a:schemeClr val="dk1"/>
                          </a:solidFill>
                          <a:latin typeface="Myriad Web Pro"/>
                        </a:defRPr>
                      </a:lvl9pPr>
                    </a:lstStyle>
                    <a:p>
                      <a:pPr>
                        <a:defRPr sz="2800">
                          <a:latin typeface="Source Sans Pro Regular"/>
                          <a:cs typeface="Calibri"/>
                        </a:defRPr>
                      </a:pPr>
                      <a:r>
                        <a:rPr sz="2800" dirty="0" err="1"/>
                        <a:t>Suivi</a:t>
                      </a:r>
                      <a:r>
                        <a:rPr sz="2800" dirty="0"/>
                        <a:t>, </a:t>
                      </a:r>
                      <a:r>
                        <a:rPr sz="2800" dirty="0" err="1"/>
                        <a:t>évaluation</a:t>
                      </a:r>
                      <a:r>
                        <a:rPr sz="2800" dirty="0"/>
                        <a:t> et planification des </a:t>
                      </a:r>
                      <a:r>
                        <a:rPr sz="2800" dirty="0" err="1"/>
                        <a:t>améliorations</a:t>
                      </a:r>
                      <a:endParaRPr sz="2800" dirty="0"/>
                    </a:p>
                  </a:txBody>
                  <a:tcPr>
                    <a:lnL>
                      <a:noFill/>
                    </a:lnL>
                    <a:lnR>
                      <a:noFill/>
                    </a:lnR>
                    <a:lnT>
                      <a:noFill/>
                    </a:lnT>
                    <a:lnB>
                      <a:noFill/>
                    </a:lnB>
                    <a:lnTlToBr w="12700" cmpd="sng">
                      <a:noFill/>
                      <a:prstDash val="solid"/>
                    </a:lnTlToBr>
                    <a:lnBlToTr w="12700" cmpd="sng">
                      <a:noFill/>
                      <a:prstDash val="solid"/>
                    </a:lnBlToTr>
                    <a:solidFill>
                      <a:srgbClr val="0F56DC">
                        <a:tint val="40000"/>
                      </a:srgbClr>
                    </a:solidFill>
                  </a:tcPr>
                </a:tc>
                <a:extLst>
                  <a:ext uri="{0D108BD9-81ED-4DB2-BD59-A6C34878D82A}">
                    <a16:rowId xmlns:a16="http://schemas.microsoft.com/office/drawing/2014/main" val="3785652483"/>
                  </a:ext>
                </a:extLst>
              </a:tr>
            </a:tbl>
          </a:graphicData>
        </a:graphic>
      </p:graphicFrame>
      <p:sp>
        <p:nvSpPr>
          <p:cNvPr id="7" name="ZoneTexte 6">
            <a:extLst>
              <a:ext uri="{FF2B5EF4-FFF2-40B4-BE49-F238E27FC236}">
                <a16:creationId xmlns:a16="http://schemas.microsoft.com/office/drawing/2014/main" id="{BB2C202A-9F4E-8FDF-CB7A-8AFE6B14AA62}"/>
              </a:ext>
            </a:extLst>
          </p:cNvPr>
          <p:cNvSpPr txBox="1"/>
          <p:nvPr/>
        </p:nvSpPr>
        <p:spPr>
          <a:xfrm>
            <a:off x="176212" y="-2381"/>
            <a:ext cx="8458199"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a:latin typeface="Source Sans Pro Bold"/>
              </a:defRPr>
            </a:pPr>
            <a:r>
              <a:rPr b="1">
                <a:solidFill>
                  <a:srgbClr val="FFFFFF"/>
                </a:solidFill>
              </a:rPr>
              <a:t>2.2. Introduction à l’élaboration dʼune POS</a:t>
            </a:r>
            <a:endParaRPr sz="3200"/>
          </a:p>
        </p:txBody>
      </p:sp>
      <p:sp>
        <p:nvSpPr>
          <p:cNvPr id="4" name="Espace réservé du numéro de diapositive 3">
            <a:extLst>
              <a:ext uri="{FF2B5EF4-FFF2-40B4-BE49-F238E27FC236}">
                <a16:creationId xmlns:a16="http://schemas.microsoft.com/office/drawing/2014/main" id="{F4BEAA2E-1284-16B1-5D8D-E8F53FC4A2B5}"/>
              </a:ext>
            </a:extLst>
          </p:cNvPr>
          <p:cNvSpPr>
            <a:spLocks noGrp="1"/>
          </p:cNvSpPr>
          <p:nvPr>
            <p:ph type="sldNum" sz="quarter" idx="2"/>
          </p:nvPr>
        </p:nvSpPr>
        <p:spPr>
          <a:xfrm>
            <a:off x="11623675" y="6461301"/>
            <a:ext cx="566623" cy="320041"/>
          </a:xfrm>
        </p:spPr>
        <p:txBody>
          <a:bodyPr lIns="91440" tIns="45720" rIns="91440" bIns="45720" anchor="t"/>
          <a:lstStyle/>
          <a:p>
            <a:pPr algn="r"/>
            <a:fld id="{86CB4B4D-7CA3-9044-876B-883B54F8677D}" type="slidenum">
              <a:rPr lang="fr-FR" sz="1200">
                <a:solidFill>
                  <a:srgbClr val="7F7F7F"/>
                </a:solidFill>
              </a:rPr>
              <a:pPr algn="r"/>
              <a:t>19</a:t>
            </a:fld>
            <a:endParaRPr sz="1200">
              <a:solidFill>
                <a:srgbClr val="7F7F7F"/>
              </a:solidFill>
            </a:endParaRPr>
          </a:p>
        </p:txBody>
      </p:sp>
    </p:spTree>
    <p:extLst>
      <p:ext uri="{BB962C8B-B14F-4D97-AF65-F5344CB8AC3E}">
        <p14:creationId xmlns:p14="http://schemas.microsoft.com/office/powerpoint/2010/main" val="3424401880"/>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Content Placeholder 1"/>
          <p:cNvSpPr txBox="1">
            <a:spLocks noGrp="1"/>
          </p:cNvSpPr>
          <p:nvPr>
            <p:ph type="body" sz="half" idx="1"/>
          </p:nvPr>
        </p:nvSpPr>
        <p:spPr>
          <a:xfrm>
            <a:off x="4331060" y="2275639"/>
            <a:ext cx="7572647" cy="2302505"/>
          </a:xfrm>
          <a:prstGeom prst="rect">
            <a:avLst/>
          </a:prstGeom>
        </p:spPr>
        <p:txBody>
          <a:bodyPr lIns="45719" tIns="45720" rIns="45719" bIns="45720" anchor="t">
            <a:normAutofit fontScale="92500"/>
          </a:bodyPr>
          <a:lstStyle/>
          <a:p>
            <a:pPr>
              <a:defRPr>
                <a:solidFill>
                  <a:srgbClr val="002060"/>
                </a:solidFill>
                <a:latin typeface="Source Sans Pro Bold"/>
                <a:ea typeface="Source Sans Pro Bold"/>
                <a:cs typeface="Source Sans Pro Bold"/>
                <a:sym typeface="Source Sans Pro Bold"/>
              </a:defRPr>
            </a:pPr>
            <a:endParaRPr/>
          </a:p>
          <a:p>
            <a:pPr>
              <a:defRPr>
                <a:solidFill>
                  <a:srgbClr val="FF0000"/>
                </a:solidFill>
                <a:latin typeface="Segoe UI"/>
                <a:cs typeface="Segoe UI"/>
              </a:defRPr>
            </a:pPr>
            <a:r>
              <a:t>Le contenu de cette présentation devra être adapté au programme définitif de votre atelier pour les gestionnaires des EIR et aux particularités de votre pays. </a:t>
            </a:r>
          </a:p>
          <a:p>
            <a:pPr>
              <a:defRPr>
                <a:solidFill>
                  <a:srgbClr val="FF0000"/>
                </a:solidFill>
                <a:latin typeface="Segoe UI"/>
                <a:cs typeface="Segoe UI"/>
              </a:defRPr>
            </a:pPr>
            <a:r>
              <a:t>Les éléments devant être vérifiés ou complétés par les organisateurs ou les animateurs de l'atelier sont surlignés en jaune.</a:t>
            </a:r>
          </a:p>
        </p:txBody>
      </p:sp>
      <p:sp>
        <p:nvSpPr>
          <p:cNvPr id="569" name="TextBox 8"/>
          <p:cNvSpPr txBox="1"/>
          <p:nvPr/>
        </p:nvSpPr>
        <p:spPr>
          <a:xfrm>
            <a:off x="386194" y="0"/>
            <a:ext cx="3341144"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a:t>Remarque à </a:t>
            </a:r>
            <a:r>
              <a:rPr dirty="0" err="1"/>
              <a:t>l’intention</a:t>
            </a:r>
            <a:r>
              <a:rPr dirty="0"/>
              <a:t> des animateurs</a:t>
            </a:r>
            <a:endParaRPr b="1" dirty="0"/>
          </a:p>
        </p:txBody>
      </p:sp>
      <p:sp>
        <p:nvSpPr>
          <p:cNvPr id="3" name="Espace réservé du numéro de diapositive 2">
            <a:extLst>
              <a:ext uri="{FF2B5EF4-FFF2-40B4-BE49-F238E27FC236}">
                <a16:creationId xmlns:a16="http://schemas.microsoft.com/office/drawing/2014/main" id="{85E015CC-B8F4-D96C-1A1E-985E64F971F1}"/>
              </a:ext>
            </a:extLst>
          </p:cNvPr>
          <p:cNvSpPr>
            <a:spLocks noGrp="1"/>
          </p:cNvSpPr>
          <p:nvPr>
            <p:ph type="sldNum" sz="quarter" idx="2"/>
          </p:nvPr>
        </p:nvSpPr>
        <p:spPr>
          <a:xfrm>
            <a:off x="11910961" y="6539267"/>
            <a:ext cx="280874" cy="320041"/>
          </a:xfrm>
        </p:spPr>
        <p:txBody>
          <a:bodyPr lIns="91440" tIns="45720" rIns="91440" bIns="45720" anchor="t"/>
          <a:lstStyle/>
          <a:p>
            <a:fld id="{86CB4B4D-7CA3-9044-876B-883B54F8677D}" type="slidenum">
              <a:rPr lang="fr-FR" sz="1200" dirty="0">
                <a:solidFill>
                  <a:srgbClr val="7F7F7F"/>
                </a:solidFill>
              </a:rPr>
              <a:t>2</a:t>
            </a:fld>
            <a:endParaRPr sz="1200">
              <a:solidFill>
                <a:srgbClr val="7F7F7F"/>
              </a:solidFill>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2AEE8-033A-43EF-AE4C-06C84A6871CC}"/>
              </a:ext>
            </a:extLst>
          </p:cNvPr>
          <p:cNvSpPr>
            <a:spLocks noGrp="1"/>
          </p:cNvSpPr>
          <p:nvPr>
            <p:ph type="title"/>
          </p:nvPr>
        </p:nvSpPr>
        <p:spPr>
          <a:xfrm>
            <a:off x="178651" y="856394"/>
            <a:ext cx="7560468" cy="646114"/>
          </a:xfrm>
        </p:spPr>
        <p:txBody>
          <a:bodyPr lIns="45719" tIns="45720" rIns="45719" bIns="45720" anchor="ctr">
            <a:noAutofit/>
          </a:bodyPr>
          <a:lstStyle/>
          <a:p>
            <a:pPr>
              <a:defRPr sz="2800" b="1">
                <a:solidFill>
                  <a:srgbClr val="951D19"/>
                </a:solidFill>
                <a:latin typeface="Source Sans Pro Regular"/>
              </a:defRPr>
            </a:pPr>
            <a:r>
              <a:t>Exemple de POS complètes (pays A)</a:t>
            </a:r>
            <a:endParaRPr sz="2800" b="1">
              <a:solidFill>
                <a:srgbClr val="951D19"/>
              </a:solidFill>
              <a:latin typeface="Source Sans Pro Regular"/>
            </a:endParaRPr>
          </a:p>
        </p:txBody>
      </p:sp>
      <p:sp>
        <p:nvSpPr>
          <p:cNvPr id="3" name="Text Placeholder 2">
            <a:extLst>
              <a:ext uri="{FF2B5EF4-FFF2-40B4-BE49-F238E27FC236}">
                <a16:creationId xmlns:a16="http://schemas.microsoft.com/office/drawing/2014/main" id="{CFDFD8E3-A71E-4A01-A167-A45624E98250}"/>
              </a:ext>
            </a:extLst>
          </p:cNvPr>
          <p:cNvSpPr>
            <a:spLocks noGrp="1"/>
          </p:cNvSpPr>
          <p:nvPr>
            <p:ph type="body" idx="1"/>
          </p:nvPr>
        </p:nvSpPr>
        <p:spPr>
          <a:xfrm>
            <a:off x="997746" y="1711345"/>
            <a:ext cx="9499272" cy="4654071"/>
          </a:xfrm>
        </p:spPr>
        <p:txBody>
          <a:bodyPr lIns="45719" tIns="45720" rIns="45719" bIns="45720" anchor="t">
            <a:normAutofit/>
          </a:bodyPr>
          <a:lstStyle/>
          <a:p>
            <a:pPr marL="144780" lvl="2" indent="0" defTabSz="914400" hangingPunct="0">
              <a:lnSpc>
                <a:spcPct val="100000"/>
              </a:lnSpc>
              <a:spcBef>
                <a:spcPts val="500"/>
              </a:spcBef>
              <a:buClr>
                <a:srgbClr val="00B050"/>
              </a:buClr>
              <a:buNone/>
              <a:defRPr sz="2400">
                <a:solidFill>
                  <a:srgbClr val="10253F"/>
                </a:solidFill>
                <a:latin typeface="Source Sans Pro Regular"/>
                <a:ea typeface="Source Sans Pro Regular"/>
                <a:cs typeface="Arial"/>
                <a:sym typeface="Wingdings" panose="05000000000000000000" pitchFamily="2" charset="2"/>
              </a:defRPr>
            </a:pPr>
            <a:r>
              <a:t>Élaboration de POS complètes applicables aux phases de préparation et dʼintervention des EIR</a:t>
            </a:r>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Arial"/>
                <a:sym typeface="Source Sans Pro Regular"/>
              </a:defRPr>
            </a:pPr>
            <a:r>
              <a:t>Chaque membre de lʼéquipe a rédigé une partie des POS</a:t>
            </a:r>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Arial"/>
                <a:sym typeface="Source Sans Pro Regular"/>
              </a:defRPr>
            </a:pPr>
            <a:r>
              <a:t>Chaque partie aborde en détail un point spécifique</a:t>
            </a:r>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Arial"/>
                <a:sym typeface="Source Sans Pro Regular"/>
              </a:defRPr>
            </a:pPr>
            <a:r>
              <a:t>Chaque partie a été relue et mise à jour par le groupe</a:t>
            </a:r>
          </a:p>
          <a:p>
            <a:pPr marL="597535" lvl="3" indent="-307975" defTabSz="914400" hangingPunct="0">
              <a:lnSpc>
                <a:spcPct val="100000"/>
              </a:lnSpc>
              <a:spcBef>
                <a:spcPts val="500"/>
              </a:spcBef>
              <a:buClr>
                <a:srgbClr val="00B050"/>
              </a:buClr>
              <a:buFont typeface="Arial"/>
              <a:buChar char="•"/>
              <a:defRPr sz="2400">
                <a:solidFill>
                  <a:srgbClr val="10253F"/>
                </a:solidFill>
                <a:latin typeface="Source Sans Pro Regular"/>
                <a:ea typeface="Source Sans Pro Regular"/>
                <a:cs typeface="Source Sans Pro Regular"/>
                <a:sym typeface="Source Sans Pro Regular"/>
              </a:defRPr>
            </a:pPr>
            <a:endParaRPr>
              <a:solidFill>
                <a:srgbClr val="10253F"/>
              </a:solidFill>
              <a:cs typeface="Arial"/>
            </a:endParaRPr>
          </a:p>
          <a:p>
            <a:pPr marL="144780" lvl="2" indent="0" defTabSz="914400" hangingPunct="0">
              <a:lnSpc>
                <a:spcPct val="100000"/>
              </a:lnSpc>
              <a:spcBef>
                <a:spcPts val="500"/>
              </a:spcBef>
              <a:buClr>
                <a:srgbClr val="00B050"/>
              </a:buClr>
              <a:buNone/>
              <a:defRPr sz="2400">
                <a:solidFill>
                  <a:srgbClr val="10253F"/>
                </a:solidFill>
                <a:latin typeface="Source Sans Pro Regular"/>
                <a:ea typeface="Source Sans Pro Regular"/>
                <a:cs typeface="Arial"/>
                <a:sym typeface="Source Sans Pro Regular"/>
              </a:defRPr>
            </a:pPr>
            <a:r>
              <a:t>Étapes suivantes :</a:t>
            </a:r>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Arial"/>
                <a:sym typeface="Source Sans Pro Regular"/>
              </a:defRPr>
            </a:pPr>
            <a:r>
              <a:t>Diffusion auprès des parties prenantes pour avis et approbation, puis finalisation pour mise en œuvre</a:t>
            </a:r>
          </a:p>
        </p:txBody>
      </p:sp>
      <p:sp>
        <p:nvSpPr>
          <p:cNvPr id="5" name="ZoneTexte 4">
            <a:extLst>
              <a:ext uri="{FF2B5EF4-FFF2-40B4-BE49-F238E27FC236}">
                <a16:creationId xmlns:a16="http://schemas.microsoft.com/office/drawing/2014/main" id="{068F5E16-C345-BEAD-E123-05906153DA16}"/>
              </a:ext>
            </a:extLst>
          </p:cNvPr>
          <p:cNvSpPr txBox="1"/>
          <p:nvPr/>
        </p:nvSpPr>
        <p:spPr>
          <a:xfrm>
            <a:off x="176212" y="-2381"/>
            <a:ext cx="8458199"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a:latin typeface="Source Sans Pro Bold"/>
              </a:defRPr>
            </a:pPr>
            <a:r>
              <a:rPr b="1">
                <a:solidFill>
                  <a:srgbClr val="FFFFFF"/>
                </a:solidFill>
              </a:rPr>
              <a:t>2.2. Introduction à l’élaboration dʼune POS</a:t>
            </a:r>
            <a:endParaRPr sz="3200"/>
          </a:p>
        </p:txBody>
      </p:sp>
      <p:sp>
        <p:nvSpPr>
          <p:cNvPr id="6" name="Espace réservé du numéro de diapositive 5">
            <a:extLst>
              <a:ext uri="{FF2B5EF4-FFF2-40B4-BE49-F238E27FC236}">
                <a16:creationId xmlns:a16="http://schemas.microsoft.com/office/drawing/2014/main" id="{99B9B4A9-2D8D-BCDA-BBAA-1D2B43803EC6}"/>
              </a:ext>
            </a:extLst>
          </p:cNvPr>
          <p:cNvSpPr>
            <a:spLocks noGrp="1"/>
          </p:cNvSpPr>
          <p:nvPr>
            <p:ph type="sldNum" sz="quarter" idx="2"/>
          </p:nvPr>
        </p:nvSpPr>
        <p:spPr>
          <a:xfrm>
            <a:off x="11659394" y="6520833"/>
            <a:ext cx="530905" cy="284323"/>
          </a:xfrm>
        </p:spPr>
        <p:txBody>
          <a:bodyPr lIns="91440" tIns="45720" rIns="91440" bIns="45720" anchor="t"/>
          <a:lstStyle/>
          <a:p>
            <a:pPr algn="r"/>
            <a:fld id="{86CB4B4D-7CA3-9044-876B-883B54F8677D}" type="slidenum">
              <a:rPr lang="fr-FR" sz="1200" dirty="0">
                <a:solidFill>
                  <a:srgbClr val="7F7F7F"/>
                </a:solidFill>
              </a:rPr>
              <a:pPr algn="r"/>
              <a:t>20</a:t>
            </a:fld>
            <a:endParaRPr sz="1200">
              <a:solidFill>
                <a:srgbClr val="7F7F7F"/>
              </a:solidFill>
            </a:endParaRPr>
          </a:p>
        </p:txBody>
      </p:sp>
    </p:spTree>
    <p:extLst>
      <p:ext uri="{BB962C8B-B14F-4D97-AF65-F5344CB8AC3E}">
        <p14:creationId xmlns:p14="http://schemas.microsoft.com/office/powerpoint/2010/main" val="1883677460"/>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2AEE8-033A-43EF-AE4C-06C84A6871CC}"/>
              </a:ext>
            </a:extLst>
          </p:cNvPr>
          <p:cNvSpPr>
            <a:spLocks noGrp="1"/>
          </p:cNvSpPr>
          <p:nvPr>
            <p:ph type="title"/>
          </p:nvPr>
        </p:nvSpPr>
        <p:spPr>
          <a:xfrm>
            <a:off x="95307" y="701612"/>
            <a:ext cx="6679405" cy="646114"/>
          </a:xfrm>
        </p:spPr>
        <p:txBody>
          <a:bodyPr lIns="45719" tIns="45720" rIns="45719" bIns="45720" anchor="ctr">
            <a:normAutofit/>
          </a:bodyPr>
          <a:lstStyle/>
          <a:p>
            <a:pPr>
              <a:defRPr sz="2800" b="1">
                <a:solidFill>
                  <a:srgbClr val="951D19"/>
                </a:solidFill>
                <a:latin typeface="Source Sans Pro Regular"/>
              </a:defRPr>
            </a:pPr>
            <a:r>
              <a:t>Exemple de POS (pays A)</a:t>
            </a:r>
            <a:endParaRPr sz="2800" b="1">
              <a:solidFill>
                <a:srgbClr val="951D19"/>
              </a:solidFill>
              <a:latin typeface="Source Sans Pro Regular"/>
            </a:endParaRPr>
          </a:p>
        </p:txBody>
      </p:sp>
      <p:grpSp>
        <p:nvGrpSpPr>
          <p:cNvPr id="78" name="Group 77">
            <a:extLst>
              <a:ext uri="{FF2B5EF4-FFF2-40B4-BE49-F238E27FC236}">
                <a16:creationId xmlns:a16="http://schemas.microsoft.com/office/drawing/2014/main" id="{3B7EB225-04CC-45D2-8D68-CB941EA8D57D}"/>
              </a:ext>
            </a:extLst>
          </p:cNvPr>
          <p:cNvGrpSpPr/>
          <p:nvPr/>
        </p:nvGrpSpPr>
        <p:grpSpPr>
          <a:xfrm>
            <a:off x="8265466" y="925881"/>
            <a:ext cx="3926533" cy="5710626"/>
            <a:chOff x="6663927" y="1665284"/>
            <a:chExt cx="3321057" cy="4984515"/>
          </a:xfrm>
          <a:solidFill>
            <a:srgbClr val="FFFFFF"/>
          </a:solidFill>
        </p:grpSpPr>
        <p:sp>
          <p:nvSpPr>
            <p:cNvPr id="79" name="Rectangle 78">
              <a:extLst>
                <a:ext uri="{FF2B5EF4-FFF2-40B4-BE49-F238E27FC236}">
                  <a16:creationId xmlns:a16="http://schemas.microsoft.com/office/drawing/2014/main" id="{32B200D3-5E19-432B-8505-8E005492601D}"/>
                </a:ext>
              </a:extLst>
            </p:cNvPr>
            <p:cNvSpPr/>
            <p:nvPr/>
          </p:nvSpPr>
          <p:spPr>
            <a:xfrm>
              <a:off x="6663927" y="1665284"/>
              <a:ext cx="3321057" cy="4984515"/>
            </a:xfrm>
            <a:prstGeom prst="rect">
              <a:avLst/>
            </a:prstGeom>
            <a:grpFill/>
            <a:ln w="25400" cap="flat" cmpd="sng" algn="ctr">
              <a:solidFill>
                <a:srgbClr val="4983F2">
                  <a:shade val="50000"/>
                </a:srgbClr>
              </a:solidFill>
              <a:prstDash val="solid"/>
            </a:ln>
            <a:effectLst/>
          </p:spPr>
          <p:txBody>
            <a:bodyPr anchor="ctr"/>
            <a:lstStyle/>
            <a:p>
              <a:pPr marL="0" marR="0" lvl="0" indent="0" algn="ctr" defTabSz="914400" eaLnBrk="0" fontAlgn="base" latinLnBrk="0" hangingPunct="0">
                <a:lnSpc>
                  <a:spcPct val="100000"/>
                </a:lnSpc>
                <a:spcBef>
                  <a:spcPct val="0"/>
                </a:spcBef>
                <a:spcAft>
                  <a:spcPct val="0"/>
                </a:spcAft>
                <a:buClrTx/>
                <a:buSzTx/>
                <a:buFontTx/>
                <a:buNone/>
                <a:tabLst/>
              </a:pPr>
              <a:endParaRPr kumimoji="0" sz="1013" b="0" i="0" u="none" strike="noStrike" kern="0" cap="none" normalizeH="0" baseline="0">
                <a:ln>
                  <a:noFill/>
                </a:ln>
                <a:solidFill>
                  <a:prstClr val="white"/>
                </a:solidFill>
                <a:effectLst/>
                <a:uLnTx/>
                <a:uFillTx/>
                <a:latin typeface="Myriad Web Pro"/>
                <a:ea typeface="+mn-ea"/>
                <a:cs typeface="+mn-cs"/>
              </a:endParaRPr>
            </a:p>
          </p:txBody>
        </p:sp>
        <p:grpSp>
          <p:nvGrpSpPr>
            <p:cNvPr id="80" name="Group 79">
              <a:extLst>
                <a:ext uri="{FF2B5EF4-FFF2-40B4-BE49-F238E27FC236}">
                  <a16:creationId xmlns:a16="http://schemas.microsoft.com/office/drawing/2014/main" id="{8C64F5E3-D9EB-4090-822C-CCCB249799FD}"/>
                </a:ext>
              </a:extLst>
            </p:cNvPr>
            <p:cNvGrpSpPr/>
            <p:nvPr/>
          </p:nvGrpSpPr>
          <p:grpSpPr>
            <a:xfrm>
              <a:off x="6968589" y="1792397"/>
              <a:ext cx="2890855" cy="4572345"/>
              <a:chOff x="4930223" y="486237"/>
              <a:chExt cx="3854473" cy="6096462"/>
            </a:xfrm>
            <a:grpFill/>
          </p:grpSpPr>
          <p:sp>
            <p:nvSpPr>
              <p:cNvPr id="81" name="Rectangle 80">
                <a:extLst>
                  <a:ext uri="{FF2B5EF4-FFF2-40B4-BE49-F238E27FC236}">
                    <a16:creationId xmlns:a16="http://schemas.microsoft.com/office/drawing/2014/main" id="{B460AEC6-BD78-4994-9901-9329A949C6FD}"/>
                  </a:ext>
                </a:extLst>
              </p:cNvPr>
              <p:cNvSpPr/>
              <p:nvPr/>
            </p:nvSpPr>
            <p:spPr>
              <a:xfrm>
                <a:off x="6165605" y="922093"/>
                <a:ext cx="1463136" cy="1196112"/>
              </a:xfrm>
              <a:prstGeom prst="rect">
                <a:avLst/>
              </a:prstGeom>
              <a:grpFill/>
              <a:ln w="25400" cap="flat" cmpd="sng" algn="ctr">
                <a:solidFill>
                  <a:srgbClr val="0F56DC"/>
                </a:solidFill>
                <a:prstDash val="solid"/>
              </a:ln>
              <a:effectLst/>
            </p:spPr>
            <p:txBody>
              <a:bodyPr anchor="ctr"/>
              <a:lstStyle/>
              <a:p>
                <a:pPr marL="0" marR="0" lvl="0" indent="0" algn="ctr" defTabSz="914400" eaLnBrk="0" fontAlgn="base" latinLnBrk="0" hangingPunct="0">
                  <a:lnSpc>
                    <a:spcPct val="100000"/>
                  </a:lnSpc>
                  <a:spcBef>
                    <a:spcPct val="0"/>
                  </a:spcBef>
                  <a:spcAft>
                    <a:spcPct val="0"/>
                  </a:spcAft>
                  <a:buClrTx/>
                  <a:buSzTx/>
                  <a:buFontTx/>
                  <a:buNone/>
                  <a:tabLst/>
                </a:pPr>
                <a:endParaRPr kumimoji="0" sz="1013" b="0" i="0" u="none" strike="noStrike" kern="0" cap="none" normalizeH="0" baseline="0">
                  <a:ln>
                    <a:noFill/>
                  </a:ln>
                  <a:solidFill>
                    <a:prstClr val="white"/>
                  </a:solidFill>
                  <a:effectLst/>
                  <a:uLnTx/>
                  <a:uFillTx/>
                  <a:latin typeface="Myriad Web Pro"/>
                  <a:ea typeface="+mn-ea"/>
                  <a:cs typeface="+mn-cs"/>
                </a:endParaRPr>
              </a:p>
            </p:txBody>
          </p:sp>
          <p:sp>
            <p:nvSpPr>
              <p:cNvPr id="82" name="Trapezoid 81">
                <a:extLst>
                  <a:ext uri="{FF2B5EF4-FFF2-40B4-BE49-F238E27FC236}">
                    <a16:creationId xmlns:a16="http://schemas.microsoft.com/office/drawing/2014/main" id="{B80DB5A7-505D-42F5-967F-0D4F817FDC70}"/>
                  </a:ext>
                </a:extLst>
              </p:cNvPr>
              <p:cNvSpPr/>
              <p:nvPr/>
            </p:nvSpPr>
            <p:spPr>
              <a:xfrm>
                <a:off x="5703099" y="486237"/>
                <a:ext cx="2310448" cy="442805"/>
              </a:xfrm>
              <a:prstGeom prst="trapezoid">
                <a:avLst>
                  <a:gd name="adj" fmla="val 62679"/>
                </a:avLst>
              </a:prstGeom>
              <a:grpFill/>
              <a:ln w="25400" cap="flat" cmpd="sng" algn="ctr">
                <a:solidFill>
                  <a:srgbClr val="0F56DC"/>
                </a:solidFill>
                <a:prstDash val="solid"/>
              </a:ln>
              <a:effectLst/>
            </p:spPr>
            <p:txBody>
              <a:bodyPr anchor="ctr"/>
              <a:lstStyle/>
              <a:p>
                <a:pPr marL="0" marR="0" lvl="0" indent="0" algn="ctr" defTabSz="914400" eaLnBrk="0" fontAlgn="base" latinLnBrk="0" hangingPunct="0">
                  <a:lnSpc>
                    <a:spcPct val="100000"/>
                  </a:lnSpc>
                  <a:spcBef>
                    <a:spcPct val="0"/>
                  </a:spcBef>
                  <a:spcAft>
                    <a:spcPct val="0"/>
                  </a:spcAft>
                  <a:buClrTx/>
                  <a:buSzTx/>
                  <a:buFontTx/>
                  <a:buNone/>
                  <a:tabLst/>
                  <a:defRPr sz="1400" b="1">
                    <a:ln>
                      <a:noFill/>
                    </a:ln>
                    <a:effectLst/>
                    <a:uLnTx/>
                    <a:uFillTx/>
                    <a:latin typeface="Myriad Web Pro"/>
                    <a:ea typeface="+mn-ea"/>
                    <a:cs typeface="+mn-cs"/>
                  </a:defRPr>
                </a:pPr>
                <a:r>
                  <a:rPr dirty="0"/>
                  <a:t>Centre </a:t>
                </a:r>
                <a:r>
                  <a:rPr dirty="0" err="1"/>
                  <a:t>d’opérations</a:t>
                </a:r>
                <a:r>
                  <a:rPr dirty="0"/>
                  <a:t> </a:t>
                </a:r>
                <a:r>
                  <a:rPr dirty="0" err="1"/>
                  <a:t>d’urgence</a:t>
                </a:r>
                <a:endParaRPr kumimoji="0" sz="788" b="1" i="0" u="none" strike="noStrike" kern="0" cap="none" normalizeH="0" baseline="0" dirty="0">
                  <a:ln>
                    <a:noFill/>
                  </a:ln>
                  <a:effectLst/>
                  <a:uLnTx/>
                  <a:uFillTx/>
                  <a:latin typeface="Myriad Web Pro"/>
                  <a:ea typeface="+mn-ea"/>
                  <a:cs typeface="+mn-cs"/>
                </a:endParaRPr>
              </a:p>
            </p:txBody>
          </p:sp>
          <p:pic>
            <p:nvPicPr>
              <p:cNvPr id="83" name="Picture 82">
                <a:extLst>
                  <a:ext uri="{FF2B5EF4-FFF2-40B4-BE49-F238E27FC236}">
                    <a16:creationId xmlns:a16="http://schemas.microsoft.com/office/drawing/2014/main" id="{06250D8D-F1C1-4840-8613-1361D6AFC24C}"/>
                  </a:ext>
                </a:extLst>
              </p:cNvPr>
              <p:cNvPicPr>
                <a:picLocks noChangeAspect="1"/>
              </p:cNvPicPr>
              <p:nvPr/>
            </p:nvPicPr>
            <p:blipFill>
              <a:blip r:embed="rId3" cstate="print">
                <a:duotone>
                  <a:srgbClr val="0F56DC">
                    <a:shade val="45000"/>
                    <a:satMod val="135000"/>
                  </a:srgbClr>
                  <a:prstClr val="white"/>
                </a:duotone>
                <a:extLst>
                  <a:ext uri="{28A0092B-C50C-407E-A947-70E740481C1C}">
                    <a14:useLocalDpi xmlns:a14="http://schemas.microsoft.com/office/drawing/2010/main" val="0"/>
                  </a:ext>
                </a:extLst>
              </a:blip>
              <a:stretch>
                <a:fillRect/>
              </a:stretch>
            </p:blipFill>
            <p:spPr>
              <a:xfrm>
                <a:off x="5519065" y="5624785"/>
                <a:ext cx="184034" cy="499174"/>
              </a:xfrm>
              <a:prstGeom prst="rect">
                <a:avLst/>
              </a:prstGeom>
              <a:grpFill/>
            </p:spPr>
          </p:pic>
          <p:pic>
            <p:nvPicPr>
              <p:cNvPr id="84" name="Picture 83">
                <a:extLst>
                  <a:ext uri="{FF2B5EF4-FFF2-40B4-BE49-F238E27FC236}">
                    <a16:creationId xmlns:a16="http://schemas.microsoft.com/office/drawing/2014/main" id="{A5062C5A-4076-4DEF-8F7F-2A1E7E75B2A3}"/>
                  </a:ext>
                </a:extLst>
              </p:cNvPr>
              <p:cNvPicPr>
                <a:picLocks noChangeAspect="1"/>
              </p:cNvPicPr>
              <p:nvPr/>
            </p:nvPicPr>
            <p:blipFill>
              <a:blip r:embed="rId3" cstate="print">
                <a:duotone>
                  <a:srgbClr val="0F56DC">
                    <a:shade val="45000"/>
                    <a:satMod val="135000"/>
                  </a:srgbClr>
                  <a:prstClr val="white"/>
                </a:duotone>
                <a:extLst>
                  <a:ext uri="{28A0092B-C50C-407E-A947-70E740481C1C}">
                    <a14:useLocalDpi xmlns:a14="http://schemas.microsoft.com/office/drawing/2010/main" val="0"/>
                  </a:ext>
                </a:extLst>
              </a:blip>
              <a:stretch>
                <a:fillRect/>
              </a:stretch>
            </p:blipFill>
            <p:spPr>
              <a:xfrm>
                <a:off x="6798511" y="5624785"/>
                <a:ext cx="184034" cy="499174"/>
              </a:xfrm>
              <a:prstGeom prst="rect">
                <a:avLst/>
              </a:prstGeom>
              <a:grpFill/>
            </p:spPr>
          </p:pic>
          <p:sp>
            <p:nvSpPr>
              <p:cNvPr id="85" name="TextBox 84">
                <a:extLst>
                  <a:ext uri="{FF2B5EF4-FFF2-40B4-BE49-F238E27FC236}">
                    <a16:creationId xmlns:a16="http://schemas.microsoft.com/office/drawing/2014/main" id="{15F9E2A9-EB30-4A4A-AAD7-B77BE7FE3C64}"/>
                  </a:ext>
                </a:extLst>
              </p:cNvPr>
              <p:cNvSpPr txBox="1"/>
              <p:nvPr/>
            </p:nvSpPr>
            <p:spPr>
              <a:xfrm>
                <a:off x="5995661" y="1683424"/>
                <a:ext cx="1836790" cy="275597"/>
              </a:xfrm>
              <a:prstGeom prst="rect">
                <a:avLst/>
              </a:prstGeom>
              <a:noFill/>
            </p:spPr>
            <p:txBody>
              <a:bodyPr wrap="square">
                <a:spAutoFit/>
              </a:bodyPr>
              <a:lstStyle/>
              <a:p>
                <a:pPr marL="0" marR="0" lvl="0" indent="0" algn="ctr" defTabSz="914400" eaLnBrk="0" fontAlgn="base" latinLnBrk="0" hangingPunct="0">
                  <a:lnSpc>
                    <a:spcPct val="100000"/>
                  </a:lnSpc>
                  <a:spcBef>
                    <a:spcPct val="0"/>
                  </a:spcBef>
                  <a:spcAft>
                    <a:spcPct val="0"/>
                  </a:spcAft>
                  <a:buClrTx/>
                  <a:buSzTx/>
                  <a:buFontTx/>
                  <a:buNone/>
                  <a:tabLst/>
                  <a:defRPr sz="1100">
                    <a:ln>
                      <a:noFill/>
                    </a:ln>
                    <a:solidFill>
                      <a:prstClr val="black"/>
                    </a:solidFill>
                    <a:effectLst/>
                    <a:uLnTx/>
                    <a:uFillTx/>
                  </a:defRPr>
                </a:pPr>
                <a:r>
                  <a:rPr dirty="0" err="1"/>
                  <a:t>Gestionnaire</a:t>
                </a:r>
                <a:r>
                  <a:rPr dirty="0"/>
                  <a:t> des EIR </a:t>
                </a:r>
              </a:p>
            </p:txBody>
          </p:sp>
          <p:pic>
            <p:nvPicPr>
              <p:cNvPr id="87" name="Picture 86">
                <a:extLst>
                  <a:ext uri="{FF2B5EF4-FFF2-40B4-BE49-F238E27FC236}">
                    <a16:creationId xmlns:a16="http://schemas.microsoft.com/office/drawing/2014/main" id="{838206CF-9821-4609-AEBE-7F0E64B81F64}"/>
                  </a:ext>
                </a:extLst>
              </p:cNvPr>
              <p:cNvPicPr>
                <a:picLocks noChangeAspect="1"/>
              </p:cNvPicPr>
              <p:nvPr/>
            </p:nvPicPr>
            <p:blipFill>
              <a:blip r:embed="rId3" cstate="print">
                <a:duotone>
                  <a:srgbClr val="0F56DC">
                    <a:shade val="45000"/>
                    <a:satMod val="135000"/>
                  </a:srgbClr>
                  <a:prstClr val="white"/>
                </a:duotone>
                <a:extLst>
                  <a:ext uri="{28A0092B-C50C-407E-A947-70E740481C1C}">
                    <a14:useLocalDpi xmlns:a14="http://schemas.microsoft.com/office/drawing/2010/main" val="0"/>
                  </a:ext>
                </a:extLst>
              </a:blip>
              <a:stretch>
                <a:fillRect/>
              </a:stretch>
            </p:blipFill>
            <p:spPr>
              <a:xfrm>
                <a:off x="8117031" y="5624785"/>
                <a:ext cx="184034" cy="499174"/>
              </a:xfrm>
              <a:prstGeom prst="rect">
                <a:avLst/>
              </a:prstGeom>
              <a:grpFill/>
            </p:spPr>
          </p:pic>
          <p:sp>
            <p:nvSpPr>
              <p:cNvPr id="88" name="TextBox 87">
                <a:extLst>
                  <a:ext uri="{FF2B5EF4-FFF2-40B4-BE49-F238E27FC236}">
                    <a16:creationId xmlns:a16="http://schemas.microsoft.com/office/drawing/2014/main" id="{CE5641B1-A509-4DB6-B61F-D2B7A1885DBB}"/>
                  </a:ext>
                </a:extLst>
              </p:cNvPr>
              <p:cNvSpPr txBox="1"/>
              <p:nvPr/>
            </p:nvSpPr>
            <p:spPr>
              <a:xfrm>
                <a:off x="4930223" y="6144986"/>
                <a:ext cx="1361721" cy="267492"/>
              </a:xfrm>
              <a:prstGeom prst="rect">
                <a:avLst/>
              </a:prstGeom>
              <a:noFill/>
            </p:spPr>
            <p:txBody>
              <a:bodyPr wrap="square">
                <a:spAutoFit/>
              </a:bodyPr>
              <a:lstStyle/>
              <a:p>
                <a:pPr marL="0" marR="0" lvl="0" indent="0" algn="ctr" defTabSz="914400" eaLnBrk="0" fontAlgn="base" latinLnBrk="0" hangingPunct="0">
                  <a:lnSpc>
                    <a:spcPct val="100000"/>
                  </a:lnSpc>
                  <a:spcBef>
                    <a:spcPct val="0"/>
                  </a:spcBef>
                  <a:spcAft>
                    <a:spcPct val="0"/>
                  </a:spcAft>
                  <a:buClrTx/>
                  <a:buSzTx/>
                  <a:buFontTx/>
                  <a:buNone/>
                  <a:tabLst/>
                  <a:defRPr sz="1050">
                    <a:ln>
                      <a:noFill/>
                    </a:ln>
                    <a:solidFill>
                      <a:prstClr val="black"/>
                    </a:solidFill>
                    <a:effectLst/>
                    <a:uLnTx/>
                    <a:uFillTx/>
                  </a:defRPr>
                </a:pPr>
                <a:r>
                  <a:t>Données de surveillance</a:t>
                </a:r>
              </a:p>
            </p:txBody>
          </p:sp>
          <p:sp>
            <p:nvSpPr>
              <p:cNvPr id="89" name="TextBox 88">
                <a:extLst>
                  <a:ext uri="{FF2B5EF4-FFF2-40B4-BE49-F238E27FC236}">
                    <a16:creationId xmlns:a16="http://schemas.microsoft.com/office/drawing/2014/main" id="{03C46AE4-2D80-4A5C-930A-A199041EFDCC}"/>
                  </a:ext>
                </a:extLst>
              </p:cNvPr>
              <p:cNvSpPr txBox="1"/>
              <p:nvPr/>
            </p:nvSpPr>
            <p:spPr>
              <a:xfrm>
                <a:off x="6209670" y="6144986"/>
                <a:ext cx="1361721" cy="437713"/>
              </a:xfrm>
              <a:prstGeom prst="rect">
                <a:avLst/>
              </a:prstGeom>
              <a:noFill/>
            </p:spPr>
            <p:txBody>
              <a:bodyPr wrap="square">
                <a:spAutoFit/>
              </a:bodyPr>
              <a:lstStyle/>
              <a:p>
                <a:pPr marL="0" marR="0" lvl="0" indent="0" algn="ctr" defTabSz="914400" eaLnBrk="0" fontAlgn="base" latinLnBrk="0" hangingPunct="0">
                  <a:lnSpc>
                    <a:spcPct val="100000"/>
                  </a:lnSpc>
                  <a:spcBef>
                    <a:spcPct val="0"/>
                  </a:spcBef>
                  <a:spcAft>
                    <a:spcPct val="0"/>
                  </a:spcAft>
                  <a:buClrTx/>
                  <a:buSzTx/>
                  <a:buFontTx/>
                  <a:buNone/>
                  <a:tabLst/>
                  <a:defRPr sz="1050">
                    <a:ln>
                      <a:noFill/>
                    </a:ln>
                    <a:solidFill>
                      <a:prstClr val="black"/>
                    </a:solidFill>
                    <a:effectLst/>
                    <a:uLnTx/>
                    <a:uFillTx/>
                  </a:defRPr>
                </a:pPr>
                <a:r>
                  <a:t>Données des établissements de santé</a:t>
                </a:r>
              </a:p>
            </p:txBody>
          </p:sp>
          <p:sp>
            <p:nvSpPr>
              <p:cNvPr id="90" name="TextBox 89">
                <a:extLst>
                  <a:ext uri="{FF2B5EF4-FFF2-40B4-BE49-F238E27FC236}">
                    <a16:creationId xmlns:a16="http://schemas.microsoft.com/office/drawing/2014/main" id="{70D42ECB-F74A-4A29-8E19-2CA02A4E08B9}"/>
                  </a:ext>
                </a:extLst>
              </p:cNvPr>
              <p:cNvSpPr txBox="1"/>
              <p:nvPr/>
            </p:nvSpPr>
            <p:spPr>
              <a:xfrm>
                <a:off x="7628741" y="6142665"/>
                <a:ext cx="1155955" cy="267492"/>
              </a:xfrm>
              <a:prstGeom prst="rect">
                <a:avLst/>
              </a:prstGeom>
              <a:noFill/>
            </p:spPr>
            <p:txBody>
              <a:bodyPr wrap="square">
                <a:spAutoFit/>
              </a:bodyPr>
              <a:lstStyle/>
              <a:p>
                <a:pPr marL="0" marR="0" lvl="0" indent="0" algn="ctr" defTabSz="914400" eaLnBrk="0" fontAlgn="base" latinLnBrk="0" hangingPunct="0">
                  <a:lnSpc>
                    <a:spcPct val="100000"/>
                  </a:lnSpc>
                  <a:spcBef>
                    <a:spcPct val="0"/>
                  </a:spcBef>
                  <a:spcAft>
                    <a:spcPct val="0"/>
                  </a:spcAft>
                  <a:buClrTx/>
                  <a:buSzTx/>
                  <a:buFontTx/>
                  <a:buNone/>
                  <a:tabLst/>
                  <a:defRPr sz="1050">
                    <a:ln>
                      <a:noFill/>
                    </a:ln>
                    <a:solidFill>
                      <a:prstClr val="black"/>
                    </a:solidFill>
                    <a:effectLst/>
                    <a:uLnTx/>
                    <a:uFillTx/>
                  </a:defRPr>
                </a:pPr>
                <a:r>
                  <a:t>Données relatives à la mobilisation sociale</a:t>
                </a:r>
              </a:p>
            </p:txBody>
          </p:sp>
          <p:sp>
            <p:nvSpPr>
              <p:cNvPr id="91" name="TextBox 90">
                <a:extLst>
                  <a:ext uri="{FF2B5EF4-FFF2-40B4-BE49-F238E27FC236}">
                    <a16:creationId xmlns:a16="http://schemas.microsoft.com/office/drawing/2014/main" id="{8C57BA7B-883C-4F5E-A2DD-1EEFD22649D7}"/>
                  </a:ext>
                </a:extLst>
              </p:cNvPr>
              <p:cNvSpPr txBox="1">
                <a:spLocks noChangeAspect="1"/>
              </p:cNvSpPr>
              <p:nvPr/>
            </p:nvSpPr>
            <p:spPr>
              <a:xfrm>
                <a:off x="7196090" y="3910956"/>
                <a:ext cx="1549309" cy="267492"/>
              </a:xfrm>
              <a:prstGeom prst="rect">
                <a:avLst/>
              </a:prstGeom>
              <a:grpFill/>
              <a:ln>
                <a:solidFill>
                  <a:srgbClr val="FFC000"/>
                </a:solidFill>
              </a:ln>
            </p:spPr>
            <p:txBody>
              <a:bodyPr wrap="square" anchor="ctr" anchorCtr="0">
                <a:spAutoFit/>
              </a:bodyPr>
              <a:lstStyle/>
              <a:p>
                <a:pPr marL="0" marR="0" lvl="0" indent="0" algn="ctr" defTabSz="914400" eaLnBrk="0" fontAlgn="base" latinLnBrk="0" hangingPunct="0">
                  <a:lnSpc>
                    <a:spcPct val="100000"/>
                  </a:lnSpc>
                  <a:spcBef>
                    <a:spcPct val="0"/>
                  </a:spcBef>
                  <a:spcAft>
                    <a:spcPct val="0"/>
                  </a:spcAft>
                  <a:buClrTx/>
                  <a:buSzTx/>
                  <a:buFontTx/>
                  <a:buNone/>
                  <a:tabLst/>
                  <a:defRPr sz="1050">
                    <a:ln>
                      <a:noFill/>
                    </a:ln>
                    <a:solidFill>
                      <a:prstClr val="black"/>
                    </a:solidFill>
                    <a:effectLst/>
                    <a:uLnTx/>
                    <a:uFillTx/>
                  </a:defRPr>
                </a:pPr>
                <a:r>
                  <a:t>Compilation des données et rédaction dʼun rapport</a:t>
                </a:r>
              </a:p>
            </p:txBody>
          </p:sp>
          <p:sp>
            <p:nvSpPr>
              <p:cNvPr id="92" name="Striped Right Arrow 21">
                <a:extLst>
                  <a:ext uri="{FF2B5EF4-FFF2-40B4-BE49-F238E27FC236}">
                    <a16:creationId xmlns:a16="http://schemas.microsoft.com/office/drawing/2014/main" id="{B25E0449-5AD5-4AE2-B63B-2D20D8FC91D0}"/>
                  </a:ext>
                </a:extLst>
              </p:cNvPr>
              <p:cNvSpPr/>
              <p:nvPr/>
            </p:nvSpPr>
            <p:spPr>
              <a:xfrm rot="18711282">
                <a:off x="5597394" y="5126480"/>
                <a:ext cx="869984" cy="231533"/>
              </a:xfrm>
              <a:prstGeom prst="stripedRightArrow">
                <a:avLst/>
              </a:prstGeom>
              <a:grpFill/>
              <a:ln w="19050" cap="flat" cmpd="sng" algn="ctr">
                <a:solidFill>
                  <a:srgbClr val="002060"/>
                </a:solidFill>
                <a:prstDash val="solid"/>
              </a:ln>
              <a:effectLst/>
            </p:spPr>
            <p:txBody>
              <a:bodyPr anchor="ctr"/>
              <a:lstStyle/>
              <a:p>
                <a:pPr marL="0" marR="0" lvl="0" indent="0" algn="ctr" defTabSz="914400" eaLnBrk="0" fontAlgn="base" latinLnBrk="0" hangingPunct="0">
                  <a:lnSpc>
                    <a:spcPct val="100000"/>
                  </a:lnSpc>
                  <a:spcBef>
                    <a:spcPct val="0"/>
                  </a:spcBef>
                  <a:spcAft>
                    <a:spcPct val="0"/>
                  </a:spcAft>
                  <a:buClrTx/>
                  <a:buSzTx/>
                  <a:buFontTx/>
                  <a:buNone/>
                  <a:tabLst/>
                </a:pPr>
                <a:endParaRPr kumimoji="0" sz="1013" b="0" i="0" u="none" strike="noStrike" kern="0" cap="none" normalizeH="0" baseline="0">
                  <a:ln>
                    <a:noFill/>
                  </a:ln>
                  <a:solidFill>
                    <a:prstClr val="white"/>
                  </a:solidFill>
                  <a:effectLst/>
                  <a:uLnTx/>
                  <a:uFillTx/>
                  <a:latin typeface="Myriad Web Pro"/>
                  <a:ea typeface="+mn-ea"/>
                  <a:cs typeface="+mn-cs"/>
                </a:endParaRPr>
              </a:p>
            </p:txBody>
          </p:sp>
          <p:sp>
            <p:nvSpPr>
              <p:cNvPr id="93" name="Striped Right Arrow 22">
                <a:extLst>
                  <a:ext uri="{FF2B5EF4-FFF2-40B4-BE49-F238E27FC236}">
                    <a16:creationId xmlns:a16="http://schemas.microsoft.com/office/drawing/2014/main" id="{02D053F4-9950-4F7C-BB7A-17248BC4D539}"/>
                  </a:ext>
                </a:extLst>
              </p:cNvPr>
              <p:cNvSpPr/>
              <p:nvPr/>
            </p:nvSpPr>
            <p:spPr>
              <a:xfrm rot="13535041">
                <a:off x="7336006" y="5126739"/>
                <a:ext cx="869984" cy="231533"/>
              </a:xfrm>
              <a:prstGeom prst="stripedRightArrow">
                <a:avLst/>
              </a:prstGeom>
              <a:grpFill/>
              <a:ln w="19050" cap="flat" cmpd="sng" algn="ctr">
                <a:solidFill>
                  <a:srgbClr val="002060"/>
                </a:solidFill>
                <a:prstDash val="solid"/>
              </a:ln>
              <a:effectLst/>
            </p:spPr>
            <p:txBody>
              <a:bodyPr anchor="ctr"/>
              <a:lstStyle/>
              <a:p>
                <a:pPr marL="0" marR="0" lvl="0" indent="0" algn="ctr" defTabSz="914400" eaLnBrk="0" fontAlgn="base" latinLnBrk="0" hangingPunct="0">
                  <a:lnSpc>
                    <a:spcPct val="100000"/>
                  </a:lnSpc>
                  <a:spcBef>
                    <a:spcPct val="0"/>
                  </a:spcBef>
                  <a:spcAft>
                    <a:spcPct val="0"/>
                  </a:spcAft>
                  <a:buClrTx/>
                  <a:buSzTx/>
                  <a:buFontTx/>
                  <a:buNone/>
                  <a:tabLst/>
                </a:pPr>
                <a:endParaRPr kumimoji="0" sz="1013" b="0" i="0" u="none" strike="noStrike" kern="0" cap="none" normalizeH="0" baseline="0">
                  <a:ln>
                    <a:noFill/>
                  </a:ln>
                  <a:solidFill>
                    <a:prstClr val="white"/>
                  </a:solidFill>
                  <a:effectLst/>
                  <a:uLnTx/>
                  <a:uFillTx/>
                  <a:latin typeface="Myriad Web Pro"/>
                  <a:ea typeface="+mn-ea"/>
                  <a:cs typeface="+mn-cs"/>
                </a:endParaRPr>
              </a:p>
            </p:txBody>
          </p:sp>
          <p:sp>
            <p:nvSpPr>
              <p:cNvPr id="94" name="Striped Right Arrow 23">
                <a:extLst>
                  <a:ext uri="{FF2B5EF4-FFF2-40B4-BE49-F238E27FC236}">
                    <a16:creationId xmlns:a16="http://schemas.microsoft.com/office/drawing/2014/main" id="{A218E6D2-8FDC-429F-80B4-06DD3882A80C}"/>
                  </a:ext>
                </a:extLst>
              </p:cNvPr>
              <p:cNvSpPr/>
              <p:nvPr/>
            </p:nvSpPr>
            <p:spPr>
              <a:xfrm rot="16200000">
                <a:off x="6574229" y="5082607"/>
                <a:ext cx="635419" cy="272046"/>
              </a:xfrm>
              <a:prstGeom prst="stripedRightArrow">
                <a:avLst/>
              </a:prstGeom>
              <a:grpFill/>
              <a:ln w="19050" cap="flat" cmpd="sng" algn="ctr">
                <a:solidFill>
                  <a:srgbClr val="002060"/>
                </a:solidFill>
                <a:prstDash val="solid"/>
              </a:ln>
              <a:effectLst/>
            </p:spPr>
            <p:txBody>
              <a:bodyPr anchor="ctr"/>
              <a:lstStyle/>
              <a:p>
                <a:pPr marL="0" marR="0" lvl="0" indent="0" algn="ctr" defTabSz="914400" eaLnBrk="0" fontAlgn="base" latinLnBrk="0" hangingPunct="0">
                  <a:lnSpc>
                    <a:spcPct val="100000"/>
                  </a:lnSpc>
                  <a:spcBef>
                    <a:spcPct val="0"/>
                  </a:spcBef>
                  <a:spcAft>
                    <a:spcPct val="0"/>
                  </a:spcAft>
                  <a:buClrTx/>
                  <a:buSzTx/>
                  <a:buFontTx/>
                  <a:buNone/>
                  <a:tabLst/>
                </a:pPr>
                <a:endParaRPr kumimoji="0" sz="1013" b="0" i="0" u="none" strike="noStrike" kern="0" cap="none" normalizeH="0" baseline="0">
                  <a:ln>
                    <a:noFill/>
                  </a:ln>
                  <a:solidFill>
                    <a:prstClr val="white"/>
                  </a:solidFill>
                  <a:effectLst/>
                  <a:uLnTx/>
                  <a:uFillTx/>
                  <a:latin typeface="Myriad Web Pro"/>
                  <a:ea typeface="+mn-ea"/>
                  <a:cs typeface="+mn-cs"/>
                </a:endParaRPr>
              </a:p>
            </p:txBody>
          </p:sp>
          <p:pic>
            <p:nvPicPr>
              <p:cNvPr id="95" name="Picture 94">
                <a:extLst>
                  <a:ext uri="{FF2B5EF4-FFF2-40B4-BE49-F238E27FC236}">
                    <a16:creationId xmlns:a16="http://schemas.microsoft.com/office/drawing/2014/main" id="{0C54AAB5-28D8-4B4A-8077-717DEA937E27}"/>
                  </a:ext>
                </a:extLst>
              </p:cNvPr>
              <p:cNvPicPr>
                <a:picLocks noChangeAspect="1"/>
              </p:cNvPicPr>
              <p:nvPr/>
            </p:nvPicPr>
            <p:blipFill>
              <a:blip r:embed="rId3" cstate="print">
                <a:duotone>
                  <a:srgbClr val="0F56DC">
                    <a:shade val="45000"/>
                    <a:satMod val="135000"/>
                  </a:srgbClr>
                  <a:prstClr val="white"/>
                </a:duotone>
                <a:extLst>
                  <a:ext uri="{28A0092B-C50C-407E-A947-70E740481C1C}">
                    <a14:useLocalDpi xmlns:a14="http://schemas.microsoft.com/office/drawing/2010/main" val="0"/>
                  </a:ext>
                </a:extLst>
              </a:blip>
              <a:stretch>
                <a:fillRect/>
              </a:stretch>
            </p:blipFill>
            <p:spPr>
              <a:xfrm>
                <a:off x="6799131" y="4012105"/>
                <a:ext cx="191624" cy="499175"/>
              </a:xfrm>
              <a:prstGeom prst="rect">
                <a:avLst/>
              </a:prstGeom>
              <a:grpFill/>
            </p:spPr>
          </p:pic>
          <p:sp>
            <p:nvSpPr>
              <p:cNvPr id="96" name="Striped Right Arrow 25">
                <a:extLst>
                  <a:ext uri="{FF2B5EF4-FFF2-40B4-BE49-F238E27FC236}">
                    <a16:creationId xmlns:a16="http://schemas.microsoft.com/office/drawing/2014/main" id="{63937101-3904-45D5-BAAD-B8641BD9CCEF}"/>
                  </a:ext>
                </a:extLst>
              </p:cNvPr>
              <p:cNvSpPr/>
              <p:nvPr/>
            </p:nvSpPr>
            <p:spPr>
              <a:xfrm rot="16200000">
                <a:off x="6133418" y="2937667"/>
                <a:ext cx="1456832" cy="332257"/>
              </a:xfrm>
              <a:prstGeom prst="stripedRightArrow">
                <a:avLst/>
              </a:prstGeom>
              <a:grpFill/>
              <a:ln w="19050" cap="flat" cmpd="sng" algn="ctr">
                <a:solidFill>
                  <a:srgbClr val="002060"/>
                </a:solidFill>
                <a:prstDash val="solid"/>
              </a:ln>
              <a:effectLst/>
            </p:spPr>
            <p:txBody>
              <a:bodyPr anchor="ctr"/>
              <a:lstStyle/>
              <a:p>
                <a:pPr marL="0" marR="0" lvl="0" indent="0" algn="ctr" defTabSz="914400" eaLnBrk="0" fontAlgn="base" latinLnBrk="0" hangingPunct="0">
                  <a:lnSpc>
                    <a:spcPct val="100000"/>
                  </a:lnSpc>
                  <a:spcBef>
                    <a:spcPct val="0"/>
                  </a:spcBef>
                  <a:spcAft>
                    <a:spcPct val="0"/>
                  </a:spcAft>
                  <a:buClrTx/>
                  <a:buSzTx/>
                  <a:buFontTx/>
                  <a:buNone/>
                  <a:tabLst/>
                </a:pPr>
                <a:endParaRPr kumimoji="0" sz="1013" b="0" i="0" u="none" strike="noStrike" kern="0" cap="none" normalizeH="0" baseline="0">
                  <a:ln>
                    <a:noFill/>
                  </a:ln>
                  <a:solidFill>
                    <a:prstClr val="white"/>
                  </a:solidFill>
                  <a:effectLst/>
                  <a:uLnTx/>
                  <a:uFillTx/>
                  <a:latin typeface="Myriad Web Pro"/>
                  <a:ea typeface="+mn-ea"/>
                  <a:cs typeface="+mn-cs"/>
                </a:endParaRPr>
              </a:p>
            </p:txBody>
          </p:sp>
          <p:sp>
            <p:nvSpPr>
              <p:cNvPr id="97" name="TextBox 96">
                <a:extLst>
                  <a:ext uri="{FF2B5EF4-FFF2-40B4-BE49-F238E27FC236}">
                    <a16:creationId xmlns:a16="http://schemas.microsoft.com/office/drawing/2014/main" id="{1FE0E2D8-007D-4B80-83FC-D04814DB68FD}"/>
                  </a:ext>
                </a:extLst>
              </p:cNvPr>
              <p:cNvSpPr txBox="1"/>
              <p:nvPr/>
            </p:nvSpPr>
            <p:spPr>
              <a:xfrm>
                <a:off x="6032386" y="4473923"/>
                <a:ext cx="1670800" cy="267492"/>
              </a:xfrm>
              <a:prstGeom prst="rect">
                <a:avLst/>
              </a:prstGeom>
              <a:noFill/>
            </p:spPr>
            <p:txBody>
              <a:bodyPr wrap="square">
                <a:spAutoFit/>
              </a:bodyPr>
              <a:lstStyle/>
              <a:p>
                <a:pPr marL="0" marR="0" lvl="0" indent="0" algn="ctr" defTabSz="914400" eaLnBrk="0" fontAlgn="base" latinLnBrk="0" hangingPunct="0">
                  <a:lnSpc>
                    <a:spcPct val="100000"/>
                  </a:lnSpc>
                  <a:spcBef>
                    <a:spcPct val="0"/>
                  </a:spcBef>
                  <a:spcAft>
                    <a:spcPct val="0"/>
                  </a:spcAft>
                  <a:buClrTx/>
                  <a:buSzTx/>
                  <a:buFontTx/>
                  <a:buNone/>
                  <a:tabLst/>
                  <a:defRPr sz="1050">
                    <a:ln>
                      <a:noFill/>
                    </a:ln>
                    <a:solidFill>
                      <a:prstClr val="black"/>
                    </a:solidFill>
                    <a:effectLst/>
                    <a:uLnTx/>
                    <a:uFillTx/>
                  </a:defRPr>
                </a:pPr>
                <a:r>
                  <a:t>Chef d’équipe de l’EIR</a:t>
                </a:r>
              </a:p>
            </p:txBody>
          </p:sp>
        </p:grpSp>
      </p:grpSp>
      <p:pic>
        <p:nvPicPr>
          <p:cNvPr id="71" name="Picture 70">
            <a:extLst>
              <a:ext uri="{FF2B5EF4-FFF2-40B4-BE49-F238E27FC236}">
                <a16:creationId xmlns:a16="http://schemas.microsoft.com/office/drawing/2014/main" id="{EA92467E-CA92-41BE-8573-F47C55F75E8B}"/>
              </a:ext>
            </a:extLst>
          </p:cNvPr>
          <p:cNvPicPr>
            <a:picLocks noChangeAspect="1"/>
          </p:cNvPicPr>
          <p:nvPr/>
        </p:nvPicPr>
        <p:blipFill rotWithShape="1">
          <a:blip r:embed="rId4"/>
          <a:srcRect b="15640"/>
          <a:stretch/>
        </p:blipFill>
        <p:spPr>
          <a:xfrm>
            <a:off x="9874065" y="1589049"/>
            <a:ext cx="927450" cy="608152"/>
          </a:xfrm>
          <a:prstGeom prst="rect">
            <a:avLst/>
          </a:prstGeom>
        </p:spPr>
      </p:pic>
      <p:sp>
        <p:nvSpPr>
          <p:cNvPr id="99" name="TextBox 98">
            <a:extLst>
              <a:ext uri="{FF2B5EF4-FFF2-40B4-BE49-F238E27FC236}">
                <a16:creationId xmlns:a16="http://schemas.microsoft.com/office/drawing/2014/main" id="{821177DA-1BF7-421F-94D4-E7A6A6329286}"/>
              </a:ext>
            </a:extLst>
          </p:cNvPr>
          <p:cNvSpPr txBox="1"/>
          <p:nvPr/>
        </p:nvSpPr>
        <p:spPr>
          <a:xfrm>
            <a:off x="405958" y="1435934"/>
            <a:ext cx="7085183" cy="5195974"/>
          </a:xfrm>
          <a:prstGeom prst="rect">
            <a:avLst/>
          </a:prstGeom>
          <a:solidFill>
            <a:schemeClr val="bg1"/>
          </a:solidFill>
        </p:spPr>
        <p:txBody>
          <a:bodyPr wrap="square" lIns="91440" tIns="45720" rIns="91440" bIns="45720" anchor="t">
            <a:spAutoFit/>
          </a:bodyPr>
          <a:lstStyle/>
          <a:p>
            <a:pPr>
              <a:tabLst>
                <a:tab pos="347345" algn="l"/>
              </a:tabLst>
              <a:defRPr sz="1000">
                <a:solidFill>
                  <a:schemeClr val="bg2">
                    <a:lumMod val="10000"/>
                  </a:schemeClr>
                </a:solidFill>
                <a:ea typeface="+mj-lt"/>
                <a:cs typeface="+mj-lt"/>
              </a:defRPr>
            </a:pPr>
            <a:r>
              <a:rPr b="1" dirty="0"/>
              <a:t>C. </a:t>
            </a:r>
            <a:r>
              <a:rPr b="1" dirty="0" err="1"/>
              <a:t>Activités</a:t>
            </a:r>
            <a:r>
              <a:rPr b="1" dirty="0"/>
              <a:t> de </a:t>
            </a:r>
            <a:r>
              <a:rPr b="1" dirty="0" err="1"/>
              <a:t>compte-rendu</a:t>
            </a:r>
            <a:r>
              <a:rPr b="1" dirty="0"/>
              <a:t> pendant la phase de </a:t>
            </a:r>
            <a:r>
              <a:rPr b="1" dirty="0" err="1"/>
              <a:t>déploiement</a:t>
            </a:r>
            <a:r>
              <a:rPr b="1" dirty="0"/>
              <a:t> </a:t>
            </a:r>
            <a:r>
              <a:rPr dirty="0"/>
              <a:t> </a:t>
            </a:r>
            <a:endParaRPr sz="1000" dirty="0">
              <a:solidFill>
                <a:schemeClr val="bg2">
                  <a:lumMod val="10000"/>
                </a:schemeClr>
              </a:solidFill>
            </a:endParaRPr>
          </a:p>
          <a:p>
            <a:pPr>
              <a:tabLst>
                <a:tab pos="347345" algn="l"/>
              </a:tabLst>
              <a:defRPr sz="1000" b="1" i="1">
                <a:solidFill>
                  <a:srgbClr val="2E75B6"/>
                </a:solidFill>
                <a:ea typeface="+mj-lt"/>
                <a:cs typeface="+mj-lt"/>
              </a:defRPr>
            </a:pPr>
            <a:r>
              <a:rPr dirty="0"/>
              <a:t>1.  Chef </a:t>
            </a:r>
            <a:r>
              <a:rPr dirty="0" err="1"/>
              <a:t>dʼéquipe</a:t>
            </a:r>
            <a:r>
              <a:rPr dirty="0"/>
              <a:t> : </a:t>
            </a:r>
            <a:endParaRPr sz="1000" dirty="0"/>
          </a:p>
          <a:p>
            <a:pPr>
              <a:tabLst>
                <a:tab pos="347345" algn="l"/>
              </a:tabLst>
              <a:defRPr sz="1000">
                <a:solidFill>
                  <a:schemeClr val="bg2">
                    <a:lumMod val="10000"/>
                  </a:schemeClr>
                </a:solidFill>
                <a:ea typeface="+mj-lt"/>
                <a:cs typeface="+mj-lt"/>
              </a:defRPr>
            </a:pPr>
            <a:r>
              <a:rPr dirty="0"/>
              <a:t>En plus de </a:t>
            </a:r>
            <a:r>
              <a:rPr dirty="0" err="1"/>
              <a:t>ses</a:t>
            </a:r>
            <a:r>
              <a:rPr dirty="0"/>
              <a:t> attributions sur le terrain et de </a:t>
            </a:r>
            <a:r>
              <a:rPr dirty="0" err="1"/>
              <a:t>ses</a:t>
            </a:r>
            <a:r>
              <a:rPr dirty="0"/>
              <a:t> </a:t>
            </a:r>
            <a:r>
              <a:rPr dirty="0" err="1"/>
              <a:t>responsabilités</a:t>
            </a:r>
            <a:r>
              <a:rPr dirty="0"/>
              <a:t> </a:t>
            </a:r>
            <a:r>
              <a:rPr dirty="0" err="1"/>
              <a:t>en</a:t>
            </a:r>
            <a:r>
              <a:rPr dirty="0"/>
              <a:t> matière </a:t>
            </a:r>
            <a:r>
              <a:rPr dirty="0" err="1"/>
              <a:t>dʼétablissement</a:t>
            </a:r>
            <a:r>
              <a:rPr dirty="0"/>
              <a:t> de rapports, le chef </a:t>
            </a:r>
            <a:r>
              <a:rPr dirty="0" err="1"/>
              <a:t>dʼéquipe</a:t>
            </a:r>
            <a:r>
              <a:rPr dirty="0"/>
              <a:t> se </a:t>
            </a:r>
            <a:r>
              <a:rPr dirty="0" err="1"/>
              <a:t>concerte</a:t>
            </a:r>
            <a:r>
              <a:rPr dirty="0"/>
              <a:t> avec les </a:t>
            </a:r>
            <a:r>
              <a:rPr dirty="0" err="1"/>
              <a:t>membres</a:t>
            </a:r>
            <a:r>
              <a:rPr dirty="0"/>
              <a:t> de </a:t>
            </a:r>
            <a:r>
              <a:rPr dirty="0" err="1"/>
              <a:t>lʼEIR</a:t>
            </a:r>
            <a:r>
              <a:rPr dirty="0"/>
              <a:t> </a:t>
            </a:r>
            <a:r>
              <a:rPr dirty="0" err="1"/>
              <a:t>en</a:t>
            </a:r>
            <a:r>
              <a:rPr dirty="0"/>
              <a:t> </a:t>
            </a:r>
            <a:r>
              <a:rPr dirty="0" err="1"/>
              <a:t>vue</a:t>
            </a:r>
            <a:r>
              <a:rPr dirty="0"/>
              <a:t> de </a:t>
            </a:r>
            <a:r>
              <a:rPr dirty="0" err="1"/>
              <a:t>fournir</a:t>
            </a:r>
            <a:r>
              <a:rPr dirty="0"/>
              <a:t> un retour </a:t>
            </a:r>
            <a:r>
              <a:rPr dirty="0" err="1"/>
              <a:t>dʼinformations</a:t>
            </a:r>
            <a:r>
              <a:rPr dirty="0"/>
              <a:t> au </a:t>
            </a:r>
            <a:r>
              <a:rPr dirty="0" err="1"/>
              <a:t>siège</a:t>
            </a:r>
            <a:r>
              <a:rPr dirty="0"/>
              <a:t> :   </a:t>
            </a:r>
            <a:endParaRPr sz="1000" dirty="0">
              <a:solidFill>
                <a:schemeClr val="bg2">
                  <a:lumMod val="10000"/>
                </a:schemeClr>
              </a:solidFill>
            </a:endParaRPr>
          </a:p>
          <a:p>
            <a:pPr>
              <a:tabLst>
                <a:tab pos="347345" algn="l"/>
              </a:tabLst>
            </a:pPr>
            <a:endParaRPr sz="1000" dirty="0"/>
          </a:p>
          <a:p>
            <a:pPr>
              <a:tabLst>
                <a:tab pos="347345" algn="l"/>
              </a:tabLst>
              <a:defRPr sz="1000">
                <a:solidFill>
                  <a:schemeClr val="bg2">
                    <a:lumMod val="10000"/>
                  </a:schemeClr>
                </a:solidFill>
                <a:ea typeface="+mj-lt"/>
                <a:cs typeface="+mj-lt"/>
              </a:defRPr>
            </a:pPr>
            <a:r>
              <a:rPr dirty="0"/>
              <a:t>1.1 Une </a:t>
            </a:r>
            <a:r>
              <a:rPr dirty="0" err="1"/>
              <a:t>fois</a:t>
            </a:r>
            <a:r>
              <a:rPr dirty="0"/>
              <a:t> par jour (sept </a:t>
            </a:r>
            <a:r>
              <a:rPr dirty="0" err="1"/>
              <a:t>fois</a:t>
            </a:r>
            <a:r>
              <a:rPr dirty="0"/>
              <a:t> par </a:t>
            </a:r>
            <a:r>
              <a:rPr dirty="0" err="1"/>
              <a:t>semaine</a:t>
            </a:r>
            <a:r>
              <a:rPr dirty="0"/>
              <a:t>) et à </a:t>
            </a:r>
            <a:r>
              <a:rPr dirty="0" err="1"/>
              <a:t>lʼoccasion</a:t>
            </a:r>
            <a:r>
              <a:rPr dirty="0"/>
              <a:t> </a:t>
            </a:r>
            <a:r>
              <a:rPr dirty="0" err="1"/>
              <a:t>dʼune</a:t>
            </a:r>
            <a:r>
              <a:rPr dirty="0"/>
              <a:t> </a:t>
            </a:r>
            <a:r>
              <a:rPr dirty="0" err="1"/>
              <a:t>réunion</a:t>
            </a:r>
            <a:r>
              <a:rPr dirty="0"/>
              <a:t> </a:t>
            </a:r>
            <a:r>
              <a:rPr dirty="0" err="1"/>
              <a:t>hebdomadaire</a:t>
            </a:r>
            <a:r>
              <a:rPr dirty="0"/>
              <a:t> </a:t>
            </a:r>
            <a:r>
              <a:rPr dirty="0" err="1"/>
              <a:t>programmée</a:t>
            </a:r>
            <a:r>
              <a:rPr dirty="0"/>
              <a:t> pour </a:t>
            </a:r>
            <a:r>
              <a:rPr dirty="0" err="1"/>
              <a:t>avoir</a:t>
            </a:r>
            <a:r>
              <a:rPr dirty="0"/>
              <a:t> lieu </a:t>
            </a:r>
            <a:r>
              <a:rPr dirty="0" err="1"/>
              <a:t>avant</a:t>
            </a:r>
            <a:r>
              <a:rPr dirty="0"/>
              <a:t> la </a:t>
            </a:r>
            <a:r>
              <a:rPr dirty="0" err="1"/>
              <a:t>réunion</a:t>
            </a:r>
            <a:r>
              <a:rPr dirty="0"/>
              <a:t> du </a:t>
            </a:r>
            <a:r>
              <a:rPr dirty="0" err="1"/>
              <a:t>comité</a:t>
            </a:r>
            <a:r>
              <a:rPr dirty="0"/>
              <a:t> national </a:t>
            </a:r>
            <a:r>
              <a:rPr dirty="0" err="1"/>
              <a:t>dʼintervention</a:t>
            </a:r>
            <a:r>
              <a:rPr dirty="0"/>
              <a:t>, les </a:t>
            </a:r>
            <a:r>
              <a:rPr dirty="0" err="1"/>
              <a:t>membres</a:t>
            </a:r>
            <a:r>
              <a:rPr dirty="0"/>
              <a:t> techniques de </a:t>
            </a:r>
            <a:r>
              <a:rPr dirty="0" err="1"/>
              <a:t>lʼEIR</a:t>
            </a:r>
            <a:r>
              <a:rPr dirty="0"/>
              <a:t> </a:t>
            </a:r>
            <a:r>
              <a:rPr dirty="0" err="1"/>
              <a:t>transmettent</a:t>
            </a:r>
            <a:r>
              <a:rPr dirty="0"/>
              <a:t> par </a:t>
            </a:r>
            <a:r>
              <a:rPr dirty="0" err="1"/>
              <a:t>écrit</a:t>
            </a:r>
            <a:r>
              <a:rPr dirty="0"/>
              <a:t> au chef </a:t>
            </a:r>
            <a:r>
              <a:rPr dirty="0" err="1"/>
              <a:t>dʼéquipe</a:t>
            </a:r>
            <a:r>
              <a:rPr dirty="0"/>
              <a:t> des </a:t>
            </a:r>
            <a:r>
              <a:rPr dirty="0" err="1"/>
              <a:t>informations</a:t>
            </a:r>
            <a:r>
              <a:rPr dirty="0"/>
              <a:t> </a:t>
            </a:r>
            <a:r>
              <a:rPr dirty="0" err="1"/>
              <a:t>actualisées</a:t>
            </a:r>
            <a:r>
              <a:rPr dirty="0"/>
              <a:t>. </a:t>
            </a:r>
            <a:endParaRPr sz="1000" dirty="0">
              <a:solidFill>
                <a:schemeClr val="bg2">
                  <a:lumMod val="10000"/>
                </a:schemeClr>
              </a:solidFill>
            </a:endParaRPr>
          </a:p>
          <a:p>
            <a:pPr>
              <a:tabLst>
                <a:tab pos="347345" algn="l"/>
              </a:tabLst>
              <a:defRPr sz="1000">
                <a:solidFill>
                  <a:schemeClr val="bg2">
                    <a:lumMod val="10000"/>
                  </a:schemeClr>
                </a:solidFill>
                <a:ea typeface="+mj-lt"/>
                <a:cs typeface="+mj-lt"/>
              </a:defRPr>
            </a:pPr>
            <a:r>
              <a:rPr dirty="0"/>
              <a:t>a. </a:t>
            </a:r>
            <a:r>
              <a:rPr dirty="0" err="1"/>
              <a:t>Ces</a:t>
            </a:r>
            <a:r>
              <a:rPr dirty="0"/>
              <a:t> mises à jour </a:t>
            </a:r>
            <a:r>
              <a:rPr dirty="0" err="1"/>
              <a:t>doivent</a:t>
            </a:r>
            <a:r>
              <a:rPr dirty="0"/>
              <a:t> porter sur les </a:t>
            </a:r>
            <a:r>
              <a:rPr dirty="0" err="1"/>
              <a:t>éléments</a:t>
            </a:r>
            <a:r>
              <a:rPr dirty="0"/>
              <a:t> </a:t>
            </a:r>
            <a:r>
              <a:rPr dirty="0" err="1"/>
              <a:t>suivants</a:t>
            </a:r>
            <a:r>
              <a:rPr dirty="0"/>
              <a:t> :  </a:t>
            </a:r>
            <a:endParaRPr sz="1000" dirty="0">
              <a:solidFill>
                <a:schemeClr val="bg2">
                  <a:lumMod val="10000"/>
                </a:schemeClr>
              </a:solidFill>
            </a:endParaRPr>
          </a:p>
          <a:p>
            <a:pPr marL="285750" indent="-285750">
              <a:buFont typeface="Arial"/>
              <a:buChar char="•"/>
              <a:tabLst>
                <a:tab pos="347345" algn="l"/>
              </a:tabLst>
              <a:defRPr sz="1000">
                <a:solidFill>
                  <a:schemeClr val="bg2">
                    <a:lumMod val="10000"/>
                  </a:schemeClr>
                </a:solidFill>
                <a:ea typeface="+mj-lt"/>
                <a:cs typeface="+mj-lt"/>
              </a:defRPr>
            </a:pPr>
            <a:r>
              <a:rPr dirty="0"/>
              <a:t>Situation </a:t>
            </a:r>
            <a:r>
              <a:rPr dirty="0" err="1"/>
              <a:t>épidémiologique</a:t>
            </a:r>
            <a:endParaRPr sz="1000" dirty="0">
              <a:solidFill>
                <a:schemeClr val="bg2">
                  <a:lumMod val="10000"/>
                </a:schemeClr>
              </a:solidFill>
            </a:endParaRPr>
          </a:p>
          <a:p>
            <a:pPr marL="285750" indent="-285750">
              <a:buFont typeface="Arial"/>
              <a:buChar char="•"/>
              <a:tabLst>
                <a:tab pos="347345" algn="l"/>
              </a:tabLst>
              <a:defRPr sz="1000">
                <a:solidFill>
                  <a:schemeClr val="bg2">
                    <a:lumMod val="10000"/>
                  </a:schemeClr>
                </a:solidFill>
                <a:ea typeface="+mj-lt"/>
                <a:cs typeface="+mj-lt"/>
              </a:defRPr>
            </a:pPr>
            <a:r>
              <a:rPr dirty="0" err="1"/>
              <a:t>Activités</a:t>
            </a:r>
            <a:r>
              <a:rPr dirty="0"/>
              <a:t> </a:t>
            </a:r>
            <a:r>
              <a:rPr dirty="0" err="1"/>
              <a:t>en</a:t>
            </a:r>
            <a:r>
              <a:rPr dirty="0"/>
              <a:t> </a:t>
            </a:r>
            <a:r>
              <a:rPr dirty="0" err="1"/>
              <a:t>cours</a:t>
            </a:r>
            <a:endParaRPr sz="1000" dirty="0">
              <a:solidFill>
                <a:schemeClr val="bg2">
                  <a:lumMod val="10000"/>
                </a:schemeClr>
              </a:solidFill>
            </a:endParaRPr>
          </a:p>
          <a:p>
            <a:pPr marL="285750" indent="-285750">
              <a:buFont typeface="Arial"/>
              <a:buChar char="•"/>
              <a:tabLst>
                <a:tab pos="347345" algn="l"/>
              </a:tabLst>
              <a:defRPr sz="1000">
                <a:solidFill>
                  <a:schemeClr val="bg2">
                    <a:lumMod val="10000"/>
                  </a:schemeClr>
                </a:solidFill>
                <a:ea typeface="+mj-lt"/>
                <a:cs typeface="+mj-lt"/>
              </a:defRPr>
            </a:pPr>
            <a:r>
              <a:rPr dirty="0" err="1"/>
              <a:t>Activités</a:t>
            </a:r>
            <a:r>
              <a:rPr dirty="0"/>
              <a:t> à </a:t>
            </a:r>
            <a:r>
              <a:rPr dirty="0" err="1"/>
              <a:t>venir</a:t>
            </a:r>
            <a:endParaRPr sz="1000" dirty="0">
              <a:solidFill>
                <a:schemeClr val="bg2">
                  <a:lumMod val="10000"/>
                </a:schemeClr>
              </a:solidFill>
            </a:endParaRPr>
          </a:p>
          <a:p>
            <a:pPr marL="285750" indent="-285750">
              <a:buFont typeface="Arial"/>
              <a:buChar char="•"/>
              <a:tabLst>
                <a:tab pos="347345" algn="l"/>
              </a:tabLst>
              <a:defRPr sz="1000">
                <a:solidFill>
                  <a:schemeClr val="bg2">
                    <a:lumMod val="10000"/>
                  </a:schemeClr>
                </a:solidFill>
                <a:ea typeface="+mj-lt"/>
                <a:cs typeface="+mj-lt"/>
              </a:defRPr>
            </a:pPr>
            <a:r>
              <a:rPr dirty="0" err="1"/>
              <a:t>Difficultés</a:t>
            </a:r>
            <a:r>
              <a:rPr dirty="0"/>
              <a:t> relatives aux </a:t>
            </a:r>
            <a:r>
              <a:rPr dirty="0" err="1"/>
              <a:t>activités</a:t>
            </a:r>
            <a:r>
              <a:rPr dirty="0"/>
              <a:t> </a:t>
            </a:r>
            <a:endParaRPr sz="1000" dirty="0">
              <a:solidFill>
                <a:schemeClr val="bg2">
                  <a:lumMod val="10000"/>
                </a:schemeClr>
              </a:solidFill>
            </a:endParaRPr>
          </a:p>
          <a:p>
            <a:pPr marL="285750" indent="-285750">
              <a:buFont typeface="Arial"/>
              <a:buChar char="•"/>
              <a:tabLst>
                <a:tab pos="347345" algn="l"/>
              </a:tabLst>
              <a:defRPr sz="1000">
                <a:solidFill>
                  <a:schemeClr val="bg2">
                    <a:lumMod val="10000"/>
                  </a:schemeClr>
                </a:solidFill>
                <a:ea typeface="+mj-lt"/>
                <a:cs typeface="+mj-lt"/>
              </a:defRPr>
            </a:pPr>
            <a:r>
              <a:rPr dirty="0" err="1"/>
              <a:t>Besoins</a:t>
            </a:r>
            <a:r>
              <a:rPr dirty="0"/>
              <a:t> </a:t>
            </a:r>
            <a:r>
              <a:rPr dirty="0" err="1"/>
              <a:t>en</a:t>
            </a:r>
            <a:r>
              <a:rPr dirty="0"/>
              <a:t> matière </a:t>
            </a:r>
            <a:r>
              <a:rPr dirty="0" err="1"/>
              <a:t>dʼappui</a:t>
            </a:r>
            <a:r>
              <a:rPr dirty="0"/>
              <a:t> technique </a:t>
            </a:r>
            <a:r>
              <a:rPr dirty="0" err="1"/>
              <a:t>ou</a:t>
            </a:r>
            <a:r>
              <a:rPr dirty="0"/>
              <a:t> </a:t>
            </a:r>
            <a:r>
              <a:rPr dirty="0" err="1"/>
              <a:t>logistique</a:t>
            </a:r>
            <a:endParaRPr sz="1000" dirty="0">
              <a:solidFill>
                <a:schemeClr val="bg2">
                  <a:lumMod val="10000"/>
                </a:schemeClr>
              </a:solidFill>
            </a:endParaRPr>
          </a:p>
          <a:p>
            <a:pPr marL="285750" indent="-285750">
              <a:buFont typeface="Arial"/>
              <a:buChar char="•"/>
              <a:tabLst>
                <a:tab pos="347345" algn="l"/>
              </a:tabLst>
              <a:defRPr sz="1000">
                <a:solidFill>
                  <a:schemeClr val="bg2">
                    <a:lumMod val="10000"/>
                  </a:schemeClr>
                </a:solidFill>
                <a:ea typeface="+mj-lt"/>
                <a:cs typeface="+mj-lt"/>
              </a:defRPr>
            </a:pPr>
            <a:r>
              <a:rPr dirty="0"/>
              <a:t>Bien-</a:t>
            </a:r>
            <a:r>
              <a:rPr dirty="0" err="1"/>
              <a:t>être</a:t>
            </a:r>
            <a:r>
              <a:rPr dirty="0"/>
              <a:t> du personnel  </a:t>
            </a:r>
            <a:endParaRPr sz="1000" dirty="0">
              <a:solidFill>
                <a:schemeClr val="bg2">
                  <a:lumMod val="10000"/>
                </a:schemeClr>
              </a:solidFill>
            </a:endParaRPr>
          </a:p>
          <a:p>
            <a:pPr>
              <a:tabLst>
                <a:tab pos="347345" algn="l"/>
              </a:tabLst>
              <a:defRPr sz="1000">
                <a:solidFill>
                  <a:schemeClr val="bg2">
                    <a:lumMod val="10000"/>
                  </a:schemeClr>
                </a:solidFill>
                <a:ea typeface="+mj-lt"/>
                <a:cs typeface="+mj-lt"/>
              </a:defRPr>
            </a:pPr>
            <a:r>
              <a:rPr dirty="0"/>
              <a:t>b. Les mises à jour </a:t>
            </a:r>
            <a:r>
              <a:rPr dirty="0" err="1"/>
              <a:t>fournies</a:t>
            </a:r>
            <a:r>
              <a:rPr dirty="0"/>
              <a:t> par les </a:t>
            </a:r>
            <a:r>
              <a:rPr dirty="0" err="1"/>
              <a:t>membres</a:t>
            </a:r>
            <a:r>
              <a:rPr dirty="0"/>
              <a:t> des EIR </a:t>
            </a:r>
            <a:r>
              <a:rPr dirty="0" err="1"/>
              <a:t>sont</a:t>
            </a:r>
            <a:r>
              <a:rPr dirty="0"/>
              <a:t> </a:t>
            </a:r>
            <a:r>
              <a:rPr dirty="0" err="1"/>
              <a:t>utilisées</a:t>
            </a:r>
            <a:r>
              <a:rPr dirty="0"/>
              <a:t> par le chef </a:t>
            </a:r>
            <a:r>
              <a:rPr dirty="0" err="1"/>
              <a:t>dʼéquipe</a:t>
            </a:r>
            <a:r>
              <a:rPr dirty="0"/>
              <a:t> pour </a:t>
            </a:r>
            <a:r>
              <a:rPr dirty="0" err="1"/>
              <a:t>élaborer</a:t>
            </a:r>
            <a:r>
              <a:rPr dirty="0"/>
              <a:t> son rapport de situation </a:t>
            </a:r>
            <a:r>
              <a:rPr dirty="0" err="1"/>
              <a:t>hebdomadaire</a:t>
            </a:r>
            <a:r>
              <a:rPr dirty="0"/>
              <a:t> (</a:t>
            </a:r>
            <a:r>
              <a:rPr dirty="0" err="1"/>
              <a:t>voir</a:t>
            </a:r>
            <a:r>
              <a:rPr dirty="0"/>
              <a:t> </a:t>
            </a:r>
            <a:r>
              <a:rPr dirty="0" err="1"/>
              <a:t>annexe</a:t>
            </a:r>
            <a:r>
              <a:rPr dirty="0"/>
              <a:t> 8), qui sera ensuite </a:t>
            </a:r>
            <a:r>
              <a:rPr dirty="0" err="1"/>
              <a:t>transmis</a:t>
            </a:r>
            <a:r>
              <a:rPr dirty="0"/>
              <a:t> à </a:t>
            </a:r>
            <a:r>
              <a:rPr dirty="0" err="1"/>
              <a:t>lʼunité</a:t>
            </a:r>
            <a:r>
              <a:rPr dirty="0"/>
              <a:t> de communication sur les </a:t>
            </a:r>
            <a:r>
              <a:rPr dirty="0" err="1"/>
              <a:t>risques</a:t>
            </a:r>
            <a:r>
              <a:rPr dirty="0"/>
              <a:t> du </a:t>
            </a:r>
            <a:r>
              <a:rPr dirty="0" err="1"/>
              <a:t>centre</a:t>
            </a:r>
            <a:r>
              <a:rPr dirty="0"/>
              <a:t> </a:t>
            </a:r>
            <a:r>
              <a:rPr dirty="0" err="1"/>
              <a:t>d’opérations</a:t>
            </a:r>
            <a:r>
              <a:rPr dirty="0"/>
              <a:t> </a:t>
            </a:r>
            <a:r>
              <a:rPr dirty="0" err="1"/>
              <a:t>d’urgence</a:t>
            </a:r>
            <a:r>
              <a:rPr dirty="0"/>
              <a:t> de santé </a:t>
            </a:r>
            <a:r>
              <a:rPr dirty="0" err="1"/>
              <a:t>publique</a:t>
            </a:r>
            <a:r>
              <a:rPr dirty="0"/>
              <a:t> (PHEOC).  </a:t>
            </a:r>
            <a:endParaRPr sz="1000" dirty="0">
              <a:solidFill>
                <a:schemeClr val="bg2">
                  <a:lumMod val="10000"/>
                </a:schemeClr>
              </a:solidFill>
            </a:endParaRPr>
          </a:p>
          <a:p>
            <a:pPr>
              <a:tabLst>
                <a:tab pos="347345" algn="l"/>
              </a:tabLst>
            </a:pPr>
            <a:endParaRPr sz="1000" dirty="0"/>
          </a:p>
          <a:p>
            <a:pPr>
              <a:tabLst>
                <a:tab pos="347345" algn="l"/>
              </a:tabLst>
              <a:defRPr sz="1000">
                <a:solidFill>
                  <a:schemeClr val="bg2">
                    <a:lumMod val="10000"/>
                  </a:schemeClr>
                </a:solidFill>
                <a:ea typeface="+mj-lt"/>
                <a:cs typeface="+mj-lt"/>
              </a:defRPr>
            </a:pPr>
            <a:r>
              <a:rPr dirty="0"/>
              <a:t>1.2 Le chef </a:t>
            </a:r>
            <a:r>
              <a:rPr dirty="0" err="1"/>
              <a:t>dʼéquipe</a:t>
            </a:r>
            <a:r>
              <a:rPr dirty="0"/>
              <a:t> </a:t>
            </a:r>
            <a:r>
              <a:rPr dirty="0" err="1"/>
              <a:t>fournit</a:t>
            </a:r>
            <a:r>
              <a:rPr dirty="0"/>
              <a:t> des mises à jour au </a:t>
            </a:r>
            <a:r>
              <a:rPr dirty="0" err="1"/>
              <a:t>gestionnaire</a:t>
            </a:r>
            <a:r>
              <a:rPr dirty="0"/>
              <a:t> des EIR </a:t>
            </a:r>
            <a:r>
              <a:rPr dirty="0" err="1"/>
              <a:t>avant</a:t>
            </a:r>
            <a:r>
              <a:rPr dirty="0"/>
              <a:t> la </a:t>
            </a:r>
            <a:r>
              <a:rPr dirty="0" err="1"/>
              <a:t>réunion</a:t>
            </a:r>
            <a:r>
              <a:rPr dirty="0"/>
              <a:t> du </a:t>
            </a:r>
            <a:r>
              <a:rPr dirty="0" err="1"/>
              <a:t>comité</a:t>
            </a:r>
            <a:r>
              <a:rPr dirty="0"/>
              <a:t> national </a:t>
            </a:r>
            <a:r>
              <a:rPr dirty="0" err="1"/>
              <a:t>dʼintervention</a:t>
            </a:r>
            <a:r>
              <a:rPr dirty="0"/>
              <a:t>, et ceci deux </a:t>
            </a:r>
            <a:r>
              <a:rPr dirty="0" err="1"/>
              <a:t>fois</a:t>
            </a:r>
            <a:r>
              <a:rPr dirty="0"/>
              <a:t> par </a:t>
            </a:r>
            <a:r>
              <a:rPr dirty="0" err="1"/>
              <a:t>semaine</a:t>
            </a:r>
            <a:r>
              <a:rPr dirty="0"/>
              <a:t> sous la </a:t>
            </a:r>
            <a:r>
              <a:rPr dirty="0" err="1"/>
              <a:t>forme</a:t>
            </a:r>
            <a:r>
              <a:rPr dirty="0"/>
              <a:t> </a:t>
            </a:r>
            <a:r>
              <a:rPr dirty="0" err="1"/>
              <a:t>dʼune</a:t>
            </a:r>
            <a:r>
              <a:rPr dirty="0"/>
              <a:t> </a:t>
            </a:r>
            <a:r>
              <a:rPr dirty="0" err="1"/>
              <a:t>liste</a:t>
            </a:r>
            <a:r>
              <a:rPr dirty="0"/>
              <a:t> à </a:t>
            </a:r>
            <a:r>
              <a:rPr dirty="0" err="1"/>
              <a:t>puces</a:t>
            </a:r>
            <a:r>
              <a:rPr dirty="0"/>
              <a:t> </a:t>
            </a:r>
            <a:r>
              <a:rPr dirty="0" err="1"/>
              <a:t>transmise</a:t>
            </a:r>
            <a:r>
              <a:rPr dirty="0"/>
              <a:t> par </a:t>
            </a:r>
            <a:r>
              <a:rPr dirty="0" err="1"/>
              <a:t>courrier</a:t>
            </a:r>
            <a:r>
              <a:rPr dirty="0"/>
              <a:t> </a:t>
            </a:r>
            <a:r>
              <a:rPr dirty="0" err="1"/>
              <a:t>électronique</a:t>
            </a:r>
            <a:r>
              <a:rPr dirty="0"/>
              <a:t> et </a:t>
            </a:r>
            <a:r>
              <a:rPr dirty="0" err="1"/>
              <a:t>une</a:t>
            </a:r>
            <a:r>
              <a:rPr dirty="0"/>
              <a:t> </a:t>
            </a:r>
            <a:r>
              <a:rPr dirty="0" err="1"/>
              <a:t>fois</a:t>
            </a:r>
            <a:r>
              <a:rPr dirty="0"/>
              <a:t> par </a:t>
            </a:r>
            <a:r>
              <a:rPr dirty="0" err="1"/>
              <a:t>semaine</a:t>
            </a:r>
            <a:r>
              <a:rPr dirty="0"/>
              <a:t> par </a:t>
            </a:r>
            <a:r>
              <a:rPr dirty="0" err="1"/>
              <a:t>téléphone</a:t>
            </a:r>
            <a:r>
              <a:rPr dirty="0"/>
              <a:t> </a:t>
            </a:r>
            <a:r>
              <a:rPr dirty="0" err="1"/>
              <a:t>ou</a:t>
            </a:r>
            <a:r>
              <a:rPr dirty="0"/>
              <a:t> </a:t>
            </a:r>
            <a:r>
              <a:rPr dirty="0" err="1"/>
              <a:t>en</a:t>
            </a:r>
            <a:r>
              <a:rPr dirty="0"/>
              <a:t> </a:t>
            </a:r>
            <a:r>
              <a:rPr dirty="0" err="1"/>
              <a:t>visioconférence</a:t>
            </a:r>
            <a:r>
              <a:rPr dirty="0"/>
              <a:t>. Le format de </a:t>
            </a:r>
            <a:r>
              <a:rPr dirty="0" err="1"/>
              <a:t>ces</a:t>
            </a:r>
            <a:r>
              <a:rPr dirty="0"/>
              <a:t> mises à jour doit </a:t>
            </a:r>
            <a:r>
              <a:rPr dirty="0" err="1"/>
              <a:t>être</a:t>
            </a:r>
            <a:r>
              <a:rPr dirty="0"/>
              <a:t> </a:t>
            </a:r>
            <a:r>
              <a:rPr dirty="0" err="1"/>
              <a:t>décidé</a:t>
            </a:r>
            <a:r>
              <a:rPr dirty="0"/>
              <a:t> par le chef </a:t>
            </a:r>
            <a:r>
              <a:rPr dirty="0" err="1"/>
              <a:t>dʼéquipe</a:t>
            </a:r>
            <a:r>
              <a:rPr dirty="0"/>
              <a:t> et le </a:t>
            </a:r>
            <a:r>
              <a:rPr dirty="0" err="1"/>
              <a:t>gestionnaire</a:t>
            </a:r>
            <a:r>
              <a:rPr dirty="0"/>
              <a:t> des EIR.  </a:t>
            </a:r>
            <a:endParaRPr sz="1000" dirty="0">
              <a:solidFill>
                <a:schemeClr val="bg2">
                  <a:lumMod val="10000"/>
                </a:schemeClr>
              </a:solidFill>
            </a:endParaRPr>
          </a:p>
          <a:p>
            <a:pPr>
              <a:tabLst>
                <a:tab pos="347345" algn="l"/>
              </a:tabLst>
            </a:pPr>
            <a:endParaRPr sz="1000" dirty="0"/>
          </a:p>
          <a:p>
            <a:pPr>
              <a:tabLst>
                <a:tab pos="347345" algn="l"/>
              </a:tabLst>
              <a:defRPr sz="1000">
                <a:solidFill>
                  <a:schemeClr val="bg2">
                    <a:lumMod val="10000"/>
                  </a:schemeClr>
                </a:solidFill>
                <a:ea typeface="+mj-lt"/>
                <a:cs typeface="+mj-lt"/>
              </a:defRPr>
            </a:pPr>
            <a:r>
              <a:rPr dirty="0"/>
              <a:t>1.3 Pendant la </a:t>
            </a:r>
            <a:r>
              <a:rPr dirty="0" err="1"/>
              <a:t>réunion</a:t>
            </a:r>
            <a:r>
              <a:rPr dirty="0"/>
              <a:t> </a:t>
            </a:r>
            <a:r>
              <a:rPr dirty="0" err="1"/>
              <a:t>hebdomadaire</a:t>
            </a:r>
            <a:r>
              <a:rPr dirty="0"/>
              <a:t> du </a:t>
            </a:r>
            <a:r>
              <a:rPr dirty="0" err="1"/>
              <a:t>comité</a:t>
            </a:r>
            <a:r>
              <a:rPr dirty="0"/>
              <a:t> national </a:t>
            </a:r>
            <a:r>
              <a:rPr dirty="0" err="1"/>
              <a:t>dʼintervention</a:t>
            </a:r>
            <a:r>
              <a:rPr dirty="0"/>
              <a:t>, le chef </a:t>
            </a:r>
            <a:r>
              <a:rPr dirty="0" err="1"/>
              <a:t>dʼéquipe</a:t>
            </a:r>
            <a:r>
              <a:rPr dirty="0"/>
              <a:t> </a:t>
            </a:r>
            <a:r>
              <a:rPr dirty="0" err="1"/>
              <a:t>fournit</a:t>
            </a:r>
            <a:r>
              <a:rPr dirty="0"/>
              <a:t> des mises à jour relatives à la situation sur le terrain.  </a:t>
            </a:r>
            <a:endParaRPr sz="1000" dirty="0">
              <a:solidFill>
                <a:schemeClr val="bg2">
                  <a:lumMod val="10000"/>
                </a:schemeClr>
              </a:solidFill>
            </a:endParaRPr>
          </a:p>
          <a:p>
            <a:pPr>
              <a:tabLst>
                <a:tab pos="347345" algn="l"/>
              </a:tabLst>
              <a:defRPr sz="1000">
                <a:solidFill>
                  <a:schemeClr val="bg2">
                    <a:lumMod val="10000"/>
                  </a:schemeClr>
                </a:solidFill>
                <a:ea typeface="+mj-lt"/>
                <a:cs typeface="+mj-lt"/>
              </a:defRPr>
            </a:pPr>
            <a:r>
              <a:rPr dirty="0"/>
              <a:t>  </a:t>
            </a:r>
            <a:endParaRPr sz="1000" dirty="0">
              <a:solidFill>
                <a:schemeClr val="bg2">
                  <a:lumMod val="10000"/>
                </a:schemeClr>
              </a:solidFill>
            </a:endParaRPr>
          </a:p>
          <a:p>
            <a:pPr>
              <a:tabLst>
                <a:tab pos="347345" algn="l"/>
              </a:tabLst>
              <a:defRPr sz="1000" b="1" i="1">
                <a:solidFill>
                  <a:srgbClr val="2E75B6"/>
                </a:solidFill>
                <a:ea typeface="+mj-lt"/>
                <a:cs typeface="+mj-lt"/>
              </a:defRPr>
            </a:pPr>
            <a:r>
              <a:rPr dirty="0"/>
              <a:t> 2. </a:t>
            </a:r>
            <a:r>
              <a:rPr dirty="0" err="1"/>
              <a:t>Membres</a:t>
            </a:r>
            <a:r>
              <a:rPr dirty="0"/>
              <a:t> de </a:t>
            </a:r>
            <a:r>
              <a:rPr dirty="0" err="1"/>
              <a:t>lʼEIR</a:t>
            </a:r>
            <a:r>
              <a:rPr dirty="0"/>
              <a:t> : </a:t>
            </a:r>
            <a:endParaRPr sz="1000" dirty="0"/>
          </a:p>
          <a:p>
            <a:pPr>
              <a:tabLst>
                <a:tab pos="347345" algn="l"/>
              </a:tabLst>
              <a:defRPr sz="1000">
                <a:solidFill>
                  <a:schemeClr val="bg2">
                    <a:lumMod val="10000"/>
                  </a:schemeClr>
                </a:solidFill>
                <a:ea typeface="+mj-lt"/>
                <a:cs typeface="+mj-lt"/>
              </a:defRPr>
            </a:pPr>
            <a:r>
              <a:rPr dirty="0"/>
              <a:t>En plus de </a:t>
            </a:r>
            <a:r>
              <a:rPr dirty="0" err="1"/>
              <a:t>leurs</a:t>
            </a:r>
            <a:r>
              <a:rPr dirty="0"/>
              <a:t> attributions sur le terrain et de </a:t>
            </a:r>
            <a:r>
              <a:rPr dirty="0" err="1"/>
              <a:t>leurs</a:t>
            </a:r>
            <a:r>
              <a:rPr dirty="0"/>
              <a:t> </a:t>
            </a:r>
            <a:r>
              <a:rPr dirty="0" err="1"/>
              <a:t>responsabilités</a:t>
            </a:r>
            <a:r>
              <a:rPr dirty="0"/>
              <a:t> </a:t>
            </a:r>
            <a:r>
              <a:rPr dirty="0" err="1"/>
              <a:t>en</a:t>
            </a:r>
            <a:r>
              <a:rPr dirty="0"/>
              <a:t> matière </a:t>
            </a:r>
            <a:r>
              <a:rPr dirty="0" err="1"/>
              <a:t>dʼétablissement</a:t>
            </a:r>
            <a:r>
              <a:rPr dirty="0"/>
              <a:t> de rapports, les </a:t>
            </a:r>
            <a:r>
              <a:rPr dirty="0" err="1"/>
              <a:t>membres</a:t>
            </a:r>
            <a:r>
              <a:rPr dirty="0"/>
              <a:t> de </a:t>
            </a:r>
            <a:r>
              <a:rPr dirty="0" err="1"/>
              <a:t>lʼEIR</a:t>
            </a:r>
            <a:r>
              <a:rPr dirty="0"/>
              <a:t> </a:t>
            </a:r>
            <a:r>
              <a:rPr dirty="0" err="1"/>
              <a:t>consultent</a:t>
            </a:r>
            <a:r>
              <a:rPr dirty="0"/>
              <a:t> les experts </a:t>
            </a:r>
            <a:r>
              <a:rPr dirty="0" err="1"/>
              <a:t>nationaux</a:t>
            </a:r>
            <a:r>
              <a:rPr dirty="0"/>
              <a:t> pour </a:t>
            </a:r>
            <a:r>
              <a:rPr dirty="0" err="1"/>
              <a:t>fournir</a:t>
            </a:r>
            <a:r>
              <a:rPr dirty="0"/>
              <a:t> au </a:t>
            </a:r>
            <a:r>
              <a:rPr dirty="0" err="1"/>
              <a:t>siège</a:t>
            </a:r>
            <a:r>
              <a:rPr dirty="0"/>
              <a:t> des mises à jour sur la situation sur le terrain.  </a:t>
            </a:r>
            <a:endParaRPr sz="1000" dirty="0">
              <a:solidFill>
                <a:schemeClr val="bg2">
                  <a:lumMod val="10000"/>
                </a:schemeClr>
              </a:solidFill>
            </a:endParaRPr>
          </a:p>
          <a:p>
            <a:pPr>
              <a:tabLst>
                <a:tab pos="347345" algn="l"/>
              </a:tabLst>
              <a:defRPr sz="1000">
                <a:ea typeface="+mj-lt"/>
                <a:cs typeface="+mj-lt"/>
              </a:defRPr>
            </a:pPr>
            <a:r>
              <a:rPr dirty="0">
                <a:solidFill>
                  <a:schemeClr val="bg2">
                    <a:lumMod val="10000"/>
                  </a:schemeClr>
                </a:solidFill>
              </a:rPr>
              <a:t>2.1 Les </a:t>
            </a:r>
            <a:r>
              <a:rPr dirty="0" err="1">
                <a:solidFill>
                  <a:schemeClr val="bg2">
                    <a:lumMod val="10000"/>
                  </a:schemeClr>
                </a:solidFill>
              </a:rPr>
              <a:t>membres</a:t>
            </a:r>
            <a:r>
              <a:rPr dirty="0">
                <a:solidFill>
                  <a:schemeClr val="bg2">
                    <a:lumMod val="10000"/>
                  </a:schemeClr>
                </a:solidFill>
              </a:rPr>
              <a:t> de </a:t>
            </a:r>
            <a:r>
              <a:rPr dirty="0" err="1">
                <a:solidFill>
                  <a:schemeClr val="bg2">
                    <a:lumMod val="10000"/>
                  </a:schemeClr>
                </a:solidFill>
              </a:rPr>
              <a:t>lʼEIR</a:t>
            </a:r>
            <a:r>
              <a:rPr dirty="0">
                <a:solidFill>
                  <a:schemeClr val="bg2">
                    <a:lumMod val="10000"/>
                  </a:schemeClr>
                </a:solidFill>
              </a:rPr>
              <a:t> </a:t>
            </a:r>
            <a:r>
              <a:rPr dirty="0" err="1">
                <a:solidFill>
                  <a:schemeClr val="bg2">
                    <a:lumMod val="10000"/>
                  </a:schemeClr>
                </a:solidFill>
              </a:rPr>
              <a:t>fournissent</a:t>
            </a:r>
            <a:r>
              <a:rPr dirty="0">
                <a:solidFill>
                  <a:schemeClr val="bg2">
                    <a:lumMod val="10000"/>
                  </a:schemeClr>
                </a:solidFill>
              </a:rPr>
              <a:t> aux experts </a:t>
            </a:r>
            <a:r>
              <a:rPr dirty="0" err="1">
                <a:solidFill>
                  <a:schemeClr val="bg2">
                    <a:lumMod val="10000"/>
                  </a:schemeClr>
                </a:solidFill>
              </a:rPr>
              <a:t>nationaux</a:t>
            </a:r>
            <a:r>
              <a:rPr dirty="0">
                <a:solidFill>
                  <a:schemeClr val="bg2">
                    <a:lumMod val="10000"/>
                  </a:schemeClr>
                </a:solidFill>
              </a:rPr>
              <a:t> des mises à jour sur la situation sur le terrain par le </a:t>
            </a:r>
            <a:r>
              <a:rPr dirty="0" err="1">
                <a:solidFill>
                  <a:schemeClr val="bg2">
                    <a:lumMod val="10000"/>
                  </a:schemeClr>
                </a:solidFill>
              </a:rPr>
              <a:t>biais</a:t>
            </a:r>
            <a:r>
              <a:rPr dirty="0">
                <a:solidFill>
                  <a:schemeClr val="bg2">
                    <a:lumMod val="10000"/>
                  </a:schemeClr>
                </a:solidFill>
              </a:rPr>
              <a:t> </a:t>
            </a:r>
            <a:r>
              <a:rPr dirty="0" err="1">
                <a:solidFill>
                  <a:schemeClr val="bg2">
                    <a:lumMod val="10000"/>
                  </a:schemeClr>
                </a:solidFill>
              </a:rPr>
              <a:t>dʼune</a:t>
            </a:r>
            <a:r>
              <a:rPr dirty="0">
                <a:solidFill>
                  <a:schemeClr val="bg2">
                    <a:lumMod val="10000"/>
                  </a:schemeClr>
                </a:solidFill>
              </a:rPr>
              <a:t> </a:t>
            </a:r>
            <a:r>
              <a:rPr dirty="0" err="1">
                <a:solidFill>
                  <a:schemeClr val="bg2">
                    <a:lumMod val="10000"/>
                  </a:schemeClr>
                </a:solidFill>
              </a:rPr>
              <a:t>réunion</a:t>
            </a:r>
            <a:r>
              <a:rPr dirty="0">
                <a:solidFill>
                  <a:schemeClr val="bg2">
                    <a:lumMod val="10000"/>
                  </a:schemeClr>
                </a:solidFill>
              </a:rPr>
              <a:t> </a:t>
            </a:r>
            <a:r>
              <a:rPr dirty="0" err="1">
                <a:solidFill>
                  <a:schemeClr val="bg2">
                    <a:lumMod val="10000"/>
                  </a:schemeClr>
                </a:solidFill>
              </a:rPr>
              <a:t>virtuelle</a:t>
            </a:r>
            <a:r>
              <a:rPr dirty="0">
                <a:solidFill>
                  <a:schemeClr val="bg2">
                    <a:lumMod val="10000"/>
                  </a:schemeClr>
                </a:solidFill>
              </a:rPr>
              <a:t> </a:t>
            </a:r>
            <a:r>
              <a:rPr dirty="0" err="1">
                <a:solidFill>
                  <a:schemeClr val="bg2">
                    <a:lumMod val="10000"/>
                  </a:schemeClr>
                </a:solidFill>
              </a:rPr>
              <a:t>ou</a:t>
            </a:r>
            <a:r>
              <a:rPr dirty="0">
                <a:solidFill>
                  <a:schemeClr val="bg2">
                    <a:lumMod val="10000"/>
                  </a:schemeClr>
                </a:solidFill>
              </a:rPr>
              <a:t> </a:t>
            </a:r>
            <a:r>
              <a:rPr dirty="0" err="1">
                <a:solidFill>
                  <a:schemeClr val="bg2">
                    <a:lumMod val="10000"/>
                  </a:schemeClr>
                </a:solidFill>
              </a:rPr>
              <a:t>dʼun</a:t>
            </a:r>
            <a:r>
              <a:rPr dirty="0">
                <a:solidFill>
                  <a:schemeClr val="bg2">
                    <a:lumMod val="10000"/>
                  </a:schemeClr>
                </a:solidFill>
              </a:rPr>
              <a:t> </a:t>
            </a:r>
            <a:r>
              <a:rPr dirty="0" err="1">
                <a:solidFill>
                  <a:schemeClr val="bg2">
                    <a:lumMod val="10000"/>
                  </a:schemeClr>
                </a:solidFill>
              </a:rPr>
              <a:t>appel</a:t>
            </a:r>
            <a:r>
              <a:rPr dirty="0">
                <a:solidFill>
                  <a:schemeClr val="bg2">
                    <a:lumMod val="10000"/>
                  </a:schemeClr>
                </a:solidFill>
              </a:rPr>
              <a:t> </a:t>
            </a:r>
            <a:r>
              <a:rPr dirty="0" err="1">
                <a:solidFill>
                  <a:schemeClr val="bg2">
                    <a:lumMod val="10000"/>
                  </a:schemeClr>
                </a:solidFill>
              </a:rPr>
              <a:t>téléphonique</a:t>
            </a:r>
            <a:r>
              <a:rPr dirty="0">
                <a:solidFill>
                  <a:schemeClr val="bg2">
                    <a:lumMod val="10000"/>
                  </a:schemeClr>
                </a:solidFill>
              </a:rPr>
              <a:t> </a:t>
            </a:r>
            <a:r>
              <a:rPr dirty="0" err="1">
                <a:solidFill>
                  <a:schemeClr val="bg2">
                    <a:lumMod val="10000"/>
                  </a:schemeClr>
                </a:solidFill>
              </a:rPr>
              <a:t>hebdomadaire</a:t>
            </a:r>
            <a:r>
              <a:rPr dirty="0">
                <a:solidFill>
                  <a:schemeClr val="bg2">
                    <a:lumMod val="10000"/>
                  </a:schemeClr>
                </a:solidFill>
              </a:rPr>
              <a:t>.</a:t>
            </a:r>
            <a:r>
              <a:rPr dirty="0"/>
              <a:t> </a:t>
            </a:r>
            <a:endParaRPr sz="1000" dirty="0"/>
          </a:p>
          <a:p>
            <a:pPr>
              <a:spcBef>
                <a:spcPts val="200"/>
              </a:spcBef>
              <a:tabLst>
                <a:tab pos="347345" algn="l"/>
              </a:tabLst>
              <a:defRPr sz="1000">
                <a:latin typeface="Calibri"/>
                <a:ea typeface="MS Gothic"/>
                <a:cs typeface="Calibri"/>
              </a:defRPr>
            </a:pPr>
            <a:r>
              <a:rPr dirty="0">
                <a:solidFill>
                  <a:schemeClr val="bg2">
                    <a:lumMod val="10000"/>
                  </a:schemeClr>
                </a:solidFill>
              </a:rPr>
              <a:t>2.2 Les </a:t>
            </a:r>
            <a:r>
              <a:rPr dirty="0" err="1">
                <a:solidFill>
                  <a:schemeClr val="bg2">
                    <a:lumMod val="10000"/>
                  </a:schemeClr>
                </a:solidFill>
              </a:rPr>
              <a:t>membres</a:t>
            </a:r>
            <a:r>
              <a:rPr dirty="0">
                <a:solidFill>
                  <a:schemeClr val="bg2">
                    <a:lumMod val="10000"/>
                  </a:schemeClr>
                </a:solidFill>
              </a:rPr>
              <a:t> de </a:t>
            </a:r>
            <a:r>
              <a:rPr dirty="0" err="1">
                <a:solidFill>
                  <a:schemeClr val="bg2">
                    <a:lumMod val="10000"/>
                  </a:schemeClr>
                </a:solidFill>
              </a:rPr>
              <a:t>lʼEIR</a:t>
            </a:r>
            <a:r>
              <a:rPr dirty="0">
                <a:solidFill>
                  <a:schemeClr val="bg2">
                    <a:lumMod val="10000"/>
                  </a:schemeClr>
                </a:solidFill>
              </a:rPr>
              <a:t> </a:t>
            </a:r>
            <a:r>
              <a:rPr dirty="0" err="1">
                <a:solidFill>
                  <a:schemeClr val="bg2">
                    <a:lumMod val="10000"/>
                  </a:schemeClr>
                </a:solidFill>
              </a:rPr>
              <a:t>fournissent</a:t>
            </a:r>
            <a:r>
              <a:rPr dirty="0">
                <a:solidFill>
                  <a:schemeClr val="bg2">
                    <a:lumMod val="10000"/>
                  </a:schemeClr>
                </a:solidFill>
              </a:rPr>
              <a:t> au </a:t>
            </a:r>
            <a:r>
              <a:rPr dirty="0" err="1">
                <a:solidFill>
                  <a:schemeClr val="bg2">
                    <a:lumMod val="10000"/>
                  </a:schemeClr>
                </a:solidFill>
              </a:rPr>
              <a:t>responsable</a:t>
            </a:r>
            <a:r>
              <a:rPr dirty="0">
                <a:solidFill>
                  <a:schemeClr val="bg2">
                    <a:lumMod val="10000"/>
                  </a:schemeClr>
                </a:solidFill>
              </a:rPr>
              <a:t> technique de </a:t>
            </a:r>
            <a:r>
              <a:rPr dirty="0" err="1">
                <a:solidFill>
                  <a:schemeClr val="bg2">
                    <a:lumMod val="10000"/>
                  </a:schemeClr>
                </a:solidFill>
              </a:rPr>
              <a:t>lʼéquipe</a:t>
            </a:r>
            <a:r>
              <a:rPr dirty="0">
                <a:solidFill>
                  <a:schemeClr val="bg2">
                    <a:lumMod val="10000"/>
                  </a:schemeClr>
                </a:solidFill>
              </a:rPr>
              <a:t> un rapport </a:t>
            </a:r>
            <a:r>
              <a:rPr dirty="0" err="1">
                <a:solidFill>
                  <a:schemeClr val="bg2">
                    <a:lumMod val="10000"/>
                  </a:schemeClr>
                </a:solidFill>
              </a:rPr>
              <a:t>synthétique</a:t>
            </a:r>
            <a:r>
              <a:rPr dirty="0">
                <a:solidFill>
                  <a:schemeClr val="bg2">
                    <a:lumMod val="10000"/>
                  </a:schemeClr>
                </a:solidFill>
              </a:rPr>
              <a:t> sous la </a:t>
            </a:r>
            <a:r>
              <a:rPr dirty="0" err="1">
                <a:solidFill>
                  <a:schemeClr val="bg2">
                    <a:lumMod val="10000"/>
                  </a:schemeClr>
                </a:solidFill>
              </a:rPr>
              <a:t>forme</a:t>
            </a:r>
            <a:r>
              <a:rPr dirty="0">
                <a:solidFill>
                  <a:schemeClr val="bg2">
                    <a:lumMod val="10000"/>
                  </a:schemeClr>
                </a:solidFill>
              </a:rPr>
              <a:t> </a:t>
            </a:r>
            <a:r>
              <a:rPr dirty="0" err="1">
                <a:solidFill>
                  <a:schemeClr val="bg2">
                    <a:lumMod val="10000"/>
                  </a:schemeClr>
                </a:solidFill>
              </a:rPr>
              <a:t>dʼune</a:t>
            </a:r>
            <a:r>
              <a:rPr dirty="0">
                <a:solidFill>
                  <a:schemeClr val="bg2">
                    <a:lumMod val="10000"/>
                  </a:schemeClr>
                </a:solidFill>
              </a:rPr>
              <a:t> </a:t>
            </a:r>
            <a:r>
              <a:rPr dirty="0" err="1">
                <a:solidFill>
                  <a:schemeClr val="bg2">
                    <a:lumMod val="10000"/>
                  </a:schemeClr>
                </a:solidFill>
              </a:rPr>
              <a:t>liste</a:t>
            </a:r>
            <a:r>
              <a:rPr dirty="0">
                <a:solidFill>
                  <a:schemeClr val="bg2">
                    <a:lumMod val="10000"/>
                  </a:schemeClr>
                </a:solidFill>
              </a:rPr>
              <a:t> à </a:t>
            </a:r>
            <a:r>
              <a:rPr dirty="0" err="1">
                <a:solidFill>
                  <a:schemeClr val="bg2">
                    <a:lumMod val="10000"/>
                  </a:schemeClr>
                </a:solidFill>
              </a:rPr>
              <a:t>puces</a:t>
            </a:r>
            <a:r>
              <a:rPr dirty="0">
                <a:solidFill>
                  <a:schemeClr val="bg2">
                    <a:lumMod val="10000"/>
                  </a:schemeClr>
                </a:solidFill>
              </a:rPr>
              <a:t>. </a:t>
            </a:r>
            <a:r>
              <a:rPr dirty="0"/>
              <a:t> </a:t>
            </a:r>
            <a:endParaRPr sz="1000" dirty="0">
              <a:ea typeface="MS Gothic"/>
            </a:endParaRPr>
          </a:p>
          <a:p>
            <a:pPr marL="0" marR="0">
              <a:lnSpc>
                <a:spcPct val="107000"/>
              </a:lnSpc>
              <a:spcBef>
                <a:spcPts val="0"/>
              </a:spcBef>
              <a:spcAft>
                <a:spcPts val="800"/>
              </a:spcAft>
              <a:tabLst>
                <a:tab pos="347345" algn="l"/>
                <a:tab pos="457200" algn="l"/>
              </a:tabLst>
            </a:pPr>
            <a:endParaRPr sz="1000" dirty="0">
              <a:effectLst/>
              <a:latin typeface="Times New Roman" panose="02020603050405020304" pitchFamily="18" charset="0"/>
              <a:ea typeface="Times New Roman" panose="02020603050405020304" pitchFamily="18" charset="0"/>
            </a:endParaRPr>
          </a:p>
        </p:txBody>
      </p:sp>
      <p:sp>
        <p:nvSpPr>
          <p:cNvPr id="3" name="Callout: Bent Line 2">
            <a:extLst>
              <a:ext uri="{FF2B5EF4-FFF2-40B4-BE49-F238E27FC236}">
                <a16:creationId xmlns:a16="http://schemas.microsoft.com/office/drawing/2014/main" id="{F850DA82-89BD-495C-B562-C17CF5D65708}"/>
              </a:ext>
            </a:extLst>
          </p:cNvPr>
          <p:cNvSpPr/>
          <p:nvPr/>
        </p:nvSpPr>
        <p:spPr>
          <a:xfrm>
            <a:off x="1523999" y="1276044"/>
            <a:ext cx="694279" cy="224511"/>
          </a:xfrm>
          <a:prstGeom prst="borderCallout2">
            <a:avLst>
              <a:gd name="adj1" fmla="val 18750"/>
              <a:gd name="adj2" fmla="val -8333"/>
              <a:gd name="adj3" fmla="val 18750"/>
              <a:gd name="adj4" fmla="val -16667"/>
              <a:gd name="adj5" fmla="val 170199"/>
              <a:gd name="adj6" fmla="val -4886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sz="1400" dirty="0"/>
              <a:t>Qui</a:t>
            </a:r>
          </a:p>
        </p:txBody>
      </p:sp>
      <p:sp>
        <p:nvSpPr>
          <p:cNvPr id="26" name="Callout: Bent Line 25">
            <a:extLst>
              <a:ext uri="{FF2B5EF4-FFF2-40B4-BE49-F238E27FC236}">
                <a16:creationId xmlns:a16="http://schemas.microsoft.com/office/drawing/2014/main" id="{8DC50F69-6CF5-40AC-B369-BFB8F9EF101E}"/>
              </a:ext>
            </a:extLst>
          </p:cNvPr>
          <p:cNvSpPr/>
          <p:nvPr/>
        </p:nvSpPr>
        <p:spPr>
          <a:xfrm>
            <a:off x="5132038" y="1935479"/>
            <a:ext cx="721682" cy="308755"/>
          </a:xfrm>
          <a:prstGeom prst="borderCallout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sz="1400" dirty="0" err="1"/>
              <a:t>Quand</a:t>
            </a:r>
            <a:endParaRPr sz="1400" dirty="0"/>
          </a:p>
        </p:txBody>
      </p:sp>
      <p:sp>
        <p:nvSpPr>
          <p:cNvPr id="27" name="Callout: Bent Line 26">
            <a:extLst>
              <a:ext uri="{FF2B5EF4-FFF2-40B4-BE49-F238E27FC236}">
                <a16:creationId xmlns:a16="http://schemas.microsoft.com/office/drawing/2014/main" id="{F2696E4E-5ADB-48FD-A859-303797438189}"/>
              </a:ext>
            </a:extLst>
          </p:cNvPr>
          <p:cNvSpPr/>
          <p:nvPr/>
        </p:nvSpPr>
        <p:spPr>
          <a:xfrm>
            <a:off x="2865881" y="3030748"/>
            <a:ext cx="608839" cy="332476"/>
          </a:xfrm>
          <a:prstGeom prst="borderCallout2">
            <a:avLst>
              <a:gd name="adj1" fmla="val 18750"/>
              <a:gd name="adj2" fmla="val -8333"/>
              <a:gd name="adj3" fmla="val 65352"/>
              <a:gd name="adj4" fmla="val -11534"/>
              <a:gd name="adj5" fmla="val 68017"/>
              <a:gd name="adj6" fmla="val -8516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sz="1400" dirty="0"/>
              <a:t>Quoi</a:t>
            </a:r>
          </a:p>
        </p:txBody>
      </p:sp>
      <p:sp>
        <p:nvSpPr>
          <p:cNvPr id="29" name="Callout: Bent Line 28">
            <a:extLst>
              <a:ext uri="{FF2B5EF4-FFF2-40B4-BE49-F238E27FC236}">
                <a16:creationId xmlns:a16="http://schemas.microsoft.com/office/drawing/2014/main" id="{FD876D89-3F60-4E68-A06C-5B069C525C63}"/>
              </a:ext>
            </a:extLst>
          </p:cNvPr>
          <p:cNvSpPr/>
          <p:nvPr/>
        </p:nvSpPr>
        <p:spPr>
          <a:xfrm>
            <a:off x="4107180" y="3428999"/>
            <a:ext cx="1002978" cy="266701"/>
          </a:xfrm>
          <a:prstGeom prst="borderCallout2">
            <a:avLst>
              <a:gd name="adj1" fmla="val 86534"/>
              <a:gd name="adj2" fmla="val 104588"/>
              <a:gd name="adj3" fmla="val 124663"/>
              <a:gd name="adj4" fmla="val 115502"/>
              <a:gd name="adj5" fmla="val 118854"/>
              <a:gd name="adj6" fmla="val 14581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sz="1400" dirty="0"/>
              <a:t>Comment</a:t>
            </a:r>
          </a:p>
        </p:txBody>
      </p:sp>
      <p:sp>
        <p:nvSpPr>
          <p:cNvPr id="30" name="Callout: Bent Line 29">
            <a:extLst>
              <a:ext uri="{FF2B5EF4-FFF2-40B4-BE49-F238E27FC236}">
                <a16:creationId xmlns:a16="http://schemas.microsoft.com/office/drawing/2014/main" id="{1B03B124-803C-4B64-BA6C-EE978592AD34}"/>
              </a:ext>
            </a:extLst>
          </p:cNvPr>
          <p:cNvSpPr/>
          <p:nvPr/>
        </p:nvSpPr>
        <p:spPr>
          <a:xfrm>
            <a:off x="6194941" y="1935479"/>
            <a:ext cx="510659" cy="289849"/>
          </a:xfrm>
          <a:prstGeom prst="borderCallout2">
            <a:avLst>
              <a:gd name="adj1" fmla="val 86534"/>
              <a:gd name="adj2" fmla="val 104588"/>
              <a:gd name="adj3" fmla="val 124663"/>
              <a:gd name="adj4" fmla="val 115502"/>
              <a:gd name="adj5" fmla="val 123091"/>
              <a:gd name="adj6" fmla="val 14324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sz="1400"/>
              <a:t>Où</a:t>
            </a:r>
          </a:p>
        </p:txBody>
      </p:sp>
      <p:sp>
        <p:nvSpPr>
          <p:cNvPr id="6" name="ZoneTexte 5">
            <a:extLst>
              <a:ext uri="{FF2B5EF4-FFF2-40B4-BE49-F238E27FC236}">
                <a16:creationId xmlns:a16="http://schemas.microsoft.com/office/drawing/2014/main" id="{347E0A0E-9F70-7207-7E87-F85EC75F3DD1}"/>
              </a:ext>
            </a:extLst>
          </p:cNvPr>
          <p:cNvSpPr txBox="1"/>
          <p:nvPr/>
        </p:nvSpPr>
        <p:spPr>
          <a:xfrm>
            <a:off x="176212" y="30277"/>
            <a:ext cx="8458199"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a:latin typeface="Source Sans Pro Bold"/>
              </a:defRPr>
            </a:pPr>
            <a:r>
              <a:rPr b="1">
                <a:solidFill>
                  <a:srgbClr val="FFFFFF"/>
                </a:solidFill>
              </a:rPr>
              <a:t>2.2. Introduction à l’élaboration dʼune POS</a:t>
            </a:r>
            <a:endParaRPr sz="3200"/>
          </a:p>
        </p:txBody>
      </p:sp>
      <p:sp>
        <p:nvSpPr>
          <p:cNvPr id="5" name="Espace réservé du numéro de diapositive 4">
            <a:extLst>
              <a:ext uri="{FF2B5EF4-FFF2-40B4-BE49-F238E27FC236}">
                <a16:creationId xmlns:a16="http://schemas.microsoft.com/office/drawing/2014/main" id="{6D7595A4-EF2E-FD21-DA09-D5FDE3B9685B}"/>
              </a:ext>
            </a:extLst>
          </p:cNvPr>
          <p:cNvSpPr>
            <a:spLocks noGrp="1"/>
          </p:cNvSpPr>
          <p:nvPr>
            <p:ph type="sldNum" sz="quarter" idx="2"/>
          </p:nvPr>
        </p:nvSpPr>
        <p:spPr>
          <a:xfrm>
            <a:off x="11623675" y="6580363"/>
            <a:ext cx="614248" cy="391478"/>
          </a:xfrm>
        </p:spPr>
        <p:txBody>
          <a:bodyPr lIns="91440" tIns="45720" rIns="91440" bIns="45720" anchor="t"/>
          <a:lstStyle/>
          <a:p>
            <a:pPr algn="r"/>
            <a:fld id="{86CB4B4D-7CA3-9044-876B-883B54F8677D}" type="slidenum">
              <a:rPr lang="fr-FR" sz="1200">
                <a:solidFill>
                  <a:srgbClr val="7F7F7F"/>
                </a:solidFill>
              </a:rPr>
              <a:pPr algn="r"/>
              <a:t>21</a:t>
            </a:fld>
            <a:endParaRPr sz="1200">
              <a:solidFill>
                <a:srgbClr val="7F7F7F"/>
              </a:solidFill>
            </a:endParaRPr>
          </a:p>
        </p:txBody>
      </p:sp>
    </p:spTree>
    <p:extLst>
      <p:ext uri="{BB962C8B-B14F-4D97-AF65-F5344CB8AC3E}">
        <p14:creationId xmlns:p14="http://schemas.microsoft.com/office/powerpoint/2010/main" val="2976981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6" grpId="0" animBg="1"/>
      <p:bldP spid="27" grpId="0" animBg="1"/>
      <p:bldP spid="29" grpId="0" animBg="1"/>
      <p:bldP spid="3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C9D3B-454D-40D1-AA71-F90730F07E96}"/>
              </a:ext>
            </a:extLst>
          </p:cNvPr>
          <p:cNvSpPr>
            <a:spLocks noGrp="1"/>
          </p:cNvSpPr>
          <p:nvPr>
            <p:ph type="title"/>
          </p:nvPr>
        </p:nvSpPr>
        <p:spPr>
          <a:xfrm>
            <a:off x="178651" y="749237"/>
            <a:ext cx="8739187" cy="646114"/>
          </a:xfrm>
        </p:spPr>
        <p:txBody>
          <a:bodyPr lIns="45719" tIns="45720" rIns="45719" bIns="45720" anchor="ctr">
            <a:noAutofit/>
          </a:bodyPr>
          <a:lstStyle/>
          <a:p>
            <a:pPr>
              <a:defRPr sz="2800" b="1">
                <a:solidFill>
                  <a:srgbClr val="951D19"/>
                </a:solidFill>
                <a:latin typeface="Source Sans Pro Regular"/>
              </a:defRPr>
            </a:pPr>
            <a:r>
              <a:t>Exemple de POS devant être améliorées (pays B)</a:t>
            </a:r>
            <a:endParaRPr sz="2800" b="1">
              <a:solidFill>
                <a:srgbClr val="951D19"/>
              </a:solidFill>
              <a:latin typeface="Source Sans Pro Regular"/>
            </a:endParaRPr>
          </a:p>
        </p:txBody>
      </p:sp>
      <p:sp>
        <p:nvSpPr>
          <p:cNvPr id="3" name="Text Placeholder 2">
            <a:extLst>
              <a:ext uri="{FF2B5EF4-FFF2-40B4-BE49-F238E27FC236}">
                <a16:creationId xmlns:a16="http://schemas.microsoft.com/office/drawing/2014/main" id="{D25EC2C2-780C-4A89-A666-15E221CD6B62}"/>
              </a:ext>
            </a:extLst>
          </p:cNvPr>
          <p:cNvSpPr>
            <a:spLocks noGrp="1"/>
          </p:cNvSpPr>
          <p:nvPr>
            <p:ph type="body" idx="1"/>
          </p:nvPr>
        </p:nvSpPr>
        <p:spPr>
          <a:xfrm>
            <a:off x="676277" y="1568470"/>
            <a:ext cx="10594646" cy="3296759"/>
          </a:xfrm>
        </p:spPr>
        <p:txBody>
          <a:bodyPr lIns="45719" tIns="45720" rIns="45719" bIns="45720" anchor="t">
            <a:normAutofit lnSpcReduction="10000"/>
          </a:bodyPr>
          <a:lstStyle/>
          <a:p>
            <a:pPr marL="144780" lvl="2" indent="0" defTabSz="914400" hangingPunct="0">
              <a:lnSpc>
                <a:spcPct val="100000"/>
              </a:lnSpc>
              <a:spcBef>
                <a:spcPts val="500"/>
              </a:spcBef>
              <a:buClr>
                <a:srgbClr val="00B050"/>
              </a:buClr>
              <a:buNone/>
              <a:defRPr sz="2400">
                <a:solidFill>
                  <a:srgbClr val="10253F"/>
                </a:solidFill>
                <a:latin typeface="Source Sans Pro Regular"/>
                <a:ea typeface="Source Sans Pro Regular"/>
                <a:cs typeface="Arial"/>
                <a:sym typeface="Wingdings" panose="05000000000000000000" pitchFamily="2" charset="2"/>
              </a:defRPr>
            </a:pPr>
            <a:r>
              <a:t>Certaines POS applicables aux EIR ont été élaborées </a:t>
            </a:r>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Arial"/>
                <a:sym typeface="Wingdings" panose="05000000000000000000" pitchFamily="2" charset="2"/>
              </a:defRPr>
            </a:pPr>
            <a:r>
              <a:t>Informations destinées à un niveau élevé </a:t>
            </a:r>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Arial"/>
                <a:sym typeface="Wingdings" panose="05000000000000000000" pitchFamily="2" charset="2"/>
              </a:defRPr>
            </a:pPr>
            <a:r>
              <a:t>Niveau de précision insuffisant (absence de réponse aux questions qui, quoi, où, quand, pourquoi et comment)</a:t>
            </a:r>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Arial"/>
                <a:sym typeface="Wingdings" panose="05000000000000000000" pitchFamily="2" charset="2"/>
              </a:defRPr>
            </a:pPr>
            <a:r>
              <a:t>POS non relues ni approuvées par les principales parties prenantes</a:t>
            </a:r>
          </a:p>
          <a:p>
            <a:pPr marL="597535" lvl="3" indent="-307975" defTabSz="914400" hangingPunct="0">
              <a:lnSpc>
                <a:spcPct val="100000"/>
              </a:lnSpc>
              <a:spcBef>
                <a:spcPts val="500"/>
              </a:spcBef>
              <a:buClr>
                <a:srgbClr val="00B050"/>
              </a:buClr>
              <a:buFont typeface="Arial"/>
              <a:buChar char="•"/>
              <a:defRPr sz="2400">
                <a:solidFill>
                  <a:srgbClr val="10253F"/>
                </a:solidFill>
                <a:latin typeface="Source Sans Pro Regular"/>
                <a:ea typeface="Source Sans Pro Regular"/>
                <a:cs typeface="Source Sans Pro Regular"/>
                <a:sym typeface="Source Sans Pro Regular"/>
              </a:defRPr>
            </a:pPr>
            <a:endParaRPr>
              <a:solidFill>
                <a:srgbClr val="10253F"/>
              </a:solidFill>
              <a:cs typeface="Arial"/>
              <a:sym typeface="Wingdings" panose="05000000000000000000" pitchFamily="2" charset="2"/>
            </a:endParaRPr>
          </a:p>
          <a:p>
            <a:pPr marL="144780" lvl="2" indent="0" defTabSz="914400">
              <a:lnSpc>
                <a:spcPct val="100000"/>
              </a:lnSpc>
              <a:spcBef>
                <a:spcPts val="500"/>
              </a:spcBef>
              <a:buClr>
                <a:srgbClr val="00B050"/>
              </a:buClr>
              <a:buNone/>
              <a:defRPr sz="2400">
                <a:solidFill>
                  <a:srgbClr val="10253F"/>
                </a:solidFill>
                <a:latin typeface="Source Sans Pro Regular"/>
                <a:ea typeface="Source Sans Pro Regular"/>
                <a:cs typeface="Arial"/>
                <a:sym typeface="Wingdings" panose="05000000000000000000" pitchFamily="2" charset="2"/>
              </a:defRPr>
            </a:pPr>
            <a:r>
              <a:t>EIR déployées dans le cadre de la COVID-19 </a:t>
            </a:r>
            <a:endParaRPr>
              <a:solidFill>
                <a:srgbClr val="10253F"/>
              </a:solidFill>
              <a:cs typeface="Arial"/>
            </a:endParaRPr>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Arial"/>
                <a:sym typeface="Wingdings" panose="05000000000000000000" pitchFamily="2" charset="2"/>
              </a:defRPr>
            </a:pPr>
            <a:r>
              <a:t>POS très peu consultées pendant la mobilisation des EIR </a:t>
            </a:r>
          </a:p>
        </p:txBody>
      </p:sp>
      <p:sp>
        <p:nvSpPr>
          <p:cNvPr id="5" name="ZoneTexte 4">
            <a:extLst>
              <a:ext uri="{FF2B5EF4-FFF2-40B4-BE49-F238E27FC236}">
                <a16:creationId xmlns:a16="http://schemas.microsoft.com/office/drawing/2014/main" id="{19421016-5EB7-828D-9E8C-7D2597BE7BCA}"/>
              </a:ext>
            </a:extLst>
          </p:cNvPr>
          <p:cNvSpPr txBox="1"/>
          <p:nvPr/>
        </p:nvSpPr>
        <p:spPr>
          <a:xfrm>
            <a:off x="176212" y="-2381"/>
            <a:ext cx="8458199"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a:latin typeface="Source Sans Pro Bold"/>
              </a:defRPr>
            </a:pPr>
            <a:r>
              <a:rPr b="1">
                <a:solidFill>
                  <a:srgbClr val="FFFFFF"/>
                </a:solidFill>
              </a:rPr>
              <a:t>2.2. Introduction à l’élaboration dʼune POS</a:t>
            </a:r>
            <a:endParaRPr sz="3200"/>
          </a:p>
        </p:txBody>
      </p:sp>
      <p:sp>
        <p:nvSpPr>
          <p:cNvPr id="6" name="Espace réservé du numéro de diapositive 5">
            <a:extLst>
              <a:ext uri="{FF2B5EF4-FFF2-40B4-BE49-F238E27FC236}">
                <a16:creationId xmlns:a16="http://schemas.microsoft.com/office/drawing/2014/main" id="{17EFE89B-F17A-FF6F-760B-FBAEB9584EFA}"/>
              </a:ext>
            </a:extLst>
          </p:cNvPr>
          <p:cNvSpPr>
            <a:spLocks noGrp="1"/>
          </p:cNvSpPr>
          <p:nvPr>
            <p:ph type="sldNum" sz="quarter" idx="2"/>
          </p:nvPr>
        </p:nvSpPr>
        <p:spPr>
          <a:xfrm>
            <a:off x="11611769" y="6508926"/>
            <a:ext cx="518998" cy="379572"/>
          </a:xfrm>
        </p:spPr>
        <p:txBody>
          <a:bodyPr lIns="91440" tIns="45720" rIns="91440" bIns="45720" anchor="t"/>
          <a:lstStyle/>
          <a:p>
            <a:pPr algn="r"/>
            <a:fld id="{86CB4B4D-7CA3-9044-876B-883B54F8677D}" type="slidenum">
              <a:rPr lang="fr-FR" sz="1200">
                <a:solidFill>
                  <a:srgbClr val="7F7F7F"/>
                </a:solidFill>
              </a:rPr>
              <a:pPr algn="r"/>
              <a:t>22</a:t>
            </a:fld>
            <a:endParaRPr sz="1200">
              <a:solidFill>
                <a:srgbClr val="7F7F7F"/>
              </a:solidFill>
            </a:endParaRPr>
          </a:p>
        </p:txBody>
      </p:sp>
    </p:spTree>
    <p:extLst>
      <p:ext uri="{BB962C8B-B14F-4D97-AF65-F5344CB8AC3E}">
        <p14:creationId xmlns:p14="http://schemas.microsoft.com/office/powerpoint/2010/main" val="1358367288"/>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FCA82F-EEAB-401C-8E1D-406D080237E8}"/>
              </a:ext>
            </a:extLst>
          </p:cNvPr>
          <p:cNvSpPr>
            <a:spLocks noGrp="1"/>
          </p:cNvSpPr>
          <p:nvPr>
            <p:ph type="title"/>
          </p:nvPr>
        </p:nvSpPr>
        <p:spPr>
          <a:xfrm>
            <a:off x="238182" y="761144"/>
            <a:ext cx="5107781" cy="658020"/>
          </a:xfrm>
        </p:spPr>
        <p:txBody>
          <a:bodyPr vert="horz" lIns="91440" tIns="45720" rIns="91440" bIns="45720" anchor="ctr">
            <a:noAutofit/>
          </a:bodyPr>
          <a:lstStyle/>
          <a:p>
            <a:pPr>
              <a:lnSpc>
                <a:spcPct val="90000"/>
              </a:lnSpc>
              <a:defRPr sz="2800" b="1">
                <a:solidFill>
                  <a:srgbClr val="951D19"/>
                </a:solidFill>
                <a:latin typeface="Source Sans Pro Regular"/>
              </a:defRPr>
            </a:pPr>
            <a:r>
              <a:t>Exemple de POS (pays B)</a:t>
            </a:r>
          </a:p>
        </p:txBody>
      </p:sp>
      <p:sp>
        <p:nvSpPr>
          <p:cNvPr id="6" name="Callout: Bent Line 5">
            <a:extLst>
              <a:ext uri="{FF2B5EF4-FFF2-40B4-BE49-F238E27FC236}">
                <a16:creationId xmlns:a16="http://schemas.microsoft.com/office/drawing/2014/main" id="{D262C6E7-B3AE-41A6-B996-5B8CE2930634}"/>
              </a:ext>
            </a:extLst>
          </p:cNvPr>
          <p:cNvSpPr/>
          <p:nvPr/>
        </p:nvSpPr>
        <p:spPr>
          <a:xfrm>
            <a:off x="5543244" y="1548608"/>
            <a:ext cx="2930758" cy="479638"/>
          </a:xfrm>
          <a:prstGeom prst="borderCallout2">
            <a:avLst>
              <a:gd name="adj1" fmla="val 18750"/>
              <a:gd name="adj2" fmla="val -8333"/>
              <a:gd name="adj3" fmla="val 18750"/>
              <a:gd name="adj4" fmla="val -16667"/>
              <a:gd name="adj5" fmla="val 239596"/>
              <a:gd name="adj6" fmla="val -5429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Qui assure la formation ?</a:t>
            </a:r>
          </a:p>
        </p:txBody>
      </p:sp>
      <p:sp>
        <p:nvSpPr>
          <p:cNvPr id="11" name="Callout: Bent Line 10">
            <a:extLst>
              <a:ext uri="{FF2B5EF4-FFF2-40B4-BE49-F238E27FC236}">
                <a16:creationId xmlns:a16="http://schemas.microsoft.com/office/drawing/2014/main" id="{A8B5E130-14FD-4191-B340-4FDF2BA35B58}"/>
              </a:ext>
            </a:extLst>
          </p:cNvPr>
          <p:cNvSpPr/>
          <p:nvPr/>
        </p:nvSpPr>
        <p:spPr>
          <a:xfrm>
            <a:off x="5840900" y="2420413"/>
            <a:ext cx="2930758" cy="479638"/>
          </a:xfrm>
          <a:prstGeom prst="borderCallout2">
            <a:avLst>
              <a:gd name="adj1" fmla="val 18750"/>
              <a:gd name="adj2" fmla="val -8333"/>
              <a:gd name="adj3" fmla="val 18750"/>
              <a:gd name="adj4" fmla="val -16667"/>
              <a:gd name="adj5" fmla="val 148511"/>
              <a:gd name="adj6" fmla="val -4458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Quand les membres des EIR sont-ils formés ?</a:t>
            </a:r>
          </a:p>
        </p:txBody>
      </p:sp>
      <p:sp>
        <p:nvSpPr>
          <p:cNvPr id="12" name="Callout: Bent Line 11">
            <a:extLst>
              <a:ext uri="{FF2B5EF4-FFF2-40B4-BE49-F238E27FC236}">
                <a16:creationId xmlns:a16="http://schemas.microsoft.com/office/drawing/2014/main" id="{8D0E7EFE-C92A-4107-B1FD-F0B95162AD56}"/>
              </a:ext>
            </a:extLst>
          </p:cNvPr>
          <p:cNvSpPr/>
          <p:nvPr/>
        </p:nvSpPr>
        <p:spPr>
          <a:xfrm>
            <a:off x="6686244" y="847220"/>
            <a:ext cx="2930758" cy="479638"/>
          </a:xfrm>
          <a:prstGeom prst="borderCallout2">
            <a:avLst>
              <a:gd name="adj1" fmla="val 18750"/>
              <a:gd name="adj2" fmla="val -8333"/>
              <a:gd name="adj3" fmla="val 18750"/>
              <a:gd name="adj4" fmla="val -16667"/>
              <a:gd name="adj5" fmla="val 91317"/>
              <a:gd name="adj6" fmla="val -362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Sur quoi porte la formation ?</a:t>
            </a:r>
          </a:p>
        </p:txBody>
      </p:sp>
      <p:sp>
        <p:nvSpPr>
          <p:cNvPr id="14" name="Callout: Bent Line 13">
            <a:extLst>
              <a:ext uri="{FF2B5EF4-FFF2-40B4-BE49-F238E27FC236}">
                <a16:creationId xmlns:a16="http://schemas.microsoft.com/office/drawing/2014/main" id="{69509077-DAD8-4ADD-ACE2-61E62BAD807B}"/>
              </a:ext>
            </a:extLst>
          </p:cNvPr>
          <p:cNvSpPr/>
          <p:nvPr/>
        </p:nvSpPr>
        <p:spPr>
          <a:xfrm>
            <a:off x="8472182" y="1939946"/>
            <a:ext cx="2930758" cy="479638"/>
          </a:xfrm>
          <a:prstGeom prst="borderCallout2">
            <a:avLst>
              <a:gd name="adj1" fmla="val 18750"/>
              <a:gd name="adj2" fmla="val -8333"/>
              <a:gd name="adj3" fmla="val 18750"/>
              <a:gd name="adj4" fmla="val -16667"/>
              <a:gd name="adj5" fmla="val 44716"/>
              <a:gd name="adj6" fmla="val -2933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t>Quelle forme prendra la formation ?</a:t>
            </a:r>
          </a:p>
        </p:txBody>
      </p:sp>
      <p:pic>
        <p:nvPicPr>
          <p:cNvPr id="2" name="Image 1"/>
          <p:cNvPicPr>
            <a:picLocks noChangeAspect="1"/>
          </p:cNvPicPr>
          <p:nvPr/>
        </p:nvPicPr>
        <p:blipFill>
          <a:blip r:embed="rId3"/>
          <a:stretch>
            <a:fillRect/>
          </a:stretch>
        </p:blipFill>
        <p:spPr>
          <a:xfrm>
            <a:off x="7003999" y="2913296"/>
            <a:ext cx="4920452" cy="3279573"/>
          </a:xfrm>
          <a:prstGeom prst="rect">
            <a:avLst/>
          </a:prstGeom>
        </p:spPr>
      </p:pic>
      <p:sp>
        <p:nvSpPr>
          <p:cNvPr id="8" name="ZoneTexte 7">
            <a:extLst>
              <a:ext uri="{FF2B5EF4-FFF2-40B4-BE49-F238E27FC236}">
                <a16:creationId xmlns:a16="http://schemas.microsoft.com/office/drawing/2014/main" id="{941EF03B-B08D-0DC3-F6C5-2AF7DDA7435D}"/>
              </a:ext>
            </a:extLst>
          </p:cNvPr>
          <p:cNvSpPr txBox="1"/>
          <p:nvPr/>
        </p:nvSpPr>
        <p:spPr>
          <a:xfrm>
            <a:off x="176212" y="-2381"/>
            <a:ext cx="8458199"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a:latin typeface="Source Sans Pro Bold"/>
              </a:defRPr>
            </a:pPr>
            <a:r>
              <a:rPr b="1">
                <a:solidFill>
                  <a:srgbClr val="FFFFFF"/>
                </a:solidFill>
              </a:rPr>
              <a:t>2.2. Introduction à l’élaboration dʼune POS</a:t>
            </a:r>
            <a:endParaRPr sz="3200"/>
          </a:p>
        </p:txBody>
      </p:sp>
      <p:sp>
        <p:nvSpPr>
          <p:cNvPr id="7" name="Espace réservé du numéro de diapositive 6">
            <a:extLst>
              <a:ext uri="{FF2B5EF4-FFF2-40B4-BE49-F238E27FC236}">
                <a16:creationId xmlns:a16="http://schemas.microsoft.com/office/drawing/2014/main" id="{7622B0E2-7464-1132-2A46-239BEF75D1A0}"/>
              </a:ext>
            </a:extLst>
          </p:cNvPr>
          <p:cNvSpPr>
            <a:spLocks noGrp="1"/>
          </p:cNvSpPr>
          <p:nvPr>
            <p:ph type="sldNum" sz="quarter" idx="2"/>
          </p:nvPr>
        </p:nvSpPr>
        <p:spPr>
          <a:xfrm>
            <a:off x="11695113" y="6520832"/>
            <a:ext cx="459467" cy="439103"/>
          </a:xfrm>
        </p:spPr>
        <p:txBody>
          <a:bodyPr lIns="91440" tIns="45720" rIns="91440" bIns="45720" anchor="t"/>
          <a:lstStyle/>
          <a:p>
            <a:pPr algn="r"/>
            <a:fld id="{86CB4B4D-7CA3-9044-876B-883B54F8677D}" type="slidenum">
              <a:rPr lang="fr-FR" sz="1200" dirty="0">
                <a:solidFill>
                  <a:srgbClr val="7F7F7F"/>
                </a:solidFill>
              </a:rPr>
              <a:pPr algn="r"/>
              <a:t>23</a:t>
            </a:fld>
            <a:endParaRPr sz="1200">
              <a:solidFill>
                <a:srgbClr val="7F7F7F"/>
              </a:solidFill>
            </a:endParaRPr>
          </a:p>
        </p:txBody>
      </p:sp>
      <p:sp>
        <p:nvSpPr>
          <p:cNvPr id="5" name="ZoneTexte 4">
            <a:extLst>
              <a:ext uri="{FF2B5EF4-FFF2-40B4-BE49-F238E27FC236}">
                <a16:creationId xmlns:a16="http://schemas.microsoft.com/office/drawing/2014/main" id="{0F16D11B-E9E3-9D52-54F4-0AE8118F1FBD}"/>
              </a:ext>
            </a:extLst>
          </p:cNvPr>
          <p:cNvSpPr txBox="1"/>
          <p:nvPr/>
        </p:nvSpPr>
        <p:spPr>
          <a:xfrm>
            <a:off x="509588" y="2128837"/>
            <a:ext cx="5338761" cy="375487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1400" b="1" i="1">
                <a:solidFill>
                  <a:srgbClr val="2E75B6"/>
                </a:solidFill>
                <a:latin typeface="Source Sans Pro"/>
              </a:defRPr>
            </a:pPr>
            <a:r>
              <a:rPr dirty="0"/>
              <a:t>7. Formation</a:t>
            </a:r>
          </a:p>
          <a:p>
            <a:endParaRPr sz="1400" dirty="0">
              <a:solidFill>
                <a:srgbClr val="080808"/>
              </a:solidFill>
              <a:latin typeface="Source Sans Pro"/>
            </a:endParaRPr>
          </a:p>
          <a:p>
            <a:pPr>
              <a:defRPr sz="1400">
                <a:solidFill>
                  <a:srgbClr val="080808"/>
                </a:solidFill>
                <a:latin typeface="Source Sans Pro"/>
              </a:defRPr>
            </a:pPr>
            <a:r>
              <a:rPr dirty="0"/>
              <a:t>Tous les </a:t>
            </a:r>
            <a:r>
              <a:rPr dirty="0" err="1"/>
              <a:t>membres</a:t>
            </a:r>
            <a:r>
              <a:rPr dirty="0"/>
              <a:t> des EIR </a:t>
            </a:r>
            <a:r>
              <a:rPr dirty="0" err="1"/>
              <a:t>doivent</a:t>
            </a:r>
            <a:r>
              <a:rPr dirty="0"/>
              <a:t> </a:t>
            </a:r>
            <a:r>
              <a:rPr dirty="0" err="1"/>
              <a:t>suivre</a:t>
            </a:r>
            <a:r>
              <a:rPr dirty="0"/>
              <a:t> les formations </a:t>
            </a:r>
            <a:r>
              <a:rPr dirty="0" err="1"/>
              <a:t>suivantes</a:t>
            </a:r>
            <a:r>
              <a:rPr dirty="0"/>
              <a:t> :</a:t>
            </a:r>
          </a:p>
          <a:p>
            <a:pPr>
              <a:defRPr sz="1400">
                <a:solidFill>
                  <a:srgbClr val="080808"/>
                </a:solidFill>
                <a:latin typeface="Source Sans Pro"/>
              </a:defRPr>
            </a:pPr>
            <a:endParaRPr lang="fr-FR" dirty="0"/>
          </a:p>
          <a:p>
            <a:pPr>
              <a:defRPr sz="1400">
                <a:solidFill>
                  <a:srgbClr val="080808"/>
                </a:solidFill>
                <a:latin typeface="Source Sans Pro"/>
              </a:defRPr>
            </a:pPr>
            <a:r>
              <a:rPr dirty="0"/>
              <a:t>7.1. Tous les </a:t>
            </a:r>
            <a:r>
              <a:rPr dirty="0" err="1"/>
              <a:t>membres</a:t>
            </a:r>
            <a:r>
              <a:rPr dirty="0"/>
              <a:t> des EIR </a:t>
            </a:r>
            <a:r>
              <a:rPr dirty="0" err="1"/>
              <a:t>doivent</a:t>
            </a:r>
            <a:r>
              <a:rPr dirty="0"/>
              <a:t> </a:t>
            </a:r>
            <a:r>
              <a:rPr dirty="0" err="1"/>
              <a:t>suivre</a:t>
            </a:r>
            <a:r>
              <a:rPr dirty="0"/>
              <a:t> la formation de base </a:t>
            </a:r>
            <a:r>
              <a:rPr dirty="0" err="1"/>
              <a:t>recommandée</a:t>
            </a:r>
            <a:r>
              <a:rPr dirty="0"/>
              <a:t> par le </a:t>
            </a:r>
            <a:r>
              <a:rPr dirty="0" err="1"/>
              <a:t>centre</a:t>
            </a:r>
            <a:r>
              <a:rPr dirty="0"/>
              <a:t> </a:t>
            </a:r>
            <a:r>
              <a:rPr dirty="0" err="1"/>
              <a:t>d’opérations</a:t>
            </a:r>
            <a:r>
              <a:rPr dirty="0"/>
              <a:t> </a:t>
            </a:r>
            <a:r>
              <a:rPr dirty="0" err="1"/>
              <a:t>d’urgence</a:t>
            </a:r>
            <a:endParaRPr dirty="0"/>
          </a:p>
          <a:p>
            <a:endParaRPr sz="1400" dirty="0">
              <a:solidFill>
                <a:srgbClr val="080808"/>
              </a:solidFill>
              <a:latin typeface="Source Sans Pro"/>
            </a:endParaRPr>
          </a:p>
          <a:p>
            <a:pPr>
              <a:defRPr sz="1400">
                <a:solidFill>
                  <a:srgbClr val="080808"/>
                </a:solidFill>
                <a:latin typeface="Source Sans Pro"/>
              </a:defRPr>
            </a:pPr>
            <a:r>
              <a:rPr dirty="0"/>
              <a:t>7.2. Tous les </a:t>
            </a:r>
            <a:r>
              <a:rPr dirty="0" err="1"/>
              <a:t>membres</a:t>
            </a:r>
            <a:r>
              <a:rPr dirty="0"/>
              <a:t> des EIR </a:t>
            </a:r>
            <a:r>
              <a:rPr dirty="0" err="1"/>
              <a:t>ont</a:t>
            </a:r>
            <a:r>
              <a:rPr dirty="0"/>
              <a:t> </a:t>
            </a:r>
            <a:r>
              <a:rPr dirty="0" err="1"/>
              <a:t>accès</a:t>
            </a:r>
            <a:r>
              <a:rPr dirty="0"/>
              <a:t> à </a:t>
            </a:r>
            <a:r>
              <a:rPr dirty="0" err="1"/>
              <a:t>une</a:t>
            </a:r>
            <a:r>
              <a:rPr dirty="0"/>
              <a:t> formation continue </a:t>
            </a:r>
            <a:r>
              <a:rPr dirty="0" err="1"/>
              <a:t>adaptée</a:t>
            </a:r>
            <a:r>
              <a:rPr dirty="0"/>
              <a:t> à </a:t>
            </a:r>
            <a:r>
              <a:rPr dirty="0" err="1"/>
              <a:t>leur</a:t>
            </a:r>
            <a:r>
              <a:rPr dirty="0"/>
              <a:t> </a:t>
            </a:r>
            <a:r>
              <a:rPr dirty="0" err="1"/>
              <a:t>domaine</a:t>
            </a:r>
            <a:r>
              <a:rPr dirty="0"/>
              <a:t> </a:t>
            </a:r>
            <a:r>
              <a:rPr dirty="0" err="1"/>
              <a:t>dʼexpertise</a:t>
            </a:r>
            <a:endParaRPr dirty="0"/>
          </a:p>
          <a:p>
            <a:endParaRPr sz="1400" dirty="0">
              <a:solidFill>
                <a:srgbClr val="080808"/>
              </a:solidFill>
              <a:latin typeface="Source Sans Pro"/>
            </a:endParaRPr>
          </a:p>
          <a:p>
            <a:pPr>
              <a:defRPr sz="1400">
                <a:solidFill>
                  <a:srgbClr val="080808"/>
                </a:solidFill>
                <a:latin typeface="Source Sans Pro"/>
              </a:defRPr>
            </a:pPr>
            <a:r>
              <a:rPr dirty="0"/>
              <a:t>7.3. </a:t>
            </a:r>
            <a:r>
              <a:rPr dirty="0" err="1"/>
              <a:t>Lors</a:t>
            </a:r>
            <a:r>
              <a:rPr dirty="0"/>
              <a:t> </a:t>
            </a:r>
            <a:r>
              <a:rPr dirty="0" err="1"/>
              <a:t>dʼune</a:t>
            </a:r>
            <a:r>
              <a:rPr dirty="0"/>
              <a:t> situation </a:t>
            </a:r>
            <a:r>
              <a:rPr dirty="0" err="1"/>
              <a:t>dʼurgence</a:t>
            </a:r>
            <a:r>
              <a:rPr dirty="0"/>
              <a:t>, les </a:t>
            </a:r>
            <a:r>
              <a:rPr dirty="0" err="1"/>
              <a:t>membres</a:t>
            </a:r>
            <a:r>
              <a:rPr dirty="0"/>
              <a:t> des EIR </a:t>
            </a:r>
            <a:r>
              <a:rPr dirty="0" err="1"/>
              <a:t>doivent</a:t>
            </a:r>
            <a:r>
              <a:rPr dirty="0"/>
              <a:t> </a:t>
            </a:r>
            <a:r>
              <a:rPr dirty="0" err="1"/>
              <a:t>suivre</a:t>
            </a:r>
            <a:r>
              <a:rPr dirty="0"/>
              <a:t> des formations </a:t>
            </a:r>
            <a:r>
              <a:rPr dirty="0" err="1"/>
              <a:t>en</a:t>
            </a:r>
            <a:r>
              <a:rPr dirty="0"/>
              <a:t> temps voulu sur :</a:t>
            </a:r>
          </a:p>
          <a:p>
            <a:pPr marL="285750" indent="-285750">
              <a:buFont typeface="Arial"/>
              <a:buChar char="•"/>
              <a:defRPr sz="1400">
                <a:solidFill>
                  <a:srgbClr val="080808"/>
                </a:solidFill>
                <a:latin typeface="Source Sans Pro"/>
              </a:defRPr>
            </a:pPr>
            <a:r>
              <a:rPr dirty="0" err="1"/>
              <a:t>Lʼépidémiologie</a:t>
            </a:r>
            <a:r>
              <a:rPr dirty="0"/>
              <a:t> </a:t>
            </a:r>
          </a:p>
          <a:p>
            <a:pPr marL="285750" indent="-285750">
              <a:buFont typeface="Arial"/>
              <a:buChar char="•"/>
              <a:defRPr sz="1400">
                <a:solidFill>
                  <a:srgbClr val="080808"/>
                </a:solidFill>
                <a:latin typeface="Source Sans Pro"/>
              </a:defRPr>
            </a:pPr>
            <a:r>
              <a:rPr dirty="0"/>
              <a:t>La </a:t>
            </a:r>
            <a:r>
              <a:rPr dirty="0" err="1"/>
              <a:t>prise</a:t>
            </a:r>
            <a:r>
              <a:rPr dirty="0"/>
              <a:t> </a:t>
            </a:r>
            <a:r>
              <a:rPr dirty="0" err="1"/>
              <a:t>en</a:t>
            </a:r>
            <a:r>
              <a:rPr dirty="0"/>
              <a:t> charge des </a:t>
            </a:r>
            <a:r>
              <a:rPr dirty="0" err="1"/>
              <a:t>cas</a:t>
            </a:r>
            <a:endParaRPr dirty="0"/>
          </a:p>
          <a:p>
            <a:pPr marL="285750" indent="-285750">
              <a:buFont typeface="Arial"/>
              <a:buChar char="•"/>
              <a:defRPr sz="1400">
                <a:solidFill>
                  <a:srgbClr val="080808"/>
                </a:solidFill>
                <a:latin typeface="Source Sans Pro"/>
              </a:defRPr>
            </a:pPr>
            <a:r>
              <a:rPr dirty="0"/>
              <a:t>Les </a:t>
            </a:r>
            <a:r>
              <a:rPr dirty="0" err="1"/>
              <a:t>activités</a:t>
            </a:r>
            <a:r>
              <a:rPr dirty="0"/>
              <a:t> de </a:t>
            </a:r>
            <a:r>
              <a:rPr dirty="0" err="1"/>
              <a:t>laboratoire</a:t>
            </a:r>
            <a:r>
              <a:rPr dirty="0"/>
              <a:t> </a:t>
            </a:r>
          </a:p>
          <a:p>
            <a:pPr marL="285750" marR="0" indent="-285750" defTabSz="914400" fontAlgn="auto" latinLnBrk="0" hangingPunct="0">
              <a:lnSpc>
                <a:spcPct val="100000"/>
              </a:lnSpc>
              <a:spcBef>
                <a:spcPts val="0"/>
              </a:spcBef>
              <a:spcAft>
                <a:spcPts val="0"/>
              </a:spcAft>
              <a:buClrTx/>
              <a:buSzTx/>
              <a:buFont typeface="Arial"/>
              <a:buChar char="•"/>
              <a:tabLst/>
              <a:defRPr sz="1400">
                <a:solidFill>
                  <a:srgbClr val="080808"/>
                </a:solidFill>
                <a:latin typeface="Source Sans Pro"/>
              </a:defRPr>
            </a:pPr>
            <a:r>
              <a:rPr dirty="0"/>
              <a:t>La </a:t>
            </a:r>
            <a:r>
              <a:rPr dirty="0" err="1"/>
              <a:t>lutte</a:t>
            </a:r>
            <a:r>
              <a:rPr dirty="0"/>
              <a:t> anti-</a:t>
            </a:r>
            <a:r>
              <a:rPr dirty="0" err="1"/>
              <a:t>infectieuse</a:t>
            </a:r>
            <a:endParaRPr dirty="0"/>
          </a:p>
          <a:p>
            <a:pPr marL="285750" indent="-285750">
              <a:buFont typeface="Arial"/>
              <a:buChar char="•"/>
              <a:defRPr sz="1400">
                <a:solidFill>
                  <a:srgbClr val="080808"/>
                </a:solidFill>
                <a:latin typeface="Source Sans Pro"/>
              </a:defRPr>
            </a:pPr>
            <a:r>
              <a:rPr dirty="0"/>
              <a:t>La communication sur les </a:t>
            </a:r>
            <a:r>
              <a:rPr dirty="0" err="1"/>
              <a:t>risques</a:t>
            </a:r>
            <a:endParaRPr dirty="0"/>
          </a:p>
        </p:txBody>
      </p:sp>
    </p:spTree>
    <p:extLst>
      <p:ext uri="{BB962C8B-B14F-4D97-AF65-F5344CB8AC3E}">
        <p14:creationId xmlns:p14="http://schemas.microsoft.com/office/powerpoint/2010/main" val="799646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2" grpId="0" animBg="1"/>
      <p:bldP spid="1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2AEE8-033A-43EF-AE4C-06C84A6871CC}"/>
              </a:ext>
            </a:extLst>
          </p:cNvPr>
          <p:cNvSpPr>
            <a:spLocks noGrp="1"/>
          </p:cNvSpPr>
          <p:nvPr>
            <p:ph type="title"/>
          </p:nvPr>
        </p:nvSpPr>
        <p:spPr>
          <a:xfrm>
            <a:off x="178650" y="737331"/>
            <a:ext cx="6664109" cy="658020"/>
          </a:xfrm>
        </p:spPr>
        <p:txBody>
          <a:bodyPr vert="horz" lIns="91440" tIns="45720" rIns="91440" bIns="45720" anchor="b">
            <a:noAutofit/>
          </a:bodyPr>
          <a:lstStyle/>
          <a:p>
            <a:pPr>
              <a:lnSpc>
                <a:spcPct val="90000"/>
              </a:lnSpc>
              <a:defRPr sz="2800" b="1">
                <a:solidFill>
                  <a:srgbClr val="951D19"/>
                </a:solidFill>
                <a:latin typeface="Source Sans Pro Regular"/>
              </a:defRPr>
            </a:pPr>
            <a:r>
              <a:rPr dirty="0"/>
              <a:t>Des POS </a:t>
            </a:r>
            <a:r>
              <a:rPr dirty="0" err="1"/>
              <a:t>rédigées</a:t>
            </a:r>
            <a:r>
              <a:rPr dirty="0"/>
              <a:t> de manière </a:t>
            </a:r>
            <a:r>
              <a:rPr dirty="0" err="1"/>
              <a:t>équilibrée</a:t>
            </a:r>
            <a:endParaRPr dirty="0"/>
          </a:p>
        </p:txBody>
      </p:sp>
      <p:sp>
        <p:nvSpPr>
          <p:cNvPr id="3" name="Text Placeholder 2">
            <a:extLst>
              <a:ext uri="{FF2B5EF4-FFF2-40B4-BE49-F238E27FC236}">
                <a16:creationId xmlns:a16="http://schemas.microsoft.com/office/drawing/2014/main" id="{CFDFD8E3-A71E-4A01-A167-A45624E98250}"/>
              </a:ext>
            </a:extLst>
          </p:cNvPr>
          <p:cNvSpPr>
            <a:spLocks noGrp="1"/>
          </p:cNvSpPr>
          <p:nvPr>
            <p:ph type="body" idx="1"/>
          </p:nvPr>
        </p:nvSpPr>
        <p:spPr>
          <a:xfrm>
            <a:off x="1343027" y="2925782"/>
            <a:ext cx="8058616" cy="998854"/>
          </a:xfrm>
        </p:spPr>
        <p:txBody>
          <a:bodyPr vert="horz" lIns="91440" tIns="45720" rIns="91440" bIns="45720" anchor="t">
            <a:normAutofit/>
          </a:bodyPr>
          <a:lstStyle/>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Arial"/>
                <a:sym typeface="Source Sans Pro Regular"/>
              </a:defRPr>
            </a:pPr>
            <a:r>
              <a:t>Pas trop détaillées</a:t>
            </a:r>
          </a:p>
          <a:p>
            <a:pPr marL="597535" lvl="3"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Arial"/>
                <a:sym typeface="Source Sans Pro Regular"/>
              </a:defRPr>
            </a:pPr>
            <a:r>
              <a:t>Pas trop vagues</a:t>
            </a:r>
          </a:p>
        </p:txBody>
      </p:sp>
      <p:pic>
        <p:nvPicPr>
          <p:cNvPr id="4" name="Image 4" descr="Une image contenant échelle, périphérique  Description générée automatiquement">
            <a:extLst>
              <a:ext uri="{FF2B5EF4-FFF2-40B4-BE49-F238E27FC236}">
                <a16:creationId xmlns:a16="http://schemas.microsoft.com/office/drawing/2014/main" id="{573A3C98-DAC7-EC3E-3E47-44C03B20C285}"/>
              </a:ext>
            </a:extLst>
          </p:cNvPr>
          <p:cNvPicPr>
            <a:picLocks noChangeAspect="1"/>
          </p:cNvPicPr>
          <p:nvPr/>
        </p:nvPicPr>
        <p:blipFill>
          <a:blip r:embed="rId3"/>
          <a:stretch>
            <a:fillRect/>
          </a:stretch>
        </p:blipFill>
        <p:spPr>
          <a:xfrm>
            <a:off x="6607968" y="1843088"/>
            <a:ext cx="4619624" cy="3052762"/>
          </a:xfrm>
          <a:prstGeom prst="rect">
            <a:avLst/>
          </a:prstGeom>
        </p:spPr>
      </p:pic>
      <p:sp>
        <p:nvSpPr>
          <p:cNvPr id="6" name="ZoneTexte 5">
            <a:extLst>
              <a:ext uri="{FF2B5EF4-FFF2-40B4-BE49-F238E27FC236}">
                <a16:creationId xmlns:a16="http://schemas.microsoft.com/office/drawing/2014/main" id="{6EB30E86-6F8F-7140-A32D-B4583B078612}"/>
              </a:ext>
            </a:extLst>
          </p:cNvPr>
          <p:cNvSpPr txBox="1"/>
          <p:nvPr/>
        </p:nvSpPr>
        <p:spPr>
          <a:xfrm>
            <a:off x="176212" y="-2381"/>
            <a:ext cx="8458199"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a:latin typeface="Source Sans Pro Bold"/>
              </a:defRPr>
            </a:pPr>
            <a:r>
              <a:rPr b="1">
                <a:solidFill>
                  <a:srgbClr val="FFFFFF"/>
                </a:solidFill>
              </a:rPr>
              <a:t>2.2. Introduction à l’élaboration dʼune POS</a:t>
            </a:r>
            <a:endParaRPr sz="3200"/>
          </a:p>
        </p:txBody>
      </p:sp>
      <p:sp>
        <p:nvSpPr>
          <p:cNvPr id="7" name="Espace réservé du numéro de diapositive 6">
            <a:extLst>
              <a:ext uri="{FF2B5EF4-FFF2-40B4-BE49-F238E27FC236}">
                <a16:creationId xmlns:a16="http://schemas.microsoft.com/office/drawing/2014/main" id="{693A2F1E-C0FF-18F0-C60A-12423FC62C12}"/>
              </a:ext>
            </a:extLst>
          </p:cNvPr>
          <p:cNvSpPr>
            <a:spLocks noGrp="1"/>
          </p:cNvSpPr>
          <p:nvPr>
            <p:ph type="sldNum" sz="quarter" idx="2"/>
          </p:nvPr>
        </p:nvSpPr>
        <p:spPr>
          <a:xfrm>
            <a:off x="11695113" y="6473207"/>
            <a:ext cx="423748" cy="320041"/>
          </a:xfrm>
        </p:spPr>
        <p:txBody>
          <a:bodyPr lIns="91440" tIns="45720" rIns="91440" bIns="45720" anchor="t"/>
          <a:lstStyle/>
          <a:p>
            <a:pPr algn="r"/>
            <a:fld id="{86CB4B4D-7CA3-9044-876B-883B54F8677D}" type="slidenum">
              <a:rPr lang="fr-FR" sz="1200">
                <a:solidFill>
                  <a:srgbClr val="7F7F7F"/>
                </a:solidFill>
              </a:rPr>
              <a:pPr algn="r"/>
              <a:t>24</a:t>
            </a:fld>
            <a:endParaRPr sz="1200">
              <a:solidFill>
                <a:srgbClr val="7F7F7F"/>
              </a:solidFill>
            </a:endParaRPr>
          </a:p>
        </p:txBody>
      </p:sp>
    </p:spTree>
    <p:extLst>
      <p:ext uri="{BB962C8B-B14F-4D97-AF65-F5344CB8AC3E}">
        <p14:creationId xmlns:p14="http://schemas.microsoft.com/office/powerpoint/2010/main" val="130226855"/>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2697027" y="1748918"/>
            <a:ext cx="6797946" cy="1870076"/>
          </a:xfrm>
          <a:prstGeom prst="rect">
            <a:avLst/>
          </a:prstGeom>
        </p:spPr>
        <p:txBody>
          <a:bodyPr lIns="0" tIns="0" rIns="0" bIns="0"/>
          <a:lstStyle>
            <a:lvl1pPr>
              <a:spcBef>
                <a:spcPts val="0"/>
              </a:spcBef>
              <a:defRPr sz="3200"/>
            </a:lvl1pPr>
          </a:lstStyle>
          <a:p>
            <a:pPr>
              <a:defRPr b="1"/>
            </a:pPr>
            <a:r>
              <a:t>2.3 Activité de groupe : </a:t>
            </a:r>
            <a:endParaRPr b="1">
              <a:solidFill>
                <a:srgbClr val="FF0000"/>
              </a:solidFill>
              <a:highlight>
                <a:srgbClr val="FFFF00"/>
              </a:highlight>
            </a:endParaRPr>
          </a:p>
          <a:p>
            <a:pPr>
              <a:defRPr b="1"/>
            </a:pPr>
            <a:r>
              <a:t>critères de qualité des POS</a:t>
            </a:r>
            <a:endParaRPr b="1">
              <a:solidFill>
                <a:srgbClr val="FF0000"/>
              </a:solidFill>
              <a:highlight>
                <a:srgbClr val="FFFF00"/>
              </a:highlight>
            </a:endParaRPr>
          </a:p>
        </p:txBody>
      </p:sp>
      <p:sp>
        <p:nvSpPr>
          <p:cNvPr id="3" name="Espace réservé du numéro de diapositive 2">
            <a:extLst>
              <a:ext uri="{FF2B5EF4-FFF2-40B4-BE49-F238E27FC236}">
                <a16:creationId xmlns:a16="http://schemas.microsoft.com/office/drawing/2014/main" id="{327844F1-8178-EFC1-6F20-B6DE8CCC7355}"/>
              </a:ext>
            </a:extLst>
          </p:cNvPr>
          <p:cNvSpPr>
            <a:spLocks noGrp="1"/>
          </p:cNvSpPr>
          <p:nvPr>
            <p:ph type="sldNum" sz="quarter" idx="2"/>
          </p:nvPr>
        </p:nvSpPr>
        <p:spPr>
          <a:xfrm>
            <a:off x="11673394" y="6488069"/>
            <a:ext cx="518999" cy="308135"/>
          </a:xfrm>
        </p:spPr>
        <p:txBody>
          <a:bodyPr lIns="91440" tIns="45720" rIns="91440" bIns="45720" anchor="t"/>
          <a:lstStyle/>
          <a:p>
            <a:pPr algn="r"/>
            <a:fld id="{86CB4B4D-7CA3-9044-876B-883B54F8677D}" type="slidenum">
              <a:rPr lang="fr-FR" sz="1200" dirty="0">
                <a:solidFill>
                  <a:srgbClr val="7F7F7F"/>
                </a:solidFill>
              </a:rPr>
              <a:pPr algn="r"/>
              <a:t>25</a:t>
            </a:fld>
            <a:endParaRPr sz="1200">
              <a:solidFill>
                <a:srgbClr val="7F7F7F"/>
              </a:solidFill>
            </a:endParaRPr>
          </a:p>
        </p:txBody>
      </p:sp>
    </p:spTree>
    <p:extLst>
      <p:ext uri="{BB962C8B-B14F-4D97-AF65-F5344CB8AC3E}">
        <p14:creationId xmlns:p14="http://schemas.microsoft.com/office/powerpoint/2010/main" val="910325020"/>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603758" y="2010284"/>
            <a:ext cx="7049257" cy="256480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spcBef>
                <a:spcPts val="500"/>
              </a:spcBef>
              <a:buClr>
                <a:srgbClr val="00B050"/>
              </a:buClr>
              <a:buSzPct val="100000"/>
              <a:defRPr sz="2400">
                <a:latin typeface="Source Sans Pro Regular"/>
                <a:ea typeface="Source Sans Pro Regular"/>
                <a:cs typeface="Source Sans Pro Regular"/>
                <a:sym typeface="Source Sans Pro Regular"/>
              </a:defRPr>
            </a:pPr>
            <a:r>
              <a:rPr dirty="0"/>
              <a:t>À </a:t>
            </a:r>
            <a:r>
              <a:rPr dirty="0" err="1"/>
              <a:t>l’issue</a:t>
            </a:r>
            <a:r>
              <a:rPr dirty="0"/>
              <a:t> de </a:t>
            </a:r>
            <a:r>
              <a:rPr dirty="0" err="1"/>
              <a:t>cette</a:t>
            </a:r>
            <a:r>
              <a:rPr dirty="0"/>
              <a:t> séance, </a:t>
            </a:r>
            <a:r>
              <a:rPr dirty="0" err="1"/>
              <a:t>vous</a:t>
            </a:r>
            <a:r>
              <a:rPr dirty="0"/>
              <a:t> </a:t>
            </a:r>
            <a:r>
              <a:rPr dirty="0" err="1"/>
              <a:t>saurez</a:t>
            </a:r>
            <a:r>
              <a:rPr dirty="0"/>
              <a:t> :</a:t>
            </a:r>
          </a:p>
          <a:p>
            <a:pPr marL="597535" lvl="3" indent="-307975">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Source Sans Pro Bold"/>
              </a:defRPr>
            </a:pPr>
            <a:r>
              <a:rPr dirty="0"/>
              <a:t>Rappeler les </a:t>
            </a:r>
            <a:r>
              <a:rPr dirty="0" err="1"/>
              <a:t>critères</a:t>
            </a:r>
            <a:r>
              <a:rPr dirty="0"/>
              <a:t> de </a:t>
            </a:r>
            <a:r>
              <a:rPr dirty="0" err="1"/>
              <a:t>qualité</a:t>
            </a:r>
            <a:r>
              <a:rPr dirty="0"/>
              <a:t> des POS</a:t>
            </a:r>
            <a:endParaRPr sz="2400" dirty="0">
              <a:solidFill>
                <a:srgbClr val="10253F"/>
              </a:solidFill>
              <a:latin typeface="Source Sans Pro Regular"/>
              <a:ea typeface="Source Sans Pro Regular"/>
              <a:cs typeface="Arial"/>
              <a:sym typeface="Source Sans Pro Regular"/>
            </a:endParaRPr>
          </a:p>
          <a:p>
            <a:pPr marL="597535" lvl="3" indent="-307975">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Source Sans Pro Bold"/>
              </a:defRPr>
            </a:pPr>
            <a:r>
              <a:rPr dirty="0"/>
              <a:t>Identifier les points à </a:t>
            </a:r>
            <a:r>
              <a:rPr dirty="0" err="1"/>
              <a:t>améliorer</a:t>
            </a:r>
            <a:r>
              <a:rPr dirty="0"/>
              <a:t> dans </a:t>
            </a:r>
            <a:r>
              <a:rPr dirty="0" err="1"/>
              <a:t>une</a:t>
            </a:r>
            <a:r>
              <a:rPr dirty="0"/>
              <a:t> POS</a:t>
            </a:r>
            <a:endParaRPr sz="2400" dirty="0">
              <a:solidFill>
                <a:srgbClr val="10253F"/>
              </a:solidFill>
              <a:latin typeface="Source Sans Pro Regular"/>
              <a:ea typeface="Source Sans Pro Regular"/>
              <a:cs typeface="Arial"/>
              <a:sym typeface="Source Sans Pro Regular"/>
            </a:endParaRPr>
          </a:p>
          <a:p>
            <a:pPr marL="597535" lvl="3" indent="-307975">
              <a:spcBef>
                <a:spcPts val="500"/>
              </a:spcBef>
              <a:buClr>
                <a:srgbClr val="65A000"/>
              </a:buClr>
              <a:buSzPct val="100000"/>
              <a:buFont typeface="Arial"/>
              <a:buChar char="•"/>
              <a:defRPr sz="2400">
                <a:solidFill>
                  <a:srgbClr val="10253F"/>
                </a:solidFill>
                <a:latin typeface="Source Sans Pro Regular"/>
                <a:ea typeface="Source Sans Pro Regular"/>
                <a:cs typeface="Arial"/>
                <a:sym typeface="Source Sans Pro Regular"/>
              </a:defRPr>
            </a:pPr>
            <a:r>
              <a:rPr dirty="0" err="1"/>
              <a:t>Élaborer</a:t>
            </a:r>
            <a:r>
              <a:rPr dirty="0"/>
              <a:t> </a:t>
            </a:r>
            <a:r>
              <a:rPr dirty="0" err="1"/>
              <a:t>ou</a:t>
            </a:r>
            <a:r>
              <a:rPr dirty="0"/>
              <a:t> adapter un </a:t>
            </a:r>
            <a:r>
              <a:rPr dirty="0" err="1"/>
              <a:t>modèle</a:t>
            </a:r>
            <a:r>
              <a:rPr dirty="0"/>
              <a:t> de POS pour le pays</a:t>
            </a:r>
          </a:p>
          <a:p>
            <a:pPr marL="307975" indent="-307975">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dirty="0">
              <a:highlight>
                <a:srgbClr val="00FF00"/>
              </a:highlight>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t>Objectifs de la séance</a:t>
            </a:r>
            <a:endParaRPr b="1"/>
          </a:p>
        </p:txBody>
      </p:sp>
      <p:sp>
        <p:nvSpPr>
          <p:cNvPr id="4" name="Espace réservé du numéro de diapositive 3">
            <a:extLst>
              <a:ext uri="{FF2B5EF4-FFF2-40B4-BE49-F238E27FC236}">
                <a16:creationId xmlns:a16="http://schemas.microsoft.com/office/drawing/2014/main" id="{69C7BF9C-00C5-BC0A-CD5D-8EE89C0377DA}"/>
              </a:ext>
            </a:extLst>
          </p:cNvPr>
          <p:cNvSpPr>
            <a:spLocks noGrp="1"/>
          </p:cNvSpPr>
          <p:nvPr>
            <p:ph type="sldNum" sz="quarter" idx="2"/>
          </p:nvPr>
        </p:nvSpPr>
        <p:spPr>
          <a:xfrm>
            <a:off x="11552238" y="6497020"/>
            <a:ext cx="638061" cy="427197"/>
          </a:xfrm>
        </p:spPr>
        <p:txBody>
          <a:bodyPr lIns="91440" tIns="45720" rIns="91440" bIns="45720" anchor="t"/>
          <a:lstStyle/>
          <a:p>
            <a:pPr algn="r"/>
            <a:fld id="{86CB4B4D-7CA3-9044-876B-883B54F8677D}" type="slidenum">
              <a:rPr lang="fr-FR" sz="1200"/>
              <a:pPr algn="r"/>
              <a:t>26</a:t>
            </a:fld>
            <a:endParaRPr sz="1200"/>
          </a:p>
        </p:txBody>
      </p:sp>
    </p:spTree>
    <p:extLst>
      <p:ext uri="{BB962C8B-B14F-4D97-AF65-F5344CB8AC3E}">
        <p14:creationId xmlns:p14="http://schemas.microsoft.com/office/powerpoint/2010/main" val="3383327739"/>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1167314" y="1572147"/>
            <a:ext cx="10313389" cy="4726935"/>
          </a:xfrm>
          <a:prstGeom prst="rect">
            <a:avLst/>
          </a:prstGeom>
          <a:noFill/>
        </p:spPr>
        <p:txBody>
          <a:bodyPr wrap="square" lIns="91440" tIns="45720" rIns="91440" bIns="45720" anchor="t">
            <a:spAutoFit/>
          </a:bodyPr>
          <a:lstStyle/>
          <a:p>
            <a:endParaRPr sz="1600" dirty="0"/>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Source Sans Pro Regular"/>
              </a:defRPr>
            </a:pPr>
            <a:r>
              <a:rPr dirty="0"/>
              <a:t>Un </a:t>
            </a:r>
            <a:r>
              <a:rPr dirty="0" err="1"/>
              <a:t>groupe</a:t>
            </a:r>
            <a:r>
              <a:rPr dirty="0"/>
              <a:t> </a:t>
            </a:r>
            <a:r>
              <a:rPr dirty="0" err="1"/>
              <a:t>rédige</a:t>
            </a:r>
            <a:r>
              <a:rPr dirty="0"/>
              <a:t> des instructions sur la manière de </a:t>
            </a:r>
            <a:r>
              <a:rPr dirty="0" err="1"/>
              <a:t>boire</a:t>
            </a:r>
            <a:r>
              <a:rPr dirty="0"/>
              <a:t> de </a:t>
            </a:r>
            <a:r>
              <a:rPr dirty="0" err="1"/>
              <a:t>l’eau</a:t>
            </a:r>
            <a:r>
              <a:rPr dirty="0"/>
              <a:t> à la </a:t>
            </a:r>
            <a:r>
              <a:rPr dirty="0" err="1"/>
              <a:t>bouteille</a:t>
            </a:r>
            <a:r>
              <a:rPr dirty="0"/>
              <a:t> et les </a:t>
            </a:r>
            <a:r>
              <a:rPr dirty="0" err="1"/>
              <a:t>autres</a:t>
            </a:r>
            <a:r>
              <a:rPr dirty="0"/>
              <a:t> </a:t>
            </a:r>
            <a:r>
              <a:rPr dirty="0" err="1"/>
              <a:t>groupes</a:t>
            </a:r>
            <a:r>
              <a:rPr dirty="0"/>
              <a:t> </a:t>
            </a:r>
            <a:r>
              <a:rPr dirty="0" err="1"/>
              <a:t>doivent</a:t>
            </a:r>
            <a:r>
              <a:rPr dirty="0"/>
              <a:t> </a:t>
            </a:r>
            <a:r>
              <a:rPr dirty="0" err="1"/>
              <a:t>suivre</a:t>
            </a:r>
            <a:r>
              <a:rPr dirty="0"/>
              <a:t> et tester les </a:t>
            </a:r>
            <a:r>
              <a:rPr dirty="0" err="1"/>
              <a:t>consignes</a:t>
            </a:r>
            <a:endParaRPr dirty="0"/>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Source Sans Pro Regular"/>
              </a:defRPr>
            </a:pPr>
            <a:r>
              <a:rPr dirty="0"/>
              <a:t>Une </a:t>
            </a:r>
            <a:r>
              <a:rPr dirty="0" err="1"/>
              <a:t>fois</a:t>
            </a:r>
            <a:r>
              <a:rPr dirty="0"/>
              <a:t> les instructions </a:t>
            </a:r>
            <a:r>
              <a:rPr dirty="0" err="1"/>
              <a:t>rédigées</a:t>
            </a:r>
            <a:r>
              <a:rPr dirty="0"/>
              <a:t>, les participants les </a:t>
            </a:r>
            <a:r>
              <a:rPr dirty="0" err="1"/>
              <a:t>transmettent</a:t>
            </a:r>
            <a:r>
              <a:rPr dirty="0"/>
              <a:t> aux </a:t>
            </a:r>
            <a:r>
              <a:rPr dirty="0" err="1"/>
              <a:t>autres</a:t>
            </a:r>
            <a:r>
              <a:rPr dirty="0"/>
              <a:t> </a:t>
            </a:r>
            <a:r>
              <a:rPr dirty="0" err="1"/>
              <a:t>groupes</a:t>
            </a:r>
            <a:endParaRPr dirty="0"/>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Source Sans Pro Regular"/>
              </a:defRPr>
            </a:pPr>
            <a:r>
              <a:rPr dirty="0"/>
              <a:t>Les participants des </a:t>
            </a:r>
            <a:r>
              <a:rPr dirty="0" err="1"/>
              <a:t>autres</a:t>
            </a:r>
            <a:r>
              <a:rPr dirty="0"/>
              <a:t> </a:t>
            </a:r>
            <a:r>
              <a:rPr dirty="0" err="1"/>
              <a:t>groupes</a:t>
            </a:r>
            <a:r>
              <a:rPr dirty="0"/>
              <a:t> </a:t>
            </a:r>
            <a:r>
              <a:rPr dirty="0" err="1"/>
              <a:t>doivent</a:t>
            </a:r>
            <a:r>
              <a:rPr dirty="0"/>
              <a:t> </a:t>
            </a:r>
            <a:r>
              <a:rPr dirty="0" err="1"/>
              <a:t>boire</a:t>
            </a:r>
            <a:r>
              <a:rPr dirty="0"/>
              <a:t> à la </a:t>
            </a:r>
            <a:r>
              <a:rPr dirty="0" err="1"/>
              <a:t>bouteille</a:t>
            </a:r>
            <a:r>
              <a:rPr dirty="0"/>
              <a:t> </a:t>
            </a:r>
            <a:r>
              <a:rPr dirty="0" err="1"/>
              <a:t>en</a:t>
            </a:r>
            <a:r>
              <a:rPr dirty="0"/>
              <a:t> </a:t>
            </a:r>
            <a:r>
              <a:rPr dirty="0" err="1"/>
              <a:t>suivant</a:t>
            </a:r>
            <a:r>
              <a:rPr dirty="0"/>
              <a:t> les instructions </a:t>
            </a:r>
            <a:r>
              <a:rPr dirty="0" err="1"/>
              <a:t>telles</a:t>
            </a:r>
            <a:r>
              <a:rPr dirty="0"/>
              <a:t> </a:t>
            </a:r>
            <a:r>
              <a:rPr dirty="0" err="1"/>
              <a:t>qu’elles</a:t>
            </a:r>
            <a:r>
              <a:rPr dirty="0"/>
              <a:t> </a:t>
            </a:r>
            <a:r>
              <a:rPr dirty="0" err="1"/>
              <a:t>sont</a:t>
            </a:r>
            <a:r>
              <a:rPr dirty="0"/>
              <a:t> </a:t>
            </a:r>
            <a:r>
              <a:rPr dirty="0" err="1"/>
              <a:t>rédigées</a:t>
            </a:r>
            <a:endParaRPr dirty="0"/>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Source Sans Pro Regular"/>
              </a:defRPr>
            </a:pPr>
            <a:r>
              <a:rPr dirty="0"/>
              <a:t>Le premier </a:t>
            </a:r>
            <a:r>
              <a:rPr dirty="0" err="1"/>
              <a:t>groupe</a:t>
            </a:r>
            <a:r>
              <a:rPr dirty="0"/>
              <a:t> doit ensuite </a:t>
            </a:r>
            <a:r>
              <a:rPr dirty="0" err="1"/>
              <a:t>indiquer</a:t>
            </a:r>
            <a:r>
              <a:rPr dirty="0"/>
              <a:t> </a:t>
            </a:r>
            <a:r>
              <a:rPr dirty="0" err="1"/>
              <a:t>s’il</a:t>
            </a:r>
            <a:r>
              <a:rPr dirty="0"/>
              <a:t> </a:t>
            </a:r>
            <a:r>
              <a:rPr dirty="0" err="1"/>
              <a:t>estime</a:t>
            </a:r>
            <a:r>
              <a:rPr dirty="0"/>
              <a:t> que les instructions </a:t>
            </a:r>
            <a:r>
              <a:rPr dirty="0" err="1"/>
              <a:t>ont</a:t>
            </a:r>
            <a:r>
              <a:rPr dirty="0"/>
              <a:t> </a:t>
            </a:r>
            <a:r>
              <a:rPr dirty="0" err="1"/>
              <a:t>été</a:t>
            </a:r>
            <a:r>
              <a:rPr dirty="0"/>
              <a:t> </a:t>
            </a:r>
            <a:r>
              <a:rPr dirty="0" err="1"/>
              <a:t>suivies</a:t>
            </a:r>
            <a:r>
              <a:rPr dirty="0"/>
              <a:t> avec succès</a:t>
            </a: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400" dirty="0">
              <a:solidFill>
                <a:srgbClr val="10253F"/>
              </a:solidFill>
              <a:latin typeface="Source Sans Pro Regular"/>
              <a:ea typeface="Source Sans Pro Regular"/>
              <a:cs typeface="Arial"/>
            </a:endParaRPr>
          </a:p>
          <a:p>
            <a:pPr marL="342900" lvl="2" indent="-307975">
              <a:spcBef>
                <a:spcPts val="500"/>
              </a:spcBef>
              <a:buClr>
                <a:srgbClr val="65A000"/>
              </a:buClr>
              <a:buSzPct val="100000"/>
              <a:buFont typeface="Arial"/>
              <a:buChar char="•"/>
              <a:defRPr sz="2400">
                <a:solidFill>
                  <a:srgbClr val="10253F"/>
                </a:solidFill>
                <a:latin typeface="Source Sans Pro Regular"/>
                <a:cs typeface="Arial"/>
              </a:defRPr>
            </a:pPr>
            <a:r>
              <a:rPr dirty="0"/>
              <a:t>Durée :  30 minutes</a:t>
            </a:r>
          </a:p>
          <a:p>
            <a:endParaRPr sz="1600" dirty="0"/>
          </a:p>
        </p:txBody>
      </p:sp>
      <p:sp>
        <p:nvSpPr>
          <p:cNvPr id="2" name="Titre 1"/>
          <p:cNvSpPr>
            <a:spLocks noGrp="1"/>
          </p:cNvSpPr>
          <p:nvPr>
            <p:ph type="title"/>
          </p:nvPr>
        </p:nvSpPr>
        <p:spPr>
          <a:xfrm>
            <a:off x="107213" y="1215378"/>
            <a:ext cx="6186907" cy="646114"/>
          </a:xfrm>
        </p:spPr>
        <p:txBody>
          <a:bodyPr lIns="45719" tIns="45720" rIns="45719" bIns="45720" anchor="ctr">
            <a:noAutofit/>
          </a:bodyPr>
          <a:lstStyle/>
          <a:p>
            <a:pPr>
              <a:defRPr sz="2800" b="1">
                <a:solidFill>
                  <a:srgbClr val="951D19"/>
                </a:solidFill>
                <a:latin typeface="Source Sans Pro Regular"/>
              </a:defRPr>
            </a:pPr>
            <a:r>
              <a:rPr dirty="0" err="1"/>
              <a:t>Consignes</a:t>
            </a:r>
            <a:r>
              <a:rPr dirty="0"/>
              <a:t> pour le travail </a:t>
            </a:r>
            <a:r>
              <a:rPr dirty="0" err="1"/>
              <a:t>en</a:t>
            </a:r>
            <a:r>
              <a:rPr dirty="0"/>
              <a:t> </a:t>
            </a:r>
            <a:r>
              <a:rPr dirty="0" err="1"/>
              <a:t>groupe</a:t>
            </a:r>
            <a:endParaRPr dirty="0"/>
          </a:p>
        </p:txBody>
      </p:sp>
      <p:sp>
        <p:nvSpPr>
          <p:cNvPr id="3" name="ZoneTexte 2">
            <a:extLst>
              <a:ext uri="{FF2B5EF4-FFF2-40B4-BE49-F238E27FC236}">
                <a16:creationId xmlns:a16="http://schemas.microsoft.com/office/drawing/2014/main" id="{426BDEF0-65A3-A2D8-EA0F-BD809672B06F}"/>
              </a:ext>
            </a:extLst>
          </p:cNvPr>
          <p:cNvSpPr txBox="1"/>
          <p:nvPr/>
        </p:nvSpPr>
        <p:spPr>
          <a:xfrm>
            <a:off x="104775" y="71096"/>
            <a:ext cx="7541417"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b="1">
                <a:solidFill>
                  <a:srgbClr val="FFFFFF"/>
                </a:solidFill>
                <a:latin typeface="Source Sans Pro Bold"/>
              </a:defRPr>
            </a:pPr>
            <a:r>
              <a:t>2.3 Activité : critères de qualité des POS</a:t>
            </a:r>
            <a:endParaRPr sz="3200"/>
          </a:p>
        </p:txBody>
      </p:sp>
      <p:sp>
        <p:nvSpPr>
          <p:cNvPr id="6" name="Espace réservé du numéro de diapositive 5">
            <a:extLst>
              <a:ext uri="{FF2B5EF4-FFF2-40B4-BE49-F238E27FC236}">
                <a16:creationId xmlns:a16="http://schemas.microsoft.com/office/drawing/2014/main" id="{9A1B14FB-9D69-EA07-B8C8-513D95031C59}"/>
              </a:ext>
            </a:extLst>
          </p:cNvPr>
          <p:cNvSpPr>
            <a:spLocks noGrp="1"/>
          </p:cNvSpPr>
          <p:nvPr>
            <p:ph type="sldNum" sz="quarter" idx="2"/>
          </p:nvPr>
        </p:nvSpPr>
        <p:spPr>
          <a:xfrm>
            <a:off x="11623675" y="6461301"/>
            <a:ext cx="566623" cy="343853"/>
          </a:xfrm>
        </p:spPr>
        <p:txBody>
          <a:bodyPr lIns="91440" tIns="45720" rIns="91440" bIns="45720" anchor="t"/>
          <a:lstStyle/>
          <a:p>
            <a:pPr algn="r"/>
            <a:fld id="{86CB4B4D-7CA3-9044-876B-883B54F8677D}" type="slidenum">
              <a:rPr lang="fr-FR" sz="1200" dirty="0">
                <a:solidFill>
                  <a:srgbClr val="7F7F7F"/>
                </a:solidFill>
              </a:rPr>
              <a:pPr algn="r"/>
              <a:t>27</a:t>
            </a:fld>
            <a:endParaRPr sz="1200">
              <a:solidFill>
                <a:srgbClr val="7F7F7F"/>
              </a:solidFill>
            </a:endParaRPr>
          </a:p>
        </p:txBody>
      </p:sp>
      <p:sp>
        <p:nvSpPr>
          <p:cNvPr id="7" name="Titre 1">
            <a:extLst>
              <a:ext uri="{FF2B5EF4-FFF2-40B4-BE49-F238E27FC236}">
                <a16:creationId xmlns:a16="http://schemas.microsoft.com/office/drawing/2014/main" id="{571325AB-8D35-7A6D-9D74-0D715D837CE3}"/>
              </a:ext>
            </a:extLst>
          </p:cNvPr>
          <p:cNvSpPr txBox="1">
            <a:spLocks/>
          </p:cNvSpPr>
          <p:nvPr/>
        </p:nvSpPr>
        <p:spPr>
          <a:xfrm>
            <a:off x="101462" y="749552"/>
            <a:ext cx="8615818" cy="7755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defRPr sz="2800" b="1">
                <a:solidFill>
                  <a:srgbClr val="65A000"/>
                </a:solidFill>
                <a:latin typeface="Source Sans Pro Regular"/>
              </a:defRPr>
            </a:pPr>
            <a:r>
              <a:rPr dirty="0" err="1"/>
              <a:t>Activité</a:t>
            </a:r>
            <a:r>
              <a:rPr dirty="0"/>
              <a:t> 1 : Comment </a:t>
            </a:r>
            <a:r>
              <a:rPr dirty="0" err="1"/>
              <a:t>boire</a:t>
            </a:r>
            <a:r>
              <a:rPr dirty="0"/>
              <a:t> de </a:t>
            </a:r>
            <a:r>
              <a:rPr dirty="0" err="1"/>
              <a:t>l’eau</a:t>
            </a:r>
            <a:r>
              <a:rPr dirty="0"/>
              <a:t> à la </a:t>
            </a:r>
            <a:r>
              <a:rPr dirty="0" err="1"/>
              <a:t>bouteille</a:t>
            </a:r>
            <a:endParaRPr dirty="0"/>
          </a:p>
        </p:txBody>
      </p:sp>
    </p:spTree>
    <p:extLst>
      <p:ext uri="{BB962C8B-B14F-4D97-AF65-F5344CB8AC3E}">
        <p14:creationId xmlns:p14="http://schemas.microsoft.com/office/powerpoint/2010/main" val="1768936103"/>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8798144-C516-5348-A5F5-C41C25162F89}"/>
              </a:ext>
            </a:extLst>
          </p:cNvPr>
          <p:cNvSpPr txBox="1"/>
          <p:nvPr/>
        </p:nvSpPr>
        <p:spPr>
          <a:xfrm>
            <a:off x="1167314" y="1572147"/>
            <a:ext cx="10313389" cy="4598695"/>
          </a:xfrm>
          <a:prstGeom prst="rect">
            <a:avLst/>
          </a:prstGeom>
          <a:noFill/>
        </p:spPr>
        <p:txBody>
          <a:bodyPr wrap="square" lIns="91440" tIns="45720" rIns="91440" bIns="45720" anchor="t">
            <a:spAutoFit/>
          </a:bodyPr>
          <a:lstStyle/>
          <a:p>
            <a:endParaRPr sz="1600" dirty="0"/>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Source Sans Pro Regular"/>
              </a:defRPr>
            </a:pPr>
            <a:r>
              <a:rPr dirty="0"/>
              <a:t>Nous </a:t>
            </a:r>
            <a:r>
              <a:rPr dirty="0" err="1"/>
              <a:t>allons</a:t>
            </a:r>
            <a:r>
              <a:rPr dirty="0"/>
              <a:t> </a:t>
            </a:r>
            <a:r>
              <a:rPr dirty="0" err="1"/>
              <a:t>vous</a:t>
            </a:r>
            <a:r>
              <a:rPr dirty="0"/>
              <a:t> </a:t>
            </a:r>
            <a:r>
              <a:rPr dirty="0" err="1"/>
              <a:t>remettre</a:t>
            </a:r>
            <a:r>
              <a:rPr dirty="0"/>
              <a:t> un </a:t>
            </a:r>
            <a:r>
              <a:rPr dirty="0" err="1"/>
              <a:t>exemple</a:t>
            </a:r>
            <a:r>
              <a:rPr dirty="0"/>
              <a:t> de POS sur la </a:t>
            </a:r>
            <a:r>
              <a:rPr dirty="0" err="1"/>
              <a:t>mobilisation</a:t>
            </a:r>
            <a:r>
              <a:rPr dirty="0"/>
              <a:t> et le </a:t>
            </a:r>
            <a:r>
              <a:rPr dirty="0" err="1"/>
              <a:t>prédéploiement</a:t>
            </a:r>
            <a:r>
              <a:rPr dirty="0"/>
              <a:t> </a:t>
            </a:r>
            <a:r>
              <a:rPr dirty="0" err="1"/>
              <a:t>d’une</a:t>
            </a:r>
            <a:r>
              <a:rPr dirty="0"/>
              <a:t> EIR dans le cadre du </a:t>
            </a:r>
            <a:r>
              <a:rPr dirty="0" err="1"/>
              <a:t>programme</a:t>
            </a:r>
            <a:r>
              <a:rPr dirty="0"/>
              <a:t> national </a:t>
            </a:r>
            <a:r>
              <a:rPr dirty="0" err="1"/>
              <a:t>d’intervention</a:t>
            </a:r>
            <a:r>
              <a:rPr dirty="0"/>
              <a:t> </a:t>
            </a:r>
            <a:r>
              <a:rPr dirty="0" err="1"/>
              <a:t>rapide</a:t>
            </a:r>
            <a:r>
              <a:rPr dirty="0"/>
              <a:t> de Makati :</a:t>
            </a: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dirty="0" err="1"/>
              <a:t>Analysez</a:t>
            </a:r>
            <a:r>
              <a:rPr dirty="0"/>
              <a:t> </a:t>
            </a:r>
            <a:r>
              <a:rPr dirty="0" err="1"/>
              <a:t>l’exemple</a:t>
            </a:r>
            <a:r>
              <a:rPr dirty="0"/>
              <a:t> pour donner un </a:t>
            </a:r>
            <a:r>
              <a:rPr dirty="0" err="1"/>
              <a:t>avis</a:t>
            </a:r>
            <a:r>
              <a:rPr dirty="0"/>
              <a:t> critique et proposer des </a:t>
            </a:r>
            <a:r>
              <a:rPr dirty="0" err="1"/>
              <a:t>pistes</a:t>
            </a:r>
            <a:r>
              <a:rPr dirty="0"/>
              <a:t> </a:t>
            </a:r>
            <a:r>
              <a:rPr dirty="0" err="1"/>
              <a:t>d’amélioration</a:t>
            </a:r>
            <a:endParaRPr sz="2400" dirty="0">
              <a:latin typeface="Source Sans Pro Regular"/>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dirty="0"/>
              <a:t>Dans un deuxième temps, </a:t>
            </a:r>
            <a:r>
              <a:rPr dirty="0" err="1"/>
              <a:t>évaluez</a:t>
            </a:r>
            <a:r>
              <a:rPr dirty="0"/>
              <a:t> </a:t>
            </a:r>
            <a:r>
              <a:rPr dirty="0" err="1"/>
              <a:t>l’exemple</a:t>
            </a:r>
            <a:r>
              <a:rPr dirty="0"/>
              <a:t> à </a:t>
            </a:r>
            <a:r>
              <a:rPr dirty="0" err="1"/>
              <a:t>l’aide</a:t>
            </a:r>
            <a:r>
              <a:rPr dirty="0"/>
              <a:t> </a:t>
            </a:r>
            <a:r>
              <a:rPr dirty="0" err="1"/>
              <a:t>dʼune</a:t>
            </a:r>
            <a:r>
              <a:rPr dirty="0"/>
              <a:t> grille de notation</a:t>
            </a:r>
            <a:endParaRPr sz="2400" dirty="0">
              <a:latin typeface="Source Sans Pro Regular"/>
            </a:endParaRP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Source Sans Pro Regular"/>
              </a:defRPr>
            </a:pPr>
            <a:r>
              <a:rPr dirty="0" err="1"/>
              <a:t>Chaque</a:t>
            </a:r>
            <a:r>
              <a:rPr dirty="0"/>
              <a:t> </a:t>
            </a:r>
            <a:r>
              <a:rPr dirty="0" err="1"/>
              <a:t>groupe</a:t>
            </a:r>
            <a:r>
              <a:rPr dirty="0"/>
              <a:t> </a:t>
            </a:r>
            <a:r>
              <a:rPr dirty="0" err="1"/>
              <a:t>désigne</a:t>
            </a:r>
            <a:r>
              <a:rPr dirty="0"/>
              <a:t> un rapporteur qui </a:t>
            </a:r>
            <a:r>
              <a:rPr dirty="0" err="1"/>
              <a:t>présentera</a:t>
            </a:r>
            <a:r>
              <a:rPr dirty="0"/>
              <a:t> </a:t>
            </a:r>
            <a:r>
              <a:rPr dirty="0" err="1"/>
              <a:t>en</a:t>
            </a:r>
            <a:r>
              <a:rPr dirty="0"/>
              <a:t> </a:t>
            </a:r>
            <a:r>
              <a:rPr dirty="0" err="1"/>
              <a:t>plénière</a:t>
            </a:r>
            <a:r>
              <a:rPr dirty="0"/>
              <a:t> le </a:t>
            </a:r>
            <a:r>
              <a:rPr dirty="0" err="1"/>
              <a:t>résultat</a:t>
            </a:r>
            <a:r>
              <a:rPr dirty="0"/>
              <a:t> de </a:t>
            </a:r>
            <a:r>
              <a:rPr dirty="0" err="1"/>
              <a:t>ses</a:t>
            </a:r>
            <a:r>
              <a:rPr dirty="0"/>
              <a:t> discussions et de son travail</a:t>
            </a:r>
            <a:endParaRPr sz="2400" dirty="0">
              <a:solidFill>
                <a:srgbClr val="10253F"/>
              </a:solidFill>
              <a:latin typeface="Source Sans Pro Regular"/>
              <a:cs typeface="Arial"/>
            </a:endParaRPr>
          </a:p>
          <a:p>
            <a:pPr marL="342900" lvl="2" indent="-307975">
              <a:spcBef>
                <a:spcPts val="500"/>
              </a:spcBef>
              <a:buClr>
                <a:srgbClr val="65A000"/>
              </a:buClr>
              <a:buSzPct val="100000"/>
              <a:buFont typeface="Arial"/>
              <a:buChar char="•"/>
              <a:defRPr sz="2400">
                <a:solidFill>
                  <a:srgbClr val="10253F"/>
                </a:solidFill>
                <a:latin typeface="Source Sans Pro Regular"/>
                <a:cs typeface="Arial"/>
              </a:defRPr>
            </a:pPr>
            <a:r>
              <a:rPr dirty="0"/>
              <a:t>Durée :  30 minutes de travail </a:t>
            </a:r>
            <a:r>
              <a:rPr dirty="0" err="1"/>
              <a:t>en</a:t>
            </a:r>
            <a:r>
              <a:rPr dirty="0"/>
              <a:t> </a:t>
            </a:r>
            <a:r>
              <a:rPr dirty="0" err="1"/>
              <a:t>groupe</a:t>
            </a:r>
            <a:r>
              <a:rPr dirty="0"/>
              <a:t>, 15 minutes pour les </a:t>
            </a:r>
            <a:r>
              <a:rPr dirty="0" err="1"/>
              <a:t>présentations</a:t>
            </a:r>
            <a:endParaRPr dirty="0"/>
          </a:p>
          <a:p>
            <a:endParaRPr sz="1600" dirty="0"/>
          </a:p>
        </p:txBody>
      </p:sp>
      <p:sp>
        <p:nvSpPr>
          <p:cNvPr id="2" name="Titre 1"/>
          <p:cNvSpPr>
            <a:spLocks noGrp="1"/>
          </p:cNvSpPr>
          <p:nvPr>
            <p:ph type="title"/>
          </p:nvPr>
        </p:nvSpPr>
        <p:spPr>
          <a:xfrm>
            <a:off x="107213" y="1330397"/>
            <a:ext cx="5988787" cy="646114"/>
          </a:xfrm>
        </p:spPr>
        <p:txBody>
          <a:bodyPr lIns="45719" tIns="45720" rIns="45719" bIns="45720" anchor="ctr">
            <a:noAutofit/>
          </a:bodyPr>
          <a:lstStyle/>
          <a:p>
            <a:pPr>
              <a:defRPr sz="2800" b="1">
                <a:solidFill>
                  <a:srgbClr val="951D19"/>
                </a:solidFill>
                <a:latin typeface="Source Sans Pro Regular"/>
              </a:defRPr>
            </a:pPr>
            <a:r>
              <a:rPr dirty="0" err="1"/>
              <a:t>Consignes</a:t>
            </a:r>
            <a:r>
              <a:rPr dirty="0"/>
              <a:t> pour le travail </a:t>
            </a:r>
            <a:r>
              <a:rPr dirty="0" err="1"/>
              <a:t>en</a:t>
            </a:r>
            <a:r>
              <a:rPr dirty="0"/>
              <a:t> </a:t>
            </a:r>
            <a:r>
              <a:rPr dirty="0" err="1"/>
              <a:t>groupe</a:t>
            </a:r>
            <a:endParaRPr dirty="0"/>
          </a:p>
        </p:txBody>
      </p:sp>
      <p:sp>
        <p:nvSpPr>
          <p:cNvPr id="3" name="ZoneTexte 2">
            <a:extLst>
              <a:ext uri="{FF2B5EF4-FFF2-40B4-BE49-F238E27FC236}">
                <a16:creationId xmlns:a16="http://schemas.microsoft.com/office/drawing/2014/main" id="{426BDEF0-65A3-A2D8-EA0F-BD809672B06F}"/>
              </a:ext>
            </a:extLst>
          </p:cNvPr>
          <p:cNvSpPr txBox="1"/>
          <p:nvPr/>
        </p:nvSpPr>
        <p:spPr>
          <a:xfrm>
            <a:off x="104775" y="71096"/>
            <a:ext cx="7541417"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b="1">
                <a:solidFill>
                  <a:srgbClr val="FFFFFF"/>
                </a:solidFill>
                <a:latin typeface="Source Sans Pro Bold"/>
              </a:defRPr>
            </a:pPr>
            <a:r>
              <a:t>2.3 Activité : critères de qualité des POS</a:t>
            </a:r>
            <a:endParaRPr sz="3200"/>
          </a:p>
        </p:txBody>
      </p:sp>
      <p:sp>
        <p:nvSpPr>
          <p:cNvPr id="6" name="Espace réservé du numéro de diapositive 5">
            <a:extLst>
              <a:ext uri="{FF2B5EF4-FFF2-40B4-BE49-F238E27FC236}">
                <a16:creationId xmlns:a16="http://schemas.microsoft.com/office/drawing/2014/main" id="{9A1B14FB-9D69-EA07-B8C8-513D95031C59}"/>
              </a:ext>
            </a:extLst>
          </p:cNvPr>
          <p:cNvSpPr>
            <a:spLocks noGrp="1"/>
          </p:cNvSpPr>
          <p:nvPr>
            <p:ph type="sldNum" sz="quarter" idx="2"/>
          </p:nvPr>
        </p:nvSpPr>
        <p:spPr>
          <a:xfrm>
            <a:off x="11623675" y="6461301"/>
            <a:ext cx="566623" cy="343853"/>
          </a:xfrm>
        </p:spPr>
        <p:txBody>
          <a:bodyPr lIns="91440" tIns="45720" rIns="91440" bIns="45720" anchor="t"/>
          <a:lstStyle/>
          <a:p>
            <a:pPr algn="r"/>
            <a:fld id="{86CB4B4D-7CA3-9044-876B-883B54F8677D}" type="slidenum">
              <a:rPr lang="fr-FR" sz="1200" dirty="0">
                <a:solidFill>
                  <a:srgbClr val="7F7F7F"/>
                </a:solidFill>
              </a:rPr>
              <a:pPr algn="r"/>
              <a:t>28</a:t>
            </a:fld>
            <a:endParaRPr sz="1200">
              <a:solidFill>
                <a:srgbClr val="7F7F7F"/>
              </a:solidFill>
            </a:endParaRPr>
          </a:p>
        </p:txBody>
      </p:sp>
      <p:sp>
        <p:nvSpPr>
          <p:cNvPr id="7" name="Titre 1">
            <a:extLst>
              <a:ext uri="{FF2B5EF4-FFF2-40B4-BE49-F238E27FC236}">
                <a16:creationId xmlns:a16="http://schemas.microsoft.com/office/drawing/2014/main" id="{894B6A37-BF71-541F-11F2-64D45C81476B}"/>
              </a:ext>
            </a:extLst>
          </p:cNvPr>
          <p:cNvSpPr txBox="1">
            <a:spLocks/>
          </p:cNvSpPr>
          <p:nvPr/>
        </p:nvSpPr>
        <p:spPr>
          <a:xfrm>
            <a:off x="101462" y="749552"/>
            <a:ext cx="7517785" cy="77551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defRPr sz="2800" b="1">
                <a:solidFill>
                  <a:srgbClr val="65A000"/>
                </a:solidFill>
                <a:latin typeface="Source Sans Pro Regular"/>
              </a:defRPr>
            </a:pPr>
            <a:r>
              <a:t>Activité 2 Évaluation d’un modèle de POS</a:t>
            </a:r>
          </a:p>
        </p:txBody>
      </p:sp>
    </p:spTree>
    <p:extLst>
      <p:ext uri="{BB962C8B-B14F-4D97-AF65-F5344CB8AC3E}">
        <p14:creationId xmlns:p14="http://schemas.microsoft.com/office/powerpoint/2010/main" val="1412766768"/>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7C337-53AB-4974-B38D-95DFA467B25D}"/>
              </a:ext>
            </a:extLst>
          </p:cNvPr>
          <p:cNvSpPr>
            <a:spLocks noGrp="1"/>
          </p:cNvSpPr>
          <p:nvPr>
            <p:ph type="title"/>
          </p:nvPr>
        </p:nvSpPr>
        <p:spPr>
          <a:xfrm>
            <a:off x="119119" y="606361"/>
            <a:ext cx="7679531" cy="646114"/>
          </a:xfrm>
        </p:spPr>
        <p:txBody>
          <a:bodyPr lIns="45719" tIns="45720" rIns="45719" bIns="45720" anchor="ctr">
            <a:normAutofit/>
          </a:bodyPr>
          <a:lstStyle/>
          <a:p>
            <a:pPr>
              <a:defRPr sz="2800" b="1">
                <a:solidFill>
                  <a:srgbClr val="951D19"/>
                </a:solidFill>
                <a:latin typeface="Source Sans Pro Regular"/>
              </a:defRPr>
            </a:pPr>
            <a:r>
              <a:t>Grille de notation : partie 1</a:t>
            </a:r>
            <a:endParaRPr sz="2800" b="1">
              <a:solidFill>
                <a:srgbClr val="951D19"/>
              </a:solidFill>
              <a:latin typeface="Source Sans Pro Regular"/>
            </a:endParaRPr>
          </a:p>
        </p:txBody>
      </p:sp>
      <p:graphicFrame>
        <p:nvGraphicFramePr>
          <p:cNvPr id="5" name="Table 4">
            <a:extLst>
              <a:ext uri="{FF2B5EF4-FFF2-40B4-BE49-F238E27FC236}">
                <a16:creationId xmlns:a16="http://schemas.microsoft.com/office/drawing/2014/main" id="{E444902E-3516-40C4-B036-6BAAF30944A4}"/>
              </a:ext>
            </a:extLst>
          </p:cNvPr>
          <p:cNvGraphicFramePr>
            <a:graphicFrameLocks noGrp="1"/>
          </p:cNvGraphicFramePr>
          <p:nvPr>
            <p:extLst>
              <p:ext uri="{D42A27DB-BD31-4B8C-83A1-F6EECF244321}">
                <p14:modId xmlns:p14="http://schemas.microsoft.com/office/powerpoint/2010/main" val="2260285839"/>
              </p:ext>
            </p:extLst>
          </p:nvPr>
        </p:nvGraphicFramePr>
        <p:xfrm>
          <a:off x="548640" y="1072546"/>
          <a:ext cx="11292838" cy="5186922"/>
        </p:xfrm>
        <a:graphic>
          <a:graphicData uri="http://schemas.openxmlformats.org/drawingml/2006/table">
            <a:tbl>
              <a:tblPr/>
              <a:tblGrid>
                <a:gridCol w="1085394">
                  <a:extLst>
                    <a:ext uri="{9D8B030D-6E8A-4147-A177-3AD203B41FA5}">
                      <a16:colId xmlns:a16="http://schemas.microsoft.com/office/drawing/2014/main" val="3141612368"/>
                    </a:ext>
                  </a:extLst>
                </a:gridCol>
                <a:gridCol w="1850755">
                  <a:extLst>
                    <a:ext uri="{9D8B030D-6E8A-4147-A177-3AD203B41FA5}">
                      <a16:colId xmlns:a16="http://schemas.microsoft.com/office/drawing/2014/main" val="3717026819"/>
                    </a:ext>
                  </a:extLst>
                </a:gridCol>
                <a:gridCol w="2650465">
                  <a:extLst>
                    <a:ext uri="{9D8B030D-6E8A-4147-A177-3AD203B41FA5}">
                      <a16:colId xmlns:a16="http://schemas.microsoft.com/office/drawing/2014/main" val="3006424702"/>
                    </a:ext>
                  </a:extLst>
                </a:gridCol>
                <a:gridCol w="2550252">
                  <a:extLst>
                    <a:ext uri="{9D8B030D-6E8A-4147-A177-3AD203B41FA5}">
                      <a16:colId xmlns:a16="http://schemas.microsoft.com/office/drawing/2014/main" val="791760949"/>
                    </a:ext>
                  </a:extLst>
                </a:gridCol>
                <a:gridCol w="2491602">
                  <a:extLst>
                    <a:ext uri="{9D8B030D-6E8A-4147-A177-3AD203B41FA5}">
                      <a16:colId xmlns:a16="http://schemas.microsoft.com/office/drawing/2014/main" val="212740457"/>
                    </a:ext>
                  </a:extLst>
                </a:gridCol>
                <a:gridCol w="664370">
                  <a:extLst>
                    <a:ext uri="{9D8B030D-6E8A-4147-A177-3AD203B41FA5}">
                      <a16:colId xmlns:a16="http://schemas.microsoft.com/office/drawing/2014/main" val="2539135783"/>
                    </a:ext>
                  </a:extLst>
                </a:gridCol>
              </a:tblGrid>
              <a:tr h="306044">
                <a:tc>
                  <a:txBody>
                    <a:bodyPr/>
                    <a:lstStyle/>
                    <a:p>
                      <a:pPr algn="ctr" fontAlgn="ctr">
                        <a:defRPr sz="1300" b="1">
                          <a:solidFill>
                            <a:srgbClr val="FFFFFF"/>
                          </a:solidFill>
                          <a:effectLst/>
                          <a:latin typeface="Source Sans Pro Regular"/>
                        </a:defRPr>
                      </a:pPr>
                      <a:r>
                        <a:rPr sz="1000"/>
                        <a:t>Indicateur</a:t>
                      </a:r>
                    </a:p>
                  </a:txBody>
                  <a:tcPr marL="7029" marR="7029" marT="7029"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tc>
                  <a:txBody>
                    <a:bodyPr/>
                    <a:lstStyle/>
                    <a:p>
                      <a:pPr algn="ctr" fontAlgn="ctr">
                        <a:defRPr sz="1300" b="1">
                          <a:solidFill>
                            <a:srgbClr val="FFFFFF"/>
                          </a:solidFill>
                          <a:effectLst/>
                          <a:latin typeface="Source Sans Pro Regular"/>
                        </a:defRPr>
                      </a:pPr>
                      <a:r>
                        <a:rPr sz="1000"/>
                        <a:t>Aucun élément (0 point)</a:t>
                      </a:r>
                    </a:p>
                  </a:txBody>
                  <a:tcPr marL="7029" marR="7029" marT="702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tc>
                  <a:txBody>
                    <a:bodyPr/>
                    <a:lstStyle/>
                    <a:p>
                      <a:pPr algn="ctr" fontAlgn="ctr">
                        <a:defRPr sz="1300" b="1">
                          <a:solidFill>
                            <a:srgbClr val="FFFFFF"/>
                          </a:solidFill>
                          <a:effectLst/>
                          <a:latin typeface="Source Sans Pro Regular"/>
                        </a:defRPr>
                      </a:pPr>
                      <a:r>
                        <a:rPr sz="1000"/>
                        <a:t>Niveau élémentaire (1 point)</a:t>
                      </a:r>
                    </a:p>
                  </a:txBody>
                  <a:tcPr marL="7029" marR="7029" marT="702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tc>
                  <a:txBody>
                    <a:bodyPr/>
                    <a:lstStyle/>
                    <a:p>
                      <a:pPr algn="ctr" fontAlgn="ctr">
                        <a:defRPr sz="1300" b="1">
                          <a:solidFill>
                            <a:srgbClr val="FFFFFF"/>
                          </a:solidFill>
                          <a:effectLst/>
                          <a:latin typeface="Source Sans Pro Regular"/>
                        </a:defRPr>
                      </a:pPr>
                      <a:r>
                        <a:rPr sz="1000"/>
                        <a:t>Niveau intermédiaire (2 points)</a:t>
                      </a:r>
                    </a:p>
                  </a:txBody>
                  <a:tcPr marL="7029" marR="7029" marT="702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tc>
                  <a:txBody>
                    <a:bodyPr/>
                    <a:lstStyle/>
                    <a:p>
                      <a:pPr algn="ctr" fontAlgn="ctr">
                        <a:defRPr sz="1300" b="1">
                          <a:solidFill>
                            <a:srgbClr val="FFFFFF"/>
                          </a:solidFill>
                          <a:effectLst/>
                          <a:latin typeface="Source Sans Pro Regular"/>
                        </a:defRPr>
                      </a:pPr>
                      <a:r>
                        <a:rPr sz="1000"/>
                        <a:t>Niveau avancé (3 points)</a:t>
                      </a:r>
                    </a:p>
                  </a:txBody>
                  <a:tcPr marL="7029" marR="7029" marT="702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tc>
                  <a:txBody>
                    <a:bodyPr/>
                    <a:lstStyle/>
                    <a:p>
                      <a:pPr algn="ctr" fontAlgn="ctr">
                        <a:defRPr sz="1300" b="1">
                          <a:solidFill>
                            <a:srgbClr val="FFFFFF"/>
                          </a:solidFill>
                          <a:effectLst/>
                          <a:latin typeface="Source Sans Pro Regular"/>
                        </a:defRPr>
                      </a:pPr>
                      <a:r>
                        <a:rPr sz="1000"/>
                        <a:t>Score</a:t>
                      </a:r>
                    </a:p>
                  </a:txBody>
                  <a:tcPr marL="7029" marR="7029" marT="7029"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321218681"/>
                  </a:ext>
                </a:extLst>
              </a:tr>
              <a:tr h="757109">
                <a:tc>
                  <a:txBody>
                    <a:bodyPr/>
                    <a:lstStyle/>
                    <a:p>
                      <a:pPr algn="l" fontAlgn="ctr">
                        <a:defRPr sz="1300" b="1" i="1">
                          <a:solidFill>
                            <a:srgbClr val="000000"/>
                          </a:solidFill>
                          <a:effectLst/>
                          <a:latin typeface="Source Sans Pro" panose="020B0503030403020204" pitchFamily="34" charset="0"/>
                        </a:defRPr>
                      </a:pPr>
                      <a:r>
                        <a:rPr sz="1000"/>
                        <a:t>Exemple</a:t>
                      </a:r>
                    </a:p>
                  </a:txBody>
                  <a:tcPr marL="7029" marR="7029" marT="7029"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l" fontAlgn="ctr">
                        <a:defRPr sz="1300" i="1">
                          <a:solidFill>
                            <a:srgbClr val="000000"/>
                          </a:solidFill>
                          <a:effectLst/>
                          <a:latin typeface="Source Sans Pro" panose="020B0503030403020204" pitchFamily="34" charset="0"/>
                        </a:defRPr>
                      </a:pPr>
                      <a:r>
                        <a:rPr sz="1000"/>
                        <a:t>Aucune information à évaluer</a:t>
                      </a:r>
                    </a:p>
                  </a:txBody>
                  <a:tcPr marL="7029" marR="7029" marT="702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l" fontAlgn="ctr">
                        <a:defRPr sz="1300" i="1">
                          <a:solidFill>
                            <a:srgbClr val="000000"/>
                          </a:solidFill>
                          <a:effectLst/>
                          <a:latin typeface="Source Sans Pro" panose="020B0503030403020204" pitchFamily="34" charset="0"/>
                        </a:defRPr>
                      </a:pPr>
                      <a:r>
                        <a:rPr sz="1000" dirty="0"/>
                        <a:t>Incapable de </a:t>
                      </a:r>
                      <a:r>
                        <a:rPr sz="1000" dirty="0" err="1"/>
                        <a:t>démontrer</a:t>
                      </a:r>
                      <a:r>
                        <a:rPr sz="1000" dirty="0"/>
                        <a:t> </a:t>
                      </a:r>
                      <a:r>
                        <a:rPr sz="1000" dirty="0" err="1"/>
                        <a:t>sa</a:t>
                      </a:r>
                      <a:r>
                        <a:rPr sz="1000" dirty="0"/>
                        <a:t> </a:t>
                      </a:r>
                      <a:r>
                        <a:rPr sz="1000" dirty="0" err="1"/>
                        <a:t>compréhension</a:t>
                      </a:r>
                      <a:r>
                        <a:rPr sz="1000" dirty="0"/>
                        <a:t> </a:t>
                      </a:r>
                      <a:r>
                        <a:rPr sz="1000" dirty="0" err="1"/>
                        <a:t>systématique</a:t>
                      </a:r>
                      <a:r>
                        <a:rPr sz="1000" dirty="0"/>
                        <a:t> des </a:t>
                      </a:r>
                      <a:r>
                        <a:rPr sz="1000" dirty="0" err="1"/>
                        <a:t>compétences</a:t>
                      </a:r>
                      <a:r>
                        <a:rPr sz="1000" dirty="0"/>
                        <a:t> et </a:t>
                      </a:r>
                      <a:r>
                        <a:rPr sz="1000" dirty="0" err="1"/>
                        <a:t>connaissances</a:t>
                      </a:r>
                      <a:r>
                        <a:rPr sz="1000" dirty="0"/>
                        <a:t> </a:t>
                      </a:r>
                      <a:r>
                        <a:rPr sz="1000" dirty="0" err="1"/>
                        <a:t>requises</a:t>
                      </a:r>
                      <a:endParaRPr sz="1000" dirty="0"/>
                    </a:p>
                  </a:txBody>
                  <a:tcPr marL="7029" marR="7029" marT="702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l" fontAlgn="ctr">
                        <a:defRPr sz="1300" i="1">
                          <a:solidFill>
                            <a:srgbClr val="000000"/>
                          </a:solidFill>
                          <a:effectLst/>
                          <a:latin typeface="Source Sans Pro" panose="020B0503030403020204" pitchFamily="34" charset="0"/>
                        </a:defRPr>
                      </a:pPr>
                      <a:r>
                        <a:rPr sz="1000"/>
                        <a:t>Démontre une certaine compréhension des compétences et connaissances requises, mais pas encore capable de les appliquer de façon autonome</a:t>
                      </a:r>
                    </a:p>
                  </a:txBody>
                  <a:tcPr marL="7029" marR="7029" marT="702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l" fontAlgn="ctr">
                        <a:defRPr sz="1300" i="1">
                          <a:solidFill>
                            <a:srgbClr val="000000"/>
                          </a:solidFill>
                          <a:effectLst/>
                          <a:latin typeface="Source Sans Pro" panose="020B0503030403020204" pitchFamily="34" charset="0"/>
                        </a:defRPr>
                      </a:pPr>
                      <a:r>
                        <a:rPr sz="1000" dirty="0" err="1"/>
                        <a:t>Peut</a:t>
                      </a:r>
                      <a:r>
                        <a:rPr sz="1000" dirty="0"/>
                        <a:t> </a:t>
                      </a:r>
                      <a:r>
                        <a:rPr sz="1000" dirty="0" err="1"/>
                        <a:t>systématiquement</a:t>
                      </a:r>
                      <a:r>
                        <a:rPr sz="1000" dirty="0"/>
                        <a:t> faire </a:t>
                      </a:r>
                      <a:r>
                        <a:rPr sz="1000" dirty="0" err="1"/>
                        <a:t>preuve</a:t>
                      </a:r>
                      <a:r>
                        <a:rPr sz="1000" dirty="0"/>
                        <a:t> des </a:t>
                      </a:r>
                      <a:r>
                        <a:rPr sz="1000" dirty="0" err="1"/>
                        <a:t>compétences</a:t>
                      </a:r>
                      <a:r>
                        <a:rPr sz="1000" dirty="0"/>
                        <a:t> et </a:t>
                      </a:r>
                      <a:r>
                        <a:rPr sz="1000" dirty="0" err="1"/>
                        <a:t>connaissances</a:t>
                      </a:r>
                      <a:r>
                        <a:rPr sz="1000" dirty="0"/>
                        <a:t> </a:t>
                      </a:r>
                      <a:r>
                        <a:rPr sz="1000" dirty="0" err="1"/>
                        <a:t>requises</a:t>
                      </a:r>
                      <a:r>
                        <a:rPr sz="1000" dirty="0"/>
                        <a:t> sans </a:t>
                      </a:r>
                      <a:r>
                        <a:rPr sz="1000" dirty="0" err="1"/>
                        <a:t>avoir</a:t>
                      </a:r>
                      <a:r>
                        <a:rPr sz="1000" dirty="0"/>
                        <a:t> </a:t>
                      </a:r>
                      <a:r>
                        <a:rPr sz="1000" dirty="0" err="1"/>
                        <a:t>besoin</a:t>
                      </a:r>
                      <a:r>
                        <a:rPr sz="1000" dirty="0"/>
                        <a:t> de </a:t>
                      </a:r>
                      <a:r>
                        <a:rPr sz="1000" dirty="0" err="1"/>
                        <a:t>l’intervention</a:t>
                      </a:r>
                      <a:r>
                        <a:rPr sz="1000" dirty="0"/>
                        <a:t> d’un tiers</a:t>
                      </a:r>
                    </a:p>
                  </a:txBody>
                  <a:tcPr marL="7029" marR="7029" marT="7029"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tc>
                  <a:txBody>
                    <a:bodyPr/>
                    <a:lstStyle/>
                    <a:p>
                      <a:pPr algn="ctr" fontAlgn="ctr">
                        <a:defRPr sz="1300" i="1">
                          <a:solidFill>
                            <a:srgbClr val="000000"/>
                          </a:solidFill>
                          <a:effectLst/>
                          <a:latin typeface="Source Sans Pro Regular"/>
                        </a:defRPr>
                      </a:pPr>
                      <a:r>
                        <a:rPr sz="1000"/>
                        <a:t>s.o.</a:t>
                      </a:r>
                    </a:p>
                  </a:txBody>
                  <a:tcPr marL="7029" marR="7029" marT="7029"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4C6E7"/>
                    </a:solidFill>
                  </a:tcPr>
                </a:tc>
                <a:extLst>
                  <a:ext uri="{0D108BD9-81ED-4DB2-BD59-A6C34878D82A}">
                    <a16:rowId xmlns:a16="http://schemas.microsoft.com/office/drawing/2014/main" val="751898458"/>
                  </a:ext>
                </a:extLst>
              </a:tr>
              <a:tr h="757109">
                <a:tc>
                  <a:txBody>
                    <a:bodyPr/>
                    <a:lstStyle/>
                    <a:p>
                      <a:pPr algn="l" fontAlgn="b">
                        <a:defRPr sz="1300" b="1">
                          <a:solidFill>
                            <a:srgbClr val="000000"/>
                          </a:solidFill>
                          <a:effectLst/>
                          <a:latin typeface="Source Sans Pro" panose="020B0503030403020204" pitchFamily="34" charset="0"/>
                        </a:defRPr>
                      </a:pPr>
                      <a:r>
                        <a:rPr sz="1000"/>
                        <a:t>Objectif</a:t>
                      </a:r>
                    </a:p>
                  </a:txBody>
                  <a:tcPr marL="7029" marR="7029" marT="702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defRPr sz="1300">
                          <a:solidFill>
                            <a:srgbClr val="000000"/>
                          </a:solidFill>
                          <a:effectLst/>
                          <a:latin typeface="Source Sans Pro" panose="020B0503030403020204" pitchFamily="34" charset="0"/>
                        </a:defRPr>
                      </a:pPr>
                      <a:r>
                        <a:rPr sz="1000"/>
                        <a:t>L’objectif et la raison d’être du document ne sont pas définis dans la POS </a:t>
                      </a:r>
                    </a:p>
                  </a:txBody>
                  <a:tcPr marL="7029" marR="7029" marT="7029" marB="0" anchor="b">
                    <a:lnL>
                      <a:noFill/>
                    </a:lnL>
                    <a:lnR>
                      <a:noFill/>
                    </a:lnR>
                    <a:lnT w="12700" cap="flat" cmpd="sng" algn="ctr">
                      <a:solidFill>
                        <a:srgbClr val="000000"/>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defRPr sz="1300">
                          <a:solidFill>
                            <a:srgbClr val="000000"/>
                          </a:solidFill>
                          <a:effectLst/>
                          <a:latin typeface="Source Sans Pro" panose="020B0503030403020204" pitchFamily="34" charset="0"/>
                        </a:defRPr>
                      </a:pPr>
                      <a:r>
                        <a:rPr sz="1000"/>
                        <a:t>L’objectif et la raison d’être du document sont indiqués, mais ni le « quoi » ni le « pourquoi » ne sont abordés</a:t>
                      </a:r>
                    </a:p>
                  </a:txBody>
                  <a:tcPr marL="7029" marR="7029" marT="7029" marB="0" anchor="b">
                    <a:lnL>
                      <a:noFill/>
                    </a:lnL>
                    <a:lnR>
                      <a:noFill/>
                    </a:lnR>
                    <a:lnT w="12700" cap="flat" cmpd="sng" algn="ctr">
                      <a:solidFill>
                        <a:srgbClr val="000000"/>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defRPr sz="1300">
                          <a:solidFill>
                            <a:srgbClr val="000000"/>
                          </a:solidFill>
                          <a:effectLst/>
                          <a:latin typeface="Source Sans Pro" panose="020B0503030403020204" pitchFamily="34" charset="0"/>
                        </a:defRPr>
                      </a:pPr>
                      <a:r>
                        <a:rPr sz="1000"/>
                        <a:t>L’objectif et la raison d’être du document sont indiqués, mais le « quoi » ou le « pourquoi » ne sont pas abordés</a:t>
                      </a:r>
                    </a:p>
                  </a:txBody>
                  <a:tcPr marL="7029" marR="7029" marT="7029" marB="0" anchor="b">
                    <a:lnL>
                      <a:noFill/>
                    </a:lnL>
                    <a:lnR>
                      <a:noFill/>
                    </a:lnR>
                    <a:lnT w="12700" cap="flat" cmpd="sng" algn="ctr">
                      <a:solidFill>
                        <a:srgbClr val="000000"/>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defRPr sz="1300">
                          <a:solidFill>
                            <a:srgbClr val="000000"/>
                          </a:solidFill>
                          <a:effectLst/>
                          <a:latin typeface="Source Sans Pro" panose="020B0503030403020204" pitchFamily="34" charset="0"/>
                        </a:defRPr>
                      </a:pPr>
                      <a:r>
                        <a:rPr sz="1000" dirty="0" err="1"/>
                        <a:t>L’objectif</a:t>
                      </a:r>
                      <a:r>
                        <a:rPr sz="1000" dirty="0"/>
                        <a:t> et la raison d’être de </a:t>
                      </a:r>
                      <a:r>
                        <a:rPr sz="1000" dirty="0" err="1"/>
                        <a:t>lʼactivité</a:t>
                      </a:r>
                      <a:r>
                        <a:rPr sz="1000" dirty="0"/>
                        <a:t> </a:t>
                      </a:r>
                      <a:r>
                        <a:rPr sz="1000" dirty="0" err="1"/>
                        <a:t>traitée</a:t>
                      </a:r>
                      <a:r>
                        <a:rPr sz="1000" dirty="0"/>
                        <a:t> par la POS </a:t>
                      </a:r>
                      <a:r>
                        <a:rPr sz="1000" dirty="0" err="1"/>
                        <a:t>sont</a:t>
                      </a:r>
                      <a:r>
                        <a:rPr sz="1000" dirty="0"/>
                        <a:t> </a:t>
                      </a:r>
                      <a:r>
                        <a:rPr sz="1000" dirty="0" err="1"/>
                        <a:t>clairement</a:t>
                      </a:r>
                      <a:r>
                        <a:rPr sz="1000" dirty="0"/>
                        <a:t> </a:t>
                      </a:r>
                      <a:r>
                        <a:rPr sz="1000" dirty="0" err="1"/>
                        <a:t>définis</a:t>
                      </a:r>
                      <a:r>
                        <a:rPr sz="1000" dirty="0"/>
                        <a:t>, et le « quoi » et le « </a:t>
                      </a:r>
                      <a:r>
                        <a:rPr sz="1000" dirty="0" err="1"/>
                        <a:t>pourquoi</a:t>
                      </a:r>
                      <a:r>
                        <a:rPr sz="1000" dirty="0"/>
                        <a:t> » </a:t>
                      </a:r>
                      <a:r>
                        <a:rPr sz="1000" dirty="0" err="1"/>
                        <a:t>sont</a:t>
                      </a:r>
                      <a:r>
                        <a:rPr sz="1000" dirty="0"/>
                        <a:t> </a:t>
                      </a:r>
                      <a:r>
                        <a:rPr sz="1000" dirty="0" err="1"/>
                        <a:t>suffisamment</a:t>
                      </a:r>
                      <a:r>
                        <a:rPr sz="1000" dirty="0"/>
                        <a:t> </a:t>
                      </a:r>
                      <a:r>
                        <a:rPr sz="1000" dirty="0" err="1"/>
                        <a:t>détaillés</a:t>
                      </a:r>
                      <a:endParaRPr sz="1000" dirty="0"/>
                    </a:p>
                  </a:txBody>
                  <a:tcPr marL="7029" marR="7029" marT="7029" marB="0" anchor="b">
                    <a:lnL>
                      <a:noFill/>
                    </a:lnL>
                    <a:lnR>
                      <a:noFill/>
                    </a:lnR>
                    <a:lnT w="12700" cap="flat" cmpd="sng" algn="ctr">
                      <a:solidFill>
                        <a:srgbClr val="000000"/>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sz="1000" b="0" i="0" u="none" strike="noStrike">
                        <a:solidFill>
                          <a:srgbClr val="000000"/>
                        </a:solidFill>
                        <a:effectLst/>
                        <a:latin typeface="Source Sans Pro Regular"/>
                      </a:endParaRPr>
                    </a:p>
                  </a:txBody>
                  <a:tcPr marL="7029" marR="7029" marT="702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extLst>
                  <a:ext uri="{0D108BD9-81ED-4DB2-BD59-A6C34878D82A}">
                    <a16:rowId xmlns:a16="http://schemas.microsoft.com/office/drawing/2014/main" val="2747587307"/>
                  </a:ext>
                </a:extLst>
              </a:tr>
              <a:tr h="606754">
                <a:tc>
                  <a:txBody>
                    <a:bodyPr/>
                    <a:lstStyle/>
                    <a:p>
                      <a:pPr algn="l" fontAlgn="b">
                        <a:defRPr sz="1300" b="1">
                          <a:solidFill>
                            <a:srgbClr val="000000"/>
                          </a:solidFill>
                          <a:effectLst/>
                          <a:latin typeface="Source Sans Pro" panose="020B0503030403020204" pitchFamily="34" charset="0"/>
                        </a:defRPr>
                      </a:pPr>
                      <a:r>
                        <a:rPr sz="1000"/>
                        <a:t>Champ d’application</a:t>
                      </a:r>
                    </a:p>
                  </a:txBody>
                  <a:tcPr marL="7029" marR="7029" marT="7029" marB="0" anchor="b">
                    <a:lnL w="12700" cap="flat" cmpd="sng" algn="ctr">
                      <a:solidFill>
                        <a:srgbClr val="000000"/>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defRPr sz="1300">
                          <a:solidFill>
                            <a:srgbClr val="000000"/>
                          </a:solidFill>
                          <a:effectLst/>
                          <a:latin typeface="Source Sans Pro" panose="020B0503030403020204" pitchFamily="34" charset="0"/>
                        </a:defRPr>
                      </a:pPr>
                      <a:r>
                        <a:rPr sz="1000"/>
                        <a:t>Le champ d’application n’est pas défini dans la POS</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defRPr sz="1300">
                          <a:solidFill>
                            <a:srgbClr val="000000"/>
                          </a:solidFill>
                          <a:effectLst/>
                          <a:latin typeface="Source Sans Pro" panose="020B0503030403020204" pitchFamily="34" charset="0"/>
                        </a:defRPr>
                      </a:pPr>
                      <a:r>
                        <a:rPr sz="1000" dirty="0"/>
                        <a:t>Le champ </a:t>
                      </a:r>
                      <a:r>
                        <a:rPr sz="1000" dirty="0" err="1"/>
                        <a:t>d’application</a:t>
                      </a:r>
                      <a:r>
                        <a:rPr sz="1000" dirty="0"/>
                        <a:t> </a:t>
                      </a:r>
                      <a:r>
                        <a:rPr sz="1000" dirty="0" err="1"/>
                        <a:t>est</a:t>
                      </a:r>
                      <a:r>
                        <a:rPr sz="1000" dirty="0"/>
                        <a:t> </a:t>
                      </a:r>
                      <a:r>
                        <a:rPr sz="1000" dirty="0" err="1"/>
                        <a:t>indiqué</a:t>
                      </a:r>
                      <a:r>
                        <a:rPr sz="1000" dirty="0"/>
                        <a:t>, </a:t>
                      </a:r>
                      <a:r>
                        <a:rPr sz="1000" dirty="0" err="1"/>
                        <a:t>mais</a:t>
                      </a:r>
                      <a:r>
                        <a:rPr sz="1000" dirty="0"/>
                        <a:t> sans </a:t>
                      </a:r>
                      <a:r>
                        <a:rPr sz="1000" dirty="0" err="1"/>
                        <a:t>préciser</a:t>
                      </a:r>
                      <a:r>
                        <a:rPr sz="1000" dirty="0"/>
                        <a:t> « qui » </a:t>
                      </a:r>
                      <a:r>
                        <a:rPr sz="1000" dirty="0" err="1"/>
                        <a:t>ni</a:t>
                      </a:r>
                      <a:r>
                        <a:rPr sz="1000" dirty="0"/>
                        <a:t> « </a:t>
                      </a:r>
                      <a:r>
                        <a:rPr sz="1000" dirty="0" err="1"/>
                        <a:t>quand</a:t>
                      </a:r>
                      <a:r>
                        <a:rPr sz="1000" dirty="0"/>
                        <a:t> » </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defRPr sz="1300">
                          <a:solidFill>
                            <a:srgbClr val="000000"/>
                          </a:solidFill>
                          <a:effectLst/>
                          <a:latin typeface="Source Sans Pro" panose="020B0503030403020204" pitchFamily="34" charset="0"/>
                        </a:defRPr>
                      </a:pPr>
                      <a:r>
                        <a:rPr sz="1000"/>
                        <a:t>Le champ d’application est indiqué, mais il manque des informations sur le « qui » ou sur le « quand » </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defRPr sz="1300">
                          <a:solidFill>
                            <a:srgbClr val="000000"/>
                          </a:solidFill>
                          <a:effectLst/>
                          <a:latin typeface="Source Sans Pro" panose="020B0503030403020204" pitchFamily="34" charset="0"/>
                        </a:defRPr>
                      </a:pPr>
                      <a:r>
                        <a:rPr sz="1000"/>
                        <a:t>Le champ d’application est clairement défini et précise à la fois « qui » et « quand »</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sz="1000" b="0" i="0" u="none" strike="noStrike">
                        <a:solidFill>
                          <a:srgbClr val="000000"/>
                        </a:solidFill>
                        <a:effectLst/>
                        <a:latin typeface="Source Sans Pro Regular"/>
                      </a:endParaRPr>
                    </a:p>
                  </a:txBody>
                  <a:tcPr marL="7029" marR="7029" marT="7029" marB="0" anchor="b">
                    <a:lnL>
                      <a:noFill/>
                    </a:lnL>
                    <a:lnR w="12700" cap="flat" cmpd="sng" algn="ctr">
                      <a:solidFill>
                        <a:srgbClr val="000000"/>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extLst>
                  <a:ext uri="{0D108BD9-81ED-4DB2-BD59-A6C34878D82A}">
                    <a16:rowId xmlns:a16="http://schemas.microsoft.com/office/drawing/2014/main" val="1184822202"/>
                  </a:ext>
                </a:extLst>
              </a:tr>
              <a:tr h="456399">
                <a:tc>
                  <a:txBody>
                    <a:bodyPr/>
                    <a:lstStyle/>
                    <a:p>
                      <a:pPr algn="l" fontAlgn="b">
                        <a:defRPr sz="1300" b="1">
                          <a:solidFill>
                            <a:srgbClr val="000000"/>
                          </a:solidFill>
                          <a:effectLst/>
                          <a:latin typeface="Source Sans Pro" panose="020B0503030403020204" pitchFamily="34" charset="0"/>
                        </a:defRPr>
                      </a:pPr>
                      <a:r>
                        <a:rPr sz="1000"/>
                        <a:t>Principales parties prenantes </a:t>
                      </a:r>
                    </a:p>
                  </a:txBody>
                  <a:tcPr marL="7029" marR="7029" marT="7029" marB="0" anchor="b">
                    <a:lnL w="12700" cap="flat" cmpd="sng" algn="ctr">
                      <a:solidFill>
                        <a:srgbClr val="000000"/>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defRPr sz="1300">
                          <a:solidFill>
                            <a:srgbClr val="000000"/>
                          </a:solidFill>
                          <a:effectLst/>
                          <a:latin typeface="Source Sans Pro" panose="020B0503030403020204" pitchFamily="34" charset="0"/>
                        </a:defRPr>
                      </a:pPr>
                      <a:r>
                        <a:rPr sz="1000"/>
                        <a:t>Les principales parties prenantes ne sont pas définies dans la POS</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defRPr sz="1300">
                          <a:solidFill>
                            <a:srgbClr val="000000"/>
                          </a:solidFill>
                          <a:effectLst/>
                          <a:latin typeface="Source Sans Pro" panose="020B0503030403020204" pitchFamily="34" charset="0"/>
                        </a:defRPr>
                      </a:pPr>
                      <a:r>
                        <a:rPr sz="1000"/>
                        <a:t>Certaines parties prenantes sont définies, mais pas toutes</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defRPr sz="1300">
                          <a:solidFill>
                            <a:srgbClr val="000000"/>
                          </a:solidFill>
                          <a:effectLst/>
                          <a:latin typeface="Source Sans Pro" panose="020B0503030403020204" pitchFamily="34" charset="0"/>
                        </a:defRPr>
                      </a:pPr>
                      <a:r>
                        <a:rPr sz="1000"/>
                        <a:t>Toutes les parties prenantes sont mentionnées, mais leur rôle n’est pas précisé</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defRPr sz="1300">
                          <a:solidFill>
                            <a:srgbClr val="000000"/>
                          </a:solidFill>
                          <a:effectLst/>
                          <a:latin typeface="Source Sans Pro" panose="020B0503030403020204" pitchFamily="34" charset="0"/>
                        </a:defRPr>
                      </a:pPr>
                      <a:r>
                        <a:rPr sz="1000"/>
                        <a:t>Les principales parties prenantes sont clairement identifiées et leur rôle est bien défini</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sz="1000" b="0" i="0" u="none" strike="noStrike">
                        <a:solidFill>
                          <a:srgbClr val="000000"/>
                        </a:solidFill>
                        <a:effectLst/>
                        <a:latin typeface="Source Sans Pro Regular"/>
                      </a:endParaRPr>
                    </a:p>
                  </a:txBody>
                  <a:tcPr marL="7029" marR="7029" marT="7029" marB="0" anchor="b">
                    <a:lnL>
                      <a:noFill/>
                    </a:lnL>
                    <a:lnR w="12700" cap="flat" cmpd="sng" algn="ctr">
                      <a:solidFill>
                        <a:srgbClr val="000000"/>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extLst>
                  <a:ext uri="{0D108BD9-81ED-4DB2-BD59-A6C34878D82A}">
                    <a16:rowId xmlns:a16="http://schemas.microsoft.com/office/drawing/2014/main" val="1617714628"/>
                  </a:ext>
                </a:extLst>
              </a:tr>
              <a:tr h="907464">
                <a:tc>
                  <a:txBody>
                    <a:bodyPr/>
                    <a:lstStyle/>
                    <a:p>
                      <a:pPr algn="l" fontAlgn="b">
                        <a:defRPr sz="1300" b="1">
                          <a:solidFill>
                            <a:srgbClr val="000000"/>
                          </a:solidFill>
                          <a:effectLst/>
                          <a:latin typeface="Source Sans Pro" panose="020B0503030403020204" pitchFamily="34" charset="0"/>
                        </a:defRPr>
                      </a:pPr>
                      <a:r>
                        <a:rPr sz="1000" dirty="0" err="1"/>
                        <a:t>Contenu</a:t>
                      </a:r>
                      <a:endParaRPr sz="1000" dirty="0"/>
                    </a:p>
                  </a:txBody>
                  <a:tcPr marL="7029" marR="7029" marT="7029" marB="0" anchor="b">
                    <a:lnL w="12700" cap="flat" cmpd="sng" algn="ctr">
                      <a:solidFill>
                        <a:srgbClr val="000000"/>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defRPr sz="1300">
                          <a:solidFill>
                            <a:srgbClr val="000000"/>
                          </a:solidFill>
                          <a:effectLst/>
                          <a:latin typeface="Source Sans Pro" panose="020B0503030403020204" pitchFamily="34" charset="0"/>
                        </a:defRPr>
                      </a:pPr>
                      <a:r>
                        <a:rPr sz="1000" dirty="0"/>
                        <a:t>La POS ne </a:t>
                      </a:r>
                      <a:r>
                        <a:rPr sz="1000" dirty="0" err="1"/>
                        <a:t>contient</a:t>
                      </a:r>
                      <a:r>
                        <a:rPr sz="1000" dirty="0"/>
                        <a:t> </a:t>
                      </a:r>
                      <a:r>
                        <a:rPr sz="1000" dirty="0" err="1"/>
                        <a:t>aucun</a:t>
                      </a:r>
                      <a:r>
                        <a:rPr sz="1000" dirty="0"/>
                        <a:t> des 5 W (qui, quoi, </a:t>
                      </a:r>
                      <a:r>
                        <a:rPr sz="1000" dirty="0" err="1"/>
                        <a:t>où</a:t>
                      </a:r>
                      <a:r>
                        <a:rPr sz="1000" dirty="0"/>
                        <a:t>, </a:t>
                      </a:r>
                      <a:r>
                        <a:rPr sz="1000" dirty="0" err="1"/>
                        <a:t>quand</a:t>
                      </a:r>
                      <a:r>
                        <a:rPr sz="1000" dirty="0"/>
                        <a:t>, </a:t>
                      </a:r>
                      <a:r>
                        <a:rPr sz="1000" dirty="0" err="1"/>
                        <a:t>pourquoi</a:t>
                      </a:r>
                      <a:r>
                        <a:rPr sz="1000" dirty="0"/>
                        <a:t>, de </a:t>
                      </a:r>
                      <a:r>
                        <a:rPr sz="1000" dirty="0" err="1"/>
                        <a:t>l’anglais</a:t>
                      </a:r>
                      <a:r>
                        <a:rPr sz="1000" dirty="0"/>
                        <a:t> </a:t>
                      </a:r>
                      <a:r>
                        <a:rPr sz="1000" i="1" dirty="0"/>
                        <a:t>who, what, where, when, why</a:t>
                      </a:r>
                      <a:r>
                        <a:rPr sz="1000" dirty="0"/>
                        <a:t>)</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defRPr sz="1300">
                          <a:solidFill>
                            <a:srgbClr val="000000"/>
                          </a:solidFill>
                          <a:effectLst/>
                          <a:latin typeface="Source Sans Pro" panose="020B0503030403020204" pitchFamily="34" charset="0"/>
                        </a:defRPr>
                      </a:pPr>
                      <a:r>
                        <a:rPr sz="1000" dirty="0"/>
                        <a:t>La POS </a:t>
                      </a:r>
                      <a:r>
                        <a:rPr sz="1000" dirty="0" err="1"/>
                        <a:t>contient</a:t>
                      </a:r>
                      <a:r>
                        <a:rPr sz="1000" dirty="0"/>
                        <a:t> </a:t>
                      </a:r>
                      <a:r>
                        <a:rPr sz="1000" dirty="0" err="1"/>
                        <a:t>moins</a:t>
                      </a:r>
                      <a:r>
                        <a:rPr sz="1000" dirty="0"/>
                        <a:t> de 3 W sur 5</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defRPr sz="1300">
                          <a:solidFill>
                            <a:srgbClr val="000000"/>
                          </a:solidFill>
                          <a:effectLst/>
                          <a:latin typeface="Source Sans Pro" panose="020B0503030403020204" pitchFamily="34" charset="0"/>
                        </a:defRPr>
                      </a:pPr>
                      <a:r>
                        <a:rPr sz="1000" dirty="0"/>
                        <a:t>La POS </a:t>
                      </a:r>
                      <a:r>
                        <a:rPr sz="1000" dirty="0" err="1"/>
                        <a:t>contient</a:t>
                      </a:r>
                      <a:r>
                        <a:rPr sz="1000" dirty="0"/>
                        <a:t> plus de 3 W sur 5</a:t>
                      </a:r>
                      <a:endParaRPr sz="1000" b="0" i="0" u="none" strike="noStrike" dirty="0">
                        <a:solidFill>
                          <a:srgbClr val="000000"/>
                        </a:solidFill>
                        <a:effectLst/>
                        <a:latin typeface="Source Sans Pro" panose="020B0503030403020204" pitchFamily="34" charset="0"/>
                      </a:endParaRP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defRPr sz="1300">
                          <a:solidFill>
                            <a:srgbClr val="000000"/>
                          </a:solidFill>
                          <a:effectLst/>
                          <a:latin typeface="Source Sans Pro" panose="020B0503030403020204" pitchFamily="34" charset="0"/>
                        </a:defRPr>
                      </a:pPr>
                      <a:r>
                        <a:rPr sz="1000"/>
                        <a:t>La POS couvre les 5 éléments principaux : qui, quoi, où, quand et pourquoi</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sz="1000" b="0" i="0" u="none" strike="noStrike">
                        <a:solidFill>
                          <a:srgbClr val="000000"/>
                        </a:solidFill>
                        <a:effectLst/>
                        <a:latin typeface="Source Sans Pro Regular"/>
                      </a:endParaRPr>
                    </a:p>
                  </a:txBody>
                  <a:tcPr marL="7029" marR="7029" marT="7029" marB="0" anchor="b">
                    <a:lnL>
                      <a:noFill/>
                    </a:lnL>
                    <a:lnR w="12700" cap="flat" cmpd="sng" algn="ctr">
                      <a:solidFill>
                        <a:srgbClr val="000000"/>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extLst>
                  <a:ext uri="{0D108BD9-81ED-4DB2-BD59-A6C34878D82A}">
                    <a16:rowId xmlns:a16="http://schemas.microsoft.com/office/drawing/2014/main" val="1785500801"/>
                  </a:ext>
                </a:extLst>
              </a:tr>
              <a:tr h="325060">
                <a:tc>
                  <a:txBody>
                    <a:bodyPr/>
                    <a:lstStyle/>
                    <a:p>
                      <a:pPr algn="l" fontAlgn="b">
                        <a:defRPr sz="1300" b="1">
                          <a:solidFill>
                            <a:srgbClr val="000000"/>
                          </a:solidFill>
                          <a:effectLst/>
                          <a:latin typeface="Source Sans Pro" panose="020B0503030403020204" pitchFamily="34" charset="0"/>
                        </a:defRPr>
                      </a:pPr>
                      <a:r>
                        <a:rPr sz="1000"/>
                        <a:t>Concision</a:t>
                      </a:r>
                    </a:p>
                  </a:txBody>
                  <a:tcPr marL="7029" marR="7029" marT="7029" marB="0" anchor="b">
                    <a:lnL w="12700" cap="flat" cmpd="sng" algn="ctr">
                      <a:solidFill>
                        <a:srgbClr val="000000"/>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chemeClr val="bg1"/>
                    </a:solidFill>
                  </a:tcPr>
                </a:tc>
                <a:tc>
                  <a:txBody>
                    <a:bodyPr/>
                    <a:lstStyle/>
                    <a:p>
                      <a:pPr algn="l" fontAlgn="b">
                        <a:defRPr sz="1300">
                          <a:solidFill>
                            <a:srgbClr val="000000"/>
                          </a:solidFill>
                          <a:effectLst/>
                          <a:latin typeface="Source Sans Pro" panose="020B0503030403020204" pitchFamily="34" charset="0"/>
                        </a:defRPr>
                      </a:pPr>
                      <a:r>
                        <a:rPr sz="1000"/>
                        <a:t>La POS n’est pas concise</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chemeClr val="bg1"/>
                    </a:solidFill>
                  </a:tcPr>
                </a:tc>
                <a:tc>
                  <a:txBody>
                    <a:bodyPr/>
                    <a:lstStyle/>
                    <a:p>
                      <a:pPr algn="l" fontAlgn="b">
                        <a:defRPr sz="1300">
                          <a:solidFill>
                            <a:srgbClr val="000000"/>
                          </a:solidFill>
                          <a:effectLst/>
                          <a:latin typeface="Source Sans Pro" panose="020B0503030403020204" pitchFamily="34" charset="0"/>
                        </a:defRPr>
                      </a:pPr>
                      <a:r>
                        <a:rPr sz="1000" dirty="0"/>
                        <a:t>La POS </a:t>
                      </a:r>
                      <a:r>
                        <a:rPr sz="1000" dirty="0" err="1"/>
                        <a:t>est</a:t>
                      </a:r>
                      <a:r>
                        <a:rPr sz="1000" dirty="0"/>
                        <a:t> </a:t>
                      </a:r>
                      <a:r>
                        <a:rPr sz="1000" dirty="0" err="1"/>
                        <a:t>parfois</a:t>
                      </a:r>
                      <a:r>
                        <a:rPr sz="1000" dirty="0"/>
                        <a:t> concise (</a:t>
                      </a:r>
                      <a:r>
                        <a:rPr sz="1000" dirty="0" err="1"/>
                        <a:t>moins</a:t>
                      </a:r>
                      <a:r>
                        <a:rPr sz="1000" dirty="0"/>
                        <a:t> de 50 % du</a:t>
                      </a:r>
                      <a:r>
                        <a:rPr lang="fr-FR" sz="1000" dirty="0"/>
                        <a:t> document</a:t>
                      </a:r>
                      <a:r>
                        <a:rPr sz="1000" dirty="0"/>
                        <a:t>)</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chemeClr val="bg1"/>
                    </a:solidFill>
                  </a:tcPr>
                </a:tc>
                <a:tc>
                  <a:txBody>
                    <a:bodyPr/>
                    <a:lstStyle/>
                    <a:p>
                      <a:pPr algn="l" fontAlgn="b">
                        <a:defRPr sz="1300">
                          <a:solidFill>
                            <a:srgbClr val="000000"/>
                          </a:solidFill>
                          <a:effectLst/>
                          <a:latin typeface="Source Sans Pro" panose="020B0503030403020204" pitchFamily="34" charset="0"/>
                        </a:defRPr>
                      </a:pPr>
                      <a:r>
                        <a:rPr sz="1000" dirty="0"/>
                        <a:t>La POS </a:t>
                      </a:r>
                      <a:r>
                        <a:rPr sz="1000" dirty="0" err="1"/>
                        <a:t>est</a:t>
                      </a:r>
                      <a:r>
                        <a:rPr sz="1000" dirty="0"/>
                        <a:t> concise la </a:t>
                      </a:r>
                      <a:r>
                        <a:rPr sz="1000" dirty="0" err="1"/>
                        <a:t>plupart</a:t>
                      </a:r>
                      <a:r>
                        <a:rPr sz="1000" dirty="0"/>
                        <a:t> du temps (plus de 50 % du </a:t>
                      </a:r>
                      <a:r>
                        <a:rPr lang="fr-FR" sz="1000" dirty="0"/>
                        <a:t>document</a:t>
                      </a:r>
                      <a:r>
                        <a:rPr sz="1000" dirty="0"/>
                        <a:t>)</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chemeClr val="bg1"/>
                    </a:solidFill>
                  </a:tcPr>
                </a:tc>
                <a:tc>
                  <a:txBody>
                    <a:bodyPr/>
                    <a:lstStyle/>
                    <a:p>
                      <a:pPr algn="l" fontAlgn="b">
                        <a:defRPr sz="1300">
                          <a:solidFill>
                            <a:srgbClr val="000000"/>
                          </a:solidFill>
                          <a:effectLst/>
                          <a:latin typeface="Source Sans Pro" panose="020B0503030403020204" pitchFamily="34" charset="0"/>
                        </a:defRPr>
                      </a:pPr>
                      <a:r>
                        <a:rPr sz="1000"/>
                        <a:t>La POS est concise du début à la fin (100 % du temps)</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chemeClr val="bg1"/>
                    </a:solidFill>
                  </a:tcPr>
                </a:tc>
                <a:tc>
                  <a:txBody>
                    <a:bodyPr/>
                    <a:lstStyle/>
                    <a:p>
                      <a:pPr algn="l" fontAlgn="b"/>
                      <a:endParaRPr sz="1000" b="0" i="0" u="none" strike="noStrike">
                        <a:solidFill>
                          <a:srgbClr val="000000"/>
                        </a:solidFill>
                        <a:effectLst/>
                        <a:latin typeface="Source Sans Pro Regular"/>
                      </a:endParaRPr>
                    </a:p>
                  </a:txBody>
                  <a:tcPr marL="7029" marR="7029" marT="7029" marB="0" anchor="b">
                    <a:lnL>
                      <a:noFill/>
                    </a:lnL>
                    <a:lnR w="12700" cap="flat" cmpd="sng" algn="ctr">
                      <a:solidFill>
                        <a:srgbClr val="000000"/>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chemeClr val="bg1"/>
                    </a:solidFill>
                  </a:tcPr>
                </a:tc>
                <a:extLst>
                  <a:ext uri="{0D108BD9-81ED-4DB2-BD59-A6C34878D82A}">
                    <a16:rowId xmlns:a16="http://schemas.microsoft.com/office/drawing/2014/main" val="1856337562"/>
                  </a:ext>
                </a:extLst>
              </a:tr>
              <a:tr h="456399">
                <a:tc>
                  <a:txBody>
                    <a:bodyPr/>
                    <a:lstStyle/>
                    <a:p>
                      <a:pPr algn="l" fontAlgn="b">
                        <a:defRPr sz="1300" b="1">
                          <a:solidFill>
                            <a:srgbClr val="000000"/>
                          </a:solidFill>
                          <a:effectLst/>
                          <a:latin typeface="Source Sans Pro" panose="020B0503030403020204" pitchFamily="34" charset="0"/>
                        </a:defRPr>
                      </a:pPr>
                      <a:r>
                        <a:rPr sz="1000"/>
                        <a:t>Mise en forme</a:t>
                      </a:r>
                    </a:p>
                  </a:txBody>
                  <a:tcPr marL="7029" marR="7029" marT="7029" marB="0" anchor="b">
                    <a:lnL w="12700" cap="flat" cmpd="sng" algn="ctr">
                      <a:solidFill>
                        <a:srgbClr val="000000"/>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defRPr sz="1300">
                          <a:solidFill>
                            <a:srgbClr val="000000"/>
                          </a:solidFill>
                          <a:effectLst/>
                          <a:latin typeface="Source Sans Pro" panose="020B0503030403020204" pitchFamily="34" charset="0"/>
                        </a:defRPr>
                      </a:pPr>
                      <a:r>
                        <a:rPr sz="1000"/>
                        <a:t>La mise en forme de la POS nʼest pas homogène</a:t>
                      </a: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defRPr sz="1300">
                          <a:solidFill>
                            <a:srgbClr val="000000"/>
                          </a:solidFill>
                          <a:effectLst/>
                          <a:latin typeface="Source Sans Pro" panose="020B0503030403020204" pitchFamily="34" charset="0"/>
                        </a:defRPr>
                      </a:pPr>
                      <a:r>
                        <a:rPr sz="1000"/>
                        <a:t>La mise en forme de la POS est parfois homogène (moins de 50 % du temps)</a:t>
                      </a:r>
                      <a:endParaRPr sz="1000" b="0" i="0" u="none" strike="noStrike">
                        <a:effectLst/>
                        <a:latin typeface="Source Sans Pro" panose="020B0503030403020204" pitchFamily="34" charset="0"/>
                      </a:endParaRP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defRPr sz="1300">
                          <a:solidFill>
                            <a:srgbClr val="000000"/>
                          </a:solidFill>
                          <a:effectLst/>
                          <a:latin typeface="Source Sans Pro" panose="020B0503030403020204" pitchFamily="34" charset="0"/>
                        </a:defRPr>
                      </a:pPr>
                      <a:r>
                        <a:rPr sz="1000"/>
                        <a:t>La mise en forme de la POS est homogène la plupart du temps (plus de 50 % du temps)</a:t>
                      </a:r>
                      <a:endParaRPr sz="1000" b="0" i="0" u="none" strike="noStrike">
                        <a:solidFill>
                          <a:srgbClr val="000000"/>
                        </a:solidFill>
                        <a:effectLst/>
                        <a:latin typeface="Source Sans Pro" panose="020B0503030403020204" pitchFamily="34" charset="0"/>
                      </a:endParaRP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defRPr sz="1300">
                          <a:solidFill>
                            <a:srgbClr val="000000"/>
                          </a:solidFill>
                          <a:effectLst/>
                          <a:latin typeface="Source Sans Pro" panose="020B0503030403020204" pitchFamily="34" charset="0"/>
                        </a:defRPr>
                      </a:pPr>
                      <a:r>
                        <a:rPr sz="1000"/>
                        <a:t>La mise en forme de la POS est homogène du début à la fin (100 % du temps)</a:t>
                      </a:r>
                      <a:endParaRPr sz="1000" b="0" i="0" u="none" strike="noStrike">
                        <a:effectLst/>
                        <a:latin typeface="Source Sans Pro" panose="020B0503030403020204" pitchFamily="34" charset="0"/>
                      </a:endParaRPr>
                    </a:p>
                  </a:txBody>
                  <a:tcPr marL="7029" marR="7029" marT="7029"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sz="1000" b="0" i="0" u="none" strike="noStrike">
                        <a:solidFill>
                          <a:srgbClr val="000000"/>
                        </a:solidFill>
                        <a:effectLst/>
                        <a:latin typeface="Source Sans Pro Regular"/>
                      </a:endParaRPr>
                    </a:p>
                  </a:txBody>
                  <a:tcPr marL="7029" marR="7029" marT="7029" marB="0" anchor="b">
                    <a:lnL>
                      <a:noFill/>
                    </a:lnL>
                    <a:lnR w="12700" cap="flat" cmpd="sng" algn="ctr">
                      <a:solidFill>
                        <a:srgbClr val="000000"/>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extLst>
                  <a:ext uri="{0D108BD9-81ED-4DB2-BD59-A6C34878D82A}">
                    <a16:rowId xmlns:a16="http://schemas.microsoft.com/office/drawing/2014/main" val="1583896631"/>
                  </a:ext>
                </a:extLst>
              </a:tr>
              <a:tr h="606754">
                <a:tc>
                  <a:txBody>
                    <a:bodyPr/>
                    <a:lstStyle/>
                    <a:p>
                      <a:pPr algn="l" fontAlgn="b">
                        <a:defRPr sz="1300" b="1">
                          <a:solidFill>
                            <a:srgbClr val="000000"/>
                          </a:solidFill>
                          <a:effectLst/>
                          <a:latin typeface="Source Sans Pro" panose="020B0503030403020204" pitchFamily="34" charset="0"/>
                        </a:defRPr>
                      </a:pPr>
                      <a:r>
                        <a:rPr sz="1000"/>
                        <a:t>Clarté</a:t>
                      </a:r>
                    </a:p>
                  </a:txBody>
                  <a:tcPr marL="7029" marR="7029" marT="7029" marB="0" anchor="b">
                    <a:lnL w="12700" cap="flat" cmpd="sng" algn="ctr">
                      <a:solidFill>
                        <a:srgbClr val="000000"/>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b">
                        <a:defRPr sz="1300">
                          <a:solidFill>
                            <a:srgbClr val="000000"/>
                          </a:solidFill>
                          <a:effectLst/>
                          <a:latin typeface="Source Sans Pro" panose="020B0503030403020204" pitchFamily="34" charset="0"/>
                        </a:defRPr>
                      </a:pPr>
                      <a:r>
                        <a:rPr sz="1000"/>
                        <a:t>La procédure n’est pas présentée de façon séquentielle, étape par étape </a:t>
                      </a:r>
                    </a:p>
                  </a:txBody>
                  <a:tcPr marL="7029" marR="7029" marT="7029" marB="0" anchor="b">
                    <a:lnL>
                      <a:noFill/>
                    </a:lnL>
                    <a:lnR>
                      <a:noFill/>
                    </a:lnR>
                    <a:lnT w="6350" cap="flat" cmpd="sng" algn="ctr">
                      <a:solidFill>
                        <a:srgbClr val="8EA9DB"/>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b">
                        <a:defRPr sz="1300">
                          <a:solidFill>
                            <a:srgbClr val="000000"/>
                          </a:solidFill>
                          <a:effectLst/>
                          <a:latin typeface="Source Sans Pro" panose="020B0503030403020204" pitchFamily="34" charset="0"/>
                        </a:defRPr>
                      </a:pPr>
                      <a:r>
                        <a:rPr sz="1000"/>
                        <a:t>La POS est parfois présentée étape par étape (moins de 50 % du temps)</a:t>
                      </a:r>
                      <a:endParaRPr sz="1000" b="0" i="0" u="none" strike="noStrike">
                        <a:solidFill>
                          <a:srgbClr val="000000"/>
                        </a:solidFill>
                        <a:effectLst/>
                        <a:latin typeface="Source Sans Pro" panose="020B0503030403020204" pitchFamily="34" charset="0"/>
                      </a:endParaRPr>
                    </a:p>
                  </a:txBody>
                  <a:tcPr marL="7029" marR="7029" marT="7029" marB="0" anchor="b">
                    <a:lnL>
                      <a:noFill/>
                    </a:lnL>
                    <a:lnR>
                      <a:noFill/>
                    </a:lnR>
                    <a:lnT w="6350" cap="flat" cmpd="sng" algn="ctr">
                      <a:solidFill>
                        <a:srgbClr val="8EA9DB"/>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b">
                        <a:defRPr sz="1300">
                          <a:solidFill>
                            <a:srgbClr val="000000"/>
                          </a:solidFill>
                          <a:effectLst/>
                          <a:latin typeface="Source Sans Pro" panose="020B0503030403020204" pitchFamily="34" charset="0"/>
                        </a:defRPr>
                      </a:pPr>
                      <a:r>
                        <a:rPr sz="1000"/>
                        <a:t>La POS est présentée étape par étape et d’une manière facile à suivre la plupart du temps (plus de 50 % du temps)</a:t>
                      </a:r>
                      <a:endParaRPr sz="1000" b="0" i="0" u="none" strike="noStrike">
                        <a:solidFill>
                          <a:srgbClr val="000000"/>
                        </a:solidFill>
                        <a:effectLst/>
                        <a:latin typeface="Source Sans Pro" panose="020B0503030403020204" pitchFamily="34" charset="0"/>
                      </a:endParaRPr>
                    </a:p>
                  </a:txBody>
                  <a:tcPr marL="7029" marR="7029" marT="7029" marB="0" anchor="b">
                    <a:lnL>
                      <a:noFill/>
                    </a:lnL>
                    <a:lnR>
                      <a:noFill/>
                    </a:lnR>
                    <a:lnT w="6350" cap="flat" cmpd="sng" algn="ctr">
                      <a:solidFill>
                        <a:srgbClr val="8EA9DB"/>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b">
                        <a:defRPr sz="1300">
                          <a:solidFill>
                            <a:srgbClr val="000000"/>
                          </a:solidFill>
                          <a:effectLst/>
                          <a:latin typeface="Source Sans Pro" panose="020B0503030403020204" pitchFamily="34" charset="0"/>
                        </a:defRPr>
                      </a:pPr>
                      <a:r>
                        <a:rPr sz="1000"/>
                        <a:t>La POS est systématiquement expliquée étape par étape et d’une manière facile à suivre (100 % du temps)</a:t>
                      </a:r>
                      <a:endParaRPr sz="1000" b="0" i="0" u="none" strike="noStrike">
                        <a:effectLst/>
                        <a:latin typeface="Source Sans Pro" panose="020B0503030403020204" pitchFamily="34" charset="0"/>
                      </a:endParaRPr>
                    </a:p>
                  </a:txBody>
                  <a:tcPr marL="7029" marR="7029" marT="7029" marB="0" anchor="b">
                    <a:lnL>
                      <a:noFill/>
                    </a:lnL>
                    <a:lnR>
                      <a:noFill/>
                    </a:lnR>
                    <a:lnT w="6350" cap="flat" cmpd="sng" algn="ctr">
                      <a:solidFill>
                        <a:srgbClr val="8EA9DB"/>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b"/>
                      <a:endParaRPr sz="1000" b="0" i="0" u="none" strike="noStrike" dirty="0">
                        <a:solidFill>
                          <a:srgbClr val="000000"/>
                        </a:solidFill>
                        <a:effectLst/>
                        <a:latin typeface="Source Sans Pro Regular"/>
                      </a:endParaRPr>
                    </a:p>
                  </a:txBody>
                  <a:tcPr marL="7029" marR="7029" marT="7029" marB="0" anchor="b">
                    <a:lnL>
                      <a:noFill/>
                    </a:lnL>
                    <a:lnR w="12700" cap="flat" cmpd="sng" algn="ctr">
                      <a:solidFill>
                        <a:srgbClr val="000000"/>
                      </a:solidFill>
                      <a:prstDash val="solid"/>
                      <a:round/>
                      <a:headEnd type="none" w="med" len="med"/>
                      <a:tailEnd type="none" w="med" len="med"/>
                    </a:lnR>
                    <a:lnT w="6350" cap="flat" cmpd="sng" algn="ctr">
                      <a:solidFill>
                        <a:srgbClr val="8EA9DB"/>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135116622"/>
                  </a:ext>
                </a:extLst>
              </a:tr>
            </a:tbl>
          </a:graphicData>
        </a:graphic>
      </p:graphicFrame>
      <p:sp>
        <p:nvSpPr>
          <p:cNvPr id="6" name="ZoneTexte 5">
            <a:extLst>
              <a:ext uri="{FF2B5EF4-FFF2-40B4-BE49-F238E27FC236}">
                <a16:creationId xmlns:a16="http://schemas.microsoft.com/office/drawing/2014/main" id="{EC498A2D-AF81-8AC8-7203-674CA29F0054}"/>
              </a:ext>
            </a:extLst>
          </p:cNvPr>
          <p:cNvSpPr txBox="1"/>
          <p:nvPr/>
        </p:nvSpPr>
        <p:spPr>
          <a:xfrm>
            <a:off x="116681" y="54770"/>
            <a:ext cx="7541417"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b="1">
                <a:solidFill>
                  <a:srgbClr val="FFFFFF"/>
                </a:solidFill>
                <a:latin typeface="Source Sans Pro Bold"/>
              </a:defRPr>
            </a:pPr>
            <a:r>
              <a:t>2.3 Activité : critères de qualité des POS</a:t>
            </a:r>
            <a:endParaRPr sz="3200"/>
          </a:p>
        </p:txBody>
      </p:sp>
      <p:sp>
        <p:nvSpPr>
          <p:cNvPr id="4" name="Espace réservé du numéro de diapositive 3">
            <a:extLst>
              <a:ext uri="{FF2B5EF4-FFF2-40B4-BE49-F238E27FC236}">
                <a16:creationId xmlns:a16="http://schemas.microsoft.com/office/drawing/2014/main" id="{CA7A8C7D-23BD-44B9-FE55-9897FE28D4A6}"/>
              </a:ext>
            </a:extLst>
          </p:cNvPr>
          <p:cNvSpPr>
            <a:spLocks noGrp="1"/>
          </p:cNvSpPr>
          <p:nvPr>
            <p:ph type="sldNum" sz="quarter" idx="2"/>
          </p:nvPr>
        </p:nvSpPr>
        <p:spPr>
          <a:xfrm>
            <a:off x="11623675" y="6592270"/>
            <a:ext cx="566623" cy="427197"/>
          </a:xfrm>
        </p:spPr>
        <p:txBody>
          <a:bodyPr lIns="91440" tIns="45720" rIns="91440" bIns="45720" anchor="t"/>
          <a:lstStyle/>
          <a:p>
            <a:pPr algn="r"/>
            <a:fld id="{86CB4B4D-7CA3-9044-876B-883B54F8677D}" type="slidenum">
              <a:rPr lang="fr-FR" sz="1100" dirty="0"/>
              <a:pPr algn="r"/>
              <a:t>29</a:t>
            </a:fld>
            <a:endParaRPr sz="1100"/>
          </a:p>
        </p:txBody>
      </p:sp>
    </p:spTree>
    <p:extLst>
      <p:ext uri="{BB962C8B-B14F-4D97-AF65-F5344CB8AC3E}">
        <p14:creationId xmlns:p14="http://schemas.microsoft.com/office/powerpoint/2010/main" val="390206769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 name="TextBox 2"/>
          <p:cNvSpPr txBox="1"/>
          <p:nvPr/>
        </p:nvSpPr>
        <p:spPr>
          <a:xfrm>
            <a:off x="2093630" y="1807852"/>
            <a:ext cx="8004738" cy="14465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lgn="ctr">
              <a:defRPr sz="4400">
                <a:solidFill>
                  <a:srgbClr val="FFFFFF"/>
                </a:solidFill>
                <a:latin typeface="Source Sans Pro Bold"/>
                <a:ea typeface="Source Sans Pro Bold"/>
                <a:cs typeface="Source Sans Pro Bold"/>
                <a:sym typeface="Source Sans Pro Bold"/>
              </a:defRPr>
            </a:lvl1pPr>
          </a:lstStyle>
          <a:p>
            <a:pPr>
              <a:defRPr b="1"/>
            </a:pPr>
            <a:r>
              <a:t>Module 2 </a:t>
            </a:r>
          </a:p>
          <a:p>
            <a:pPr>
              <a:defRPr b="1"/>
            </a:pPr>
            <a:r>
              <a:t>Élaboration de POS pour les EIR </a:t>
            </a:r>
            <a:endParaRPr b="1">
              <a:solidFill>
                <a:srgbClr val="FF0000"/>
              </a:solidFill>
              <a:highlight>
                <a:srgbClr val="FFFF00"/>
              </a:highlight>
            </a:endParaRPr>
          </a:p>
        </p:txBody>
      </p:sp>
      <p:sp>
        <p:nvSpPr>
          <p:cNvPr id="572" name="Rounded Rectangle 3"/>
          <p:cNvSpPr/>
          <p:nvPr/>
        </p:nvSpPr>
        <p:spPr>
          <a:xfrm flipV="1">
            <a:off x="4838412" y="3254402"/>
            <a:ext cx="2515175" cy="111824"/>
          </a:xfrm>
          <a:prstGeom prst="roundRect">
            <a:avLst>
              <a:gd name="adj" fmla="val 50000"/>
            </a:avLst>
          </a:prstGeom>
          <a:solidFill>
            <a:schemeClr val="accent3"/>
          </a:solidFill>
          <a:ln w="12700">
            <a:miter lim="400000"/>
          </a:ln>
        </p:spPr>
        <p:txBody>
          <a:bodyPr lIns="45719" rIns="45719" anchor="ctr"/>
          <a:lstStyle/>
          <a:p>
            <a:pPr algn="ctr">
              <a:defRPr>
                <a:solidFill>
                  <a:srgbClr val="FFFFFF"/>
                </a:solidFill>
              </a:defRPr>
            </a:pPr>
            <a:endParaRPr/>
          </a:p>
        </p:txBody>
      </p:sp>
      <p:sp>
        <p:nvSpPr>
          <p:cNvPr id="3" name="Espace réservé du numéro de diapositive 2">
            <a:extLst>
              <a:ext uri="{FF2B5EF4-FFF2-40B4-BE49-F238E27FC236}">
                <a16:creationId xmlns:a16="http://schemas.microsoft.com/office/drawing/2014/main" id="{57F5FB9A-B59D-0B8E-633D-EE17CD925E75}"/>
              </a:ext>
            </a:extLst>
          </p:cNvPr>
          <p:cNvSpPr>
            <a:spLocks noGrp="1"/>
          </p:cNvSpPr>
          <p:nvPr>
            <p:ph type="sldNum" sz="quarter" idx="2"/>
          </p:nvPr>
        </p:nvSpPr>
        <p:spPr>
          <a:xfrm>
            <a:off x="11910961" y="6539267"/>
            <a:ext cx="280874" cy="320041"/>
          </a:xfrm>
        </p:spPr>
        <p:txBody>
          <a:bodyPr lIns="91440" tIns="45720" rIns="91440" bIns="45720" anchor="t"/>
          <a:lstStyle/>
          <a:p>
            <a:fld id="{86CB4B4D-7CA3-9044-876B-883B54F8677D}" type="slidenum">
              <a:rPr lang="fr-FR" sz="1200" dirty="0">
                <a:solidFill>
                  <a:srgbClr val="7F7F7F"/>
                </a:solidFill>
              </a:rPr>
              <a:t>3</a:t>
            </a:fld>
            <a:endParaRPr sz="1200">
              <a:solidFill>
                <a:srgbClr val="7F7F7F"/>
              </a:solidFill>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47CE5-EC25-47F4-A6B4-64E50F8450FF}"/>
              </a:ext>
            </a:extLst>
          </p:cNvPr>
          <p:cNvSpPr>
            <a:spLocks noGrp="1"/>
          </p:cNvSpPr>
          <p:nvPr>
            <p:ph type="title"/>
          </p:nvPr>
        </p:nvSpPr>
        <p:spPr>
          <a:xfrm>
            <a:off x="107213" y="844487"/>
            <a:ext cx="6238874" cy="646114"/>
          </a:xfrm>
        </p:spPr>
        <p:txBody>
          <a:bodyPr lIns="45719" tIns="45720" rIns="45719" bIns="45720" anchor="ctr">
            <a:noAutofit/>
          </a:bodyPr>
          <a:lstStyle/>
          <a:p>
            <a:pPr>
              <a:defRPr sz="2800" b="1">
                <a:solidFill>
                  <a:srgbClr val="951D19"/>
                </a:solidFill>
                <a:latin typeface="Source Sans Pro Regular"/>
              </a:defRPr>
            </a:pPr>
            <a:r>
              <a:t>Grille de notation : partie 2</a:t>
            </a:r>
          </a:p>
        </p:txBody>
      </p:sp>
      <p:graphicFrame>
        <p:nvGraphicFramePr>
          <p:cNvPr id="6" name="Table 5">
            <a:extLst>
              <a:ext uri="{FF2B5EF4-FFF2-40B4-BE49-F238E27FC236}">
                <a16:creationId xmlns:a16="http://schemas.microsoft.com/office/drawing/2014/main" id="{BB05FCF4-D1CC-4F1C-B6FC-8E3AECCFFF34}"/>
              </a:ext>
            </a:extLst>
          </p:cNvPr>
          <p:cNvGraphicFramePr>
            <a:graphicFrameLocks noGrp="1"/>
          </p:cNvGraphicFramePr>
          <p:nvPr>
            <p:extLst>
              <p:ext uri="{D42A27DB-BD31-4B8C-83A1-F6EECF244321}">
                <p14:modId xmlns:p14="http://schemas.microsoft.com/office/powerpoint/2010/main" val="735596539"/>
              </p:ext>
            </p:extLst>
          </p:nvPr>
        </p:nvGraphicFramePr>
        <p:xfrm>
          <a:off x="1559534" y="1677219"/>
          <a:ext cx="8839201" cy="2928620"/>
        </p:xfrm>
        <a:graphic>
          <a:graphicData uri="http://schemas.openxmlformats.org/drawingml/2006/table">
            <a:tbl>
              <a:tblPr/>
              <a:tblGrid>
                <a:gridCol w="1947164">
                  <a:extLst>
                    <a:ext uri="{9D8B030D-6E8A-4147-A177-3AD203B41FA5}">
                      <a16:colId xmlns:a16="http://schemas.microsoft.com/office/drawing/2014/main" val="2950520599"/>
                    </a:ext>
                  </a:extLst>
                </a:gridCol>
                <a:gridCol w="4092592">
                  <a:extLst>
                    <a:ext uri="{9D8B030D-6E8A-4147-A177-3AD203B41FA5}">
                      <a16:colId xmlns:a16="http://schemas.microsoft.com/office/drawing/2014/main" val="2942571501"/>
                    </a:ext>
                  </a:extLst>
                </a:gridCol>
                <a:gridCol w="1193672">
                  <a:extLst>
                    <a:ext uri="{9D8B030D-6E8A-4147-A177-3AD203B41FA5}">
                      <a16:colId xmlns:a16="http://schemas.microsoft.com/office/drawing/2014/main" val="2934775575"/>
                    </a:ext>
                  </a:extLst>
                </a:gridCol>
                <a:gridCol w="1605773">
                  <a:extLst>
                    <a:ext uri="{9D8B030D-6E8A-4147-A177-3AD203B41FA5}">
                      <a16:colId xmlns:a16="http://schemas.microsoft.com/office/drawing/2014/main" val="4255947904"/>
                    </a:ext>
                  </a:extLst>
                </a:gridCol>
              </a:tblGrid>
              <a:tr h="452120">
                <a:tc>
                  <a:txBody>
                    <a:bodyPr/>
                    <a:lstStyle/>
                    <a:p>
                      <a:pPr algn="ctr" fontAlgn="ctr">
                        <a:defRPr sz="2000" b="1">
                          <a:solidFill>
                            <a:srgbClr val="FFFFFF"/>
                          </a:solidFill>
                          <a:effectLst/>
                          <a:latin typeface="Calibri"/>
                        </a:defRPr>
                      </a:pPr>
                      <a:r>
                        <a:t>Composante</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tc>
                  <a:txBody>
                    <a:bodyPr/>
                    <a:lstStyle/>
                    <a:p>
                      <a:pPr algn="ctr" fontAlgn="ctr">
                        <a:defRPr sz="2000" b="1">
                          <a:solidFill>
                            <a:srgbClr val="FFFFFF"/>
                          </a:solidFill>
                          <a:effectLst/>
                          <a:latin typeface="Calibri"/>
                        </a:defRPr>
                      </a:pPr>
                      <a:r>
                        <a:t>Question</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tc>
                  <a:txBody>
                    <a:bodyPr/>
                    <a:lstStyle/>
                    <a:p>
                      <a:pPr algn="ctr" fontAlgn="ctr">
                        <a:defRPr sz="2000" b="1">
                          <a:solidFill>
                            <a:srgbClr val="FFFFFF"/>
                          </a:solidFill>
                          <a:effectLst/>
                          <a:latin typeface="Calibri"/>
                        </a:defRPr>
                      </a:pPr>
                      <a:r>
                        <a:t>Évaluation</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tc>
                  <a:txBody>
                    <a:bodyPr/>
                    <a:lstStyle/>
                    <a:p>
                      <a:pPr algn="ctr" fontAlgn="ctr">
                        <a:defRPr sz="2000" b="1">
                          <a:solidFill>
                            <a:srgbClr val="FFFFFF"/>
                          </a:solidFill>
                          <a:effectLst/>
                          <a:latin typeface="Calibri"/>
                        </a:defRPr>
                      </a:pPr>
                      <a:r>
                        <a:t>Score</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3528533327"/>
                  </a:ext>
                </a:extLst>
              </a:tr>
              <a:tr h="452120">
                <a:tc>
                  <a:txBody>
                    <a:bodyPr/>
                    <a:lstStyle/>
                    <a:p>
                      <a:pPr algn="ctr" fontAlgn="ctr">
                        <a:defRPr sz="1600" b="1">
                          <a:solidFill>
                            <a:srgbClr val="000000"/>
                          </a:solidFill>
                          <a:effectLst/>
                          <a:latin typeface="Calibri"/>
                        </a:defRPr>
                      </a:pPr>
                      <a:r>
                        <a:t>Mobilisation et prédéploiement</a:t>
                      </a:r>
                      <a:endParaRPr sz="1600" b="1" i="0" u="none" strike="noStrike">
                        <a:solidFill>
                          <a:srgbClr val="000000"/>
                        </a:solidFill>
                        <a:effectLst/>
                        <a:latin typeface="Calibri" panose="020F0502020204030204" pitchFamily="34" charset="0"/>
                      </a:endParaRP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defRPr sz="1600">
                          <a:solidFill>
                            <a:srgbClr val="000000"/>
                          </a:solidFill>
                          <a:effectLst/>
                          <a:latin typeface="Calibri" panose="020F0502020204030204" pitchFamily="34" charset="0"/>
                        </a:defRPr>
                      </a:pPr>
                      <a:r>
                        <a:t>Quels sont les critères de décision (facteurs ou données) à prendre en compte pour décider s’il faut mobiliser l’EIR ? </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sz="1600" b="0" i="0" u="none" strike="noStrike">
                        <a:solidFill>
                          <a:srgbClr val="000000"/>
                        </a:solidFill>
                        <a:effectLst/>
                        <a:latin typeface="Calibri"/>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sz="1600" b="0" i="0" u="none" strike="noStrike">
                        <a:solidFill>
                          <a:srgbClr val="000000"/>
                        </a:solidFill>
                        <a:effectLst/>
                        <a:latin typeface="Calibri"/>
                      </a:endParaRP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extLst>
                  <a:ext uri="{0D108BD9-81ED-4DB2-BD59-A6C34878D82A}">
                    <a16:rowId xmlns:a16="http://schemas.microsoft.com/office/drawing/2014/main" val="1404145586"/>
                  </a:ext>
                </a:extLst>
              </a:tr>
              <a:tr h="452120">
                <a:tc>
                  <a:txBody>
                    <a:bodyPr/>
                    <a:lstStyle/>
                    <a:p>
                      <a:pPr algn="ctr" fontAlgn="ctr">
                        <a:defRPr sz="1600" b="1">
                          <a:solidFill>
                            <a:srgbClr val="000000"/>
                          </a:solidFill>
                          <a:effectLst/>
                          <a:latin typeface="Calibri"/>
                        </a:defRPr>
                      </a:pPr>
                      <a:r>
                        <a:t>Mobilisation et prédéploiement</a:t>
                      </a:r>
                      <a:endParaRPr sz="1600" b="1" i="0" u="none" strike="noStrike">
                        <a:solidFill>
                          <a:srgbClr val="000000"/>
                        </a:solidFill>
                        <a:effectLst/>
                        <a:latin typeface="Calibri" panose="020F0502020204030204" pitchFamily="34" charset="0"/>
                      </a:endParaRP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defRPr sz="1600">
                          <a:solidFill>
                            <a:srgbClr val="000000"/>
                          </a:solidFill>
                          <a:effectLst/>
                          <a:latin typeface="Calibri"/>
                        </a:defRPr>
                      </a:pPr>
                      <a:r>
                        <a:t>Qui a la responsabilité et le pouvoir de mobiliser l’EIR ?</a:t>
                      </a:r>
                    </a:p>
                  </a:txBody>
                  <a:tcPr marL="9525" marR="9525" marT="9525"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sz="16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sz="1600" b="0" i="0" u="none" strike="noStrike">
                        <a:solidFill>
                          <a:srgbClr val="000000"/>
                        </a:solidFill>
                        <a:effectLst/>
                        <a:latin typeface="Calibri"/>
                      </a:endParaRP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extLst>
                  <a:ext uri="{0D108BD9-81ED-4DB2-BD59-A6C34878D82A}">
                    <a16:rowId xmlns:a16="http://schemas.microsoft.com/office/drawing/2014/main" val="4083581715"/>
                  </a:ext>
                </a:extLst>
              </a:tr>
              <a:tr h="452120">
                <a:tc>
                  <a:txBody>
                    <a:bodyPr/>
                    <a:lstStyle/>
                    <a:p>
                      <a:pPr algn="ctr" fontAlgn="ctr">
                        <a:defRPr sz="1600" b="1">
                          <a:solidFill>
                            <a:srgbClr val="000000"/>
                          </a:solidFill>
                          <a:effectLst/>
                          <a:latin typeface="Calibri"/>
                        </a:defRPr>
                      </a:pPr>
                      <a:r>
                        <a:t>Mobilisation et prédéploiement</a:t>
                      </a:r>
                      <a:endParaRPr sz="1600" b="1" i="0" u="none" strike="noStrike">
                        <a:solidFill>
                          <a:srgbClr val="000000"/>
                        </a:solidFill>
                        <a:effectLst/>
                        <a:latin typeface="Calibri" panose="020F0502020204030204" pitchFamily="34" charset="0"/>
                      </a:endParaRP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defRPr sz="1600">
                          <a:solidFill>
                            <a:srgbClr val="000000"/>
                          </a:solidFill>
                          <a:effectLst/>
                          <a:latin typeface="Calibri"/>
                        </a:defRPr>
                      </a:pPr>
                      <a:r>
                        <a:t>Comment la composition (rôles des membres) et la structure de l’EIR seront-elles décidées ?</a:t>
                      </a:r>
                    </a:p>
                  </a:txBody>
                  <a:tcPr marL="9525" marR="9525" marT="9525"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sz="16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tc>
                  <a:txBody>
                    <a:bodyPr/>
                    <a:lstStyle/>
                    <a:p>
                      <a:pPr algn="l" fontAlgn="b"/>
                      <a:endParaRPr sz="1600" b="0" i="0" u="none" strike="noStrike">
                        <a:solidFill>
                          <a:srgbClr val="000000"/>
                        </a:solidFill>
                        <a:effectLst/>
                        <a:latin typeface="Calibri"/>
                      </a:endParaRP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solidFill>
                      <a:srgbClr val="D9E1F2"/>
                    </a:solidFill>
                  </a:tcPr>
                </a:tc>
                <a:extLst>
                  <a:ext uri="{0D108BD9-81ED-4DB2-BD59-A6C34878D82A}">
                    <a16:rowId xmlns:a16="http://schemas.microsoft.com/office/drawing/2014/main" val="561026322"/>
                  </a:ext>
                </a:extLst>
              </a:tr>
              <a:tr h="452120">
                <a:tc>
                  <a:txBody>
                    <a:bodyPr/>
                    <a:lstStyle/>
                    <a:p>
                      <a:pPr algn="ctr" fontAlgn="ctr">
                        <a:defRPr sz="1600" b="1">
                          <a:solidFill>
                            <a:srgbClr val="000000"/>
                          </a:solidFill>
                          <a:effectLst/>
                          <a:latin typeface="Calibri"/>
                        </a:defRPr>
                      </a:pPr>
                      <a:r>
                        <a:t>Mobilisation et prédéploiement</a:t>
                      </a:r>
                      <a:endParaRPr sz="1600" b="1" i="0" u="none" strike="noStrike">
                        <a:solidFill>
                          <a:srgbClr val="000000"/>
                        </a:solidFill>
                        <a:effectLst/>
                        <a:latin typeface="Calibri" panose="020F0502020204030204" pitchFamily="34" charset="0"/>
                      </a:endParaRPr>
                    </a:p>
                  </a:txBody>
                  <a:tcPr marL="9525" marR="9525" marT="9525" marB="0" anchor="ctr">
                    <a:lnL w="12700" cap="flat" cmpd="sng" algn="ctr">
                      <a:solidFill>
                        <a:srgbClr val="000000"/>
                      </a:solidFill>
                      <a:prstDash val="solid"/>
                      <a:round/>
                      <a:headEnd type="none" w="med" len="med"/>
                      <a:tailEnd type="none" w="med" len="med"/>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defRPr sz="1600">
                          <a:solidFill>
                            <a:srgbClr val="000000"/>
                          </a:solidFill>
                          <a:effectLst/>
                          <a:latin typeface="Calibri"/>
                        </a:defRPr>
                      </a:pPr>
                      <a:r>
                        <a:t>Quels sont les processus de prédéploiement à mettre en œuvre pour mobiliser les membres de l’EIR ?</a:t>
                      </a:r>
                    </a:p>
                  </a:txBody>
                  <a:tcPr marL="9525" marR="9525" marT="9525"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endParaRPr sz="16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tc>
                  <a:txBody>
                    <a:bodyPr/>
                    <a:lstStyle/>
                    <a:p>
                      <a:pPr algn="l" fontAlgn="b">
                        <a:defRPr sz="1600">
                          <a:solidFill>
                            <a:srgbClr val="000000"/>
                          </a:solidFill>
                          <a:effectLst/>
                          <a:latin typeface="Calibri" panose="020F0502020204030204" pitchFamily="34" charset="0"/>
                        </a:defRPr>
                      </a:pPr>
                      <a:r>
                        <a:t> </a:t>
                      </a:r>
                    </a:p>
                  </a:txBody>
                  <a:tcPr marL="9525" marR="9525" marT="9525" marB="0" anchor="b">
                    <a:lnL>
                      <a:noFill/>
                    </a:lnL>
                    <a:lnR w="12700" cap="flat" cmpd="sng" algn="ctr">
                      <a:solidFill>
                        <a:srgbClr val="000000"/>
                      </a:solidFill>
                      <a:prstDash val="solid"/>
                      <a:round/>
                      <a:headEnd type="none" w="med" len="med"/>
                      <a:tailEnd type="none" w="med" len="med"/>
                    </a:lnR>
                    <a:lnT w="6350" cap="flat" cmpd="sng" algn="ctr">
                      <a:solidFill>
                        <a:srgbClr val="8EA9DB"/>
                      </a:solidFill>
                      <a:prstDash val="solid"/>
                      <a:round/>
                      <a:headEnd type="none" w="med" len="med"/>
                      <a:tailEnd type="none" w="med" len="med"/>
                    </a:lnT>
                    <a:lnB w="6350" cap="flat" cmpd="sng" algn="ctr">
                      <a:solidFill>
                        <a:srgbClr val="8EA9DB"/>
                      </a:solidFill>
                      <a:prstDash val="solid"/>
                      <a:round/>
                      <a:headEnd type="none" w="med" len="med"/>
                      <a:tailEnd type="none" w="med" len="med"/>
                    </a:lnB>
                  </a:tcPr>
                </a:tc>
                <a:extLst>
                  <a:ext uri="{0D108BD9-81ED-4DB2-BD59-A6C34878D82A}">
                    <a16:rowId xmlns:a16="http://schemas.microsoft.com/office/drawing/2014/main" val="2712373369"/>
                  </a:ext>
                </a:extLst>
              </a:tr>
            </a:tbl>
          </a:graphicData>
        </a:graphic>
      </p:graphicFrame>
      <p:graphicFrame>
        <p:nvGraphicFramePr>
          <p:cNvPr id="8" name="Table 7">
            <a:extLst>
              <a:ext uri="{FF2B5EF4-FFF2-40B4-BE49-F238E27FC236}">
                <a16:creationId xmlns:a16="http://schemas.microsoft.com/office/drawing/2014/main" id="{7025CE47-90AA-4008-B565-31031A4EC67B}"/>
              </a:ext>
            </a:extLst>
          </p:cNvPr>
          <p:cNvGraphicFramePr>
            <a:graphicFrameLocks noGrp="1"/>
          </p:cNvGraphicFramePr>
          <p:nvPr>
            <p:extLst>
              <p:ext uri="{D42A27DB-BD31-4B8C-83A1-F6EECF244321}">
                <p14:modId xmlns:p14="http://schemas.microsoft.com/office/powerpoint/2010/main" val="4006782640"/>
              </p:ext>
            </p:extLst>
          </p:nvPr>
        </p:nvGraphicFramePr>
        <p:xfrm>
          <a:off x="2772384" y="4571719"/>
          <a:ext cx="6413500" cy="1640205"/>
        </p:xfrm>
        <a:graphic>
          <a:graphicData uri="http://schemas.openxmlformats.org/drawingml/2006/table">
            <a:tbl>
              <a:tblPr/>
              <a:tblGrid>
                <a:gridCol w="1196901">
                  <a:extLst>
                    <a:ext uri="{9D8B030D-6E8A-4147-A177-3AD203B41FA5}">
                      <a16:colId xmlns:a16="http://schemas.microsoft.com/office/drawing/2014/main" val="725283774"/>
                    </a:ext>
                  </a:extLst>
                </a:gridCol>
                <a:gridCol w="5216599">
                  <a:extLst>
                    <a:ext uri="{9D8B030D-6E8A-4147-A177-3AD203B41FA5}">
                      <a16:colId xmlns:a16="http://schemas.microsoft.com/office/drawing/2014/main" val="3804833022"/>
                    </a:ext>
                  </a:extLst>
                </a:gridCol>
              </a:tblGrid>
              <a:tr h="381000">
                <a:tc gridSpan="2">
                  <a:txBody>
                    <a:bodyPr/>
                    <a:lstStyle/>
                    <a:p>
                      <a:pPr algn="ctr" fontAlgn="ctr">
                        <a:defRPr sz="1600" b="1" i="1">
                          <a:solidFill>
                            <a:srgbClr val="000000"/>
                          </a:solidFill>
                          <a:effectLst/>
                          <a:latin typeface="Calibri" panose="020F0502020204030204" pitchFamily="34" charset="0"/>
                        </a:defRPr>
                      </a:pPr>
                      <a:r>
                        <a:t>Clé d’évaluation</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0CECE"/>
                    </a:solidFill>
                  </a:tcPr>
                </a:tc>
                <a:tc hMerge="1">
                  <a:txBody>
                    <a:bodyPr/>
                    <a:lstStyle/>
                    <a:p>
                      <a:endParaRPr/>
                    </a:p>
                  </a:txBody>
                  <a:tcPr/>
                </a:tc>
                <a:extLst>
                  <a:ext uri="{0D108BD9-81ED-4DB2-BD59-A6C34878D82A}">
                    <a16:rowId xmlns:a16="http://schemas.microsoft.com/office/drawing/2014/main" val="1424501091"/>
                  </a:ext>
                </a:extLst>
              </a:tr>
              <a:tr h="381000">
                <a:tc>
                  <a:txBody>
                    <a:bodyPr/>
                    <a:lstStyle/>
                    <a:p>
                      <a:pPr algn="l" fontAlgn="b">
                        <a:defRPr sz="1600" i="1">
                          <a:solidFill>
                            <a:srgbClr val="000000"/>
                          </a:solidFill>
                          <a:effectLst/>
                          <a:latin typeface="Calibri" panose="020F0502020204030204" pitchFamily="34" charset="0"/>
                        </a:defRPr>
                      </a:pPr>
                      <a:r>
                        <a:t>Non</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fontAlgn="ctr">
                        <a:defRPr sz="1600" i="1">
                          <a:solidFill>
                            <a:srgbClr val="000000"/>
                          </a:solidFill>
                          <a:effectLst/>
                          <a:latin typeface="Calibri" panose="020F0502020204030204" pitchFamily="34" charset="0"/>
                        </a:defRPr>
                      </a:pPr>
                      <a:r>
                        <a:t>Ne comporte pas d’informations sur cette question</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extLst>
                  <a:ext uri="{0D108BD9-81ED-4DB2-BD59-A6C34878D82A}">
                    <a16:rowId xmlns:a16="http://schemas.microsoft.com/office/drawing/2014/main" val="1660229659"/>
                  </a:ext>
                </a:extLst>
              </a:tr>
              <a:tr h="381000">
                <a:tc>
                  <a:txBody>
                    <a:bodyPr/>
                    <a:lstStyle/>
                    <a:p>
                      <a:pPr algn="l" fontAlgn="b">
                        <a:defRPr sz="1600" i="1">
                          <a:solidFill>
                            <a:srgbClr val="000000"/>
                          </a:solidFill>
                          <a:effectLst/>
                          <a:latin typeface="Calibri" panose="020F0502020204030204" pitchFamily="34" charset="0"/>
                        </a:defRPr>
                      </a:pPr>
                      <a:r>
                        <a:t>Plus ou moins</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chemeClr val="bg1"/>
                    </a:solidFill>
                  </a:tcPr>
                </a:tc>
                <a:tc>
                  <a:txBody>
                    <a:bodyPr/>
                    <a:lstStyle/>
                    <a:p>
                      <a:pPr algn="l" fontAlgn="ctr">
                        <a:defRPr sz="1600" i="1">
                          <a:solidFill>
                            <a:srgbClr val="000000"/>
                          </a:solidFill>
                          <a:effectLst/>
                          <a:latin typeface="Calibri" panose="020F0502020204030204" pitchFamily="34" charset="0"/>
                        </a:defRPr>
                      </a:pPr>
                      <a:r>
                        <a:t>Comporte quelques informations sur cette question, mais elles sont peu claires</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solidFill>
                      <a:schemeClr val="bg1"/>
                    </a:solidFill>
                  </a:tcPr>
                </a:tc>
                <a:extLst>
                  <a:ext uri="{0D108BD9-81ED-4DB2-BD59-A6C34878D82A}">
                    <a16:rowId xmlns:a16="http://schemas.microsoft.com/office/drawing/2014/main" val="367210518"/>
                  </a:ext>
                </a:extLst>
              </a:tr>
              <a:tr h="381000">
                <a:tc>
                  <a:txBody>
                    <a:bodyPr/>
                    <a:lstStyle/>
                    <a:p>
                      <a:pPr algn="l" fontAlgn="b">
                        <a:defRPr sz="1600" i="1">
                          <a:solidFill>
                            <a:srgbClr val="000000"/>
                          </a:solidFill>
                          <a:effectLst/>
                          <a:latin typeface="Calibri" panose="020F0502020204030204" pitchFamily="34" charset="0"/>
                        </a:defRPr>
                      </a:pPr>
                      <a:r>
                        <a:t>Oui</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fontAlgn="ctr">
                        <a:defRPr sz="1600" i="1">
                          <a:solidFill>
                            <a:srgbClr val="000000"/>
                          </a:solidFill>
                          <a:effectLst/>
                          <a:latin typeface="Calibri" panose="020F0502020204030204" pitchFamily="34" charset="0"/>
                        </a:defRPr>
                      </a:pPr>
                      <a:r>
                        <a:t>Comporte des informations claires sur cette question</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687589443"/>
                  </a:ext>
                </a:extLst>
              </a:tr>
            </a:tbl>
          </a:graphicData>
        </a:graphic>
      </p:graphicFrame>
      <p:sp>
        <p:nvSpPr>
          <p:cNvPr id="5" name="ZoneTexte 4">
            <a:extLst>
              <a:ext uri="{FF2B5EF4-FFF2-40B4-BE49-F238E27FC236}">
                <a16:creationId xmlns:a16="http://schemas.microsoft.com/office/drawing/2014/main" id="{8CB5A752-4775-A7C2-5026-425DE3CE0272}"/>
              </a:ext>
            </a:extLst>
          </p:cNvPr>
          <p:cNvSpPr txBox="1"/>
          <p:nvPr/>
        </p:nvSpPr>
        <p:spPr>
          <a:xfrm>
            <a:off x="104775" y="92868"/>
            <a:ext cx="7541417"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b="1">
                <a:solidFill>
                  <a:srgbClr val="FFFFFF"/>
                </a:solidFill>
                <a:latin typeface="Source Sans Pro Bold"/>
              </a:defRPr>
            </a:pPr>
            <a:r>
              <a:t>2.3 Activité : critères de qualité des POS</a:t>
            </a:r>
            <a:endParaRPr sz="3200"/>
          </a:p>
        </p:txBody>
      </p:sp>
      <p:sp>
        <p:nvSpPr>
          <p:cNvPr id="4" name="Espace réservé du numéro de diapositive 3">
            <a:extLst>
              <a:ext uri="{FF2B5EF4-FFF2-40B4-BE49-F238E27FC236}">
                <a16:creationId xmlns:a16="http://schemas.microsoft.com/office/drawing/2014/main" id="{4E3DA03E-2CD6-EEA2-9094-441F3CFB0213}"/>
              </a:ext>
            </a:extLst>
          </p:cNvPr>
          <p:cNvSpPr>
            <a:spLocks noGrp="1"/>
          </p:cNvSpPr>
          <p:nvPr>
            <p:ph type="sldNum" sz="quarter" idx="2"/>
          </p:nvPr>
        </p:nvSpPr>
        <p:spPr>
          <a:xfrm>
            <a:off x="11528426" y="6520832"/>
            <a:ext cx="661873" cy="331947"/>
          </a:xfrm>
        </p:spPr>
        <p:txBody>
          <a:bodyPr lIns="91440" tIns="45720" rIns="91440" bIns="45720" anchor="t"/>
          <a:lstStyle/>
          <a:p>
            <a:pPr algn="r"/>
            <a:fld id="{86CB4B4D-7CA3-9044-876B-883B54F8677D}" type="slidenum">
              <a:rPr lang="fr-FR" sz="1200">
                <a:solidFill>
                  <a:srgbClr val="7F7F7F"/>
                </a:solidFill>
              </a:rPr>
              <a:pPr algn="r"/>
              <a:t>30</a:t>
            </a:fld>
            <a:endParaRPr sz="1200">
              <a:solidFill>
                <a:srgbClr val="7F7F7F"/>
              </a:solidFill>
            </a:endParaRPr>
          </a:p>
        </p:txBody>
      </p:sp>
    </p:spTree>
    <p:extLst>
      <p:ext uri="{BB962C8B-B14F-4D97-AF65-F5344CB8AC3E}">
        <p14:creationId xmlns:p14="http://schemas.microsoft.com/office/powerpoint/2010/main" val="2301161319"/>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2C1F7-E3A8-4E60-8753-FABA3BB40741}"/>
              </a:ext>
            </a:extLst>
          </p:cNvPr>
          <p:cNvSpPr>
            <a:spLocks noGrp="1"/>
          </p:cNvSpPr>
          <p:nvPr>
            <p:ph type="title"/>
          </p:nvPr>
        </p:nvSpPr>
        <p:spPr>
          <a:xfrm>
            <a:off x="104832" y="915924"/>
            <a:ext cx="7715319" cy="646114"/>
          </a:xfrm>
        </p:spPr>
        <p:txBody>
          <a:bodyPr lIns="45719" tIns="45720" rIns="45719" bIns="45720" anchor="ctr">
            <a:normAutofit/>
          </a:bodyPr>
          <a:lstStyle/>
          <a:p>
            <a:pPr>
              <a:defRPr sz="2800" b="1">
                <a:solidFill>
                  <a:srgbClr val="951D19"/>
                </a:solidFill>
                <a:latin typeface="Source Sans Pro Regular"/>
              </a:defRPr>
            </a:pPr>
            <a:r>
              <a:t>Questions à prendre en compte dans la réflexion</a:t>
            </a:r>
          </a:p>
        </p:txBody>
      </p:sp>
      <p:sp>
        <p:nvSpPr>
          <p:cNvPr id="3" name="Text Placeholder 2">
            <a:extLst>
              <a:ext uri="{FF2B5EF4-FFF2-40B4-BE49-F238E27FC236}">
                <a16:creationId xmlns:a16="http://schemas.microsoft.com/office/drawing/2014/main" id="{00959E9E-68D2-4E31-8EE8-27F8A013F485}"/>
              </a:ext>
            </a:extLst>
          </p:cNvPr>
          <p:cNvSpPr>
            <a:spLocks noGrp="1"/>
          </p:cNvSpPr>
          <p:nvPr>
            <p:ph type="body" idx="1"/>
          </p:nvPr>
        </p:nvSpPr>
        <p:spPr>
          <a:xfrm>
            <a:off x="1000125" y="1949470"/>
            <a:ext cx="10068392" cy="3475353"/>
          </a:xfrm>
        </p:spPr>
        <p:txBody>
          <a:bodyPr lIns="45719" tIns="45720" rIns="45719" bIns="45720" anchor="t">
            <a:normAutofit/>
          </a:bodyPr>
          <a:lstStyle/>
          <a:p>
            <a:pPr marL="307975" indent="-307975" hangingPunct="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Calibri"/>
              </a:defRPr>
            </a:pPr>
            <a:r>
              <a:t>Quels sont, pour cet exemple de POS, les points forts et les points à améliorer ? </a:t>
            </a:r>
            <a:endParaRPr>
              <a:solidFill>
                <a:srgbClr val="10253F"/>
              </a:solidFill>
              <a:cs typeface="Arial"/>
            </a:endParaRPr>
          </a:p>
          <a:p>
            <a:pPr marL="307975" indent="-307975" hangingPunct="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Calibri"/>
              </a:defRPr>
            </a:pPr>
            <a:r>
              <a:t>Comment pourrait-on améliorer cette POS ?</a:t>
            </a:r>
            <a:endParaRPr>
              <a:solidFill>
                <a:srgbClr val="10253F"/>
              </a:solidFill>
              <a:cs typeface="Arial"/>
            </a:endParaRPr>
          </a:p>
          <a:p>
            <a:pPr marL="307975" indent="-307975" hangingPunct="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Calibri"/>
              </a:defRPr>
            </a:pPr>
            <a:r>
              <a:t>En quoi le manque dʼinformations pourrait-il poser problème au moment de mobiliser une EIR en sʼappuyant sur la POS ?</a:t>
            </a:r>
          </a:p>
          <a:p>
            <a:pPr marL="307975" indent="-307975" hangingPunct="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Calibri"/>
              </a:defRPr>
            </a:pPr>
            <a:r>
              <a:t>Quels aspects de cette POS pourriez-vous reprendre dans le cadre de lʼutilisation dans votre travail de POS applicables aux EIR ?</a:t>
            </a:r>
          </a:p>
          <a:p>
            <a:pPr marL="307975" indent="-307975" hangingPunct="0">
              <a:lnSpc>
                <a:spcPct val="100000"/>
              </a:lnSpc>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a:solidFill>
                <a:srgbClr val="10253F"/>
              </a:solidFill>
              <a:cs typeface="Arial"/>
              <a:sym typeface="Calibri"/>
            </a:endParaRPr>
          </a:p>
        </p:txBody>
      </p:sp>
      <p:sp>
        <p:nvSpPr>
          <p:cNvPr id="5" name="ZoneTexte 4">
            <a:extLst>
              <a:ext uri="{FF2B5EF4-FFF2-40B4-BE49-F238E27FC236}">
                <a16:creationId xmlns:a16="http://schemas.microsoft.com/office/drawing/2014/main" id="{52ADACC2-38B3-E070-67E5-F674259B49AF}"/>
              </a:ext>
            </a:extLst>
          </p:cNvPr>
          <p:cNvSpPr txBox="1"/>
          <p:nvPr/>
        </p:nvSpPr>
        <p:spPr>
          <a:xfrm>
            <a:off x="104775" y="92868"/>
            <a:ext cx="7541417"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b="1">
                <a:solidFill>
                  <a:srgbClr val="FFFFFF"/>
                </a:solidFill>
                <a:latin typeface="Source Sans Pro Bold"/>
              </a:defRPr>
            </a:pPr>
            <a:r>
              <a:t>2.3 Activité : critères de qualité des POS</a:t>
            </a:r>
            <a:endParaRPr sz="3200"/>
          </a:p>
        </p:txBody>
      </p:sp>
      <p:sp>
        <p:nvSpPr>
          <p:cNvPr id="6" name="Espace réservé du numéro de diapositive 5">
            <a:extLst>
              <a:ext uri="{FF2B5EF4-FFF2-40B4-BE49-F238E27FC236}">
                <a16:creationId xmlns:a16="http://schemas.microsoft.com/office/drawing/2014/main" id="{5C7E1DE3-4DB7-76B9-F21D-3180F362AD05}"/>
              </a:ext>
            </a:extLst>
          </p:cNvPr>
          <p:cNvSpPr>
            <a:spLocks noGrp="1"/>
          </p:cNvSpPr>
          <p:nvPr>
            <p:ph type="sldNum" sz="quarter" idx="2"/>
          </p:nvPr>
        </p:nvSpPr>
        <p:spPr>
          <a:xfrm>
            <a:off x="11552238" y="6532738"/>
            <a:ext cx="638061" cy="320041"/>
          </a:xfrm>
        </p:spPr>
        <p:txBody>
          <a:bodyPr lIns="91440" tIns="45720" rIns="91440" bIns="45720" anchor="t"/>
          <a:lstStyle/>
          <a:p>
            <a:pPr algn="r"/>
            <a:fld id="{86CB4B4D-7CA3-9044-876B-883B54F8677D}" type="slidenum">
              <a:rPr lang="fr-FR" sz="1200">
                <a:solidFill>
                  <a:srgbClr val="7F7F7F"/>
                </a:solidFill>
              </a:rPr>
              <a:pPr algn="r"/>
              <a:t>31</a:t>
            </a:fld>
            <a:endParaRPr sz="1200">
              <a:solidFill>
                <a:srgbClr val="7F7F7F"/>
              </a:solidFill>
            </a:endParaRPr>
          </a:p>
        </p:txBody>
      </p:sp>
    </p:spTree>
    <p:extLst>
      <p:ext uri="{BB962C8B-B14F-4D97-AF65-F5344CB8AC3E}">
        <p14:creationId xmlns:p14="http://schemas.microsoft.com/office/powerpoint/2010/main" val="2136284726"/>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1903228" y="1724732"/>
            <a:ext cx="8033296" cy="1870076"/>
          </a:xfrm>
          <a:prstGeom prst="rect">
            <a:avLst/>
          </a:prstGeom>
        </p:spPr>
        <p:txBody>
          <a:bodyPr lIns="0" tIns="0" rIns="0" bIns="0"/>
          <a:lstStyle>
            <a:lvl1pPr>
              <a:spcBef>
                <a:spcPts val="0"/>
              </a:spcBef>
              <a:defRPr sz="3200"/>
            </a:lvl1pPr>
          </a:lstStyle>
          <a:p>
            <a:pPr>
              <a:defRPr b="1"/>
            </a:pPr>
            <a:r>
              <a:t>2.4 Activité de groupe : </a:t>
            </a:r>
            <a:endParaRPr b="1">
              <a:solidFill>
                <a:srgbClr val="FF0000"/>
              </a:solidFill>
              <a:highlight>
                <a:srgbClr val="FFFF00"/>
              </a:highlight>
            </a:endParaRPr>
          </a:p>
          <a:p>
            <a:pPr>
              <a:defRPr b="1"/>
            </a:pPr>
            <a:r>
              <a:t>élaborer son propre modèle de POS</a:t>
            </a:r>
            <a:endParaRPr b="1">
              <a:solidFill>
                <a:srgbClr val="FF0000"/>
              </a:solidFill>
              <a:highlight>
                <a:srgbClr val="FFFF00"/>
              </a:highlight>
            </a:endParaRPr>
          </a:p>
        </p:txBody>
      </p:sp>
      <p:sp>
        <p:nvSpPr>
          <p:cNvPr id="3" name="Espace réservé du numéro de diapositive 2">
            <a:extLst>
              <a:ext uri="{FF2B5EF4-FFF2-40B4-BE49-F238E27FC236}">
                <a16:creationId xmlns:a16="http://schemas.microsoft.com/office/drawing/2014/main" id="{DC891EDA-B7E8-4AC5-51E3-4AE148B48368}"/>
              </a:ext>
            </a:extLst>
          </p:cNvPr>
          <p:cNvSpPr>
            <a:spLocks noGrp="1"/>
          </p:cNvSpPr>
          <p:nvPr>
            <p:ph type="sldNum" sz="quarter" idx="2"/>
          </p:nvPr>
        </p:nvSpPr>
        <p:spPr>
          <a:xfrm>
            <a:off x="11590050" y="6583319"/>
            <a:ext cx="602341" cy="272416"/>
          </a:xfrm>
        </p:spPr>
        <p:txBody>
          <a:bodyPr lIns="91440" tIns="45720" rIns="91440" bIns="45720" anchor="t"/>
          <a:lstStyle/>
          <a:p>
            <a:pPr algn="r"/>
            <a:fld id="{86CB4B4D-7CA3-9044-876B-883B54F8677D}" type="slidenum">
              <a:rPr lang="fr-FR" sz="1200" dirty="0">
                <a:solidFill>
                  <a:srgbClr val="7F7F7F"/>
                </a:solidFill>
              </a:rPr>
              <a:pPr algn="r"/>
              <a:t>32</a:t>
            </a:fld>
            <a:endParaRPr sz="1200">
              <a:solidFill>
                <a:srgbClr val="7F7F7F"/>
              </a:solidFill>
            </a:endParaRPr>
          </a:p>
        </p:txBody>
      </p:sp>
    </p:spTree>
    <p:extLst>
      <p:ext uri="{BB962C8B-B14F-4D97-AF65-F5344CB8AC3E}">
        <p14:creationId xmlns:p14="http://schemas.microsoft.com/office/powerpoint/2010/main" val="3358929052"/>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2C1F7-E3A8-4E60-8753-FABA3BB40741}"/>
              </a:ext>
            </a:extLst>
          </p:cNvPr>
          <p:cNvSpPr>
            <a:spLocks noGrp="1"/>
          </p:cNvSpPr>
          <p:nvPr>
            <p:ph type="title"/>
          </p:nvPr>
        </p:nvSpPr>
        <p:spPr>
          <a:xfrm>
            <a:off x="159490" y="1025055"/>
            <a:ext cx="3571875" cy="646114"/>
          </a:xfrm>
        </p:spPr>
        <p:txBody>
          <a:bodyPr lIns="45719" tIns="45720" rIns="45719" bIns="45720" anchor="ctr">
            <a:normAutofit/>
          </a:bodyPr>
          <a:lstStyle/>
          <a:p>
            <a:pPr>
              <a:defRPr sz="2800" b="1">
                <a:solidFill>
                  <a:srgbClr val="951D19"/>
                </a:solidFill>
                <a:latin typeface="Source Sans Pro Regular"/>
              </a:defRPr>
            </a:pPr>
            <a:r>
              <a:t>Consignes</a:t>
            </a:r>
          </a:p>
        </p:txBody>
      </p:sp>
      <p:sp>
        <p:nvSpPr>
          <p:cNvPr id="3" name="Text Placeholder 2">
            <a:extLst>
              <a:ext uri="{FF2B5EF4-FFF2-40B4-BE49-F238E27FC236}">
                <a16:creationId xmlns:a16="http://schemas.microsoft.com/office/drawing/2014/main" id="{00959E9E-68D2-4E31-8EE8-27F8A013F485}"/>
              </a:ext>
            </a:extLst>
          </p:cNvPr>
          <p:cNvSpPr>
            <a:spLocks noGrp="1"/>
          </p:cNvSpPr>
          <p:nvPr>
            <p:ph type="body" idx="1"/>
          </p:nvPr>
        </p:nvSpPr>
        <p:spPr>
          <a:xfrm>
            <a:off x="1155560" y="2009553"/>
            <a:ext cx="9341458" cy="3891519"/>
          </a:xfrm>
        </p:spPr>
        <p:txBody>
          <a:bodyPr lIns="45719" tIns="45720" rIns="45719" bIns="45720" anchor="t">
            <a:normAutofit fontScale="92500" lnSpcReduction="10000"/>
          </a:bodyPr>
          <a:lstStyle/>
          <a:p>
            <a:pPr marL="307975" lvl="2" indent="-307975" hangingPunct="0">
              <a:lnSpc>
                <a:spcPct val="110000"/>
              </a:lnSpc>
              <a:spcBef>
                <a:spcPts val="500"/>
              </a:spcBef>
              <a:buClr>
                <a:schemeClr val="accent3"/>
              </a:buClr>
              <a:buFont typeface="Arial"/>
              <a:buChar char="•"/>
              <a:defRPr sz="2400">
                <a:solidFill>
                  <a:srgbClr val="10253F"/>
                </a:solidFill>
                <a:latin typeface="Source Sans Pro Regular"/>
                <a:ea typeface="Source Sans Pro Regular"/>
                <a:cs typeface="Arial"/>
                <a:sym typeface="Source Sans Pro Regular"/>
              </a:defRPr>
            </a:pPr>
            <a:r>
              <a:rPr dirty="0"/>
              <a:t>Un </a:t>
            </a:r>
            <a:r>
              <a:rPr dirty="0" err="1"/>
              <a:t>modèle</a:t>
            </a:r>
            <a:r>
              <a:rPr dirty="0"/>
              <a:t> standard de POS applicable aux EIR </a:t>
            </a:r>
            <a:r>
              <a:rPr dirty="0" err="1"/>
              <a:t>va</a:t>
            </a:r>
            <a:r>
              <a:rPr dirty="0"/>
              <a:t> </a:t>
            </a:r>
            <a:r>
              <a:rPr dirty="0" err="1"/>
              <a:t>vous</a:t>
            </a:r>
            <a:r>
              <a:rPr dirty="0"/>
              <a:t> </a:t>
            </a:r>
            <a:r>
              <a:rPr dirty="0" err="1"/>
              <a:t>être</a:t>
            </a:r>
            <a:r>
              <a:rPr dirty="0"/>
              <a:t> remis</a:t>
            </a:r>
            <a:endParaRPr dirty="0">
              <a:solidFill>
                <a:srgbClr val="10253F"/>
              </a:solidFill>
              <a:cs typeface="Arial"/>
            </a:endParaRPr>
          </a:p>
          <a:p>
            <a:pPr marL="307975" lvl="2" indent="-307975">
              <a:lnSpc>
                <a:spcPct val="110000"/>
              </a:lnSpc>
              <a:spcBef>
                <a:spcPts val="500"/>
              </a:spcBef>
              <a:buClr>
                <a:schemeClr val="accent3"/>
              </a:buClr>
              <a:buFont typeface="Arial"/>
              <a:buChar char="•"/>
              <a:defRPr sz="2400">
                <a:latin typeface="Source Sans Pro Regular"/>
                <a:ea typeface="Source Sans Pro Regular"/>
                <a:cs typeface="Source Sans Pro Regular"/>
                <a:sym typeface="Source Sans Pro Regular"/>
              </a:defRPr>
            </a:pPr>
            <a:endParaRPr dirty="0">
              <a:solidFill>
                <a:srgbClr val="10253F"/>
              </a:solidFill>
              <a:cs typeface="Arial"/>
            </a:endParaRPr>
          </a:p>
          <a:p>
            <a:pPr marL="307975" lvl="2" indent="-307975" hangingPunct="0">
              <a:lnSpc>
                <a:spcPct val="110000"/>
              </a:lnSpc>
              <a:spcBef>
                <a:spcPts val="500"/>
              </a:spcBef>
              <a:buClr>
                <a:schemeClr val="accent3"/>
              </a:buClr>
              <a:buFont typeface="Arial"/>
              <a:buChar char="•"/>
              <a:defRPr sz="2400">
                <a:solidFill>
                  <a:srgbClr val="10253F"/>
                </a:solidFill>
                <a:latin typeface="Source Sans Pro Regular"/>
                <a:ea typeface="Source Sans Pro Regular"/>
                <a:cs typeface="Arial"/>
                <a:sym typeface="Source Sans Pro Regular"/>
              </a:defRPr>
            </a:pPr>
            <a:r>
              <a:rPr dirty="0"/>
              <a:t>​</a:t>
            </a:r>
            <a:r>
              <a:rPr dirty="0" err="1"/>
              <a:t>Chaque</a:t>
            </a:r>
            <a:r>
              <a:rPr dirty="0"/>
              <a:t> </a:t>
            </a:r>
            <a:r>
              <a:rPr dirty="0" err="1"/>
              <a:t>groupe</a:t>
            </a:r>
            <a:r>
              <a:rPr dirty="0"/>
              <a:t> </a:t>
            </a:r>
            <a:r>
              <a:rPr dirty="0" err="1"/>
              <a:t>s’appuie</a:t>
            </a:r>
            <a:r>
              <a:rPr dirty="0"/>
              <a:t> sur la situation du pays et sur les </a:t>
            </a:r>
            <a:r>
              <a:rPr dirty="0" err="1"/>
              <a:t>critères</a:t>
            </a:r>
            <a:r>
              <a:rPr dirty="0"/>
              <a:t> de </a:t>
            </a:r>
            <a:r>
              <a:rPr dirty="0" err="1"/>
              <a:t>qualité</a:t>
            </a:r>
            <a:r>
              <a:rPr dirty="0"/>
              <a:t> des POS </a:t>
            </a:r>
            <a:r>
              <a:rPr dirty="0" err="1"/>
              <a:t>étudiés</a:t>
            </a:r>
            <a:r>
              <a:rPr dirty="0"/>
              <a:t> dans le cadre de </a:t>
            </a:r>
            <a:r>
              <a:rPr dirty="0" err="1"/>
              <a:t>l’exercice</a:t>
            </a:r>
            <a:r>
              <a:rPr dirty="0"/>
              <a:t> </a:t>
            </a:r>
            <a:r>
              <a:rPr dirty="0" err="1"/>
              <a:t>précédent</a:t>
            </a:r>
            <a:r>
              <a:rPr dirty="0"/>
              <a:t> pour adapter le </a:t>
            </a:r>
            <a:r>
              <a:rPr dirty="0" err="1"/>
              <a:t>modèle</a:t>
            </a:r>
            <a:r>
              <a:rPr dirty="0"/>
              <a:t> standard et </a:t>
            </a:r>
            <a:r>
              <a:rPr dirty="0" err="1"/>
              <a:t>élaborer</a:t>
            </a:r>
            <a:r>
              <a:rPr dirty="0"/>
              <a:t> un </a:t>
            </a:r>
            <a:r>
              <a:rPr dirty="0" err="1"/>
              <a:t>modèle</a:t>
            </a:r>
            <a:r>
              <a:rPr dirty="0"/>
              <a:t> propre aux EIR du pays</a:t>
            </a:r>
          </a:p>
          <a:p>
            <a:pPr marL="307975" lvl="5" indent="-307975" hangingPunct="0">
              <a:lnSpc>
                <a:spcPct val="110000"/>
              </a:lnSpc>
              <a:spcBef>
                <a:spcPts val="500"/>
              </a:spcBef>
              <a:buClr>
                <a:schemeClr val="accent3"/>
              </a:buClr>
              <a:buFont typeface="Arial"/>
              <a:buChar char="•"/>
              <a:defRPr sz="2400">
                <a:latin typeface="Source Sans Pro Regular"/>
                <a:ea typeface="Source Sans Pro Regular"/>
                <a:cs typeface="Source Sans Pro Regular"/>
                <a:sym typeface="Source Sans Pro Regular"/>
              </a:defRPr>
            </a:pPr>
            <a:endParaRPr dirty="0">
              <a:solidFill>
                <a:srgbClr val="10253F"/>
              </a:solidFill>
              <a:cs typeface="Arial"/>
            </a:endParaRPr>
          </a:p>
          <a:p>
            <a:pPr marL="307975" lvl="2" indent="-307975" hangingPunct="0">
              <a:lnSpc>
                <a:spcPct val="110000"/>
              </a:lnSpc>
              <a:spcBef>
                <a:spcPts val="500"/>
              </a:spcBef>
              <a:buClr>
                <a:schemeClr val="accent3"/>
              </a:buClr>
              <a:buFont typeface="Arial"/>
              <a:buChar char="•"/>
              <a:defRPr sz="2400">
                <a:solidFill>
                  <a:srgbClr val="10253F"/>
                </a:solidFill>
                <a:latin typeface="Source Sans Pro Regular"/>
                <a:ea typeface="Source Sans Pro Regular"/>
                <a:cs typeface="Arial"/>
                <a:sym typeface="Source Sans Pro Regular"/>
              </a:defRPr>
            </a:pPr>
            <a:r>
              <a:rPr dirty="0" err="1"/>
              <a:t>Chaque</a:t>
            </a:r>
            <a:r>
              <a:rPr dirty="0"/>
              <a:t> </a:t>
            </a:r>
            <a:r>
              <a:rPr dirty="0" err="1"/>
              <a:t>groupe</a:t>
            </a:r>
            <a:r>
              <a:rPr dirty="0"/>
              <a:t> </a:t>
            </a:r>
            <a:r>
              <a:rPr dirty="0" err="1"/>
              <a:t>désigne</a:t>
            </a:r>
            <a:r>
              <a:rPr dirty="0"/>
              <a:t> un rapporteur qui </a:t>
            </a:r>
            <a:r>
              <a:rPr dirty="0" err="1"/>
              <a:t>présentera</a:t>
            </a:r>
            <a:r>
              <a:rPr dirty="0"/>
              <a:t> </a:t>
            </a:r>
            <a:r>
              <a:rPr dirty="0" err="1"/>
              <a:t>en</a:t>
            </a:r>
            <a:r>
              <a:rPr dirty="0"/>
              <a:t> </a:t>
            </a:r>
            <a:r>
              <a:rPr dirty="0" err="1"/>
              <a:t>plénière</a:t>
            </a:r>
            <a:r>
              <a:rPr dirty="0"/>
              <a:t> le </a:t>
            </a:r>
            <a:r>
              <a:rPr dirty="0" err="1"/>
              <a:t>résultat</a:t>
            </a:r>
            <a:r>
              <a:rPr dirty="0"/>
              <a:t> de </a:t>
            </a:r>
            <a:r>
              <a:rPr dirty="0" err="1"/>
              <a:t>ses</a:t>
            </a:r>
            <a:r>
              <a:rPr dirty="0"/>
              <a:t> discussions et de son travail</a:t>
            </a:r>
          </a:p>
          <a:p>
            <a:pPr marL="307975" lvl="2" indent="-307975">
              <a:lnSpc>
                <a:spcPct val="110000"/>
              </a:lnSpc>
              <a:spcBef>
                <a:spcPts val="500"/>
              </a:spcBef>
              <a:buClr>
                <a:schemeClr val="accent3"/>
              </a:buClr>
              <a:buFont typeface="Arial"/>
              <a:buChar char="•"/>
              <a:defRPr sz="2400">
                <a:latin typeface="Source Sans Pro Regular"/>
                <a:ea typeface="Source Sans Pro Regular"/>
                <a:cs typeface="Source Sans Pro Regular"/>
                <a:sym typeface="Source Sans Pro Regular"/>
              </a:defRPr>
            </a:pPr>
            <a:endParaRPr dirty="0">
              <a:solidFill>
                <a:srgbClr val="10253F"/>
              </a:solidFill>
              <a:cs typeface="Arial"/>
            </a:endParaRPr>
          </a:p>
          <a:p>
            <a:pPr marL="307975" lvl="2" indent="-307975">
              <a:lnSpc>
                <a:spcPct val="110000"/>
              </a:lnSpc>
              <a:spcBef>
                <a:spcPts val="500"/>
              </a:spcBef>
              <a:buClr>
                <a:schemeClr val="accent3"/>
              </a:buClr>
              <a:buFont typeface="Arial"/>
              <a:buChar char="•"/>
              <a:defRPr sz="2400">
                <a:solidFill>
                  <a:srgbClr val="10253F"/>
                </a:solidFill>
                <a:latin typeface="Source Sans Pro Regular"/>
                <a:ea typeface="Source Sans Pro Regular"/>
                <a:cs typeface="Arial"/>
                <a:sym typeface="Source Sans Pro Regular"/>
              </a:defRPr>
            </a:pPr>
            <a:r>
              <a:rPr dirty="0"/>
              <a:t>Durée : 30 minutes</a:t>
            </a:r>
          </a:p>
        </p:txBody>
      </p:sp>
      <p:sp>
        <p:nvSpPr>
          <p:cNvPr id="5" name="ZoneTexte 4">
            <a:extLst>
              <a:ext uri="{FF2B5EF4-FFF2-40B4-BE49-F238E27FC236}">
                <a16:creationId xmlns:a16="http://schemas.microsoft.com/office/drawing/2014/main" id="{52ADACC2-38B3-E070-67E5-F674259B49AF}"/>
              </a:ext>
            </a:extLst>
          </p:cNvPr>
          <p:cNvSpPr txBox="1"/>
          <p:nvPr/>
        </p:nvSpPr>
        <p:spPr>
          <a:xfrm>
            <a:off x="85062" y="20847"/>
            <a:ext cx="10689618"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b="1">
                <a:solidFill>
                  <a:srgbClr val="FFFFFF"/>
                </a:solidFill>
                <a:latin typeface="Source Sans Pro Bold"/>
              </a:defRPr>
            </a:pPr>
            <a:r>
              <a:rPr sz="2800" dirty="0"/>
              <a:t>2.4 </a:t>
            </a:r>
            <a:r>
              <a:rPr sz="2800" dirty="0" err="1"/>
              <a:t>Activité</a:t>
            </a:r>
            <a:r>
              <a:rPr sz="2800" dirty="0"/>
              <a:t> de </a:t>
            </a:r>
            <a:r>
              <a:rPr sz="2800" dirty="0" err="1"/>
              <a:t>groupe</a:t>
            </a:r>
            <a:r>
              <a:rPr sz="2800" dirty="0"/>
              <a:t> : </a:t>
            </a:r>
            <a:r>
              <a:rPr sz="2800" dirty="0" err="1"/>
              <a:t>élaborer</a:t>
            </a:r>
            <a:r>
              <a:rPr sz="2800" dirty="0"/>
              <a:t> son propre </a:t>
            </a:r>
            <a:r>
              <a:rPr sz="2800" dirty="0" err="1"/>
              <a:t>modèle</a:t>
            </a:r>
            <a:r>
              <a:rPr sz="2800" dirty="0"/>
              <a:t> de POS</a:t>
            </a:r>
          </a:p>
        </p:txBody>
      </p:sp>
      <p:sp>
        <p:nvSpPr>
          <p:cNvPr id="6" name="Espace réservé du numéro de diapositive 5">
            <a:extLst>
              <a:ext uri="{FF2B5EF4-FFF2-40B4-BE49-F238E27FC236}">
                <a16:creationId xmlns:a16="http://schemas.microsoft.com/office/drawing/2014/main" id="{351318AE-D330-0207-4844-EF5617134878}"/>
              </a:ext>
            </a:extLst>
          </p:cNvPr>
          <p:cNvSpPr>
            <a:spLocks noGrp="1"/>
          </p:cNvSpPr>
          <p:nvPr>
            <p:ph type="sldNum" sz="quarter" idx="2"/>
          </p:nvPr>
        </p:nvSpPr>
        <p:spPr>
          <a:xfrm>
            <a:off x="11742738" y="6508926"/>
            <a:ext cx="447561" cy="415290"/>
          </a:xfrm>
        </p:spPr>
        <p:txBody>
          <a:bodyPr lIns="91440" tIns="45720" rIns="91440" bIns="45720" anchor="t"/>
          <a:lstStyle/>
          <a:p>
            <a:pPr algn="r"/>
            <a:fld id="{86CB4B4D-7CA3-9044-876B-883B54F8677D}" type="slidenum">
              <a:rPr lang="fr-FR" sz="1200" dirty="0">
                <a:solidFill>
                  <a:srgbClr val="7F7F7F"/>
                </a:solidFill>
              </a:rPr>
              <a:pPr algn="r"/>
              <a:t>33</a:t>
            </a:fld>
            <a:endParaRPr sz="1200">
              <a:solidFill>
                <a:srgbClr val="7F7F7F"/>
              </a:solidFill>
            </a:endParaRPr>
          </a:p>
        </p:txBody>
      </p:sp>
    </p:spTree>
    <p:extLst>
      <p:ext uri="{BB962C8B-B14F-4D97-AF65-F5344CB8AC3E}">
        <p14:creationId xmlns:p14="http://schemas.microsoft.com/office/powerpoint/2010/main" val="2738237426"/>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2C1F7-E3A8-4E60-8753-FABA3BB40741}"/>
              </a:ext>
            </a:extLst>
          </p:cNvPr>
          <p:cNvSpPr>
            <a:spLocks noGrp="1"/>
          </p:cNvSpPr>
          <p:nvPr>
            <p:ph type="title"/>
          </p:nvPr>
        </p:nvSpPr>
        <p:spPr>
          <a:xfrm>
            <a:off x="236105" y="748161"/>
            <a:ext cx="5859895" cy="394839"/>
          </a:xfrm>
        </p:spPr>
        <p:txBody>
          <a:bodyPr lIns="45719" tIns="45720" rIns="45719" bIns="45720" anchor="ctr">
            <a:normAutofit fontScale="90000"/>
          </a:bodyPr>
          <a:lstStyle/>
          <a:p>
            <a:pPr>
              <a:defRPr sz="2400" b="1">
                <a:solidFill>
                  <a:srgbClr val="951D19"/>
                </a:solidFill>
                <a:latin typeface="Source Sans Pro Regular"/>
              </a:defRPr>
            </a:pPr>
            <a:r>
              <a:rPr dirty="0" err="1"/>
              <a:t>Modèle</a:t>
            </a:r>
            <a:r>
              <a:rPr dirty="0"/>
              <a:t> standard de POS applicable aux EIR</a:t>
            </a:r>
          </a:p>
        </p:txBody>
      </p:sp>
      <p:sp>
        <p:nvSpPr>
          <p:cNvPr id="5" name="ZoneTexte 4">
            <a:extLst>
              <a:ext uri="{FF2B5EF4-FFF2-40B4-BE49-F238E27FC236}">
                <a16:creationId xmlns:a16="http://schemas.microsoft.com/office/drawing/2014/main" id="{52ADACC2-38B3-E070-67E5-F674259B49AF}"/>
              </a:ext>
            </a:extLst>
          </p:cNvPr>
          <p:cNvSpPr txBox="1"/>
          <p:nvPr/>
        </p:nvSpPr>
        <p:spPr>
          <a:xfrm>
            <a:off x="0" y="32362"/>
            <a:ext cx="10392243"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b="1">
                <a:solidFill>
                  <a:srgbClr val="FFFFFF"/>
                </a:solidFill>
                <a:latin typeface="Source Sans Pro Bold"/>
              </a:defRPr>
            </a:pPr>
            <a:r>
              <a:rPr sz="2800" dirty="0"/>
              <a:t>2.4 </a:t>
            </a:r>
            <a:r>
              <a:rPr sz="2800" dirty="0" err="1"/>
              <a:t>Activité</a:t>
            </a:r>
            <a:r>
              <a:rPr sz="2800" dirty="0"/>
              <a:t> de </a:t>
            </a:r>
            <a:r>
              <a:rPr sz="2800" dirty="0" err="1"/>
              <a:t>groupe</a:t>
            </a:r>
            <a:r>
              <a:rPr sz="2800" dirty="0"/>
              <a:t> : </a:t>
            </a:r>
            <a:r>
              <a:rPr sz="2800" dirty="0" err="1"/>
              <a:t>élaborer</a:t>
            </a:r>
            <a:r>
              <a:rPr sz="2800" dirty="0"/>
              <a:t> son propre </a:t>
            </a:r>
            <a:r>
              <a:rPr sz="2800" dirty="0" err="1"/>
              <a:t>modèle</a:t>
            </a:r>
            <a:r>
              <a:rPr sz="2800" dirty="0"/>
              <a:t> de POS</a:t>
            </a:r>
          </a:p>
        </p:txBody>
      </p:sp>
      <p:graphicFrame>
        <p:nvGraphicFramePr>
          <p:cNvPr id="8" name="Table 7">
            <a:extLst>
              <a:ext uri="{FF2B5EF4-FFF2-40B4-BE49-F238E27FC236}">
                <a16:creationId xmlns:a16="http://schemas.microsoft.com/office/drawing/2014/main" id="{71119C54-3A3D-906B-877C-47D935645DA1}"/>
              </a:ext>
            </a:extLst>
          </p:cNvPr>
          <p:cNvGraphicFramePr>
            <a:graphicFrameLocks noGrp="1"/>
          </p:cNvGraphicFramePr>
          <p:nvPr>
            <p:extLst>
              <p:ext uri="{D42A27DB-BD31-4B8C-83A1-F6EECF244321}">
                <p14:modId xmlns:p14="http://schemas.microsoft.com/office/powerpoint/2010/main" val="3550743584"/>
              </p:ext>
            </p:extLst>
          </p:nvPr>
        </p:nvGraphicFramePr>
        <p:xfrm>
          <a:off x="1264920" y="1136866"/>
          <a:ext cx="9721654" cy="4972972"/>
        </p:xfrm>
        <a:graphic>
          <a:graphicData uri="http://schemas.openxmlformats.org/drawingml/2006/table">
            <a:tbl>
              <a:tblPr firstRow="1" firstCol="1" bandRow="1">
                <a:tableStyleId>{5940675A-B579-460E-94D1-54222C63F5DA}</a:tableStyleId>
              </a:tblPr>
              <a:tblGrid>
                <a:gridCol w="2132490">
                  <a:extLst>
                    <a:ext uri="{9D8B030D-6E8A-4147-A177-3AD203B41FA5}">
                      <a16:colId xmlns:a16="http://schemas.microsoft.com/office/drawing/2014/main" val="2004647166"/>
                    </a:ext>
                  </a:extLst>
                </a:gridCol>
                <a:gridCol w="7589164">
                  <a:extLst>
                    <a:ext uri="{9D8B030D-6E8A-4147-A177-3AD203B41FA5}">
                      <a16:colId xmlns:a16="http://schemas.microsoft.com/office/drawing/2014/main" val="1273076713"/>
                    </a:ext>
                  </a:extLst>
                </a:gridCol>
              </a:tblGrid>
              <a:tr h="230201">
                <a:tc gridSpan="2">
                  <a:txBody>
                    <a:bodyPr/>
                    <a:lstStyle/>
                    <a:p>
                      <a:pPr algn="ctr">
                        <a:defRPr sz="1600" b="1">
                          <a:solidFill>
                            <a:schemeClr val="bg1"/>
                          </a:solidFill>
                          <a:effectLst/>
                        </a:defRPr>
                      </a:pPr>
                      <a:r>
                        <a:rPr sz="1200"/>
                        <a:t>Introduction</a:t>
                      </a:r>
                    </a:p>
                  </a:txBody>
                  <a:tcPr marL="68580" marR="68580" marT="0" marB="0">
                    <a:solidFill>
                      <a:srgbClr val="65A000"/>
                    </a:solidFill>
                  </a:tcPr>
                </a:tc>
                <a:tc hMerge="1">
                  <a:txBody>
                    <a:bodyPr/>
                    <a:lstStyle/>
                    <a:p>
                      <a:endParaRPr/>
                    </a:p>
                  </a:txBody>
                  <a:tcPr/>
                </a:tc>
                <a:extLst>
                  <a:ext uri="{0D108BD9-81ED-4DB2-BD59-A6C34878D82A}">
                    <a16:rowId xmlns:a16="http://schemas.microsoft.com/office/drawing/2014/main" val="3823925884"/>
                  </a:ext>
                </a:extLst>
              </a:tr>
              <a:tr h="604279">
                <a:tc>
                  <a:txBody>
                    <a:bodyPr/>
                    <a:lstStyle/>
                    <a:p>
                      <a:pPr>
                        <a:defRPr>
                          <a:effectLst/>
                        </a:defRPr>
                      </a:pPr>
                      <a:r>
                        <a:rPr sz="1200"/>
                        <a:t>Objectif</a:t>
                      </a:r>
                    </a:p>
                  </a:txBody>
                  <a:tcPr marL="68580" marR="68580" marT="0" marB="0" anchor="ctr"/>
                </a:tc>
                <a:tc>
                  <a:txBody>
                    <a:bodyPr/>
                    <a:lstStyle/>
                    <a:p>
                      <a:pPr>
                        <a:defRPr>
                          <a:effectLst/>
                        </a:defRPr>
                      </a:pPr>
                      <a:r>
                        <a:rPr sz="1200"/>
                        <a:t>La présente procédure opérationnelle standard (POS) vise à décrire </a:t>
                      </a:r>
                      <a:r>
                        <a:rPr sz="1200">
                          <a:highlight>
                            <a:srgbClr val="FFFF00"/>
                          </a:highlight>
                        </a:rPr>
                        <a:t>nom de la procédure</a:t>
                      </a:r>
                      <a:r>
                        <a:rPr sz="1200"/>
                        <a:t> de l’équipe d’intervention rapide (EIR) nationale </a:t>
                      </a:r>
                      <a:r>
                        <a:rPr sz="1200">
                          <a:highlight>
                            <a:srgbClr val="FFFF00"/>
                          </a:highlight>
                        </a:rPr>
                        <a:t>du/de/de la/de l'/des [nom du pays]</a:t>
                      </a:r>
                      <a:r>
                        <a:rPr sz="1200"/>
                        <a:t> en cas d’urgence de santé publique. </a:t>
                      </a:r>
                      <a:endParaRPr sz="1200">
                        <a:effectLst/>
                      </a:endParaRPr>
                    </a:p>
                  </a:txBody>
                  <a:tcPr marL="68580" marR="68580" marT="0" marB="0"/>
                </a:tc>
                <a:extLst>
                  <a:ext uri="{0D108BD9-81ED-4DB2-BD59-A6C34878D82A}">
                    <a16:rowId xmlns:a16="http://schemas.microsoft.com/office/drawing/2014/main" val="2448291017"/>
                  </a:ext>
                </a:extLst>
              </a:tr>
              <a:tr h="438642">
                <a:tc>
                  <a:txBody>
                    <a:bodyPr/>
                    <a:lstStyle/>
                    <a:p>
                      <a:pPr>
                        <a:defRPr>
                          <a:effectLst/>
                        </a:defRPr>
                      </a:pPr>
                      <a:r>
                        <a:rPr sz="1200"/>
                        <a:t>Champ d’application</a:t>
                      </a:r>
                    </a:p>
                  </a:txBody>
                  <a:tcPr marL="68580" marR="68580" marT="0" marB="0" anchor="ctr"/>
                </a:tc>
                <a:tc>
                  <a:txBody>
                    <a:bodyPr/>
                    <a:lstStyle/>
                    <a:p>
                      <a:pPr>
                        <a:defRPr>
                          <a:effectLst/>
                        </a:defRPr>
                      </a:pPr>
                      <a:r>
                        <a:rPr sz="1200"/>
                        <a:t>Cette POS s’applique à l’équipe nationale de gestion des EIR </a:t>
                      </a:r>
                      <a:r>
                        <a:rPr sz="1200">
                          <a:highlight>
                            <a:srgbClr val="FFFF00"/>
                          </a:highlight>
                        </a:rPr>
                        <a:t>[du/de/de la/de l'/des nom du pays]</a:t>
                      </a:r>
                      <a:r>
                        <a:rPr sz="1200"/>
                        <a:t> et a pour but de l’aider à </a:t>
                      </a:r>
                      <a:r>
                        <a:rPr sz="1200">
                          <a:highlight>
                            <a:srgbClr val="FFFF00"/>
                          </a:highlight>
                        </a:rPr>
                        <a:t>indiquer le champ d’application</a:t>
                      </a:r>
                      <a:r>
                        <a:rPr sz="1200"/>
                        <a:t>. </a:t>
                      </a:r>
                    </a:p>
                  </a:txBody>
                  <a:tcPr marL="68580" marR="68580" marT="0" marB="0"/>
                </a:tc>
                <a:extLst>
                  <a:ext uri="{0D108BD9-81ED-4DB2-BD59-A6C34878D82A}">
                    <a16:rowId xmlns:a16="http://schemas.microsoft.com/office/drawing/2014/main" val="2953226047"/>
                  </a:ext>
                </a:extLst>
              </a:tr>
              <a:tr h="604279">
                <a:tc>
                  <a:txBody>
                    <a:bodyPr/>
                    <a:lstStyle/>
                    <a:p>
                      <a:pPr>
                        <a:defRPr>
                          <a:effectLst/>
                        </a:defRPr>
                      </a:pPr>
                      <a:r>
                        <a:rPr sz="1200"/>
                        <a:t>Principales parties prenantes</a:t>
                      </a:r>
                    </a:p>
                  </a:txBody>
                  <a:tcPr marL="68580" marR="68580" marT="0" marB="0" anchor="ctr"/>
                </a:tc>
                <a:tc>
                  <a:txBody>
                    <a:bodyPr/>
                    <a:lstStyle/>
                    <a:p>
                      <a:endParaRPr sz="1200" dirty="0">
                        <a:effectLst/>
                      </a:endParaRPr>
                    </a:p>
                    <a:p>
                      <a:pPr>
                        <a:defRPr>
                          <a:effectLst/>
                          <a:highlight>
                            <a:srgbClr val="FFFF00"/>
                          </a:highlight>
                        </a:defRPr>
                      </a:pPr>
                      <a:r>
                        <a:rPr sz="1200" dirty="0" err="1"/>
                        <a:t>Recenser</a:t>
                      </a:r>
                      <a:r>
                        <a:rPr sz="1200" dirty="0"/>
                        <a:t> </a:t>
                      </a:r>
                      <a:r>
                        <a:rPr sz="1200" dirty="0" err="1"/>
                        <a:t>toutes</a:t>
                      </a:r>
                      <a:r>
                        <a:rPr sz="1200" dirty="0"/>
                        <a:t> les parties </a:t>
                      </a:r>
                      <a:r>
                        <a:rPr sz="1200" dirty="0" err="1"/>
                        <a:t>prenantes</a:t>
                      </a:r>
                      <a:r>
                        <a:rPr sz="1200" dirty="0"/>
                        <a:t> </a:t>
                      </a:r>
                      <a:r>
                        <a:rPr sz="1200" dirty="0" err="1"/>
                        <a:t>importantes</a:t>
                      </a:r>
                      <a:r>
                        <a:rPr sz="1200" dirty="0"/>
                        <a:t> </a:t>
                      </a:r>
                      <a:r>
                        <a:rPr sz="1200" dirty="0" err="1"/>
                        <a:t>en</a:t>
                      </a:r>
                      <a:r>
                        <a:rPr sz="1200" dirty="0"/>
                        <a:t> </a:t>
                      </a:r>
                      <a:r>
                        <a:rPr sz="1200" dirty="0" err="1"/>
                        <a:t>précisant</a:t>
                      </a:r>
                      <a:r>
                        <a:rPr sz="1200" dirty="0"/>
                        <a:t> </a:t>
                      </a:r>
                      <a:r>
                        <a:rPr sz="1200" dirty="0" err="1"/>
                        <a:t>leur</a:t>
                      </a:r>
                      <a:r>
                        <a:rPr sz="1200" dirty="0"/>
                        <a:t> </a:t>
                      </a:r>
                      <a:r>
                        <a:rPr sz="1200" dirty="0" err="1"/>
                        <a:t>rôle</a:t>
                      </a:r>
                      <a:r>
                        <a:rPr sz="1200" dirty="0"/>
                        <a:t> principal </a:t>
                      </a:r>
                      <a:r>
                        <a:rPr sz="1200" dirty="0" err="1"/>
                        <a:t>en</a:t>
                      </a:r>
                      <a:r>
                        <a:rPr sz="1200" dirty="0"/>
                        <a:t> lien avec </a:t>
                      </a:r>
                      <a:r>
                        <a:rPr sz="1200" dirty="0" err="1"/>
                        <a:t>cette</a:t>
                      </a:r>
                      <a:r>
                        <a:rPr sz="1200" dirty="0"/>
                        <a:t> POS</a:t>
                      </a:r>
                      <a:endParaRPr sz="1200" dirty="0">
                        <a:effectLst/>
                      </a:endParaRPr>
                    </a:p>
                  </a:txBody>
                  <a:tcPr marL="68580" marR="68580" marT="0" marB="0"/>
                </a:tc>
                <a:extLst>
                  <a:ext uri="{0D108BD9-81ED-4DB2-BD59-A6C34878D82A}">
                    <a16:rowId xmlns:a16="http://schemas.microsoft.com/office/drawing/2014/main" val="3052875404"/>
                  </a:ext>
                </a:extLst>
              </a:tr>
              <a:tr h="230201">
                <a:tc gridSpan="2">
                  <a:txBody>
                    <a:bodyPr/>
                    <a:lstStyle/>
                    <a:p>
                      <a:pPr marL="0" marR="0" indent="0" algn="ctr" defTabSz="914400" rtl="0" latinLnBrk="0">
                        <a:lnSpc>
                          <a:spcPct val="100000"/>
                        </a:lnSpc>
                        <a:spcBef>
                          <a:spcPts val="0"/>
                        </a:spcBef>
                        <a:spcAft>
                          <a:spcPts val="0"/>
                        </a:spcAft>
                        <a:buClrTx/>
                        <a:buSzTx/>
                        <a:buFontTx/>
                        <a:buNone/>
                        <a:tabLst/>
                        <a:defRPr sz="1600" b="1">
                          <a:solidFill>
                            <a:schemeClr val="bg1"/>
                          </a:solidFill>
                          <a:effectLst/>
                        </a:defRPr>
                      </a:pPr>
                      <a:r>
                        <a:rPr sz="1200"/>
                        <a:t>Procédure</a:t>
                      </a:r>
                    </a:p>
                  </a:txBody>
                  <a:tcPr marL="68580" marR="68580" marT="0" marB="0">
                    <a:solidFill>
                      <a:srgbClr val="65A000"/>
                    </a:solidFill>
                  </a:tcPr>
                </a:tc>
                <a:tc hMerge="1">
                  <a:txBody>
                    <a:bodyPr/>
                    <a:lstStyle/>
                    <a:p>
                      <a:endParaRPr/>
                    </a:p>
                  </a:txBody>
                  <a:tcPr/>
                </a:tc>
                <a:extLst>
                  <a:ext uri="{0D108BD9-81ED-4DB2-BD59-A6C34878D82A}">
                    <a16:rowId xmlns:a16="http://schemas.microsoft.com/office/drawing/2014/main" val="775330824"/>
                  </a:ext>
                </a:extLst>
              </a:tr>
              <a:tr h="2245903">
                <a:tc gridSpan="2">
                  <a:txBody>
                    <a:bodyPr/>
                    <a:lstStyle/>
                    <a:p>
                      <a:pPr>
                        <a:lnSpc>
                          <a:spcPct val="115000"/>
                        </a:lnSpc>
                      </a:pPr>
                      <a:endParaRPr sz="1200" dirty="0">
                        <a:effectLst/>
                      </a:endParaRPr>
                    </a:p>
                    <a:p>
                      <a:pPr>
                        <a:defRPr>
                          <a:effectLst/>
                          <a:highlight>
                            <a:srgbClr val="FFFF00"/>
                          </a:highlight>
                        </a:defRPr>
                      </a:pPr>
                      <a:r>
                        <a:rPr sz="1200" dirty="0"/>
                        <a:t>Dans </a:t>
                      </a:r>
                      <a:r>
                        <a:rPr sz="1200" dirty="0" err="1"/>
                        <a:t>cette</a:t>
                      </a:r>
                      <a:r>
                        <a:rPr sz="1200" dirty="0"/>
                        <a:t> </a:t>
                      </a:r>
                      <a:r>
                        <a:rPr sz="1200" dirty="0" err="1"/>
                        <a:t>partie</a:t>
                      </a:r>
                      <a:r>
                        <a:rPr sz="1200" dirty="0"/>
                        <a:t>, </a:t>
                      </a:r>
                      <a:r>
                        <a:rPr sz="1200" dirty="0" err="1"/>
                        <a:t>vous</a:t>
                      </a:r>
                      <a:r>
                        <a:rPr sz="1200" dirty="0"/>
                        <a:t> </a:t>
                      </a:r>
                      <a:r>
                        <a:rPr sz="1200" dirty="0" err="1"/>
                        <a:t>devez</a:t>
                      </a:r>
                      <a:r>
                        <a:rPr sz="1200" dirty="0"/>
                        <a:t> </a:t>
                      </a:r>
                      <a:r>
                        <a:rPr sz="1200" dirty="0" err="1"/>
                        <a:t>expliquer</a:t>
                      </a:r>
                      <a:r>
                        <a:rPr sz="1200" dirty="0"/>
                        <a:t> </a:t>
                      </a:r>
                      <a:r>
                        <a:rPr sz="1200" dirty="0" err="1"/>
                        <a:t>en</a:t>
                      </a:r>
                      <a:r>
                        <a:rPr sz="1200" dirty="0"/>
                        <a:t> </a:t>
                      </a:r>
                      <a:r>
                        <a:rPr sz="1200" dirty="0" err="1"/>
                        <a:t>détail</a:t>
                      </a:r>
                      <a:r>
                        <a:rPr sz="1200" dirty="0"/>
                        <a:t>, étape par étape, le </a:t>
                      </a:r>
                      <a:r>
                        <a:rPr sz="1200" dirty="0" err="1"/>
                        <a:t>déroulement</a:t>
                      </a:r>
                      <a:r>
                        <a:rPr sz="1200" dirty="0"/>
                        <a:t> du </a:t>
                      </a:r>
                      <a:r>
                        <a:rPr sz="1200" u="sng" dirty="0"/>
                        <a:t>processus</a:t>
                      </a:r>
                      <a:r>
                        <a:rPr sz="1200" dirty="0"/>
                        <a:t>.</a:t>
                      </a:r>
                      <a:endParaRPr sz="1200" dirty="0">
                        <a:effectLst/>
                      </a:endParaRPr>
                    </a:p>
                    <a:p>
                      <a:pPr>
                        <a:defRPr>
                          <a:effectLst/>
                          <a:highlight>
                            <a:srgbClr val="FFFF00"/>
                          </a:highlight>
                        </a:defRPr>
                      </a:pPr>
                      <a:r>
                        <a:rPr sz="1200" dirty="0" err="1"/>
                        <a:t>N’oubliez</a:t>
                      </a:r>
                      <a:r>
                        <a:rPr sz="1200" dirty="0"/>
                        <a:t> pas </a:t>
                      </a:r>
                      <a:r>
                        <a:rPr sz="1200" dirty="0" err="1"/>
                        <a:t>d'indiquer</a:t>
                      </a:r>
                      <a:r>
                        <a:rPr sz="1200" dirty="0"/>
                        <a:t> </a:t>
                      </a:r>
                      <a:r>
                        <a:rPr sz="1200" dirty="0" err="1"/>
                        <a:t>clairement</a:t>
                      </a:r>
                      <a:r>
                        <a:rPr sz="1200" dirty="0"/>
                        <a:t> </a:t>
                      </a:r>
                      <a:r>
                        <a:rPr sz="1200" dirty="0" err="1"/>
                        <a:t>ou</a:t>
                      </a:r>
                      <a:r>
                        <a:rPr sz="1200" dirty="0"/>
                        <a:t> de </a:t>
                      </a:r>
                      <a:r>
                        <a:rPr sz="1200" dirty="0" err="1"/>
                        <a:t>fournir</a:t>
                      </a:r>
                      <a:r>
                        <a:rPr sz="1200" dirty="0"/>
                        <a:t> :</a:t>
                      </a:r>
                      <a:endParaRPr sz="1200" dirty="0">
                        <a:effectLst/>
                      </a:endParaRPr>
                    </a:p>
                    <a:p>
                      <a:pPr marL="342900" lvl="0" indent="-342900">
                        <a:buFont typeface="Arial" panose="020B0604020202020204" pitchFamily="34" charset="0"/>
                        <a:buChar char="•"/>
                        <a:tabLst>
                          <a:tab pos="457200" algn="l"/>
                        </a:tabLst>
                        <a:defRPr>
                          <a:effectLst/>
                          <a:highlight>
                            <a:srgbClr val="FFFF00"/>
                          </a:highlight>
                        </a:defRPr>
                      </a:pPr>
                      <a:r>
                        <a:rPr sz="1200" dirty="0"/>
                        <a:t>La </a:t>
                      </a:r>
                      <a:r>
                        <a:rPr sz="1200" dirty="0" err="1"/>
                        <a:t>personne</a:t>
                      </a:r>
                      <a:r>
                        <a:rPr sz="1200" dirty="0"/>
                        <a:t>, </a:t>
                      </a:r>
                      <a:r>
                        <a:rPr sz="1200" dirty="0" err="1"/>
                        <a:t>l'organisation</a:t>
                      </a:r>
                      <a:r>
                        <a:rPr sz="1200" dirty="0"/>
                        <a:t> </a:t>
                      </a:r>
                      <a:r>
                        <a:rPr sz="1200" dirty="0" err="1"/>
                        <a:t>ou</a:t>
                      </a:r>
                      <a:r>
                        <a:rPr sz="1200" dirty="0"/>
                        <a:t> </a:t>
                      </a:r>
                      <a:r>
                        <a:rPr sz="1200" dirty="0" err="1"/>
                        <a:t>l'institution</a:t>
                      </a:r>
                      <a:r>
                        <a:rPr sz="1200" dirty="0"/>
                        <a:t> </a:t>
                      </a:r>
                      <a:r>
                        <a:rPr sz="1200" dirty="0" err="1"/>
                        <a:t>spécifiquement</a:t>
                      </a:r>
                      <a:r>
                        <a:rPr sz="1200" dirty="0"/>
                        <a:t> </a:t>
                      </a:r>
                      <a:r>
                        <a:rPr sz="1200" dirty="0" err="1"/>
                        <a:t>responsable</a:t>
                      </a:r>
                      <a:endParaRPr sz="1200" dirty="0">
                        <a:effectLst/>
                      </a:endParaRPr>
                    </a:p>
                    <a:p>
                      <a:pPr marL="342900" lvl="0" indent="-342900">
                        <a:buFont typeface="Arial" panose="020B0604020202020204" pitchFamily="34" charset="0"/>
                        <a:buChar char="•"/>
                        <a:tabLst>
                          <a:tab pos="457200" algn="l"/>
                        </a:tabLst>
                        <a:defRPr>
                          <a:effectLst/>
                          <a:highlight>
                            <a:srgbClr val="FFFF00"/>
                          </a:highlight>
                        </a:defRPr>
                      </a:pPr>
                      <a:r>
                        <a:rPr sz="1200" dirty="0"/>
                        <a:t>Les </a:t>
                      </a:r>
                      <a:r>
                        <a:rPr sz="1200" dirty="0" err="1"/>
                        <a:t>collaborateurs</a:t>
                      </a:r>
                      <a:r>
                        <a:rPr sz="1200" dirty="0"/>
                        <a:t> </a:t>
                      </a:r>
                      <a:r>
                        <a:rPr sz="1200" dirty="0" err="1"/>
                        <a:t>concernés</a:t>
                      </a:r>
                      <a:endParaRPr sz="1200" dirty="0">
                        <a:effectLst/>
                      </a:endParaRPr>
                    </a:p>
                    <a:p>
                      <a:pPr marL="342900" lvl="0" indent="-342900">
                        <a:buFont typeface="Arial" panose="020B0604020202020204" pitchFamily="34" charset="0"/>
                        <a:buChar char="•"/>
                        <a:tabLst>
                          <a:tab pos="457200" algn="l"/>
                        </a:tabLst>
                        <a:defRPr>
                          <a:effectLst/>
                          <a:highlight>
                            <a:srgbClr val="FFFF00"/>
                          </a:highlight>
                        </a:defRPr>
                      </a:pPr>
                      <a:r>
                        <a:rPr sz="1200" dirty="0"/>
                        <a:t>Le </a:t>
                      </a:r>
                      <a:r>
                        <a:rPr sz="1200" dirty="0" err="1"/>
                        <a:t>rôle</a:t>
                      </a:r>
                      <a:r>
                        <a:rPr sz="1200" dirty="0"/>
                        <a:t> de </a:t>
                      </a:r>
                      <a:r>
                        <a:rPr sz="1200" dirty="0" err="1"/>
                        <a:t>chaque</a:t>
                      </a:r>
                      <a:r>
                        <a:rPr sz="1200" dirty="0"/>
                        <a:t> </a:t>
                      </a:r>
                      <a:r>
                        <a:rPr sz="1200" dirty="0" err="1"/>
                        <a:t>entité</a:t>
                      </a:r>
                      <a:r>
                        <a:rPr sz="1200" dirty="0"/>
                        <a:t> et de </a:t>
                      </a:r>
                      <a:r>
                        <a:rPr sz="1200" dirty="0" err="1"/>
                        <a:t>chacune</a:t>
                      </a:r>
                      <a:r>
                        <a:rPr sz="1200" dirty="0"/>
                        <a:t> des </a:t>
                      </a:r>
                      <a:r>
                        <a:rPr sz="1200" dirty="0" err="1"/>
                        <a:t>personnes</a:t>
                      </a:r>
                      <a:r>
                        <a:rPr sz="1200" dirty="0"/>
                        <a:t> ci-dessus à </a:t>
                      </a:r>
                      <a:r>
                        <a:rPr sz="1200" dirty="0" err="1"/>
                        <a:t>chaque</a:t>
                      </a:r>
                      <a:r>
                        <a:rPr sz="1200" dirty="0"/>
                        <a:t> étape du processus</a:t>
                      </a:r>
                      <a:endParaRPr sz="1200" dirty="0">
                        <a:effectLst/>
                      </a:endParaRPr>
                    </a:p>
                    <a:p>
                      <a:pPr marL="342900" lvl="0" indent="-342900">
                        <a:buFont typeface="Arial" panose="020B0604020202020204" pitchFamily="34" charset="0"/>
                        <a:buChar char="•"/>
                        <a:tabLst>
                          <a:tab pos="457200" algn="l"/>
                        </a:tabLst>
                        <a:defRPr>
                          <a:effectLst/>
                          <a:highlight>
                            <a:srgbClr val="FFFF00"/>
                          </a:highlight>
                        </a:defRPr>
                      </a:pPr>
                      <a:r>
                        <a:rPr sz="1200" dirty="0"/>
                        <a:t>Les </a:t>
                      </a:r>
                      <a:r>
                        <a:rPr sz="1200" dirty="0" err="1"/>
                        <a:t>niveaux</a:t>
                      </a:r>
                      <a:r>
                        <a:rPr sz="1200" dirty="0"/>
                        <a:t> du </a:t>
                      </a:r>
                      <a:r>
                        <a:rPr sz="1200" dirty="0" err="1"/>
                        <a:t>système</a:t>
                      </a:r>
                      <a:r>
                        <a:rPr sz="1200" dirty="0"/>
                        <a:t> </a:t>
                      </a:r>
                      <a:r>
                        <a:rPr sz="1200" dirty="0" err="1"/>
                        <a:t>impliqués</a:t>
                      </a:r>
                      <a:r>
                        <a:rPr sz="1200" dirty="0"/>
                        <a:t> à </a:t>
                      </a:r>
                      <a:r>
                        <a:rPr sz="1200" dirty="0" err="1"/>
                        <a:t>chaque</a:t>
                      </a:r>
                      <a:r>
                        <a:rPr sz="1200" dirty="0"/>
                        <a:t> étape</a:t>
                      </a:r>
                      <a:endParaRPr sz="1200" dirty="0">
                        <a:effectLst/>
                      </a:endParaRPr>
                    </a:p>
                    <a:p>
                      <a:pPr marL="342900" lvl="0" indent="-342900">
                        <a:buFont typeface="Arial" panose="020B0604020202020204" pitchFamily="34" charset="0"/>
                        <a:buChar char="•"/>
                        <a:tabLst>
                          <a:tab pos="457200" algn="l"/>
                        </a:tabLst>
                        <a:defRPr>
                          <a:effectLst/>
                          <a:highlight>
                            <a:srgbClr val="FFFF00"/>
                          </a:highlight>
                        </a:defRPr>
                      </a:pPr>
                      <a:r>
                        <a:rPr sz="1200" dirty="0"/>
                        <a:t>Les </a:t>
                      </a:r>
                      <a:r>
                        <a:rPr sz="1200" dirty="0" err="1"/>
                        <a:t>délais</a:t>
                      </a:r>
                      <a:r>
                        <a:rPr sz="1200" dirty="0"/>
                        <a:t> de </a:t>
                      </a:r>
                      <a:r>
                        <a:rPr sz="1200" dirty="0" err="1"/>
                        <a:t>réalisation</a:t>
                      </a:r>
                      <a:r>
                        <a:rPr sz="1200" dirty="0"/>
                        <a:t> de </a:t>
                      </a:r>
                      <a:r>
                        <a:rPr sz="1200" dirty="0" err="1"/>
                        <a:t>chaque</a:t>
                      </a:r>
                      <a:r>
                        <a:rPr sz="1200" dirty="0"/>
                        <a:t> étape</a:t>
                      </a:r>
                      <a:endParaRPr sz="1200" dirty="0">
                        <a:effectLst/>
                      </a:endParaRPr>
                    </a:p>
                    <a:p>
                      <a:pPr marL="342900" lvl="0" indent="-342900">
                        <a:buFont typeface="Arial" panose="020B0604020202020204" pitchFamily="34" charset="0"/>
                        <a:buChar char="•"/>
                        <a:tabLst>
                          <a:tab pos="457200" algn="l"/>
                        </a:tabLst>
                        <a:defRPr>
                          <a:effectLst/>
                          <a:highlight>
                            <a:srgbClr val="FFFF00"/>
                          </a:highlight>
                        </a:defRPr>
                      </a:pPr>
                      <a:r>
                        <a:rPr sz="1200" dirty="0"/>
                        <a:t>Des </a:t>
                      </a:r>
                      <a:r>
                        <a:rPr sz="1200" dirty="0" err="1"/>
                        <a:t>cartes</a:t>
                      </a:r>
                      <a:r>
                        <a:rPr sz="1200" dirty="0"/>
                        <a:t>, des </a:t>
                      </a:r>
                      <a:r>
                        <a:rPr sz="1200" dirty="0" err="1"/>
                        <a:t>diagrammes</a:t>
                      </a:r>
                      <a:r>
                        <a:rPr sz="1200" dirty="0"/>
                        <a:t>, des </a:t>
                      </a:r>
                      <a:r>
                        <a:rPr sz="1200" dirty="0" err="1"/>
                        <a:t>arbres</a:t>
                      </a:r>
                      <a:r>
                        <a:rPr sz="1200" dirty="0"/>
                        <a:t> de </a:t>
                      </a:r>
                      <a:r>
                        <a:rPr sz="1200" dirty="0" err="1"/>
                        <a:t>décision</a:t>
                      </a:r>
                      <a:r>
                        <a:rPr sz="1200" dirty="0"/>
                        <a:t>, des </a:t>
                      </a:r>
                      <a:r>
                        <a:rPr sz="1200" dirty="0" err="1"/>
                        <a:t>modèles</a:t>
                      </a:r>
                      <a:r>
                        <a:rPr sz="1200" dirty="0"/>
                        <a:t> de </a:t>
                      </a:r>
                      <a:r>
                        <a:rPr sz="1200" dirty="0" err="1"/>
                        <a:t>courrier</a:t>
                      </a:r>
                      <a:r>
                        <a:rPr sz="1200" dirty="0"/>
                        <a:t>/</a:t>
                      </a:r>
                      <a:r>
                        <a:rPr sz="1200" dirty="0" err="1"/>
                        <a:t>courrier</a:t>
                      </a:r>
                      <a:r>
                        <a:rPr sz="1200" dirty="0"/>
                        <a:t> </a:t>
                      </a:r>
                      <a:r>
                        <a:rPr sz="1200" dirty="0" err="1"/>
                        <a:t>électronique</a:t>
                      </a:r>
                      <a:r>
                        <a:rPr sz="1200" dirty="0"/>
                        <a:t>, etc.</a:t>
                      </a:r>
                      <a:endParaRPr sz="1200" dirty="0">
                        <a:effectLst/>
                      </a:endParaRPr>
                    </a:p>
                    <a:p>
                      <a:pPr marL="342900" lvl="0" indent="-342900">
                        <a:buFont typeface="Arial" panose="020B0604020202020204" pitchFamily="34" charset="0"/>
                        <a:buChar char="•"/>
                        <a:tabLst>
                          <a:tab pos="457200" algn="l"/>
                        </a:tabLst>
                        <a:defRPr>
                          <a:effectLst/>
                          <a:highlight>
                            <a:srgbClr val="FFFF00"/>
                          </a:highlight>
                        </a:defRPr>
                      </a:pPr>
                      <a:r>
                        <a:rPr sz="1200" dirty="0" err="1"/>
                        <a:t>Toute</a:t>
                      </a:r>
                      <a:r>
                        <a:rPr sz="1200" dirty="0"/>
                        <a:t> </a:t>
                      </a:r>
                      <a:r>
                        <a:rPr sz="1200" dirty="0" err="1"/>
                        <a:t>autre</a:t>
                      </a:r>
                      <a:r>
                        <a:rPr sz="1200" dirty="0"/>
                        <a:t> information </a:t>
                      </a:r>
                      <a:r>
                        <a:rPr sz="1200" dirty="0" err="1"/>
                        <a:t>pertinente</a:t>
                      </a:r>
                      <a:endParaRPr sz="1200" dirty="0">
                        <a:effectLst/>
                      </a:endParaRPr>
                    </a:p>
                    <a:p>
                      <a:pPr>
                        <a:tabLst>
                          <a:tab pos="228600" algn="l"/>
                          <a:tab pos="347345" algn="l"/>
                        </a:tabLst>
                      </a:pPr>
                      <a:endParaRPr sz="1200" dirty="0">
                        <a:effectLst/>
                      </a:endParaRPr>
                    </a:p>
                  </a:txBody>
                  <a:tcPr marL="68580" marR="68580" marT="0" marB="0"/>
                </a:tc>
                <a:tc hMerge="1">
                  <a:txBody>
                    <a:bodyPr/>
                    <a:lstStyle/>
                    <a:p>
                      <a:endParaRPr/>
                    </a:p>
                  </a:txBody>
                  <a:tcPr/>
                </a:tc>
                <a:extLst>
                  <a:ext uri="{0D108BD9-81ED-4DB2-BD59-A6C34878D82A}">
                    <a16:rowId xmlns:a16="http://schemas.microsoft.com/office/drawing/2014/main" val="3962435527"/>
                  </a:ext>
                </a:extLst>
              </a:tr>
              <a:tr h="230201">
                <a:tc gridSpan="2">
                  <a:txBody>
                    <a:bodyPr/>
                    <a:lstStyle/>
                    <a:p>
                      <a:pPr lvl="0" algn="ctr">
                        <a:buNone/>
                        <a:tabLst>
                          <a:tab pos="228600" algn="l"/>
                          <a:tab pos="347345" algn="l"/>
                        </a:tabLst>
                        <a:defRPr sz="1600" b="1">
                          <a:solidFill>
                            <a:schemeClr val="bg1"/>
                          </a:solidFill>
                          <a:effectLst/>
                        </a:defRPr>
                      </a:pPr>
                      <a:r>
                        <a:rPr sz="1200"/>
                        <a:t>Annexes</a:t>
                      </a:r>
                    </a:p>
                  </a:txBody>
                  <a:tcPr marL="68580" marR="68580" marT="0" marB="0">
                    <a:solidFill>
                      <a:srgbClr val="65A000"/>
                    </a:solidFill>
                  </a:tcPr>
                </a:tc>
                <a:tc hMerge="1">
                  <a:txBody>
                    <a:bodyPr/>
                    <a:lstStyle/>
                    <a:p>
                      <a:endParaRPr/>
                    </a:p>
                  </a:txBody>
                  <a:tcPr/>
                </a:tc>
                <a:extLst>
                  <a:ext uri="{0D108BD9-81ED-4DB2-BD59-A6C34878D82A}">
                    <a16:rowId xmlns:a16="http://schemas.microsoft.com/office/drawing/2014/main" val="2045310134"/>
                  </a:ext>
                </a:extLst>
              </a:tr>
              <a:tr h="389266">
                <a:tc gridSpan="2">
                  <a:txBody>
                    <a:bodyPr/>
                    <a:lstStyle/>
                    <a:p>
                      <a:pPr lvl="0" algn="l">
                        <a:buNone/>
                        <a:defRPr>
                          <a:effectLst/>
                          <a:highlight>
                            <a:srgbClr val="FFFF00"/>
                          </a:highlight>
                          <a:latin typeface="Helvetica"/>
                        </a:defRPr>
                      </a:pPr>
                      <a:r>
                        <a:rPr sz="1200" dirty="0"/>
                        <a:t>Dans </a:t>
                      </a:r>
                      <a:r>
                        <a:rPr sz="1200" dirty="0" err="1"/>
                        <a:t>cette</a:t>
                      </a:r>
                      <a:r>
                        <a:rPr sz="1200" dirty="0"/>
                        <a:t> </a:t>
                      </a:r>
                      <a:r>
                        <a:rPr sz="1200" dirty="0" err="1"/>
                        <a:t>partie</a:t>
                      </a:r>
                      <a:r>
                        <a:rPr sz="1200" dirty="0"/>
                        <a:t>, il </a:t>
                      </a:r>
                      <a:r>
                        <a:rPr sz="1200" dirty="0" err="1"/>
                        <a:t>vous</a:t>
                      </a:r>
                      <a:r>
                        <a:rPr sz="1200" dirty="0"/>
                        <a:t> </a:t>
                      </a:r>
                      <a:r>
                        <a:rPr sz="1200" dirty="0" err="1"/>
                        <a:t>appartient</a:t>
                      </a:r>
                      <a:r>
                        <a:rPr sz="1200" dirty="0"/>
                        <a:t> </a:t>
                      </a:r>
                      <a:r>
                        <a:rPr sz="1200" dirty="0" err="1"/>
                        <a:t>dʼajouter</a:t>
                      </a:r>
                      <a:r>
                        <a:rPr sz="1200" dirty="0"/>
                        <a:t> </a:t>
                      </a:r>
                      <a:r>
                        <a:rPr sz="1200" dirty="0" err="1"/>
                        <a:t>lʼensemble</a:t>
                      </a:r>
                      <a:r>
                        <a:rPr sz="1200" dirty="0"/>
                        <a:t> des annexes </a:t>
                      </a:r>
                      <a:r>
                        <a:rPr sz="1200" dirty="0" err="1"/>
                        <a:t>nécessaires</a:t>
                      </a:r>
                      <a:r>
                        <a:rPr sz="1200" dirty="0"/>
                        <a:t> (le </a:t>
                      </a:r>
                      <a:r>
                        <a:rPr sz="1200" dirty="0" err="1"/>
                        <a:t>cas</a:t>
                      </a:r>
                      <a:r>
                        <a:rPr sz="1200" dirty="0"/>
                        <a:t> </a:t>
                      </a:r>
                      <a:r>
                        <a:rPr sz="1200" dirty="0" err="1"/>
                        <a:t>échéant</a:t>
                      </a:r>
                      <a:r>
                        <a:rPr sz="1200" dirty="0"/>
                        <a:t>)</a:t>
                      </a:r>
                    </a:p>
                  </a:txBody>
                  <a:tcPr marL="68580" marR="68580" marT="0" marB="0">
                    <a:solidFill>
                      <a:schemeClr val="bg1"/>
                    </a:solidFill>
                  </a:tcPr>
                </a:tc>
                <a:tc hMerge="1">
                  <a:txBody>
                    <a:bodyPr/>
                    <a:lstStyle/>
                    <a:p>
                      <a:endParaRPr/>
                    </a:p>
                  </a:txBody>
                  <a:tcPr/>
                </a:tc>
                <a:extLst>
                  <a:ext uri="{0D108BD9-81ED-4DB2-BD59-A6C34878D82A}">
                    <a16:rowId xmlns:a16="http://schemas.microsoft.com/office/drawing/2014/main" val="2153801980"/>
                  </a:ext>
                </a:extLst>
              </a:tr>
            </a:tbl>
          </a:graphicData>
        </a:graphic>
      </p:graphicFrame>
      <p:sp>
        <p:nvSpPr>
          <p:cNvPr id="4" name="Espace réservé du numéro de diapositive 3">
            <a:extLst>
              <a:ext uri="{FF2B5EF4-FFF2-40B4-BE49-F238E27FC236}">
                <a16:creationId xmlns:a16="http://schemas.microsoft.com/office/drawing/2014/main" id="{18B3E5D3-63BE-A7FA-52F2-A444B20D2FDE}"/>
              </a:ext>
            </a:extLst>
          </p:cNvPr>
          <p:cNvSpPr>
            <a:spLocks noGrp="1"/>
          </p:cNvSpPr>
          <p:nvPr>
            <p:ph type="sldNum" sz="quarter" idx="2"/>
          </p:nvPr>
        </p:nvSpPr>
        <p:spPr>
          <a:xfrm>
            <a:off x="11635581" y="6514980"/>
            <a:ext cx="554717" cy="343853"/>
          </a:xfrm>
        </p:spPr>
        <p:txBody>
          <a:bodyPr lIns="91440" tIns="45720" rIns="91440" bIns="45720" anchor="t"/>
          <a:lstStyle/>
          <a:p>
            <a:pPr algn="r"/>
            <a:fld id="{86CB4B4D-7CA3-9044-876B-883B54F8677D}" type="slidenum">
              <a:rPr lang="fr-FR" sz="1200">
                <a:solidFill>
                  <a:srgbClr val="7F7F7F"/>
                </a:solidFill>
              </a:rPr>
              <a:pPr algn="r"/>
              <a:t>34</a:t>
            </a:fld>
            <a:endParaRPr sz="1200">
              <a:solidFill>
                <a:srgbClr val="7F7F7F"/>
              </a:solidFill>
            </a:endParaRPr>
          </a:p>
        </p:txBody>
      </p:sp>
    </p:spTree>
    <p:extLst>
      <p:ext uri="{BB962C8B-B14F-4D97-AF65-F5344CB8AC3E}">
        <p14:creationId xmlns:p14="http://schemas.microsoft.com/office/powerpoint/2010/main" val="968789286"/>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B9F2B4A-4CCA-44B1-8087-5D197574EC30}"/>
              </a:ext>
            </a:extLst>
          </p:cNvPr>
          <p:cNvSpPr>
            <a:spLocks noGrp="1"/>
          </p:cNvSpPr>
          <p:nvPr>
            <p:ph type="body" idx="1"/>
          </p:nvPr>
        </p:nvSpPr>
        <p:spPr/>
        <p:txBody>
          <a:bodyPr lIns="45719" tIns="45720" rIns="45719" bIns="45720" anchor="ctr">
            <a:normAutofit/>
          </a:bodyPr>
          <a:lstStyle/>
          <a:p>
            <a:pPr marL="307975" lvl="3" indent="-307975"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Arial"/>
                <a:sym typeface="Source Sans Pro Regular"/>
              </a:defRPr>
            </a:pPr>
            <a:r>
              <a:rPr dirty="0" err="1"/>
              <a:t>L’élaboration</a:t>
            </a:r>
            <a:r>
              <a:rPr dirty="0"/>
              <a:t> de POS </a:t>
            </a:r>
            <a:r>
              <a:rPr dirty="0" err="1"/>
              <a:t>contribue</a:t>
            </a:r>
            <a:r>
              <a:rPr dirty="0"/>
              <a:t> à </a:t>
            </a:r>
            <a:r>
              <a:rPr dirty="0" err="1"/>
              <a:t>améliorer</a:t>
            </a:r>
            <a:r>
              <a:rPr dirty="0"/>
              <a:t> </a:t>
            </a:r>
            <a:r>
              <a:rPr dirty="0" err="1"/>
              <a:t>l’efficacité</a:t>
            </a:r>
            <a:r>
              <a:rPr dirty="0"/>
              <a:t>, </a:t>
            </a:r>
            <a:r>
              <a:rPr dirty="0" err="1"/>
              <a:t>lʼadéquation</a:t>
            </a:r>
            <a:r>
              <a:rPr dirty="0"/>
              <a:t> et la </a:t>
            </a:r>
            <a:r>
              <a:rPr dirty="0" err="1"/>
              <a:t>rapidité</a:t>
            </a:r>
            <a:r>
              <a:rPr dirty="0"/>
              <a:t> des interventions </a:t>
            </a:r>
            <a:r>
              <a:rPr dirty="0" err="1"/>
              <a:t>d’urgence</a:t>
            </a:r>
            <a:endParaRPr dirty="0">
              <a:solidFill>
                <a:srgbClr val="10253F"/>
              </a:solidFill>
              <a:cs typeface="Arial"/>
            </a:endParaRPr>
          </a:p>
          <a:p>
            <a:pPr marL="307975" lvl="3" indent="-307975" hangingPunct="0">
              <a:lnSpc>
                <a:spcPct val="100000"/>
              </a:lnSpc>
              <a:spcBef>
                <a:spcPts val="500"/>
              </a:spcBef>
              <a:buClr>
                <a:schemeClr val="accent3"/>
              </a:buClr>
              <a:buFont typeface="Arial"/>
              <a:buChar char="•"/>
              <a:defRPr sz="2400">
                <a:latin typeface="Source Sans Pro Regular"/>
                <a:ea typeface="Source Sans Pro Regular"/>
                <a:cs typeface="Source Sans Pro Regular"/>
                <a:sym typeface="Source Sans Pro Regular"/>
              </a:defRPr>
            </a:pPr>
            <a:endParaRPr dirty="0">
              <a:solidFill>
                <a:srgbClr val="10253F"/>
              </a:solidFill>
              <a:cs typeface="Arial"/>
            </a:endParaRPr>
          </a:p>
          <a:p>
            <a:pPr marL="307975" lvl="3" indent="-307975" hangingPunct="0">
              <a:lnSpc>
                <a:spcPct val="100000"/>
              </a:lnSpc>
              <a:spcBef>
                <a:spcPts val="500"/>
              </a:spcBef>
              <a:buClr>
                <a:schemeClr val="accent3"/>
              </a:buClr>
              <a:buFont typeface="Arial"/>
              <a:buChar char="•"/>
              <a:defRPr sz="2400">
                <a:latin typeface="Source Sans Pro Regular"/>
                <a:ea typeface="Source Sans Pro Regular"/>
                <a:cs typeface="Arial"/>
                <a:sym typeface="Source Sans Pro Regular"/>
              </a:defRPr>
            </a:pPr>
            <a:r>
              <a:rPr dirty="0"/>
              <a:t>Les POS ne </a:t>
            </a:r>
            <a:r>
              <a:rPr dirty="0" err="1"/>
              <a:t>doivent</a:t>
            </a:r>
            <a:r>
              <a:rPr dirty="0"/>
              <a:t> </a:t>
            </a:r>
            <a:r>
              <a:rPr dirty="0" err="1"/>
              <a:t>être</a:t>
            </a:r>
            <a:r>
              <a:rPr dirty="0"/>
              <a:t> </a:t>
            </a:r>
            <a:r>
              <a:rPr dirty="0" err="1"/>
              <a:t>ni</a:t>
            </a:r>
            <a:r>
              <a:rPr dirty="0"/>
              <a:t> trop </a:t>
            </a:r>
            <a:r>
              <a:rPr dirty="0" err="1"/>
              <a:t>ni</a:t>
            </a:r>
            <a:r>
              <a:rPr dirty="0"/>
              <a:t> pas </a:t>
            </a:r>
            <a:r>
              <a:rPr dirty="0" err="1"/>
              <a:t>assez</a:t>
            </a:r>
            <a:r>
              <a:rPr dirty="0"/>
              <a:t> </a:t>
            </a:r>
            <a:r>
              <a:rPr dirty="0" err="1"/>
              <a:t>détaillées</a:t>
            </a:r>
            <a:endParaRPr dirty="0">
              <a:solidFill>
                <a:srgbClr val="10253F"/>
              </a:solidFill>
              <a:cs typeface="Arial"/>
            </a:endParaRPr>
          </a:p>
          <a:p>
            <a:pPr marL="307975" lvl="3" indent="-307975">
              <a:lnSpc>
                <a:spcPct val="100000"/>
              </a:lnSpc>
              <a:spcBef>
                <a:spcPts val="500"/>
              </a:spcBef>
              <a:buClr>
                <a:schemeClr val="accent3"/>
              </a:buClr>
              <a:buFont typeface="Arial"/>
              <a:buChar char="•"/>
              <a:defRPr sz="2400">
                <a:latin typeface="Source Sans Pro Regular"/>
                <a:ea typeface="Source Sans Pro Regular"/>
                <a:cs typeface="Source Sans Pro Regular"/>
                <a:sym typeface="Source Sans Pro Regular"/>
              </a:defRPr>
            </a:pPr>
            <a:endParaRPr dirty="0">
              <a:solidFill>
                <a:srgbClr val="10253F"/>
              </a:solidFill>
              <a:cs typeface="Arial"/>
            </a:endParaRPr>
          </a:p>
          <a:p>
            <a:pPr marL="307975" lvl="1" indent="-307975"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Arial"/>
                <a:sym typeface="Source Sans Pro Regular"/>
              </a:defRPr>
            </a:pPr>
            <a:r>
              <a:rPr dirty="0"/>
              <a:t>Il </a:t>
            </a:r>
            <a:r>
              <a:rPr dirty="0" err="1"/>
              <a:t>est</a:t>
            </a:r>
            <a:r>
              <a:rPr dirty="0"/>
              <a:t> important </a:t>
            </a:r>
            <a:r>
              <a:rPr dirty="0" err="1"/>
              <a:t>d’impliquer</a:t>
            </a:r>
            <a:r>
              <a:rPr dirty="0"/>
              <a:t> les </a:t>
            </a:r>
            <a:r>
              <a:rPr dirty="0" err="1"/>
              <a:t>principales</a:t>
            </a:r>
            <a:r>
              <a:rPr dirty="0"/>
              <a:t> parties </a:t>
            </a:r>
            <a:r>
              <a:rPr dirty="0" err="1"/>
              <a:t>prenantes</a:t>
            </a:r>
            <a:r>
              <a:rPr dirty="0"/>
              <a:t> dans le processus </a:t>
            </a:r>
            <a:r>
              <a:rPr dirty="0" err="1"/>
              <a:t>d’élaboration</a:t>
            </a:r>
            <a:r>
              <a:rPr dirty="0"/>
              <a:t> des POS </a:t>
            </a:r>
          </a:p>
          <a:p>
            <a:pPr marL="307975" lvl="1" indent="-307975">
              <a:lnSpc>
                <a:spcPct val="100000"/>
              </a:lnSpc>
              <a:spcBef>
                <a:spcPts val="500"/>
              </a:spcBef>
              <a:buClr>
                <a:schemeClr val="accent3"/>
              </a:buClr>
              <a:buFont typeface="Arial"/>
              <a:buChar char="•"/>
              <a:defRPr sz="2400">
                <a:latin typeface="Source Sans Pro Regular"/>
                <a:ea typeface="Source Sans Pro Regular"/>
                <a:cs typeface="Source Sans Pro Regular"/>
                <a:sym typeface="Source Sans Pro Regular"/>
              </a:defRPr>
            </a:pPr>
            <a:endParaRPr dirty="0">
              <a:solidFill>
                <a:srgbClr val="10253F"/>
              </a:solidFill>
              <a:cs typeface="Arial"/>
            </a:endParaRPr>
          </a:p>
          <a:p>
            <a:pPr marL="307975" lvl="1" indent="-307975">
              <a:lnSpc>
                <a:spcPct val="100000"/>
              </a:lnSpc>
              <a:spcBef>
                <a:spcPts val="500"/>
              </a:spcBef>
              <a:buClr>
                <a:srgbClr val="65A000"/>
              </a:buClr>
              <a:buFont typeface="Arial"/>
              <a:buChar char="•"/>
              <a:defRPr>
                <a:solidFill>
                  <a:srgbClr val="10253F"/>
                </a:solidFill>
                <a:cs typeface="Arial"/>
              </a:defRPr>
            </a:pPr>
            <a:r>
              <a:rPr dirty="0"/>
              <a:t>Les POS </a:t>
            </a:r>
            <a:r>
              <a:rPr dirty="0" err="1"/>
              <a:t>doivent</a:t>
            </a:r>
            <a:r>
              <a:rPr dirty="0"/>
              <a:t> </a:t>
            </a:r>
            <a:r>
              <a:rPr dirty="0" err="1"/>
              <a:t>être</a:t>
            </a:r>
            <a:r>
              <a:rPr dirty="0"/>
              <a:t> </a:t>
            </a:r>
            <a:r>
              <a:rPr dirty="0" err="1"/>
              <a:t>réexaminées</a:t>
            </a:r>
            <a:r>
              <a:rPr dirty="0"/>
              <a:t> </a:t>
            </a:r>
            <a:r>
              <a:rPr dirty="0" err="1"/>
              <a:t>régulièrement</a:t>
            </a:r>
            <a:endParaRPr dirty="0"/>
          </a:p>
          <a:p>
            <a:pPr marL="307975" lvl="3" indent="-307975" hangingPunct="0">
              <a:lnSpc>
                <a:spcPct val="100000"/>
              </a:lnSpc>
              <a:spcBef>
                <a:spcPts val="500"/>
              </a:spcBef>
              <a:buClr>
                <a:srgbClr val="65A000"/>
              </a:buClr>
              <a:buFont typeface="Arial"/>
              <a:buChar char="•"/>
            </a:pPr>
            <a:endParaRPr dirty="0">
              <a:solidFill>
                <a:srgbClr val="10253F"/>
              </a:solidFill>
              <a:cs typeface="Arial"/>
            </a:endParaRPr>
          </a:p>
          <a:p>
            <a:endParaRPr dirty="0">
              <a:solidFill>
                <a:srgbClr val="10253F"/>
              </a:solidFill>
              <a:cs typeface="Arial"/>
            </a:endParaRPr>
          </a:p>
        </p:txBody>
      </p:sp>
      <p:sp>
        <p:nvSpPr>
          <p:cNvPr id="3" name="Espace réservé du numéro de diapositive 2">
            <a:extLst>
              <a:ext uri="{FF2B5EF4-FFF2-40B4-BE49-F238E27FC236}">
                <a16:creationId xmlns:a16="http://schemas.microsoft.com/office/drawing/2014/main" id="{5AA72F28-DD70-D56A-5231-4B98DB87D1B3}"/>
              </a:ext>
            </a:extLst>
          </p:cNvPr>
          <p:cNvSpPr>
            <a:spLocks noGrp="1"/>
          </p:cNvSpPr>
          <p:nvPr>
            <p:ph type="sldNum" sz="quarter" idx="2"/>
          </p:nvPr>
        </p:nvSpPr>
        <p:spPr>
          <a:xfrm>
            <a:off x="11674529" y="6472400"/>
            <a:ext cx="513348" cy="320041"/>
          </a:xfrm>
        </p:spPr>
        <p:txBody>
          <a:bodyPr lIns="91440" tIns="45720" rIns="91440" bIns="45720" anchor="t"/>
          <a:lstStyle/>
          <a:p>
            <a:pPr algn="r"/>
            <a:fld id="{86CB4B4D-7CA3-9044-876B-883B54F8677D}" type="slidenum">
              <a:rPr lang="fr-FR" sz="1200" dirty="0">
                <a:solidFill>
                  <a:srgbClr val="7F7F7F"/>
                </a:solidFill>
              </a:rPr>
              <a:pPr algn="r"/>
              <a:t>35</a:t>
            </a:fld>
            <a:endParaRPr sz="1200">
              <a:solidFill>
                <a:srgbClr val="7F7F7F"/>
              </a:solidFill>
            </a:endParaRPr>
          </a:p>
        </p:txBody>
      </p:sp>
    </p:spTree>
    <p:extLst>
      <p:ext uri="{BB962C8B-B14F-4D97-AF65-F5344CB8AC3E}">
        <p14:creationId xmlns:p14="http://schemas.microsoft.com/office/powerpoint/2010/main" val="721066782"/>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AFF2DB3-58AB-4C2F-E9AE-7FDD05F11CF8}"/>
              </a:ext>
            </a:extLst>
          </p:cNvPr>
          <p:cNvSpPr>
            <a:spLocks noGrp="1"/>
          </p:cNvSpPr>
          <p:nvPr>
            <p:ph type="body" sz="half" idx="1"/>
          </p:nvPr>
        </p:nvSpPr>
        <p:spPr/>
        <p:txBody>
          <a:bodyPr>
            <a:normAutofit/>
          </a:bodyPr>
          <a:lstStyle/>
          <a:p>
            <a:r>
              <a:rPr lang="fr-FR" sz="4800" dirty="0"/>
              <a:t>Merci!</a:t>
            </a:r>
          </a:p>
        </p:txBody>
      </p:sp>
      <p:sp>
        <p:nvSpPr>
          <p:cNvPr id="3" name="Espace réservé du numéro de diapositive 2">
            <a:extLst>
              <a:ext uri="{FF2B5EF4-FFF2-40B4-BE49-F238E27FC236}">
                <a16:creationId xmlns:a16="http://schemas.microsoft.com/office/drawing/2014/main" id="{16E6F593-A748-C87C-1C9C-A4DB0E68F299}"/>
              </a:ext>
            </a:extLst>
          </p:cNvPr>
          <p:cNvSpPr>
            <a:spLocks noGrp="1"/>
          </p:cNvSpPr>
          <p:nvPr>
            <p:ph type="sldNum" sz="quarter" idx="2"/>
          </p:nvPr>
        </p:nvSpPr>
        <p:spPr/>
        <p:txBody>
          <a:bodyPr lIns="91440" tIns="45720" rIns="91440" bIns="45720" anchor="t"/>
          <a:lstStyle/>
          <a:p>
            <a:pPr algn="r"/>
            <a:fld id="{86CB4B4D-7CA3-9044-876B-883B54F8677D}" type="slidenum">
              <a:rPr lang="fr-FR" sz="1200" dirty="0">
                <a:solidFill>
                  <a:srgbClr val="7F7F7F"/>
                </a:solidFill>
              </a:rPr>
              <a:pPr algn="r"/>
              <a:t>36</a:t>
            </a:fld>
            <a:endParaRPr sz="1200">
              <a:solidFill>
                <a:srgbClr val="7F7F7F"/>
              </a:solidFill>
            </a:endParaRPr>
          </a:p>
        </p:txBody>
      </p:sp>
    </p:spTree>
    <p:extLst>
      <p:ext uri="{BB962C8B-B14F-4D97-AF65-F5344CB8AC3E}">
        <p14:creationId xmlns:p14="http://schemas.microsoft.com/office/powerpoint/2010/main" val="3706850325"/>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00639-ED77-4EF3-A03A-2ADF4BC21BA5}"/>
              </a:ext>
            </a:extLst>
          </p:cNvPr>
          <p:cNvSpPr>
            <a:spLocks noGrp="1"/>
          </p:cNvSpPr>
          <p:nvPr>
            <p:ph type="title"/>
          </p:nvPr>
        </p:nvSpPr>
        <p:spPr/>
        <p:txBody>
          <a:bodyPr lIns="45719" tIns="45720" rIns="45719" bIns="45720" anchor="ctr">
            <a:normAutofit/>
          </a:bodyPr>
          <a:lstStyle/>
          <a:p>
            <a:pPr>
              <a:defRPr>
                <a:latin typeface="Arial"/>
                <a:cs typeface="Arial"/>
              </a:defRPr>
            </a:pPr>
            <a:r>
              <a:t>Ce module est adapté de l’atelier sur la gestion des EIR conçu par les Centres pour le contrôle et la prévention des maladies des États-Unis.</a:t>
            </a:r>
          </a:p>
        </p:txBody>
      </p:sp>
      <p:sp>
        <p:nvSpPr>
          <p:cNvPr id="3" name="Text Placeholder 2">
            <a:extLst>
              <a:ext uri="{FF2B5EF4-FFF2-40B4-BE49-F238E27FC236}">
                <a16:creationId xmlns:a16="http://schemas.microsoft.com/office/drawing/2014/main" id="{C008FED0-F84A-4217-BFD9-B68A791C301C}"/>
              </a:ext>
            </a:extLst>
          </p:cNvPr>
          <p:cNvSpPr>
            <a:spLocks noGrp="1"/>
          </p:cNvSpPr>
          <p:nvPr>
            <p:ph type="body" idx="1"/>
          </p:nvPr>
        </p:nvSpPr>
        <p:spPr>
          <a:xfrm>
            <a:off x="4105327" y="656306"/>
            <a:ext cx="7529515" cy="5546726"/>
          </a:xfrm>
        </p:spPr>
        <p:txBody>
          <a:bodyPr lIns="45719" tIns="45720" rIns="45719" bIns="45720" anchor="ctr">
            <a:normAutofit/>
          </a:bodyPr>
          <a:lstStyle/>
          <a:p>
            <a:pPr>
              <a:lnSpc>
                <a:spcPct val="100000"/>
              </a:lnSpc>
              <a:spcBef>
                <a:spcPct val="20000"/>
              </a:spcBef>
              <a:spcAft>
                <a:spcPct val="0"/>
              </a:spcAft>
            </a:pPr>
            <a:endParaRPr sz="2000" dirty="0">
              <a:cs typeface="Posterama"/>
            </a:endParaRPr>
          </a:p>
          <a:p>
            <a:pPr>
              <a:lnSpc>
                <a:spcPct val="100000"/>
              </a:lnSpc>
              <a:spcBef>
                <a:spcPct val="20000"/>
              </a:spcBef>
              <a:spcAft>
                <a:spcPct val="0"/>
              </a:spcAft>
            </a:pPr>
            <a:r>
              <a:rPr sz="2000" dirty="0"/>
              <a:t>Bureau </a:t>
            </a:r>
            <a:r>
              <a:rPr sz="2000" dirty="0" err="1"/>
              <a:t>régional</a:t>
            </a:r>
            <a:r>
              <a:rPr sz="2000" dirty="0"/>
              <a:t> pour </a:t>
            </a:r>
            <a:r>
              <a:rPr sz="2000" dirty="0" err="1"/>
              <a:t>l’Afrique</a:t>
            </a:r>
            <a:r>
              <a:rPr sz="2000" dirty="0"/>
              <a:t> de </a:t>
            </a:r>
            <a:r>
              <a:rPr sz="2000" dirty="0" err="1"/>
              <a:t>l’Organisation</a:t>
            </a:r>
            <a:r>
              <a:rPr sz="2000" dirty="0"/>
              <a:t> </a:t>
            </a:r>
            <a:r>
              <a:rPr sz="2000" dirty="0" err="1"/>
              <a:t>mondiale</a:t>
            </a:r>
            <a:r>
              <a:rPr sz="2000" dirty="0"/>
              <a:t> de la Santé, </a:t>
            </a:r>
            <a:r>
              <a:rPr sz="2000" i="1" dirty="0"/>
              <a:t>Standard Operating Procedures for Coordinating Public Health Preparedness and Response in the WHO African Region</a:t>
            </a:r>
            <a:r>
              <a:rPr sz="2000" dirty="0"/>
              <a:t>, 2014.</a:t>
            </a:r>
            <a:r>
              <a:rPr sz="2000" dirty="0">
                <a:cs typeface="Posterama"/>
              </a:rPr>
              <a:t> </a:t>
            </a:r>
          </a:p>
          <a:p>
            <a:pPr>
              <a:lnSpc>
                <a:spcPct val="100000"/>
              </a:lnSpc>
              <a:spcBef>
                <a:spcPct val="20000"/>
              </a:spcBef>
              <a:spcAft>
                <a:spcPct val="0"/>
              </a:spcAft>
              <a:defRPr u="sng">
                <a:cs typeface="Posterama"/>
                <a:hlinkClick r:id="rId2"/>
              </a:defRPr>
            </a:pPr>
            <a:r>
              <a:rPr sz="2000" dirty="0"/>
              <a:t>https://apps.who.int/iris/bitstream/handle/10665/112855/SOP2014.pdf?sequence=1&amp;isAllowed=y</a:t>
            </a:r>
            <a:endParaRPr sz="2000" dirty="0">
              <a:cs typeface="Posterama"/>
            </a:endParaRPr>
          </a:p>
          <a:p>
            <a:pPr>
              <a:lnSpc>
                <a:spcPct val="100000"/>
              </a:lnSpc>
              <a:spcBef>
                <a:spcPct val="20000"/>
              </a:spcBef>
              <a:spcAft>
                <a:spcPct val="0"/>
              </a:spcAft>
            </a:pPr>
            <a:endParaRPr sz="2000" dirty="0">
              <a:cs typeface="Posterama"/>
            </a:endParaRPr>
          </a:p>
          <a:p>
            <a:pPr>
              <a:lnSpc>
                <a:spcPct val="100000"/>
              </a:lnSpc>
              <a:spcBef>
                <a:spcPct val="20000"/>
              </a:spcBef>
              <a:spcAft>
                <a:spcPct val="0"/>
              </a:spcAft>
              <a:defRPr>
                <a:cs typeface="Posterama"/>
              </a:defRPr>
            </a:pPr>
            <a:r>
              <a:rPr sz="2000" dirty="0" err="1"/>
              <a:t>Organisation</a:t>
            </a:r>
            <a:r>
              <a:rPr sz="2000" dirty="0"/>
              <a:t> </a:t>
            </a:r>
            <a:r>
              <a:rPr sz="2000" dirty="0" err="1"/>
              <a:t>mondiale</a:t>
            </a:r>
            <a:r>
              <a:rPr sz="2000" dirty="0"/>
              <a:t> de la Santé, </a:t>
            </a:r>
            <a:r>
              <a:rPr sz="2000" i="1" dirty="0"/>
              <a:t>Cadre pour un centre d’opérations d’urgence de santé publique</a:t>
            </a:r>
            <a:r>
              <a:rPr sz="2000" dirty="0"/>
              <a:t>, 2015.</a:t>
            </a:r>
          </a:p>
          <a:p>
            <a:pPr>
              <a:defRPr u="sng">
                <a:cs typeface="Posterama"/>
                <a:hlinkClick r:id="rId3"/>
              </a:defRPr>
            </a:pPr>
            <a:r>
              <a:rPr sz="2000" dirty="0"/>
              <a:t>https://iris.who.int/bitstream/handle/10665/258804/9789242565133-fre.pdf?sequence=1</a:t>
            </a:r>
            <a:endParaRPr sz="2000" dirty="0">
              <a:cs typeface="Posterama"/>
            </a:endParaRPr>
          </a:p>
          <a:p>
            <a:endParaRPr sz="2000" dirty="0">
              <a:solidFill>
                <a:schemeClr val="tx1"/>
              </a:solidFill>
              <a:cs typeface="Posterama"/>
            </a:endParaRPr>
          </a:p>
          <a:p>
            <a:pPr>
              <a:defRPr>
                <a:solidFill>
                  <a:schemeClr val="tx1"/>
                </a:solidFill>
                <a:cs typeface="Posterama"/>
              </a:defRPr>
            </a:pPr>
            <a:r>
              <a:rPr sz="2000" dirty="0"/>
              <a:t>Directives relatives à la gestion des EIR </a:t>
            </a:r>
            <a:r>
              <a:rPr sz="2000" dirty="0" err="1"/>
              <a:t>publiées</a:t>
            </a:r>
            <a:r>
              <a:rPr sz="2000" dirty="0"/>
              <a:t> par les </a:t>
            </a:r>
            <a:r>
              <a:rPr sz="2000" dirty="0" err="1"/>
              <a:t>Centres</a:t>
            </a:r>
            <a:r>
              <a:rPr sz="2000" dirty="0"/>
              <a:t> pour le </a:t>
            </a:r>
            <a:r>
              <a:rPr sz="2000" dirty="0" err="1"/>
              <a:t>contrôle</a:t>
            </a:r>
            <a:r>
              <a:rPr sz="2000" dirty="0"/>
              <a:t> et la </a:t>
            </a:r>
            <a:r>
              <a:rPr sz="2000" dirty="0" err="1"/>
              <a:t>prévention</a:t>
            </a:r>
            <a:r>
              <a:rPr sz="2000" dirty="0"/>
              <a:t> des maladies des États-Unis. </a:t>
            </a:r>
          </a:p>
          <a:p>
            <a:pPr>
              <a:defRPr u="sng">
                <a:cs typeface="Posterama"/>
              </a:defRPr>
            </a:pPr>
            <a:r>
              <a:rPr lang="fr-FR" sz="2000" dirty="0">
                <a:hlinkClick r:id="rId4"/>
              </a:rPr>
              <a:t>https://stacks.cdc.gov/view/cdc/89021/cdc_89021_DS1.pdf</a:t>
            </a:r>
            <a:r>
              <a:rPr lang="fr-FR" sz="2000" dirty="0"/>
              <a:t> </a:t>
            </a:r>
          </a:p>
          <a:p>
            <a:pPr>
              <a:defRPr u="sng">
                <a:cs typeface="Posterama"/>
              </a:defRPr>
            </a:pPr>
            <a:endParaRPr sz="2000" dirty="0"/>
          </a:p>
        </p:txBody>
      </p:sp>
      <p:sp>
        <p:nvSpPr>
          <p:cNvPr id="5" name="Espace réservé du numéro de diapositive 4">
            <a:extLst>
              <a:ext uri="{FF2B5EF4-FFF2-40B4-BE49-F238E27FC236}">
                <a16:creationId xmlns:a16="http://schemas.microsoft.com/office/drawing/2014/main" id="{4AAD7887-C23D-B570-76A6-4C3DB925BECB}"/>
              </a:ext>
            </a:extLst>
          </p:cNvPr>
          <p:cNvSpPr>
            <a:spLocks noGrp="1"/>
          </p:cNvSpPr>
          <p:nvPr>
            <p:ph type="sldNum" sz="quarter" idx="2"/>
          </p:nvPr>
        </p:nvSpPr>
        <p:spPr>
          <a:xfrm>
            <a:off x="11713275" y="6536977"/>
            <a:ext cx="474602" cy="397532"/>
          </a:xfrm>
        </p:spPr>
        <p:txBody>
          <a:bodyPr lIns="91440" tIns="45720" rIns="91440" bIns="45720" anchor="t"/>
          <a:lstStyle/>
          <a:p>
            <a:pPr algn="r"/>
            <a:fld id="{86CB4B4D-7CA3-9044-876B-883B54F8677D}" type="slidenum">
              <a:rPr lang="fr-FR" sz="1200" dirty="0">
                <a:solidFill>
                  <a:srgbClr val="7F7F7F"/>
                </a:solidFill>
              </a:rPr>
              <a:pPr algn="r"/>
              <a:t>37</a:t>
            </a:fld>
            <a:endParaRPr sz="1200">
              <a:solidFill>
                <a:srgbClr val="7F7F7F"/>
              </a:solidFill>
            </a:endParaRPr>
          </a:p>
        </p:txBody>
      </p:sp>
    </p:spTree>
    <p:extLst>
      <p:ext uri="{BB962C8B-B14F-4D97-AF65-F5344CB8AC3E}">
        <p14:creationId xmlns:p14="http://schemas.microsoft.com/office/powerpoint/2010/main" val="3029491523"/>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DB22FC3-37BF-4C09-8263-5883360B3D07}"/>
              </a:ext>
            </a:extLst>
          </p:cNvPr>
          <p:cNvSpPr>
            <a:spLocks noGrp="1"/>
          </p:cNvSpPr>
          <p:nvPr>
            <p:ph type="body" idx="1"/>
          </p:nvPr>
        </p:nvSpPr>
        <p:spPr>
          <a:xfrm>
            <a:off x="4273551" y="1021080"/>
            <a:ext cx="7478469" cy="4922520"/>
          </a:xfrm>
        </p:spPr>
        <p:txBody>
          <a:bodyPr lIns="45719" tIns="45720" rIns="45719" bIns="45720" anchor="ctr">
            <a:normAutofit/>
          </a:bodyPr>
          <a:lstStyle/>
          <a:p>
            <a:r>
              <a:rPr dirty="0"/>
              <a:t>Cours </a:t>
            </a:r>
            <a:r>
              <a:rPr dirty="0" err="1"/>
              <a:t>en</a:t>
            </a:r>
            <a:r>
              <a:rPr dirty="0"/>
              <a:t> </a:t>
            </a:r>
            <a:r>
              <a:rPr dirty="0" err="1"/>
              <a:t>ligne</a:t>
            </a:r>
            <a:r>
              <a:rPr dirty="0"/>
              <a:t> pour les </a:t>
            </a:r>
            <a:r>
              <a:rPr dirty="0" err="1"/>
              <a:t>gestionnaires</a:t>
            </a:r>
            <a:r>
              <a:rPr dirty="0"/>
              <a:t> des équipes </a:t>
            </a:r>
            <a:r>
              <a:rPr dirty="0" err="1"/>
              <a:t>d’intervention</a:t>
            </a:r>
            <a:r>
              <a:rPr dirty="0"/>
              <a:t> </a:t>
            </a:r>
            <a:r>
              <a:rPr dirty="0" err="1"/>
              <a:t>rapide</a:t>
            </a:r>
            <a:endParaRPr dirty="0"/>
          </a:p>
          <a:p>
            <a:r>
              <a:rPr dirty="0">
                <a:hlinkClick r:id="rId2"/>
              </a:rPr>
              <a:t>https://extranet.who.int/hslp/training/enrol/index.php?id=386</a:t>
            </a:r>
            <a:endParaRPr lang="fr-FR" dirty="0"/>
          </a:p>
          <a:p>
            <a:endParaRPr dirty="0"/>
          </a:p>
          <a:p>
            <a:endParaRPr dirty="0"/>
          </a:p>
          <a:p>
            <a:pPr>
              <a:lnSpc>
                <a:spcPct val="100000"/>
              </a:lnSpc>
              <a:spcBef>
                <a:spcPct val="20000"/>
              </a:spcBef>
              <a:spcAft>
                <a:spcPct val="0"/>
              </a:spcAft>
            </a:pPr>
            <a:r>
              <a:rPr dirty="0"/>
              <a:t>Modes </a:t>
            </a:r>
            <a:r>
              <a:rPr dirty="0" err="1"/>
              <a:t>opératoires</a:t>
            </a:r>
            <a:r>
              <a:rPr dirty="0"/>
              <a:t> </a:t>
            </a:r>
            <a:r>
              <a:rPr dirty="0" err="1"/>
              <a:t>normalisés</a:t>
            </a:r>
            <a:r>
              <a:rPr dirty="0"/>
              <a:t> de </a:t>
            </a:r>
            <a:r>
              <a:rPr dirty="0" err="1"/>
              <a:t>l’OMS</a:t>
            </a:r>
            <a:r>
              <a:rPr dirty="0"/>
              <a:t> pour les situations </a:t>
            </a:r>
            <a:r>
              <a:rPr dirty="0" err="1"/>
              <a:t>d’urgence</a:t>
            </a:r>
            <a:r>
              <a:rPr dirty="0"/>
              <a:t> (</a:t>
            </a:r>
            <a:r>
              <a:rPr dirty="0" err="1"/>
              <a:t>cours</a:t>
            </a:r>
            <a:r>
              <a:rPr dirty="0"/>
              <a:t> </a:t>
            </a:r>
            <a:r>
              <a:rPr dirty="0" err="1"/>
              <a:t>en</a:t>
            </a:r>
            <a:r>
              <a:rPr dirty="0"/>
              <a:t> </a:t>
            </a:r>
            <a:r>
              <a:rPr dirty="0" err="1"/>
              <a:t>ligne</a:t>
            </a:r>
            <a:r>
              <a:rPr dirty="0"/>
              <a:t>)</a:t>
            </a:r>
          </a:p>
          <a:p>
            <a:pPr>
              <a:lnSpc>
                <a:spcPct val="100000"/>
              </a:lnSpc>
              <a:spcBef>
                <a:spcPct val="20000"/>
              </a:spcBef>
              <a:spcAft>
                <a:spcPct val="0"/>
              </a:spcAft>
              <a:defRPr>
                <a:hlinkClick r:id="rId3"/>
              </a:defRPr>
            </a:pPr>
            <a:r>
              <a:rPr dirty="0"/>
              <a:t>https://openwho.org/courses/SOPs-pour-les-situations-d-urgence</a:t>
            </a:r>
          </a:p>
        </p:txBody>
      </p:sp>
      <p:sp>
        <p:nvSpPr>
          <p:cNvPr id="4" name="Espace réservé du numéro de diapositive 3">
            <a:extLst>
              <a:ext uri="{FF2B5EF4-FFF2-40B4-BE49-F238E27FC236}">
                <a16:creationId xmlns:a16="http://schemas.microsoft.com/office/drawing/2014/main" id="{992BAF84-C2A5-4227-5229-F0807E9AC5F6}"/>
              </a:ext>
            </a:extLst>
          </p:cNvPr>
          <p:cNvSpPr>
            <a:spLocks noGrp="1"/>
          </p:cNvSpPr>
          <p:nvPr>
            <p:ph type="sldNum" sz="quarter" idx="2"/>
          </p:nvPr>
        </p:nvSpPr>
        <p:spPr>
          <a:xfrm>
            <a:off x="11752020" y="6472400"/>
            <a:ext cx="435857" cy="320041"/>
          </a:xfrm>
        </p:spPr>
        <p:txBody>
          <a:bodyPr lIns="91440" tIns="45720" rIns="91440" bIns="45720" anchor="t"/>
          <a:lstStyle/>
          <a:p>
            <a:pPr algn="r"/>
            <a:fld id="{86CB4B4D-7CA3-9044-876B-883B54F8677D}" type="slidenum">
              <a:rPr lang="fr-FR" sz="1200" dirty="0">
                <a:solidFill>
                  <a:srgbClr val="7F7F7F"/>
                </a:solidFill>
              </a:rPr>
              <a:pPr algn="r"/>
              <a:t>38</a:t>
            </a:fld>
            <a:endParaRPr sz="1200">
              <a:solidFill>
                <a:srgbClr val="7F7F7F"/>
              </a:solidFill>
            </a:endParaRPr>
          </a:p>
        </p:txBody>
      </p:sp>
    </p:spTree>
    <p:extLst>
      <p:ext uri="{BB962C8B-B14F-4D97-AF65-F5344CB8AC3E}">
        <p14:creationId xmlns:p14="http://schemas.microsoft.com/office/powerpoint/2010/main" val="2796648425"/>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146A8C7-CD42-3C35-7E5D-E7211479AE5A}"/>
              </a:ext>
            </a:extLst>
          </p:cNvPr>
          <p:cNvSpPr>
            <a:spLocks noGrp="1"/>
          </p:cNvSpPr>
          <p:nvPr>
            <p:ph type="body" idx="1"/>
          </p:nvPr>
        </p:nvSpPr>
        <p:spPr/>
        <p:txBody>
          <a:bodyPr>
            <a:normAutofit/>
          </a:bodyPr>
          <a:lstStyle/>
          <a:p>
            <a:pPr>
              <a:defRPr sz="2400">
                <a:effectLst/>
                <a:latin typeface="Source Sans Pro" panose="020B0503030403020204" pitchFamily="34" charset="0"/>
              </a:defRPr>
            </a:pPr>
            <a:r>
              <a:t>Le présent support de formation a pu être réalisé grâce à la subvention/lʼaccord de coopération n</a:t>
            </a:r>
            <a:r>
              <a:rPr baseline="30000" dirty="0"/>
              <a:t>o</a:t>
            </a:r>
            <a:r>
              <a:rPr dirty="0"/>
              <a:t> </a:t>
            </a:r>
            <a:r>
              <a:rPr>
                <a:solidFill>
                  <a:srgbClr val="10253F"/>
                </a:solidFill>
              </a:rPr>
              <a:t>GH0002225-03</a:t>
            </a:r>
            <a:r>
              <a:t> des Centres pour le contrôle et la prévention des maladies des États-Unis. Son contenu n’est pas nécessairement conforme aux politiques officielles du Département de la santé et des services sociaux des États-Unis, et la mention d’une appellation commerciale, de pratiques commerciales ou d’une organisation ne vaut pas approbation par le Gouvernement des États-Unis. </a:t>
            </a:r>
            <a:endParaRPr sz="2400">
              <a:latin typeface="Source Sans Pro" panose="020B0503030403020204" pitchFamily="34" charset="0"/>
            </a:endParaRPr>
          </a:p>
        </p:txBody>
      </p:sp>
      <p:sp>
        <p:nvSpPr>
          <p:cNvPr id="6" name="Slide Number Placeholder 3">
            <a:extLst>
              <a:ext uri="{FF2B5EF4-FFF2-40B4-BE49-F238E27FC236}">
                <a16:creationId xmlns:a16="http://schemas.microsoft.com/office/drawing/2014/main" id="{72A2DCB1-BEF9-DE96-56E7-F021DB92A4EA}"/>
              </a:ext>
            </a:extLst>
          </p:cNvPr>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66</a:t>
            </a:r>
          </a:p>
        </p:txBody>
      </p:sp>
    </p:spTree>
    <p:extLst>
      <p:ext uri="{BB962C8B-B14F-4D97-AF65-F5344CB8AC3E}">
        <p14:creationId xmlns:p14="http://schemas.microsoft.com/office/powerpoint/2010/main" val="28938235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170989" y="2039895"/>
            <a:ext cx="7167921" cy="256480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20" rIns="45718" bIns="45720" anchor="t">
            <a:spAutoFit/>
          </a:bodyPr>
          <a:lstStyle/>
          <a:p>
            <a:pPr>
              <a:spcBef>
                <a:spcPts val="500"/>
              </a:spcBef>
              <a:buClr>
                <a:srgbClr val="00B050"/>
              </a:buClr>
              <a:buSzPct val="100000"/>
              <a:defRPr sz="2400">
                <a:solidFill>
                  <a:srgbClr val="10253F"/>
                </a:solidFill>
                <a:latin typeface="Source Sans Pro Regular"/>
                <a:ea typeface="Source Sans Pro Regular"/>
                <a:cs typeface="Arial"/>
                <a:sym typeface="Source Sans Pro Regular"/>
              </a:defRPr>
            </a:pPr>
            <a:r>
              <a:t>À l’issue de ce module, vous saurez :</a:t>
            </a: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Source Sans Pro Regular"/>
              </a:defRPr>
            </a:pPr>
            <a:r>
              <a:t>Définir ce quʼest une POS </a:t>
            </a: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Source Sans Pro Regular"/>
              </a:defRPr>
            </a:pPr>
            <a:r>
              <a:t>Caractériser les critères de qualité des POS</a:t>
            </a: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Source Sans Pro Regular"/>
              </a:defRPr>
            </a:pPr>
            <a:r>
              <a:t>Élaborer un modèle de POS qui sera utilisé au cours de la formation</a:t>
            </a:r>
            <a:endParaRPr sz="2400">
              <a:solidFill>
                <a:srgbClr val="10253F"/>
              </a:solidFill>
              <a:latin typeface="Source Sans Pro Regular"/>
              <a:ea typeface="Arial"/>
              <a:cs typeface="Arial"/>
            </a:endParaRPr>
          </a:p>
          <a:p>
            <a:pPr marL="307975" indent="-307975">
              <a:spcBef>
                <a:spcPts val="500"/>
              </a:spcBef>
              <a:buClr>
                <a:srgbClr val="00B05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a:solidFill>
                <a:srgbClr val="10253F"/>
              </a:solidFill>
              <a:latin typeface="Source Sans Pro Regular"/>
              <a:ea typeface="Arial"/>
              <a:cs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t>Objectifs du module</a:t>
            </a:r>
            <a:endParaRPr b="1"/>
          </a:p>
        </p:txBody>
      </p:sp>
      <p:sp>
        <p:nvSpPr>
          <p:cNvPr id="3" name="Espace réservé du numéro de diapositive 2">
            <a:extLst>
              <a:ext uri="{FF2B5EF4-FFF2-40B4-BE49-F238E27FC236}">
                <a16:creationId xmlns:a16="http://schemas.microsoft.com/office/drawing/2014/main" id="{9B0A5C51-15F5-31B7-B9BF-0D870AF99867}"/>
              </a:ext>
            </a:extLst>
          </p:cNvPr>
          <p:cNvSpPr>
            <a:spLocks noGrp="1"/>
          </p:cNvSpPr>
          <p:nvPr>
            <p:ph type="sldNum" sz="quarter" idx="2"/>
          </p:nvPr>
        </p:nvSpPr>
        <p:spPr>
          <a:xfrm>
            <a:off x="11909425" y="6532738"/>
            <a:ext cx="280874" cy="320041"/>
          </a:xfrm>
        </p:spPr>
        <p:txBody>
          <a:bodyPr lIns="91440" tIns="45720" rIns="91440" bIns="45720" anchor="t"/>
          <a:lstStyle/>
          <a:p>
            <a:fld id="{86CB4B4D-7CA3-9044-876B-883B54F8677D}" type="slidenum">
              <a:rPr lang="fr-FR" sz="1200" dirty="0">
                <a:solidFill>
                  <a:srgbClr val="7F7F7F"/>
                </a:solidFill>
              </a:rPr>
              <a:t>4</a:t>
            </a:fld>
            <a:endParaRPr sz="1200">
              <a:solidFill>
                <a:srgbClr val="7F7F7F"/>
              </a:solidFill>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146A8C7-CD42-3C35-7E5D-E7211479AE5A}"/>
              </a:ext>
            </a:extLst>
          </p:cNvPr>
          <p:cNvSpPr>
            <a:spLocks noGrp="1"/>
          </p:cNvSpPr>
          <p:nvPr>
            <p:ph type="body" idx="1"/>
          </p:nvPr>
        </p:nvSpPr>
        <p:spPr/>
        <p:txBody>
          <a:bodyPr>
            <a:normAutofit fontScale="92500" lnSpcReduction="10000"/>
          </a:bodyPr>
          <a:lstStyle/>
          <a:p>
            <a:pPr fontAlgn="base">
              <a:defRPr sz="1900"/>
            </a:pPr>
            <a:r>
              <a:rPr b="1"/>
              <a:t>Plateforme d’apprentissage de l’OMS sur la sécurité sanitaire – Supports de formation</a:t>
            </a:r>
          </a:p>
          <a:p>
            <a:pPr fontAlgn="base">
              <a:defRPr sz="1900"/>
            </a:pPr>
            <a:r>
              <a:t>Les présents supports de formation sont la propriété de © l’Organisation mondiale de la Santé (OMS), 2022. Tous droits réservés.</a:t>
            </a:r>
          </a:p>
          <a:p>
            <a:pPr fontAlgn="base">
              <a:defRPr sz="1900"/>
            </a:pPr>
            <a:r>
              <a:t>Votre utilisation de ces supports est soumise aux « </a:t>
            </a:r>
            <a:r>
              <a:rPr u="sng">
                <a:hlinkClick r:id="rId3"/>
              </a:rPr>
              <a:t>Conditions d’utilisation des supports de formation de la Plateforme d’apprentissage de l’OMS sur la sécurité sanitaire</a:t>
            </a:r>
            <a:r>
              <a:t> », que vous avez acceptées en téléchargeant ces documents et qui sont disponibles sur la Plateforme d’apprentissage sur la sécurité sanitaire à l’adresse suivante : </a:t>
            </a:r>
            <a:r>
              <a:rPr u="sng">
                <a:hlinkClick r:id="rId4"/>
              </a:rPr>
              <a:t>https://extranet.who.int/hslp</a:t>
            </a:r>
            <a:r>
              <a:t>.</a:t>
            </a:r>
          </a:p>
          <a:p>
            <a:pPr fontAlgn="base">
              <a:defRPr sz="1900"/>
            </a:pPr>
            <a:r>
              <a:t> </a:t>
            </a:r>
          </a:p>
          <a:p>
            <a:pPr fontAlgn="base">
              <a:defRPr sz="1900"/>
            </a:pPr>
            <a:r>
              <a:t>En cas d’adaptation, de modification, de traduction ou de toute autre révision du contenu de ces documents, vous ne devez pas laisser entendre que l’OMS souscrit de quelque manière que ce soit à ces modifications, et vous ne devez pas utiliser le nom ni le logo de l’OMS dans les documents ainsi modifiés. </a:t>
            </a:r>
          </a:p>
          <a:p>
            <a:pPr fontAlgn="base">
              <a:defRPr sz="1900"/>
            </a:pPr>
            <a:r>
              <a:t> </a:t>
            </a:r>
          </a:p>
          <a:p>
            <a:pPr fontAlgn="base">
              <a:defRPr sz="1900"/>
            </a:pPr>
            <a:r>
              <a:t>Si vous adaptez, modifiez, traduisez ou révisez de quelque manière que ce soit le contenu de ces documents, vous devez en citer la source dans les termes suivants : « Ces supports de formation sont une version modifiée du programme de formation pour les </a:t>
            </a:r>
            <a:r>
              <a:rPr>
                <a:sym typeface="Calibri"/>
              </a:rPr>
              <a:t>gestionnaires des équipes d’intervention rapide</a:t>
            </a:r>
            <a:r>
              <a:t> (disponible à l’adresse suivante : https://extranet.who.int/hslp/), propriété de © l’Organisation mondiale de la Santé (OMS) 2022, et sont utilisés avec l’autorisation de l’OMS. L’OMS décline toute responsabilité en cas de modification ou de révision des documents de l’OMS protégés par le droit d’auteur. »</a:t>
            </a:r>
          </a:p>
          <a:p>
            <a:pPr fontAlgn="base">
              <a:defRPr sz="1900"/>
            </a:pPr>
            <a:r>
              <a:t>En outre, nous vous invitons à informer l’OMS de toute modification de ces documents sʼils sont utilisés à des fins publiques, d’archivage ou de formation continue, en envoyant un courrier électronique à l’adresse suivante : </a:t>
            </a:r>
            <a:r>
              <a:rPr u="sng">
                <a:hlinkClick r:id="rId5"/>
              </a:rPr>
              <a:t>ihrhrt@who.int</a:t>
            </a:r>
          </a:p>
          <a:p>
            <a:endParaRPr u="sng">
              <a:hlinkClick r:id="rId5"/>
            </a:endParaRPr>
          </a:p>
        </p:txBody>
      </p:sp>
      <p:sp>
        <p:nvSpPr>
          <p:cNvPr id="4" name="Espace réservé du numéro de diapositive 3">
            <a:extLst>
              <a:ext uri="{FF2B5EF4-FFF2-40B4-BE49-F238E27FC236}">
                <a16:creationId xmlns:a16="http://schemas.microsoft.com/office/drawing/2014/main" id="{52F98B31-F2B6-7266-B794-72844F22ADAA}"/>
              </a:ext>
            </a:extLst>
          </p:cNvPr>
          <p:cNvSpPr>
            <a:spLocks noGrp="1"/>
          </p:cNvSpPr>
          <p:nvPr>
            <p:ph type="sldNum" sz="quarter" idx="2"/>
          </p:nvPr>
        </p:nvSpPr>
        <p:spPr>
          <a:xfrm>
            <a:off x="11687444" y="6524060"/>
            <a:ext cx="500433" cy="345871"/>
          </a:xfrm>
        </p:spPr>
        <p:txBody>
          <a:bodyPr lIns="91440" tIns="45720" rIns="91440" bIns="45720" anchor="t"/>
          <a:lstStyle/>
          <a:p>
            <a:pPr algn="r"/>
            <a:fld id="{86CB4B4D-7CA3-9044-876B-883B54F8677D}" type="slidenum">
              <a:rPr lang="fr-FR" sz="1200" dirty="0">
                <a:solidFill>
                  <a:srgbClr val="7F7F7F"/>
                </a:solidFill>
              </a:rPr>
              <a:pPr algn="r"/>
              <a:t>40</a:t>
            </a:fld>
            <a:endParaRPr sz="1200">
              <a:solidFill>
                <a:srgbClr val="7F7F7F"/>
              </a:solidFill>
            </a:endParaRPr>
          </a:p>
        </p:txBody>
      </p:sp>
    </p:spTree>
    <p:extLst>
      <p:ext uri="{BB962C8B-B14F-4D97-AF65-F5344CB8AC3E}">
        <p14:creationId xmlns:p14="http://schemas.microsoft.com/office/powerpoint/2010/main" val="3411596396"/>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170989" y="2105209"/>
            <a:ext cx="7548920" cy="423449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p>
            <a:pPr>
              <a:spcBef>
                <a:spcPts val="500"/>
              </a:spcBef>
              <a:buClr>
                <a:srgbClr val="00B050"/>
              </a:buClr>
              <a:buSzPct val="100000"/>
              <a:defRPr sz="2800">
                <a:solidFill>
                  <a:srgbClr val="10253F"/>
                </a:solidFill>
                <a:latin typeface="Source Sans Pro Regular"/>
                <a:ea typeface="Source Sans Pro Regular"/>
                <a:cs typeface="Source Sans Pro Regular"/>
                <a:sym typeface="Source Sans Pro Regular"/>
              </a:defRPr>
            </a:pPr>
            <a:r>
              <a:rPr>
                <a:solidFill>
                  <a:srgbClr val="65A000"/>
                </a:solidFill>
              </a:rPr>
              <a:t>2.1</a:t>
            </a:r>
            <a:r>
              <a:t> Définition des procédures opérationnelles standards (POS)</a:t>
            </a:r>
          </a:p>
          <a:p>
            <a:pPr>
              <a:spcBef>
                <a:spcPts val="500"/>
              </a:spcBef>
              <a:buClr>
                <a:srgbClr val="00B050"/>
              </a:buClr>
              <a:buSzPct val="100000"/>
              <a:defRPr sz="2800">
                <a:solidFill>
                  <a:srgbClr val="10253F"/>
                </a:solidFill>
                <a:latin typeface="Source Sans Pro Regular"/>
                <a:ea typeface="Source Sans Pro Regular"/>
                <a:cs typeface="Source Sans Pro Regular"/>
                <a:sym typeface="Source Sans Pro Regular"/>
              </a:defRPr>
            </a:pPr>
            <a:r>
              <a:rPr>
                <a:solidFill>
                  <a:srgbClr val="65A000"/>
                </a:solidFill>
              </a:rPr>
              <a:t>2.2</a:t>
            </a:r>
            <a:r>
              <a:t> Introduction à l’élaboration dʼune POS</a:t>
            </a:r>
          </a:p>
          <a:p>
            <a:pPr>
              <a:spcBef>
                <a:spcPts val="500"/>
              </a:spcBef>
              <a:buClr>
                <a:srgbClr val="00B050"/>
              </a:buClr>
              <a:buSzPct val="100000"/>
              <a:defRPr sz="2800">
                <a:solidFill>
                  <a:srgbClr val="10253F"/>
                </a:solidFill>
                <a:latin typeface="Source Sans Pro Regular"/>
                <a:ea typeface="Source Sans Pro Regular"/>
                <a:cs typeface="Source Sans Pro Regular"/>
                <a:sym typeface="Source Sans Pro Regular"/>
              </a:defRPr>
            </a:pPr>
            <a:r>
              <a:rPr>
                <a:solidFill>
                  <a:srgbClr val="65A000"/>
                </a:solidFill>
              </a:rPr>
              <a:t>2.3</a:t>
            </a:r>
            <a:r>
              <a:t> Activité de groupe : critères de qualité des POS</a:t>
            </a:r>
          </a:p>
          <a:p>
            <a:pPr>
              <a:spcBef>
                <a:spcPts val="500"/>
              </a:spcBef>
              <a:buClr>
                <a:srgbClr val="00B050"/>
              </a:buClr>
              <a:buSzPct val="100000"/>
              <a:defRPr sz="2800">
                <a:solidFill>
                  <a:srgbClr val="10253F"/>
                </a:solidFill>
                <a:latin typeface="Source Sans Pro Regular"/>
                <a:ea typeface="Source Sans Pro Regular"/>
                <a:cs typeface="Source Sans Pro Regular"/>
                <a:sym typeface="Source Sans Pro Regular"/>
              </a:defRPr>
            </a:pPr>
            <a:r>
              <a:rPr>
                <a:solidFill>
                  <a:srgbClr val="65A000"/>
                </a:solidFill>
              </a:rPr>
              <a:t>2.4</a:t>
            </a:r>
            <a:r>
              <a:t> Activité de groupe : élaborer son propre modèle de POS</a:t>
            </a:r>
          </a:p>
          <a:p>
            <a:pPr>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endParaRPr sz="2800">
              <a:solidFill>
                <a:srgbClr val="FF0000"/>
              </a:solidFill>
              <a:highlight>
                <a:srgbClr val="FFFF00"/>
              </a:highlight>
            </a:endParaRPr>
          </a:p>
          <a:p>
            <a:pPr>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endParaRPr b="1"/>
          </a:p>
          <a:p>
            <a:pPr>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endParaRPr b="1"/>
          </a:p>
          <a:p>
            <a:pPr marL="307975" indent="-307975">
              <a:spcBef>
                <a:spcPts val="500"/>
              </a:spcBef>
              <a:buClr>
                <a:srgbClr val="00B05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a:highlight>
                <a:srgbClr val="00FF00"/>
              </a:highlight>
              <a:latin typeface="Arial"/>
              <a:ea typeface="Arial"/>
              <a:cs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54793" y="774268"/>
            <a:ext cx="3424144"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err="1"/>
              <a:t>Sommaire</a:t>
            </a:r>
            <a:endParaRPr b="1" dirty="0"/>
          </a:p>
        </p:txBody>
      </p:sp>
      <p:sp>
        <p:nvSpPr>
          <p:cNvPr id="3" name="Espace réservé du numéro de diapositive 2">
            <a:extLst>
              <a:ext uri="{FF2B5EF4-FFF2-40B4-BE49-F238E27FC236}">
                <a16:creationId xmlns:a16="http://schemas.microsoft.com/office/drawing/2014/main" id="{D531B1F5-E56A-13FD-940B-12998E6A7A58}"/>
              </a:ext>
            </a:extLst>
          </p:cNvPr>
          <p:cNvSpPr>
            <a:spLocks noGrp="1"/>
          </p:cNvSpPr>
          <p:nvPr>
            <p:ph type="sldNum" sz="quarter" idx="2"/>
          </p:nvPr>
        </p:nvSpPr>
        <p:spPr>
          <a:xfrm>
            <a:off x="11861800" y="6532738"/>
            <a:ext cx="280874" cy="320041"/>
          </a:xfrm>
        </p:spPr>
        <p:txBody>
          <a:bodyPr/>
          <a:lstStyle/>
          <a:p>
            <a:fld id="{86CB4B4D-7CA3-9044-876B-883B54F8677D}" type="slidenum">
              <a:rPr lang="fr-FR" sz="1200">
                <a:solidFill>
                  <a:srgbClr val="7F7F7F"/>
                </a:solidFill>
              </a:rPr>
              <a:t>5</a:t>
            </a:fld>
            <a:endParaRPr sz="1200">
              <a:solidFill>
                <a:srgbClr val="7F7F7F"/>
              </a:solidFill>
            </a:endParaRPr>
          </a:p>
        </p:txBody>
      </p:sp>
    </p:spTree>
    <p:extLst>
      <p:ext uri="{BB962C8B-B14F-4D97-AF65-F5344CB8AC3E}">
        <p14:creationId xmlns:p14="http://schemas.microsoft.com/office/powerpoint/2010/main" val="1320938519"/>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1555895" y="1416867"/>
            <a:ext cx="9064544" cy="1870076"/>
          </a:xfrm>
          <a:prstGeom prst="rect">
            <a:avLst/>
          </a:prstGeom>
        </p:spPr>
        <p:txBody>
          <a:bodyPr lIns="0" tIns="0" rIns="0" bIns="0"/>
          <a:lstStyle>
            <a:lvl1pPr>
              <a:spcBef>
                <a:spcPts val="0"/>
              </a:spcBef>
              <a:defRPr sz="3200"/>
            </a:lvl1pPr>
          </a:lstStyle>
          <a:p>
            <a:pPr>
              <a:defRPr b="1"/>
            </a:pPr>
            <a:r>
              <a:t>2.1 Définition des procédures opérationnelles standards (POS)</a:t>
            </a:r>
          </a:p>
        </p:txBody>
      </p:sp>
      <p:sp>
        <p:nvSpPr>
          <p:cNvPr id="3" name="Espace réservé du numéro de diapositive 2">
            <a:extLst>
              <a:ext uri="{FF2B5EF4-FFF2-40B4-BE49-F238E27FC236}">
                <a16:creationId xmlns:a16="http://schemas.microsoft.com/office/drawing/2014/main" id="{ABFA4D12-4C41-BFE6-4B0A-B213B098A5EF}"/>
              </a:ext>
            </a:extLst>
          </p:cNvPr>
          <p:cNvSpPr>
            <a:spLocks noGrp="1"/>
          </p:cNvSpPr>
          <p:nvPr>
            <p:ph type="sldNum" sz="quarter" idx="2"/>
          </p:nvPr>
        </p:nvSpPr>
        <p:spPr>
          <a:xfrm>
            <a:off x="11911519" y="6535694"/>
            <a:ext cx="280874" cy="320041"/>
          </a:xfrm>
        </p:spPr>
        <p:txBody>
          <a:bodyPr lIns="91440" tIns="45720" rIns="91440" bIns="45720" anchor="t"/>
          <a:lstStyle/>
          <a:p>
            <a:fld id="{86CB4B4D-7CA3-9044-876B-883B54F8677D}" type="slidenum">
              <a:rPr lang="fr-FR" sz="1200" dirty="0">
                <a:solidFill>
                  <a:srgbClr val="7F7F7F"/>
                </a:solidFill>
              </a:rPr>
              <a:t>6</a:t>
            </a:fld>
            <a:endParaRPr sz="1200">
              <a:solidFill>
                <a:srgbClr val="7F7F7F"/>
              </a:solidFill>
            </a:endParaRPr>
          </a:p>
        </p:txBody>
      </p:sp>
    </p:spTree>
    <p:extLst>
      <p:ext uri="{BB962C8B-B14F-4D97-AF65-F5344CB8AC3E}">
        <p14:creationId xmlns:p14="http://schemas.microsoft.com/office/powerpoint/2010/main" val="3295624739"/>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170989" y="2039895"/>
            <a:ext cx="7167921" cy="176202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spcBef>
                <a:spcPts val="500"/>
              </a:spcBef>
              <a:buClr>
                <a:srgbClr val="00B050"/>
              </a:buClr>
              <a:buSzPct val="100000"/>
              <a:defRPr sz="2400">
                <a:solidFill>
                  <a:srgbClr val="10253F"/>
                </a:solidFill>
                <a:latin typeface="Source Sans Pro Regular"/>
                <a:ea typeface="Source Sans Pro Regular"/>
                <a:cs typeface="Arial"/>
                <a:sym typeface="Arial"/>
              </a:defRPr>
            </a:pPr>
            <a:r>
              <a:rPr dirty="0"/>
              <a:t>À </a:t>
            </a:r>
            <a:r>
              <a:rPr dirty="0" err="1"/>
              <a:t>l’issue</a:t>
            </a:r>
            <a:r>
              <a:rPr dirty="0"/>
              <a:t> de </a:t>
            </a:r>
            <a:r>
              <a:rPr dirty="0" err="1"/>
              <a:t>cette</a:t>
            </a:r>
            <a:r>
              <a:rPr dirty="0"/>
              <a:t> séance, </a:t>
            </a:r>
            <a:r>
              <a:rPr dirty="0" err="1"/>
              <a:t>vous</a:t>
            </a:r>
            <a:r>
              <a:rPr dirty="0"/>
              <a:t> </a:t>
            </a:r>
            <a:r>
              <a:rPr dirty="0" err="1"/>
              <a:t>saurez</a:t>
            </a:r>
            <a:r>
              <a:rPr dirty="0"/>
              <a:t> :</a:t>
            </a:r>
            <a:endParaRPr sz="2400" dirty="0">
              <a:solidFill>
                <a:srgbClr val="10253F"/>
              </a:solidFill>
              <a:latin typeface="Source Sans Pro Regular"/>
              <a:ea typeface="Source Sans Pro Regular"/>
              <a:cs typeface="Arial"/>
            </a:endParaRP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Arial"/>
              </a:defRPr>
            </a:pPr>
            <a:r>
              <a:rPr dirty="0" err="1"/>
              <a:t>Définir</a:t>
            </a:r>
            <a:r>
              <a:rPr dirty="0"/>
              <a:t> </a:t>
            </a:r>
            <a:r>
              <a:rPr dirty="0" err="1"/>
              <a:t>ce</a:t>
            </a:r>
            <a:r>
              <a:rPr dirty="0"/>
              <a:t> </a:t>
            </a:r>
            <a:r>
              <a:rPr dirty="0" err="1"/>
              <a:t>quʼest</a:t>
            </a:r>
            <a:r>
              <a:rPr dirty="0"/>
              <a:t> </a:t>
            </a:r>
            <a:r>
              <a:rPr dirty="0" err="1"/>
              <a:t>une</a:t>
            </a:r>
            <a:r>
              <a:rPr dirty="0"/>
              <a:t> POS</a:t>
            </a:r>
            <a:endParaRPr sz="2400" dirty="0">
              <a:solidFill>
                <a:srgbClr val="10253F"/>
              </a:solidFill>
              <a:latin typeface="Source Sans Pro Regular"/>
              <a:ea typeface="Source Sans Pro Regular"/>
              <a:cs typeface="Arial"/>
            </a:endParaRP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Source Sans Pro Regular"/>
              </a:defRPr>
            </a:pPr>
            <a:r>
              <a:rPr dirty="0" err="1">
                <a:sym typeface="Arial"/>
              </a:rPr>
              <a:t>Expliquer</a:t>
            </a:r>
            <a:r>
              <a:rPr dirty="0">
                <a:sym typeface="Arial"/>
              </a:rPr>
              <a:t> </a:t>
            </a:r>
            <a:r>
              <a:rPr dirty="0">
                <a:sym typeface="Source Sans Pro Regular"/>
              </a:rPr>
              <a:t>à</a:t>
            </a:r>
            <a:r>
              <a:rPr dirty="0"/>
              <a:t> quoi </a:t>
            </a:r>
            <a:r>
              <a:rPr dirty="0" err="1"/>
              <a:t>sert</a:t>
            </a:r>
            <a:r>
              <a:rPr dirty="0"/>
              <a:t> </a:t>
            </a:r>
            <a:r>
              <a:rPr dirty="0" err="1"/>
              <a:t>une</a:t>
            </a:r>
            <a:r>
              <a:rPr dirty="0"/>
              <a:t> POS</a:t>
            </a:r>
            <a:endParaRPr sz="2400" dirty="0">
              <a:solidFill>
                <a:srgbClr val="10253F"/>
              </a:solidFill>
              <a:latin typeface="Source Sans Pro Regular"/>
              <a:ea typeface="Source Sans Pro Regular"/>
              <a:cs typeface="Arial"/>
            </a:endParaRP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400" dirty="0">
              <a:solidFill>
                <a:srgbClr val="10253F"/>
              </a:solidFill>
              <a:latin typeface="Source Sans Pro Regular"/>
              <a:ea typeface="Source Sans Pro Regular"/>
              <a:cs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t>Objectifs de la séance</a:t>
            </a:r>
            <a:endParaRPr b="1"/>
          </a:p>
        </p:txBody>
      </p:sp>
      <p:sp>
        <p:nvSpPr>
          <p:cNvPr id="3" name="Espace réservé du numéro de diapositive 2">
            <a:extLst>
              <a:ext uri="{FF2B5EF4-FFF2-40B4-BE49-F238E27FC236}">
                <a16:creationId xmlns:a16="http://schemas.microsoft.com/office/drawing/2014/main" id="{8D25F9CD-6B61-1D15-EA93-E1307A6FF6A1}"/>
              </a:ext>
            </a:extLst>
          </p:cNvPr>
          <p:cNvSpPr>
            <a:spLocks noGrp="1"/>
          </p:cNvSpPr>
          <p:nvPr>
            <p:ph type="sldNum" sz="quarter" idx="2"/>
          </p:nvPr>
        </p:nvSpPr>
        <p:spPr>
          <a:xfrm>
            <a:off x="11909425" y="6532738"/>
            <a:ext cx="280874" cy="320041"/>
          </a:xfrm>
        </p:spPr>
        <p:txBody>
          <a:bodyPr lIns="91440" tIns="45720" rIns="91440" bIns="45720" anchor="t"/>
          <a:lstStyle/>
          <a:p>
            <a:fld id="{86CB4B4D-7CA3-9044-876B-883B54F8677D}" type="slidenum">
              <a:rPr lang="fr-FR" sz="1200" dirty="0">
                <a:solidFill>
                  <a:srgbClr val="7F7F7F"/>
                </a:solidFill>
              </a:rPr>
              <a:t>7</a:t>
            </a:fld>
            <a:endParaRPr sz="1200">
              <a:solidFill>
                <a:srgbClr val="7F7F7F"/>
              </a:solidFill>
            </a:endParaRPr>
          </a:p>
        </p:txBody>
      </p:sp>
    </p:spTree>
    <p:extLst>
      <p:ext uri="{BB962C8B-B14F-4D97-AF65-F5344CB8AC3E}">
        <p14:creationId xmlns:p14="http://schemas.microsoft.com/office/powerpoint/2010/main" val="16468495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170989" y="2039895"/>
            <a:ext cx="7167921" cy="89511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spcBef>
                <a:spcPts val="500"/>
              </a:spcBef>
              <a:buClr>
                <a:srgbClr val="00B050"/>
              </a:buClr>
              <a:buSzPct val="100000"/>
              <a:defRPr sz="2400" b="1">
                <a:solidFill>
                  <a:srgbClr val="10253F"/>
                </a:solidFill>
                <a:latin typeface="Source Sans Pro Regular"/>
                <a:ea typeface="Source Sans Pro Regular"/>
                <a:cs typeface="Arial"/>
                <a:sym typeface="Source Sans Pro Regular"/>
              </a:defRPr>
            </a:pPr>
            <a:r>
              <a:t>Quelle est votre expérience en matière dʼélaboration de POS ?</a:t>
            </a: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400">
              <a:solidFill>
                <a:srgbClr val="10253F"/>
              </a:solidFill>
              <a:latin typeface="Source Sans Pro Regular"/>
              <a:ea typeface="Source Sans Pro Regular"/>
              <a:cs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t>Votre expérience</a:t>
            </a:r>
          </a:p>
        </p:txBody>
      </p:sp>
      <p:sp>
        <p:nvSpPr>
          <p:cNvPr id="3" name="Espace réservé du numéro de diapositive 2">
            <a:extLst>
              <a:ext uri="{FF2B5EF4-FFF2-40B4-BE49-F238E27FC236}">
                <a16:creationId xmlns:a16="http://schemas.microsoft.com/office/drawing/2014/main" id="{8D25F9CD-6B61-1D15-EA93-E1307A6FF6A1}"/>
              </a:ext>
            </a:extLst>
          </p:cNvPr>
          <p:cNvSpPr>
            <a:spLocks noGrp="1"/>
          </p:cNvSpPr>
          <p:nvPr>
            <p:ph type="sldNum" sz="quarter" idx="2"/>
          </p:nvPr>
        </p:nvSpPr>
        <p:spPr>
          <a:xfrm>
            <a:off x="11909425" y="6532738"/>
            <a:ext cx="280874" cy="320041"/>
          </a:xfrm>
        </p:spPr>
        <p:txBody>
          <a:bodyPr lIns="91440" tIns="45720" rIns="91440" bIns="45720" anchor="t"/>
          <a:lstStyle/>
          <a:p>
            <a:fld id="{86CB4B4D-7CA3-9044-876B-883B54F8677D}" type="slidenum">
              <a:rPr lang="fr-FR" sz="1200" dirty="0">
                <a:solidFill>
                  <a:srgbClr val="7F7F7F"/>
                </a:solidFill>
              </a:rPr>
              <a:t>8</a:t>
            </a:fld>
            <a:endParaRPr sz="1200">
              <a:solidFill>
                <a:srgbClr val="7F7F7F"/>
              </a:solidFill>
            </a:endParaRPr>
          </a:p>
        </p:txBody>
      </p:sp>
      <p:pic>
        <p:nvPicPr>
          <p:cNvPr id="4" name="Graphic 3" descr="Question Mark with solid fill">
            <a:extLst>
              <a:ext uri="{FF2B5EF4-FFF2-40B4-BE49-F238E27FC236}">
                <a16:creationId xmlns:a16="http://schemas.microsoft.com/office/drawing/2014/main" id="{03BD9349-F1B0-5CA9-9FF0-98EA4BC0547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553200" y="3105802"/>
            <a:ext cx="1957754" cy="1957754"/>
          </a:xfrm>
          <a:prstGeom prst="rect">
            <a:avLst/>
          </a:prstGeom>
        </p:spPr>
      </p:pic>
    </p:spTree>
    <p:extLst>
      <p:ext uri="{BB962C8B-B14F-4D97-AF65-F5344CB8AC3E}">
        <p14:creationId xmlns:p14="http://schemas.microsoft.com/office/powerpoint/2010/main" val="3395340667"/>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8"/>
          <p:cNvSpPr txBox="1">
            <a:spLocks/>
          </p:cNvSpPr>
          <p:nvPr/>
        </p:nvSpPr>
        <p:spPr>
          <a:xfrm>
            <a:off x="105104" y="109097"/>
            <a:ext cx="10972800" cy="723742"/>
          </a:xfrm>
          <a:prstGeom prst="rect">
            <a:avLst/>
          </a:prstGeom>
        </p:spPr>
        <p:txBody>
          <a:bodyPr lIns="91440" tIns="45720" rIns="91440" bIns="45720" anchor="t"/>
          <a:lstStyle>
            <a:lvl1pPr algn="ctr" rtl="0" eaLnBrk="0" fontAlgn="base" hangingPunct="0">
              <a:spcBef>
                <a:spcPct val="0"/>
              </a:spcBef>
              <a:spcAft>
                <a:spcPct val="0"/>
              </a:spcAft>
              <a:defRPr sz="384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5280">
                <a:solidFill>
                  <a:srgbClr val="632523"/>
                </a:solidFill>
                <a:latin typeface="Arial" charset="0"/>
                <a:cs typeface="Arial" charset="0"/>
              </a:defRPr>
            </a:lvl2pPr>
            <a:lvl3pPr algn="ctr" rtl="0" eaLnBrk="0" fontAlgn="base" hangingPunct="0">
              <a:spcBef>
                <a:spcPct val="0"/>
              </a:spcBef>
              <a:spcAft>
                <a:spcPct val="0"/>
              </a:spcAft>
              <a:defRPr sz="5280">
                <a:solidFill>
                  <a:srgbClr val="632523"/>
                </a:solidFill>
                <a:latin typeface="Arial" charset="0"/>
                <a:cs typeface="Arial" charset="0"/>
              </a:defRPr>
            </a:lvl3pPr>
            <a:lvl4pPr algn="ctr" rtl="0" eaLnBrk="0" fontAlgn="base" hangingPunct="0">
              <a:spcBef>
                <a:spcPct val="0"/>
              </a:spcBef>
              <a:spcAft>
                <a:spcPct val="0"/>
              </a:spcAft>
              <a:defRPr sz="5280">
                <a:solidFill>
                  <a:srgbClr val="632523"/>
                </a:solidFill>
                <a:latin typeface="Arial" charset="0"/>
                <a:cs typeface="Arial" charset="0"/>
              </a:defRPr>
            </a:lvl4pPr>
            <a:lvl5pPr algn="ctr" rtl="0" eaLnBrk="0" fontAlgn="base" hangingPunct="0">
              <a:spcBef>
                <a:spcPct val="0"/>
              </a:spcBef>
              <a:spcAft>
                <a:spcPct val="0"/>
              </a:spcAft>
              <a:defRPr sz="5280">
                <a:solidFill>
                  <a:srgbClr val="632523"/>
                </a:solidFill>
                <a:latin typeface="Arial" charset="0"/>
                <a:cs typeface="Arial" charset="0"/>
              </a:defRPr>
            </a:lvl5pPr>
            <a:lvl6pPr marL="548640" algn="ctr" rtl="0" fontAlgn="base">
              <a:spcBef>
                <a:spcPct val="0"/>
              </a:spcBef>
              <a:spcAft>
                <a:spcPct val="0"/>
              </a:spcAft>
              <a:defRPr sz="5280">
                <a:solidFill>
                  <a:srgbClr val="632523"/>
                </a:solidFill>
                <a:latin typeface="Arial" charset="0"/>
                <a:cs typeface="Arial" charset="0"/>
              </a:defRPr>
            </a:lvl6pPr>
            <a:lvl7pPr marL="1097280" algn="ctr" rtl="0" fontAlgn="base">
              <a:spcBef>
                <a:spcPct val="0"/>
              </a:spcBef>
              <a:spcAft>
                <a:spcPct val="0"/>
              </a:spcAft>
              <a:defRPr sz="5280">
                <a:solidFill>
                  <a:srgbClr val="632523"/>
                </a:solidFill>
                <a:latin typeface="Arial" charset="0"/>
                <a:cs typeface="Arial" charset="0"/>
              </a:defRPr>
            </a:lvl7pPr>
            <a:lvl8pPr marL="1645920" algn="ctr" rtl="0" fontAlgn="base">
              <a:spcBef>
                <a:spcPct val="0"/>
              </a:spcBef>
              <a:spcAft>
                <a:spcPct val="0"/>
              </a:spcAft>
              <a:defRPr sz="5280">
                <a:solidFill>
                  <a:srgbClr val="632523"/>
                </a:solidFill>
                <a:latin typeface="Arial" charset="0"/>
                <a:cs typeface="Arial" charset="0"/>
              </a:defRPr>
            </a:lvl8pPr>
            <a:lvl9pPr marL="2194560" algn="ctr" rtl="0" fontAlgn="base">
              <a:spcBef>
                <a:spcPct val="0"/>
              </a:spcBef>
              <a:spcAft>
                <a:spcPct val="0"/>
              </a:spcAft>
              <a:defRPr sz="5280">
                <a:solidFill>
                  <a:srgbClr val="632523"/>
                </a:solidFill>
                <a:latin typeface="Arial" charset="0"/>
                <a:cs typeface="Arial" charset="0"/>
              </a:defRPr>
            </a:lvl9pPr>
          </a:lstStyle>
          <a:p>
            <a:pPr marL="10795">
              <a:spcBef>
                <a:spcPts val="115"/>
              </a:spcBef>
            </a:pPr>
            <a:endParaRPr sz="3200"/>
          </a:p>
        </p:txBody>
      </p:sp>
      <p:sp>
        <p:nvSpPr>
          <p:cNvPr id="5" name="Titre 4">
            <a:extLst>
              <a:ext uri="{FF2B5EF4-FFF2-40B4-BE49-F238E27FC236}">
                <a16:creationId xmlns:a16="http://schemas.microsoft.com/office/drawing/2014/main" id="{811A59CD-9888-6681-9214-7F4D4CABA4C7}"/>
              </a:ext>
            </a:extLst>
          </p:cNvPr>
          <p:cNvSpPr>
            <a:spLocks noGrp="1"/>
          </p:cNvSpPr>
          <p:nvPr>
            <p:ph type="title"/>
          </p:nvPr>
        </p:nvSpPr>
        <p:spPr>
          <a:xfrm>
            <a:off x="231038" y="99517"/>
            <a:ext cx="10846866" cy="617178"/>
          </a:xfrm>
        </p:spPr>
        <p:txBody>
          <a:bodyPr lIns="45719" tIns="45720" rIns="45719" bIns="45720" anchor="ctr">
            <a:normAutofit fontScale="90000"/>
          </a:bodyPr>
          <a:lstStyle/>
          <a:p>
            <a:pPr>
              <a:defRPr b="1"/>
            </a:pPr>
            <a:r>
              <a:rPr dirty="0"/>
              <a:t>2.1 </a:t>
            </a:r>
            <a:r>
              <a:rPr dirty="0" err="1"/>
              <a:t>Définition</a:t>
            </a:r>
            <a:r>
              <a:rPr dirty="0"/>
              <a:t> des </a:t>
            </a:r>
            <a:r>
              <a:rPr dirty="0" err="1"/>
              <a:t>procédures</a:t>
            </a:r>
            <a:r>
              <a:rPr dirty="0"/>
              <a:t> </a:t>
            </a:r>
            <a:r>
              <a:rPr dirty="0" err="1"/>
              <a:t>opérationnelles</a:t>
            </a:r>
            <a:r>
              <a:rPr dirty="0"/>
              <a:t> standards (POS)</a:t>
            </a:r>
            <a:endParaRPr dirty="0">
              <a:latin typeface="Source Sans Pro Regular"/>
            </a:endParaRPr>
          </a:p>
        </p:txBody>
      </p:sp>
      <p:sp>
        <p:nvSpPr>
          <p:cNvPr id="8" name="Espace réservé du numéro de diapositive 7">
            <a:extLst>
              <a:ext uri="{FF2B5EF4-FFF2-40B4-BE49-F238E27FC236}">
                <a16:creationId xmlns:a16="http://schemas.microsoft.com/office/drawing/2014/main" id="{6B5A9146-C481-1360-BFAB-FE0EA2F306E6}"/>
              </a:ext>
            </a:extLst>
          </p:cNvPr>
          <p:cNvSpPr>
            <a:spLocks noGrp="1"/>
          </p:cNvSpPr>
          <p:nvPr>
            <p:ph type="sldNum" sz="quarter" idx="2"/>
          </p:nvPr>
        </p:nvSpPr>
        <p:spPr>
          <a:xfrm>
            <a:off x="11909425" y="6532738"/>
            <a:ext cx="280874" cy="320041"/>
          </a:xfrm>
        </p:spPr>
        <p:txBody>
          <a:bodyPr lIns="91440" tIns="45720" rIns="91440" bIns="45720" anchor="t"/>
          <a:lstStyle/>
          <a:p>
            <a:fld id="{86CB4B4D-7CA3-9044-876B-883B54F8677D}" type="slidenum">
              <a:rPr lang="fr-FR" sz="1200" dirty="0">
                <a:solidFill>
                  <a:srgbClr val="7F7F7F"/>
                </a:solidFill>
              </a:rPr>
              <a:t>9</a:t>
            </a:fld>
            <a:endParaRPr sz="1200">
              <a:solidFill>
                <a:srgbClr val="7F7F7F"/>
              </a:solidFill>
            </a:endParaRPr>
          </a:p>
        </p:txBody>
      </p:sp>
      <p:pic>
        <p:nvPicPr>
          <p:cNvPr id="1026" name="Picture 2" descr="Une image contenant texte, capture d’écran, diagramme, cercle&#10;&#10;Description générée automatiquement">
            <a:extLst>
              <a:ext uri="{FF2B5EF4-FFF2-40B4-BE49-F238E27FC236}">
                <a16:creationId xmlns:a16="http://schemas.microsoft.com/office/drawing/2014/main" id="{BC338FD8-1A92-122D-E3B4-B7C56B172B3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159" t="3601" r="7894" b="1143"/>
          <a:stretch/>
        </p:blipFill>
        <p:spPr bwMode="auto">
          <a:xfrm>
            <a:off x="2111829" y="1082203"/>
            <a:ext cx="8027112" cy="5111768"/>
          </a:xfrm>
          <a:prstGeom prst="rect">
            <a:avLst/>
          </a:prstGeom>
          <a:noFill/>
          <a:extLst>
            <a:ext uri="{909E8E84-426E-40DD-AFC4-6F175D3DCCD1}">
              <a14:hiddenFill xmlns:a14="http://schemas.microsoft.com/office/drawing/2010/main">
                <a:solidFill>
                  <a:srgbClr val="FFFFFF"/>
                </a:solidFill>
              </a14:hiddenFill>
            </a:ext>
          </a:extLst>
        </p:spPr>
      </p:pic>
      <p:sp>
        <p:nvSpPr>
          <p:cNvPr id="6" name="Titre 4">
            <a:extLst>
              <a:ext uri="{FF2B5EF4-FFF2-40B4-BE49-F238E27FC236}">
                <a16:creationId xmlns:a16="http://schemas.microsoft.com/office/drawing/2014/main" id="{6DFCF22C-6DCF-487B-A7BD-DE166DAA4953}"/>
              </a:ext>
            </a:extLst>
          </p:cNvPr>
          <p:cNvSpPr txBox="1">
            <a:spLocks/>
          </p:cNvSpPr>
          <p:nvPr/>
        </p:nvSpPr>
        <p:spPr>
          <a:xfrm>
            <a:off x="297712" y="834096"/>
            <a:ext cx="5072062" cy="64611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defRPr sz="2800" b="1">
                <a:solidFill>
                  <a:srgbClr val="951D19"/>
                </a:solidFill>
                <a:latin typeface="Source Sans Pro Regular"/>
              </a:defRPr>
            </a:pPr>
            <a:r>
              <a:rPr dirty="0"/>
              <a:t>Cycle de gestion des EIR</a:t>
            </a:r>
            <a:endParaRPr sz="2800" dirty="0">
              <a:solidFill>
                <a:srgbClr val="951D19"/>
              </a:solidFill>
              <a:latin typeface="Source Sans Pro Regular"/>
            </a:endParaRPr>
          </a:p>
        </p:txBody>
      </p:sp>
      <p:sp>
        <p:nvSpPr>
          <p:cNvPr id="2" name="Flèche vers le bas 1"/>
          <p:cNvSpPr/>
          <p:nvPr/>
        </p:nvSpPr>
        <p:spPr>
          <a:xfrm rot="17682209">
            <a:off x="2948948" y="4578191"/>
            <a:ext cx="452388" cy="600957"/>
          </a:xfrm>
          <a:prstGeom prst="downArrow">
            <a:avLst/>
          </a:prstGeom>
          <a:solidFill>
            <a:srgbClr val="65A000"/>
          </a:solidFill>
          <a:ln>
            <a:solidFill>
              <a:srgbClr val="65A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Tree>
    <p:extLst>
      <p:ext uri="{BB962C8B-B14F-4D97-AF65-F5344CB8AC3E}">
        <p14:creationId xmlns:p14="http://schemas.microsoft.com/office/powerpoint/2010/main" val="1752541795"/>
      </p:ext>
    </p:extLst>
  </p:cSld>
  <p:clrMapOvr>
    <a:masterClrMapping/>
  </p:clrMapOvr>
  <p:transition spd="med"/>
</p:sld>
</file>

<file path=ppt/theme/theme1.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GOMEZ, Paula</DisplayName>
        <AccountId>12</AccountId>
        <AccountType/>
      </UserInfo>
      <UserInfo>
        <DisplayName>EZZINE, Hind</DisplayName>
        <AccountId>20</AccountId>
        <AccountType/>
      </UserInfo>
      <UserInfo>
        <DisplayName>FROST, Melinda</DisplayName>
        <AccountId>140</AccountId>
        <AccountType/>
      </UserInfo>
      <UserInfo>
        <DisplayName>ELNOSSERY, Sherein</DisplayName>
        <AccountId>42</AccountId>
        <AccountType/>
      </UserInfo>
      <UserInfo>
        <DisplayName>MOHAMMED, Shaza</DisplayName>
        <AccountId>171</AccountId>
        <AccountType/>
      </UserInfo>
      <UserInfo>
        <DisplayName>BULIVA, Evans</DisplayName>
        <AccountId>41</AccountId>
        <AccountType/>
      </UserInfo>
      <UserInfo>
        <DisplayName>BONKOUNGOU, Boukare</DisplayName>
        <AccountId>27</AccountId>
        <AccountType/>
      </UserInfo>
      <UserInfo>
        <DisplayName>OMONY, Otto Emmanuel</DisplayName>
        <AccountId>156</AccountId>
        <AccountType/>
      </UserInfo>
      <UserInfo>
        <DisplayName>LADU, Alice</DisplayName>
        <AccountId>36</AccountId>
        <AccountType/>
      </UserInfo>
      <UserInfo>
        <DisplayName>SAMUEL, Reuben</DisplayName>
        <AccountId>38</AccountId>
        <AccountType/>
      </UserInfo>
      <UserInfo>
        <DisplayName>BROWN, Richard</DisplayName>
        <AccountId>39</AccountId>
        <AccountType/>
      </UserInfo>
      <UserInfo>
        <DisplayName>KANOUTE, Youssouf Baptiste</DisplayName>
        <AccountId>43</AccountId>
        <AccountType/>
      </UserInfo>
      <UserInfo>
        <DisplayName>RELAN, Pryanka</DisplayName>
        <AccountId>40</AccountId>
        <AccountType/>
      </UserInfo>
      <UserInfo>
        <DisplayName>SALIO, Flavio</DisplayName>
        <AccountId>54</AccountId>
        <AccountType/>
      </UserInfo>
      <UserInfo>
        <DisplayName>CHRISTENSEN, Renee</DisplayName>
        <AccountId>89</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0883999-D82E-49BE-B746-FE60ECF1A19A}">
  <ds:schemaRefs>
    <ds:schemaRef ds:uri="http://schemas.microsoft.com/sharepoint/v3/contenttype/forms"/>
  </ds:schemaRefs>
</ds:datastoreItem>
</file>

<file path=customXml/itemProps2.xml><?xml version="1.0" encoding="utf-8"?>
<ds:datastoreItem xmlns:ds="http://schemas.openxmlformats.org/officeDocument/2006/customXml" ds:itemID="{41D9EBC7-7433-46F7-9F73-650E9882B9A8}">
  <ds:schemaRefs>
    <ds:schemaRef ds:uri="http://www.w3.org/XML/1998/namespace"/>
    <ds:schemaRef ds:uri="http://purl.org/dc/dcmitype/"/>
    <ds:schemaRef ds:uri="http://purl.org/dc/elements/1.1/"/>
    <ds:schemaRef ds:uri="450f158c-397a-4a9d-b005-a44c92e0fccb"/>
    <ds:schemaRef ds:uri="http://purl.org/dc/terms/"/>
    <ds:schemaRef ds:uri="http://schemas.microsoft.com/office/infopath/2007/PartnerControls"/>
    <ds:schemaRef ds:uri="http://schemas.microsoft.com/office/2006/documentManagement/types"/>
    <ds:schemaRef ds:uri="e2a64997-203d-4655-a595-383c2eb1e865"/>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F25814AA-2A9C-4712-B712-7F00A199103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5283</TotalTime>
  <Words>5058</Words>
  <Application>Microsoft Office PowerPoint</Application>
  <PresentationFormat>Widescreen</PresentationFormat>
  <Paragraphs>490</Paragraphs>
  <Slides>40</Slides>
  <Notes>28</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40</vt:i4>
      </vt:variant>
    </vt:vector>
  </HeadingPairs>
  <TitlesOfParts>
    <vt:vector size="54" baseType="lpstr">
      <vt:lpstr>MS Gothic</vt:lpstr>
      <vt:lpstr>Arial</vt:lpstr>
      <vt:lpstr>Calibri</vt:lpstr>
      <vt:lpstr>Courier New</vt:lpstr>
      <vt:lpstr>Myriad Web Pro</vt:lpstr>
      <vt:lpstr>Open Sans</vt:lpstr>
      <vt:lpstr>Posterama</vt:lpstr>
      <vt:lpstr>Raleway</vt:lpstr>
      <vt:lpstr>Source Sans Pro</vt:lpstr>
      <vt:lpstr>Source Sans Pro Bold</vt:lpstr>
      <vt:lpstr>Source Sans Pro Regular</vt:lpstr>
      <vt:lpstr>Times New Roman</vt:lpstr>
      <vt:lpstr>Wingdings</vt:lpstr>
      <vt:lpstr>RRT_Theme_v4</vt:lpstr>
      <vt:lpstr>Atelier pour les gestionnaires  des équipes d’intervention rapide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2.1 Définition des procédures opérationnelles standards (POS)</vt:lpstr>
      <vt:lpstr>Portée des domaines de planification</vt:lpstr>
      <vt:lpstr>Qu’est-ce qu’une POS ?</vt:lpstr>
      <vt:lpstr>Comment utiliser une POS ?</vt:lpstr>
      <vt:lpstr>PowerPoint Presentation</vt:lpstr>
      <vt:lpstr>PowerPoint Presentation</vt:lpstr>
      <vt:lpstr>Élaboration de POS (1)</vt:lpstr>
      <vt:lpstr>Élaboration de POS (2)</vt:lpstr>
      <vt:lpstr>Contenu des POS</vt:lpstr>
      <vt:lpstr>Format des POS</vt:lpstr>
      <vt:lpstr>Composantes recommandées des POS applicables aux EIR</vt:lpstr>
      <vt:lpstr>Exemple de POS complètes (pays A)</vt:lpstr>
      <vt:lpstr>Exemple de POS (pays A)</vt:lpstr>
      <vt:lpstr>Exemple de POS devant être améliorées (pays B)</vt:lpstr>
      <vt:lpstr>Exemple de POS (pays B)</vt:lpstr>
      <vt:lpstr>Des POS rédigées de manière équilibrée</vt:lpstr>
      <vt:lpstr>PowerPoint Presentation</vt:lpstr>
      <vt:lpstr>PowerPoint Presentation</vt:lpstr>
      <vt:lpstr>Consignes pour le travail en groupe</vt:lpstr>
      <vt:lpstr>Consignes pour le travail en groupe</vt:lpstr>
      <vt:lpstr>Grille de notation : partie 1</vt:lpstr>
      <vt:lpstr>Grille de notation : partie 2</vt:lpstr>
      <vt:lpstr>Questions à prendre en compte dans la réflexion</vt:lpstr>
      <vt:lpstr>PowerPoint Presentation</vt:lpstr>
      <vt:lpstr>Consignes</vt:lpstr>
      <vt:lpstr>Modèle standard de POS applicable aux EIR</vt:lpstr>
      <vt:lpstr>PowerPoint Presentation</vt:lpstr>
      <vt:lpstr>PowerPoint Presentation</vt:lpstr>
      <vt:lpstr>Ce module est adapté de l’atelier sur la gestion des EIR conçu par les Centres pour le contrôle et la prévention des maladies des États-Unis.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Training of Trainers</dc:title>
  <dc:creator>Szilvia Horváth</dc:creator>
  <cp:lastModifiedBy>GOMEZ, Paula</cp:lastModifiedBy>
  <cp:revision>1222</cp:revision>
  <dcterms:modified xsi:type="dcterms:W3CDTF">2024-11-07T14:35:05Z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8598600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MSIP_Label_7b94a7b8-f06c-4dfe-bdcc-9b548fd58c31_Enabled">
    <vt:lpwstr>true</vt:lpwstr>
  </property>
  <property fmtid="{D5CDD505-2E9C-101B-9397-08002B2CF9AE}" pid="12" name="MSIP_Label_7b94a7b8-f06c-4dfe-bdcc-9b548fd58c31_SetDate">
    <vt:lpwstr>2024-07-29T16:59:19Z</vt:lpwstr>
  </property>
  <property fmtid="{D5CDD505-2E9C-101B-9397-08002B2CF9AE}" pid="13" name="MSIP_Label_7b94a7b8-f06c-4dfe-bdcc-9b548fd58c31_Method">
    <vt:lpwstr>Privileged</vt:lpwstr>
  </property>
  <property fmtid="{D5CDD505-2E9C-101B-9397-08002B2CF9AE}" pid="14" name="MSIP_Label_7b94a7b8-f06c-4dfe-bdcc-9b548fd58c31_Name">
    <vt:lpwstr>7b94a7b8-f06c-4dfe-bdcc-9b548fd58c31</vt:lpwstr>
  </property>
  <property fmtid="{D5CDD505-2E9C-101B-9397-08002B2CF9AE}" pid="15" name="MSIP_Label_7b94a7b8-f06c-4dfe-bdcc-9b548fd58c31_SiteId">
    <vt:lpwstr>9ce70869-60db-44fd-abe8-d2767077fc8f</vt:lpwstr>
  </property>
  <property fmtid="{D5CDD505-2E9C-101B-9397-08002B2CF9AE}" pid="16" name="MSIP_Label_7b94a7b8-f06c-4dfe-bdcc-9b548fd58c31_ActionId">
    <vt:lpwstr>cc15260b-8660-454e-9af2-c6d0e17b1e7a</vt:lpwstr>
  </property>
  <property fmtid="{D5CDD505-2E9C-101B-9397-08002B2CF9AE}" pid="17" name="MSIP_Label_7b94a7b8-f06c-4dfe-bdcc-9b548fd58c31_ContentBits">
    <vt:lpwstr>0</vt:lpwstr>
  </property>
</Properties>
</file>