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3.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82" r:id="rId4"/>
    <p:sldMasterId id="2147483874" r:id="rId5"/>
    <p:sldMasterId id="2147483881" r:id="rId6"/>
    <p:sldMasterId id="2147483899" r:id="rId7"/>
    <p:sldMasterId id="2147483906" r:id="rId8"/>
  </p:sldMasterIdLst>
  <p:notesMasterIdLst>
    <p:notesMasterId r:id="rId74"/>
  </p:notesMasterIdLst>
  <p:handoutMasterIdLst>
    <p:handoutMasterId r:id="rId75"/>
  </p:handoutMasterIdLst>
  <p:sldIdLst>
    <p:sldId id="256" r:id="rId9"/>
    <p:sldId id="257" r:id="rId10"/>
    <p:sldId id="258" r:id="rId11"/>
    <p:sldId id="265" r:id="rId12"/>
    <p:sldId id="566" r:id="rId13"/>
    <p:sldId id="615" r:id="rId14"/>
    <p:sldId id="1870" r:id="rId15"/>
    <p:sldId id="4629" r:id="rId16"/>
    <p:sldId id="4626" r:id="rId17"/>
    <p:sldId id="4630" r:id="rId18"/>
    <p:sldId id="4628" r:id="rId19"/>
    <p:sldId id="4656" r:id="rId20"/>
    <p:sldId id="489" r:id="rId21"/>
    <p:sldId id="4606" r:id="rId22"/>
    <p:sldId id="4611" r:id="rId23"/>
    <p:sldId id="4653" r:id="rId24"/>
    <p:sldId id="4643" r:id="rId25"/>
    <p:sldId id="4646" r:id="rId26"/>
    <p:sldId id="4622" r:id="rId27"/>
    <p:sldId id="4614" r:id="rId28"/>
    <p:sldId id="4615" r:id="rId29"/>
    <p:sldId id="4647" r:id="rId30"/>
    <p:sldId id="4616" r:id="rId31"/>
    <p:sldId id="4617" r:id="rId32"/>
    <p:sldId id="4685" r:id="rId33"/>
    <p:sldId id="4684" r:id="rId34"/>
    <p:sldId id="4687" r:id="rId35"/>
    <p:sldId id="4686" r:id="rId36"/>
    <p:sldId id="4672" r:id="rId37"/>
    <p:sldId id="4671" r:id="rId38"/>
    <p:sldId id="4696" r:id="rId39"/>
    <p:sldId id="4669" r:id="rId40"/>
    <p:sldId id="4668" r:id="rId41"/>
    <p:sldId id="4667" r:id="rId42"/>
    <p:sldId id="4666" r:id="rId43"/>
    <p:sldId id="4665" r:id="rId44"/>
    <p:sldId id="4664" r:id="rId45"/>
    <p:sldId id="4691" r:id="rId46"/>
    <p:sldId id="4663" r:id="rId47"/>
    <p:sldId id="4661" r:id="rId48"/>
    <p:sldId id="4662" r:id="rId49"/>
    <p:sldId id="4660" r:id="rId50"/>
    <p:sldId id="4701" r:id="rId51"/>
    <p:sldId id="4659" r:id="rId52"/>
    <p:sldId id="4658" r:id="rId53"/>
    <p:sldId id="4657" r:id="rId54"/>
    <p:sldId id="671" r:id="rId55"/>
    <p:sldId id="4695" r:id="rId56"/>
    <p:sldId id="4697" r:id="rId57"/>
    <p:sldId id="4698" r:id="rId58"/>
    <p:sldId id="4693" r:id="rId59"/>
    <p:sldId id="4700" r:id="rId60"/>
    <p:sldId id="4694" r:id="rId61"/>
    <p:sldId id="4673" r:id="rId62"/>
    <p:sldId id="4674" r:id="rId63"/>
    <p:sldId id="4676" r:id="rId64"/>
    <p:sldId id="4675" r:id="rId65"/>
    <p:sldId id="4699" r:id="rId66"/>
    <p:sldId id="4692" r:id="rId67"/>
    <p:sldId id="4677" r:id="rId68"/>
    <p:sldId id="4690" r:id="rId69"/>
    <p:sldId id="4679" r:id="rId70"/>
    <p:sldId id="4689" r:id="rId71"/>
    <p:sldId id="4682" r:id="rId72"/>
    <p:sldId id="4683" r:id="rId73"/>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02596A-4C49-C5ED-2FF4-8F6433CDD6E8}" name="EZZINE, Hind" initials="EH" userId="S::ezzineh@who.int::edcab00f-6318-46e5-a4a9-188b01ee222f" providerId="AD"/>
  <p188:author id="{FEF12F77-E9D2-0DA6-4AAF-C61A2B547FF2}" name="Nathan Gross" initials="NG" userId="S::tsp3@cdc.gov::02a7fabc-e0fd-4427-9054-7b0f544d74e7" providerId="AD"/>
  <p188:author id="{CE3F4ECB-56DD-20D5-704E-51FCCDB6670F}" name="GOMEZ, Paula" initials="GP" userId="S::gomezp@who.int::c93cf399-3ed7-4230-9282-8831e3fe5ae7" providerId="AD"/>
  <p188:author id="{4CDE75D2-1C08-69EE-CE51-055E8EC51437}" name="Greiner, Ashley L. (CDC/DDPHSIS/CGH/DGHP)" initials="GAL(" userId="S::iwh2@cdc.gov::6ea38fa0-7bca-4740-b588-c5cff84688d7"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Compte Microsoft" initials="CM" lastIdx="8" clrIdx="0">
    <p:extLst>
      <p:ext uri="{19B8F6BF-5375-455C-9EA6-DF929625EA0E}">
        <p15:presenceInfo xmlns:p15="http://schemas.microsoft.com/office/powerpoint/2012/main" userId="a000d49bf1ac71b7" providerId="Windows Live"/>
      </p:ext>
    </p:extLst>
  </p:cmAuthor>
  <p:cmAuthor id="2" name="EZZINE, Hind" initials="EH" lastIdx="17" clrIdx="1">
    <p:extLst>
      <p:ext uri="{19B8F6BF-5375-455C-9EA6-DF929625EA0E}">
        <p15:presenceInfo xmlns:p15="http://schemas.microsoft.com/office/powerpoint/2012/main" userId="S::ezzineh@who.int::edcab00f-6318-46e5-a4a9-188b01ee222f" providerId="AD"/>
      </p:ext>
    </p:extLst>
  </p:cmAuthor>
  <p:cmAuthor id="3" name="GOMEZ, Paula" initials="GP" lastIdx="15" clrIdx="2">
    <p:extLst>
      <p:ext uri="{19B8F6BF-5375-455C-9EA6-DF929625EA0E}">
        <p15:presenceInfo xmlns:p15="http://schemas.microsoft.com/office/powerpoint/2012/main" userId="S::gomezp@who.int::c93cf399-3ed7-4230-9282-8831e3fe5ae7" providerId="AD"/>
      </p:ext>
    </p:extLst>
  </p:cmAuthor>
  <p:cmAuthor id="4" name="philippe le duff" initials="pl" lastIdx="4" clrIdx="3">
    <p:extLst>
      <p:ext uri="{19B8F6BF-5375-455C-9EA6-DF929625EA0E}">
        <p15:presenceInfo xmlns:p15="http://schemas.microsoft.com/office/powerpoint/2012/main" userId="20e635ec4fe25ac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29E03"/>
    <a:srgbClr val="951D19"/>
    <a:srgbClr val="00205C"/>
    <a:srgbClr val="65A000"/>
    <a:srgbClr val="002060"/>
    <a:srgbClr val="73A003"/>
    <a:srgbClr val="C68583"/>
    <a:srgbClr val="971D19"/>
    <a:srgbClr val="0070C0"/>
    <a:srgbClr val="649E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2EB097D-8A57-4C9D-BA6D-27BC480F0E07}" v="42" dt="2024-11-12T14:24:51.804"/>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wholeTbl>
    <a:band2H>
      <a:tcTxStyle/>
      <a:tcStyle>
        <a:tcBdr/>
        <a:fill>
          <a:solidFill>
            <a:srgbClr val="FFFFFF"/>
          </a:solidFill>
        </a:fill>
      </a:tcStyle>
    </a:band2H>
    <a:firstCo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Col>
    <a:la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8691" autoAdjust="0"/>
  </p:normalViewPr>
  <p:slideViewPr>
    <p:cSldViewPr snapToGrid="0">
      <p:cViewPr varScale="1">
        <p:scale>
          <a:sx n="72" d="100"/>
          <a:sy n="72" d="100"/>
        </p:scale>
        <p:origin x="1428" y="72"/>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slide" Target="slides/slide39.xml"/><Relationship Id="rId50" Type="http://schemas.openxmlformats.org/officeDocument/2006/relationships/slide" Target="slides/slide42.xml"/><Relationship Id="rId55" Type="http://schemas.openxmlformats.org/officeDocument/2006/relationships/slide" Target="slides/slide47.xml"/><Relationship Id="rId63" Type="http://schemas.openxmlformats.org/officeDocument/2006/relationships/slide" Target="slides/slide55.xml"/><Relationship Id="rId68" Type="http://schemas.openxmlformats.org/officeDocument/2006/relationships/slide" Target="slides/slide60.xml"/><Relationship Id="rId76" Type="http://schemas.openxmlformats.org/officeDocument/2006/relationships/commentAuthors" Target="commentAuthors.xml"/><Relationship Id="rId7" Type="http://schemas.openxmlformats.org/officeDocument/2006/relationships/slideMaster" Target="slideMasters/slideMaster4.xml"/><Relationship Id="rId71" Type="http://schemas.openxmlformats.org/officeDocument/2006/relationships/slide" Target="slides/slide63.xml"/><Relationship Id="rId2" Type="http://schemas.openxmlformats.org/officeDocument/2006/relationships/customXml" Target="../customXml/item2.xml"/><Relationship Id="rId16" Type="http://schemas.openxmlformats.org/officeDocument/2006/relationships/slide" Target="slides/slide8.xml"/><Relationship Id="rId29" Type="http://schemas.openxmlformats.org/officeDocument/2006/relationships/slide" Target="slides/slide21.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3" Type="http://schemas.openxmlformats.org/officeDocument/2006/relationships/slide" Target="slides/slide45.xml"/><Relationship Id="rId58" Type="http://schemas.openxmlformats.org/officeDocument/2006/relationships/slide" Target="slides/slide50.xml"/><Relationship Id="rId66" Type="http://schemas.openxmlformats.org/officeDocument/2006/relationships/slide" Target="slides/slide58.xml"/><Relationship Id="rId74" Type="http://schemas.openxmlformats.org/officeDocument/2006/relationships/notesMaster" Target="notesMasters/notesMaster1.xml"/><Relationship Id="rId79" Type="http://schemas.openxmlformats.org/officeDocument/2006/relationships/theme" Target="theme/theme1.xml"/><Relationship Id="rId5" Type="http://schemas.openxmlformats.org/officeDocument/2006/relationships/slideMaster" Target="slideMasters/slideMaster2.xml"/><Relationship Id="rId61" Type="http://schemas.openxmlformats.org/officeDocument/2006/relationships/slide" Target="slides/slide53.xml"/><Relationship Id="rId82" Type="http://schemas.microsoft.com/office/2015/10/relationships/revisionInfo" Target="revisionInfo.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slide" Target="slides/slide44.xml"/><Relationship Id="rId60" Type="http://schemas.openxmlformats.org/officeDocument/2006/relationships/slide" Target="slides/slide52.xml"/><Relationship Id="rId65" Type="http://schemas.openxmlformats.org/officeDocument/2006/relationships/slide" Target="slides/slide57.xml"/><Relationship Id="rId73" Type="http://schemas.openxmlformats.org/officeDocument/2006/relationships/slide" Target="slides/slide65.xml"/><Relationship Id="rId78" Type="http://schemas.openxmlformats.org/officeDocument/2006/relationships/viewProps" Target="viewProps.xml"/><Relationship Id="rId8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56" Type="http://schemas.openxmlformats.org/officeDocument/2006/relationships/slide" Target="slides/slide48.xml"/><Relationship Id="rId64" Type="http://schemas.openxmlformats.org/officeDocument/2006/relationships/slide" Target="slides/slide56.xml"/><Relationship Id="rId69" Type="http://schemas.openxmlformats.org/officeDocument/2006/relationships/slide" Target="slides/slide61.xml"/><Relationship Id="rId77" Type="http://schemas.openxmlformats.org/officeDocument/2006/relationships/presProps" Target="presProps.xml"/><Relationship Id="rId8" Type="http://schemas.openxmlformats.org/officeDocument/2006/relationships/slideMaster" Target="slideMasters/slideMaster5.xml"/><Relationship Id="rId51" Type="http://schemas.openxmlformats.org/officeDocument/2006/relationships/slide" Target="slides/slide43.xml"/><Relationship Id="rId72" Type="http://schemas.openxmlformats.org/officeDocument/2006/relationships/slide" Target="slides/slide64.xml"/><Relationship Id="rId80"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59" Type="http://schemas.openxmlformats.org/officeDocument/2006/relationships/slide" Target="slides/slide51.xml"/><Relationship Id="rId67" Type="http://schemas.openxmlformats.org/officeDocument/2006/relationships/slide" Target="slides/slide59.xml"/><Relationship Id="rId20" Type="http://schemas.openxmlformats.org/officeDocument/2006/relationships/slide" Target="slides/slide12.xml"/><Relationship Id="rId41" Type="http://schemas.openxmlformats.org/officeDocument/2006/relationships/slide" Target="slides/slide33.xml"/><Relationship Id="rId54" Type="http://schemas.openxmlformats.org/officeDocument/2006/relationships/slide" Target="slides/slide46.xml"/><Relationship Id="rId62" Type="http://schemas.openxmlformats.org/officeDocument/2006/relationships/slide" Target="slides/slide54.xml"/><Relationship Id="rId70" Type="http://schemas.openxmlformats.org/officeDocument/2006/relationships/slide" Target="slides/slide62.xml"/><Relationship Id="rId75" Type="http://schemas.openxmlformats.org/officeDocument/2006/relationships/handoutMaster" Target="handoutMasters/handoutMaster1.xml"/><Relationship Id="rId83"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slide" Target="slides/slide49.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ZZINE, Hind" userId="S::ezzineh@who.int::edcab00f-6318-46e5-a4a9-188b01ee222f" providerId="AD" clId="Web-{CB16A830-9E38-9D56-5517-76602D202895}"/>
    <pc:docChg chg="">
      <pc:chgData name="EZZINE, Hind" userId="S::ezzineh@who.int::edcab00f-6318-46e5-a4a9-188b01ee222f" providerId="AD" clId="Web-{CB16A830-9E38-9D56-5517-76602D202895}" dt="2023-09-18T17:09:36.699" v="0"/>
      <pc:docMkLst>
        <pc:docMk/>
      </pc:docMkLst>
      <pc:sldChg chg="modCm">
        <pc:chgData name="EZZINE, Hind" userId="S::ezzineh@who.int::edcab00f-6318-46e5-a4a9-188b01ee222f" providerId="AD" clId="Web-{CB16A830-9E38-9D56-5517-76602D202895}" dt="2023-09-18T17:09:36.699" v="0"/>
        <pc:sldMkLst>
          <pc:docMk/>
          <pc:sldMk cId="3519982621" sldId="4677"/>
        </pc:sldMkLst>
      </pc:sldChg>
    </pc:docChg>
  </pc:docChgLst>
  <pc:docChgLst>
    <pc:chgData name="EZZINE, Hind" userId="S::ezzineh@who.int::edcab00f-6318-46e5-a4a9-188b01ee222f" providerId="AD" clId="Web-{75BEE4B1-F8FA-9309-5D4C-4E4DDB1327B6}"/>
    <pc:docChg chg="modSld">
      <pc:chgData name="EZZINE, Hind" userId="S::ezzineh@who.int::edcab00f-6318-46e5-a4a9-188b01ee222f" providerId="AD" clId="Web-{75BEE4B1-F8FA-9309-5D4C-4E4DDB1327B6}" dt="2023-07-23T13:19:13.387" v="5" actId="20577"/>
      <pc:docMkLst>
        <pc:docMk/>
      </pc:docMkLst>
      <pc:sldChg chg="modSp">
        <pc:chgData name="EZZINE, Hind" userId="S::ezzineh@who.int::edcab00f-6318-46e5-a4a9-188b01ee222f" providerId="AD" clId="Web-{75BEE4B1-F8FA-9309-5D4C-4E4DDB1327B6}" dt="2023-07-23T13:18:57.387" v="4"/>
        <pc:sldMkLst>
          <pc:docMk/>
          <pc:sldMk cId="2644177678" sldId="4662"/>
        </pc:sldMkLst>
        <pc:spChg chg="mod">
          <ac:chgData name="EZZINE, Hind" userId="S::ezzineh@who.int::edcab00f-6318-46e5-a4a9-188b01ee222f" providerId="AD" clId="Web-{75BEE4B1-F8FA-9309-5D4C-4E4DDB1327B6}" dt="2023-07-23T13:18:57.387" v="4"/>
          <ac:spMkLst>
            <pc:docMk/>
            <pc:sldMk cId="2644177678" sldId="4662"/>
            <ac:spMk id="4" creationId="{C959DF53-B184-D501-818B-6C12D2FB511D}"/>
          </ac:spMkLst>
        </pc:spChg>
      </pc:sldChg>
      <pc:sldChg chg="modSp">
        <pc:chgData name="EZZINE, Hind" userId="S::ezzineh@who.int::edcab00f-6318-46e5-a4a9-188b01ee222f" providerId="AD" clId="Web-{75BEE4B1-F8FA-9309-5D4C-4E4DDB1327B6}" dt="2023-07-23T13:19:13.387" v="5" actId="20577"/>
        <pc:sldMkLst>
          <pc:docMk/>
          <pc:sldMk cId="604831127" sldId="4663"/>
        </pc:sldMkLst>
        <pc:spChg chg="mod">
          <ac:chgData name="EZZINE, Hind" userId="S::ezzineh@who.int::edcab00f-6318-46e5-a4a9-188b01ee222f" providerId="AD" clId="Web-{75BEE4B1-F8FA-9309-5D4C-4E4DDB1327B6}" dt="2023-07-23T13:19:13.387" v="5" actId="20577"/>
          <ac:spMkLst>
            <pc:docMk/>
            <pc:sldMk cId="604831127" sldId="4663"/>
            <ac:spMk id="7" creationId="{3AAFF91F-52D1-01E0-CFEC-D2C34F380EA1}"/>
          </ac:spMkLst>
        </pc:spChg>
      </pc:sldChg>
      <pc:sldChg chg="modSp">
        <pc:chgData name="EZZINE, Hind" userId="S::ezzineh@who.int::edcab00f-6318-46e5-a4a9-188b01ee222f" providerId="AD" clId="Web-{75BEE4B1-F8FA-9309-5D4C-4E4DDB1327B6}" dt="2023-07-23T13:18:38.027" v="3" actId="20577"/>
        <pc:sldMkLst>
          <pc:docMk/>
          <pc:sldMk cId="3831631198" sldId="4674"/>
        </pc:sldMkLst>
        <pc:spChg chg="mod">
          <ac:chgData name="EZZINE, Hind" userId="S::ezzineh@who.int::edcab00f-6318-46e5-a4a9-188b01ee222f" providerId="AD" clId="Web-{75BEE4B1-F8FA-9309-5D4C-4E4DDB1327B6}" dt="2023-07-23T13:18:38.027" v="3" actId="20577"/>
          <ac:spMkLst>
            <pc:docMk/>
            <pc:sldMk cId="3831631198" sldId="4674"/>
            <ac:spMk id="616" creationId="{00000000-0000-0000-0000-000000000000}"/>
          </ac:spMkLst>
        </pc:spChg>
      </pc:sldChg>
    </pc:docChg>
  </pc:docChgLst>
  <pc:docChgLst>
    <pc:chgData name="EZZINE, Hind" userId="S::ezzineh@who.int::edcab00f-6318-46e5-a4a9-188b01ee222f" providerId="AD" clId="Web-{1998CE88-4055-CC8A-825F-0C6EC9184C5C}"/>
    <pc:docChg chg="modSld">
      <pc:chgData name="EZZINE, Hind" userId="S::ezzineh@who.int::edcab00f-6318-46e5-a4a9-188b01ee222f" providerId="AD" clId="Web-{1998CE88-4055-CC8A-825F-0C6EC9184C5C}" dt="2024-05-07T16:41:06.136" v="46"/>
      <pc:docMkLst>
        <pc:docMk/>
      </pc:docMkLst>
      <pc:sldChg chg="modSp">
        <pc:chgData name="EZZINE, Hind" userId="S::ezzineh@who.int::edcab00f-6318-46e5-a4a9-188b01ee222f" providerId="AD" clId="Web-{1998CE88-4055-CC8A-825F-0C6EC9184C5C}" dt="2024-05-07T16:37:16.302" v="38" actId="1076"/>
        <pc:sldMkLst>
          <pc:docMk/>
          <pc:sldMk cId="2022495480" sldId="4657"/>
        </pc:sldMkLst>
        <pc:graphicFrameChg chg="mod modGraphic">
          <ac:chgData name="EZZINE, Hind" userId="S::ezzineh@who.int::edcab00f-6318-46e5-a4a9-188b01ee222f" providerId="AD" clId="Web-{1998CE88-4055-CC8A-825F-0C6EC9184C5C}" dt="2024-05-07T16:37:16.302" v="38" actId="1076"/>
          <ac:graphicFrameMkLst>
            <pc:docMk/>
            <pc:sldMk cId="2022495480" sldId="4657"/>
            <ac:graphicFrameMk id="7" creationId="{F90BAB4C-A016-F47B-8D72-B324F995FEA9}"/>
          </ac:graphicFrameMkLst>
        </pc:graphicFrameChg>
      </pc:sldChg>
      <pc:sldChg chg="modSp">
        <pc:chgData name="EZZINE, Hind" userId="S::ezzineh@who.int::edcab00f-6318-46e5-a4a9-188b01ee222f" providerId="AD" clId="Web-{1998CE88-4055-CC8A-825F-0C6EC9184C5C}" dt="2024-05-07T16:37:28.334" v="40" actId="1076"/>
        <pc:sldMkLst>
          <pc:docMk/>
          <pc:sldMk cId="1746278210" sldId="4658"/>
        </pc:sldMkLst>
        <pc:graphicFrameChg chg="mod modGraphic">
          <ac:chgData name="EZZINE, Hind" userId="S::ezzineh@who.int::edcab00f-6318-46e5-a4a9-188b01ee222f" providerId="AD" clId="Web-{1998CE88-4055-CC8A-825F-0C6EC9184C5C}" dt="2024-05-07T16:37:28.334" v="40" actId="1076"/>
          <ac:graphicFrameMkLst>
            <pc:docMk/>
            <pc:sldMk cId="1746278210" sldId="4658"/>
            <ac:graphicFrameMk id="7" creationId="{F90BAB4C-A016-F47B-8D72-B324F995FEA9}"/>
          </ac:graphicFrameMkLst>
        </pc:graphicFrameChg>
      </pc:sldChg>
      <pc:sldChg chg="modSp">
        <pc:chgData name="EZZINE, Hind" userId="S::ezzineh@who.int::edcab00f-6318-46e5-a4a9-188b01ee222f" providerId="AD" clId="Web-{1998CE88-4055-CC8A-825F-0C6EC9184C5C}" dt="2024-05-07T16:36:29.786" v="25"/>
        <pc:sldMkLst>
          <pc:docMk/>
          <pc:sldMk cId="1418307686" sldId="4659"/>
        </pc:sldMkLst>
        <pc:graphicFrameChg chg="mod modGraphic">
          <ac:chgData name="EZZINE, Hind" userId="S::ezzineh@who.int::edcab00f-6318-46e5-a4a9-188b01ee222f" providerId="AD" clId="Web-{1998CE88-4055-CC8A-825F-0C6EC9184C5C}" dt="2024-05-07T16:36:29.786" v="25"/>
          <ac:graphicFrameMkLst>
            <pc:docMk/>
            <pc:sldMk cId="1418307686" sldId="4659"/>
            <ac:graphicFrameMk id="7" creationId="{F90BAB4C-A016-F47B-8D72-B324F995FEA9}"/>
          </ac:graphicFrameMkLst>
        </pc:graphicFrameChg>
      </pc:sldChg>
      <pc:sldChg chg="modSp">
        <pc:chgData name="EZZINE, Hind" userId="S::ezzineh@who.int::edcab00f-6318-46e5-a4a9-188b01ee222f" providerId="AD" clId="Web-{1998CE88-4055-CC8A-825F-0C6EC9184C5C}" dt="2024-05-07T16:36:17.973" v="21"/>
        <pc:sldMkLst>
          <pc:docMk/>
          <pc:sldMk cId="3183812070" sldId="4660"/>
        </pc:sldMkLst>
        <pc:graphicFrameChg chg="mod modGraphic">
          <ac:chgData name="EZZINE, Hind" userId="S::ezzineh@who.int::edcab00f-6318-46e5-a4a9-188b01ee222f" providerId="AD" clId="Web-{1998CE88-4055-CC8A-825F-0C6EC9184C5C}" dt="2024-05-07T16:36:17.973" v="21"/>
          <ac:graphicFrameMkLst>
            <pc:docMk/>
            <pc:sldMk cId="3183812070" sldId="4660"/>
            <ac:graphicFrameMk id="7" creationId="{F90BAB4C-A016-F47B-8D72-B324F995FEA9}"/>
          </ac:graphicFrameMkLst>
        </pc:graphicFrameChg>
      </pc:sldChg>
      <pc:sldChg chg="delSp modSp delCm modCm">
        <pc:chgData name="EZZINE, Hind" userId="S::ezzineh@who.int::edcab00f-6318-46e5-a4a9-188b01ee222f" providerId="AD" clId="Web-{1998CE88-4055-CC8A-825F-0C6EC9184C5C}" dt="2024-05-07T16:39:21.415" v="42"/>
        <pc:sldMkLst>
          <pc:docMk/>
          <pc:sldMk cId="3367334076" sldId="4661"/>
        </pc:sldMkLst>
        <pc:spChg chg="del">
          <ac:chgData name="EZZINE, Hind" userId="S::ezzineh@who.int::edcab00f-6318-46e5-a4a9-188b01ee222f" providerId="AD" clId="Web-{1998CE88-4055-CC8A-825F-0C6EC9184C5C}" dt="2024-05-07T16:34:15.907" v="0"/>
          <ac:spMkLst>
            <pc:docMk/>
            <pc:sldMk cId="3367334076" sldId="4661"/>
            <ac:spMk id="2" creationId="{E55BEE9C-4C32-5E20-FB27-22550507899B}"/>
          </ac:spMkLst>
        </pc:spChg>
        <pc:graphicFrameChg chg="mod modGraphic">
          <ac:chgData name="EZZINE, Hind" userId="S::ezzineh@who.int::edcab00f-6318-46e5-a4a9-188b01ee222f" providerId="AD" clId="Web-{1998CE88-4055-CC8A-825F-0C6EC9184C5C}" dt="2024-05-07T16:35:56.160" v="18"/>
          <ac:graphicFrameMkLst>
            <pc:docMk/>
            <pc:sldMk cId="3367334076" sldId="4661"/>
            <ac:graphicFrameMk id="7" creationId="{F90BAB4C-A016-F47B-8D72-B324F995FEA9}"/>
          </ac:graphicFrameMkLst>
        </pc:graphicFrameChg>
      </pc:sldChg>
      <pc:sldChg chg="modSp modCm">
        <pc:chgData name="EZZINE, Hind" userId="S::ezzineh@who.int::edcab00f-6318-46e5-a4a9-188b01ee222f" providerId="AD" clId="Web-{1998CE88-4055-CC8A-825F-0C6EC9184C5C}" dt="2024-05-07T16:41:06.136" v="46"/>
        <pc:sldMkLst>
          <pc:docMk/>
          <pc:sldMk cId="1708097471" sldId="4692"/>
        </pc:sldMkLst>
        <pc:graphicFrameChg chg="mod modGraphic">
          <ac:chgData name="EZZINE, Hind" userId="S::ezzineh@who.int::edcab00f-6318-46e5-a4a9-188b01ee222f" providerId="AD" clId="Web-{1998CE88-4055-CC8A-825F-0C6EC9184C5C}" dt="2024-05-07T16:40:46.948" v="45"/>
          <ac:graphicFrameMkLst>
            <pc:docMk/>
            <pc:sldMk cId="1708097471" sldId="4692"/>
            <ac:graphicFrameMk id="5" creationId="{6FB27A90-4F6D-8E1D-629F-A6158A5D0FBD}"/>
          </ac:graphicFrameMkLst>
        </pc:graphicFrameChg>
      </pc:sldChg>
    </pc:docChg>
  </pc:docChgLst>
  <pc:docChgLst>
    <pc:chgData name="EZZINE, Hind" userId="S::ezzineh@who.int::edcab00f-6318-46e5-a4a9-188b01ee222f" providerId="AD" clId="Web-{8CF67328-09E0-9A84-F877-E0E0737F056C}"/>
    <pc:docChg chg="modSld sldOrd">
      <pc:chgData name="EZZINE, Hind" userId="S::ezzineh@who.int::edcab00f-6318-46e5-a4a9-188b01ee222f" providerId="AD" clId="Web-{8CF67328-09E0-9A84-F877-E0E0737F056C}" dt="2023-09-13T08:21:10.040" v="7"/>
      <pc:docMkLst>
        <pc:docMk/>
      </pc:docMkLst>
      <pc:sldChg chg="ord modCm">
        <pc:chgData name="EZZINE, Hind" userId="S::ezzineh@who.int::edcab00f-6318-46e5-a4a9-188b01ee222f" providerId="AD" clId="Web-{8CF67328-09E0-9A84-F877-E0E0737F056C}" dt="2023-09-13T08:21:10.040" v="7"/>
        <pc:sldMkLst>
          <pc:docMk/>
          <pc:sldMk cId="1316709617" sldId="4622"/>
        </pc:sldMkLst>
      </pc:sldChg>
      <pc:sldChg chg="modCm modNotes">
        <pc:chgData name="EZZINE, Hind" userId="S::ezzineh@who.int::edcab00f-6318-46e5-a4a9-188b01ee222f" providerId="AD" clId="Web-{8CF67328-09E0-9A84-F877-E0E0737F056C}" dt="2023-09-13T08:18:10.017" v="2"/>
        <pc:sldMkLst>
          <pc:docMk/>
          <pc:sldMk cId="127751738" sldId="4643"/>
        </pc:sldMkLst>
      </pc:sldChg>
      <pc:sldChg chg="addCm modNotes">
        <pc:chgData name="EZZINE, Hind" userId="S::ezzineh@who.int::edcab00f-6318-46e5-a4a9-188b01ee222f" providerId="AD" clId="Web-{8CF67328-09E0-9A84-F877-E0E0737F056C}" dt="2023-09-13T08:20:23.179" v="5"/>
        <pc:sldMkLst>
          <pc:docMk/>
          <pc:sldMk cId="4204276616" sldId="4646"/>
        </pc:sldMkLst>
      </pc:sldChg>
    </pc:docChg>
  </pc:docChgLst>
  <pc:docChgLst>
    <pc:chgData name="EZZINE, Hind" userId="S::ezzineh@who.int::edcab00f-6318-46e5-a4a9-188b01ee222f" providerId="AD" clId="Web-{A7CABF90-903B-22A8-5AF2-A308FA7E3BED}"/>
    <pc:docChg chg="">
      <pc:chgData name="EZZINE, Hind" userId="S::ezzineh@who.int::edcab00f-6318-46e5-a4a9-188b01ee222f" providerId="AD" clId="Web-{A7CABF90-903B-22A8-5AF2-A308FA7E3BED}" dt="2023-07-22T11:00:07.672" v="0"/>
      <pc:docMkLst>
        <pc:docMk/>
      </pc:docMkLst>
      <pc:sldChg chg="addCm">
        <pc:chgData name="EZZINE, Hind" userId="S::ezzineh@who.int::edcab00f-6318-46e5-a4a9-188b01ee222f" providerId="AD" clId="Web-{A7CABF90-903B-22A8-5AF2-A308FA7E3BED}" dt="2023-07-22T11:00:07.672" v="0"/>
        <pc:sldMkLst>
          <pc:docMk/>
          <pc:sldMk cId="1595503697" sldId="4617"/>
        </pc:sldMkLst>
      </pc:sldChg>
    </pc:docChg>
  </pc:docChgLst>
  <pc:docChgLst>
    <pc:chgData name="EZZINE, Hind" userId="S::ezzineh@who.int::edcab00f-6318-46e5-a4a9-188b01ee222f" providerId="AD" clId="Web-{1FB4F803-5382-7553-F0B7-20465717F3D3}"/>
    <pc:docChg chg="">
      <pc:chgData name="EZZINE, Hind" userId="S::ezzineh@who.int::edcab00f-6318-46e5-a4a9-188b01ee222f" providerId="AD" clId="Web-{1FB4F803-5382-7553-F0B7-20465717F3D3}" dt="2023-09-15T18:21:54.078" v="0"/>
      <pc:docMkLst>
        <pc:docMk/>
      </pc:docMkLst>
      <pc:sldChg chg="modCm">
        <pc:chgData name="EZZINE, Hind" userId="S::ezzineh@who.int::edcab00f-6318-46e5-a4a9-188b01ee222f" providerId="AD" clId="Web-{1FB4F803-5382-7553-F0B7-20465717F3D3}" dt="2023-09-15T18:21:54.078" v="0"/>
        <pc:sldMkLst>
          <pc:docMk/>
          <pc:sldMk cId="3519982621" sldId="4677"/>
        </pc:sldMkLst>
      </pc:sldChg>
    </pc:docChg>
  </pc:docChgLst>
  <pc:docChgLst>
    <pc:chgData name="GOMEZ, Paula" userId="c93cf399-3ed7-4230-9282-8831e3fe5ae7" providerId="ADAL" clId="{B75980C2-E586-42F8-A1C0-F9DBFDE43484}"/>
    <pc:docChg chg="undo custSel delSld modSld sldOrd">
      <pc:chgData name="GOMEZ, Paula" userId="c93cf399-3ed7-4230-9282-8831e3fe5ae7" providerId="ADAL" clId="{B75980C2-E586-42F8-A1C0-F9DBFDE43484}" dt="2023-08-29T08:58:31.785" v="284" actId="20577"/>
      <pc:docMkLst>
        <pc:docMk/>
      </pc:docMkLst>
      <pc:sldChg chg="modSp mod delCm">
        <pc:chgData name="GOMEZ, Paula" userId="c93cf399-3ed7-4230-9282-8831e3fe5ae7" providerId="ADAL" clId="{B75980C2-E586-42F8-A1C0-F9DBFDE43484}" dt="2023-08-29T08:39:18.368" v="132"/>
        <pc:sldMkLst>
          <pc:docMk/>
          <pc:sldMk cId="0" sldId="265"/>
        </pc:sldMkLst>
        <pc:spChg chg="mod">
          <ac:chgData name="GOMEZ, Paula" userId="c93cf399-3ed7-4230-9282-8831e3fe5ae7" providerId="ADAL" clId="{B75980C2-E586-42F8-A1C0-F9DBFDE43484}" dt="2023-08-29T08:39:14.532" v="131" actId="20577"/>
          <ac:spMkLst>
            <pc:docMk/>
            <pc:sldMk cId="0" sldId="265"/>
            <ac:spMk id="616" creationId="{00000000-0000-0000-0000-000000000000}"/>
          </ac:spMkLst>
        </pc:spChg>
      </pc:sldChg>
      <pc:sldChg chg="modSp mod">
        <pc:chgData name="GOMEZ, Paula" userId="c93cf399-3ed7-4230-9282-8831e3fe5ae7" providerId="ADAL" clId="{B75980C2-E586-42F8-A1C0-F9DBFDE43484}" dt="2023-08-29T08:43:13.136" v="179" actId="20577"/>
        <pc:sldMkLst>
          <pc:docMk/>
          <pc:sldMk cId="577829172" sldId="489"/>
        </pc:sldMkLst>
        <pc:spChg chg="mod">
          <ac:chgData name="GOMEZ, Paula" userId="c93cf399-3ed7-4230-9282-8831e3fe5ae7" providerId="ADAL" clId="{B75980C2-E586-42F8-A1C0-F9DBFDE43484}" dt="2023-08-29T08:43:13.136" v="179" actId="20577"/>
          <ac:spMkLst>
            <pc:docMk/>
            <pc:sldMk cId="577829172" sldId="489"/>
            <ac:spMk id="2" creationId="{3657303F-DDA0-D670-FFC5-31C682684AC9}"/>
          </ac:spMkLst>
        </pc:spChg>
      </pc:sldChg>
      <pc:sldChg chg="del addCm">
        <pc:chgData name="GOMEZ, Paula" userId="c93cf399-3ed7-4230-9282-8831e3fe5ae7" providerId="ADAL" clId="{B75980C2-E586-42F8-A1C0-F9DBFDE43484}" dt="2023-08-29T08:45:31.772" v="195" actId="2696"/>
        <pc:sldMkLst>
          <pc:docMk/>
          <pc:sldMk cId="2512265624" sldId="4599"/>
        </pc:sldMkLst>
      </pc:sldChg>
      <pc:sldChg chg="modSp mod">
        <pc:chgData name="GOMEZ, Paula" userId="c93cf399-3ed7-4230-9282-8831e3fe5ae7" providerId="ADAL" clId="{B75980C2-E586-42F8-A1C0-F9DBFDE43484}" dt="2023-08-29T08:40:35.189" v="140" actId="27636"/>
        <pc:sldMkLst>
          <pc:docMk/>
          <pc:sldMk cId="579479890" sldId="4606"/>
        </pc:sldMkLst>
        <pc:spChg chg="mod">
          <ac:chgData name="GOMEZ, Paula" userId="c93cf399-3ed7-4230-9282-8831e3fe5ae7" providerId="ADAL" clId="{B75980C2-E586-42F8-A1C0-F9DBFDE43484}" dt="2023-08-29T08:40:35.189" v="140" actId="27636"/>
          <ac:spMkLst>
            <pc:docMk/>
            <pc:sldMk cId="579479890" sldId="4606"/>
            <ac:spMk id="2" creationId="{CBB734CA-3DB1-03B4-BE5B-DFD954892D8B}"/>
          </ac:spMkLst>
        </pc:spChg>
      </pc:sldChg>
      <pc:sldChg chg="modSp mod">
        <pc:chgData name="GOMEZ, Paula" userId="c93cf399-3ed7-4230-9282-8831e3fe5ae7" providerId="ADAL" clId="{B75980C2-E586-42F8-A1C0-F9DBFDE43484}" dt="2023-08-29T08:43:34.706" v="192" actId="20577"/>
        <pc:sldMkLst>
          <pc:docMk/>
          <pc:sldMk cId="346646492" sldId="4611"/>
        </pc:sldMkLst>
        <pc:spChg chg="mod">
          <ac:chgData name="GOMEZ, Paula" userId="c93cf399-3ed7-4230-9282-8831e3fe5ae7" providerId="ADAL" clId="{B75980C2-E586-42F8-A1C0-F9DBFDE43484}" dt="2023-08-29T08:43:34.706" v="192" actId="20577"/>
          <ac:spMkLst>
            <pc:docMk/>
            <pc:sldMk cId="346646492" sldId="4611"/>
            <ac:spMk id="2" creationId="{8FC2E917-046C-5FBE-53EE-5B8891F170C7}"/>
          </ac:spMkLst>
        </pc:spChg>
      </pc:sldChg>
      <pc:sldChg chg="modSp mod addCm modCm">
        <pc:chgData name="GOMEZ, Paula" userId="c93cf399-3ed7-4230-9282-8831e3fe5ae7" providerId="ADAL" clId="{B75980C2-E586-42F8-A1C0-F9DBFDE43484}" dt="2023-08-29T08:58:31.785" v="284" actId="20577"/>
        <pc:sldMkLst>
          <pc:docMk/>
          <pc:sldMk cId="1316709617" sldId="4622"/>
        </pc:sldMkLst>
        <pc:spChg chg="mod">
          <ac:chgData name="GOMEZ, Paula" userId="c93cf399-3ed7-4230-9282-8831e3fe5ae7" providerId="ADAL" clId="{B75980C2-E586-42F8-A1C0-F9DBFDE43484}" dt="2023-08-29T08:57:31.484" v="269" actId="207"/>
          <ac:spMkLst>
            <pc:docMk/>
            <pc:sldMk cId="1316709617" sldId="4622"/>
            <ac:spMk id="2" creationId="{1D51B065-6736-9390-49B1-C8EDF79759B3}"/>
          </ac:spMkLst>
        </pc:spChg>
        <pc:spChg chg="mod">
          <ac:chgData name="GOMEZ, Paula" userId="c93cf399-3ed7-4230-9282-8831e3fe5ae7" providerId="ADAL" clId="{B75980C2-E586-42F8-A1C0-F9DBFDE43484}" dt="2023-08-29T08:58:31.785" v="284" actId="20577"/>
          <ac:spMkLst>
            <pc:docMk/>
            <pc:sldMk cId="1316709617" sldId="4622"/>
            <ac:spMk id="3" creationId="{91496A95-9969-9BD6-0CD1-205CFC9397C2}"/>
          </ac:spMkLst>
        </pc:spChg>
      </pc:sldChg>
      <pc:sldChg chg="modSp">
        <pc:chgData name="GOMEZ, Paula" userId="c93cf399-3ed7-4230-9282-8831e3fe5ae7" providerId="ADAL" clId="{B75980C2-E586-42F8-A1C0-F9DBFDE43484}" dt="2023-08-29T08:40:35.613" v="143" actId="20577"/>
        <pc:sldMkLst>
          <pc:docMk/>
          <pc:sldMk cId="1544767025" sldId="4626"/>
        </pc:sldMkLst>
        <pc:spChg chg="mod">
          <ac:chgData name="GOMEZ, Paula" userId="c93cf399-3ed7-4230-9282-8831e3fe5ae7" providerId="ADAL" clId="{B75980C2-E586-42F8-A1C0-F9DBFDE43484}" dt="2023-08-29T08:40:35.613" v="143" actId="20577"/>
          <ac:spMkLst>
            <pc:docMk/>
            <pc:sldMk cId="1544767025" sldId="4626"/>
            <ac:spMk id="9" creationId="{582E61D5-EA97-6D8C-F420-DDA8A893D407}"/>
          </ac:spMkLst>
        </pc:spChg>
      </pc:sldChg>
      <pc:sldChg chg="modSp mod">
        <pc:chgData name="GOMEZ, Paula" userId="c93cf399-3ed7-4230-9282-8831e3fe5ae7" providerId="ADAL" clId="{B75980C2-E586-42F8-A1C0-F9DBFDE43484}" dt="2023-08-29T08:41:33.030" v="156" actId="122"/>
        <pc:sldMkLst>
          <pc:docMk/>
          <pc:sldMk cId="271278556" sldId="4629"/>
        </pc:sldMkLst>
        <pc:spChg chg="mod">
          <ac:chgData name="GOMEZ, Paula" userId="c93cf399-3ed7-4230-9282-8831e3fe5ae7" providerId="ADAL" clId="{B75980C2-E586-42F8-A1C0-F9DBFDE43484}" dt="2023-08-29T08:40:53.720" v="144" actId="20577"/>
          <ac:spMkLst>
            <pc:docMk/>
            <pc:sldMk cId="271278556" sldId="4629"/>
            <ac:spMk id="4" creationId="{9629D057-F002-7038-DADF-387AC2035784}"/>
          </ac:spMkLst>
        </pc:spChg>
        <pc:spChg chg="mod">
          <ac:chgData name="GOMEZ, Paula" userId="c93cf399-3ed7-4230-9282-8831e3fe5ae7" providerId="ADAL" clId="{B75980C2-E586-42F8-A1C0-F9DBFDE43484}" dt="2023-08-29T08:41:33.030" v="156" actId="122"/>
          <ac:spMkLst>
            <pc:docMk/>
            <pc:sldMk cId="271278556" sldId="4629"/>
            <ac:spMk id="6" creationId="{BAC11B64-886D-C16F-4407-F1125E1B341A}"/>
          </ac:spMkLst>
        </pc:spChg>
        <pc:spChg chg="mod">
          <ac:chgData name="GOMEZ, Paula" userId="c93cf399-3ed7-4230-9282-8831e3fe5ae7" providerId="ADAL" clId="{B75980C2-E586-42F8-A1C0-F9DBFDE43484}" dt="2023-08-29T08:41:28.128" v="155" actId="122"/>
          <ac:spMkLst>
            <pc:docMk/>
            <pc:sldMk cId="271278556" sldId="4629"/>
            <ac:spMk id="8" creationId="{A4002CF2-27D5-C3D7-7301-614ED38DE986}"/>
          </ac:spMkLst>
        </pc:spChg>
        <pc:spChg chg="mod">
          <ac:chgData name="GOMEZ, Paula" userId="c93cf399-3ed7-4230-9282-8831e3fe5ae7" providerId="ADAL" clId="{B75980C2-E586-42F8-A1C0-F9DBFDE43484}" dt="2023-08-29T08:41:24.915" v="154" actId="122"/>
          <ac:spMkLst>
            <pc:docMk/>
            <pc:sldMk cId="271278556" sldId="4629"/>
            <ac:spMk id="11" creationId="{076EA601-CA87-FC88-A16F-9B0E184907AE}"/>
          </ac:spMkLst>
        </pc:spChg>
      </pc:sldChg>
      <pc:sldChg chg="modSp mod addCm">
        <pc:chgData name="GOMEZ, Paula" userId="c93cf399-3ed7-4230-9282-8831e3fe5ae7" providerId="ADAL" clId="{B75980C2-E586-42F8-A1C0-F9DBFDE43484}" dt="2023-08-29T08:44:55.074" v="194"/>
        <pc:sldMkLst>
          <pc:docMk/>
          <pc:sldMk cId="127751738" sldId="4643"/>
        </pc:sldMkLst>
        <pc:spChg chg="mod">
          <ac:chgData name="GOMEZ, Paula" userId="c93cf399-3ed7-4230-9282-8831e3fe5ae7" providerId="ADAL" clId="{B75980C2-E586-42F8-A1C0-F9DBFDE43484}" dt="2023-08-29T08:27:10.707" v="0" actId="14100"/>
          <ac:spMkLst>
            <pc:docMk/>
            <pc:sldMk cId="127751738" sldId="4643"/>
            <ac:spMk id="3" creationId="{81AF2EC0-C3DD-A730-80B7-7C6A6AD975BA}"/>
          </ac:spMkLst>
        </pc:spChg>
      </pc:sldChg>
      <pc:sldChg chg="modSp mod">
        <pc:chgData name="GOMEZ, Paula" userId="c93cf399-3ed7-4230-9282-8831e3fe5ae7" providerId="ADAL" clId="{B75980C2-E586-42F8-A1C0-F9DBFDE43484}" dt="2023-08-29T08:30:52.009" v="88" actId="14100"/>
        <pc:sldMkLst>
          <pc:docMk/>
          <pc:sldMk cId="4204276616" sldId="4646"/>
        </pc:sldMkLst>
        <pc:spChg chg="mod">
          <ac:chgData name="GOMEZ, Paula" userId="c93cf399-3ed7-4230-9282-8831e3fe5ae7" providerId="ADAL" clId="{B75980C2-E586-42F8-A1C0-F9DBFDE43484}" dt="2023-08-29T08:30:52.009" v="88" actId="14100"/>
          <ac:spMkLst>
            <pc:docMk/>
            <pc:sldMk cId="4204276616" sldId="4646"/>
            <ac:spMk id="2" creationId="{7124847B-46F9-8DBB-F0B7-66CC7C76036D}"/>
          </ac:spMkLst>
        </pc:spChg>
        <pc:spChg chg="mod">
          <ac:chgData name="GOMEZ, Paula" userId="c93cf399-3ed7-4230-9282-8831e3fe5ae7" providerId="ADAL" clId="{B75980C2-E586-42F8-A1C0-F9DBFDE43484}" dt="2023-08-29T08:27:20.845" v="2" actId="14100"/>
          <ac:spMkLst>
            <pc:docMk/>
            <pc:sldMk cId="4204276616" sldId="4646"/>
            <ac:spMk id="3" creationId="{F616A3B0-2255-3686-FFE2-20A1005A6141}"/>
          </ac:spMkLst>
        </pc:spChg>
      </pc:sldChg>
      <pc:sldChg chg="modSp mod">
        <pc:chgData name="GOMEZ, Paula" userId="c93cf399-3ed7-4230-9282-8831e3fe5ae7" providerId="ADAL" clId="{B75980C2-E586-42F8-A1C0-F9DBFDE43484}" dt="2023-08-29T08:35:07.147" v="111" actId="1076"/>
        <pc:sldMkLst>
          <pc:docMk/>
          <pc:sldMk cId="3948375017" sldId="4647"/>
        </pc:sldMkLst>
        <pc:spChg chg="mod">
          <ac:chgData name="GOMEZ, Paula" userId="c93cf399-3ed7-4230-9282-8831e3fe5ae7" providerId="ADAL" clId="{B75980C2-E586-42F8-A1C0-F9DBFDE43484}" dt="2023-08-29T08:35:07.147" v="111" actId="1076"/>
          <ac:spMkLst>
            <pc:docMk/>
            <pc:sldMk cId="3948375017" sldId="4647"/>
            <ac:spMk id="2" creationId="{7124847B-46F9-8DBB-F0B7-66CC7C76036D}"/>
          </ac:spMkLst>
        </pc:spChg>
        <pc:spChg chg="mod">
          <ac:chgData name="GOMEZ, Paula" userId="c93cf399-3ed7-4230-9282-8831e3fe5ae7" providerId="ADAL" clId="{B75980C2-E586-42F8-A1C0-F9DBFDE43484}" dt="2023-08-29T08:34:40.930" v="108" actId="1036"/>
          <ac:spMkLst>
            <pc:docMk/>
            <pc:sldMk cId="3948375017" sldId="4647"/>
            <ac:spMk id="6" creationId="{314F7E96-FBF9-6C72-F2A4-26DF987C0F89}"/>
          </ac:spMkLst>
        </pc:spChg>
        <pc:graphicFrameChg chg="mod">
          <ac:chgData name="GOMEZ, Paula" userId="c93cf399-3ed7-4230-9282-8831e3fe5ae7" providerId="ADAL" clId="{B75980C2-E586-42F8-A1C0-F9DBFDE43484}" dt="2023-08-29T08:34:40.930" v="108" actId="1036"/>
          <ac:graphicFrameMkLst>
            <pc:docMk/>
            <pc:sldMk cId="3948375017" sldId="4647"/>
            <ac:graphicFrameMk id="4" creationId="{72C5002F-9F7D-DE83-79BC-66D232F27EB0}"/>
          </ac:graphicFrameMkLst>
        </pc:graphicFrameChg>
      </pc:sldChg>
      <pc:sldChg chg="delCm">
        <pc:chgData name="GOMEZ, Paula" userId="c93cf399-3ed7-4230-9282-8831e3fe5ae7" providerId="ADAL" clId="{B75980C2-E586-42F8-A1C0-F9DBFDE43484}" dt="2023-08-29T08:43:51.748" v="193"/>
        <pc:sldMkLst>
          <pc:docMk/>
          <pc:sldMk cId="2688542446" sldId="4653"/>
        </pc:sldMkLst>
      </pc:sldChg>
      <pc:sldChg chg="ord">
        <pc:chgData name="GOMEZ, Paula" userId="c93cf399-3ed7-4230-9282-8831e3fe5ae7" providerId="ADAL" clId="{B75980C2-E586-42F8-A1C0-F9DBFDE43484}" dt="2023-08-29T08:36:49.446" v="114"/>
        <pc:sldMkLst>
          <pc:docMk/>
          <pc:sldMk cId="3831631198" sldId="4674"/>
        </pc:sldMkLst>
      </pc:sldChg>
      <pc:sldChg chg="modSp mod delCm">
        <pc:chgData name="GOMEZ, Paula" userId="c93cf399-3ed7-4230-9282-8831e3fe5ae7" providerId="ADAL" clId="{B75980C2-E586-42F8-A1C0-F9DBFDE43484}" dt="2023-08-29T08:37:18.013" v="117" actId="13926"/>
        <pc:sldMkLst>
          <pc:docMk/>
          <pc:sldMk cId="2770052476" sldId="4675"/>
        </pc:sldMkLst>
        <pc:spChg chg="mod">
          <ac:chgData name="GOMEZ, Paula" userId="c93cf399-3ed7-4230-9282-8831e3fe5ae7" providerId="ADAL" clId="{B75980C2-E586-42F8-A1C0-F9DBFDE43484}" dt="2023-08-29T08:37:18.013" v="117" actId="13926"/>
          <ac:spMkLst>
            <pc:docMk/>
            <pc:sldMk cId="2770052476" sldId="4675"/>
            <ac:spMk id="2" creationId="{00000000-0000-0000-0000-000000000000}"/>
          </ac:spMkLst>
        </pc:spChg>
        <pc:spChg chg="mod">
          <ac:chgData name="GOMEZ, Paula" userId="c93cf399-3ed7-4230-9282-8831e3fe5ae7" providerId="ADAL" clId="{B75980C2-E586-42F8-A1C0-F9DBFDE43484}" dt="2023-08-29T08:37:14.830" v="116" actId="13926"/>
          <ac:spMkLst>
            <pc:docMk/>
            <pc:sldMk cId="2770052476" sldId="4675"/>
            <ac:spMk id="3" creationId="{00000000-0000-0000-0000-000000000000}"/>
          </ac:spMkLst>
        </pc:spChg>
      </pc:sldChg>
      <pc:sldChg chg="modSp mod">
        <pc:chgData name="GOMEZ, Paula" userId="c93cf399-3ed7-4230-9282-8831e3fe5ae7" providerId="ADAL" clId="{B75980C2-E586-42F8-A1C0-F9DBFDE43484}" dt="2023-08-29T08:36:31.362" v="112" actId="13926"/>
        <pc:sldMkLst>
          <pc:docMk/>
          <pc:sldMk cId="1072678849" sldId="4676"/>
        </pc:sldMkLst>
        <pc:spChg chg="mod">
          <ac:chgData name="GOMEZ, Paula" userId="c93cf399-3ed7-4230-9282-8831e3fe5ae7" providerId="ADAL" clId="{B75980C2-E586-42F8-A1C0-F9DBFDE43484}" dt="2023-08-29T08:36:31.362" v="112" actId="13926"/>
          <ac:spMkLst>
            <pc:docMk/>
            <pc:sldMk cId="1072678849" sldId="4676"/>
            <ac:spMk id="3" creationId="{7DBA5FB3-D2C3-48DA-A37F-DF1FC1B1EE40}"/>
          </ac:spMkLst>
        </pc:spChg>
      </pc:sldChg>
      <pc:sldChg chg="modSp mod delCm">
        <pc:chgData name="GOMEZ, Paula" userId="c93cf399-3ed7-4230-9282-8831e3fe5ae7" providerId="ADAL" clId="{B75980C2-E586-42F8-A1C0-F9DBFDE43484}" dt="2023-08-29T08:38:08.485" v="121"/>
        <pc:sldMkLst>
          <pc:docMk/>
          <pc:sldMk cId="1990061746" sldId="4679"/>
        </pc:sldMkLst>
        <pc:spChg chg="mod">
          <ac:chgData name="GOMEZ, Paula" userId="c93cf399-3ed7-4230-9282-8831e3fe5ae7" providerId="ADAL" clId="{B75980C2-E586-42F8-A1C0-F9DBFDE43484}" dt="2023-08-29T08:38:02.434" v="120" actId="13926"/>
          <ac:spMkLst>
            <pc:docMk/>
            <pc:sldMk cId="1990061746" sldId="4679"/>
            <ac:spMk id="7" creationId="{00000000-0000-0000-0000-000000000000}"/>
          </ac:spMkLst>
        </pc:spChg>
      </pc:sldChg>
      <pc:sldChg chg="modSp mod">
        <pc:chgData name="GOMEZ, Paula" userId="c93cf399-3ed7-4230-9282-8831e3fe5ae7" providerId="ADAL" clId="{B75980C2-E586-42F8-A1C0-F9DBFDE43484}" dt="2023-08-29T08:40:35.214" v="141" actId="27636"/>
        <pc:sldMkLst>
          <pc:docMk/>
          <pc:sldMk cId="598229337" sldId="4683"/>
        </pc:sldMkLst>
        <pc:spChg chg="mod">
          <ac:chgData name="GOMEZ, Paula" userId="c93cf399-3ed7-4230-9282-8831e3fe5ae7" providerId="ADAL" clId="{B75980C2-E586-42F8-A1C0-F9DBFDE43484}" dt="2023-08-29T08:40:35.214" v="141" actId="27636"/>
          <ac:spMkLst>
            <pc:docMk/>
            <pc:sldMk cId="598229337" sldId="4683"/>
            <ac:spMk id="2" creationId="{D146A8C7-CD42-3C35-7E5D-E7211479AE5A}"/>
          </ac:spMkLst>
        </pc:spChg>
      </pc:sldChg>
      <pc:sldChg chg="delCm">
        <pc:chgData name="GOMEZ, Paula" userId="c93cf399-3ed7-4230-9282-8831e3fe5ae7" providerId="ADAL" clId="{B75980C2-E586-42F8-A1C0-F9DBFDE43484}" dt="2023-08-29T08:37:31.540" v="118"/>
        <pc:sldMkLst>
          <pc:docMk/>
          <pc:sldMk cId="870444065" sldId="4690"/>
        </pc:sldMkLst>
      </pc:sldChg>
    </pc:docChg>
  </pc:docChgLst>
  <pc:docChgLst>
    <pc:chgData name="EZZINE, Hind" userId="S::ezzineh@who.int::edcab00f-6318-46e5-a4a9-188b01ee222f" providerId="AD" clId="Web-{147965B4-A796-B525-503A-897C43F1A28E}"/>
    <pc:docChg chg="addSld delSld modSld sldOrd">
      <pc:chgData name="EZZINE, Hind" userId="S::ezzineh@who.int::edcab00f-6318-46e5-a4a9-188b01ee222f" providerId="AD" clId="Web-{147965B4-A796-B525-503A-897C43F1A28E}" dt="2024-05-07T18:03:45.702" v="143"/>
      <pc:docMkLst>
        <pc:docMk/>
      </pc:docMkLst>
      <pc:sldChg chg="modSp addCm">
        <pc:chgData name="EZZINE, Hind" userId="S::ezzineh@who.int::edcab00f-6318-46e5-a4a9-188b01ee222f" providerId="AD" clId="Web-{147965B4-A796-B525-503A-897C43F1A28E}" dt="2024-05-07T17:59:01.252" v="72"/>
        <pc:sldMkLst>
          <pc:docMk/>
          <pc:sldMk cId="0" sldId="265"/>
        </pc:sldMkLst>
        <pc:spChg chg="mod">
          <ac:chgData name="EZZINE, Hind" userId="S::ezzineh@who.int::edcab00f-6318-46e5-a4a9-188b01ee222f" providerId="AD" clId="Web-{147965B4-A796-B525-503A-897C43F1A28E}" dt="2024-05-07T17:58:20.422" v="70" actId="20577"/>
          <ac:spMkLst>
            <pc:docMk/>
            <pc:sldMk cId="0" sldId="265"/>
            <ac:spMk id="616" creationId="{00000000-0000-0000-0000-000000000000}"/>
          </ac:spMkLst>
        </pc:spChg>
      </pc:sldChg>
      <pc:sldChg chg="modSp">
        <pc:chgData name="EZZINE, Hind" userId="S::ezzineh@who.int::edcab00f-6318-46e5-a4a9-188b01ee222f" providerId="AD" clId="Web-{147965B4-A796-B525-503A-897C43F1A28E}" dt="2024-05-07T18:01:46.853" v="118" actId="20577"/>
        <pc:sldMkLst>
          <pc:docMk/>
          <pc:sldMk cId="1836358625" sldId="566"/>
        </pc:sldMkLst>
        <pc:spChg chg="mod">
          <ac:chgData name="EZZINE, Hind" userId="S::ezzineh@who.int::edcab00f-6318-46e5-a4a9-188b01ee222f" providerId="AD" clId="Web-{147965B4-A796-B525-503A-897C43F1A28E}" dt="2024-05-07T18:01:46.853" v="118" actId="20577"/>
          <ac:spMkLst>
            <pc:docMk/>
            <pc:sldMk cId="1836358625" sldId="566"/>
            <ac:spMk id="2" creationId="{00000000-0000-0000-0000-000000000000}"/>
          </ac:spMkLst>
        </pc:spChg>
      </pc:sldChg>
      <pc:sldChg chg="modSp add modCm">
        <pc:chgData name="EZZINE, Hind" userId="S::ezzineh@who.int::edcab00f-6318-46e5-a4a9-188b01ee222f" providerId="AD" clId="Web-{147965B4-A796-B525-503A-897C43F1A28E}" dt="2024-05-07T18:02:20.354" v="132" actId="20577"/>
        <pc:sldMkLst>
          <pc:docMk/>
          <pc:sldMk cId="3273506029" sldId="671"/>
        </pc:sldMkLst>
        <pc:spChg chg="mod">
          <ac:chgData name="EZZINE, Hind" userId="S::ezzineh@who.int::edcab00f-6318-46e5-a4a9-188b01ee222f" providerId="AD" clId="Web-{147965B4-A796-B525-503A-897C43F1A28E}" dt="2024-05-07T18:02:20.354" v="132" actId="20577"/>
          <ac:spMkLst>
            <pc:docMk/>
            <pc:sldMk cId="3273506029" sldId="671"/>
            <ac:spMk id="2" creationId="{00000000-0000-0000-0000-000000000000}"/>
          </ac:spMkLst>
        </pc:spChg>
      </pc:sldChg>
      <pc:sldChg chg="modSp">
        <pc:chgData name="EZZINE, Hind" userId="S::ezzineh@who.int::edcab00f-6318-46e5-a4a9-188b01ee222f" providerId="AD" clId="Web-{147965B4-A796-B525-503A-897C43F1A28E}" dt="2024-05-07T17:57:53.514" v="64" actId="20577"/>
        <pc:sldMkLst>
          <pc:docMk/>
          <pc:sldMk cId="2327228449" sldId="1870"/>
        </pc:sldMkLst>
        <pc:spChg chg="mod">
          <ac:chgData name="EZZINE, Hind" userId="S::ezzineh@who.int::edcab00f-6318-46e5-a4a9-188b01ee222f" providerId="AD" clId="Web-{147965B4-A796-B525-503A-897C43F1A28E}" dt="2024-05-07T17:57:53.514" v="64" actId="20577"/>
          <ac:spMkLst>
            <pc:docMk/>
            <pc:sldMk cId="2327228449" sldId="1870"/>
            <ac:spMk id="616" creationId="{00000000-0000-0000-0000-000000000000}"/>
          </ac:spMkLst>
        </pc:spChg>
      </pc:sldChg>
      <pc:sldChg chg="addSp delSp modSp">
        <pc:chgData name="EZZINE, Hind" userId="S::ezzineh@who.int::edcab00f-6318-46e5-a4a9-188b01ee222f" providerId="AD" clId="Web-{147965B4-A796-B525-503A-897C43F1A28E}" dt="2024-05-07T17:45:40.494" v="12"/>
        <pc:sldMkLst>
          <pc:docMk/>
          <pc:sldMk cId="2022495480" sldId="4657"/>
        </pc:sldMkLst>
        <pc:spChg chg="add del mod">
          <ac:chgData name="EZZINE, Hind" userId="S::ezzineh@who.int::edcab00f-6318-46e5-a4a9-188b01ee222f" providerId="AD" clId="Web-{147965B4-A796-B525-503A-897C43F1A28E}" dt="2024-05-07T17:44:57.696" v="4"/>
          <ac:spMkLst>
            <pc:docMk/>
            <pc:sldMk cId="2022495480" sldId="4657"/>
            <ac:spMk id="3" creationId="{C8AA212A-46AC-B71D-A74F-096587FE2B84}"/>
          </ac:spMkLst>
        </pc:spChg>
        <pc:spChg chg="add del mod">
          <ac:chgData name="EZZINE, Hind" userId="S::ezzineh@who.int::edcab00f-6318-46e5-a4a9-188b01ee222f" providerId="AD" clId="Web-{147965B4-A796-B525-503A-897C43F1A28E}" dt="2024-05-07T17:45:07.602" v="8"/>
          <ac:spMkLst>
            <pc:docMk/>
            <pc:sldMk cId="2022495480" sldId="4657"/>
            <ac:spMk id="4" creationId="{005F2CF0-6420-309A-5380-D654FD038DF1}"/>
          </ac:spMkLst>
        </pc:spChg>
        <pc:spChg chg="add del mod">
          <ac:chgData name="EZZINE, Hind" userId="S::ezzineh@who.int::edcab00f-6318-46e5-a4a9-188b01ee222f" providerId="AD" clId="Web-{147965B4-A796-B525-503A-897C43F1A28E}" dt="2024-05-07T17:45:40.494" v="12"/>
          <ac:spMkLst>
            <pc:docMk/>
            <pc:sldMk cId="2022495480" sldId="4657"/>
            <ac:spMk id="6" creationId="{718D6740-84FE-AA25-E87B-52B6C2328B06}"/>
          </ac:spMkLst>
        </pc:spChg>
      </pc:sldChg>
      <pc:sldChg chg="modSp">
        <pc:chgData name="EZZINE, Hind" userId="S::ezzineh@who.int::edcab00f-6318-46e5-a4a9-188b01ee222f" providerId="AD" clId="Web-{147965B4-A796-B525-503A-897C43F1A28E}" dt="2024-05-07T17:51:59.605" v="42" actId="20577"/>
        <pc:sldMkLst>
          <pc:docMk/>
          <pc:sldMk cId="88851804" sldId="4673"/>
        </pc:sldMkLst>
        <pc:spChg chg="mod">
          <ac:chgData name="EZZINE, Hind" userId="S::ezzineh@who.int::edcab00f-6318-46e5-a4a9-188b01ee222f" providerId="AD" clId="Web-{147965B4-A796-B525-503A-897C43F1A28E}" dt="2024-05-07T17:51:59.605" v="42" actId="20577"/>
          <ac:spMkLst>
            <pc:docMk/>
            <pc:sldMk cId="88851804" sldId="4673"/>
            <ac:spMk id="3" creationId="{00000000-0000-0000-0000-000000000000}"/>
          </ac:spMkLst>
        </pc:spChg>
      </pc:sldChg>
      <pc:sldChg chg="modSp">
        <pc:chgData name="EZZINE, Hind" userId="S::ezzineh@who.int::edcab00f-6318-46e5-a4a9-188b01ee222f" providerId="AD" clId="Web-{147965B4-A796-B525-503A-897C43F1A28E}" dt="2024-05-07T17:52:34.091" v="45" actId="20577"/>
        <pc:sldMkLst>
          <pc:docMk/>
          <pc:sldMk cId="2770052476" sldId="4675"/>
        </pc:sldMkLst>
        <pc:spChg chg="mod">
          <ac:chgData name="EZZINE, Hind" userId="S::ezzineh@who.int::edcab00f-6318-46e5-a4a9-188b01ee222f" providerId="AD" clId="Web-{147965B4-A796-B525-503A-897C43F1A28E}" dt="2024-05-07T17:52:34.091" v="45" actId="20577"/>
          <ac:spMkLst>
            <pc:docMk/>
            <pc:sldMk cId="2770052476" sldId="4675"/>
            <ac:spMk id="6" creationId="{00000000-0000-0000-0000-000000000000}"/>
          </ac:spMkLst>
        </pc:spChg>
      </pc:sldChg>
      <pc:sldChg chg="modSp">
        <pc:chgData name="EZZINE, Hind" userId="S::ezzineh@who.int::edcab00f-6318-46e5-a4a9-188b01ee222f" providerId="AD" clId="Web-{147965B4-A796-B525-503A-897C43F1A28E}" dt="2024-05-07T17:52:19.496" v="44" actId="20577"/>
        <pc:sldMkLst>
          <pc:docMk/>
          <pc:sldMk cId="1072678849" sldId="4676"/>
        </pc:sldMkLst>
        <pc:spChg chg="mod">
          <ac:chgData name="EZZINE, Hind" userId="S::ezzineh@who.int::edcab00f-6318-46e5-a4a9-188b01ee222f" providerId="AD" clId="Web-{147965B4-A796-B525-503A-897C43F1A28E}" dt="2024-05-07T17:52:19.496" v="44" actId="20577"/>
          <ac:spMkLst>
            <pc:docMk/>
            <pc:sldMk cId="1072678849" sldId="4676"/>
            <ac:spMk id="5" creationId="{00000000-0000-0000-0000-000000000000}"/>
          </ac:spMkLst>
        </pc:spChg>
      </pc:sldChg>
      <pc:sldChg chg="modSp">
        <pc:chgData name="EZZINE, Hind" userId="S::ezzineh@who.int::edcab00f-6318-46e5-a4a9-188b01ee222f" providerId="AD" clId="Web-{147965B4-A796-B525-503A-897C43F1A28E}" dt="2024-05-07T17:52:39.888" v="46" actId="20577"/>
        <pc:sldMkLst>
          <pc:docMk/>
          <pc:sldMk cId="3519982621" sldId="4677"/>
        </pc:sldMkLst>
        <pc:spChg chg="mod">
          <ac:chgData name="EZZINE, Hind" userId="S::ezzineh@who.int::edcab00f-6318-46e5-a4a9-188b01ee222f" providerId="AD" clId="Web-{147965B4-A796-B525-503A-897C43F1A28E}" dt="2024-05-07T17:52:39.888" v="46" actId="20577"/>
          <ac:spMkLst>
            <pc:docMk/>
            <pc:sldMk cId="3519982621" sldId="4677"/>
            <ac:spMk id="7" creationId="{00000000-0000-0000-0000-000000000000}"/>
          </ac:spMkLst>
        </pc:spChg>
        <pc:graphicFrameChg chg="modGraphic">
          <ac:chgData name="EZZINE, Hind" userId="S::ezzineh@who.int::edcab00f-6318-46e5-a4a9-188b01ee222f" providerId="AD" clId="Web-{147965B4-A796-B525-503A-897C43F1A28E}" dt="2024-05-07T17:43:55.865" v="0"/>
          <ac:graphicFrameMkLst>
            <pc:docMk/>
            <pc:sldMk cId="3519982621" sldId="4677"/>
            <ac:graphicFrameMk id="4" creationId="{FD83698C-CF52-4528-87CE-DCB138C1CB46}"/>
          </ac:graphicFrameMkLst>
        </pc:graphicFrameChg>
      </pc:sldChg>
      <pc:sldChg chg="modSp">
        <pc:chgData name="EZZINE, Hind" userId="S::ezzineh@who.int::edcab00f-6318-46e5-a4a9-188b01ee222f" providerId="AD" clId="Web-{147965B4-A796-B525-503A-897C43F1A28E}" dt="2024-05-07T17:52:12.996" v="43" actId="20577"/>
        <pc:sldMkLst>
          <pc:docMk/>
          <pc:sldMk cId="1708097471" sldId="4692"/>
        </pc:sldMkLst>
        <pc:spChg chg="mod">
          <ac:chgData name="EZZINE, Hind" userId="S::ezzineh@who.int::edcab00f-6318-46e5-a4a9-188b01ee222f" providerId="AD" clId="Web-{147965B4-A796-B525-503A-897C43F1A28E}" dt="2024-05-07T17:52:12.996" v="43" actId="20577"/>
          <ac:spMkLst>
            <pc:docMk/>
            <pc:sldMk cId="1708097471" sldId="4692"/>
            <ac:spMk id="7" creationId="{00000000-0000-0000-0000-000000000000}"/>
          </ac:spMkLst>
        </pc:spChg>
      </pc:sldChg>
      <pc:sldChg chg="addSp modSp add del mod ord modClrScheme chgLayout">
        <pc:chgData name="EZZINE, Hind" userId="S::ezzineh@who.int::edcab00f-6318-46e5-a4a9-188b01ee222f" providerId="AD" clId="Web-{147965B4-A796-B525-503A-897C43F1A28E}" dt="2024-05-07T17:55:05.176" v="51" actId="20577"/>
        <pc:sldMkLst>
          <pc:docMk/>
          <pc:sldMk cId="3652472751" sldId="4693"/>
        </pc:sldMkLst>
        <pc:spChg chg="add mod ord">
          <ac:chgData name="EZZINE, Hind" userId="S::ezzineh@who.int::edcab00f-6318-46e5-a4a9-188b01ee222f" providerId="AD" clId="Web-{147965B4-A796-B525-503A-897C43F1A28E}" dt="2024-05-07T17:49:08.535" v="21"/>
          <ac:spMkLst>
            <pc:docMk/>
            <pc:sldMk cId="3652472751" sldId="4693"/>
            <ac:spMk id="2" creationId="{BECBE236-C837-6E14-B97E-DD99D6678329}"/>
          </ac:spMkLst>
        </pc:spChg>
        <pc:spChg chg="mod">
          <ac:chgData name="EZZINE, Hind" userId="S::ezzineh@who.int::edcab00f-6318-46e5-a4a9-188b01ee222f" providerId="AD" clId="Web-{147965B4-A796-B525-503A-897C43F1A28E}" dt="2024-05-07T17:51:41.823" v="36" actId="20577"/>
          <ac:spMkLst>
            <pc:docMk/>
            <pc:sldMk cId="3652472751" sldId="4693"/>
            <ac:spMk id="3" creationId="{91ED658C-F1A7-1083-09A3-0D106085A483}"/>
          </ac:spMkLst>
        </pc:spChg>
        <pc:spChg chg="mod ord">
          <ac:chgData name="EZZINE, Hind" userId="S::ezzineh@who.int::edcab00f-6318-46e5-a4a9-188b01ee222f" providerId="AD" clId="Web-{147965B4-A796-B525-503A-897C43F1A28E}" dt="2024-05-07T17:55:05.176" v="51" actId="20577"/>
          <ac:spMkLst>
            <pc:docMk/>
            <pc:sldMk cId="3652472751" sldId="4693"/>
            <ac:spMk id="6" creationId="{00000000-0000-0000-0000-000000000000}"/>
          </ac:spMkLst>
        </pc:spChg>
        <pc:spChg chg="mod ord">
          <ac:chgData name="EZZINE, Hind" userId="S::ezzineh@who.int::edcab00f-6318-46e5-a4a9-188b01ee222f" providerId="AD" clId="Web-{147965B4-A796-B525-503A-897C43F1A28E}" dt="2024-05-07T17:49:08.535" v="21"/>
          <ac:spMkLst>
            <pc:docMk/>
            <pc:sldMk cId="3652472751" sldId="4693"/>
            <ac:spMk id="8" creationId="{00000000-0000-0000-0000-000000000000}"/>
          </ac:spMkLst>
        </pc:spChg>
        <pc:spChg chg="mod ord">
          <ac:chgData name="EZZINE, Hind" userId="S::ezzineh@who.int::edcab00f-6318-46e5-a4a9-188b01ee222f" providerId="AD" clId="Web-{147965B4-A796-B525-503A-897C43F1A28E}" dt="2024-05-07T17:49:08.535" v="21"/>
          <ac:spMkLst>
            <pc:docMk/>
            <pc:sldMk cId="3652472751" sldId="4693"/>
            <ac:spMk id="9" creationId="{7403D829-A28B-47A2-8DD7-A241AAF65C74}"/>
          </ac:spMkLst>
        </pc:spChg>
      </pc:sldChg>
      <pc:sldChg chg="addSp modSp add mod modClrScheme addCm chgLayout">
        <pc:chgData name="EZZINE, Hind" userId="S::ezzineh@who.int::edcab00f-6318-46e5-a4a9-188b01ee222f" providerId="AD" clId="Web-{147965B4-A796-B525-503A-897C43F1A28E}" dt="2024-05-07T17:58:24.219" v="71"/>
        <pc:sldMkLst>
          <pc:docMk/>
          <pc:sldMk cId="791234188" sldId="4694"/>
        </pc:sldMkLst>
        <pc:spChg chg="add mod ord">
          <ac:chgData name="EZZINE, Hind" userId="S::ezzineh@who.int::edcab00f-6318-46e5-a4a9-188b01ee222f" providerId="AD" clId="Web-{147965B4-A796-B525-503A-897C43F1A28E}" dt="2024-05-07T17:50:32.367" v="24"/>
          <ac:spMkLst>
            <pc:docMk/>
            <pc:sldMk cId="791234188" sldId="4694"/>
            <ac:spMk id="2" creationId="{02E86800-FD92-8C01-F605-F0CC5DBF2167}"/>
          </ac:spMkLst>
        </pc:spChg>
        <pc:spChg chg="mod">
          <ac:chgData name="EZZINE, Hind" userId="S::ezzineh@who.int::edcab00f-6318-46e5-a4a9-188b01ee222f" providerId="AD" clId="Web-{147965B4-A796-B525-503A-897C43F1A28E}" dt="2024-05-07T17:51:50.104" v="38" actId="20577"/>
          <ac:spMkLst>
            <pc:docMk/>
            <pc:sldMk cId="791234188" sldId="4694"/>
            <ac:spMk id="4" creationId="{F49E98DB-B03B-DFEE-3DE0-034C50FE391C}"/>
          </ac:spMkLst>
        </pc:spChg>
        <pc:spChg chg="add mod ord">
          <ac:chgData name="EZZINE, Hind" userId="S::ezzineh@who.int::edcab00f-6318-46e5-a4a9-188b01ee222f" providerId="AD" clId="Web-{147965B4-A796-B525-503A-897C43F1A28E}" dt="2024-05-07T17:50:32.367" v="24"/>
          <ac:spMkLst>
            <pc:docMk/>
            <pc:sldMk cId="791234188" sldId="4694"/>
            <ac:spMk id="5" creationId="{E3F9F24A-54D3-3762-7D05-8760E28D3653}"/>
          </ac:spMkLst>
        </pc:spChg>
        <pc:spChg chg="mod ord">
          <ac:chgData name="EZZINE, Hind" userId="S::ezzineh@who.int::edcab00f-6318-46e5-a4a9-188b01ee222f" providerId="AD" clId="Web-{147965B4-A796-B525-503A-897C43F1A28E}" dt="2024-05-07T17:50:56.743" v="28" actId="1076"/>
          <ac:spMkLst>
            <pc:docMk/>
            <pc:sldMk cId="791234188" sldId="4694"/>
            <ac:spMk id="7" creationId="{00000000-0000-0000-0000-000000000000}"/>
          </ac:spMkLst>
        </pc:spChg>
        <pc:spChg chg="mod ord">
          <ac:chgData name="EZZINE, Hind" userId="S::ezzineh@who.int::edcab00f-6318-46e5-a4a9-188b01ee222f" providerId="AD" clId="Web-{147965B4-A796-B525-503A-897C43F1A28E}" dt="2024-05-07T17:50:32.367" v="24"/>
          <ac:spMkLst>
            <pc:docMk/>
            <pc:sldMk cId="791234188" sldId="4694"/>
            <ac:spMk id="8" creationId="{E2AFF16F-A95F-42D2-A03B-20D2DD4F2B3C}"/>
          </ac:spMkLst>
        </pc:spChg>
        <pc:graphicFrameChg chg="mod">
          <ac:chgData name="EZZINE, Hind" userId="S::ezzineh@who.int::edcab00f-6318-46e5-a4a9-188b01ee222f" providerId="AD" clId="Web-{147965B4-A796-B525-503A-897C43F1A28E}" dt="2024-05-07T17:53:12.733" v="48" actId="1076"/>
          <ac:graphicFrameMkLst>
            <pc:docMk/>
            <pc:sldMk cId="791234188" sldId="4694"/>
            <ac:graphicFrameMk id="3" creationId="{A050A4CA-A1E4-F0BC-DD99-56159D002B78}"/>
          </ac:graphicFrameMkLst>
        </pc:graphicFrameChg>
      </pc:sldChg>
      <pc:sldChg chg="modSp add replId addCm">
        <pc:chgData name="EZZINE, Hind" userId="S::ezzineh@who.int::edcab00f-6318-46e5-a4a9-188b01ee222f" providerId="AD" clId="Web-{147965B4-A796-B525-503A-897C43F1A28E}" dt="2024-05-07T18:03:45.702" v="143"/>
        <pc:sldMkLst>
          <pc:docMk/>
          <pc:sldMk cId="275861200" sldId="4695"/>
        </pc:sldMkLst>
        <pc:spChg chg="mod">
          <ac:chgData name="EZZINE, Hind" userId="S::ezzineh@who.int::edcab00f-6318-46e5-a4a9-188b01ee222f" providerId="AD" clId="Web-{147965B4-A796-B525-503A-897C43F1A28E}" dt="2024-05-07T18:03:20.982" v="142" actId="1076"/>
          <ac:spMkLst>
            <pc:docMk/>
            <pc:sldMk cId="275861200" sldId="4695"/>
            <ac:spMk id="628" creationId="{00000000-0000-0000-0000-000000000000}"/>
          </ac:spMkLst>
        </pc:spChg>
      </pc:sldChg>
    </pc:docChg>
  </pc:docChgLst>
  <pc:docChgLst>
    <pc:chgData name="EZZINE, Hind" userId="S::ezzineh@who.int::edcab00f-6318-46e5-a4a9-188b01ee222f" providerId="AD" clId="Web-{39878B89-0895-090F-1929-98C7C026B9DB}"/>
    <pc:docChg chg="modSld">
      <pc:chgData name="EZZINE, Hind" userId="S::ezzineh@who.int::edcab00f-6318-46e5-a4a9-188b01ee222f" providerId="AD" clId="Web-{39878B89-0895-090F-1929-98C7C026B9DB}" dt="2024-08-01T12:12:13.453" v="49" actId="1076"/>
      <pc:docMkLst>
        <pc:docMk/>
      </pc:docMkLst>
      <pc:sldChg chg="modSp">
        <pc:chgData name="EZZINE, Hind" userId="S::ezzineh@who.int::edcab00f-6318-46e5-a4a9-188b01ee222f" providerId="AD" clId="Web-{39878B89-0895-090F-1929-98C7C026B9DB}" dt="2024-08-01T12:12:13.453" v="49" actId="1076"/>
        <pc:sldMkLst>
          <pc:docMk/>
          <pc:sldMk cId="604831127" sldId="4663"/>
        </pc:sldMkLst>
        <pc:spChg chg="mod">
          <ac:chgData name="EZZINE, Hind" userId="S::ezzineh@who.int::edcab00f-6318-46e5-a4a9-188b01ee222f" providerId="AD" clId="Web-{39878B89-0895-090F-1929-98C7C026B9DB}" dt="2024-08-01T12:12:13.453" v="49" actId="1076"/>
          <ac:spMkLst>
            <pc:docMk/>
            <pc:sldMk cId="604831127" sldId="4663"/>
            <ac:spMk id="7" creationId="{3AAFF91F-52D1-01E0-CFEC-D2C34F380EA1}"/>
          </ac:spMkLst>
        </pc:spChg>
        <pc:spChg chg="mod">
          <ac:chgData name="EZZINE, Hind" userId="S::ezzineh@who.int::edcab00f-6318-46e5-a4a9-188b01ee222f" providerId="AD" clId="Web-{39878B89-0895-090F-1929-98C7C026B9DB}" dt="2024-08-01T12:12:08.624" v="48" actId="1076"/>
          <ac:spMkLst>
            <pc:docMk/>
            <pc:sldMk cId="604831127" sldId="4663"/>
            <ac:spMk id="8" creationId="{6EB730F0-2010-6D61-14D6-65CAB4C7CB23}"/>
          </ac:spMkLst>
        </pc:spChg>
      </pc:sldChg>
    </pc:docChg>
  </pc:docChgLst>
  <pc:docChgLst>
    <pc:chgData name="Greiner, Ashley L. (CDC/DDPHSIS/CGH/DGHP)" userId="6ea38fa0-7bca-4740-b588-c5cff84688d7" providerId="ADAL" clId="{0B88343B-3562-489E-9AE3-74EA42460A5B}"/>
    <pc:docChg chg="addSld delSld modSld sldOrd">
      <pc:chgData name="Greiner, Ashley L. (CDC/DDPHSIS/CGH/DGHP)" userId="6ea38fa0-7bca-4740-b588-c5cff84688d7" providerId="ADAL" clId="{0B88343B-3562-489E-9AE3-74EA42460A5B}" dt="2023-06-21T19:37:16.862" v="135" actId="1076"/>
      <pc:docMkLst>
        <pc:docMk/>
      </pc:docMkLst>
      <pc:sldChg chg="modSp mod">
        <pc:chgData name="Greiner, Ashley L. (CDC/DDPHSIS/CGH/DGHP)" userId="6ea38fa0-7bca-4740-b588-c5cff84688d7" providerId="ADAL" clId="{0B88343B-3562-489E-9AE3-74EA42460A5B}" dt="2023-06-21T19:26:02.475" v="24" actId="20577"/>
        <pc:sldMkLst>
          <pc:docMk/>
          <pc:sldMk cId="0" sldId="258"/>
        </pc:sldMkLst>
        <pc:spChg chg="mod">
          <ac:chgData name="Greiner, Ashley L. (CDC/DDPHSIS/CGH/DGHP)" userId="6ea38fa0-7bca-4740-b588-c5cff84688d7" providerId="ADAL" clId="{0B88343B-3562-489E-9AE3-74EA42460A5B}" dt="2023-06-21T19:26:02.475" v="24" actId="20577"/>
          <ac:spMkLst>
            <pc:docMk/>
            <pc:sldMk cId="0" sldId="258"/>
            <ac:spMk id="571" creationId="{00000000-0000-0000-0000-000000000000}"/>
          </ac:spMkLst>
        </pc:spChg>
      </pc:sldChg>
      <pc:sldChg chg="modSp mod">
        <pc:chgData name="Greiner, Ashley L. (CDC/DDPHSIS/CGH/DGHP)" userId="6ea38fa0-7bca-4740-b588-c5cff84688d7" providerId="ADAL" clId="{0B88343B-3562-489E-9AE3-74EA42460A5B}" dt="2023-06-21T19:26:08.289" v="25" actId="6549"/>
        <pc:sldMkLst>
          <pc:docMk/>
          <pc:sldMk cId="0" sldId="265"/>
        </pc:sldMkLst>
        <pc:spChg chg="mod">
          <ac:chgData name="Greiner, Ashley L. (CDC/DDPHSIS/CGH/DGHP)" userId="6ea38fa0-7bca-4740-b588-c5cff84688d7" providerId="ADAL" clId="{0B88343B-3562-489E-9AE3-74EA42460A5B}" dt="2023-06-21T19:26:08.289" v="25" actId="6549"/>
          <ac:spMkLst>
            <pc:docMk/>
            <pc:sldMk cId="0" sldId="265"/>
            <ac:spMk id="616" creationId="{00000000-0000-0000-0000-000000000000}"/>
          </ac:spMkLst>
        </pc:spChg>
      </pc:sldChg>
      <pc:sldChg chg="modSp mod">
        <pc:chgData name="Greiner, Ashley L. (CDC/DDPHSIS/CGH/DGHP)" userId="6ea38fa0-7bca-4740-b588-c5cff84688d7" providerId="ADAL" clId="{0B88343B-3562-489E-9AE3-74EA42460A5B}" dt="2023-06-21T19:35:52.288" v="103" actId="6549"/>
        <pc:sldMkLst>
          <pc:docMk/>
          <pc:sldMk cId="2796648425" sldId="355"/>
        </pc:sldMkLst>
        <pc:spChg chg="mod">
          <ac:chgData name="Greiner, Ashley L. (CDC/DDPHSIS/CGH/DGHP)" userId="6ea38fa0-7bca-4740-b588-c5cff84688d7" providerId="ADAL" clId="{0B88343B-3562-489E-9AE3-74EA42460A5B}" dt="2023-06-21T19:35:52.288" v="103" actId="6549"/>
          <ac:spMkLst>
            <pc:docMk/>
            <pc:sldMk cId="2796648425" sldId="355"/>
            <ac:spMk id="3" creationId="{2DB22FC3-37BF-4C09-8263-5883360B3D07}"/>
          </ac:spMkLst>
        </pc:spChg>
      </pc:sldChg>
      <pc:sldChg chg="modSp mod addCm">
        <pc:chgData name="Greiner, Ashley L. (CDC/DDPHSIS/CGH/DGHP)" userId="6ea38fa0-7bca-4740-b588-c5cff84688d7" providerId="ADAL" clId="{0B88343B-3562-489E-9AE3-74EA42460A5B}" dt="2023-06-21T19:36:27.592" v="105"/>
        <pc:sldMkLst>
          <pc:docMk/>
          <pc:sldMk cId="3029491523" sldId="356"/>
        </pc:sldMkLst>
        <pc:spChg chg="mod">
          <ac:chgData name="Greiner, Ashley L. (CDC/DDPHSIS/CGH/DGHP)" userId="6ea38fa0-7bca-4740-b588-c5cff84688d7" providerId="ADAL" clId="{0B88343B-3562-489E-9AE3-74EA42460A5B}" dt="2023-06-21T19:36:08.956" v="104" actId="6549"/>
          <ac:spMkLst>
            <pc:docMk/>
            <pc:sldMk cId="3029491523" sldId="356"/>
            <ac:spMk id="3" creationId="{C008FED0-F84A-4217-BFD9-B68A791C301C}"/>
          </ac:spMkLst>
        </pc:spChg>
      </pc:sldChg>
      <pc:sldChg chg="modSp mod">
        <pc:chgData name="Greiner, Ashley L. (CDC/DDPHSIS/CGH/DGHP)" userId="6ea38fa0-7bca-4740-b588-c5cff84688d7" providerId="ADAL" clId="{0B88343B-3562-489E-9AE3-74EA42460A5B}" dt="2023-06-21T19:29:01.938" v="57" actId="20577"/>
        <pc:sldMkLst>
          <pc:docMk/>
          <pc:sldMk cId="577829172" sldId="489"/>
        </pc:sldMkLst>
        <pc:spChg chg="mod">
          <ac:chgData name="Greiner, Ashley L. (CDC/DDPHSIS/CGH/DGHP)" userId="6ea38fa0-7bca-4740-b588-c5cff84688d7" providerId="ADAL" clId="{0B88343B-3562-489E-9AE3-74EA42460A5B}" dt="2023-06-21T19:29:01.938" v="57" actId="20577"/>
          <ac:spMkLst>
            <pc:docMk/>
            <pc:sldMk cId="577829172" sldId="489"/>
            <ac:spMk id="2" creationId="{3657303F-DDA0-D670-FFC5-31C682684AC9}"/>
          </ac:spMkLst>
        </pc:spChg>
      </pc:sldChg>
      <pc:sldChg chg="del">
        <pc:chgData name="Greiner, Ashley L. (CDC/DDPHSIS/CGH/DGHP)" userId="6ea38fa0-7bca-4740-b588-c5cff84688d7" providerId="ADAL" clId="{0B88343B-3562-489E-9AE3-74EA42460A5B}" dt="2023-06-21T19:31:56.734" v="80" actId="47"/>
        <pc:sldMkLst>
          <pc:docMk/>
          <pc:sldMk cId="3388190717" sldId="495"/>
        </pc:sldMkLst>
      </pc:sldChg>
      <pc:sldChg chg="modSp mod">
        <pc:chgData name="Greiner, Ashley L. (CDC/DDPHSIS/CGH/DGHP)" userId="6ea38fa0-7bca-4740-b588-c5cff84688d7" providerId="ADAL" clId="{0B88343B-3562-489E-9AE3-74EA42460A5B}" dt="2023-06-21T19:26:19.356" v="26" actId="6549"/>
        <pc:sldMkLst>
          <pc:docMk/>
          <pc:sldMk cId="1836358625" sldId="566"/>
        </pc:sldMkLst>
        <pc:spChg chg="mod">
          <ac:chgData name="Greiner, Ashley L. (CDC/DDPHSIS/CGH/DGHP)" userId="6ea38fa0-7bca-4740-b588-c5cff84688d7" providerId="ADAL" clId="{0B88343B-3562-489E-9AE3-74EA42460A5B}" dt="2023-06-21T19:26:19.356" v="26" actId="6549"/>
          <ac:spMkLst>
            <pc:docMk/>
            <pc:sldMk cId="1836358625" sldId="566"/>
            <ac:spMk id="616" creationId="{00000000-0000-0000-0000-000000000000}"/>
          </ac:spMkLst>
        </pc:spChg>
      </pc:sldChg>
      <pc:sldChg chg="modSp mod">
        <pc:chgData name="Greiner, Ashley L. (CDC/DDPHSIS/CGH/DGHP)" userId="6ea38fa0-7bca-4740-b588-c5cff84688d7" providerId="ADAL" clId="{0B88343B-3562-489E-9AE3-74EA42460A5B}" dt="2023-06-21T19:26:58.009" v="49" actId="20577"/>
        <pc:sldMkLst>
          <pc:docMk/>
          <pc:sldMk cId="340648290" sldId="615"/>
        </pc:sldMkLst>
        <pc:spChg chg="mod">
          <ac:chgData name="Greiner, Ashley L. (CDC/DDPHSIS/CGH/DGHP)" userId="6ea38fa0-7bca-4740-b588-c5cff84688d7" providerId="ADAL" clId="{0B88343B-3562-489E-9AE3-74EA42460A5B}" dt="2023-06-21T19:26:58.009" v="49" actId="20577"/>
          <ac:spMkLst>
            <pc:docMk/>
            <pc:sldMk cId="340648290" sldId="615"/>
            <ac:spMk id="2" creationId="{00000000-0000-0000-0000-000000000000}"/>
          </ac:spMkLst>
        </pc:spChg>
      </pc:sldChg>
      <pc:sldChg chg="modSp mod">
        <pc:chgData name="Greiner, Ashley L. (CDC/DDPHSIS/CGH/DGHP)" userId="6ea38fa0-7bca-4740-b588-c5cff84688d7" providerId="ADAL" clId="{0B88343B-3562-489E-9AE3-74EA42460A5B}" dt="2023-06-21T19:35:34.495" v="102" actId="6549"/>
        <pc:sldMkLst>
          <pc:docMk/>
          <pc:sldMk cId="601694295" sldId="657"/>
        </pc:sldMkLst>
        <pc:spChg chg="mod">
          <ac:chgData name="Greiner, Ashley L. (CDC/DDPHSIS/CGH/DGHP)" userId="6ea38fa0-7bca-4740-b588-c5cff84688d7" providerId="ADAL" clId="{0B88343B-3562-489E-9AE3-74EA42460A5B}" dt="2023-06-21T19:35:34.495" v="102" actId="6549"/>
          <ac:spMkLst>
            <pc:docMk/>
            <pc:sldMk cId="601694295" sldId="657"/>
            <ac:spMk id="2" creationId="{00000000-0000-0000-0000-000000000000}"/>
          </ac:spMkLst>
        </pc:spChg>
      </pc:sldChg>
      <pc:sldChg chg="del">
        <pc:chgData name="Greiner, Ashley L. (CDC/DDPHSIS/CGH/DGHP)" userId="6ea38fa0-7bca-4740-b588-c5cff84688d7" providerId="ADAL" clId="{0B88343B-3562-489E-9AE3-74EA42460A5B}" dt="2023-06-21T19:35:29.786" v="101" actId="47"/>
        <pc:sldMkLst>
          <pc:docMk/>
          <pc:sldMk cId="3273506029" sldId="671"/>
        </pc:sldMkLst>
      </pc:sldChg>
      <pc:sldChg chg="del">
        <pc:chgData name="Greiner, Ashley L. (CDC/DDPHSIS/CGH/DGHP)" userId="6ea38fa0-7bca-4740-b588-c5cff84688d7" providerId="ADAL" clId="{0B88343B-3562-489E-9AE3-74EA42460A5B}" dt="2023-06-21T19:33:05.406" v="85" actId="47"/>
        <pc:sldMkLst>
          <pc:docMk/>
          <pc:sldMk cId="813874922" sldId="692"/>
        </pc:sldMkLst>
      </pc:sldChg>
      <pc:sldChg chg="del">
        <pc:chgData name="Greiner, Ashley L. (CDC/DDPHSIS/CGH/DGHP)" userId="6ea38fa0-7bca-4740-b588-c5cff84688d7" providerId="ADAL" clId="{0B88343B-3562-489E-9AE3-74EA42460A5B}" dt="2023-06-21T19:33:05.406" v="85" actId="47"/>
        <pc:sldMkLst>
          <pc:docMk/>
          <pc:sldMk cId="2159683855" sldId="693"/>
        </pc:sldMkLst>
      </pc:sldChg>
      <pc:sldChg chg="del">
        <pc:chgData name="Greiner, Ashley L. (CDC/DDPHSIS/CGH/DGHP)" userId="6ea38fa0-7bca-4740-b588-c5cff84688d7" providerId="ADAL" clId="{0B88343B-3562-489E-9AE3-74EA42460A5B}" dt="2023-06-21T19:33:05.406" v="85" actId="47"/>
        <pc:sldMkLst>
          <pc:docMk/>
          <pc:sldMk cId="546786802" sldId="694"/>
        </pc:sldMkLst>
      </pc:sldChg>
      <pc:sldChg chg="del">
        <pc:chgData name="Greiner, Ashley L. (CDC/DDPHSIS/CGH/DGHP)" userId="6ea38fa0-7bca-4740-b588-c5cff84688d7" providerId="ADAL" clId="{0B88343B-3562-489E-9AE3-74EA42460A5B}" dt="2023-06-21T19:33:05.406" v="85" actId="47"/>
        <pc:sldMkLst>
          <pc:docMk/>
          <pc:sldMk cId="150067153" sldId="695"/>
        </pc:sldMkLst>
      </pc:sldChg>
      <pc:sldChg chg="del">
        <pc:chgData name="Greiner, Ashley L. (CDC/DDPHSIS/CGH/DGHP)" userId="6ea38fa0-7bca-4740-b588-c5cff84688d7" providerId="ADAL" clId="{0B88343B-3562-489E-9AE3-74EA42460A5B}" dt="2023-06-21T19:33:05.406" v="85" actId="47"/>
        <pc:sldMkLst>
          <pc:docMk/>
          <pc:sldMk cId="2802238008" sldId="696"/>
        </pc:sldMkLst>
      </pc:sldChg>
      <pc:sldChg chg="del">
        <pc:chgData name="Greiner, Ashley L. (CDC/DDPHSIS/CGH/DGHP)" userId="6ea38fa0-7bca-4740-b588-c5cff84688d7" providerId="ADAL" clId="{0B88343B-3562-489E-9AE3-74EA42460A5B}" dt="2023-06-21T19:33:05.406" v="85" actId="47"/>
        <pc:sldMkLst>
          <pc:docMk/>
          <pc:sldMk cId="928481985" sldId="697"/>
        </pc:sldMkLst>
      </pc:sldChg>
      <pc:sldChg chg="del">
        <pc:chgData name="Greiner, Ashley L. (CDC/DDPHSIS/CGH/DGHP)" userId="6ea38fa0-7bca-4740-b588-c5cff84688d7" providerId="ADAL" clId="{0B88343B-3562-489E-9AE3-74EA42460A5B}" dt="2023-06-21T19:33:05.406" v="85" actId="47"/>
        <pc:sldMkLst>
          <pc:docMk/>
          <pc:sldMk cId="125235171" sldId="698"/>
        </pc:sldMkLst>
      </pc:sldChg>
      <pc:sldChg chg="del">
        <pc:chgData name="Greiner, Ashley L. (CDC/DDPHSIS/CGH/DGHP)" userId="6ea38fa0-7bca-4740-b588-c5cff84688d7" providerId="ADAL" clId="{0B88343B-3562-489E-9AE3-74EA42460A5B}" dt="2023-06-21T19:33:05.406" v="85" actId="47"/>
        <pc:sldMkLst>
          <pc:docMk/>
          <pc:sldMk cId="3396628058" sldId="699"/>
        </pc:sldMkLst>
      </pc:sldChg>
      <pc:sldChg chg="del">
        <pc:chgData name="Greiner, Ashley L. (CDC/DDPHSIS/CGH/DGHP)" userId="6ea38fa0-7bca-4740-b588-c5cff84688d7" providerId="ADAL" clId="{0B88343B-3562-489E-9AE3-74EA42460A5B}" dt="2023-06-21T19:33:05.406" v="85" actId="47"/>
        <pc:sldMkLst>
          <pc:docMk/>
          <pc:sldMk cId="3016115784" sldId="700"/>
        </pc:sldMkLst>
      </pc:sldChg>
      <pc:sldChg chg="del">
        <pc:chgData name="Greiner, Ashley L. (CDC/DDPHSIS/CGH/DGHP)" userId="6ea38fa0-7bca-4740-b588-c5cff84688d7" providerId="ADAL" clId="{0B88343B-3562-489E-9AE3-74EA42460A5B}" dt="2023-06-21T19:33:05.406" v="85" actId="47"/>
        <pc:sldMkLst>
          <pc:docMk/>
          <pc:sldMk cId="949597538" sldId="701"/>
        </pc:sldMkLst>
      </pc:sldChg>
      <pc:sldChg chg="del">
        <pc:chgData name="Greiner, Ashley L. (CDC/DDPHSIS/CGH/DGHP)" userId="6ea38fa0-7bca-4740-b588-c5cff84688d7" providerId="ADAL" clId="{0B88343B-3562-489E-9AE3-74EA42460A5B}" dt="2023-06-21T19:35:29.786" v="101" actId="47"/>
        <pc:sldMkLst>
          <pc:docMk/>
          <pc:sldMk cId="1352639935" sldId="703"/>
        </pc:sldMkLst>
      </pc:sldChg>
      <pc:sldChg chg="del">
        <pc:chgData name="Greiner, Ashley L. (CDC/DDPHSIS/CGH/DGHP)" userId="6ea38fa0-7bca-4740-b588-c5cff84688d7" providerId="ADAL" clId="{0B88343B-3562-489E-9AE3-74EA42460A5B}" dt="2023-06-21T19:35:29.786" v="101" actId="47"/>
        <pc:sldMkLst>
          <pc:docMk/>
          <pc:sldMk cId="128101066" sldId="704"/>
        </pc:sldMkLst>
      </pc:sldChg>
      <pc:sldChg chg="del">
        <pc:chgData name="Greiner, Ashley L. (CDC/DDPHSIS/CGH/DGHP)" userId="6ea38fa0-7bca-4740-b588-c5cff84688d7" providerId="ADAL" clId="{0B88343B-3562-489E-9AE3-74EA42460A5B}" dt="2023-06-21T19:35:29.786" v="101" actId="47"/>
        <pc:sldMkLst>
          <pc:docMk/>
          <pc:sldMk cId="269567329" sldId="705"/>
        </pc:sldMkLst>
      </pc:sldChg>
      <pc:sldChg chg="del">
        <pc:chgData name="Greiner, Ashley L. (CDC/DDPHSIS/CGH/DGHP)" userId="6ea38fa0-7bca-4740-b588-c5cff84688d7" providerId="ADAL" clId="{0B88343B-3562-489E-9AE3-74EA42460A5B}" dt="2023-06-21T19:35:29.786" v="101" actId="47"/>
        <pc:sldMkLst>
          <pc:docMk/>
          <pc:sldMk cId="1910500755" sldId="708"/>
        </pc:sldMkLst>
      </pc:sldChg>
      <pc:sldChg chg="del">
        <pc:chgData name="Greiner, Ashley L. (CDC/DDPHSIS/CGH/DGHP)" userId="6ea38fa0-7bca-4740-b588-c5cff84688d7" providerId="ADAL" clId="{0B88343B-3562-489E-9AE3-74EA42460A5B}" dt="2023-06-21T19:35:29.786" v="101" actId="47"/>
        <pc:sldMkLst>
          <pc:docMk/>
          <pc:sldMk cId="2142077826" sldId="711"/>
        </pc:sldMkLst>
      </pc:sldChg>
      <pc:sldChg chg="del">
        <pc:chgData name="Greiner, Ashley L. (CDC/DDPHSIS/CGH/DGHP)" userId="6ea38fa0-7bca-4740-b588-c5cff84688d7" providerId="ADAL" clId="{0B88343B-3562-489E-9AE3-74EA42460A5B}" dt="2023-06-21T19:35:29.786" v="101" actId="47"/>
        <pc:sldMkLst>
          <pc:docMk/>
          <pc:sldMk cId="123925734" sldId="712"/>
        </pc:sldMkLst>
      </pc:sldChg>
      <pc:sldChg chg="del">
        <pc:chgData name="Greiner, Ashley L. (CDC/DDPHSIS/CGH/DGHP)" userId="6ea38fa0-7bca-4740-b588-c5cff84688d7" providerId="ADAL" clId="{0B88343B-3562-489E-9AE3-74EA42460A5B}" dt="2023-06-21T19:35:29.786" v="101" actId="47"/>
        <pc:sldMkLst>
          <pc:docMk/>
          <pc:sldMk cId="4157100448" sldId="713"/>
        </pc:sldMkLst>
      </pc:sldChg>
      <pc:sldChg chg="del">
        <pc:chgData name="Greiner, Ashley L. (CDC/DDPHSIS/CGH/DGHP)" userId="6ea38fa0-7bca-4740-b588-c5cff84688d7" providerId="ADAL" clId="{0B88343B-3562-489E-9AE3-74EA42460A5B}" dt="2023-06-21T19:35:29.786" v="101" actId="47"/>
        <pc:sldMkLst>
          <pc:docMk/>
          <pc:sldMk cId="1287665442" sldId="714"/>
        </pc:sldMkLst>
      </pc:sldChg>
      <pc:sldChg chg="del">
        <pc:chgData name="Greiner, Ashley L. (CDC/DDPHSIS/CGH/DGHP)" userId="6ea38fa0-7bca-4740-b588-c5cff84688d7" providerId="ADAL" clId="{0B88343B-3562-489E-9AE3-74EA42460A5B}" dt="2023-06-21T19:35:29.786" v="101" actId="47"/>
        <pc:sldMkLst>
          <pc:docMk/>
          <pc:sldMk cId="3081865850" sldId="715"/>
        </pc:sldMkLst>
      </pc:sldChg>
      <pc:sldChg chg="del">
        <pc:chgData name="Greiner, Ashley L. (CDC/DDPHSIS/CGH/DGHP)" userId="6ea38fa0-7bca-4740-b588-c5cff84688d7" providerId="ADAL" clId="{0B88343B-3562-489E-9AE3-74EA42460A5B}" dt="2023-06-21T19:35:29.786" v="101" actId="47"/>
        <pc:sldMkLst>
          <pc:docMk/>
          <pc:sldMk cId="243989627" sldId="716"/>
        </pc:sldMkLst>
      </pc:sldChg>
      <pc:sldChg chg="del">
        <pc:chgData name="Greiner, Ashley L. (CDC/DDPHSIS/CGH/DGHP)" userId="6ea38fa0-7bca-4740-b588-c5cff84688d7" providerId="ADAL" clId="{0B88343B-3562-489E-9AE3-74EA42460A5B}" dt="2023-06-21T19:35:29.786" v="101" actId="47"/>
        <pc:sldMkLst>
          <pc:docMk/>
          <pc:sldMk cId="1238170049" sldId="717"/>
        </pc:sldMkLst>
      </pc:sldChg>
      <pc:sldChg chg="del">
        <pc:chgData name="Greiner, Ashley L. (CDC/DDPHSIS/CGH/DGHP)" userId="6ea38fa0-7bca-4740-b588-c5cff84688d7" providerId="ADAL" clId="{0B88343B-3562-489E-9AE3-74EA42460A5B}" dt="2023-06-21T19:35:29.786" v="101" actId="47"/>
        <pc:sldMkLst>
          <pc:docMk/>
          <pc:sldMk cId="1474007971" sldId="720"/>
        </pc:sldMkLst>
      </pc:sldChg>
      <pc:sldChg chg="del">
        <pc:chgData name="Greiner, Ashley L. (CDC/DDPHSIS/CGH/DGHP)" userId="6ea38fa0-7bca-4740-b588-c5cff84688d7" providerId="ADAL" clId="{0B88343B-3562-489E-9AE3-74EA42460A5B}" dt="2023-06-21T19:35:29.786" v="101" actId="47"/>
        <pc:sldMkLst>
          <pc:docMk/>
          <pc:sldMk cId="2220537509" sldId="722"/>
        </pc:sldMkLst>
      </pc:sldChg>
      <pc:sldChg chg="del">
        <pc:chgData name="Greiner, Ashley L. (CDC/DDPHSIS/CGH/DGHP)" userId="6ea38fa0-7bca-4740-b588-c5cff84688d7" providerId="ADAL" clId="{0B88343B-3562-489E-9AE3-74EA42460A5B}" dt="2023-06-21T19:35:29.786" v="101" actId="47"/>
        <pc:sldMkLst>
          <pc:docMk/>
          <pc:sldMk cId="3601323411" sldId="723"/>
        </pc:sldMkLst>
      </pc:sldChg>
      <pc:sldChg chg="del">
        <pc:chgData name="Greiner, Ashley L. (CDC/DDPHSIS/CGH/DGHP)" userId="6ea38fa0-7bca-4740-b588-c5cff84688d7" providerId="ADAL" clId="{0B88343B-3562-489E-9AE3-74EA42460A5B}" dt="2023-06-21T19:35:29.786" v="101" actId="47"/>
        <pc:sldMkLst>
          <pc:docMk/>
          <pc:sldMk cId="321445684" sldId="725"/>
        </pc:sldMkLst>
      </pc:sldChg>
      <pc:sldChg chg="del">
        <pc:chgData name="Greiner, Ashley L. (CDC/DDPHSIS/CGH/DGHP)" userId="6ea38fa0-7bca-4740-b588-c5cff84688d7" providerId="ADAL" clId="{0B88343B-3562-489E-9AE3-74EA42460A5B}" dt="2023-06-21T19:35:29.786" v="101" actId="47"/>
        <pc:sldMkLst>
          <pc:docMk/>
          <pc:sldMk cId="1059456838" sldId="729"/>
        </pc:sldMkLst>
      </pc:sldChg>
      <pc:sldChg chg="del">
        <pc:chgData name="Greiner, Ashley L. (CDC/DDPHSIS/CGH/DGHP)" userId="6ea38fa0-7bca-4740-b588-c5cff84688d7" providerId="ADAL" clId="{0B88343B-3562-489E-9AE3-74EA42460A5B}" dt="2023-06-21T19:35:29.786" v="101" actId="47"/>
        <pc:sldMkLst>
          <pc:docMk/>
          <pc:sldMk cId="1232171348" sldId="730"/>
        </pc:sldMkLst>
      </pc:sldChg>
      <pc:sldChg chg="del">
        <pc:chgData name="Greiner, Ashley L. (CDC/DDPHSIS/CGH/DGHP)" userId="6ea38fa0-7bca-4740-b588-c5cff84688d7" providerId="ADAL" clId="{0B88343B-3562-489E-9AE3-74EA42460A5B}" dt="2023-06-21T19:35:29.786" v="101" actId="47"/>
        <pc:sldMkLst>
          <pc:docMk/>
          <pc:sldMk cId="403247568" sldId="731"/>
        </pc:sldMkLst>
      </pc:sldChg>
      <pc:sldChg chg="del">
        <pc:chgData name="Greiner, Ashley L. (CDC/DDPHSIS/CGH/DGHP)" userId="6ea38fa0-7bca-4740-b588-c5cff84688d7" providerId="ADAL" clId="{0B88343B-3562-489E-9AE3-74EA42460A5B}" dt="2023-06-21T19:35:29.786" v="101" actId="47"/>
        <pc:sldMkLst>
          <pc:docMk/>
          <pc:sldMk cId="444403266" sldId="738"/>
        </pc:sldMkLst>
      </pc:sldChg>
      <pc:sldChg chg="modSp mod">
        <pc:chgData name="Greiner, Ashley L. (CDC/DDPHSIS/CGH/DGHP)" userId="6ea38fa0-7bca-4740-b588-c5cff84688d7" providerId="ADAL" clId="{0B88343B-3562-489E-9AE3-74EA42460A5B}" dt="2023-06-21T19:33:12.477" v="99" actId="20577"/>
        <pc:sldMkLst>
          <pc:docMk/>
          <pc:sldMk cId="3328757768" sldId="739"/>
        </pc:sldMkLst>
        <pc:spChg chg="mod">
          <ac:chgData name="Greiner, Ashley L. (CDC/DDPHSIS/CGH/DGHP)" userId="6ea38fa0-7bca-4740-b588-c5cff84688d7" providerId="ADAL" clId="{0B88343B-3562-489E-9AE3-74EA42460A5B}" dt="2023-06-21T19:33:12.477" v="99" actId="20577"/>
          <ac:spMkLst>
            <pc:docMk/>
            <pc:sldMk cId="3328757768" sldId="739"/>
            <ac:spMk id="3" creationId="{00000000-0000-0000-0000-000000000000}"/>
          </ac:spMkLst>
        </pc:spChg>
      </pc:sldChg>
      <pc:sldChg chg="del">
        <pc:chgData name="Greiner, Ashley L. (CDC/DDPHSIS/CGH/DGHP)" userId="6ea38fa0-7bca-4740-b588-c5cff84688d7" providerId="ADAL" clId="{0B88343B-3562-489E-9AE3-74EA42460A5B}" dt="2023-06-21T19:35:29.786" v="101" actId="47"/>
        <pc:sldMkLst>
          <pc:docMk/>
          <pc:sldMk cId="3087842915" sldId="740"/>
        </pc:sldMkLst>
      </pc:sldChg>
      <pc:sldChg chg="del">
        <pc:chgData name="Greiner, Ashley L. (CDC/DDPHSIS/CGH/DGHP)" userId="6ea38fa0-7bca-4740-b588-c5cff84688d7" providerId="ADAL" clId="{0B88343B-3562-489E-9AE3-74EA42460A5B}" dt="2023-06-21T19:35:29.786" v="101" actId="47"/>
        <pc:sldMkLst>
          <pc:docMk/>
          <pc:sldMk cId="2032292007" sldId="741"/>
        </pc:sldMkLst>
      </pc:sldChg>
      <pc:sldChg chg="del">
        <pc:chgData name="Greiner, Ashley L. (CDC/DDPHSIS/CGH/DGHP)" userId="6ea38fa0-7bca-4740-b588-c5cff84688d7" providerId="ADAL" clId="{0B88343B-3562-489E-9AE3-74EA42460A5B}" dt="2023-06-21T19:35:29.786" v="101" actId="47"/>
        <pc:sldMkLst>
          <pc:docMk/>
          <pc:sldMk cId="2901433845" sldId="747"/>
        </pc:sldMkLst>
      </pc:sldChg>
      <pc:sldChg chg="del">
        <pc:chgData name="Greiner, Ashley L. (CDC/DDPHSIS/CGH/DGHP)" userId="6ea38fa0-7bca-4740-b588-c5cff84688d7" providerId="ADAL" clId="{0B88343B-3562-489E-9AE3-74EA42460A5B}" dt="2023-06-21T19:35:29.786" v="101" actId="47"/>
        <pc:sldMkLst>
          <pc:docMk/>
          <pc:sldMk cId="1071648385" sldId="748"/>
        </pc:sldMkLst>
      </pc:sldChg>
      <pc:sldChg chg="del">
        <pc:chgData name="Greiner, Ashley L. (CDC/DDPHSIS/CGH/DGHP)" userId="6ea38fa0-7bca-4740-b588-c5cff84688d7" providerId="ADAL" clId="{0B88343B-3562-489E-9AE3-74EA42460A5B}" dt="2023-06-21T19:35:29.786" v="101" actId="47"/>
        <pc:sldMkLst>
          <pc:docMk/>
          <pc:sldMk cId="2326439097" sldId="777"/>
        </pc:sldMkLst>
      </pc:sldChg>
      <pc:sldChg chg="del">
        <pc:chgData name="Greiner, Ashley L. (CDC/DDPHSIS/CGH/DGHP)" userId="6ea38fa0-7bca-4740-b588-c5cff84688d7" providerId="ADAL" clId="{0B88343B-3562-489E-9AE3-74EA42460A5B}" dt="2023-06-21T19:35:29.786" v="101" actId="47"/>
        <pc:sldMkLst>
          <pc:docMk/>
          <pc:sldMk cId="2820537837" sldId="778"/>
        </pc:sldMkLst>
      </pc:sldChg>
      <pc:sldChg chg="del">
        <pc:chgData name="Greiner, Ashley L. (CDC/DDPHSIS/CGH/DGHP)" userId="6ea38fa0-7bca-4740-b588-c5cff84688d7" providerId="ADAL" clId="{0B88343B-3562-489E-9AE3-74EA42460A5B}" dt="2023-06-21T19:35:29.786" v="101" actId="47"/>
        <pc:sldMkLst>
          <pc:docMk/>
          <pc:sldMk cId="1170542433" sldId="779"/>
        </pc:sldMkLst>
      </pc:sldChg>
      <pc:sldChg chg="del">
        <pc:chgData name="Greiner, Ashley L. (CDC/DDPHSIS/CGH/DGHP)" userId="6ea38fa0-7bca-4740-b588-c5cff84688d7" providerId="ADAL" clId="{0B88343B-3562-489E-9AE3-74EA42460A5B}" dt="2023-06-21T19:35:29.786" v="101" actId="47"/>
        <pc:sldMkLst>
          <pc:docMk/>
          <pc:sldMk cId="802078924" sldId="780"/>
        </pc:sldMkLst>
      </pc:sldChg>
      <pc:sldChg chg="del">
        <pc:chgData name="Greiner, Ashley L. (CDC/DDPHSIS/CGH/DGHP)" userId="6ea38fa0-7bca-4740-b588-c5cff84688d7" providerId="ADAL" clId="{0B88343B-3562-489E-9AE3-74EA42460A5B}" dt="2023-06-21T19:35:29.786" v="101" actId="47"/>
        <pc:sldMkLst>
          <pc:docMk/>
          <pc:sldMk cId="2307738603" sldId="781"/>
        </pc:sldMkLst>
      </pc:sldChg>
      <pc:sldChg chg="del">
        <pc:chgData name="Greiner, Ashley L. (CDC/DDPHSIS/CGH/DGHP)" userId="6ea38fa0-7bca-4740-b588-c5cff84688d7" providerId="ADAL" clId="{0B88343B-3562-489E-9AE3-74EA42460A5B}" dt="2023-06-21T19:35:29.786" v="101" actId="47"/>
        <pc:sldMkLst>
          <pc:docMk/>
          <pc:sldMk cId="3505071509" sldId="785"/>
        </pc:sldMkLst>
      </pc:sldChg>
      <pc:sldChg chg="del">
        <pc:chgData name="Greiner, Ashley L. (CDC/DDPHSIS/CGH/DGHP)" userId="6ea38fa0-7bca-4740-b588-c5cff84688d7" providerId="ADAL" clId="{0B88343B-3562-489E-9AE3-74EA42460A5B}" dt="2023-06-21T19:35:29.786" v="101" actId="47"/>
        <pc:sldMkLst>
          <pc:docMk/>
          <pc:sldMk cId="121631996" sldId="786"/>
        </pc:sldMkLst>
      </pc:sldChg>
      <pc:sldChg chg="del">
        <pc:chgData name="Greiner, Ashley L. (CDC/DDPHSIS/CGH/DGHP)" userId="6ea38fa0-7bca-4740-b588-c5cff84688d7" providerId="ADAL" clId="{0B88343B-3562-489E-9AE3-74EA42460A5B}" dt="2023-06-21T19:35:29.786" v="101" actId="47"/>
        <pc:sldMkLst>
          <pc:docMk/>
          <pc:sldMk cId="2486208477" sldId="788"/>
        </pc:sldMkLst>
      </pc:sldChg>
      <pc:sldChg chg="del">
        <pc:chgData name="Greiner, Ashley L. (CDC/DDPHSIS/CGH/DGHP)" userId="6ea38fa0-7bca-4740-b588-c5cff84688d7" providerId="ADAL" clId="{0B88343B-3562-489E-9AE3-74EA42460A5B}" dt="2023-06-21T19:35:29.786" v="101" actId="47"/>
        <pc:sldMkLst>
          <pc:docMk/>
          <pc:sldMk cId="149093775" sldId="789"/>
        </pc:sldMkLst>
      </pc:sldChg>
      <pc:sldChg chg="del">
        <pc:chgData name="Greiner, Ashley L. (CDC/DDPHSIS/CGH/DGHP)" userId="6ea38fa0-7bca-4740-b588-c5cff84688d7" providerId="ADAL" clId="{0B88343B-3562-489E-9AE3-74EA42460A5B}" dt="2023-06-21T19:35:29.786" v="101" actId="47"/>
        <pc:sldMkLst>
          <pc:docMk/>
          <pc:sldMk cId="1229805281" sldId="790"/>
        </pc:sldMkLst>
      </pc:sldChg>
      <pc:sldChg chg="del">
        <pc:chgData name="Greiner, Ashley L. (CDC/DDPHSIS/CGH/DGHP)" userId="6ea38fa0-7bca-4740-b588-c5cff84688d7" providerId="ADAL" clId="{0B88343B-3562-489E-9AE3-74EA42460A5B}" dt="2023-06-21T19:35:29.786" v="101" actId="47"/>
        <pc:sldMkLst>
          <pc:docMk/>
          <pc:sldMk cId="1927525972" sldId="791"/>
        </pc:sldMkLst>
      </pc:sldChg>
      <pc:sldChg chg="del">
        <pc:chgData name="Greiner, Ashley L. (CDC/DDPHSIS/CGH/DGHP)" userId="6ea38fa0-7bca-4740-b588-c5cff84688d7" providerId="ADAL" clId="{0B88343B-3562-489E-9AE3-74EA42460A5B}" dt="2023-06-21T19:35:29.786" v="101" actId="47"/>
        <pc:sldMkLst>
          <pc:docMk/>
          <pc:sldMk cId="1070226506" sldId="792"/>
        </pc:sldMkLst>
      </pc:sldChg>
      <pc:sldChg chg="del">
        <pc:chgData name="Greiner, Ashley L. (CDC/DDPHSIS/CGH/DGHP)" userId="6ea38fa0-7bca-4740-b588-c5cff84688d7" providerId="ADAL" clId="{0B88343B-3562-489E-9AE3-74EA42460A5B}" dt="2023-06-21T19:35:29.786" v="101" actId="47"/>
        <pc:sldMkLst>
          <pc:docMk/>
          <pc:sldMk cId="1893962982" sldId="795"/>
        </pc:sldMkLst>
      </pc:sldChg>
      <pc:sldChg chg="del">
        <pc:chgData name="Greiner, Ashley L. (CDC/DDPHSIS/CGH/DGHP)" userId="6ea38fa0-7bca-4740-b588-c5cff84688d7" providerId="ADAL" clId="{0B88343B-3562-489E-9AE3-74EA42460A5B}" dt="2023-06-21T19:35:29.786" v="101" actId="47"/>
        <pc:sldMkLst>
          <pc:docMk/>
          <pc:sldMk cId="2321378629" sldId="797"/>
        </pc:sldMkLst>
      </pc:sldChg>
      <pc:sldChg chg="del">
        <pc:chgData name="Greiner, Ashley L. (CDC/DDPHSIS/CGH/DGHP)" userId="6ea38fa0-7bca-4740-b588-c5cff84688d7" providerId="ADAL" clId="{0B88343B-3562-489E-9AE3-74EA42460A5B}" dt="2023-06-21T19:35:29.786" v="101" actId="47"/>
        <pc:sldMkLst>
          <pc:docMk/>
          <pc:sldMk cId="2741953829" sldId="798"/>
        </pc:sldMkLst>
      </pc:sldChg>
      <pc:sldChg chg="del">
        <pc:chgData name="Greiner, Ashley L. (CDC/DDPHSIS/CGH/DGHP)" userId="6ea38fa0-7bca-4740-b588-c5cff84688d7" providerId="ADAL" clId="{0B88343B-3562-489E-9AE3-74EA42460A5B}" dt="2023-06-21T19:35:29.786" v="101" actId="47"/>
        <pc:sldMkLst>
          <pc:docMk/>
          <pc:sldMk cId="25011061" sldId="799"/>
        </pc:sldMkLst>
      </pc:sldChg>
      <pc:sldChg chg="del">
        <pc:chgData name="Greiner, Ashley L. (CDC/DDPHSIS/CGH/DGHP)" userId="6ea38fa0-7bca-4740-b588-c5cff84688d7" providerId="ADAL" clId="{0B88343B-3562-489E-9AE3-74EA42460A5B}" dt="2023-06-21T19:35:29.786" v="101" actId="47"/>
        <pc:sldMkLst>
          <pc:docMk/>
          <pc:sldMk cId="1758531365" sldId="800"/>
        </pc:sldMkLst>
      </pc:sldChg>
      <pc:sldChg chg="del">
        <pc:chgData name="Greiner, Ashley L. (CDC/DDPHSIS/CGH/DGHP)" userId="6ea38fa0-7bca-4740-b588-c5cff84688d7" providerId="ADAL" clId="{0B88343B-3562-489E-9AE3-74EA42460A5B}" dt="2023-06-21T19:35:29.786" v="101" actId="47"/>
        <pc:sldMkLst>
          <pc:docMk/>
          <pc:sldMk cId="2966053822" sldId="803"/>
        </pc:sldMkLst>
      </pc:sldChg>
      <pc:sldChg chg="del">
        <pc:chgData name="Greiner, Ashley L. (CDC/DDPHSIS/CGH/DGHP)" userId="6ea38fa0-7bca-4740-b588-c5cff84688d7" providerId="ADAL" clId="{0B88343B-3562-489E-9AE3-74EA42460A5B}" dt="2023-06-21T19:33:05.406" v="85" actId="47"/>
        <pc:sldMkLst>
          <pc:docMk/>
          <pc:sldMk cId="1178367863" sldId="804"/>
        </pc:sldMkLst>
      </pc:sldChg>
      <pc:sldChg chg="del">
        <pc:chgData name="Greiner, Ashley L. (CDC/DDPHSIS/CGH/DGHP)" userId="6ea38fa0-7bca-4740-b588-c5cff84688d7" providerId="ADAL" clId="{0B88343B-3562-489E-9AE3-74EA42460A5B}" dt="2023-06-21T19:35:29.786" v="101" actId="47"/>
        <pc:sldMkLst>
          <pc:docMk/>
          <pc:sldMk cId="505929479" sldId="805"/>
        </pc:sldMkLst>
      </pc:sldChg>
      <pc:sldChg chg="del">
        <pc:chgData name="Greiner, Ashley L. (CDC/DDPHSIS/CGH/DGHP)" userId="6ea38fa0-7bca-4740-b588-c5cff84688d7" providerId="ADAL" clId="{0B88343B-3562-489E-9AE3-74EA42460A5B}" dt="2023-06-21T19:35:29.786" v="101" actId="47"/>
        <pc:sldMkLst>
          <pc:docMk/>
          <pc:sldMk cId="402714753" sldId="806"/>
        </pc:sldMkLst>
      </pc:sldChg>
      <pc:sldChg chg="del">
        <pc:chgData name="Greiner, Ashley L. (CDC/DDPHSIS/CGH/DGHP)" userId="6ea38fa0-7bca-4740-b588-c5cff84688d7" providerId="ADAL" clId="{0B88343B-3562-489E-9AE3-74EA42460A5B}" dt="2023-06-21T19:35:29.786" v="101" actId="47"/>
        <pc:sldMkLst>
          <pc:docMk/>
          <pc:sldMk cId="763341032" sldId="809"/>
        </pc:sldMkLst>
      </pc:sldChg>
      <pc:sldChg chg="del">
        <pc:chgData name="Greiner, Ashley L. (CDC/DDPHSIS/CGH/DGHP)" userId="6ea38fa0-7bca-4740-b588-c5cff84688d7" providerId="ADAL" clId="{0B88343B-3562-489E-9AE3-74EA42460A5B}" dt="2023-06-21T19:35:29.786" v="101" actId="47"/>
        <pc:sldMkLst>
          <pc:docMk/>
          <pc:sldMk cId="127482585" sldId="811"/>
        </pc:sldMkLst>
      </pc:sldChg>
      <pc:sldChg chg="modSp mod">
        <pc:chgData name="Greiner, Ashley L. (CDC/DDPHSIS/CGH/DGHP)" userId="6ea38fa0-7bca-4740-b588-c5cff84688d7" providerId="ADAL" clId="{0B88343B-3562-489E-9AE3-74EA42460A5B}" dt="2023-06-21T19:27:02.141" v="50" actId="6549"/>
        <pc:sldMkLst>
          <pc:docMk/>
          <pc:sldMk cId="2327228449" sldId="1870"/>
        </pc:sldMkLst>
        <pc:spChg chg="mod">
          <ac:chgData name="Greiner, Ashley L. (CDC/DDPHSIS/CGH/DGHP)" userId="6ea38fa0-7bca-4740-b588-c5cff84688d7" providerId="ADAL" clId="{0B88343B-3562-489E-9AE3-74EA42460A5B}" dt="2023-06-21T19:27:02.141" v="50" actId="6549"/>
          <ac:spMkLst>
            <pc:docMk/>
            <pc:sldMk cId="2327228449" sldId="1870"/>
            <ac:spMk id="616" creationId="{00000000-0000-0000-0000-000000000000}"/>
          </ac:spMkLst>
        </pc:spChg>
      </pc:sldChg>
      <pc:sldChg chg="modSp mod">
        <pc:chgData name="Greiner, Ashley L. (CDC/DDPHSIS/CGH/DGHP)" userId="6ea38fa0-7bca-4740-b588-c5cff84688d7" providerId="ADAL" clId="{0B88343B-3562-489E-9AE3-74EA42460A5B}" dt="2023-06-21T19:33:17.182" v="100" actId="6549"/>
        <pc:sldMkLst>
          <pc:docMk/>
          <pc:sldMk cId="915341066" sldId="1872"/>
        </pc:sldMkLst>
        <pc:spChg chg="mod">
          <ac:chgData name="Greiner, Ashley L. (CDC/DDPHSIS/CGH/DGHP)" userId="6ea38fa0-7bca-4740-b588-c5cff84688d7" providerId="ADAL" clId="{0B88343B-3562-489E-9AE3-74EA42460A5B}" dt="2023-06-21T19:33:17.182" v="100" actId="6549"/>
          <ac:spMkLst>
            <pc:docMk/>
            <pc:sldMk cId="915341066" sldId="1872"/>
            <ac:spMk id="616" creationId="{00000000-0000-0000-0000-000000000000}"/>
          </ac:spMkLst>
        </pc:spChg>
      </pc:sldChg>
      <pc:sldChg chg="del">
        <pc:chgData name="Greiner, Ashley L. (CDC/DDPHSIS/CGH/DGHP)" userId="6ea38fa0-7bca-4740-b588-c5cff84688d7" providerId="ADAL" clId="{0B88343B-3562-489E-9AE3-74EA42460A5B}" dt="2023-06-21T19:35:29.786" v="101" actId="47"/>
        <pc:sldMkLst>
          <pc:docMk/>
          <pc:sldMk cId="1359620890" sldId="1873"/>
        </pc:sldMkLst>
      </pc:sldChg>
      <pc:sldChg chg="del">
        <pc:chgData name="Greiner, Ashley L. (CDC/DDPHSIS/CGH/DGHP)" userId="6ea38fa0-7bca-4740-b588-c5cff84688d7" providerId="ADAL" clId="{0B88343B-3562-489E-9AE3-74EA42460A5B}" dt="2023-06-21T19:35:29.786" v="101" actId="47"/>
        <pc:sldMkLst>
          <pc:docMk/>
          <pc:sldMk cId="3495325371" sldId="1874"/>
        </pc:sldMkLst>
      </pc:sldChg>
      <pc:sldChg chg="del">
        <pc:chgData name="Greiner, Ashley L. (CDC/DDPHSIS/CGH/DGHP)" userId="6ea38fa0-7bca-4740-b588-c5cff84688d7" providerId="ADAL" clId="{0B88343B-3562-489E-9AE3-74EA42460A5B}" dt="2023-06-21T19:35:29.786" v="101" actId="47"/>
        <pc:sldMkLst>
          <pc:docMk/>
          <pc:sldMk cId="3211467742" sldId="1875"/>
        </pc:sldMkLst>
      </pc:sldChg>
      <pc:sldChg chg="del">
        <pc:chgData name="Greiner, Ashley L. (CDC/DDPHSIS/CGH/DGHP)" userId="6ea38fa0-7bca-4740-b588-c5cff84688d7" providerId="ADAL" clId="{0B88343B-3562-489E-9AE3-74EA42460A5B}" dt="2023-06-21T19:35:29.786" v="101" actId="47"/>
        <pc:sldMkLst>
          <pc:docMk/>
          <pc:sldMk cId="2409693925" sldId="1876"/>
        </pc:sldMkLst>
      </pc:sldChg>
      <pc:sldChg chg="del">
        <pc:chgData name="Greiner, Ashley L. (CDC/DDPHSIS/CGH/DGHP)" userId="6ea38fa0-7bca-4740-b588-c5cff84688d7" providerId="ADAL" clId="{0B88343B-3562-489E-9AE3-74EA42460A5B}" dt="2023-06-21T19:35:29.786" v="101" actId="47"/>
        <pc:sldMkLst>
          <pc:docMk/>
          <pc:sldMk cId="3114789902" sldId="1877"/>
        </pc:sldMkLst>
      </pc:sldChg>
      <pc:sldChg chg="del">
        <pc:chgData name="Greiner, Ashley L. (CDC/DDPHSIS/CGH/DGHP)" userId="6ea38fa0-7bca-4740-b588-c5cff84688d7" providerId="ADAL" clId="{0B88343B-3562-489E-9AE3-74EA42460A5B}" dt="2023-06-21T19:33:05.406" v="85" actId="47"/>
        <pc:sldMkLst>
          <pc:docMk/>
          <pc:sldMk cId="879338561" sldId="1878"/>
        </pc:sldMkLst>
      </pc:sldChg>
      <pc:sldChg chg="del">
        <pc:chgData name="Greiner, Ashley L. (CDC/DDPHSIS/CGH/DGHP)" userId="6ea38fa0-7bca-4740-b588-c5cff84688d7" providerId="ADAL" clId="{0B88343B-3562-489E-9AE3-74EA42460A5B}" dt="2023-06-21T19:35:29.786" v="101" actId="47"/>
        <pc:sldMkLst>
          <pc:docMk/>
          <pc:sldMk cId="4200278347" sldId="1879"/>
        </pc:sldMkLst>
      </pc:sldChg>
      <pc:sldChg chg="del">
        <pc:chgData name="Greiner, Ashley L. (CDC/DDPHSIS/CGH/DGHP)" userId="6ea38fa0-7bca-4740-b588-c5cff84688d7" providerId="ADAL" clId="{0B88343B-3562-489E-9AE3-74EA42460A5B}" dt="2023-06-21T19:35:29.786" v="101" actId="47"/>
        <pc:sldMkLst>
          <pc:docMk/>
          <pc:sldMk cId="693398667" sldId="1880"/>
        </pc:sldMkLst>
      </pc:sldChg>
      <pc:sldChg chg="del">
        <pc:chgData name="Greiner, Ashley L. (CDC/DDPHSIS/CGH/DGHP)" userId="6ea38fa0-7bca-4740-b588-c5cff84688d7" providerId="ADAL" clId="{0B88343B-3562-489E-9AE3-74EA42460A5B}" dt="2023-06-21T19:35:29.786" v="101" actId="47"/>
        <pc:sldMkLst>
          <pc:docMk/>
          <pc:sldMk cId="3885873150" sldId="1881"/>
        </pc:sldMkLst>
      </pc:sldChg>
      <pc:sldChg chg="modNotes">
        <pc:chgData name="Greiner, Ashley L. (CDC/DDPHSIS/CGH/DGHP)" userId="6ea38fa0-7bca-4740-b588-c5cff84688d7" providerId="ADAL" clId="{0B88343B-3562-489E-9AE3-74EA42460A5B}" dt="2023-06-21T19:32:59.925" v="84"/>
        <pc:sldMkLst>
          <pc:docMk/>
          <pc:sldMk cId="2512265624" sldId="4599"/>
        </pc:sldMkLst>
      </pc:sldChg>
      <pc:sldChg chg="delSp add setBg delDesignElem">
        <pc:chgData name="Greiner, Ashley L. (CDC/DDPHSIS/CGH/DGHP)" userId="6ea38fa0-7bca-4740-b588-c5cff84688d7" providerId="ADAL" clId="{0B88343B-3562-489E-9AE3-74EA42460A5B}" dt="2023-06-21T19:29:33.588" v="61"/>
        <pc:sldMkLst>
          <pc:docMk/>
          <pc:sldMk cId="579479890" sldId="4606"/>
        </pc:sldMkLst>
        <pc:spChg chg="del">
          <ac:chgData name="Greiner, Ashley L. (CDC/DDPHSIS/CGH/DGHP)" userId="6ea38fa0-7bca-4740-b588-c5cff84688d7" providerId="ADAL" clId="{0B88343B-3562-489E-9AE3-74EA42460A5B}" dt="2023-06-21T19:29:33.588" v="61"/>
          <ac:spMkLst>
            <pc:docMk/>
            <pc:sldMk cId="579479890" sldId="4606"/>
            <ac:spMk id="23" creationId="{579E3846-8D0B-B14A-817A-7FAC9DDAB4D8}"/>
          </ac:spMkLst>
        </pc:spChg>
        <pc:spChg chg="del">
          <ac:chgData name="Greiner, Ashley L. (CDC/DDPHSIS/CGH/DGHP)" userId="6ea38fa0-7bca-4740-b588-c5cff84688d7" providerId="ADAL" clId="{0B88343B-3562-489E-9AE3-74EA42460A5B}" dt="2023-06-21T19:29:33.588" v="61"/>
          <ac:spMkLst>
            <pc:docMk/>
            <pc:sldMk cId="579479890" sldId="4606"/>
            <ac:spMk id="24" creationId="{FB1CD9BE-93F1-ED44-946B-8354D74B0B9F}"/>
          </ac:spMkLst>
        </pc:spChg>
        <pc:spChg chg="del">
          <ac:chgData name="Greiner, Ashley L. (CDC/DDPHSIS/CGH/DGHP)" userId="6ea38fa0-7bca-4740-b588-c5cff84688d7" providerId="ADAL" clId="{0B88343B-3562-489E-9AE3-74EA42460A5B}" dt="2023-06-21T19:29:33.588" v="61"/>
          <ac:spMkLst>
            <pc:docMk/>
            <pc:sldMk cId="579479890" sldId="4606"/>
            <ac:spMk id="25" creationId="{882E6E09-FCB0-5F41-8BAE-C0581D54B5FD}"/>
          </ac:spMkLst>
        </pc:spChg>
        <pc:spChg chg="del">
          <ac:chgData name="Greiner, Ashley L. (CDC/DDPHSIS/CGH/DGHP)" userId="6ea38fa0-7bca-4740-b588-c5cff84688d7" providerId="ADAL" clId="{0B88343B-3562-489E-9AE3-74EA42460A5B}" dt="2023-06-21T19:29:33.588" v="61"/>
          <ac:spMkLst>
            <pc:docMk/>
            <pc:sldMk cId="579479890" sldId="4606"/>
            <ac:spMk id="26" creationId="{D269DB01-9C3C-7841-B8E8-6FDFEF70CB7D}"/>
          </ac:spMkLst>
        </pc:spChg>
      </pc:sldChg>
      <pc:sldChg chg="del modNotes">
        <pc:chgData name="Greiner, Ashley L. (CDC/DDPHSIS/CGH/DGHP)" userId="6ea38fa0-7bca-4740-b588-c5cff84688d7" providerId="ADAL" clId="{0B88343B-3562-489E-9AE3-74EA42460A5B}" dt="2023-06-21T19:29:30.170" v="59" actId="2696"/>
        <pc:sldMkLst>
          <pc:docMk/>
          <pc:sldMk cId="1380924103" sldId="4606"/>
        </pc:sldMkLst>
      </pc:sldChg>
      <pc:sldChg chg="modNotes">
        <pc:chgData name="Greiner, Ashley L. (CDC/DDPHSIS/CGH/DGHP)" userId="6ea38fa0-7bca-4740-b588-c5cff84688d7" providerId="ADAL" clId="{0B88343B-3562-489E-9AE3-74EA42460A5B}" dt="2023-06-21T19:32:59.925" v="84"/>
        <pc:sldMkLst>
          <pc:docMk/>
          <pc:sldMk cId="346646492" sldId="4611"/>
        </pc:sldMkLst>
      </pc:sldChg>
      <pc:sldChg chg="modNotes">
        <pc:chgData name="Greiner, Ashley L. (CDC/DDPHSIS/CGH/DGHP)" userId="6ea38fa0-7bca-4740-b588-c5cff84688d7" providerId="ADAL" clId="{0B88343B-3562-489E-9AE3-74EA42460A5B}" dt="2023-06-21T19:31:37.140" v="77"/>
        <pc:sldMkLst>
          <pc:docMk/>
          <pc:sldMk cId="2094343178" sldId="4615"/>
        </pc:sldMkLst>
      </pc:sldChg>
      <pc:sldChg chg="modNotes">
        <pc:chgData name="Greiner, Ashley L. (CDC/DDPHSIS/CGH/DGHP)" userId="6ea38fa0-7bca-4740-b588-c5cff84688d7" providerId="ADAL" clId="{0B88343B-3562-489E-9AE3-74EA42460A5B}" dt="2023-06-21T19:31:58.225" v="82"/>
        <pc:sldMkLst>
          <pc:docMk/>
          <pc:sldMk cId="1919645302" sldId="4616"/>
        </pc:sldMkLst>
      </pc:sldChg>
      <pc:sldChg chg="modNotes">
        <pc:chgData name="Greiner, Ashley L. (CDC/DDPHSIS/CGH/DGHP)" userId="6ea38fa0-7bca-4740-b588-c5cff84688d7" providerId="ADAL" clId="{0B88343B-3562-489E-9AE3-74EA42460A5B}" dt="2023-06-21T19:32:59.925" v="84"/>
        <pc:sldMkLst>
          <pc:docMk/>
          <pc:sldMk cId="1595503697" sldId="4617"/>
        </pc:sldMkLst>
      </pc:sldChg>
      <pc:sldChg chg="modNotes">
        <pc:chgData name="Greiner, Ashley L. (CDC/DDPHSIS/CGH/DGHP)" userId="6ea38fa0-7bca-4740-b588-c5cff84688d7" providerId="ADAL" clId="{0B88343B-3562-489E-9AE3-74EA42460A5B}" dt="2023-06-21T19:32:59.925" v="84"/>
        <pc:sldMkLst>
          <pc:docMk/>
          <pc:sldMk cId="1544767025" sldId="4626"/>
        </pc:sldMkLst>
      </pc:sldChg>
      <pc:sldChg chg="modNotes">
        <pc:chgData name="Greiner, Ashley L. (CDC/DDPHSIS/CGH/DGHP)" userId="6ea38fa0-7bca-4740-b588-c5cff84688d7" providerId="ADAL" clId="{0B88343B-3562-489E-9AE3-74EA42460A5B}" dt="2023-06-21T19:28:20.890" v="51"/>
        <pc:sldMkLst>
          <pc:docMk/>
          <pc:sldMk cId="2487053723" sldId="4628"/>
        </pc:sldMkLst>
      </pc:sldChg>
      <pc:sldChg chg="modNotes">
        <pc:chgData name="Greiner, Ashley L. (CDC/DDPHSIS/CGH/DGHP)" userId="6ea38fa0-7bca-4740-b588-c5cff84688d7" providerId="ADAL" clId="{0B88343B-3562-489E-9AE3-74EA42460A5B}" dt="2023-06-21T19:32:59.925" v="84"/>
        <pc:sldMkLst>
          <pc:docMk/>
          <pc:sldMk cId="271278556" sldId="4629"/>
        </pc:sldMkLst>
      </pc:sldChg>
      <pc:sldChg chg="modNotes">
        <pc:chgData name="Greiner, Ashley L. (CDC/DDPHSIS/CGH/DGHP)" userId="6ea38fa0-7bca-4740-b588-c5cff84688d7" providerId="ADAL" clId="{0B88343B-3562-489E-9AE3-74EA42460A5B}" dt="2023-06-21T19:32:59.925" v="84"/>
        <pc:sldMkLst>
          <pc:docMk/>
          <pc:sldMk cId="2215093114" sldId="4630"/>
        </pc:sldMkLst>
      </pc:sldChg>
      <pc:sldChg chg="add del">
        <pc:chgData name="Greiner, Ashley L. (CDC/DDPHSIS/CGH/DGHP)" userId="6ea38fa0-7bca-4740-b588-c5cff84688d7" providerId="ADAL" clId="{0B88343B-3562-489E-9AE3-74EA42460A5B}" dt="2023-06-21T19:32:59.925" v="83" actId="2696"/>
        <pc:sldMkLst>
          <pc:docMk/>
          <pc:sldMk cId="3992962519" sldId="4631"/>
        </pc:sldMkLst>
      </pc:sldChg>
      <pc:sldChg chg="del modNotes">
        <pc:chgData name="Greiner, Ashley L. (CDC/DDPHSIS/CGH/DGHP)" userId="6ea38fa0-7bca-4740-b588-c5cff84688d7" providerId="ADAL" clId="{0B88343B-3562-489E-9AE3-74EA42460A5B}" dt="2023-06-21T19:36:45.620" v="106" actId="47"/>
        <pc:sldMkLst>
          <pc:docMk/>
          <pc:sldMk cId="1800978905" sldId="4632"/>
        </pc:sldMkLst>
      </pc:sldChg>
      <pc:sldChg chg="del modNotes">
        <pc:chgData name="Greiner, Ashley L. (CDC/DDPHSIS/CGH/DGHP)" userId="6ea38fa0-7bca-4740-b588-c5cff84688d7" providerId="ADAL" clId="{0B88343B-3562-489E-9AE3-74EA42460A5B}" dt="2023-06-21T19:31:58.171" v="81" actId="47"/>
        <pc:sldMkLst>
          <pc:docMk/>
          <pc:sldMk cId="1002856865" sldId="4641"/>
        </pc:sldMkLst>
      </pc:sldChg>
      <pc:sldChg chg="del">
        <pc:chgData name="Greiner, Ashley L. (CDC/DDPHSIS/CGH/DGHP)" userId="6ea38fa0-7bca-4740-b588-c5cff84688d7" providerId="ADAL" clId="{0B88343B-3562-489E-9AE3-74EA42460A5B}" dt="2023-06-21T19:30:28.807" v="65" actId="47"/>
        <pc:sldMkLst>
          <pc:docMk/>
          <pc:sldMk cId="1341584108" sldId="4644"/>
        </pc:sldMkLst>
      </pc:sldChg>
      <pc:sldChg chg="modSp mod">
        <pc:chgData name="Greiner, Ashley L. (CDC/DDPHSIS/CGH/DGHP)" userId="6ea38fa0-7bca-4740-b588-c5cff84688d7" providerId="ADAL" clId="{0B88343B-3562-489E-9AE3-74EA42460A5B}" dt="2023-06-21T19:30:34.740" v="76" actId="20577"/>
        <pc:sldMkLst>
          <pc:docMk/>
          <pc:sldMk cId="4204276616" sldId="4646"/>
        </pc:sldMkLst>
        <pc:spChg chg="mod">
          <ac:chgData name="Greiner, Ashley L. (CDC/DDPHSIS/CGH/DGHP)" userId="6ea38fa0-7bca-4740-b588-c5cff84688d7" providerId="ADAL" clId="{0B88343B-3562-489E-9AE3-74EA42460A5B}" dt="2023-06-21T19:30:34.740" v="76" actId="20577"/>
          <ac:spMkLst>
            <pc:docMk/>
            <pc:sldMk cId="4204276616" sldId="4646"/>
            <ac:spMk id="2" creationId="{7124847B-46F9-8DBB-F0B7-66CC7C76036D}"/>
          </ac:spMkLst>
        </pc:spChg>
      </pc:sldChg>
      <pc:sldChg chg="modNotesTx">
        <pc:chgData name="Greiner, Ashley L. (CDC/DDPHSIS/CGH/DGHP)" userId="6ea38fa0-7bca-4740-b588-c5cff84688d7" providerId="ADAL" clId="{0B88343B-3562-489E-9AE3-74EA42460A5B}" dt="2023-06-21T19:31:53.194" v="79"/>
        <pc:sldMkLst>
          <pc:docMk/>
          <pc:sldMk cId="3948375017" sldId="4647"/>
        </pc:sldMkLst>
      </pc:sldChg>
      <pc:sldChg chg="del modNotes">
        <pc:chgData name="Greiner, Ashley L. (CDC/DDPHSIS/CGH/DGHP)" userId="6ea38fa0-7bca-4740-b588-c5cff84688d7" providerId="ADAL" clId="{0B88343B-3562-489E-9AE3-74EA42460A5B}" dt="2023-06-21T19:29:50.645" v="62" actId="2696"/>
        <pc:sldMkLst>
          <pc:docMk/>
          <pc:sldMk cId="929958056" sldId="4653"/>
        </pc:sldMkLst>
      </pc:sldChg>
      <pc:sldChg chg="ord">
        <pc:chgData name="Greiner, Ashley L. (CDC/DDPHSIS/CGH/DGHP)" userId="6ea38fa0-7bca-4740-b588-c5cff84688d7" providerId="ADAL" clId="{0B88343B-3562-489E-9AE3-74EA42460A5B}" dt="2023-06-21T19:30:02.883" v="64"/>
        <pc:sldMkLst>
          <pc:docMk/>
          <pc:sldMk cId="2688542446" sldId="4653"/>
        </pc:sldMkLst>
      </pc:sldChg>
      <pc:sldChg chg="del modNotes">
        <pc:chgData name="Greiner, Ashley L. (CDC/DDPHSIS/CGH/DGHP)" userId="6ea38fa0-7bca-4740-b588-c5cff84688d7" providerId="ADAL" clId="{0B88343B-3562-489E-9AE3-74EA42460A5B}" dt="2023-06-21T19:28:56.254" v="56" actId="47"/>
        <pc:sldMkLst>
          <pc:docMk/>
          <pc:sldMk cId="1981897227" sldId="4654"/>
        </pc:sldMkLst>
      </pc:sldChg>
      <pc:sldChg chg="modSp mod modNotes">
        <pc:chgData name="Greiner, Ashley L. (CDC/DDPHSIS/CGH/DGHP)" userId="6ea38fa0-7bca-4740-b588-c5cff84688d7" providerId="ADAL" clId="{0B88343B-3562-489E-9AE3-74EA42460A5B}" dt="2023-06-21T19:37:16.862" v="135" actId="1076"/>
        <pc:sldMkLst>
          <pc:docMk/>
          <pc:sldMk cId="2402516671" sldId="4656"/>
        </pc:sldMkLst>
        <pc:graphicFrameChg chg="mod modGraphic">
          <ac:chgData name="Greiner, Ashley L. (CDC/DDPHSIS/CGH/DGHP)" userId="6ea38fa0-7bca-4740-b588-c5cff84688d7" providerId="ADAL" clId="{0B88343B-3562-489E-9AE3-74EA42460A5B}" dt="2023-06-21T19:37:16.862" v="135" actId="1076"/>
          <ac:graphicFrameMkLst>
            <pc:docMk/>
            <pc:sldMk cId="2402516671" sldId="4656"/>
            <ac:graphicFrameMk id="4" creationId="{4F88281B-B689-3894-7E23-A5DBF62C91AF}"/>
          </ac:graphicFrameMkLst>
        </pc:graphicFrameChg>
      </pc:sldChg>
      <pc:sldMasterChg chg="delSldLayout">
        <pc:chgData name="Greiner, Ashley L. (CDC/DDPHSIS/CGH/DGHP)" userId="6ea38fa0-7bca-4740-b588-c5cff84688d7" providerId="ADAL" clId="{0B88343B-3562-489E-9AE3-74EA42460A5B}" dt="2023-06-21T19:35:29.786" v="101" actId="47"/>
        <pc:sldMasterMkLst>
          <pc:docMk/>
          <pc:sldMasterMk cId="0" sldId="2147483720"/>
        </pc:sldMasterMkLst>
        <pc:sldLayoutChg chg="del">
          <pc:chgData name="Greiner, Ashley L. (CDC/DDPHSIS/CGH/DGHP)" userId="6ea38fa0-7bca-4740-b588-c5cff84688d7" providerId="ADAL" clId="{0B88343B-3562-489E-9AE3-74EA42460A5B}" dt="2023-06-21T19:35:29.786" v="101" actId="47"/>
          <pc:sldLayoutMkLst>
            <pc:docMk/>
            <pc:sldMasterMk cId="0" sldId="2147483720"/>
            <pc:sldLayoutMk cId="0" sldId="2147483724"/>
          </pc:sldLayoutMkLst>
        </pc:sldLayoutChg>
        <pc:sldLayoutChg chg="del">
          <pc:chgData name="Greiner, Ashley L. (CDC/DDPHSIS/CGH/DGHP)" userId="6ea38fa0-7bca-4740-b588-c5cff84688d7" providerId="ADAL" clId="{0B88343B-3562-489E-9AE3-74EA42460A5B}" dt="2023-06-21T19:35:29.786" v="101" actId="47"/>
          <pc:sldLayoutMkLst>
            <pc:docMk/>
            <pc:sldMasterMk cId="0" sldId="2147483720"/>
            <pc:sldLayoutMk cId="0" sldId="2147483735"/>
          </pc:sldLayoutMkLst>
        </pc:sldLayoutChg>
        <pc:sldLayoutChg chg="del">
          <pc:chgData name="Greiner, Ashley L. (CDC/DDPHSIS/CGH/DGHP)" userId="6ea38fa0-7bca-4740-b588-c5cff84688d7" providerId="ADAL" clId="{0B88343B-3562-489E-9AE3-74EA42460A5B}" dt="2023-06-21T19:35:29.786" v="101" actId="47"/>
          <pc:sldLayoutMkLst>
            <pc:docMk/>
            <pc:sldMasterMk cId="0" sldId="2147483720"/>
            <pc:sldLayoutMk cId="0" sldId="2147483789"/>
          </pc:sldLayoutMkLst>
        </pc:sldLayoutChg>
      </pc:sldMasterChg>
      <pc:sldMasterChg chg="delSldLayout">
        <pc:chgData name="Greiner, Ashley L. (CDC/DDPHSIS/CGH/DGHP)" userId="6ea38fa0-7bca-4740-b588-c5cff84688d7" providerId="ADAL" clId="{0B88343B-3562-489E-9AE3-74EA42460A5B}" dt="2023-06-21T19:32:59.925" v="83" actId="2696"/>
        <pc:sldMasterMkLst>
          <pc:docMk/>
          <pc:sldMasterMk cId="7407488" sldId="2147483858"/>
        </pc:sldMasterMkLst>
        <pc:sldLayoutChg chg="del">
          <pc:chgData name="Greiner, Ashley L. (CDC/DDPHSIS/CGH/DGHP)" userId="6ea38fa0-7bca-4740-b588-c5cff84688d7" providerId="ADAL" clId="{0B88343B-3562-489E-9AE3-74EA42460A5B}" dt="2023-06-21T19:32:59.925" v="83" actId="2696"/>
          <pc:sldLayoutMkLst>
            <pc:docMk/>
            <pc:sldMasterMk cId="7407488" sldId="2147483858"/>
            <pc:sldLayoutMk cId="128718319" sldId="2147483874"/>
          </pc:sldLayoutMkLst>
        </pc:sldLayoutChg>
      </pc:sldMasterChg>
    </pc:docChg>
  </pc:docChgLst>
  <pc:docChgLst>
    <pc:chgData name="EZZINE, Hind" userId="S::ezzineh@who.int::edcab00f-6318-46e5-a4a9-188b01ee222f" providerId="AD" clId="Web-{889F739E-9386-073F-BC3D-D677CDFE5D48}"/>
    <pc:docChg chg="addSld modSld">
      <pc:chgData name="EZZINE, Hind" userId="S::ezzineh@who.int::edcab00f-6318-46e5-a4a9-188b01ee222f" providerId="AD" clId="Web-{889F739E-9386-073F-BC3D-D677CDFE5D48}" dt="2024-08-01T12:58:31.489" v="274" actId="20577"/>
      <pc:docMkLst>
        <pc:docMk/>
      </pc:docMkLst>
      <pc:sldChg chg="modSp">
        <pc:chgData name="EZZINE, Hind" userId="S::ezzineh@who.int::edcab00f-6318-46e5-a4a9-188b01ee222f" providerId="AD" clId="Web-{889F739E-9386-073F-BC3D-D677CDFE5D48}" dt="2024-08-01T12:16:01.864" v="12" actId="20577"/>
        <pc:sldMkLst>
          <pc:docMk/>
          <pc:sldMk cId="3273506029" sldId="671"/>
        </pc:sldMkLst>
        <pc:spChg chg="mod">
          <ac:chgData name="EZZINE, Hind" userId="S::ezzineh@who.int::edcab00f-6318-46e5-a4a9-188b01ee222f" providerId="AD" clId="Web-{889F739E-9386-073F-BC3D-D677CDFE5D48}" dt="2024-08-01T12:16:01.864" v="12" actId="20577"/>
          <ac:spMkLst>
            <pc:docMk/>
            <pc:sldMk cId="3273506029" sldId="671"/>
            <ac:spMk id="2" creationId="{00000000-0000-0000-0000-000000000000}"/>
          </ac:spMkLst>
        </pc:spChg>
      </pc:sldChg>
      <pc:sldChg chg="modSp">
        <pc:chgData name="EZZINE, Hind" userId="S::ezzineh@who.int::edcab00f-6318-46e5-a4a9-188b01ee222f" providerId="AD" clId="Web-{889F739E-9386-073F-BC3D-D677CDFE5D48}" dt="2024-08-01T12:43:45.272" v="88" actId="20577"/>
        <pc:sldMkLst>
          <pc:docMk/>
          <pc:sldMk cId="3652472751" sldId="4693"/>
        </pc:sldMkLst>
        <pc:spChg chg="mod">
          <ac:chgData name="EZZINE, Hind" userId="S::ezzineh@who.int::edcab00f-6318-46e5-a4a9-188b01ee222f" providerId="AD" clId="Web-{889F739E-9386-073F-BC3D-D677CDFE5D48}" dt="2024-08-01T12:43:45.272" v="88" actId="20577"/>
          <ac:spMkLst>
            <pc:docMk/>
            <pc:sldMk cId="3652472751" sldId="4693"/>
            <ac:spMk id="6" creationId="{00000000-0000-0000-0000-000000000000}"/>
          </ac:spMkLst>
        </pc:spChg>
      </pc:sldChg>
      <pc:sldChg chg="modSp">
        <pc:chgData name="EZZINE, Hind" userId="S::ezzineh@who.int::edcab00f-6318-46e5-a4a9-188b01ee222f" providerId="AD" clId="Web-{889F739E-9386-073F-BC3D-D677CDFE5D48}" dt="2024-08-01T12:16:48.319" v="25" actId="20577"/>
        <pc:sldMkLst>
          <pc:docMk/>
          <pc:sldMk cId="3179658541" sldId="4698"/>
        </pc:sldMkLst>
        <pc:spChg chg="mod">
          <ac:chgData name="EZZINE, Hind" userId="S::ezzineh@who.int::edcab00f-6318-46e5-a4a9-188b01ee222f" providerId="AD" clId="Web-{889F739E-9386-073F-BC3D-D677CDFE5D48}" dt="2024-08-01T12:16:48.319" v="25" actId="20577"/>
          <ac:spMkLst>
            <pc:docMk/>
            <pc:sldMk cId="3179658541" sldId="4698"/>
            <ac:spMk id="6" creationId="{00000000-0000-0000-0000-000000000000}"/>
          </ac:spMkLst>
        </pc:spChg>
        <pc:spChg chg="mod">
          <ac:chgData name="EZZINE, Hind" userId="S::ezzineh@who.int::edcab00f-6318-46e5-a4a9-188b01ee222f" providerId="AD" clId="Web-{889F739E-9386-073F-BC3D-D677CDFE5D48}" dt="2024-08-01T12:16:40.225" v="23" actId="20577"/>
          <ac:spMkLst>
            <pc:docMk/>
            <pc:sldMk cId="3179658541" sldId="4698"/>
            <ac:spMk id="8" creationId="{00000000-0000-0000-0000-000000000000}"/>
          </ac:spMkLst>
        </pc:spChg>
      </pc:sldChg>
      <pc:sldChg chg="modSp">
        <pc:chgData name="EZZINE, Hind" userId="S::ezzineh@who.int::edcab00f-6318-46e5-a4a9-188b01ee222f" providerId="AD" clId="Web-{889F739E-9386-073F-BC3D-D677CDFE5D48}" dt="2024-08-01T12:58:31.489" v="274" actId="20577"/>
        <pc:sldMkLst>
          <pc:docMk/>
          <pc:sldMk cId="1081263180" sldId="4699"/>
        </pc:sldMkLst>
        <pc:spChg chg="mod">
          <ac:chgData name="EZZINE, Hind" userId="S::ezzineh@who.int::edcab00f-6318-46e5-a4a9-188b01ee222f" providerId="AD" clId="Web-{889F739E-9386-073F-BC3D-D677CDFE5D48}" dt="2024-08-01T12:58:31.489" v="274" actId="20577"/>
          <ac:spMkLst>
            <pc:docMk/>
            <pc:sldMk cId="1081263180" sldId="4699"/>
            <ac:spMk id="6" creationId="{00000000-0000-0000-0000-000000000000}"/>
          </ac:spMkLst>
        </pc:spChg>
        <pc:spChg chg="mod">
          <ac:chgData name="EZZINE, Hind" userId="S::ezzineh@who.int::edcab00f-6318-46e5-a4a9-188b01ee222f" providerId="AD" clId="Web-{889F739E-9386-073F-BC3D-D677CDFE5D48}" dt="2024-08-01T12:54:33.012" v="244" actId="1076"/>
          <ac:spMkLst>
            <pc:docMk/>
            <pc:sldMk cId="1081263180" sldId="4699"/>
            <ac:spMk id="8" creationId="{00000000-0000-0000-0000-000000000000}"/>
          </ac:spMkLst>
        </pc:spChg>
      </pc:sldChg>
      <pc:sldChg chg="modSp add replId">
        <pc:chgData name="EZZINE, Hind" userId="S::ezzineh@who.int::edcab00f-6318-46e5-a4a9-188b01ee222f" providerId="AD" clId="Web-{889F739E-9386-073F-BC3D-D677CDFE5D48}" dt="2024-08-01T12:46:43.590" v="122" actId="20577"/>
        <pc:sldMkLst>
          <pc:docMk/>
          <pc:sldMk cId="2398453261" sldId="4700"/>
        </pc:sldMkLst>
        <pc:spChg chg="mod">
          <ac:chgData name="EZZINE, Hind" userId="S::ezzineh@who.int::edcab00f-6318-46e5-a4a9-188b01ee222f" providerId="AD" clId="Web-{889F739E-9386-073F-BC3D-D677CDFE5D48}" dt="2024-08-01T12:46:43.590" v="122" actId="20577"/>
          <ac:spMkLst>
            <pc:docMk/>
            <pc:sldMk cId="2398453261" sldId="4700"/>
            <ac:spMk id="6" creationId="{00000000-0000-0000-0000-000000000000}"/>
          </ac:spMkLst>
        </pc:spChg>
      </pc:sldChg>
    </pc:docChg>
  </pc:docChgLst>
  <pc:docChgLst>
    <pc:chgData name="GOMEZ, Paula" userId="S::gomezp@who.int::c93cf399-3ed7-4230-9282-8831e3fe5ae7" providerId="AD" clId="Web-{ABF157C6-3BBF-7DAC-7DEF-41AF0F6364B0}"/>
    <pc:docChg chg="modSld">
      <pc:chgData name="GOMEZ, Paula" userId="S::gomezp@who.int::c93cf399-3ed7-4230-9282-8831e3fe5ae7" providerId="AD" clId="Web-{ABF157C6-3BBF-7DAC-7DEF-41AF0F6364B0}" dt="2024-05-14T11:45:34.128" v="13" actId="14100"/>
      <pc:docMkLst>
        <pc:docMk/>
      </pc:docMkLst>
      <pc:sldChg chg="delCm">
        <pc:chgData name="GOMEZ, Paula" userId="S::gomezp@who.int::c93cf399-3ed7-4230-9282-8831e3fe5ae7" providerId="AD" clId="Web-{ABF157C6-3BBF-7DAC-7DEF-41AF0F6364B0}" dt="2024-05-14T09:54:43.452" v="0"/>
        <pc:sldMkLst>
          <pc:docMk/>
          <pc:sldMk cId="3273506029" sldId="671"/>
        </pc:sldMkLst>
      </pc:sldChg>
      <pc:sldChg chg="modSp delCm">
        <pc:chgData name="GOMEZ, Paula" userId="S::gomezp@who.int::c93cf399-3ed7-4230-9282-8831e3fe5ae7" providerId="AD" clId="Web-{ABF157C6-3BBF-7DAC-7DEF-41AF0F6364B0}" dt="2024-05-14T09:55:30.080" v="6"/>
        <pc:sldMkLst>
          <pc:docMk/>
          <pc:sldMk cId="1708097471" sldId="4692"/>
        </pc:sldMkLst>
        <pc:graphicFrameChg chg="mod modGraphic">
          <ac:chgData name="GOMEZ, Paula" userId="S::gomezp@who.int::c93cf399-3ed7-4230-9282-8831e3fe5ae7" providerId="AD" clId="Web-{ABF157C6-3BBF-7DAC-7DEF-41AF0F6364B0}" dt="2024-05-14T09:55:30.080" v="6"/>
          <ac:graphicFrameMkLst>
            <pc:docMk/>
            <pc:sldMk cId="1708097471" sldId="4692"/>
            <ac:graphicFrameMk id="5" creationId="{6FB27A90-4F6D-8E1D-629F-A6158A5D0FBD}"/>
          </ac:graphicFrameMkLst>
        </pc:graphicFrameChg>
      </pc:sldChg>
      <pc:sldChg chg="addSp delSp modSp">
        <pc:chgData name="GOMEZ, Paula" userId="S::gomezp@who.int::c93cf399-3ed7-4230-9282-8831e3fe5ae7" providerId="AD" clId="Web-{ABF157C6-3BBF-7DAC-7DEF-41AF0F6364B0}" dt="2024-05-14T11:45:34.128" v="13" actId="14100"/>
        <pc:sldMkLst>
          <pc:docMk/>
          <pc:sldMk cId="791234188" sldId="4694"/>
        </pc:sldMkLst>
        <pc:picChg chg="add mod modCrop">
          <ac:chgData name="GOMEZ, Paula" userId="S::gomezp@who.int::c93cf399-3ed7-4230-9282-8831e3fe5ae7" providerId="AD" clId="Web-{ABF157C6-3BBF-7DAC-7DEF-41AF0F6364B0}" dt="2024-05-14T11:45:34.128" v="13" actId="14100"/>
          <ac:picMkLst>
            <pc:docMk/>
            <pc:sldMk cId="791234188" sldId="4694"/>
            <ac:picMk id="6" creationId="{65AD4F79-06D0-5E45-A877-715C8F07D838}"/>
          </ac:picMkLst>
        </pc:picChg>
        <pc:picChg chg="del">
          <ac:chgData name="GOMEZ, Paula" userId="S::gomezp@who.int::c93cf399-3ed7-4230-9282-8831e3fe5ae7" providerId="AD" clId="Web-{ABF157C6-3BBF-7DAC-7DEF-41AF0F6364B0}" dt="2024-05-14T11:45:00.533" v="7"/>
          <ac:picMkLst>
            <pc:docMk/>
            <pc:sldMk cId="791234188" sldId="4694"/>
            <ac:picMk id="10" creationId="{2C94BD27-2C92-EAB0-D1F7-5D9F4BFD6D19}"/>
          </ac:picMkLst>
        </pc:picChg>
      </pc:sldChg>
      <pc:sldChg chg="delCm">
        <pc:chgData name="GOMEZ, Paula" userId="S::gomezp@who.int::c93cf399-3ed7-4230-9282-8831e3fe5ae7" providerId="AD" clId="Web-{ABF157C6-3BBF-7DAC-7DEF-41AF0F6364B0}" dt="2024-05-14T09:54:54.422" v="1"/>
        <pc:sldMkLst>
          <pc:docMk/>
          <pc:sldMk cId="275861200" sldId="4695"/>
        </pc:sldMkLst>
      </pc:sldChg>
    </pc:docChg>
  </pc:docChgLst>
  <pc:docChgLst>
    <pc:chgData name="GOMEZ, Paula" userId="c93cf399-3ed7-4230-9282-8831e3fe5ae7" providerId="ADAL" clId="{7493CFB1-C9D2-421D-840E-0FA676CF8086}"/>
    <pc:docChg chg="undo custSel modSld">
      <pc:chgData name="GOMEZ, Paula" userId="c93cf399-3ed7-4230-9282-8831e3fe5ae7" providerId="ADAL" clId="{7493CFB1-C9D2-421D-840E-0FA676CF8086}" dt="2024-08-20T09:28:25.900" v="43" actId="20577"/>
      <pc:docMkLst>
        <pc:docMk/>
      </pc:docMkLst>
      <pc:sldChg chg="modSp mod">
        <pc:chgData name="GOMEZ, Paula" userId="c93cf399-3ed7-4230-9282-8831e3fe5ae7" providerId="ADAL" clId="{7493CFB1-C9D2-421D-840E-0FA676CF8086}" dt="2024-08-20T09:27:19.756" v="13" actId="20577"/>
        <pc:sldMkLst>
          <pc:docMk/>
          <pc:sldMk cId="577829172" sldId="489"/>
        </pc:sldMkLst>
        <pc:spChg chg="mod">
          <ac:chgData name="GOMEZ, Paula" userId="c93cf399-3ed7-4230-9282-8831e3fe5ae7" providerId="ADAL" clId="{7493CFB1-C9D2-421D-840E-0FA676CF8086}" dt="2024-08-20T09:27:19.756" v="13" actId="20577"/>
          <ac:spMkLst>
            <pc:docMk/>
            <pc:sldMk cId="577829172" sldId="489"/>
            <ac:spMk id="4" creationId="{00000000-0000-0000-0000-000000000000}"/>
          </ac:spMkLst>
        </pc:spChg>
      </pc:sldChg>
      <pc:sldChg chg="modSp mod">
        <pc:chgData name="GOMEZ, Paula" userId="c93cf399-3ed7-4230-9282-8831e3fe5ae7" providerId="ADAL" clId="{7493CFB1-C9D2-421D-840E-0FA676CF8086}" dt="2024-08-20T09:27:24.500" v="15" actId="20577"/>
        <pc:sldMkLst>
          <pc:docMk/>
          <pc:sldMk cId="579479890" sldId="4606"/>
        </pc:sldMkLst>
        <pc:spChg chg="mod">
          <ac:chgData name="GOMEZ, Paula" userId="c93cf399-3ed7-4230-9282-8831e3fe5ae7" providerId="ADAL" clId="{7493CFB1-C9D2-421D-840E-0FA676CF8086}" dt="2024-08-20T09:27:24.500" v="15" actId="20577"/>
          <ac:spMkLst>
            <pc:docMk/>
            <pc:sldMk cId="579479890" sldId="4606"/>
            <ac:spMk id="5" creationId="{00000000-0000-0000-0000-000000000000}"/>
          </ac:spMkLst>
        </pc:spChg>
      </pc:sldChg>
      <pc:sldChg chg="modSp mod">
        <pc:chgData name="GOMEZ, Paula" userId="c93cf399-3ed7-4230-9282-8831e3fe5ae7" providerId="ADAL" clId="{7493CFB1-C9D2-421D-840E-0FA676CF8086}" dt="2024-08-20T09:27:28.149" v="17" actId="20577"/>
        <pc:sldMkLst>
          <pc:docMk/>
          <pc:sldMk cId="346646492" sldId="4611"/>
        </pc:sldMkLst>
        <pc:spChg chg="mod">
          <ac:chgData name="GOMEZ, Paula" userId="c93cf399-3ed7-4230-9282-8831e3fe5ae7" providerId="ADAL" clId="{7493CFB1-C9D2-421D-840E-0FA676CF8086}" dt="2024-08-20T09:27:28.149" v="17" actId="20577"/>
          <ac:spMkLst>
            <pc:docMk/>
            <pc:sldMk cId="346646492" sldId="4611"/>
            <ac:spMk id="10" creationId="{00000000-0000-0000-0000-000000000000}"/>
          </ac:spMkLst>
        </pc:spChg>
      </pc:sldChg>
      <pc:sldChg chg="modSp mod">
        <pc:chgData name="GOMEZ, Paula" userId="c93cf399-3ed7-4230-9282-8831e3fe5ae7" providerId="ADAL" clId="{7493CFB1-C9D2-421D-840E-0FA676CF8086}" dt="2024-08-20T09:27:52.652" v="27" actId="20577"/>
        <pc:sldMkLst>
          <pc:docMk/>
          <pc:sldMk cId="1811728219" sldId="4614"/>
        </pc:sldMkLst>
        <pc:spChg chg="mod">
          <ac:chgData name="GOMEZ, Paula" userId="c93cf399-3ed7-4230-9282-8831e3fe5ae7" providerId="ADAL" clId="{7493CFB1-C9D2-421D-840E-0FA676CF8086}" dt="2024-08-20T09:27:52.652" v="27" actId="20577"/>
          <ac:spMkLst>
            <pc:docMk/>
            <pc:sldMk cId="1811728219" sldId="4614"/>
            <ac:spMk id="6" creationId="{00000000-0000-0000-0000-000000000000}"/>
          </ac:spMkLst>
        </pc:spChg>
      </pc:sldChg>
      <pc:sldChg chg="modSp mod">
        <pc:chgData name="GOMEZ, Paula" userId="c93cf399-3ed7-4230-9282-8831e3fe5ae7" providerId="ADAL" clId="{7493CFB1-C9D2-421D-840E-0FA676CF8086}" dt="2024-08-20T09:27:56.909" v="29" actId="20577"/>
        <pc:sldMkLst>
          <pc:docMk/>
          <pc:sldMk cId="2094343178" sldId="4615"/>
        </pc:sldMkLst>
        <pc:spChg chg="mod">
          <ac:chgData name="GOMEZ, Paula" userId="c93cf399-3ed7-4230-9282-8831e3fe5ae7" providerId="ADAL" clId="{7493CFB1-C9D2-421D-840E-0FA676CF8086}" dt="2024-08-20T09:27:56.909" v="29" actId="20577"/>
          <ac:spMkLst>
            <pc:docMk/>
            <pc:sldMk cId="2094343178" sldId="4615"/>
            <ac:spMk id="10" creationId="{00000000-0000-0000-0000-000000000000}"/>
          </ac:spMkLst>
        </pc:spChg>
      </pc:sldChg>
      <pc:sldChg chg="modSp mod">
        <pc:chgData name="GOMEZ, Paula" userId="c93cf399-3ed7-4230-9282-8831e3fe5ae7" providerId="ADAL" clId="{7493CFB1-C9D2-421D-840E-0FA676CF8086}" dt="2024-08-20T09:28:04.644" v="33" actId="20577"/>
        <pc:sldMkLst>
          <pc:docMk/>
          <pc:sldMk cId="1919645302" sldId="4616"/>
        </pc:sldMkLst>
        <pc:spChg chg="mod">
          <ac:chgData name="GOMEZ, Paula" userId="c93cf399-3ed7-4230-9282-8831e3fe5ae7" providerId="ADAL" clId="{7493CFB1-C9D2-421D-840E-0FA676CF8086}" dt="2024-08-20T09:28:04.644" v="33" actId="20577"/>
          <ac:spMkLst>
            <pc:docMk/>
            <pc:sldMk cId="1919645302" sldId="4616"/>
            <ac:spMk id="6" creationId="{00000000-0000-0000-0000-000000000000}"/>
          </ac:spMkLst>
        </pc:spChg>
      </pc:sldChg>
      <pc:sldChg chg="modSp mod">
        <pc:chgData name="GOMEZ, Paula" userId="c93cf399-3ed7-4230-9282-8831e3fe5ae7" providerId="ADAL" clId="{7493CFB1-C9D2-421D-840E-0FA676CF8086}" dt="2024-08-20T09:28:09.537" v="35" actId="20577"/>
        <pc:sldMkLst>
          <pc:docMk/>
          <pc:sldMk cId="1595503697" sldId="4617"/>
        </pc:sldMkLst>
        <pc:spChg chg="mod">
          <ac:chgData name="GOMEZ, Paula" userId="c93cf399-3ed7-4230-9282-8831e3fe5ae7" providerId="ADAL" clId="{7493CFB1-C9D2-421D-840E-0FA676CF8086}" dt="2024-08-20T09:28:09.537" v="35" actId="20577"/>
          <ac:spMkLst>
            <pc:docMk/>
            <pc:sldMk cId="1595503697" sldId="4617"/>
            <ac:spMk id="4" creationId="{00000000-0000-0000-0000-000000000000}"/>
          </ac:spMkLst>
        </pc:spChg>
      </pc:sldChg>
      <pc:sldChg chg="modSp mod">
        <pc:chgData name="GOMEZ, Paula" userId="c93cf399-3ed7-4230-9282-8831e3fe5ae7" providerId="ADAL" clId="{7493CFB1-C9D2-421D-840E-0FA676CF8086}" dt="2024-08-20T09:27:48.397" v="25" actId="20577"/>
        <pc:sldMkLst>
          <pc:docMk/>
          <pc:sldMk cId="1316709617" sldId="4622"/>
        </pc:sldMkLst>
        <pc:spChg chg="mod">
          <ac:chgData name="GOMEZ, Paula" userId="c93cf399-3ed7-4230-9282-8831e3fe5ae7" providerId="ADAL" clId="{7493CFB1-C9D2-421D-840E-0FA676CF8086}" dt="2024-08-20T09:27:48.397" v="25" actId="20577"/>
          <ac:spMkLst>
            <pc:docMk/>
            <pc:sldMk cId="1316709617" sldId="4622"/>
            <ac:spMk id="4" creationId="{00000000-0000-0000-0000-000000000000}"/>
          </ac:spMkLst>
        </pc:spChg>
      </pc:sldChg>
      <pc:sldChg chg="modSp mod">
        <pc:chgData name="GOMEZ, Paula" userId="c93cf399-3ed7-4230-9282-8831e3fe5ae7" providerId="ADAL" clId="{7493CFB1-C9D2-421D-840E-0FA676CF8086}" dt="2024-08-20T09:27:04.463" v="5" actId="20577"/>
        <pc:sldMkLst>
          <pc:docMk/>
          <pc:sldMk cId="1544767025" sldId="4626"/>
        </pc:sldMkLst>
        <pc:spChg chg="mod">
          <ac:chgData name="GOMEZ, Paula" userId="c93cf399-3ed7-4230-9282-8831e3fe5ae7" providerId="ADAL" clId="{7493CFB1-C9D2-421D-840E-0FA676CF8086}" dt="2024-08-20T09:27:04.463" v="5" actId="20577"/>
          <ac:spMkLst>
            <pc:docMk/>
            <pc:sldMk cId="1544767025" sldId="4626"/>
            <ac:spMk id="10" creationId="{00000000-0000-0000-0000-000000000000}"/>
          </ac:spMkLst>
        </pc:spChg>
      </pc:sldChg>
      <pc:sldChg chg="modSp mod">
        <pc:chgData name="GOMEZ, Paula" userId="c93cf399-3ed7-4230-9282-8831e3fe5ae7" providerId="ADAL" clId="{7493CFB1-C9D2-421D-840E-0FA676CF8086}" dt="2024-08-20T09:27:11.925" v="9" actId="20577"/>
        <pc:sldMkLst>
          <pc:docMk/>
          <pc:sldMk cId="2487053723" sldId="4628"/>
        </pc:sldMkLst>
        <pc:spChg chg="mod">
          <ac:chgData name="GOMEZ, Paula" userId="c93cf399-3ed7-4230-9282-8831e3fe5ae7" providerId="ADAL" clId="{7493CFB1-C9D2-421D-840E-0FA676CF8086}" dt="2024-08-20T09:27:11.925" v="9" actId="20577"/>
          <ac:spMkLst>
            <pc:docMk/>
            <pc:sldMk cId="2487053723" sldId="4628"/>
            <ac:spMk id="7" creationId="{00000000-0000-0000-0000-000000000000}"/>
          </ac:spMkLst>
        </pc:spChg>
      </pc:sldChg>
      <pc:sldChg chg="modSp mod">
        <pc:chgData name="GOMEZ, Paula" userId="c93cf399-3ed7-4230-9282-8831e3fe5ae7" providerId="ADAL" clId="{7493CFB1-C9D2-421D-840E-0FA676CF8086}" dt="2024-08-20T09:27:01.081" v="3" actId="20577"/>
        <pc:sldMkLst>
          <pc:docMk/>
          <pc:sldMk cId="271278556" sldId="4629"/>
        </pc:sldMkLst>
        <pc:spChg chg="mod">
          <ac:chgData name="GOMEZ, Paula" userId="c93cf399-3ed7-4230-9282-8831e3fe5ae7" providerId="ADAL" clId="{7493CFB1-C9D2-421D-840E-0FA676CF8086}" dt="2024-08-20T09:27:01.081" v="3" actId="20577"/>
          <ac:spMkLst>
            <pc:docMk/>
            <pc:sldMk cId="271278556" sldId="4629"/>
            <ac:spMk id="9" creationId="{00000000-0000-0000-0000-000000000000}"/>
          </ac:spMkLst>
        </pc:spChg>
      </pc:sldChg>
      <pc:sldChg chg="modSp mod">
        <pc:chgData name="GOMEZ, Paula" userId="c93cf399-3ed7-4230-9282-8831e3fe5ae7" providerId="ADAL" clId="{7493CFB1-C9D2-421D-840E-0FA676CF8086}" dt="2024-08-20T09:27:08.253" v="7" actId="20577"/>
        <pc:sldMkLst>
          <pc:docMk/>
          <pc:sldMk cId="2215093114" sldId="4630"/>
        </pc:sldMkLst>
        <pc:spChg chg="mod">
          <ac:chgData name="GOMEZ, Paula" userId="c93cf399-3ed7-4230-9282-8831e3fe5ae7" providerId="ADAL" clId="{7493CFB1-C9D2-421D-840E-0FA676CF8086}" dt="2024-08-20T09:27:08.253" v="7" actId="20577"/>
          <ac:spMkLst>
            <pc:docMk/>
            <pc:sldMk cId="2215093114" sldId="4630"/>
            <ac:spMk id="5" creationId="{00000000-0000-0000-0000-000000000000}"/>
          </ac:spMkLst>
        </pc:spChg>
      </pc:sldChg>
      <pc:sldChg chg="modSp mod">
        <pc:chgData name="GOMEZ, Paula" userId="c93cf399-3ed7-4230-9282-8831e3fe5ae7" providerId="ADAL" clId="{7493CFB1-C9D2-421D-840E-0FA676CF8086}" dt="2024-08-20T09:27:39.853" v="21" actId="20577"/>
        <pc:sldMkLst>
          <pc:docMk/>
          <pc:sldMk cId="127751738" sldId="4643"/>
        </pc:sldMkLst>
        <pc:spChg chg="mod">
          <ac:chgData name="GOMEZ, Paula" userId="c93cf399-3ed7-4230-9282-8831e3fe5ae7" providerId="ADAL" clId="{7493CFB1-C9D2-421D-840E-0FA676CF8086}" dt="2024-08-20T09:27:39.853" v="21" actId="20577"/>
          <ac:spMkLst>
            <pc:docMk/>
            <pc:sldMk cId="127751738" sldId="4643"/>
            <ac:spMk id="5" creationId="{00000000-0000-0000-0000-000000000000}"/>
          </ac:spMkLst>
        </pc:spChg>
      </pc:sldChg>
      <pc:sldChg chg="modSp mod">
        <pc:chgData name="GOMEZ, Paula" userId="c93cf399-3ed7-4230-9282-8831e3fe5ae7" providerId="ADAL" clId="{7493CFB1-C9D2-421D-840E-0FA676CF8086}" dt="2024-08-20T09:27:43.847" v="23" actId="20577"/>
        <pc:sldMkLst>
          <pc:docMk/>
          <pc:sldMk cId="4204276616" sldId="4646"/>
        </pc:sldMkLst>
        <pc:spChg chg="mod">
          <ac:chgData name="GOMEZ, Paula" userId="c93cf399-3ed7-4230-9282-8831e3fe5ae7" providerId="ADAL" clId="{7493CFB1-C9D2-421D-840E-0FA676CF8086}" dt="2024-08-20T09:27:43.847" v="23" actId="20577"/>
          <ac:spMkLst>
            <pc:docMk/>
            <pc:sldMk cId="4204276616" sldId="4646"/>
            <ac:spMk id="5" creationId="{00000000-0000-0000-0000-000000000000}"/>
          </ac:spMkLst>
        </pc:spChg>
      </pc:sldChg>
      <pc:sldChg chg="modSp mod">
        <pc:chgData name="GOMEZ, Paula" userId="c93cf399-3ed7-4230-9282-8831e3fe5ae7" providerId="ADAL" clId="{7493CFB1-C9D2-421D-840E-0FA676CF8086}" dt="2024-08-20T09:28:00.933" v="31" actId="20577"/>
        <pc:sldMkLst>
          <pc:docMk/>
          <pc:sldMk cId="3948375017" sldId="4647"/>
        </pc:sldMkLst>
        <pc:spChg chg="mod">
          <ac:chgData name="GOMEZ, Paula" userId="c93cf399-3ed7-4230-9282-8831e3fe5ae7" providerId="ADAL" clId="{7493CFB1-C9D2-421D-840E-0FA676CF8086}" dt="2024-08-20T09:28:00.933" v="31" actId="20577"/>
          <ac:spMkLst>
            <pc:docMk/>
            <pc:sldMk cId="3948375017" sldId="4647"/>
            <ac:spMk id="7" creationId="{00000000-0000-0000-0000-000000000000}"/>
          </ac:spMkLst>
        </pc:spChg>
      </pc:sldChg>
      <pc:sldChg chg="modSp mod">
        <pc:chgData name="GOMEZ, Paula" userId="c93cf399-3ed7-4230-9282-8831e3fe5ae7" providerId="ADAL" clId="{7493CFB1-C9D2-421D-840E-0FA676CF8086}" dt="2024-08-20T09:27:32.174" v="19" actId="20577"/>
        <pc:sldMkLst>
          <pc:docMk/>
          <pc:sldMk cId="2688542446" sldId="4653"/>
        </pc:sldMkLst>
        <pc:spChg chg="mod">
          <ac:chgData name="GOMEZ, Paula" userId="c93cf399-3ed7-4230-9282-8831e3fe5ae7" providerId="ADAL" clId="{7493CFB1-C9D2-421D-840E-0FA676CF8086}" dt="2024-08-20T09:27:32.174" v="19" actId="20577"/>
          <ac:spMkLst>
            <pc:docMk/>
            <pc:sldMk cId="2688542446" sldId="4653"/>
            <ac:spMk id="9" creationId="{00000000-0000-0000-0000-000000000000}"/>
          </ac:spMkLst>
        </pc:spChg>
      </pc:sldChg>
      <pc:sldChg chg="modSp mod">
        <pc:chgData name="GOMEZ, Paula" userId="c93cf399-3ed7-4230-9282-8831e3fe5ae7" providerId="ADAL" clId="{7493CFB1-C9D2-421D-840E-0FA676CF8086}" dt="2024-08-20T09:27:15.925" v="11" actId="20577"/>
        <pc:sldMkLst>
          <pc:docMk/>
          <pc:sldMk cId="2402516671" sldId="4656"/>
        </pc:sldMkLst>
        <pc:spChg chg="mod">
          <ac:chgData name="GOMEZ, Paula" userId="c93cf399-3ed7-4230-9282-8831e3fe5ae7" providerId="ADAL" clId="{7493CFB1-C9D2-421D-840E-0FA676CF8086}" dt="2024-08-20T09:27:15.925" v="11" actId="20577"/>
          <ac:spMkLst>
            <pc:docMk/>
            <pc:sldMk cId="2402516671" sldId="4656"/>
            <ac:spMk id="27" creationId="{00000000-0000-0000-0000-000000000000}"/>
          </ac:spMkLst>
        </pc:spChg>
      </pc:sldChg>
      <pc:sldChg chg="modSp mod">
        <pc:chgData name="GOMEZ, Paula" userId="c93cf399-3ed7-4230-9282-8831e3fe5ae7" providerId="ADAL" clId="{7493CFB1-C9D2-421D-840E-0FA676CF8086}" dt="2024-08-20T09:28:17.985" v="39" actId="20577"/>
        <pc:sldMkLst>
          <pc:docMk/>
          <pc:sldMk cId="1510625421" sldId="4684"/>
        </pc:sldMkLst>
        <pc:spChg chg="mod">
          <ac:chgData name="GOMEZ, Paula" userId="c93cf399-3ed7-4230-9282-8831e3fe5ae7" providerId="ADAL" clId="{7493CFB1-C9D2-421D-840E-0FA676CF8086}" dt="2024-08-20T09:28:17.985" v="39" actId="20577"/>
          <ac:spMkLst>
            <pc:docMk/>
            <pc:sldMk cId="1510625421" sldId="4684"/>
            <ac:spMk id="4" creationId="{00000000-0000-0000-0000-000000000000}"/>
          </ac:spMkLst>
        </pc:spChg>
      </pc:sldChg>
      <pc:sldChg chg="modSp mod">
        <pc:chgData name="GOMEZ, Paula" userId="c93cf399-3ed7-4230-9282-8831e3fe5ae7" providerId="ADAL" clId="{7493CFB1-C9D2-421D-840E-0FA676CF8086}" dt="2024-08-20T09:28:13.676" v="37" actId="20577"/>
        <pc:sldMkLst>
          <pc:docMk/>
          <pc:sldMk cId="1228886533" sldId="4685"/>
        </pc:sldMkLst>
        <pc:spChg chg="mod">
          <ac:chgData name="GOMEZ, Paula" userId="c93cf399-3ed7-4230-9282-8831e3fe5ae7" providerId="ADAL" clId="{7493CFB1-C9D2-421D-840E-0FA676CF8086}" dt="2024-08-20T09:28:13.676" v="37" actId="20577"/>
          <ac:spMkLst>
            <pc:docMk/>
            <pc:sldMk cId="1228886533" sldId="4685"/>
            <ac:spMk id="6" creationId="{00000000-0000-0000-0000-000000000000}"/>
          </ac:spMkLst>
        </pc:spChg>
      </pc:sldChg>
      <pc:sldChg chg="modSp mod">
        <pc:chgData name="GOMEZ, Paula" userId="c93cf399-3ed7-4230-9282-8831e3fe5ae7" providerId="ADAL" clId="{7493CFB1-C9D2-421D-840E-0FA676CF8086}" dt="2024-08-20T09:28:25.900" v="43" actId="20577"/>
        <pc:sldMkLst>
          <pc:docMk/>
          <pc:sldMk cId="1471236191" sldId="4686"/>
        </pc:sldMkLst>
        <pc:spChg chg="mod">
          <ac:chgData name="GOMEZ, Paula" userId="c93cf399-3ed7-4230-9282-8831e3fe5ae7" providerId="ADAL" clId="{7493CFB1-C9D2-421D-840E-0FA676CF8086}" dt="2024-08-20T09:28:25.900" v="43" actId="20577"/>
          <ac:spMkLst>
            <pc:docMk/>
            <pc:sldMk cId="1471236191" sldId="4686"/>
            <ac:spMk id="4" creationId="{00000000-0000-0000-0000-000000000000}"/>
          </ac:spMkLst>
        </pc:spChg>
      </pc:sldChg>
      <pc:sldChg chg="modSp mod">
        <pc:chgData name="GOMEZ, Paula" userId="c93cf399-3ed7-4230-9282-8831e3fe5ae7" providerId="ADAL" clId="{7493CFB1-C9D2-421D-840E-0FA676CF8086}" dt="2024-08-20T09:28:21.941" v="41" actId="20577"/>
        <pc:sldMkLst>
          <pc:docMk/>
          <pc:sldMk cId="3540597590" sldId="4687"/>
        </pc:sldMkLst>
        <pc:spChg chg="mod">
          <ac:chgData name="GOMEZ, Paula" userId="c93cf399-3ed7-4230-9282-8831e3fe5ae7" providerId="ADAL" clId="{7493CFB1-C9D2-421D-840E-0FA676CF8086}" dt="2024-08-20T09:28:21.941" v="41" actId="20577"/>
          <ac:spMkLst>
            <pc:docMk/>
            <pc:sldMk cId="3540597590" sldId="4687"/>
            <ac:spMk id="6" creationId="{00000000-0000-0000-0000-000000000000}"/>
          </ac:spMkLst>
        </pc:spChg>
      </pc:sldChg>
      <pc:sldChg chg="addSp delSp mod">
        <pc:chgData name="GOMEZ, Paula" userId="c93cf399-3ed7-4230-9282-8831e3fe5ae7" providerId="ADAL" clId="{7493CFB1-C9D2-421D-840E-0FA676CF8086}" dt="2024-08-20T09:26:40.911" v="1" actId="478"/>
        <pc:sldMkLst>
          <pc:docMk/>
          <pc:sldMk cId="791234188" sldId="4694"/>
        </pc:sldMkLst>
        <pc:spChg chg="add del">
          <ac:chgData name="GOMEZ, Paula" userId="c93cf399-3ed7-4230-9282-8831e3fe5ae7" providerId="ADAL" clId="{7493CFB1-C9D2-421D-840E-0FA676CF8086}" dt="2024-08-20T09:26:40.911" v="1" actId="478"/>
          <ac:spMkLst>
            <pc:docMk/>
            <pc:sldMk cId="791234188" sldId="4694"/>
            <ac:spMk id="3" creationId="{FBB15E10-EF0C-5483-208A-89F87FBC24ED}"/>
          </ac:spMkLst>
        </pc:spChg>
      </pc:sldChg>
    </pc:docChg>
  </pc:docChgLst>
  <pc:docChgLst>
    <pc:chgData name="EZZINE, Hind" userId="S::ezzineh@who.int::edcab00f-6318-46e5-a4a9-188b01ee222f" providerId="AD" clId="Web-{DC18ED14-C837-2045-4EBB-C76471209C00}"/>
    <pc:docChg chg="modSld">
      <pc:chgData name="EZZINE, Hind" userId="S::ezzineh@who.int::edcab00f-6318-46e5-a4a9-188b01ee222f" providerId="AD" clId="Web-{DC18ED14-C837-2045-4EBB-C76471209C00}" dt="2024-05-06T23:54:05.433" v="295"/>
      <pc:docMkLst>
        <pc:docMk/>
      </pc:docMkLst>
      <pc:sldChg chg="addSp delSp modSp">
        <pc:chgData name="EZZINE, Hind" userId="S::ezzineh@who.int::edcab00f-6318-46e5-a4a9-188b01ee222f" providerId="AD" clId="Web-{DC18ED14-C837-2045-4EBB-C76471209C00}" dt="2024-05-06T23:48:49.243" v="278"/>
        <pc:sldMkLst>
          <pc:docMk/>
          <pc:sldMk cId="2022495480" sldId="4657"/>
        </pc:sldMkLst>
        <pc:graphicFrameChg chg="add del mod">
          <ac:chgData name="EZZINE, Hind" userId="S::ezzineh@who.int::edcab00f-6318-46e5-a4a9-188b01ee222f" providerId="AD" clId="Web-{DC18ED14-C837-2045-4EBB-C76471209C00}" dt="2024-05-06T23:46:49.494" v="263"/>
          <ac:graphicFrameMkLst>
            <pc:docMk/>
            <pc:sldMk cId="2022495480" sldId="4657"/>
            <ac:graphicFrameMk id="4" creationId="{35954E93-E681-3401-E9D0-DA265190DB0D}"/>
          </ac:graphicFrameMkLst>
        </pc:graphicFrameChg>
        <pc:graphicFrameChg chg="mod modGraphic">
          <ac:chgData name="EZZINE, Hind" userId="S::ezzineh@who.int::edcab00f-6318-46e5-a4a9-188b01ee222f" providerId="AD" clId="Web-{DC18ED14-C837-2045-4EBB-C76471209C00}" dt="2024-05-06T23:48:49.243" v="278"/>
          <ac:graphicFrameMkLst>
            <pc:docMk/>
            <pc:sldMk cId="2022495480" sldId="4657"/>
            <ac:graphicFrameMk id="7" creationId="{F90BAB4C-A016-F47B-8D72-B324F995FEA9}"/>
          </ac:graphicFrameMkLst>
        </pc:graphicFrameChg>
      </pc:sldChg>
      <pc:sldChg chg="addSp delSp modSp">
        <pc:chgData name="EZZINE, Hind" userId="S::ezzineh@who.int::edcab00f-6318-46e5-a4a9-188b01ee222f" providerId="AD" clId="Web-{DC18ED14-C837-2045-4EBB-C76471209C00}" dt="2024-05-06T23:43:29.213" v="209"/>
        <pc:sldMkLst>
          <pc:docMk/>
          <pc:sldMk cId="1746278210" sldId="4658"/>
        </pc:sldMkLst>
        <pc:spChg chg="mod">
          <ac:chgData name="EZZINE, Hind" userId="S::ezzineh@who.int::edcab00f-6318-46e5-a4a9-188b01ee222f" providerId="AD" clId="Web-{DC18ED14-C837-2045-4EBB-C76471209C00}" dt="2024-05-06T23:40:55.511" v="152" actId="14100"/>
          <ac:spMkLst>
            <pc:docMk/>
            <pc:sldMk cId="1746278210" sldId="4658"/>
            <ac:spMk id="9" creationId="{F1ADA1A0-EC88-420E-0677-A845F38D8AEF}"/>
          </ac:spMkLst>
        </pc:spChg>
        <pc:graphicFrameChg chg="add del mod">
          <ac:chgData name="EZZINE, Hind" userId="S::ezzineh@who.int::edcab00f-6318-46e5-a4a9-188b01ee222f" providerId="AD" clId="Web-{DC18ED14-C837-2045-4EBB-C76471209C00}" dt="2024-05-06T23:42:03.260" v="173"/>
          <ac:graphicFrameMkLst>
            <pc:docMk/>
            <pc:sldMk cId="1746278210" sldId="4658"/>
            <ac:graphicFrameMk id="4" creationId="{B3572336-0BF2-47A4-71B7-9E3F18E9435B}"/>
          </ac:graphicFrameMkLst>
        </pc:graphicFrameChg>
        <pc:graphicFrameChg chg="mod modGraphic">
          <ac:chgData name="EZZINE, Hind" userId="S::ezzineh@who.int::edcab00f-6318-46e5-a4a9-188b01ee222f" providerId="AD" clId="Web-{DC18ED14-C837-2045-4EBB-C76471209C00}" dt="2024-05-06T23:43:29.213" v="209"/>
          <ac:graphicFrameMkLst>
            <pc:docMk/>
            <pc:sldMk cId="1746278210" sldId="4658"/>
            <ac:graphicFrameMk id="7" creationId="{F90BAB4C-A016-F47B-8D72-B324F995FEA9}"/>
          </ac:graphicFrameMkLst>
        </pc:graphicFrameChg>
      </pc:sldChg>
      <pc:sldChg chg="addSp delSp modSp">
        <pc:chgData name="EZZINE, Hind" userId="S::ezzineh@who.int::edcab00f-6318-46e5-a4a9-188b01ee222f" providerId="AD" clId="Web-{DC18ED14-C837-2045-4EBB-C76471209C00}" dt="2024-05-06T23:38:56.927" v="110" actId="1076"/>
        <pc:sldMkLst>
          <pc:docMk/>
          <pc:sldMk cId="1418307686" sldId="4659"/>
        </pc:sldMkLst>
        <pc:graphicFrameChg chg="add del mod modGraphic">
          <ac:chgData name="EZZINE, Hind" userId="S::ezzineh@who.int::edcab00f-6318-46e5-a4a9-188b01ee222f" providerId="AD" clId="Web-{DC18ED14-C837-2045-4EBB-C76471209C00}" dt="2024-05-06T23:35:55.441" v="94"/>
          <ac:graphicFrameMkLst>
            <pc:docMk/>
            <pc:sldMk cId="1418307686" sldId="4659"/>
            <ac:graphicFrameMk id="4" creationId="{52FFD71B-F384-E31B-EFE2-93E4A516EE85}"/>
          </ac:graphicFrameMkLst>
        </pc:graphicFrameChg>
        <pc:graphicFrameChg chg="mod modGraphic">
          <ac:chgData name="EZZINE, Hind" userId="S::ezzineh@who.int::edcab00f-6318-46e5-a4a9-188b01ee222f" providerId="AD" clId="Web-{DC18ED14-C837-2045-4EBB-C76471209C00}" dt="2024-05-06T23:38:56.927" v="110" actId="1076"/>
          <ac:graphicFrameMkLst>
            <pc:docMk/>
            <pc:sldMk cId="1418307686" sldId="4659"/>
            <ac:graphicFrameMk id="7" creationId="{F90BAB4C-A016-F47B-8D72-B324F995FEA9}"/>
          </ac:graphicFrameMkLst>
        </pc:graphicFrameChg>
      </pc:sldChg>
      <pc:sldChg chg="addSp delSp modSp addCm">
        <pc:chgData name="EZZINE, Hind" userId="S::ezzineh@who.int::edcab00f-6318-46e5-a4a9-188b01ee222f" providerId="AD" clId="Web-{DC18ED14-C837-2045-4EBB-C76471209C00}" dt="2024-05-06T23:54:05.433" v="295"/>
        <pc:sldMkLst>
          <pc:docMk/>
          <pc:sldMk cId="3367334076" sldId="4661"/>
        </pc:sldMkLst>
        <pc:spChg chg="mod">
          <ac:chgData name="EZZINE, Hind" userId="S::ezzineh@who.int::edcab00f-6318-46e5-a4a9-188b01ee222f" providerId="AD" clId="Web-{DC18ED14-C837-2045-4EBB-C76471209C00}" dt="2024-05-06T23:52:22.682" v="294" actId="20577"/>
          <ac:spMkLst>
            <pc:docMk/>
            <pc:sldMk cId="3367334076" sldId="4661"/>
            <ac:spMk id="2" creationId="{E55BEE9C-4C32-5E20-FB27-22550507899B}"/>
          </ac:spMkLst>
        </pc:spChg>
        <pc:graphicFrameChg chg="add del mod">
          <ac:chgData name="EZZINE, Hind" userId="S::ezzineh@who.int::edcab00f-6318-46e5-a4a9-188b01ee222f" providerId="AD" clId="Web-{DC18ED14-C837-2045-4EBB-C76471209C00}" dt="2024-05-06T23:37:16.050" v="107"/>
          <ac:graphicFrameMkLst>
            <pc:docMk/>
            <pc:sldMk cId="3367334076" sldId="4661"/>
            <ac:graphicFrameMk id="8" creationId="{3E915DDE-1F34-98E0-0BA0-80D8617CEC35}"/>
          </ac:graphicFrameMkLst>
        </pc:graphicFrameChg>
      </pc:sldChg>
      <pc:sldChg chg="modSp modCm">
        <pc:chgData name="EZZINE, Hind" userId="S::ezzineh@who.int::edcab00f-6318-46e5-a4a9-188b01ee222f" providerId="AD" clId="Web-{DC18ED14-C837-2045-4EBB-C76471209C00}" dt="2024-05-06T16:21:04.274" v="22"/>
        <pc:sldMkLst>
          <pc:docMk/>
          <pc:sldMk cId="1708097471" sldId="4692"/>
        </pc:sldMkLst>
        <pc:graphicFrameChg chg="mod modGraphic">
          <ac:chgData name="EZZINE, Hind" userId="S::ezzineh@who.int::edcab00f-6318-46e5-a4a9-188b01ee222f" providerId="AD" clId="Web-{DC18ED14-C837-2045-4EBB-C76471209C00}" dt="2024-05-06T16:21:04.274" v="22"/>
          <ac:graphicFrameMkLst>
            <pc:docMk/>
            <pc:sldMk cId="1708097471" sldId="4692"/>
            <ac:graphicFrameMk id="5" creationId="{6FB27A90-4F6D-8E1D-629F-A6158A5D0FBD}"/>
          </ac:graphicFrameMkLst>
        </pc:graphicFrameChg>
      </pc:sldChg>
    </pc:docChg>
  </pc:docChgLst>
  <pc:docChgLst>
    <pc:chgData name="EZZINE, Hind" userId="S::ezzineh@who.int::edcab00f-6318-46e5-a4a9-188b01ee222f" providerId="AD" clId="Web-{162C88B7-30B4-034F-8973-E474E150256B}"/>
    <pc:docChg chg="addSld modSld sldOrd">
      <pc:chgData name="EZZINE, Hind" userId="S::ezzineh@who.int::edcab00f-6318-46e5-a4a9-188b01ee222f" providerId="AD" clId="Web-{162C88B7-30B4-034F-8973-E474E150256B}" dt="2023-09-15T17:53:34.658" v="12"/>
      <pc:docMkLst>
        <pc:docMk/>
      </pc:docMkLst>
      <pc:sldChg chg="ord">
        <pc:chgData name="EZZINE, Hind" userId="S::ezzineh@who.int::edcab00f-6318-46e5-a4a9-188b01ee222f" providerId="AD" clId="Web-{162C88B7-30B4-034F-8973-E474E150256B}" dt="2023-09-15T17:40:22.315" v="11"/>
        <pc:sldMkLst>
          <pc:docMk/>
          <pc:sldMk cId="2644177678" sldId="4662"/>
        </pc:sldMkLst>
      </pc:sldChg>
      <pc:sldChg chg="modSp addCm">
        <pc:chgData name="EZZINE, Hind" userId="S::ezzineh@who.int::edcab00f-6318-46e5-a4a9-188b01ee222f" providerId="AD" clId="Web-{162C88B7-30B4-034F-8973-E474E150256B}" dt="2023-09-15T17:38:19.733" v="10" actId="20577"/>
        <pc:sldMkLst>
          <pc:docMk/>
          <pc:sldMk cId="1269308071" sldId="4671"/>
        </pc:sldMkLst>
        <pc:spChg chg="mod">
          <ac:chgData name="EZZINE, Hind" userId="S::ezzineh@who.int::edcab00f-6318-46e5-a4a9-188b01ee222f" providerId="AD" clId="Web-{162C88B7-30B4-034F-8973-E474E150256B}" dt="2023-09-15T17:38:19.733" v="10" actId="20577"/>
          <ac:spMkLst>
            <pc:docMk/>
            <pc:sldMk cId="1269308071" sldId="4671"/>
            <ac:spMk id="628" creationId="{00000000-0000-0000-0000-000000000000}"/>
          </ac:spMkLst>
        </pc:spChg>
      </pc:sldChg>
      <pc:sldChg chg="addCm">
        <pc:chgData name="EZZINE, Hind" userId="S::ezzineh@who.int::edcab00f-6318-46e5-a4a9-188b01ee222f" providerId="AD" clId="Web-{162C88B7-30B4-034F-8973-E474E150256B}" dt="2023-09-15T17:53:34.658" v="12"/>
        <pc:sldMkLst>
          <pc:docMk/>
          <pc:sldMk cId="3519982621" sldId="4677"/>
        </pc:sldMkLst>
      </pc:sldChg>
      <pc:sldChg chg="modSp add replId addCm">
        <pc:chgData name="EZZINE, Hind" userId="S::ezzineh@who.int::edcab00f-6318-46e5-a4a9-188b01ee222f" providerId="AD" clId="Web-{162C88B7-30B4-034F-8973-E474E150256B}" dt="2023-09-15T17:36:57.762" v="6"/>
        <pc:sldMkLst>
          <pc:docMk/>
          <pc:sldMk cId="2125392915" sldId="4691"/>
        </pc:sldMkLst>
        <pc:spChg chg="mod">
          <ac:chgData name="EZZINE, Hind" userId="S::ezzineh@who.int::edcab00f-6318-46e5-a4a9-188b01ee222f" providerId="AD" clId="Web-{162C88B7-30B4-034F-8973-E474E150256B}" dt="2023-09-15T17:36:38.652" v="5" actId="20577"/>
          <ac:spMkLst>
            <pc:docMk/>
            <pc:sldMk cId="2125392915" sldId="4691"/>
            <ac:spMk id="628" creationId="{00000000-0000-0000-0000-000000000000}"/>
          </ac:spMkLst>
        </pc:spChg>
      </pc:sldChg>
    </pc:docChg>
  </pc:docChgLst>
  <pc:docChgLst>
    <pc:chgData name="EZZINE, Hind" userId="S::ezzineh@who.int::edcab00f-6318-46e5-a4a9-188b01ee222f" providerId="AD" clId="Web-{FF3EB5FA-E9F0-236E-BE42-F9DAAF3375DC}"/>
    <pc:docChg chg="sldOrd">
      <pc:chgData name="EZZINE, Hind" userId="S::ezzineh@who.int::edcab00f-6318-46e5-a4a9-188b01ee222f" providerId="AD" clId="Web-{FF3EB5FA-E9F0-236E-BE42-F9DAAF3375DC}" dt="2023-07-24T09:39:38.905" v="0"/>
      <pc:docMkLst>
        <pc:docMk/>
      </pc:docMkLst>
      <pc:sldChg chg="ord">
        <pc:chgData name="EZZINE, Hind" userId="S::ezzineh@who.int::edcab00f-6318-46e5-a4a9-188b01ee222f" providerId="AD" clId="Web-{FF3EB5FA-E9F0-236E-BE42-F9DAAF3375DC}" dt="2023-07-24T09:39:38.905" v="0"/>
        <pc:sldMkLst>
          <pc:docMk/>
          <pc:sldMk cId="1836358625" sldId="566"/>
        </pc:sldMkLst>
      </pc:sldChg>
    </pc:docChg>
  </pc:docChgLst>
  <pc:docChgLst>
    <pc:chgData name="GOMEZ, Paula" userId="S::gomezp@who.int::c93cf399-3ed7-4230-9282-8831e3fe5ae7" providerId="AD" clId="Web-{4A4AC08B-5937-EC86-EC71-21B5C5F50B2E}"/>
    <pc:docChg chg="">
      <pc:chgData name="GOMEZ, Paula" userId="S::gomezp@who.int::c93cf399-3ed7-4230-9282-8831e3fe5ae7" providerId="AD" clId="Web-{4A4AC08B-5937-EC86-EC71-21B5C5F50B2E}" dt="2023-09-18T09:14:06.240" v="0"/>
      <pc:docMkLst>
        <pc:docMk/>
      </pc:docMkLst>
      <pc:sldChg chg="delCm">
        <pc:chgData name="GOMEZ, Paula" userId="S::gomezp@who.int::c93cf399-3ed7-4230-9282-8831e3fe5ae7" providerId="AD" clId="Web-{4A4AC08B-5937-EC86-EC71-21B5C5F50B2E}" dt="2023-09-18T09:14:06.240" v="0"/>
        <pc:sldMkLst>
          <pc:docMk/>
          <pc:sldMk cId="1228886533" sldId="4685"/>
        </pc:sldMkLst>
      </pc:sldChg>
    </pc:docChg>
  </pc:docChgLst>
  <pc:docChgLst>
    <pc:chgData name="GOMEZ, Paula" userId="c93cf399-3ed7-4230-9282-8831e3fe5ae7" providerId="ADAL" clId="{42EB097D-8A57-4C9D-BA6D-27BC480F0E07}"/>
    <pc:docChg chg="undo custSel modSld modMainMaster">
      <pc:chgData name="GOMEZ, Paula" userId="c93cf399-3ed7-4230-9282-8831e3fe5ae7" providerId="ADAL" clId="{42EB097D-8A57-4C9D-BA6D-27BC480F0E07}" dt="2024-11-12T14:25:05.422" v="330" actId="1076"/>
      <pc:docMkLst>
        <pc:docMk/>
      </pc:docMkLst>
      <pc:sldChg chg="modSp mod">
        <pc:chgData name="GOMEZ, Paula" userId="c93cf399-3ed7-4230-9282-8831e3fe5ae7" providerId="ADAL" clId="{42EB097D-8A57-4C9D-BA6D-27BC480F0E07}" dt="2024-11-12T13:59:32.695" v="14" actId="20577"/>
        <pc:sldMkLst>
          <pc:docMk/>
          <pc:sldMk cId="0" sldId="256"/>
        </pc:sldMkLst>
        <pc:spChg chg="mod">
          <ac:chgData name="GOMEZ, Paula" userId="c93cf399-3ed7-4230-9282-8831e3fe5ae7" providerId="ADAL" clId="{42EB097D-8A57-4C9D-BA6D-27BC480F0E07}" dt="2024-11-12T13:59:32.695" v="14" actId="20577"/>
          <ac:spMkLst>
            <pc:docMk/>
            <pc:sldMk cId="0" sldId="256"/>
            <ac:spMk id="562" creationId="{00000000-0000-0000-0000-000000000000}"/>
          </ac:spMkLst>
        </pc:spChg>
      </pc:sldChg>
      <pc:sldChg chg="modSp">
        <pc:chgData name="GOMEZ, Paula" userId="c93cf399-3ed7-4230-9282-8831e3fe5ae7" providerId="ADAL" clId="{42EB097D-8A57-4C9D-BA6D-27BC480F0E07}" dt="2024-11-12T14:02:51.938" v="27"/>
        <pc:sldMkLst>
          <pc:docMk/>
          <pc:sldMk cId="0" sldId="265"/>
        </pc:sldMkLst>
        <pc:spChg chg="mod">
          <ac:chgData name="GOMEZ, Paula" userId="c93cf399-3ed7-4230-9282-8831e3fe5ae7" providerId="ADAL" clId="{42EB097D-8A57-4C9D-BA6D-27BC480F0E07}" dt="2024-11-12T14:02:51.938" v="27"/>
          <ac:spMkLst>
            <pc:docMk/>
            <pc:sldMk cId="0" sldId="265"/>
            <ac:spMk id="616" creationId="{00000000-0000-0000-0000-000000000000}"/>
          </ac:spMkLst>
        </pc:spChg>
      </pc:sldChg>
      <pc:sldChg chg="modSp">
        <pc:chgData name="GOMEZ, Paula" userId="c93cf399-3ed7-4230-9282-8831e3fe5ae7" providerId="ADAL" clId="{42EB097D-8A57-4C9D-BA6D-27BC480F0E07}" dt="2024-11-12T14:02:51.938" v="27"/>
        <pc:sldMkLst>
          <pc:docMk/>
          <pc:sldMk cId="2327228449" sldId="1870"/>
        </pc:sldMkLst>
        <pc:spChg chg="mod">
          <ac:chgData name="GOMEZ, Paula" userId="c93cf399-3ed7-4230-9282-8831e3fe5ae7" providerId="ADAL" clId="{42EB097D-8A57-4C9D-BA6D-27BC480F0E07}" dt="2024-11-12T14:02:51.938" v="27"/>
          <ac:spMkLst>
            <pc:docMk/>
            <pc:sldMk cId="2327228449" sldId="1870"/>
            <ac:spMk id="616" creationId="{00000000-0000-0000-0000-000000000000}"/>
          </ac:spMkLst>
        </pc:spChg>
        <pc:spChg chg="mod">
          <ac:chgData name="GOMEZ, Paula" userId="c93cf399-3ed7-4230-9282-8831e3fe5ae7" providerId="ADAL" clId="{42EB097D-8A57-4C9D-BA6D-27BC480F0E07}" dt="2024-11-12T14:02:51.938" v="27"/>
          <ac:spMkLst>
            <pc:docMk/>
            <pc:sldMk cId="2327228449" sldId="1870"/>
            <ac:spMk id="618" creationId="{00000000-0000-0000-0000-000000000000}"/>
          </ac:spMkLst>
        </pc:spChg>
      </pc:sldChg>
      <pc:sldChg chg="modSp">
        <pc:chgData name="GOMEZ, Paula" userId="c93cf399-3ed7-4230-9282-8831e3fe5ae7" providerId="ADAL" clId="{42EB097D-8A57-4C9D-BA6D-27BC480F0E07}" dt="2024-11-12T14:05:29.177" v="42" actId="255"/>
        <pc:sldMkLst>
          <pc:docMk/>
          <pc:sldMk cId="2094343178" sldId="4615"/>
        </pc:sldMkLst>
        <pc:graphicFrameChg chg="mod">
          <ac:chgData name="GOMEZ, Paula" userId="c93cf399-3ed7-4230-9282-8831e3fe5ae7" providerId="ADAL" clId="{42EB097D-8A57-4C9D-BA6D-27BC480F0E07}" dt="2024-11-12T14:05:29.177" v="42" actId="255"/>
          <ac:graphicFrameMkLst>
            <pc:docMk/>
            <pc:sldMk cId="2094343178" sldId="4615"/>
            <ac:graphicFrameMk id="5" creationId="{14A55366-9AC9-2B2F-62B0-DD8F1A177C1B}"/>
          </ac:graphicFrameMkLst>
        </pc:graphicFrameChg>
      </pc:sldChg>
      <pc:sldChg chg="modSp mod modAnim">
        <pc:chgData name="GOMEZ, Paula" userId="c93cf399-3ed7-4230-9282-8831e3fe5ae7" providerId="ADAL" clId="{42EB097D-8A57-4C9D-BA6D-27BC480F0E07}" dt="2024-11-12T14:03:38.535" v="33"/>
        <pc:sldMkLst>
          <pc:docMk/>
          <pc:sldMk cId="271278556" sldId="4629"/>
        </pc:sldMkLst>
        <pc:spChg chg="mod">
          <ac:chgData name="GOMEZ, Paula" userId="c93cf399-3ed7-4230-9282-8831e3fe5ae7" providerId="ADAL" clId="{42EB097D-8A57-4C9D-BA6D-27BC480F0E07}" dt="2024-11-12T14:03:12.685" v="28" actId="255"/>
          <ac:spMkLst>
            <pc:docMk/>
            <pc:sldMk cId="271278556" sldId="4629"/>
            <ac:spMk id="6" creationId="{BAC11B64-886D-C16F-4407-F1125E1B341A}"/>
          </ac:spMkLst>
        </pc:spChg>
        <pc:spChg chg="mod">
          <ac:chgData name="GOMEZ, Paula" userId="c93cf399-3ed7-4230-9282-8831e3fe5ae7" providerId="ADAL" clId="{42EB097D-8A57-4C9D-BA6D-27BC480F0E07}" dt="2024-11-12T14:03:17.661" v="29" actId="255"/>
          <ac:spMkLst>
            <pc:docMk/>
            <pc:sldMk cId="271278556" sldId="4629"/>
            <ac:spMk id="8" creationId="{A4002CF2-27D5-C3D7-7301-614ED38DE986}"/>
          </ac:spMkLst>
        </pc:spChg>
        <pc:spChg chg="mod">
          <ac:chgData name="GOMEZ, Paula" userId="c93cf399-3ed7-4230-9282-8831e3fe5ae7" providerId="ADAL" clId="{42EB097D-8A57-4C9D-BA6D-27BC480F0E07}" dt="2024-11-12T14:03:22.245" v="30" actId="255"/>
          <ac:spMkLst>
            <pc:docMk/>
            <pc:sldMk cId="271278556" sldId="4629"/>
            <ac:spMk id="11" creationId="{076EA601-CA87-FC88-A16F-9B0E184907AE}"/>
          </ac:spMkLst>
        </pc:spChg>
      </pc:sldChg>
      <pc:sldChg chg="addSp delSp modSp mod">
        <pc:chgData name="GOMEZ, Paula" userId="c93cf399-3ed7-4230-9282-8831e3fe5ae7" providerId="ADAL" clId="{42EB097D-8A57-4C9D-BA6D-27BC480F0E07}" dt="2024-11-12T14:05:02.248" v="39" actId="207"/>
        <pc:sldMkLst>
          <pc:docMk/>
          <pc:sldMk cId="127751738" sldId="4643"/>
        </pc:sldMkLst>
        <pc:spChg chg="del">
          <ac:chgData name="GOMEZ, Paula" userId="c93cf399-3ed7-4230-9282-8831e3fe5ae7" providerId="ADAL" clId="{42EB097D-8A57-4C9D-BA6D-27BC480F0E07}" dt="2024-11-12T14:04:21.746" v="34" actId="478"/>
          <ac:spMkLst>
            <pc:docMk/>
            <pc:sldMk cId="127751738" sldId="4643"/>
            <ac:spMk id="3" creationId="{81AF2EC0-C3DD-A730-80B7-7C6A6AD975BA}"/>
          </ac:spMkLst>
        </pc:spChg>
        <pc:picChg chg="add mod">
          <ac:chgData name="GOMEZ, Paula" userId="c93cf399-3ed7-4230-9282-8831e3fe5ae7" providerId="ADAL" clId="{42EB097D-8A57-4C9D-BA6D-27BC480F0E07}" dt="2024-11-12T14:05:02.248" v="39" actId="207"/>
          <ac:picMkLst>
            <pc:docMk/>
            <pc:sldMk cId="127751738" sldId="4643"/>
            <ac:picMk id="7" creationId="{5BDFD0F1-3096-EF3B-EC73-D0CA56813C86}"/>
          </ac:picMkLst>
        </pc:picChg>
      </pc:sldChg>
      <pc:sldChg chg="addSp delSp modSp mod">
        <pc:chgData name="GOMEZ, Paula" userId="c93cf399-3ed7-4230-9282-8831e3fe5ae7" providerId="ADAL" clId="{42EB097D-8A57-4C9D-BA6D-27BC480F0E07}" dt="2024-11-12T14:05:11.845" v="41"/>
        <pc:sldMkLst>
          <pc:docMk/>
          <pc:sldMk cId="4204276616" sldId="4646"/>
        </pc:sldMkLst>
        <pc:spChg chg="del">
          <ac:chgData name="GOMEZ, Paula" userId="c93cf399-3ed7-4230-9282-8831e3fe5ae7" providerId="ADAL" clId="{42EB097D-8A57-4C9D-BA6D-27BC480F0E07}" dt="2024-11-12T14:05:10.931" v="40" actId="478"/>
          <ac:spMkLst>
            <pc:docMk/>
            <pc:sldMk cId="4204276616" sldId="4646"/>
            <ac:spMk id="3" creationId="{F616A3B0-2255-3686-FFE2-20A1005A6141}"/>
          </ac:spMkLst>
        </pc:spChg>
        <pc:picChg chg="add mod">
          <ac:chgData name="GOMEZ, Paula" userId="c93cf399-3ed7-4230-9282-8831e3fe5ae7" providerId="ADAL" clId="{42EB097D-8A57-4C9D-BA6D-27BC480F0E07}" dt="2024-11-12T14:05:11.845" v="41"/>
          <ac:picMkLst>
            <pc:docMk/>
            <pc:sldMk cId="4204276616" sldId="4646"/>
            <ac:picMk id="6" creationId="{998E77CF-1B24-32BB-BF57-4514117EDF4C}"/>
          </ac:picMkLst>
        </pc:picChg>
      </pc:sldChg>
      <pc:sldChg chg="modSp mod">
        <pc:chgData name="GOMEZ, Paula" userId="c93cf399-3ed7-4230-9282-8831e3fe5ae7" providerId="ADAL" clId="{42EB097D-8A57-4C9D-BA6D-27BC480F0E07}" dt="2024-11-12T14:15:59.227" v="264" actId="1076"/>
        <pc:sldMkLst>
          <pc:docMk/>
          <pc:sldMk cId="2022495480" sldId="4657"/>
        </pc:sldMkLst>
        <pc:graphicFrameChg chg="mod modGraphic">
          <ac:chgData name="GOMEZ, Paula" userId="c93cf399-3ed7-4230-9282-8831e3fe5ae7" providerId="ADAL" clId="{42EB097D-8A57-4C9D-BA6D-27BC480F0E07}" dt="2024-11-12T14:15:59.227" v="264" actId="1076"/>
          <ac:graphicFrameMkLst>
            <pc:docMk/>
            <pc:sldMk cId="2022495480" sldId="4657"/>
            <ac:graphicFrameMk id="7" creationId="{F90BAB4C-A016-F47B-8D72-B324F995FEA9}"/>
          </ac:graphicFrameMkLst>
        </pc:graphicFrameChg>
      </pc:sldChg>
      <pc:sldChg chg="modSp mod">
        <pc:chgData name="GOMEZ, Paula" userId="c93cf399-3ed7-4230-9282-8831e3fe5ae7" providerId="ADAL" clId="{42EB097D-8A57-4C9D-BA6D-27BC480F0E07}" dt="2024-11-12T14:15:33.482" v="260" actId="1076"/>
        <pc:sldMkLst>
          <pc:docMk/>
          <pc:sldMk cId="1746278210" sldId="4658"/>
        </pc:sldMkLst>
        <pc:spChg chg="mod">
          <ac:chgData name="GOMEZ, Paula" userId="c93cf399-3ed7-4230-9282-8831e3fe5ae7" providerId="ADAL" clId="{42EB097D-8A57-4C9D-BA6D-27BC480F0E07}" dt="2024-11-12T14:15:07.680" v="253" actId="27636"/>
          <ac:spMkLst>
            <pc:docMk/>
            <pc:sldMk cId="1746278210" sldId="4658"/>
            <ac:spMk id="9" creationId="{F1ADA1A0-EC88-420E-0677-A845F38D8AEF}"/>
          </ac:spMkLst>
        </pc:spChg>
        <pc:graphicFrameChg chg="mod modGraphic">
          <ac:chgData name="GOMEZ, Paula" userId="c93cf399-3ed7-4230-9282-8831e3fe5ae7" providerId="ADAL" clId="{42EB097D-8A57-4C9D-BA6D-27BC480F0E07}" dt="2024-11-12T14:15:33.482" v="260" actId="1076"/>
          <ac:graphicFrameMkLst>
            <pc:docMk/>
            <pc:sldMk cId="1746278210" sldId="4658"/>
            <ac:graphicFrameMk id="7" creationId="{F90BAB4C-A016-F47B-8D72-B324F995FEA9}"/>
          </ac:graphicFrameMkLst>
        </pc:graphicFrameChg>
      </pc:sldChg>
      <pc:sldChg chg="modSp mod">
        <pc:chgData name="GOMEZ, Paula" userId="c93cf399-3ed7-4230-9282-8831e3fe5ae7" providerId="ADAL" clId="{42EB097D-8A57-4C9D-BA6D-27BC480F0E07}" dt="2024-11-12T14:14:48.220" v="251" actId="255"/>
        <pc:sldMkLst>
          <pc:docMk/>
          <pc:sldMk cId="1418307686" sldId="4659"/>
        </pc:sldMkLst>
        <pc:graphicFrameChg chg="mod modGraphic">
          <ac:chgData name="GOMEZ, Paula" userId="c93cf399-3ed7-4230-9282-8831e3fe5ae7" providerId="ADAL" clId="{42EB097D-8A57-4C9D-BA6D-27BC480F0E07}" dt="2024-11-12T14:14:48.220" v="251" actId="255"/>
          <ac:graphicFrameMkLst>
            <pc:docMk/>
            <pc:sldMk cId="1418307686" sldId="4659"/>
            <ac:graphicFrameMk id="7" creationId="{F90BAB4C-A016-F47B-8D72-B324F995FEA9}"/>
          </ac:graphicFrameMkLst>
        </pc:graphicFrameChg>
      </pc:sldChg>
      <pc:sldChg chg="modSp mod delCm">
        <pc:chgData name="GOMEZ, Paula" userId="c93cf399-3ed7-4230-9282-8831e3fe5ae7" providerId="ADAL" clId="{42EB097D-8A57-4C9D-BA6D-27BC480F0E07}" dt="2024-11-12T14:17:44.287" v="290" actId="1592"/>
        <pc:sldMkLst>
          <pc:docMk/>
          <pc:sldMk cId="3183812070" sldId="4660"/>
        </pc:sldMkLst>
        <pc:graphicFrameChg chg="modGraphic">
          <ac:chgData name="GOMEZ, Paula" userId="c93cf399-3ed7-4230-9282-8831e3fe5ae7" providerId="ADAL" clId="{42EB097D-8A57-4C9D-BA6D-27BC480F0E07}" dt="2024-11-12T14:14:18.122" v="247" actId="14734"/>
          <ac:graphicFrameMkLst>
            <pc:docMk/>
            <pc:sldMk cId="3183812070" sldId="4660"/>
            <ac:graphicFrameMk id="6" creationId="{088E462B-C997-C0C8-C155-C2A685145046}"/>
          </ac:graphicFrameMkLst>
        </pc:graphicFrameChg>
      </pc:sldChg>
      <pc:sldChg chg="modSp mod delCm">
        <pc:chgData name="GOMEZ, Paula" userId="c93cf399-3ed7-4230-9282-8831e3fe5ae7" providerId="ADAL" clId="{42EB097D-8A57-4C9D-BA6D-27BC480F0E07}" dt="2024-11-12T14:16:57.343" v="289" actId="1592"/>
        <pc:sldMkLst>
          <pc:docMk/>
          <pc:sldMk cId="604831127" sldId="4663"/>
        </pc:sldMkLst>
        <pc:spChg chg="mod">
          <ac:chgData name="GOMEZ, Paula" userId="c93cf399-3ed7-4230-9282-8831e3fe5ae7" providerId="ADAL" clId="{42EB097D-8A57-4C9D-BA6D-27BC480F0E07}" dt="2024-11-12T14:12:12.326" v="228" actId="20577"/>
          <ac:spMkLst>
            <pc:docMk/>
            <pc:sldMk cId="604831127" sldId="4663"/>
            <ac:spMk id="7" creationId="{3AAFF91F-52D1-01E0-CFEC-D2C34F380EA1}"/>
          </ac:spMkLst>
        </pc:spChg>
      </pc:sldChg>
      <pc:sldChg chg="modSp mod">
        <pc:chgData name="GOMEZ, Paula" userId="c93cf399-3ed7-4230-9282-8831e3fe5ae7" providerId="ADAL" clId="{42EB097D-8A57-4C9D-BA6D-27BC480F0E07}" dt="2024-11-12T14:11:58.671" v="226" actId="1076"/>
        <pc:sldMkLst>
          <pc:docMk/>
          <pc:sldMk cId="1472236942" sldId="4666"/>
        </pc:sldMkLst>
        <pc:spChg chg="mod">
          <ac:chgData name="GOMEZ, Paula" userId="c93cf399-3ed7-4230-9282-8831e3fe5ae7" providerId="ADAL" clId="{42EB097D-8A57-4C9D-BA6D-27BC480F0E07}" dt="2024-11-12T14:11:58.671" v="226" actId="1076"/>
          <ac:spMkLst>
            <pc:docMk/>
            <pc:sldMk cId="1472236942" sldId="4666"/>
            <ac:spMk id="4" creationId="{1DF06F90-CACF-2AEA-CBAA-15102E5E274A}"/>
          </ac:spMkLst>
        </pc:spChg>
      </pc:sldChg>
      <pc:sldChg chg="addSp modSp mod">
        <pc:chgData name="GOMEZ, Paula" userId="c93cf399-3ed7-4230-9282-8831e3fe5ae7" providerId="ADAL" clId="{42EB097D-8A57-4C9D-BA6D-27BC480F0E07}" dt="2024-11-12T14:11:42.079" v="223" actId="1076"/>
        <pc:sldMkLst>
          <pc:docMk/>
          <pc:sldMk cId="1671055413" sldId="4668"/>
        </pc:sldMkLst>
        <pc:spChg chg="add mod">
          <ac:chgData name="GOMEZ, Paula" userId="c93cf399-3ed7-4230-9282-8831e3fe5ae7" providerId="ADAL" clId="{42EB097D-8A57-4C9D-BA6D-27BC480F0E07}" dt="2024-11-12T14:07:28.033" v="52" actId="1076"/>
          <ac:spMkLst>
            <pc:docMk/>
            <pc:sldMk cId="1671055413" sldId="4668"/>
            <ac:spMk id="4" creationId="{00EF26FE-D41A-1C69-B8ED-44D6CAFAF5FB}"/>
          </ac:spMkLst>
        </pc:spChg>
        <pc:spChg chg="add mod">
          <ac:chgData name="GOMEZ, Paula" userId="c93cf399-3ed7-4230-9282-8831e3fe5ae7" providerId="ADAL" clId="{42EB097D-8A57-4C9D-BA6D-27BC480F0E07}" dt="2024-11-12T14:07:24.026" v="51" actId="1076"/>
          <ac:spMkLst>
            <pc:docMk/>
            <pc:sldMk cId="1671055413" sldId="4668"/>
            <ac:spMk id="6" creationId="{608C1BEA-5F54-8D6C-70A2-9BC83361B815}"/>
          </ac:spMkLst>
        </pc:spChg>
        <pc:spChg chg="add mod">
          <ac:chgData name="GOMEZ, Paula" userId="c93cf399-3ed7-4230-9282-8831e3fe5ae7" providerId="ADAL" clId="{42EB097D-8A57-4C9D-BA6D-27BC480F0E07}" dt="2024-11-12T14:07:10.674" v="47" actId="1076"/>
          <ac:spMkLst>
            <pc:docMk/>
            <pc:sldMk cId="1671055413" sldId="4668"/>
            <ac:spMk id="7" creationId="{A7A83316-887F-F97A-10EB-78606FBE4B1B}"/>
          </ac:spMkLst>
        </pc:spChg>
        <pc:spChg chg="mod">
          <ac:chgData name="GOMEZ, Paula" userId="c93cf399-3ed7-4230-9282-8831e3fe5ae7" providerId="ADAL" clId="{42EB097D-8A57-4C9D-BA6D-27BC480F0E07}" dt="2024-11-12T14:07:06.274" v="46" actId="1076"/>
          <ac:spMkLst>
            <pc:docMk/>
            <pc:sldMk cId="1671055413" sldId="4668"/>
            <ac:spMk id="14" creationId="{21EB7FB3-4293-4D2F-81F0-084345271DA2}"/>
          </ac:spMkLst>
        </pc:spChg>
        <pc:graphicFrameChg chg="mod">
          <ac:chgData name="GOMEZ, Paula" userId="c93cf399-3ed7-4230-9282-8831e3fe5ae7" providerId="ADAL" clId="{42EB097D-8A57-4C9D-BA6D-27BC480F0E07}" dt="2024-11-12T14:07:03.253" v="45" actId="14100"/>
          <ac:graphicFrameMkLst>
            <pc:docMk/>
            <pc:sldMk cId="1671055413" sldId="4668"/>
            <ac:graphicFrameMk id="12" creationId="{7B788BBB-EDC8-4808-92BC-77A8CC3D25D4}"/>
          </ac:graphicFrameMkLst>
        </pc:graphicFrameChg>
        <pc:picChg chg="mod">
          <ac:chgData name="GOMEZ, Paula" userId="c93cf399-3ed7-4230-9282-8831e3fe5ae7" providerId="ADAL" clId="{42EB097D-8A57-4C9D-BA6D-27BC480F0E07}" dt="2024-11-12T14:11:42.079" v="223" actId="1076"/>
          <ac:picMkLst>
            <pc:docMk/>
            <pc:sldMk cId="1671055413" sldId="4668"/>
            <ac:picMk id="17" creationId="{03FF440F-196B-4580-A345-1647EA77B85F}"/>
          </ac:picMkLst>
        </pc:picChg>
        <pc:picChg chg="mod">
          <ac:chgData name="GOMEZ, Paula" userId="c93cf399-3ed7-4230-9282-8831e3fe5ae7" providerId="ADAL" clId="{42EB097D-8A57-4C9D-BA6D-27BC480F0E07}" dt="2024-11-12T14:07:50.986" v="53" actId="1076"/>
          <ac:picMkLst>
            <pc:docMk/>
            <pc:sldMk cId="1671055413" sldId="4668"/>
            <ac:picMk id="18" creationId="{1AA03655-5DFB-4645-81FE-D7C20CAC64FC}"/>
          </ac:picMkLst>
        </pc:picChg>
      </pc:sldChg>
      <pc:sldChg chg="addSp modSp mod">
        <pc:chgData name="GOMEZ, Paula" userId="c93cf399-3ed7-4230-9282-8831e3fe5ae7" providerId="ADAL" clId="{42EB097D-8A57-4C9D-BA6D-27BC480F0E07}" dt="2024-11-12T14:11:26.887" v="222" actId="1076"/>
        <pc:sldMkLst>
          <pc:docMk/>
          <pc:sldMk cId="121973185" sldId="4669"/>
        </pc:sldMkLst>
        <pc:spChg chg="add mod">
          <ac:chgData name="GOMEZ, Paula" userId="c93cf399-3ed7-4230-9282-8831e3fe5ae7" providerId="ADAL" clId="{42EB097D-8A57-4C9D-BA6D-27BC480F0E07}" dt="2024-11-12T14:09:43.964" v="101" actId="1076"/>
          <ac:spMkLst>
            <pc:docMk/>
            <pc:sldMk cId="121973185" sldId="4669"/>
            <ac:spMk id="5" creationId="{026C9E90-E513-DAFC-E6D2-91308DBACD2B}"/>
          </ac:spMkLst>
        </pc:spChg>
        <pc:spChg chg="add mod">
          <ac:chgData name="GOMEZ, Paula" userId="c93cf399-3ed7-4230-9282-8831e3fe5ae7" providerId="ADAL" clId="{42EB097D-8A57-4C9D-BA6D-27BC480F0E07}" dt="2024-11-12T14:09:35.436" v="99" actId="1076"/>
          <ac:spMkLst>
            <pc:docMk/>
            <pc:sldMk cId="121973185" sldId="4669"/>
            <ac:spMk id="10" creationId="{8865E6E5-F0FE-F03E-A5C5-9F59F262BB98}"/>
          </ac:spMkLst>
        </pc:spChg>
        <pc:spChg chg="add mod">
          <ac:chgData name="GOMEZ, Paula" userId="c93cf399-3ed7-4230-9282-8831e3fe5ae7" providerId="ADAL" clId="{42EB097D-8A57-4C9D-BA6D-27BC480F0E07}" dt="2024-11-12T14:10:30.166" v="137" actId="14100"/>
          <ac:spMkLst>
            <pc:docMk/>
            <pc:sldMk cId="121973185" sldId="4669"/>
            <ac:spMk id="12" creationId="{288E9017-4732-52F8-C2C8-A2CF3F257B81}"/>
          </ac:spMkLst>
        </pc:spChg>
        <pc:spChg chg="add mod">
          <ac:chgData name="GOMEZ, Paula" userId="c93cf399-3ed7-4230-9282-8831e3fe5ae7" providerId="ADAL" clId="{42EB097D-8A57-4C9D-BA6D-27BC480F0E07}" dt="2024-11-12T14:11:26.887" v="222" actId="1076"/>
          <ac:spMkLst>
            <pc:docMk/>
            <pc:sldMk cId="121973185" sldId="4669"/>
            <ac:spMk id="13" creationId="{2F174E4C-5210-E75F-09CA-D97519B8B55F}"/>
          </ac:spMkLst>
        </pc:spChg>
        <pc:picChg chg="add mod">
          <ac:chgData name="GOMEZ, Paula" userId="c93cf399-3ed7-4230-9282-8831e3fe5ae7" providerId="ADAL" clId="{42EB097D-8A57-4C9D-BA6D-27BC480F0E07}" dt="2024-11-12T14:09:53.319" v="102"/>
          <ac:picMkLst>
            <pc:docMk/>
            <pc:sldMk cId="121973185" sldId="4669"/>
            <ac:picMk id="11" creationId="{8BC36B09-2BE3-18B0-E24E-F3C1ECE7BAEF}"/>
          </ac:picMkLst>
        </pc:picChg>
      </pc:sldChg>
      <pc:sldChg chg="modSp">
        <pc:chgData name="GOMEZ, Paula" userId="c93cf399-3ed7-4230-9282-8831e3fe5ae7" providerId="ADAL" clId="{42EB097D-8A57-4C9D-BA6D-27BC480F0E07}" dt="2024-11-12T14:02:51.938" v="27"/>
        <pc:sldMkLst>
          <pc:docMk/>
          <pc:sldMk cId="1269308071" sldId="4671"/>
        </pc:sldMkLst>
        <pc:spChg chg="mod">
          <ac:chgData name="GOMEZ, Paula" userId="c93cf399-3ed7-4230-9282-8831e3fe5ae7" providerId="ADAL" clId="{42EB097D-8A57-4C9D-BA6D-27BC480F0E07}" dt="2024-11-12T14:02:51.938" v="27"/>
          <ac:spMkLst>
            <pc:docMk/>
            <pc:sldMk cId="1269308071" sldId="4671"/>
            <ac:spMk id="2" creationId="{F4278828-3558-B3D7-26C7-DD87AE026101}"/>
          </ac:spMkLst>
        </pc:spChg>
        <pc:spChg chg="mod">
          <ac:chgData name="GOMEZ, Paula" userId="c93cf399-3ed7-4230-9282-8831e3fe5ae7" providerId="ADAL" clId="{42EB097D-8A57-4C9D-BA6D-27BC480F0E07}" dt="2024-11-12T14:02:51.938" v="27"/>
          <ac:spMkLst>
            <pc:docMk/>
            <pc:sldMk cId="1269308071" sldId="4671"/>
            <ac:spMk id="628" creationId="{00000000-0000-0000-0000-000000000000}"/>
          </ac:spMkLst>
        </pc:spChg>
      </pc:sldChg>
      <pc:sldChg chg="modSp">
        <pc:chgData name="GOMEZ, Paula" userId="c93cf399-3ed7-4230-9282-8831e3fe5ae7" providerId="ADAL" clId="{42EB097D-8A57-4C9D-BA6D-27BC480F0E07}" dt="2024-11-12T14:02:51.938" v="27"/>
        <pc:sldMkLst>
          <pc:docMk/>
          <pc:sldMk cId="3831631198" sldId="4674"/>
        </pc:sldMkLst>
        <pc:spChg chg="mod">
          <ac:chgData name="GOMEZ, Paula" userId="c93cf399-3ed7-4230-9282-8831e3fe5ae7" providerId="ADAL" clId="{42EB097D-8A57-4C9D-BA6D-27BC480F0E07}" dt="2024-11-12T14:02:51.938" v="27"/>
          <ac:spMkLst>
            <pc:docMk/>
            <pc:sldMk cId="3831631198" sldId="4674"/>
            <ac:spMk id="616" creationId="{00000000-0000-0000-0000-000000000000}"/>
          </ac:spMkLst>
        </pc:spChg>
        <pc:spChg chg="mod">
          <ac:chgData name="GOMEZ, Paula" userId="c93cf399-3ed7-4230-9282-8831e3fe5ae7" providerId="ADAL" clId="{42EB097D-8A57-4C9D-BA6D-27BC480F0E07}" dt="2024-11-12T14:02:51.938" v="27"/>
          <ac:spMkLst>
            <pc:docMk/>
            <pc:sldMk cId="3831631198" sldId="4674"/>
            <ac:spMk id="618" creationId="{00000000-0000-0000-0000-000000000000}"/>
          </ac:spMkLst>
        </pc:spChg>
      </pc:sldChg>
      <pc:sldChg chg="addSp delSp modSp mod">
        <pc:chgData name="GOMEZ, Paula" userId="c93cf399-3ed7-4230-9282-8831e3fe5ae7" providerId="ADAL" clId="{42EB097D-8A57-4C9D-BA6D-27BC480F0E07}" dt="2024-11-12T14:20:03.692" v="303" actId="1076"/>
        <pc:sldMkLst>
          <pc:docMk/>
          <pc:sldMk cId="2770052476" sldId="4675"/>
        </pc:sldMkLst>
        <pc:spChg chg="mod">
          <ac:chgData name="GOMEZ, Paula" userId="c93cf399-3ed7-4230-9282-8831e3fe5ae7" providerId="ADAL" clId="{42EB097D-8A57-4C9D-BA6D-27BC480F0E07}" dt="2024-11-12T14:18:57.578" v="294" actId="20577"/>
          <ac:spMkLst>
            <pc:docMk/>
            <pc:sldMk cId="2770052476" sldId="4675"/>
            <ac:spMk id="3" creationId="{00000000-0000-0000-0000-000000000000}"/>
          </ac:spMkLst>
        </pc:spChg>
        <pc:picChg chg="del">
          <ac:chgData name="GOMEZ, Paula" userId="c93cf399-3ed7-4230-9282-8831e3fe5ae7" providerId="ADAL" clId="{42EB097D-8A57-4C9D-BA6D-27BC480F0E07}" dt="2024-11-12T14:19:39.853" v="295" actId="478"/>
          <ac:picMkLst>
            <pc:docMk/>
            <pc:sldMk cId="2770052476" sldId="4675"/>
            <ac:picMk id="7" creationId="{00000000-0000-0000-0000-000000000000}"/>
          </ac:picMkLst>
        </pc:picChg>
        <pc:picChg chg="add mod">
          <ac:chgData name="GOMEZ, Paula" userId="c93cf399-3ed7-4230-9282-8831e3fe5ae7" providerId="ADAL" clId="{42EB097D-8A57-4C9D-BA6D-27BC480F0E07}" dt="2024-11-12T14:20:03.692" v="303" actId="1076"/>
          <ac:picMkLst>
            <pc:docMk/>
            <pc:sldMk cId="2770052476" sldId="4675"/>
            <ac:picMk id="1026" creationId="{805140E8-0EA4-DB3B-6306-D5215DE3F447}"/>
          </ac:picMkLst>
        </pc:picChg>
      </pc:sldChg>
      <pc:sldChg chg="modNotes">
        <pc:chgData name="GOMEZ, Paula" userId="c93cf399-3ed7-4230-9282-8831e3fe5ae7" providerId="ADAL" clId="{42EB097D-8A57-4C9D-BA6D-27BC480F0E07}" dt="2024-11-12T14:02:51.938" v="27"/>
        <pc:sldMkLst>
          <pc:docMk/>
          <pc:sldMk cId="3519982621" sldId="4677"/>
        </pc:sldMkLst>
      </pc:sldChg>
      <pc:sldChg chg="modSp">
        <pc:chgData name="GOMEZ, Paula" userId="c93cf399-3ed7-4230-9282-8831e3fe5ae7" providerId="ADAL" clId="{42EB097D-8A57-4C9D-BA6D-27BC480F0E07}" dt="2024-11-12T14:02:51.938" v="27"/>
        <pc:sldMkLst>
          <pc:docMk/>
          <pc:sldMk cId="2125392915" sldId="4691"/>
        </pc:sldMkLst>
        <pc:spChg chg="mod">
          <ac:chgData name="GOMEZ, Paula" userId="c93cf399-3ed7-4230-9282-8831e3fe5ae7" providerId="ADAL" clId="{42EB097D-8A57-4C9D-BA6D-27BC480F0E07}" dt="2024-11-12T14:02:51.938" v="27"/>
          <ac:spMkLst>
            <pc:docMk/>
            <pc:sldMk cId="2125392915" sldId="4691"/>
            <ac:spMk id="2" creationId="{F4278828-3558-B3D7-26C7-DD87AE026101}"/>
          </ac:spMkLst>
        </pc:spChg>
        <pc:spChg chg="mod">
          <ac:chgData name="GOMEZ, Paula" userId="c93cf399-3ed7-4230-9282-8831e3fe5ae7" providerId="ADAL" clId="{42EB097D-8A57-4C9D-BA6D-27BC480F0E07}" dt="2024-11-12T14:02:51.938" v="27"/>
          <ac:spMkLst>
            <pc:docMk/>
            <pc:sldMk cId="2125392915" sldId="4691"/>
            <ac:spMk id="628" creationId="{00000000-0000-0000-0000-000000000000}"/>
          </ac:spMkLst>
        </pc:spChg>
      </pc:sldChg>
      <pc:sldChg chg="modNotes">
        <pc:chgData name="GOMEZ, Paula" userId="c93cf399-3ed7-4230-9282-8831e3fe5ae7" providerId="ADAL" clId="{42EB097D-8A57-4C9D-BA6D-27BC480F0E07}" dt="2024-11-12T14:02:51.938" v="27"/>
        <pc:sldMkLst>
          <pc:docMk/>
          <pc:sldMk cId="1708097471" sldId="4692"/>
        </pc:sldMkLst>
      </pc:sldChg>
      <pc:sldChg chg="addSp delSp modSp mod">
        <pc:chgData name="GOMEZ, Paula" userId="c93cf399-3ed7-4230-9282-8831e3fe5ae7" providerId="ADAL" clId="{42EB097D-8A57-4C9D-BA6D-27BC480F0E07}" dt="2024-11-12T14:21:45.614" v="314" actId="732"/>
        <pc:sldMkLst>
          <pc:docMk/>
          <pc:sldMk cId="791234188" sldId="4694"/>
        </pc:sldMkLst>
        <pc:spChg chg="del">
          <ac:chgData name="GOMEZ, Paula" userId="c93cf399-3ed7-4230-9282-8831e3fe5ae7" providerId="ADAL" clId="{42EB097D-8A57-4C9D-BA6D-27BC480F0E07}" dt="2024-11-12T14:20:21.373" v="304" actId="478"/>
          <ac:spMkLst>
            <pc:docMk/>
            <pc:sldMk cId="791234188" sldId="4694"/>
            <ac:spMk id="5" creationId="{E3F9F24A-54D3-3762-7D05-8760E28D3653}"/>
          </ac:spMkLst>
        </pc:spChg>
        <pc:picChg chg="add mod modCrop">
          <ac:chgData name="GOMEZ, Paula" userId="c93cf399-3ed7-4230-9282-8831e3fe5ae7" providerId="ADAL" clId="{42EB097D-8A57-4C9D-BA6D-27BC480F0E07}" dt="2024-11-12T14:21:45.614" v="314" actId="732"/>
          <ac:picMkLst>
            <pc:docMk/>
            <pc:sldMk cId="791234188" sldId="4694"/>
            <ac:picMk id="4" creationId="{82372ED7-9CDB-E0F2-8FA5-76DE29A716D0}"/>
          </ac:picMkLst>
        </pc:picChg>
        <pc:picChg chg="del">
          <ac:chgData name="GOMEZ, Paula" userId="c93cf399-3ed7-4230-9282-8831e3fe5ae7" providerId="ADAL" clId="{42EB097D-8A57-4C9D-BA6D-27BC480F0E07}" dt="2024-11-12T14:21:06.943" v="305" actId="478"/>
          <ac:picMkLst>
            <pc:docMk/>
            <pc:sldMk cId="791234188" sldId="4694"/>
            <ac:picMk id="6" creationId="{65AD4F79-06D0-5E45-A877-715C8F07D838}"/>
          </ac:picMkLst>
        </pc:picChg>
      </pc:sldChg>
      <pc:sldChg chg="modSp">
        <pc:chgData name="GOMEZ, Paula" userId="c93cf399-3ed7-4230-9282-8831e3fe5ae7" providerId="ADAL" clId="{42EB097D-8A57-4C9D-BA6D-27BC480F0E07}" dt="2024-11-12T14:02:51.938" v="27"/>
        <pc:sldMkLst>
          <pc:docMk/>
          <pc:sldMk cId="275861200" sldId="4695"/>
        </pc:sldMkLst>
        <pc:spChg chg="mod">
          <ac:chgData name="GOMEZ, Paula" userId="c93cf399-3ed7-4230-9282-8831e3fe5ae7" providerId="ADAL" clId="{42EB097D-8A57-4C9D-BA6D-27BC480F0E07}" dt="2024-11-12T14:02:51.938" v="27"/>
          <ac:spMkLst>
            <pc:docMk/>
            <pc:sldMk cId="275861200" sldId="4695"/>
            <ac:spMk id="2" creationId="{F4278828-3558-B3D7-26C7-DD87AE026101}"/>
          </ac:spMkLst>
        </pc:spChg>
        <pc:spChg chg="mod">
          <ac:chgData name="GOMEZ, Paula" userId="c93cf399-3ed7-4230-9282-8831e3fe5ae7" providerId="ADAL" clId="{42EB097D-8A57-4C9D-BA6D-27BC480F0E07}" dt="2024-11-12T14:02:51.938" v="27"/>
          <ac:spMkLst>
            <pc:docMk/>
            <pc:sldMk cId="275861200" sldId="4695"/>
            <ac:spMk id="628" creationId="{00000000-0000-0000-0000-000000000000}"/>
          </ac:spMkLst>
        </pc:spChg>
      </pc:sldChg>
      <pc:sldChg chg="modSp mod delCm">
        <pc:chgData name="GOMEZ, Paula" userId="c93cf399-3ed7-4230-9282-8831e3fe5ae7" providerId="ADAL" clId="{42EB097D-8A57-4C9D-BA6D-27BC480F0E07}" dt="2024-11-12T14:16:41.502" v="288" actId="1592"/>
        <pc:sldMkLst>
          <pc:docMk/>
          <pc:sldMk cId="2242677204" sldId="4696"/>
        </pc:sldMkLst>
        <pc:spChg chg="mod">
          <ac:chgData name="GOMEZ, Paula" userId="c93cf399-3ed7-4230-9282-8831e3fe5ae7" providerId="ADAL" clId="{42EB097D-8A57-4C9D-BA6D-27BC480F0E07}" dt="2024-11-12T14:16:37.932" v="287" actId="20577"/>
          <ac:spMkLst>
            <pc:docMk/>
            <pc:sldMk cId="2242677204" sldId="4696"/>
            <ac:spMk id="67" creationId="{E2552AD6-3DE6-9703-33D5-0B3C334E725A}"/>
          </ac:spMkLst>
        </pc:spChg>
      </pc:sldChg>
      <pc:sldChg chg="modSp mod">
        <pc:chgData name="GOMEZ, Paula" userId="c93cf399-3ed7-4230-9282-8831e3fe5ae7" providerId="ADAL" clId="{42EB097D-8A57-4C9D-BA6D-27BC480F0E07}" dt="2024-11-12T14:25:05.422" v="330" actId="1076"/>
        <pc:sldMkLst>
          <pc:docMk/>
          <pc:sldMk cId="3367879727" sldId="4697"/>
        </pc:sldMkLst>
        <pc:spChg chg="mod">
          <ac:chgData name="GOMEZ, Paula" userId="c93cf399-3ed7-4230-9282-8831e3fe5ae7" providerId="ADAL" clId="{42EB097D-8A57-4C9D-BA6D-27BC480F0E07}" dt="2024-11-12T14:23:04.244" v="316" actId="255"/>
          <ac:spMkLst>
            <pc:docMk/>
            <pc:sldMk cId="3367879727" sldId="4697"/>
            <ac:spMk id="3" creationId="{00000000-0000-0000-0000-000000000000}"/>
          </ac:spMkLst>
        </pc:spChg>
        <pc:spChg chg="mod">
          <ac:chgData name="GOMEZ, Paula" userId="c93cf399-3ed7-4230-9282-8831e3fe5ae7" providerId="ADAL" clId="{42EB097D-8A57-4C9D-BA6D-27BC480F0E07}" dt="2024-11-12T14:23:07.550" v="317" actId="1076"/>
          <ac:spMkLst>
            <pc:docMk/>
            <pc:sldMk cId="3367879727" sldId="4697"/>
            <ac:spMk id="5" creationId="{00000000-0000-0000-0000-000000000000}"/>
          </ac:spMkLst>
        </pc:spChg>
        <pc:spChg chg="mod">
          <ac:chgData name="GOMEZ, Paula" userId="c93cf399-3ed7-4230-9282-8831e3fe5ae7" providerId="ADAL" clId="{42EB097D-8A57-4C9D-BA6D-27BC480F0E07}" dt="2024-11-12T14:23:23.347" v="318" actId="255"/>
          <ac:spMkLst>
            <pc:docMk/>
            <pc:sldMk cId="3367879727" sldId="4697"/>
            <ac:spMk id="6" creationId="{00000000-0000-0000-0000-000000000000}"/>
          </ac:spMkLst>
        </pc:spChg>
        <pc:spChg chg="mod">
          <ac:chgData name="GOMEZ, Paula" userId="c93cf399-3ed7-4230-9282-8831e3fe5ae7" providerId="ADAL" clId="{42EB097D-8A57-4C9D-BA6D-27BC480F0E07}" dt="2024-11-12T14:23:43.941" v="321" actId="20577"/>
          <ac:spMkLst>
            <pc:docMk/>
            <pc:sldMk cId="3367879727" sldId="4697"/>
            <ac:spMk id="9" creationId="{00000000-0000-0000-0000-000000000000}"/>
          </ac:spMkLst>
        </pc:spChg>
        <pc:spChg chg="mod">
          <ac:chgData name="GOMEZ, Paula" userId="c93cf399-3ed7-4230-9282-8831e3fe5ae7" providerId="ADAL" clId="{42EB097D-8A57-4C9D-BA6D-27BC480F0E07}" dt="2024-11-12T14:25:05.422" v="330" actId="1076"/>
          <ac:spMkLst>
            <pc:docMk/>
            <pc:sldMk cId="3367879727" sldId="4697"/>
            <ac:spMk id="13" creationId="{00000000-0000-0000-0000-000000000000}"/>
          </ac:spMkLst>
        </pc:spChg>
        <pc:spChg chg="mod">
          <ac:chgData name="GOMEZ, Paula" userId="c93cf399-3ed7-4230-9282-8831e3fe5ae7" providerId="ADAL" clId="{42EB097D-8A57-4C9D-BA6D-27BC480F0E07}" dt="2024-11-12T14:25:02.590" v="329" actId="1076"/>
          <ac:spMkLst>
            <pc:docMk/>
            <pc:sldMk cId="3367879727" sldId="4697"/>
            <ac:spMk id="14" creationId="{00000000-0000-0000-0000-000000000000}"/>
          </ac:spMkLst>
        </pc:spChg>
        <pc:spChg chg="mod">
          <ac:chgData name="GOMEZ, Paula" userId="c93cf399-3ed7-4230-9282-8831e3fe5ae7" providerId="ADAL" clId="{42EB097D-8A57-4C9D-BA6D-27BC480F0E07}" dt="2024-11-12T14:25:00.583" v="328" actId="1076"/>
          <ac:spMkLst>
            <pc:docMk/>
            <pc:sldMk cId="3367879727" sldId="4697"/>
            <ac:spMk id="16" creationId="{00000000-0000-0000-0000-000000000000}"/>
          </ac:spMkLst>
        </pc:spChg>
        <pc:spChg chg="mod">
          <ac:chgData name="GOMEZ, Paula" userId="c93cf399-3ed7-4230-9282-8831e3fe5ae7" providerId="ADAL" clId="{42EB097D-8A57-4C9D-BA6D-27BC480F0E07}" dt="2024-11-12T14:24:56.047" v="327" actId="1076"/>
          <ac:spMkLst>
            <pc:docMk/>
            <pc:sldMk cId="3367879727" sldId="4697"/>
            <ac:spMk id="18" creationId="{00000000-0000-0000-0000-000000000000}"/>
          </ac:spMkLst>
        </pc:spChg>
      </pc:sldChg>
      <pc:sldChg chg="modSp mod delCm">
        <pc:chgData name="GOMEZ, Paula" userId="c93cf399-3ed7-4230-9282-8831e3fe5ae7" providerId="ADAL" clId="{42EB097D-8A57-4C9D-BA6D-27BC480F0E07}" dt="2024-11-12T14:17:56.087" v="291" actId="1592"/>
        <pc:sldMkLst>
          <pc:docMk/>
          <pc:sldMk cId="2942813552" sldId="4701"/>
        </pc:sldMkLst>
        <pc:graphicFrameChg chg="modGraphic">
          <ac:chgData name="GOMEZ, Paula" userId="c93cf399-3ed7-4230-9282-8831e3fe5ae7" providerId="ADAL" clId="{42EB097D-8A57-4C9D-BA6D-27BC480F0E07}" dt="2024-11-12T14:14:27.892" v="248" actId="255"/>
          <ac:graphicFrameMkLst>
            <pc:docMk/>
            <pc:sldMk cId="2942813552" sldId="4701"/>
            <ac:graphicFrameMk id="7" creationId="{F90BAB4C-A016-F47B-8D72-B324F995FEA9}"/>
          </ac:graphicFrameMkLst>
        </pc:graphicFrameChg>
      </pc:sldChg>
      <pc:sldMasterChg chg="delSp mod modSldLayout">
        <pc:chgData name="GOMEZ, Paula" userId="c93cf399-3ed7-4230-9282-8831e3fe5ae7" providerId="ADAL" clId="{42EB097D-8A57-4C9D-BA6D-27BC480F0E07}" dt="2024-11-12T14:02:17.586" v="26" actId="1076"/>
        <pc:sldMasterMkLst>
          <pc:docMk/>
          <pc:sldMasterMk cId="0" sldId="2147483682"/>
        </pc:sldMasterMkLst>
        <pc:picChg chg="del">
          <ac:chgData name="GOMEZ, Paula" userId="c93cf399-3ed7-4230-9282-8831e3fe5ae7" providerId="ADAL" clId="{42EB097D-8A57-4C9D-BA6D-27BC480F0E07}" dt="2024-11-12T14:01:28.371" v="15" actId="478"/>
          <ac:picMkLst>
            <pc:docMk/>
            <pc:sldMasterMk cId="0" sldId="2147483682"/>
            <ac:picMk id="5" creationId="{00000000-0000-0000-0000-000000000000}"/>
          </ac:picMkLst>
        </pc:picChg>
        <pc:sldLayoutChg chg="addSp delSp modSp mod">
          <pc:chgData name="GOMEZ, Paula" userId="c93cf399-3ed7-4230-9282-8831e3fe5ae7" providerId="ADAL" clId="{42EB097D-8A57-4C9D-BA6D-27BC480F0E07}" dt="2024-11-12T14:02:17.586" v="26" actId="1076"/>
          <pc:sldLayoutMkLst>
            <pc:docMk/>
            <pc:sldMasterMk cId="0" sldId="2147483682"/>
            <pc:sldLayoutMk cId="0" sldId="2147483683"/>
          </pc:sldLayoutMkLst>
          <pc:spChg chg="add mod">
            <ac:chgData name="GOMEZ, Paula" userId="c93cf399-3ed7-4230-9282-8831e3fe5ae7" providerId="ADAL" clId="{42EB097D-8A57-4C9D-BA6D-27BC480F0E07}" dt="2024-11-12T14:01:50.312" v="23"/>
            <ac:spMkLst>
              <pc:docMk/>
              <pc:sldMasterMk cId="0" sldId="2147483682"/>
              <pc:sldLayoutMk cId="0" sldId="2147483683"/>
              <ac:spMk id="3" creationId="{62317D60-CCC1-7E26-02C4-E435C18EE5E8}"/>
            </ac:spMkLst>
          </pc:spChg>
          <pc:grpChg chg="add mod">
            <ac:chgData name="GOMEZ, Paula" userId="c93cf399-3ed7-4230-9282-8831e3fe5ae7" providerId="ADAL" clId="{42EB097D-8A57-4C9D-BA6D-27BC480F0E07}" dt="2024-11-12T14:01:56.122" v="24" actId="1076"/>
            <ac:grpSpMkLst>
              <pc:docMk/>
              <pc:sldMasterMk cId="0" sldId="2147483682"/>
              <pc:sldLayoutMk cId="0" sldId="2147483683"/>
              <ac:grpSpMk id="2" creationId="{62378EFA-CA97-4F74-449A-DF90D4703B84}"/>
            </ac:grpSpMkLst>
          </pc:grpChg>
          <pc:picChg chg="add mod">
            <ac:chgData name="GOMEZ, Paula" userId="c93cf399-3ed7-4230-9282-8831e3fe5ae7" providerId="ADAL" clId="{42EB097D-8A57-4C9D-BA6D-27BC480F0E07}" dt="2024-11-12T14:01:50.312" v="23"/>
            <ac:picMkLst>
              <pc:docMk/>
              <pc:sldMasterMk cId="0" sldId="2147483682"/>
              <pc:sldLayoutMk cId="0" sldId="2147483683"/>
              <ac:picMk id="4" creationId="{C5C28B87-A3C2-57BA-CD97-C2CAB3A015A4}"/>
            </ac:picMkLst>
          </pc:picChg>
          <pc:picChg chg="add mod">
            <ac:chgData name="GOMEZ, Paula" userId="c93cf399-3ed7-4230-9282-8831e3fe5ae7" providerId="ADAL" clId="{42EB097D-8A57-4C9D-BA6D-27BC480F0E07}" dt="2024-11-12T14:01:50.312" v="23"/>
            <ac:picMkLst>
              <pc:docMk/>
              <pc:sldMasterMk cId="0" sldId="2147483682"/>
              <pc:sldLayoutMk cId="0" sldId="2147483683"/>
              <ac:picMk id="5" creationId="{DF58A183-E4E1-107E-EC22-6F9947E2380B}"/>
            </ac:picMkLst>
          </pc:picChg>
          <pc:picChg chg="add mod">
            <ac:chgData name="GOMEZ, Paula" userId="c93cf399-3ed7-4230-9282-8831e3fe5ae7" providerId="ADAL" clId="{42EB097D-8A57-4C9D-BA6D-27BC480F0E07}" dt="2024-11-12T14:02:17.586" v="26" actId="1076"/>
            <ac:picMkLst>
              <pc:docMk/>
              <pc:sldMasterMk cId="0" sldId="2147483682"/>
              <pc:sldLayoutMk cId="0" sldId="2147483683"/>
              <ac:picMk id="6" creationId="{F0463A1A-0AEE-C102-C87A-D2C0A4AE678F}"/>
            </ac:picMkLst>
          </pc:picChg>
          <pc:picChg chg="del">
            <ac:chgData name="GOMEZ, Paula" userId="c93cf399-3ed7-4230-9282-8831e3fe5ae7" providerId="ADAL" clId="{42EB097D-8A57-4C9D-BA6D-27BC480F0E07}" dt="2024-11-12T14:01:35.050" v="17" actId="478"/>
            <ac:picMkLst>
              <pc:docMk/>
              <pc:sldMasterMk cId="0" sldId="2147483682"/>
              <pc:sldLayoutMk cId="0" sldId="2147483683"/>
              <ac:picMk id="17" creationId="{0066D8E5-801A-4B01-83B4-EBE258844B0A}"/>
            </ac:picMkLst>
          </pc:picChg>
          <pc:picChg chg="del">
            <ac:chgData name="GOMEZ, Paula" userId="c93cf399-3ed7-4230-9282-8831e3fe5ae7" providerId="ADAL" clId="{42EB097D-8A57-4C9D-BA6D-27BC480F0E07}" dt="2024-11-12T14:01:38.177" v="22" actId="478"/>
            <ac:picMkLst>
              <pc:docMk/>
              <pc:sldMasterMk cId="0" sldId="2147483682"/>
              <pc:sldLayoutMk cId="0" sldId="2147483683"/>
              <ac:picMk id="24" creationId="{00000000-0000-0000-0000-000000000000}"/>
            </ac:picMkLst>
          </pc:picChg>
          <pc:picChg chg="del">
            <ac:chgData name="GOMEZ, Paula" userId="c93cf399-3ed7-4230-9282-8831e3fe5ae7" providerId="ADAL" clId="{42EB097D-8A57-4C9D-BA6D-27BC480F0E07}" dt="2024-11-12T14:01:35.592" v="18" actId="478"/>
            <ac:picMkLst>
              <pc:docMk/>
              <pc:sldMasterMk cId="0" sldId="2147483682"/>
              <pc:sldLayoutMk cId="0" sldId="2147483683"/>
              <ac:picMk id="25" creationId="{00000000-0000-0000-0000-000000000000}"/>
            </ac:picMkLst>
          </pc:picChg>
          <pc:picChg chg="del">
            <ac:chgData name="GOMEZ, Paula" userId="c93cf399-3ed7-4230-9282-8831e3fe5ae7" providerId="ADAL" clId="{42EB097D-8A57-4C9D-BA6D-27BC480F0E07}" dt="2024-11-12T14:01:37.505" v="21" actId="478"/>
            <ac:picMkLst>
              <pc:docMk/>
              <pc:sldMasterMk cId="0" sldId="2147483682"/>
              <pc:sldLayoutMk cId="0" sldId="2147483683"/>
              <ac:picMk id="27" creationId="{00000000-0000-0000-0000-000000000000}"/>
            </ac:picMkLst>
          </pc:picChg>
          <pc:picChg chg="del">
            <ac:chgData name="GOMEZ, Paula" userId="c93cf399-3ed7-4230-9282-8831e3fe5ae7" providerId="ADAL" clId="{42EB097D-8A57-4C9D-BA6D-27BC480F0E07}" dt="2024-11-12T14:01:34.234" v="16" actId="478"/>
            <ac:picMkLst>
              <pc:docMk/>
              <pc:sldMasterMk cId="0" sldId="2147483682"/>
              <pc:sldLayoutMk cId="0" sldId="2147483683"/>
              <ac:picMk id="28" creationId="{00000000-0000-0000-0000-000000000000}"/>
            </ac:picMkLst>
          </pc:picChg>
          <pc:picChg chg="del mod">
            <ac:chgData name="GOMEZ, Paula" userId="c93cf399-3ed7-4230-9282-8831e3fe5ae7" providerId="ADAL" clId="{42EB097D-8A57-4C9D-BA6D-27BC480F0E07}" dt="2024-11-12T14:01:36.848" v="20" actId="478"/>
            <ac:picMkLst>
              <pc:docMk/>
              <pc:sldMasterMk cId="0" sldId="2147483682"/>
              <pc:sldLayoutMk cId="0" sldId="2147483683"/>
              <ac:picMk id="32" creationId="{00000000-0000-0000-0000-000000000000}"/>
            </ac:picMkLst>
          </pc:picChg>
        </pc:sldLayoutChg>
      </pc:sldMasterChg>
    </pc:docChg>
  </pc:docChgLst>
  <pc:docChgLst>
    <pc:chgData name="Medina, Emily (CDC/GHC/DGHP) (CTR)" userId="8a698838-2520-4271-a29d-c2cd48c8a7c8" providerId="ADAL" clId="{B9149849-DAA3-4F61-8DA8-B78971F9B899}"/>
    <pc:docChg chg="modSld">
      <pc:chgData name="Medina, Emily (CDC/GHC/DGHP) (CTR)" userId="8a698838-2520-4271-a29d-c2cd48c8a7c8" providerId="ADAL" clId="{B9149849-DAA3-4F61-8DA8-B78971F9B899}" dt="2024-07-31T14:57:06.144" v="2" actId="20577"/>
      <pc:docMkLst>
        <pc:docMk/>
      </pc:docMkLst>
      <pc:sldChg chg="modNotesTx">
        <pc:chgData name="Medina, Emily (CDC/GHC/DGHP) (CTR)" userId="8a698838-2520-4271-a29d-c2cd48c8a7c8" providerId="ADAL" clId="{B9149849-DAA3-4F61-8DA8-B78971F9B899}" dt="2024-07-31T14:55:41.028" v="1" actId="6549"/>
        <pc:sldMkLst>
          <pc:docMk/>
          <pc:sldMk cId="1544767025" sldId="4626"/>
        </pc:sldMkLst>
      </pc:sldChg>
      <pc:sldChg chg="modNotesTx">
        <pc:chgData name="Medina, Emily (CDC/GHC/DGHP) (CTR)" userId="8a698838-2520-4271-a29d-c2cd48c8a7c8" providerId="ADAL" clId="{B9149849-DAA3-4F61-8DA8-B78971F9B899}" dt="2024-07-31T14:57:06.144" v="2" actId="20577"/>
        <pc:sldMkLst>
          <pc:docMk/>
          <pc:sldMk cId="2770052476" sldId="4675"/>
        </pc:sldMkLst>
      </pc:sldChg>
    </pc:docChg>
  </pc:docChgLst>
  <pc:docChgLst>
    <pc:chgData name="EZZINE, Hind" userId="S::ezzineh@who.int::edcab00f-6318-46e5-a4a9-188b01ee222f" providerId="AD" clId="Web-{9FB53645-49B9-9B82-8C46-19A79A72FAC4}"/>
    <pc:docChg chg="modSld">
      <pc:chgData name="EZZINE, Hind" userId="S::ezzineh@who.int::edcab00f-6318-46e5-a4a9-188b01ee222f" providerId="AD" clId="Web-{9FB53645-49B9-9B82-8C46-19A79A72FAC4}" dt="2023-09-18T12:47:12.129" v="366"/>
      <pc:docMkLst>
        <pc:docMk/>
      </pc:docMkLst>
      <pc:sldChg chg="modNotes">
        <pc:chgData name="EZZINE, Hind" userId="S::ezzineh@who.int::edcab00f-6318-46e5-a4a9-188b01ee222f" providerId="AD" clId="Web-{9FB53645-49B9-9B82-8C46-19A79A72FAC4}" dt="2023-09-18T12:45:03.885" v="359"/>
        <pc:sldMkLst>
          <pc:docMk/>
          <pc:sldMk cId="2770052476" sldId="4675"/>
        </pc:sldMkLst>
      </pc:sldChg>
      <pc:sldChg chg="modNotes">
        <pc:chgData name="EZZINE, Hind" userId="S::ezzineh@who.int::edcab00f-6318-46e5-a4a9-188b01ee222f" providerId="AD" clId="Web-{9FB53645-49B9-9B82-8C46-19A79A72FAC4}" dt="2023-09-18T12:44:48.118" v="357"/>
        <pc:sldMkLst>
          <pc:docMk/>
          <pc:sldMk cId="1072678849" sldId="4676"/>
        </pc:sldMkLst>
      </pc:sldChg>
      <pc:sldChg chg="addSp modSp addCm modNotes">
        <pc:chgData name="EZZINE, Hind" userId="S::ezzineh@who.int::edcab00f-6318-46e5-a4a9-188b01ee222f" providerId="AD" clId="Web-{9FB53645-49B9-9B82-8C46-19A79A72FAC4}" dt="2023-09-18T12:47:12.129" v="366"/>
        <pc:sldMkLst>
          <pc:docMk/>
          <pc:sldMk cId="1708097471" sldId="4692"/>
        </pc:sldMkLst>
        <pc:spChg chg="mod">
          <ac:chgData name="EZZINE, Hind" userId="S::ezzineh@who.int::edcab00f-6318-46e5-a4a9-188b01ee222f" providerId="AD" clId="Web-{9FB53645-49B9-9B82-8C46-19A79A72FAC4}" dt="2023-09-18T12:44:24.866" v="355" actId="14100"/>
          <ac:spMkLst>
            <pc:docMk/>
            <pc:sldMk cId="1708097471" sldId="4692"/>
            <ac:spMk id="2" creationId="{61DE11F9-DBAC-3A1E-C8FD-FB3D27C8FE71}"/>
          </ac:spMkLst>
        </pc:spChg>
        <pc:spChg chg="mod">
          <ac:chgData name="EZZINE, Hind" userId="S::ezzineh@who.int::edcab00f-6318-46e5-a4a9-188b01ee222f" providerId="AD" clId="Web-{9FB53645-49B9-9B82-8C46-19A79A72FAC4}" dt="2023-09-18T12:33:11.376" v="126" actId="20577"/>
          <ac:spMkLst>
            <pc:docMk/>
            <pc:sldMk cId="1708097471" sldId="4692"/>
            <ac:spMk id="7" creationId="{00000000-0000-0000-0000-000000000000}"/>
          </ac:spMkLst>
        </pc:spChg>
        <pc:graphicFrameChg chg="add mod modGraphic">
          <ac:chgData name="EZZINE, Hind" userId="S::ezzineh@who.int::edcab00f-6318-46e5-a4a9-188b01ee222f" providerId="AD" clId="Web-{9FB53645-49B9-9B82-8C46-19A79A72FAC4}" dt="2023-09-18T12:47:07.129" v="365"/>
          <ac:graphicFrameMkLst>
            <pc:docMk/>
            <pc:sldMk cId="1708097471" sldId="4692"/>
            <ac:graphicFrameMk id="5" creationId="{6FB27A90-4F6D-8E1D-629F-A6158A5D0FBD}"/>
          </ac:graphicFrameMkLst>
        </pc:graphicFrameChg>
      </pc:sldChg>
    </pc:docChg>
  </pc:docChgLst>
  <pc:docChgLst>
    <pc:chgData name="EZZINE, Hind" userId="S::ezzineh@who.int::edcab00f-6318-46e5-a4a9-188b01ee222f" providerId="AD" clId="Web-{CC4292F9-6D3C-451A-64DC-E66E20AC3E77}"/>
    <pc:docChg chg="addSld modSld addMainMaster">
      <pc:chgData name="EZZINE, Hind" userId="S::ezzineh@who.int::edcab00f-6318-46e5-a4a9-188b01ee222f" providerId="AD" clId="Web-{CC4292F9-6D3C-451A-64DC-E66E20AC3E77}" dt="2023-07-21T17:59:56.513" v="34"/>
      <pc:docMkLst>
        <pc:docMk/>
      </pc:docMkLst>
      <pc:sldChg chg="addSp delSp modSp">
        <pc:chgData name="EZZINE, Hind" userId="S::ezzineh@who.int::edcab00f-6318-46e5-a4a9-188b01ee222f" providerId="AD" clId="Web-{CC4292F9-6D3C-451A-64DC-E66E20AC3E77}" dt="2023-07-21T17:56:58.301" v="15"/>
        <pc:sldMkLst>
          <pc:docMk/>
          <pc:sldMk cId="1595503697" sldId="4617"/>
        </pc:sldMkLst>
        <pc:spChg chg="add del mod">
          <ac:chgData name="EZZINE, Hind" userId="S::ezzineh@who.int::edcab00f-6318-46e5-a4a9-188b01ee222f" providerId="AD" clId="Web-{CC4292F9-6D3C-451A-64DC-E66E20AC3E77}" dt="2023-07-21T17:55:51.472" v="3"/>
          <ac:spMkLst>
            <pc:docMk/>
            <pc:sldMk cId="1595503697" sldId="4617"/>
            <ac:spMk id="4" creationId="{A78C12C1-269B-F494-ECC9-E7A4AE0DF995}"/>
          </ac:spMkLst>
        </pc:spChg>
        <pc:spChg chg="add del mod">
          <ac:chgData name="EZZINE, Hind" userId="S::ezzineh@who.int::edcab00f-6318-46e5-a4a9-188b01ee222f" providerId="AD" clId="Web-{CC4292F9-6D3C-451A-64DC-E66E20AC3E77}" dt="2023-07-21T17:55:59.066" v="7"/>
          <ac:spMkLst>
            <pc:docMk/>
            <pc:sldMk cId="1595503697" sldId="4617"/>
            <ac:spMk id="5" creationId="{4A48EB44-F5E5-158C-92D9-A6A4E54F9048}"/>
          </ac:spMkLst>
        </pc:spChg>
        <pc:spChg chg="add del mod">
          <ac:chgData name="EZZINE, Hind" userId="S::ezzineh@who.int::edcab00f-6318-46e5-a4a9-188b01ee222f" providerId="AD" clId="Web-{CC4292F9-6D3C-451A-64DC-E66E20AC3E77}" dt="2023-07-21T17:56:18.582" v="11"/>
          <ac:spMkLst>
            <pc:docMk/>
            <pc:sldMk cId="1595503697" sldId="4617"/>
            <ac:spMk id="6" creationId="{2BD1720A-5CA0-5613-FDC9-73B8ED88F814}"/>
          </ac:spMkLst>
        </pc:spChg>
        <pc:spChg chg="add del mod">
          <ac:chgData name="EZZINE, Hind" userId="S::ezzineh@who.int::edcab00f-6318-46e5-a4a9-188b01ee222f" providerId="AD" clId="Web-{CC4292F9-6D3C-451A-64DC-E66E20AC3E77}" dt="2023-07-21T17:56:58.301" v="15"/>
          <ac:spMkLst>
            <pc:docMk/>
            <pc:sldMk cId="1595503697" sldId="4617"/>
            <ac:spMk id="7" creationId="{C08D02D5-FA13-EEAA-4884-5A646958A9A0}"/>
          </ac:spMkLst>
        </pc:spChg>
      </pc:sldChg>
      <pc:sldChg chg="modSp">
        <pc:chgData name="EZZINE, Hind" userId="S::ezzineh@who.int::edcab00f-6318-46e5-a4a9-188b01ee222f" providerId="AD" clId="Web-{CC4292F9-6D3C-451A-64DC-E66E20AC3E77}" dt="2023-07-21T17:58:12.167" v="18" actId="1076"/>
        <pc:sldMkLst>
          <pc:docMk/>
          <pc:sldMk cId="4204276616" sldId="4646"/>
        </pc:sldMkLst>
        <pc:spChg chg="mod">
          <ac:chgData name="EZZINE, Hind" userId="S::ezzineh@who.int::edcab00f-6318-46e5-a4a9-188b01ee222f" providerId="AD" clId="Web-{CC4292F9-6D3C-451A-64DC-E66E20AC3E77}" dt="2023-07-21T17:57:52.260" v="16" actId="1076"/>
          <ac:spMkLst>
            <pc:docMk/>
            <pc:sldMk cId="4204276616" sldId="4646"/>
            <ac:spMk id="2" creationId="{7124847B-46F9-8DBB-F0B7-66CC7C76036D}"/>
          </ac:spMkLst>
        </pc:spChg>
        <pc:spChg chg="mod">
          <ac:chgData name="EZZINE, Hind" userId="S::ezzineh@who.int::edcab00f-6318-46e5-a4a9-188b01ee222f" providerId="AD" clId="Web-{CC4292F9-6D3C-451A-64DC-E66E20AC3E77}" dt="2023-07-21T17:58:12.167" v="18" actId="1076"/>
          <ac:spMkLst>
            <pc:docMk/>
            <pc:sldMk cId="4204276616" sldId="4646"/>
            <ac:spMk id="3" creationId="{F616A3B0-2255-3686-FFE2-20A1005A6141}"/>
          </ac:spMkLst>
        </pc:spChg>
      </pc:sldChg>
      <pc:sldChg chg="add">
        <pc:chgData name="EZZINE, Hind" userId="S::ezzineh@who.int::edcab00f-6318-46e5-a4a9-188b01ee222f" providerId="AD" clId="Web-{CC4292F9-6D3C-451A-64DC-E66E20AC3E77}" dt="2023-07-21T17:59:54.763" v="19"/>
        <pc:sldMkLst>
          <pc:docMk/>
          <pc:sldMk cId="2022495480" sldId="4657"/>
        </pc:sldMkLst>
      </pc:sldChg>
      <pc:sldChg chg="add">
        <pc:chgData name="EZZINE, Hind" userId="S::ezzineh@who.int::edcab00f-6318-46e5-a4a9-188b01ee222f" providerId="AD" clId="Web-{CC4292F9-6D3C-451A-64DC-E66E20AC3E77}" dt="2023-07-21T17:59:54.888" v="20"/>
        <pc:sldMkLst>
          <pc:docMk/>
          <pc:sldMk cId="1746278210" sldId="4658"/>
        </pc:sldMkLst>
      </pc:sldChg>
      <pc:sldChg chg="add">
        <pc:chgData name="EZZINE, Hind" userId="S::ezzineh@who.int::edcab00f-6318-46e5-a4a9-188b01ee222f" providerId="AD" clId="Web-{CC4292F9-6D3C-451A-64DC-E66E20AC3E77}" dt="2023-07-21T17:59:54.997" v="21"/>
        <pc:sldMkLst>
          <pc:docMk/>
          <pc:sldMk cId="1418307686" sldId="4659"/>
        </pc:sldMkLst>
      </pc:sldChg>
      <pc:sldChg chg="add">
        <pc:chgData name="EZZINE, Hind" userId="S::ezzineh@who.int::edcab00f-6318-46e5-a4a9-188b01ee222f" providerId="AD" clId="Web-{CC4292F9-6D3C-451A-64DC-E66E20AC3E77}" dt="2023-07-21T17:59:55.106" v="22"/>
        <pc:sldMkLst>
          <pc:docMk/>
          <pc:sldMk cId="3183812070" sldId="4660"/>
        </pc:sldMkLst>
      </pc:sldChg>
      <pc:sldChg chg="add">
        <pc:chgData name="EZZINE, Hind" userId="S::ezzineh@who.int::edcab00f-6318-46e5-a4a9-188b01ee222f" providerId="AD" clId="Web-{CC4292F9-6D3C-451A-64DC-E66E20AC3E77}" dt="2023-07-21T17:59:55.216" v="23"/>
        <pc:sldMkLst>
          <pc:docMk/>
          <pc:sldMk cId="3367334076" sldId="4661"/>
        </pc:sldMkLst>
      </pc:sldChg>
      <pc:sldChg chg="add">
        <pc:chgData name="EZZINE, Hind" userId="S::ezzineh@who.int::edcab00f-6318-46e5-a4a9-188b01ee222f" providerId="AD" clId="Web-{CC4292F9-6D3C-451A-64DC-E66E20AC3E77}" dt="2023-07-21T17:59:55.278" v="24"/>
        <pc:sldMkLst>
          <pc:docMk/>
          <pc:sldMk cId="2644177678" sldId="4662"/>
        </pc:sldMkLst>
      </pc:sldChg>
      <pc:sldChg chg="add">
        <pc:chgData name="EZZINE, Hind" userId="S::ezzineh@who.int::edcab00f-6318-46e5-a4a9-188b01ee222f" providerId="AD" clId="Web-{CC4292F9-6D3C-451A-64DC-E66E20AC3E77}" dt="2023-07-21T17:59:55.357" v="25"/>
        <pc:sldMkLst>
          <pc:docMk/>
          <pc:sldMk cId="604831127" sldId="4663"/>
        </pc:sldMkLst>
      </pc:sldChg>
      <pc:sldChg chg="add">
        <pc:chgData name="EZZINE, Hind" userId="S::ezzineh@who.int::edcab00f-6318-46e5-a4a9-188b01ee222f" providerId="AD" clId="Web-{CC4292F9-6D3C-451A-64DC-E66E20AC3E77}" dt="2023-07-21T17:59:55.497" v="26"/>
        <pc:sldMkLst>
          <pc:docMk/>
          <pc:sldMk cId="3422504353" sldId="4664"/>
        </pc:sldMkLst>
      </pc:sldChg>
      <pc:sldChg chg="add">
        <pc:chgData name="EZZINE, Hind" userId="S::ezzineh@who.int::edcab00f-6318-46e5-a4a9-188b01ee222f" providerId="AD" clId="Web-{CC4292F9-6D3C-451A-64DC-E66E20AC3E77}" dt="2023-07-21T17:59:55.591" v="27"/>
        <pc:sldMkLst>
          <pc:docMk/>
          <pc:sldMk cId="2013367075" sldId="4665"/>
        </pc:sldMkLst>
      </pc:sldChg>
      <pc:sldChg chg="add">
        <pc:chgData name="EZZINE, Hind" userId="S::ezzineh@who.int::edcab00f-6318-46e5-a4a9-188b01ee222f" providerId="AD" clId="Web-{CC4292F9-6D3C-451A-64DC-E66E20AC3E77}" dt="2023-07-21T17:59:55.685" v="28"/>
        <pc:sldMkLst>
          <pc:docMk/>
          <pc:sldMk cId="1472236942" sldId="4666"/>
        </pc:sldMkLst>
      </pc:sldChg>
      <pc:sldChg chg="add">
        <pc:chgData name="EZZINE, Hind" userId="S::ezzineh@who.int::edcab00f-6318-46e5-a4a9-188b01ee222f" providerId="AD" clId="Web-{CC4292F9-6D3C-451A-64DC-E66E20AC3E77}" dt="2023-07-21T17:59:55.872" v="29"/>
        <pc:sldMkLst>
          <pc:docMk/>
          <pc:sldMk cId="1017777587" sldId="4667"/>
        </pc:sldMkLst>
      </pc:sldChg>
      <pc:sldChg chg="add">
        <pc:chgData name="EZZINE, Hind" userId="S::ezzineh@who.int::edcab00f-6318-46e5-a4a9-188b01ee222f" providerId="AD" clId="Web-{CC4292F9-6D3C-451A-64DC-E66E20AC3E77}" dt="2023-07-21T17:59:56.013" v="30"/>
        <pc:sldMkLst>
          <pc:docMk/>
          <pc:sldMk cId="1671055413" sldId="4668"/>
        </pc:sldMkLst>
      </pc:sldChg>
      <pc:sldChg chg="add">
        <pc:chgData name="EZZINE, Hind" userId="S::ezzineh@who.int::edcab00f-6318-46e5-a4a9-188b01ee222f" providerId="AD" clId="Web-{CC4292F9-6D3C-451A-64DC-E66E20AC3E77}" dt="2023-07-21T17:59:56.106" v="31"/>
        <pc:sldMkLst>
          <pc:docMk/>
          <pc:sldMk cId="121973185" sldId="4669"/>
        </pc:sldMkLst>
      </pc:sldChg>
      <pc:sldChg chg="add">
        <pc:chgData name="EZZINE, Hind" userId="S::ezzineh@who.int::edcab00f-6318-46e5-a4a9-188b01ee222f" providerId="AD" clId="Web-{CC4292F9-6D3C-451A-64DC-E66E20AC3E77}" dt="2023-07-21T17:59:56.310" v="32"/>
        <pc:sldMkLst>
          <pc:docMk/>
          <pc:sldMk cId="2520591176" sldId="4670"/>
        </pc:sldMkLst>
      </pc:sldChg>
      <pc:sldChg chg="add">
        <pc:chgData name="EZZINE, Hind" userId="S::ezzineh@who.int::edcab00f-6318-46e5-a4a9-188b01ee222f" providerId="AD" clId="Web-{CC4292F9-6D3C-451A-64DC-E66E20AC3E77}" dt="2023-07-21T17:59:56.403" v="33"/>
        <pc:sldMkLst>
          <pc:docMk/>
          <pc:sldMk cId="1269308071" sldId="4671"/>
        </pc:sldMkLst>
      </pc:sldChg>
      <pc:sldChg chg="add">
        <pc:chgData name="EZZINE, Hind" userId="S::ezzineh@who.int::edcab00f-6318-46e5-a4a9-188b01ee222f" providerId="AD" clId="Web-{CC4292F9-6D3C-451A-64DC-E66E20AC3E77}" dt="2023-07-21T17:59:56.513" v="34"/>
        <pc:sldMkLst>
          <pc:docMk/>
          <pc:sldMk cId="3365469977" sldId="4672"/>
        </pc:sldMkLst>
      </pc:sldChg>
      <pc:sldMasterChg chg="add addSldLayout">
        <pc:chgData name="EZZINE, Hind" userId="S::ezzineh@who.int::edcab00f-6318-46e5-a4a9-188b01ee222f" providerId="AD" clId="Web-{CC4292F9-6D3C-451A-64DC-E66E20AC3E77}" dt="2023-07-21T17:59:54.763" v="19"/>
        <pc:sldMasterMkLst>
          <pc:docMk/>
          <pc:sldMasterMk cId="0" sldId="2147483881"/>
        </pc:sldMasterMkLst>
        <pc:sldLayoutChg chg="add">
          <pc:chgData name="EZZINE, Hind" userId="S::ezzineh@who.int::edcab00f-6318-46e5-a4a9-188b01ee222f" providerId="AD" clId="Web-{CC4292F9-6D3C-451A-64DC-E66E20AC3E77}" dt="2023-07-21T17:59:54.763" v="19"/>
          <pc:sldLayoutMkLst>
            <pc:docMk/>
            <pc:sldMasterMk cId="0" sldId="2147483881"/>
            <pc:sldLayoutMk cId="0" sldId="2147483663"/>
          </pc:sldLayoutMkLst>
        </pc:sldLayoutChg>
        <pc:sldLayoutChg chg="add">
          <pc:chgData name="EZZINE, Hind" userId="S::ezzineh@who.int::edcab00f-6318-46e5-a4a9-188b01ee222f" providerId="AD" clId="Web-{CC4292F9-6D3C-451A-64DC-E66E20AC3E77}" dt="2023-07-21T17:59:54.763" v="19"/>
          <pc:sldLayoutMkLst>
            <pc:docMk/>
            <pc:sldMasterMk cId="0" sldId="2147483881"/>
            <pc:sldLayoutMk cId="0" sldId="2147483664"/>
          </pc:sldLayoutMkLst>
        </pc:sldLayoutChg>
        <pc:sldLayoutChg chg="add">
          <pc:chgData name="EZZINE, Hind" userId="S::ezzineh@who.int::edcab00f-6318-46e5-a4a9-188b01ee222f" providerId="AD" clId="Web-{CC4292F9-6D3C-451A-64DC-E66E20AC3E77}" dt="2023-07-21T17:59:54.763" v="19"/>
          <pc:sldLayoutMkLst>
            <pc:docMk/>
            <pc:sldMasterMk cId="0" sldId="2147483881"/>
            <pc:sldLayoutMk cId="0" sldId="2147483688"/>
          </pc:sldLayoutMkLst>
        </pc:sldLayoutChg>
        <pc:sldLayoutChg chg="add">
          <pc:chgData name="EZZINE, Hind" userId="S::ezzineh@who.int::edcab00f-6318-46e5-a4a9-188b01ee222f" providerId="AD" clId="Web-{CC4292F9-6D3C-451A-64DC-E66E20AC3E77}" dt="2023-07-21T17:59:54.763" v="19"/>
          <pc:sldLayoutMkLst>
            <pc:docMk/>
            <pc:sldMasterMk cId="0" sldId="2147483881"/>
            <pc:sldLayoutMk cId="0" sldId="2147483693"/>
          </pc:sldLayoutMkLst>
        </pc:sldLayoutChg>
        <pc:sldLayoutChg chg="add">
          <pc:chgData name="EZZINE, Hind" userId="S::ezzineh@who.int::edcab00f-6318-46e5-a4a9-188b01ee222f" providerId="AD" clId="Web-{CC4292F9-6D3C-451A-64DC-E66E20AC3E77}" dt="2023-07-21T17:59:54.763" v="19"/>
          <pc:sldLayoutMkLst>
            <pc:docMk/>
            <pc:sldMasterMk cId="0" sldId="2147483881"/>
            <pc:sldLayoutMk cId="4205336573" sldId="2147483775"/>
          </pc:sldLayoutMkLst>
        </pc:sldLayoutChg>
        <pc:sldLayoutChg chg="add">
          <pc:chgData name="EZZINE, Hind" userId="S::ezzineh@who.int::edcab00f-6318-46e5-a4a9-188b01ee222f" providerId="AD" clId="Web-{CC4292F9-6D3C-451A-64DC-E66E20AC3E77}" dt="2023-07-21T17:59:54.763" v="19"/>
          <pc:sldLayoutMkLst>
            <pc:docMk/>
            <pc:sldMasterMk cId="0" sldId="2147483881"/>
            <pc:sldLayoutMk cId="1194917028" sldId="2147483776"/>
          </pc:sldLayoutMkLst>
        </pc:sldLayoutChg>
        <pc:sldLayoutChg chg="add">
          <pc:chgData name="EZZINE, Hind" userId="S::ezzineh@who.int::edcab00f-6318-46e5-a4a9-188b01ee222f" providerId="AD" clId="Web-{CC4292F9-6D3C-451A-64DC-E66E20AC3E77}" dt="2023-07-21T17:59:54.763" v="19"/>
          <pc:sldLayoutMkLst>
            <pc:docMk/>
            <pc:sldMasterMk cId="0" sldId="2147483881"/>
            <pc:sldLayoutMk cId="0" sldId="2147483882"/>
          </pc:sldLayoutMkLst>
        </pc:sldLayoutChg>
        <pc:sldLayoutChg chg="add">
          <pc:chgData name="EZZINE, Hind" userId="S::ezzineh@who.int::edcab00f-6318-46e5-a4a9-188b01ee222f" providerId="AD" clId="Web-{CC4292F9-6D3C-451A-64DC-E66E20AC3E77}" dt="2023-07-21T17:59:54.763" v="19"/>
          <pc:sldLayoutMkLst>
            <pc:docMk/>
            <pc:sldMasterMk cId="0" sldId="2147483881"/>
            <pc:sldLayoutMk cId="0" sldId="2147483883"/>
          </pc:sldLayoutMkLst>
        </pc:sldLayoutChg>
        <pc:sldLayoutChg chg="add">
          <pc:chgData name="EZZINE, Hind" userId="S::ezzineh@who.int::edcab00f-6318-46e5-a4a9-188b01ee222f" providerId="AD" clId="Web-{CC4292F9-6D3C-451A-64DC-E66E20AC3E77}" dt="2023-07-21T17:59:54.763" v="19"/>
          <pc:sldLayoutMkLst>
            <pc:docMk/>
            <pc:sldMasterMk cId="0" sldId="2147483881"/>
            <pc:sldLayoutMk cId="0" sldId="2147483884"/>
          </pc:sldLayoutMkLst>
        </pc:sldLayoutChg>
        <pc:sldLayoutChg chg="add">
          <pc:chgData name="EZZINE, Hind" userId="S::ezzineh@who.int::edcab00f-6318-46e5-a4a9-188b01ee222f" providerId="AD" clId="Web-{CC4292F9-6D3C-451A-64DC-E66E20AC3E77}" dt="2023-07-21T17:59:54.763" v="19"/>
          <pc:sldLayoutMkLst>
            <pc:docMk/>
            <pc:sldMasterMk cId="0" sldId="2147483881"/>
            <pc:sldLayoutMk cId="0" sldId="2147483885"/>
          </pc:sldLayoutMkLst>
        </pc:sldLayoutChg>
        <pc:sldLayoutChg chg="add">
          <pc:chgData name="EZZINE, Hind" userId="S::ezzineh@who.int::edcab00f-6318-46e5-a4a9-188b01ee222f" providerId="AD" clId="Web-{CC4292F9-6D3C-451A-64DC-E66E20AC3E77}" dt="2023-07-21T17:59:54.763" v="19"/>
          <pc:sldLayoutMkLst>
            <pc:docMk/>
            <pc:sldMasterMk cId="0" sldId="2147483881"/>
            <pc:sldLayoutMk cId="0" sldId="2147483886"/>
          </pc:sldLayoutMkLst>
        </pc:sldLayoutChg>
        <pc:sldLayoutChg chg="add">
          <pc:chgData name="EZZINE, Hind" userId="S::ezzineh@who.int::edcab00f-6318-46e5-a4a9-188b01ee222f" providerId="AD" clId="Web-{CC4292F9-6D3C-451A-64DC-E66E20AC3E77}" dt="2023-07-21T17:59:54.763" v="19"/>
          <pc:sldLayoutMkLst>
            <pc:docMk/>
            <pc:sldMasterMk cId="0" sldId="2147483881"/>
            <pc:sldLayoutMk cId="0" sldId="2147483887"/>
          </pc:sldLayoutMkLst>
        </pc:sldLayoutChg>
        <pc:sldLayoutChg chg="add">
          <pc:chgData name="EZZINE, Hind" userId="S::ezzineh@who.int::edcab00f-6318-46e5-a4a9-188b01ee222f" providerId="AD" clId="Web-{CC4292F9-6D3C-451A-64DC-E66E20AC3E77}" dt="2023-07-21T17:59:54.763" v="19"/>
          <pc:sldLayoutMkLst>
            <pc:docMk/>
            <pc:sldMasterMk cId="0" sldId="2147483881"/>
            <pc:sldLayoutMk cId="0" sldId="2147483888"/>
          </pc:sldLayoutMkLst>
        </pc:sldLayoutChg>
        <pc:sldLayoutChg chg="add">
          <pc:chgData name="EZZINE, Hind" userId="S::ezzineh@who.int::edcab00f-6318-46e5-a4a9-188b01ee222f" providerId="AD" clId="Web-{CC4292F9-6D3C-451A-64DC-E66E20AC3E77}" dt="2023-07-21T17:59:54.763" v="19"/>
          <pc:sldLayoutMkLst>
            <pc:docMk/>
            <pc:sldMasterMk cId="0" sldId="2147483881"/>
            <pc:sldLayoutMk cId="0" sldId="2147483889"/>
          </pc:sldLayoutMkLst>
        </pc:sldLayoutChg>
        <pc:sldLayoutChg chg="add">
          <pc:chgData name="EZZINE, Hind" userId="S::ezzineh@who.int::edcab00f-6318-46e5-a4a9-188b01ee222f" providerId="AD" clId="Web-{CC4292F9-6D3C-451A-64DC-E66E20AC3E77}" dt="2023-07-21T17:59:54.763" v="19"/>
          <pc:sldLayoutMkLst>
            <pc:docMk/>
            <pc:sldMasterMk cId="0" sldId="2147483881"/>
            <pc:sldLayoutMk cId="0" sldId="2147483890"/>
          </pc:sldLayoutMkLst>
        </pc:sldLayoutChg>
        <pc:sldLayoutChg chg="add">
          <pc:chgData name="EZZINE, Hind" userId="S::ezzineh@who.int::edcab00f-6318-46e5-a4a9-188b01ee222f" providerId="AD" clId="Web-{CC4292F9-6D3C-451A-64DC-E66E20AC3E77}" dt="2023-07-21T17:59:54.763" v="19"/>
          <pc:sldLayoutMkLst>
            <pc:docMk/>
            <pc:sldMasterMk cId="0" sldId="2147483881"/>
            <pc:sldLayoutMk cId="0" sldId="2147483891"/>
          </pc:sldLayoutMkLst>
        </pc:sldLayoutChg>
        <pc:sldLayoutChg chg="add">
          <pc:chgData name="EZZINE, Hind" userId="S::ezzineh@who.int::edcab00f-6318-46e5-a4a9-188b01ee222f" providerId="AD" clId="Web-{CC4292F9-6D3C-451A-64DC-E66E20AC3E77}" dt="2023-07-21T17:59:54.763" v="19"/>
          <pc:sldLayoutMkLst>
            <pc:docMk/>
            <pc:sldMasterMk cId="0" sldId="2147483881"/>
            <pc:sldLayoutMk cId="0" sldId="2147483892"/>
          </pc:sldLayoutMkLst>
        </pc:sldLayoutChg>
        <pc:sldLayoutChg chg="add">
          <pc:chgData name="EZZINE, Hind" userId="S::ezzineh@who.int::edcab00f-6318-46e5-a4a9-188b01ee222f" providerId="AD" clId="Web-{CC4292F9-6D3C-451A-64DC-E66E20AC3E77}" dt="2023-07-21T17:59:54.763" v="19"/>
          <pc:sldLayoutMkLst>
            <pc:docMk/>
            <pc:sldMasterMk cId="0" sldId="2147483881"/>
            <pc:sldLayoutMk cId="0" sldId="2147483893"/>
          </pc:sldLayoutMkLst>
        </pc:sldLayoutChg>
        <pc:sldLayoutChg chg="add">
          <pc:chgData name="EZZINE, Hind" userId="S::ezzineh@who.int::edcab00f-6318-46e5-a4a9-188b01ee222f" providerId="AD" clId="Web-{CC4292F9-6D3C-451A-64DC-E66E20AC3E77}" dt="2023-07-21T17:59:54.763" v="19"/>
          <pc:sldLayoutMkLst>
            <pc:docMk/>
            <pc:sldMasterMk cId="0" sldId="2147483881"/>
            <pc:sldLayoutMk cId="0" sldId="2147483894"/>
          </pc:sldLayoutMkLst>
        </pc:sldLayoutChg>
        <pc:sldLayoutChg chg="add">
          <pc:chgData name="EZZINE, Hind" userId="S::ezzineh@who.int::edcab00f-6318-46e5-a4a9-188b01ee222f" providerId="AD" clId="Web-{CC4292F9-6D3C-451A-64DC-E66E20AC3E77}" dt="2023-07-21T17:59:54.763" v="19"/>
          <pc:sldLayoutMkLst>
            <pc:docMk/>
            <pc:sldMasterMk cId="0" sldId="2147483881"/>
            <pc:sldLayoutMk cId="0" sldId="2147483895"/>
          </pc:sldLayoutMkLst>
        </pc:sldLayoutChg>
        <pc:sldLayoutChg chg="add">
          <pc:chgData name="EZZINE, Hind" userId="S::ezzineh@who.int::edcab00f-6318-46e5-a4a9-188b01ee222f" providerId="AD" clId="Web-{CC4292F9-6D3C-451A-64DC-E66E20AC3E77}" dt="2023-07-21T17:59:54.763" v="19"/>
          <pc:sldLayoutMkLst>
            <pc:docMk/>
            <pc:sldMasterMk cId="0" sldId="2147483881"/>
            <pc:sldLayoutMk cId="0" sldId="2147483896"/>
          </pc:sldLayoutMkLst>
        </pc:sldLayoutChg>
        <pc:sldLayoutChg chg="add">
          <pc:chgData name="EZZINE, Hind" userId="S::ezzineh@who.int::edcab00f-6318-46e5-a4a9-188b01ee222f" providerId="AD" clId="Web-{CC4292F9-6D3C-451A-64DC-E66E20AC3E77}" dt="2023-07-21T17:59:54.763" v="19"/>
          <pc:sldLayoutMkLst>
            <pc:docMk/>
            <pc:sldMasterMk cId="0" sldId="2147483881"/>
            <pc:sldLayoutMk cId="0" sldId="2147483897"/>
          </pc:sldLayoutMkLst>
        </pc:sldLayoutChg>
        <pc:sldLayoutChg chg="add">
          <pc:chgData name="EZZINE, Hind" userId="S::ezzineh@who.int::edcab00f-6318-46e5-a4a9-188b01ee222f" providerId="AD" clId="Web-{CC4292F9-6D3C-451A-64DC-E66E20AC3E77}" dt="2023-07-21T17:59:54.763" v="19"/>
          <pc:sldLayoutMkLst>
            <pc:docMk/>
            <pc:sldMasterMk cId="0" sldId="2147483881"/>
            <pc:sldLayoutMk cId="0" sldId="2147483898"/>
          </pc:sldLayoutMkLst>
        </pc:sldLayoutChg>
      </pc:sldMasterChg>
    </pc:docChg>
  </pc:docChgLst>
  <pc:docChgLst>
    <pc:chgData name="GOMEZ, Paula" userId="c93cf399-3ed7-4230-9282-8831e3fe5ae7" providerId="ADAL" clId="{59AF5ADA-6A6A-469A-94FB-CC5408C5312A}"/>
    <pc:docChg chg="custSel addSld modSld sldOrd">
      <pc:chgData name="GOMEZ, Paula" userId="c93cf399-3ed7-4230-9282-8831e3fe5ae7" providerId="ADAL" clId="{59AF5ADA-6A6A-469A-94FB-CC5408C5312A}" dt="2023-09-18T09:24:18.232" v="454" actId="20577"/>
      <pc:docMkLst>
        <pc:docMk/>
      </pc:docMkLst>
      <pc:sldChg chg="modNotesTx">
        <pc:chgData name="GOMEZ, Paula" userId="c93cf399-3ed7-4230-9282-8831e3fe5ae7" providerId="ADAL" clId="{59AF5ADA-6A6A-469A-94FB-CC5408C5312A}" dt="2023-09-18T07:35:04.830" v="142" actId="20577"/>
        <pc:sldMkLst>
          <pc:docMk/>
          <pc:sldMk cId="579479890" sldId="4606"/>
        </pc:sldMkLst>
      </pc:sldChg>
      <pc:sldChg chg="delCm">
        <pc:chgData name="GOMEZ, Paula" userId="c93cf399-3ed7-4230-9282-8831e3fe5ae7" providerId="ADAL" clId="{59AF5ADA-6A6A-469A-94FB-CC5408C5312A}" dt="2023-09-18T07:30:44.332" v="53"/>
        <pc:sldMkLst>
          <pc:docMk/>
          <pc:sldMk cId="1316709617" sldId="4622"/>
        </pc:sldMkLst>
      </pc:sldChg>
      <pc:sldChg chg="delCm modNotesTx">
        <pc:chgData name="GOMEZ, Paula" userId="c93cf399-3ed7-4230-9282-8831e3fe5ae7" providerId="ADAL" clId="{59AF5ADA-6A6A-469A-94FB-CC5408C5312A}" dt="2023-09-18T07:30:38.975" v="52"/>
        <pc:sldMkLst>
          <pc:docMk/>
          <pc:sldMk cId="127751738" sldId="4643"/>
        </pc:sldMkLst>
      </pc:sldChg>
      <pc:sldChg chg="delCm modNotesTx">
        <pc:chgData name="GOMEZ, Paula" userId="c93cf399-3ed7-4230-9282-8831e3fe5ae7" providerId="ADAL" clId="{59AF5ADA-6A6A-469A-94FB-CC5408C5312A}" dt="2023-09-18T07:29:18.230" v="44"/>
        <pc:sldMkLst>
          <pc:docMk/>
          <pc:sldMk cId="4204276616" sldId="4646"/>
        </pc:sldMkLst>
      </pc:sldChg>
      <pc:sldChg chg="modSp mod delCm modCm">
        <pc:chgData name="GOMEZ, Paula" userId="c93cf399-3ed7-4230-9282-8831e3fe5ae7" providerId="ADAL" clId="{59AF5ADA-6A6A-469A-94FB-CC5408C5312A}" dt="2023-09-18T07:31:15.863" v="57"/>
        <pc:sldMkLst>
          <pc:docMk/>
          <pc:sldMk cId="1269308071" sldId="4671"/>
        </pc:sldMkLst>
        <pc:spChg chg="mod">
          <ac:chgData name="GOMEZ, Paula" userId="c93cf399-3ed7-4230-9282-8831e3fe5ae7" providerId="ADAL" clId="{59AF5ADA-6A6A-469A-94FB-CC5408C5312A}" dt="2023-09-18T07:31:12.807" v="56" actId="20577"/>
          <ac:spMkLst>
            <pc:docMk/>
            <pc:sldMk cId="1269308071" sldId="4671"/>
            <ac:spMk id="628" creationId="{00000000-0000-0000-0000-000000000000}"/>
          </ac:spMkLst>
        </pc:spChg>
      </pc:sldChg>
      <pc:sldChg chg="modSp mod">
        <pc:chgData name="GOMEZ, Paula" userId="c93cf399-3ed7-4230-9282-8831e3fe5ae7" providerId="ADAL" clId="{59AF5ADA-6A6A-469A-94FB-CC5408C5312A}" dt="2023-09-18T09:22:06.351" v="348" actId="20577"/>
        <pc:sldMkLst>
          <pc:docMk/>
          <pc:sldMk cId="3831631198" sldId="4674"/>
        </pc:sldMkLst>
        <pc:spChg chg="mod">
          <ac:chgData name="GOMEZ, Paula" userId="c93cf399-3ed7-4230-9282-8831e3fe5ae7" providerId="ADAL" clId="{59AF5ADA-6A6A-469A-94FB-CC5408C5312A}" dt="2023-09-18T09:22:06.351" v="348" actId="20577"/>
          <ac:spMkLst>
            <pc:docMk/>
            <pc:sldMk cId="3831631198" sldId="4674"/>
            <ac:spMk id="616" creationId="{00000000-0000-0000-0000-000000000000}"/>
          </ac:spMkLst>
        </pc:spChg>
      </pc:sldChg>
      <pc:sldChg chg="modSp mod">
        <pc:chgData name="GOMEZ, Paula" userId="c93cf399-3ed7-4230-9282-8831e3fe5ae7" providerId="ADAL" clId="{59AF5ADA-6A6A-469A-94FB-CC5408C5312A}" dt="2023-09-18T09:22:47.292" v="391" actId="20577"/>
        <pc:sldMkLst>
          <pc:docMk/>
          <pc:sldMk cId="2770052476" sldId="4675"/>
        </pc:sldMkLst>
        <pc:spChg chg="mod">
          <ac:chgData name="GOMEZ, Paula" userId="c93cf399-3ed7-4230-9282-8831e3fe5ae7" providerId="ADAL" clId="{59AF5ADA-6A6A-469A-94FB-CC5408C5312A}" dt="2023-09-18T09:22:47.292" v="391" actId="20577"/>
          <ac:spMkLst>
            <pc:docMk/>
            <pc:sldMk cId="2770052476" sldId="4675"/>
            <ac:spMk id="6" creationId="{00000000-0000-0000-0000-000000000000}"/>
          </ac:spMkLst>
        </pc:spChg>
      </pc:sldChg>
      <pc:sldChg chg="modSp mod">
        <pc:chgData name="GOMEZ, Paula" userId="c93cf399-3ed7-4230-9282-8831e3fe5ae7" providerId="ADAL" clId="{59AF5ADA-6A6A-469A-94FB-CC5408C5312A}" dt="2023-09-18T09:22:51.846" v="392" actId="20577"/>
        <pc:sldMkLst>
          <pc:docMk/>
          <pc:sldMk cId="1072678849" sldId="4676"/>
        </pc:sldMkLst>
        <pc:spChg chg="mod">
          <ac:chgData name="GOMEZ, Paula" userId="c93cf399-3ed7-4230-9282-8831e3fe5ae7" providerId="ADAL" clId="{59AF5ADA-6A6A-469A-94FB-CC5408C5312A}" dt="2023-09-18T09:22:51.846" v="392" actId="20577"/>
          <ac:spMkLst>
            <pc:docMk/>
            <pc:sldMk cId="1072678849" sldId="4676"/>
            <ac:spMk id="5" creationId="{00000000-0000-0000-0000-000000000000}"/>
          </ac:spMkLst>
        </pc:spChg>
      </pc:sldChg>
      <pc:sldChg chg="modSp mod modCm">
        <pc:chgData name="GOMEZ, Paula" userId="c93cf399-3ed7-4230-9282-8831e3fe5ae7" providerId="ADAL" clId="{59AF5ADA-6A6A-469A-94FB-CC5408C5312A}" dt="2023-09-18T09:19:35.451" v="163" actId="1076"/>
        <pc:sldMkLst>
          <pc:docMk/>
          <pc:sldMk cId="3519982621" sldId="4677"/>
        </pc:sldMkLst>
        <pc:spChg chg="mod">
          <ac:chgData name="GOMEZ, Paula" userId="c93cf399-3ed7-4230-9282-8831e3fe5ae7" providerId="ADAL" clId="{59AF5ADA-6A6A-469A-94FB-CC5408C5312A}" dt="2023-09-18T09:19:35.451" v="163" actId="1076"/>
          <ac:spMkLst>
            <pc:docMk/>
            <pc:sldMk cId="3519982621" sldId="4677"/>
            <ac:spMk id="7" creationId="{00000000-0000-0000-0000-000000000000}"/>
          </ac:spMkLst>
        </pc:spChg>
      </pc:sldChg>
      <pc:sldChg chg="modCm">
        <pc:chgData name="GOMEZ, Paula" userId="c93cf399-3ed7-4230-9282-8831e3fe5ae7" providerId="ADAL" clId="{59AF5ADA-6A6A-469A-94FB-CC5408C5312A}" dt="2023-09-18T07:35:41.308" v="143"/>
        <pc:sldMkLst>
          <pc:docMk/>
          <pc:sldMk cId="1228886533" sldId="4685"/>
        </pc:sldMkLst>
      </pc:sldChg>
      <pc:sldChg chg="modSp mod delCm">
        <pc:chgData name="GOMEZ, Paula" userId="c93cf399-3ed7-4230-9282-8831e3fe5ae7" providerId="ADAL" clId="{59AF5ADA-6A6A-469A-94FB-CC5408C5312A}" dt="2023-09-18T07:32:15.449" v="94"/>
        <pc:sldMkLst>
          <pc:docMk/>
          <pc:sldMk cId="2125392915" sldId="4691"/>
        </pc:sldMkLst>
        <pc:spChg chg="mod">
          <ac:chgData name="GOMEZ, Paula" userId="c93cf399-3ed7-4230-9282-8831e3fe5ae7" providerId="ADAL" clId="{59AF5ADA-6A6A-469A-94FB-CC5408C5312A}" dt="2023-09-18T07:32:05.694" v="93" actId="20577"/>
          <ac:spMkLst>
            <pc:docMk/>
            <pc:sldMk cId="2125392915" sldId="4691"/>
            <ac:spMk id="628" creationId="{00000000-0000-0000-0000-000000000000}"/>
          </ac:spMkLst>
        </pc:spChg>
      </pc:sldChg>
      <pc:sldChg chg="addSp delSp modSp add mod ord modNotesTx">
        <pc:chgData name="GOMEZ, Paula" userId="c93cf399-3ed7-4230-9282-8831e3fe5ae7" providerId="ADAL" clId="{59AF5ADA-6A6A-469A-94FB-CC5408C5312A}" dt="2023-09-18T09:24:18.232" v="454" actId="20577"/>
        <pc:sldMkLst>
          <pc:docMk/>
          <pc:sldMk cId="1708097471" sldId="4692"/>
        </pc:sldMkLst>
        <pc:spChg chg="add mod">
          <ac:chgData name="GOMEZ, Paula" userId="c93cf399-3ed7-4230-9282-8831e3fe5ae7" providerId="ADAL" clId="{59AF5ADA-6A6A-469A-94FB-CC5408C5312A}" dt="2023-09-18T09:24:18.232" v="454" actId="20577"/>
          <ac:spMkLst>
            <pc:docMk/>
            <pc:sldMk cId="1708097471" sldId="4692"/>
            <ac:spMk id="2" creationId="{61DE11F9-DBAC-3A1E-C8FD-FB3D27C8FE71}"/>
          </ac:spMkLst>
        </pc:spChg>
        <pc:spChg chg="mod">
          <ac:chgData name="GOMEZ, Paula" userId="c93cf399-3ed7-4230-9282-8831e3fe5ae7" providerId="ADAL" clId="{59AF5ADA-6A6A-469A-94FB-CC5408C5312A}" dt="2023-09-18T09:21:12.055" v="259" actId="1076"/>
          <ac:spMkLst>
            <pc:docMk/>
            <pc:sldMk cId="1708097471" sldId="4692"/>
            <ac:spMk id="7" creationId="{00000000-0000-0000-0000-000000000000}"/>
          </ac:spMkLst>
        </pc:spChg>
        <pc:graphicFrameChg chg="del">
          <ac:chgData name="GOMEZ, Paula" userId="c93cf399-3ed7-4230-9282-8831e3fe5ae7" providerId="ADAL" clId="{59AF5ADA-6A6A-469A-94FB-CC5408C5312A}" dt="2023-09-18T09:20:08.538" v="169" actId="478"/>
          <ac:graphicFrameMkLst>
            <pc:docMk/>
            <pc:sldMk cId="1708097471" sldId="4692"/>
            <ac:graphicFrameMk id="4" creationId="{FD83698C-CF52-4528-87CE-DCB138C1CB46}"/>
          </ac:graphicFrameMkLst>
        </pc:graphicFrameChg>
      </pc:sldChg>
    </pc:docChg>
  </pc:docChgLst>
  <pc:docChgLst>
    <pc:chgData name="EZZINE, Hind" userId="S::ezzineh@who.int::edcab00f-6318-46e5-a4a9-188b01ee222f" providerId="AD" clId="Web-{F29CC317-5959-62B2-9F12-54A408FE009E}"/>
    <pc:docChg chg="modSld">
      <pc:chgData name="EZZINE, Hind" userId="S::ezzineh@who.int::edcab00f-6318-46e5-a4a9-188b01ee222f" providerId="AD" clId="Web-{F29CC317-5959-62B2-9F12-54A408FE009E}" dt="2024-07-31T19:08:38.922" v="9" actId="20577"/>
      <pc:docMkLst>
        <pc:docMk/>
      </pc:docMkLst>
      <pc:sldChg chg="modSp">
        <pc:chgData name="EZZINE, Hind" userId="S::ezzineh@who.int::edcab00f-6318-46e5-a4a9-188b01ee222f" providerId="AD" clId="Web-{F29CC317-5959-62B2-9F12-54A408FE009E}" dt="2024-07-31T19:08:38.922" v="9" actId="20577"/>
        <pc:sldMkLst>
          <pc:docMk/>
          <pc:sldMk cId="0" sldId="256"/>
        </pc:sldMkLst>
        <pc:spChg chg="mod">
          <ac:chgData name="EZZINE, Hind" userId="S::ezzineh@who.int::edcab00f-6318-46e5-a4a9-188b01ee222f" providerId="AD" clId="Web-{F29CC317-5959-62B2-9F12-54A408FE009E}" dt="2024-07-31T19:08:38.922" v="9" actId="20577"/>
          <ac:spMkLst>
            <pc:docMk/>
            <pc:sldMk cId="0" sldId="256"/>
            <ac:spMk id="561" creationId="{00000000-0000-0000-0000-000000000000}"/>
          </ac:spMkLst>
        </pc:spChg>
      </pc:sldChg>
    </pc:docChg>
  </pc:docChgLst>
  <pc:docChgLst>
    <pc:chgData name="EZZINE, Hind" userId="S::ezzineh@who.int::edcab00f-6318-46e5-a4a9-188b01ee222f" providerId="AD" clId="Web-{FB0021A0-387A-0257-24B3-BAC724AD06FA}"/>
    <pc:docChg chg="addSld modSld">
      <pc:chgData name="EZZINE, Hind" userId="S::ezzineh@who.int::edcab00f-6318-46e5-a4a9-188b01ee222f" providerId="AD" clId="Web-{FB0021A0-387A-0257-24B3-BAC724AD06FA}" dt="2024-08-05T11:48:33.564" v="244"/>
      <pc:docMkLst>
        <pc:docMk/>
      </pc:docMkLst>
      <pc:sldChg chg="modSp">
        <pc:chgData name="EZZINE, Hind" userId="S::ezzineh@who.int::edcab00f-6318-46e5-a4a9-188b01ee222f" providerId="AD" clId="Web-{FB0021A0-387A-0257-24B3-BAC724AD06FA}" dt="2024-08-05T11:48:33.564" v="244"/>
        <pc:sldMkLst>
          <pc:docMk/>
          <pc:sldMk cId="2022495480" sldId="4657"/>
        </pc:sldMkLst>
        <pc:graphicFrameChg chg="mod modGraphic">
          <ac:chgData name="EZZINE, Hind" userId="S::ezzineh@who.int::edcab00f-6318-46e5-a4a9-188b01ee222f" providerId="AD" clId="Web-{FB0021A0-387A-0257-24B3-BAC724AD06FA}" dt="2024-08-05T11:48:33.564" v="244"/>
          <ac:graphicFrameMkLst>
            <pc:docMk/>
            <pc:sldMk cId="2022495480" sldId="4657"/>
            <ac:graphicFrameMk id="7" creationId="{F90BAB4C-A016-F47B-8D72-B324F995FEA9}"/>
          </ac:graphicFrameMkLst>
        </pc:graphicFrameChg>
      </pc:sldChg>
      <pc:sldChg chg="modSp">
        <pc:chgData name="EZZINE, Hind" userId="S::ezzineh@who.int::edcab00f-6318-46e5-a4a9-188b01ee222f" providerId="AD" clId="Web-{FB0021A0-387A-0257-24B3-BAC724AD06FA}" dt="2024-08-05T11:48:01.532" v="224"/>
        <pc:sldMkLst>
          <pc:docMk/>
          <pc:sldMk cId="1746278210" sldId="4658"/>
        </pc:sldMkLst>
        <pc:graphicFrameChg chg="mod modGraphic">
          <ac:chgData name="EZZINE, Hind" userId="S::ezzineh@who.int::edcab00f-6318-46e5-a4a9-188b01ee222f" providerId="AD" clId="Web-{FB0021A0-387A-0257-24B3-BAC724AD06FA}" dt="2024-08-05T11:48:01.532" v="224"/>
          <ac:graphicFrameMkLst>
            <pc:docMk/>
            <pc:sldMk cId="1746278210" sldId="4658"/>
            <ac:graphicFrameMk id="7" creationId="{F90BAB4C-A016-F47B-8D72-B324F995FEA9}"/>
          </ac:graphicFrameMkLst>
        </pc:graphicFrameChg>
      </pc:sldChg>
      <pc:sldChg chg="modSp">
        <pc:chgData name="EZZINE, Hind" userId="S::ezzineh@who.int::edcab00f-6318-46e5-a4a9-188b01ee222f" providerId="AD" clId="Web-{FB0021A0-387A-0257-24B3-BAC724AD06FA}" dt="2024-08-05T11:45:48.121" v="210"/>
        <pc:sldMkLst>
          <pc:docMk/>
          <pc:sldMk cId="1418307686" sldId="4659"/>
        </pc:sldMkLst>
        <pc:graphicFrameChg chg="mod modGraphic">
          <ac:chgData name="EZZINE, Hind" userId="S::ezzineh@who.int::edcab00f-6318-46e5-a4a9-188b01ee222f" providerId="AD" clId="Web-{FB0021A0-387A-0257-24B3-BAC724AD06FA}" dt="2024-08-05T11:45:48.121" v="210"/>
          <ac:graphicFrameMkLst>
            <pc:docMk/>
            <pc:sldMk cId="1418307686" sldId="4659"/>
            <ac:graphicFrameMk id="7" creationId="{F90BAB4C-A016-F47B-8D72-B324F995FEA9}"/>
          </ac:graphicFrameMkLst>
        </pc:graphicFrameChg>
      </pc:sldChg>
      <pc:sldChg chg="addSp delSp modSp">
        <pc:chgData name="EZZINE, Hind" userId="S::ezzineh@who.int::edcab00f-6318-46e5-a4a9-188b01ee222f" providerId="AD" clId="Web-{FB0021A0-387A-0257-24B3-BAC724AD06FA}" dt="2024-08-05T11:43:27.836" v="148" actId="1076"/>
        <pc:sldMkLst>
          <pc:docMk/>
          <pc:sldMk cId="3183812070" sldId="4660"/>
        </pc:sldMkLst>
        <pc:graphicFrameChg chg="add mod modGraphic">
          <ac:chgData name="EZZINE, Hind" userId="S::ezzineh@who.int::edcab00f-6318-46e5-a4a9-188b01ee222f" providerId="AD" clId="Web-{FB0021A0-387A-0257-24B3-BAC724AD06FA}" dt="2024-08-05T11:43:27.836" v="148" actId="1076"/>
          <ac:graphicFrameMkLst>
            <pc:docMk/>
            <pc:sldMk cId="3183812070" sldId="4660"/>
            <ac:graphicFrameMk id="6" creationId="{088E462B-C997-C0C8-C155-C2A685145046}"/>
          </ac:graphicFrameMkLst>
        </pc:graphicFrameChg>
        <pc:graphicFrameChg chg="del">
          <ac:chgData name="EZZINE, Hind" userId="S::ezzineh@who.int::edcab00f-6318-46e5-a4a9-188b01ee222f" providerId="AD" clId="Web-{FB0021A0-387A-0257-24B3-BAC724AD06FA}" dt="2024-08-05T11:40:17.861" v="1"/>
          <ac:graphicFrameMkLst>
            <pc:docMk/>
            <pc:sldMk cId="3183812070" sldId="4660"/>
            <ac:graphicFrameMk id="7" creationId="{F90BAB4C-A016-F47B-8D72-B324F995FEA9}"/>
          </ac:graphicFrameMkLst>
        </pc:graphicFrameChg>
      </pc:sldChg>
      <pc:sldChg chg="modSp add replId">
        <pc:chgData name="EZZINE, Hind" userId="S::ezzineh@who.int::edcab00f-6318-46e5-a4a9-188b01ee222f" providerId="AD" clId="Web-{FB0021A0-387A-0257-24B3-BAC724AD06FA}" dt="2024-08-05T11:44:28.994" v="184"/>
        <pc:sldMkLst>
          <pc:docMk/>
          <pc:sldMk cId="2942813552" sldId="4701"/>
        </pc:sldMkLst>
        <pc:graphicFrameChg chg="mod modGraphic">
          <ac:chgData name="EZZINE, Hind" userId="S::ezzineh@who.int::edcab00f-6318-46e5-a4a9-188b01ee222f" providerId="AD" clId="Web-{FB0021A0-387A-0257-24B3-BAC724AD06FA}" dt="2024-08-05T11:44:28.994" v="184"/>
          <ac:graphicFrameMkLst>
            <pc:docMk/>
            <pc:sldMk cId="2942813552" sldId="4701"/>
            <ac:graphicFrameMk id="7" creationId="{F90BAB4C-A016-F47B-8D72-B324F995FEA9}"/>
          </ac:graphicFrameMkLst>
        </pc:graphicFrameChg>
      </pc:sldChg>
    </pc:docChg>
  </pc:docChgLst>
  <pc:docChgLst>
    <pc:chgData name="EZZINE, Hind" userId="S::ezzineh@who.int::edcab00f-6318-46e5-a4a9-188b01ee222f" providerId="AD" clId="Web-{6B2073A3-CD27-E310-D9FB-E26810665280}"/>
    <pc:docChg chg="addSld delSld modSld sldOrd addMainMaster">
      <pc:chgData name="EZZINE, Hind" userId="S::ezzineh@who.int::edcab00f-6318-46e5-a4a9-188b01ee222f" providerId="AD" clId="Web-{6B2073A3-CD27-E310-D9FB-E26810665280}" dt="2023-07-31T13:56:14.845" v="420"/>
      <pc:docMkLst>
        <pc:docMk/>
      </pc:docMkLst>
      <pc:sldChg chg="modSp addCm">
        <pc:chgData name="EZZINE, Hind" userId="S::ezzineh@who.int::edcab00f-6318-46e5-a4a9-188b01ee222f" providerId="AD" clId="Web-{6B2073A3-CD27-E310-D9FB-E26810665280}" dt="2023-07-31T12:59:32.744" v="379"/>
        <pc:sldMkLst>
          <pc:docMk/>
          <pc:sldMk cId="0" sldId="265"/>
        </pc:sldMkLst>
        <pc:spChg chg="mod">
          <ac:chgData name="EZZINE, Hind" userId="S::ezzineh@who.int::edcab00f-6318-46e5-a4a9-188b01ee222f" providerId="AD" clId="Web-{6B2073A3-CD27-E310-D9FB-E26810665280}" dt="2023-07-31T12:01:46.563" v="138" actId="20577"/>
          <ac:spMkLst>
            <pc:docMk/>
            <pc:sldMk cId="0" sldId="265"/>
            <ac:spMk id="616" creationId="{00000000-0000-0000-0000-000000000000}"/>
          </ac:spMkLst>
        </pc:spChg>
      </pc:sldChg>
      <pc:sldChg chg="modSp">
        <pc:chgData name="EZZINE, Hind" userId="S::ezzineh@who.int::edcab00f-6318-46e5-a4a9-188b01ee222f" providerId="AD" clId="Web-{6B2073A3-CD27-E310-D9FB-E26810665280}" dt="2023-07-31T13:01:31.559" v="402" actId="1076"/>
        <pc:sldMkLst>
          <pc:docMk/>
          <pc:sldMk cId="1836358625" sldId="566"/>
        </pc:sldMkLst>
        <pc:spChg chg="mod">
          <ac:chgData name="EZZINE, Hind" userId="S::ezzineh@who.int::edcab00f-6318-46e5-a4a9-188b01ee222f" providerId="AD" clId="Web-{6B2073A3-CD27-E310-D9FB-E26810665280}" dt="2023-07-31T13:01:31.559" v="402" actId="1076"/>
          <ac:spMkLst>
            <pc:docMk/>
            <pc:sldMk cId="1836358625" sldId="566"/>
            <ac:spMk id="2" creationId="{00000000-0000-0000-0000-000000000000}"/>
          </ac:spMkLst>
        </pc:spChg>
      </pc:sldChg>
      <pc:sldChg chg="ord">
        <pc:chgData name="EZZINE, Hind" userId="S::ezzineh@who.int::edcab00f-6318-46e5-a4a9-188b01ee222f" providerId="AD" clId="Web-{6B2073A3-CD27-E310-D9FB-E26810665280}" dt="2023-07-31T12:02:42.111" v="140"/>
        <pc:sldMkLst>
          <pc:docMk/>
          <pc:sldMk cId="340648290" sldId="615"/>
        </pc:sldMkLst>
      </pc:sldChg>
      <pc:sldChg chg="modSp">
        <pc:chgData name="EZZINE, Hind" userId="S::ezzineh@who.int::edcab00f-6318-46e5-a4a9-188b01ee222f" providerId="AD" clId="Web-{6B2073A3-CD27-E310-D9FB-E26810665280}" dt="2023-07-31T12:08:39.026" v="174" actId="20577"/>
        <pc:sldMkLst>
          <pc:docMk/>
          <pc:sldMk cId="2512265624" sldId="4599"/>
        </pc:sldMkLst>
        <pc:spChg chg="mod">
          <ac:chgData name="EZZINE, Hind" userId="S::ezzineh@who.int::edcab00f-6318-46e5-a4a9-188b01ee222f" providerId="AD" clId="Web-{6B2073A3-CD27-E310-D9FB-E26810665280}" dt="2023-07-31T12:08:39.026" v="174" actId="20577"/>
          <ac:spMkLst>
            <pc:docMk/>
            <pc:sldMk cId="2512265624" sldId="4599"/>
            <ac:spMk id="2" creationId="{A1D9A9D3-3FFC-CE82-3D49-49AF97105640}"/>
          </ac:spMkLst>
        </pc:spChg>
      </pc:sldChg>
      <pc:sldChg chg="modSp">
        <pc:chgData name="EZZINE, Hind" userId="S::ezzineh@who.int::edcab00f-6318-46e5-a4a9-188b01ee222f" providerId="AD" clId="Web-{6B2073A3-CD27-E310-D9FB-E26810665280}" dt="2023-07-31T12:08:02.447" v="171" actId="14100"/>
        <pc:sldMkLst>
          <pc:docMk/>
          <pc:sldMk cId="346646492" sldId="4611"/>
        </pc:sldMkLst>
        <pc:spChg chg="mod">
          <ac:chgData name="EZZINE, Hind" userId="S::ezzineh@who.int::edcab00f-6318-46e5-a4a9-188b01ee222f" providerId="AD" clId="Web-{6B2073A3-CD27-E310-D9FB-E26810665280}" dt="2023-07-31T12:08:02.447" v="171" actId="14100"/>
          <ac:spMkLst>
            <pc:docMk/>
            <pc:sldMk cId="346646492" sldId="4611"/>
            <ac:spMk id="3" creationId="{F89DB3A8-938B-E066-82F5-A5EE46BE0029}"/>
          </ac:spMkLst>
        </pc:spChg>
      </pc:sldChg>
      <pc:sldChg chg="modSp">
        <pc:chgData name="EZZINE, Hind" userId="S::ezzineh@who.int::edcab00f-6318-46e5-a4a9-188b01ee222f" providerId="AD" clId="Web-{6B2073A3-CD27-E310-D9FB-E26810665280}" dt="2023-07-31T12:12:45.001" v="199" actId="20577"/>
        <pc:sldMkLst>
          <pc:docMk/>
          <pc:sldMk cId="2094343178" sldId="4615"/>
        </pc:sldMkLst>
        <pc:spChg chg="mod">
          <ac:chgData name="EZZINE, Hind" userId="S::ezzineh@who.int::edcab00f-6318-46e5-a4a9-188b01ee222f" providerId="AD" clId="Web-{6B2073A3-CD27-E310-D9FB-E26810665280}" dt="2023-07-31T12:12:45.001" v="199" actId="20577"/>
          <ac:spMkLst>
            <pc:docMk/>
            <pc:sldMk cId="2094343178" sldId="4615"/>
            <ac:spMk id="6" creationId="{06473DBC-AEB5-55A3-DBE1-8FCC63AAE547}"/>
          </ac:spMkLst>
        </pc:spChg>
      </pc:sldChg>
      <pc:sldChg chg="modSp delCm">
        <pc:chgData name="EZZINE, Hind" userId="S::ezzineh@who.int::edcab00f-6318-46e5-a4a9-188b01ee222f" providerId="AD" clId="Web-{6B2073A3-CD27-E310-D9FB-E26810665280}" dt="2023-07-31T12:23:48.283" v="223" actId="1076"/>
        <pc:sldMkLst>
          <pc:docMk/>
          <pc:sldMk cId="1595503697" sldId="4617"/>
        </pc:sldMkLst>
        <pc:spChg chg="mod">
          <ac:chgData name="EZZINE, Hind" userId="S::ezzineh@who.int::edcab00f-6318-46e5-a4a9-188b01ee222f" providerId="AD" clId="Web-{6B2073A3-CD27-E310-D9FB-E26810665280}" dt="2023-07-31T12:23:48.283" v="223" actId="1076"/>
          <ac:spMkLst>
            <pc:docMk/>
            <pc:sldMk cId="1595503697" sldId="4617"/>
            <ac:spMk id="2" creationId="{0DFFC7E9-6743-B19B-D751-15EBC91AE561}"/>
          </ac:spMkLst>
        </pc:spChg>
        <pc:spChg chg="mod">
          <ac:chgData name="EZZINE, Hind" userId="S::ezzineh@who.int::edcab00f-6318-46e5-a4a9-188b01ee222f" providerId="AD" clId="Web-{6B2073A3-CD27-E310-D9FB-E26810665280}" dt="2023-07-31T12:23:45.018" v="222" actId="1076"/>
          <ac:spMkLst>
            <pc:docMk/>
            <pc:sldMk cId="1595503697" sldId="4617"/>
            <ac:spMk id="3" creationId="{F96BF1A5-DB11-3083-9E12-1D398D224120}"/>
          </ac:spMkLst>
        </pc:spChg>
      </pc:sldChg>
      <pc:sldChg chg="modSp ord">
        <pc:chgData name="EZZINE, Hind" userId="S::ezzineh@who.int::edcab00f-6318-46e5-a4a9-188b01ee222f" providerId="AD" clId="Web-{6B2073A3-CD27-E310-D9FB-E26810665280}" dt="2023-07-31T13:53:55.701" v="410" actId="20577"/>
        <pc:sldMkLst>
          <pc:docMk/>
          <pc:sldMk cId="1316709617" sldId="4622"/>
        </pc:sldMkLst>
        <pc:spChg chg="mod">
          <ac:chgData name="EZZINE, Hind" userId="S::ezzineh@who.int::edcab00f-6318-46e5-a4a9-188b01ee222f" providerId="AD" clId="Web-{6B2073A3-CD27-E310-D9FB-E26810665280}" dt="2023-07-31T12:09:50.278" v="192" actId="1076"/>
          <ac:spMkLst>
            <pc:docMk/>
            <pc:sldMk cId="1316709617" sldId="4622"/>
            <ac:spMk id="2" creationId="{1D51B065-6736-9390-49B1-C8EDF79759B3}"/>
          </ac:spMkLst>
        </pc:spChg>
        <pc:spChg chg="mod">
          <ac:chgData name="EZZINE, Hind" userId="S::ezzineh@who.int::edcab00f-6318-46e5-a4a9-188b01ee222f" providerId="AD" clId="Web-{6B2073A3-CD27-E310-D9FB-E26810665280}" dt="2023-07-31T13:53:55.701" v="410" actId="20577"/>
          <ac:spMkLst>
            <pc:docMk/>
            <pc:sldMk cId="1316709617" sldId="4622"/>
            <ac:spMk id="3" creationId="{91496A95-9969-9BD6-0CD1-205CFC9397C2}"/>
          </ac:spMkLst>
        </pc:spChg>
      </pc:sldChg>
      <pc:sldChg chg="modSp">
        <pc:chgData name="EZZINE, Hind" userId="S::ezzineh@who.int::edcab00f-6318-46e5-a4a9-188b01ee222f" providerId="AD" clId="Web-{6B2073A3-CD27-E310-D9FB-E26810665280}" dt="2023-07-31T12:48:39.227" v="340" actId="20577"/>
        <pc:sldMkLst>
          <pc:docMk/>
          <pc:sldMk cId="1544767025" sldId="4626"/>
        </pc:sldMkLst>
        <pc:spChg chg="mod">
          <ac:chgData name="EZZINE, Hind" userId="S::ezzineh@who.int::edcab00f-6318-46e5-a4a9-188b01ee222f" providerId="AD" clId="Web-{6B2073A3-CD27-E310-D9FB-E26810665280}" dt="2023-07-31T12:48:39.227" v="340" actId="20577"/>
          <ac:spMkLst>
            <pc:docMk/>
            <pc:sldMk cId="1544767025" sldId="4626"/>
            <ac:spMk id="9" creationId="{582E61D5-EA97-6D8C-F420-DDA8A893D407}"/>
          </ac:spMkLst>
        </pc:spChg>
      </pc:sldChg>
      <pc:sldChg chg="modSp">
        <pc:chgData name="EZZINE, Hind" userId="S::ezzineh@who.int::edcab00f-6318-46e5-a4a9-188b01ee222f" providerId="AD" clId="Web-{6B2073A3-CD27-E310-D9FB-E26810665280}" dt="2023-07-31T13:52:31.324" v="403" actId="20577"/>
        <pc:sldMkLst>
          <pc:docMk/>
          <pc:sldMk cId="2487053723" sldId="4628"/>
        </pc:sldMkLst>
        <pc:spChg chg="mod">
          <ac:chgData name="EZZINE, Hind" userId="S::ezzineh@who.int::edcab00f-6318-46e5-a4a9-188b01ee222f" providerId="AD" clId="Web-{6B2073A3-CD27-E310-D9FB-E26810665280}" dt="2023-07-31T13:52:31.324" v="403" actId="20577"/>
          <ac:spMkLst>
            <pc:docMk/>
            <pc:sldMk cId="2487053723" sldId="4628"/>
            <ac:spMk id="2" creationId="{0E3B910A-F0AE-9382-5B45-D7A8C61E747A}"/>
          </ac:spMkLst>
        </pc:spChg>
      </pc:sldChg>
      <pc:sldChg chg="modSp">
        <pc:chgData name="EZZINE, Hind" userId="S::ezzineh@who.int::edcab00f-6318-46e5-a4a9-188b01ee222f" providerId="AD" clId="Web-{6B2073A3-CD27-E310-D9FB-E26810665280}" dt="2023-07-31T12:04:05.441" v="148" actId="1076"/>
        <pc:sldMkLst>
          <pc:docMk/>
          <pc:sldMk cId="271278556" sldId="4629"/>
        </pc:sldMkLst>
        <pc:spChg chg="mod">
          <ac:chgData name="EZZINE, Hind" userId="S::ezzineh@who.int::edcab00f-6318-46e5-a4a9-188b01ee222f" providerId="AD" clId="Web-{6B2073A3-CD27-E310-D9FB-E26810665280}" dt="2023-07-31T12:04:05.441" v="148" actId="1076"/>
          <ac:spMkLst>
            <pc:docMk/>
            <pc:sldMk cId="271278556" sldId="4629"/>
            <ac:spMk id="8" creationId="{A4002CF2-27D5-C3D7-7301-614ED38DE986}"/>
          </ac:spMkLst>
        </pc:spChg>
      </pc:sldChg>
      <pc:sldChg chg="modSp">
        <pc:chgData name="EZZINE, Hind" userId="S::ezzineh@who.int::edcab00f-6318-46e5-a4a9-188b01ee222f" providerId="AD" clId="Web-{6B2073A3-CD27-E310-D9FB-E26810665280}" dt="2023-07-31T12:07:43.618" v="167" actId="20577"/>
        <pc:sldMkLst>
          <pc:docMk/>
          <pc:sldMk cId="4204276616" sldId="4646"/>
        </pc:sldMkLst>
        <pc:spChg chg="mod">
          <ac:chgData name="EZZINE, Hind" userId="S::ezzineh@who.int::edcab00f-6318-46e5-a4a9-188b01ee222f" providerId="AD" clId="Web-{6B2073A3-CD27-E310-D9FB-E26810665280}" dt="2023-07-31T12:07:43.618" v="167" actId="20577"/>
          <ac:spMkLst>
            <pc:docMk/>
            <pc:sldMk cId="4204276616" sldId="4646"/>
            <ac:spMk id="2" creationId="{7124847B-46F9-8DBB-F0B7-66CC7C76036D}"/>
          </ac:spMkLst>
        </pc:spChg>
      </pc:sldChg>
      <pc:sldChg chg="modSp">
        <pc:chgData name="EZZINE, Hind" userId="S::ezzineh@who.int::edcab00f-6318-46e5-a4a9-188b01ee222f" providerId="AD" clId="Web-{6B2073A3-CD27-E310-D9FB-E26810665280}" dt="2023-07-31T13:52:38.761" v="404" actId="1076"/>
        <pc:sldMkLst>
          <pc:docMk/>
          <pc:sldMk cId="2402516671" sldId="4656"/>
        </pc:sldMkLst>
        <pc:spChg chg="mod">
          <ac:chgData name="EZZINE, Hind" userId="S::ezzineh@who.int::edcab00f-6318-46e5-a4a9-188b01ee222f" providerId="AD" clId="Web-{6B2073A3-CD27-E310-D9FB-E26810665280}" dt="2023-07-31T13:52:38.761" v="404" actId="1076"/>
          <ac:spMkLst>
            <pc:docMk/>
            <pc:sldMk cId="2402516671" sldId="4656"/>
            <ac:spMk id="21" creationId="{211D6C45-CB9F-F921-9BE5-DA18D4192231}"/>
          </ac:spMkLst>
        </pc:spChg>
        <pc:graphicFrameChg chg="modGraphic">
          <ac:chgData name="EZZINE, Hind" userId="S::ezzineh@who.int::edcab00f-6318-46e5-a4a9-188b01ee222f" providerId="AD" clId="Web-{6B2073A3-CD27-E310-D9FB-E26810665280}" dt="2023-07-31T12:06:26.179" v="165"/>
          <ac:graphicFrameMkLst>
            <pc:docMk/>
            <pc:sldMk cId="2402516671" sldId="4656"/>
            <ac:graphicFrameMk id="22" creationId="{4F88281B-B689-3894-7E23-A5DBF62C91AF}"/>
          </ac:graphicFrameMkLst>
        </pc:graphicFrameChg>
      </pc:sldChg>
      <pc:sldChg chg="delSp modSp">
        <pc:chgData name="EZZINE, Hind" userId="S::ezzineh@who.int::edcab00f-6318-46e5-a4a9-188b01ee222f" providerId="AD" clId="Web-{6B2073A3-CD27-E310-D9FB-E26810665280}" dt="2023-07-31T12:43:25.282" v="295" actId="20577"/>
        <pc:sldMkLst>
          <pc:docMk/>
          <pc:sldMk cId="2022495480" sldId="4657"/>
        </pc:sldMkLst>
        <pc:spChg chg="mod">
          <ac:chgData name="EZZINE, Hind" userId="S::ezzineh@who.int::edcab00f-6318-46e5-a4a9-188b01ee222f" providerId="AD" clId="Web-{6B2073A3-CD27-E310-D9FB-E26810665280}" dt="2023-07-31T12:43:25.282" v="295" actId="20577"/>
          <ac:spMkLst>
            <pc:docMk/>
            <pc:sldMk cId="2022495480" sldId="4657"/>
            <ac:spMk id="5" creationId="{77B59432-FF40-5C2A-D19D-79404F62E5F7}"/>
          </ac:spMkLst>
        </pc:spChg>
        <pc:spChg chg="del">
          <ac:chgData name="EZZINE, Hind" userId="S::ezzineh@who.int::edcab00f-6318-46e5-a4a9-188b01ee222f" providerId="AD" clId="Web-{6B2073A3-CD27-E310-D9FB-E26810665280}" dt="2023-07-31T12:43:21.470" v="291"/>
          <ac:spMkLst>
            <pc:docMk/>
            <pc:sldMk cId="2022495480" sldId="4657"/>
            <ac:spMk id="6" creationId="{645D0B2C-0FC4-6E0E-CDF4-183043A4E05A}"/>
          </ac:spMkLst>
        </pc:spChg>
      </pc:sldChg>
      <pc:sldChg chg="delSp modSp">
        <pc:chgData name="EZZINE, Hind" userId="S::ezzineh@who.int::edcab00f-6318-46e5-a4a9-188b01ee222f" providerId="AD" clId="Web-{6B2073A3-CD27-E310-D9FB-E26810665280}" dt="2023-07-31T12:43:12.094" v="290" actId="20577"/>
        <pc:sldMkLst>
          <pc:docMk/>
          <pc:sldMk cId="1746278210" sldId="4658"/>
        </pc:sldMkLst>
        <pc:spChg chg="mod">
          <ac:chgData name="EZZINE, Hind" userId="S::ezzineh@who.int::edcab00f-6318-46e5-a4a9-188b01ee222f" providerId="AD" clId="Web-{6B2073A3-CD27-E310-D9FB-E26810665280}" dt="2023-07-31T12:43:12.094" v="290" actId="20577"/>
          <ac:spMkLst>
            <pc:docMk/>
            <pc:sldMk cId="1746278210" sldId="4658"/>
            <ac:spMk id="5" creationId="{77B59432-FF40-5C2A-D19D-79404F62E5F7}"/>
          </ac:spMkLst>
        </pc:spChg>
        <pc:spChg chg="del mod">
          <ac:chgData name="EZZINE, Hind" userId="S::ezzineh@who.int::edcab00f-6318-46e5-a4a9-188b01ee222f" providerId="AD" clId="Web-{6B2073A3-CD27-E310-D9FB-E26810665280}" dt="2023-07-31T12:43:08.109" v="285"/>
          <ac:spMkLst>
            <pc:docMk/>
            <pc:sldMk cId="1746278210" sldId="4658"/>
            <ac:spMk id="6" creationId="{325CE4CE-8C4B-8273-0A09-858E8B5AE956}"/>
          </ac:spMkLst>
        </pc:spChg>
      </pc:sldChg>
      <pc:sldChg chg="delSp modSp">
        <pc:chgData name="EZZINE, Hind" userId="S::ezzineh@who.int::edcab00f-6318-46e5-a4a9-188b01ee222f" providerId="AD" clId="Web-{6B2073A3-CD27-E310-D9FB-E26810665280}" dt="2023-07-31T12:43:01.765" v="283" actId="20577"/>
        <pc:sldMkLst>
          <pc:docMk/>
          <pc:sldMk cId="1418307686" sldId="4659"/>
        </pc:sldMkLst>
        <pc:spChg chg="mod">
          <ac:chgData name="EZZINE, Hind" userId="S::ezzineh@who.int::edcab00f-6318-46e5-a4a9-188b01ee222f" providerId="AD" clId="Web-{6B2073A3-CD27-E310-D9FB-E26810665280}" dt="2023-07-31T12:43:01.765" v="283" actId="20577"/>
          <ac:spMkLst>
            <pc:docMk/>
            <pc:sldMk cId="1418307686" sldId="4659"/>
            <ac:spMk id="5" creationId="{77B59432-FF40-5C2A-D19D-79404F62E5F7}"/>
          </ac:spMkLst>
        </pc:spChg>
        <pc:spChg chg="del mod">
          <ac:chgData name="EZZINE, Hind" userId="S::ezzineh@who.int::edcab00f-6318-46e5-a4a9-188b01ee222f" providerId="AD" clId="Web-{6B2073A3-CD27-E310-D9FB-E26810665280}" dt="2023-07-31T12:42:54.047" v="277"/>
          <ac:spMkLst>
            <pc:docMk/>
            <pc:sldMk cId="1418307686" sldId="4659"/>
            <ac:spMk id="6" creationId="{C0075245-66DC-0D86-AC4E-EED61B979AB2}"/>
          </ac:spMkLst>
        </pc:spChg>
      </pc:sldChg>
      <pc:sldChg chg="modSp">
        <pc:chgData name="EZZINE, Hind" userId="S::ezzineh@who.int::edcab00f-6318-46e5-a4a9-188b01ee222f" providerId="AD" clId="Web-{6B2073A3-CD27-E310-D9FB-E26810665280}" dt="2023-07-31T12:42:40.874" v="275" actId="20577"/>
        <pc:sldMkLst>
          <pc:docMk/>
          <pc:sldMk cId="3183812070" sldId="4660"/>
        </pc:sldMkLst>
        <pc:spChg chg="mod">
          <ac:chgData name="EZZINE, Hind" userId="S::ezzineh@who.int::edcab00f-6318-46e5-a4a9-188b01ee222f" providerId="AD" clId="Web-{6B2073A3-CD27-E310-D9FB-E26810665280}" dt="2023-07-31T12:42:40.874" v="275" actId="20577"/>
          <ac:spMkLst>
            <pc:docMk/>
            <pc:sldMk cId="3183812070" sldId="4660"/>
            <ac:spMk id="5" creationId="{77B59432-FF40-5C2A-D19D-79404F62E5F7}"/>
          </ac:spMkLst>
        </pc:spChg>
      </pc:sldChg>
      <pc:sldChg chg="modSp">
        <pc:chgData name="EZZINE, Hind" userId="S::ezzineh@who.int::edcab00f-6318-46e5-a4a9-188b01ee222f" providerId="AD" clId="Web-{6B2073A3-CD27-E310-D9FB-E26810665280}" dt="2023-07-31T12:42:34.640" v="271" actId="20577"/>
        <pc:sldMkLst>
          <pc:docMk/>
          <pc:sldMk cId="3367334076" sldId="4661"/>
        </pc:sldMkLst>
        <pc:spChg chg="mod">
          <ac:chgData name="EZZINE, Hind" userId="S::ezzineh@who.int::edcab00f-6318-46e5-a4a9-188b01ee222f" providerId="AD" clId="Web-{6B2073A3-CD27-E310-D9FB-E26810665280}" dt="2023-07-31T12:42:34.640" v="271" actId="20577"/>
          <ac:spMkLst>
            <pc:docMk/>
            <pc:sldMk cId="3367334076" sldId="4661"/>
            <ac:spMk id="5" creationId="{77B59432-FF40-5C2A-D19D-79404F62E5F7}"/>
          </ac:spMkLst>
        </pc:spChg>
      </pc:sldChg>
      <pc:sldChg chg="modSp">
        <pc:chgData name="EZZINE, Hind" userId="S::ezzineh@who.int::edcab00f-6318-46e5-a4a9-188b01ee222f" providerId="AD" clId="Web-{6B2073A3-CD27-E310-D9FB-E26810665280}" dt="2023-07-31T12:42:26.249" v="269" actId="20577"/>
        <pc:sldMkLst>
          <pc:docMk/>
          <pc:sldMk cId="2644177678" sldId="4662"/>
        </pc:sldMkLst>
        <pc:spChg chg="mod">
          <ac:chgData name="EZZINE, Hind" userId="S::ezzineh@who.int::edcab00f-6318-46e5-a4a9-188b01ee222f" providerId="AD" clId="Web-{6B2073A3-CD27-E310-D9FB-E26810665280}" dt="2023-07-31T12:42:26.249" v="269" actId="20577"/>
          <ac:spMkLst>
            <pc:docMk/>
            <pc:sldMk cId="2644177678" sldId="4662"/>
            <ac:spMk id="5" creationId="{77B59432-FF40-5C2A-D19D-79404F62E5F7}"/>
          </ac:spMkLst>
        </pc:spChg>
      </pc:sldChg>
      <pc:sldChg chg="modSp">
        <pc:chgData name="EZZINE, Hind" userId="S::ezzineh@who.int::edcab00f-6318-46e5-a4a9-188b01ee222f" providerId="AD" clId="Web-{6B2073A3-CD27-E310-D9FB-E26810665280}" dt="2023-07-31T12:42:21.468" v="267" actId="20577"/>
        <pc:sldMkLst>
          <pc:docMk/>
          <pc:sldMk cId="604831127" sldId="4663"/>
        </pc:sldMkLst>
        <pc:spChg chg="mod">
          <ac:chgData name="EZZINE, Hind" userId="S::ezzineh@who.int::edcab00f-6318-46e5-a4a9-188b01ee222f" providerId="AD" clId="Web-{6B2073A3-CD27-E310-D9FB-E26810665280}" dt="2023-07-31T12:42:21.468" v="267" actId="20577"/>
          <ac:spMkLst>
            <pc:docMk/>
            <pc:sldMk cId="604831127" sldId="4663"/>
            <ac:spMk id="3" creationId="{C66DE279-353B-323D-A2DE-3EAF586E6168}"/>
          </ac:spMkLst>
        </pc:spChg>
      </pc:sldChg>
      <pc:sldChg chg="modSp">
        <pc:chgData name="EZZINE, Hind" userId="S::ezzineh@who.int::edcab00f-6318-46e5-a4a9-188b01ee222f" providerId="AD" clId="Web-{6B2073A3-CD27-E310-D9FB-E26810665280}" dt="2023-07-31T12:41:20.732" v="250" actId="20577"/>
        <pc:sldMkLst>
          <pc:docMk/>
          <pc:sldMk cId="3422504353" sldId="4664"/>
        </pc:sldMkLst>
        <pc:spChg chg="mod">
          <ac:chgData name="EZZINE, Hind" userId="S::ezzineh@who.int::edcab00f-6318-46e5-a4a9-188b01ee222f" providerId="AD" clId="Web-{6B2073A3-CD27-E310-D9FB-E26810665280}" dt="2023-07-31T12:41:20.732" v="250" actId="20577"/>
          <ac:spMkLst>
            <pc:docMk/>
            <pc:sldMk cId="3422504353" sldId="4664"/>
            <ac:spMk id="4" creationId="{D56EC580-5EDD-E15A-E986-0B4F994BF924}"/>
          </ac:spMkLst>
        </pc:spChg>
      </pc:sldChg>
      <pc:sldChg chg="modSp">
        <pc:chgData name="EZZINE, Hind" userId="S::ezzineh@who.int::edcab00f-6318-46e5-a4a9-188b01ee222f" providerId="AD" clId="Web-{6B2073A3-CD27-E310-D9FB-E26810665280}" dt="2023-07-31T12:42:09.061" v="262" actId="20577"/>
        <pc:sldMkLst>
          <pc:docMk/>
          <pc:sldMk cId="2013367075" sldId="4665"/>
        </pc:sldMkLst>
        <pc:spChg chg="mod">
          <ac:chgData name="EZZINE, Hind" userId="S::ezzineh@who.int::edcab00f-6318-46e5-a4a9-188b01ee222f" providerId="AD" clId="Web-{6B2073A3-CD27-E310-D9FB-E26810665280}" dt="2023-07-31T12:42:09.061" v="262" actId="20577"/>
          <ac:spMkLst>
            <pc:docMk/>
            <pc:sldMk cId="2013367075" sldId="4665"/>
            <ac:spMk id="5" creationId="{E0F6EA8D-8A05-50DE-4364-357475435F52}"/>
          </ac:spMkLst>
        </pc:spChg>
      </pc:sldChg>
      <pc:sldChg chg="modSp">
        <pc:chgData name="EZZINE, Hind" userId="S::ezzineh@who.int::edcab00f-6318-46e5-a4a9-188b01ee222f" providerId="AD" clId="Web-{6B2073A3-CD27-E310-D9FB-E26810665280}" dt="2023-07-31T12:41:56.779" v="259" actId="20577"/>
        <pc:sldMkLst>
          <pc:docMk/>
          <pc:sldMk cId="1472236942" sldId="4666"/>
        </pc:sldMkLst>
        <pc:spChg chg="mod">
          <ac:chgData name="EZZINE, Hind" userId="S::ezzineh@who.int::edcab00f-6318-46e5-a4a9-188b01ee222f" providerId="AD" clId="Web-{6B2073A3-CD27-E310-D9FB-E26810665280}" dt="2023-07-31T12:41:56.779" v="259" actId="20577"/>
          <ac:spMkLst>
            <pc:docMk/>
            <pc:sldMk cId="1472236942" sldId="4666"/>
            <ac:spMk id="5" creationId="{77B59432-FF40-5C2A-D19D-79404F62E5F7}"/>
          </ac:spMkLst>
        </pc:spChg>
      </pc:sldChg>
      <pc:sldChg chg="modSp">
        <pc:chgData name="EZZINE, Hind" userId="S::ezzineh@who.int::edcab00f-6318-46e5-a4a9-188b01ee222f" providerId="AD" clId="Web-{6B2073A3-CD27-E310-D9FB-E26810665280}" dt="2023-07-31T12:41:48.748" v="258" actId="20577"/>
        <pc:sldMkLst>
          <pc:docMk/>
          <pc:sldMk cId="1017777587" sldId="4667"/>
        </pc:sldMkLst>
        <pc:spChg chg="mod">
          <ac:chgData name="EZZINE, Hind" userId="S::ezzineh@who.int::edcab00f-6318-46e5-a4a9-188b01ee222f" providerId="AD" clId="Web-{6B2073A3-CD27-E310-D9FB-E26810665280}" dt="2023-07-31T12:41:48.748" v="258" actId="20577"/>
          <ac:spMkLst>
            <pc:docMk/>
            <pc:sldMk cId="1017777587" sldId="4667"/>
            <ac:spMk id="5" creationId="{79583AC9-1826-85AD-4EA9-1505E7C45EC6}"/>
          </ac:spMkLst>
        </pc:spChg>
      </pc:sldChg>
      <pc:sldChg chg="modSp">
        <pc:chgData name="EZZINE, Hind" userId="S::ezzineh@who.int::edcab00f-6318-46e5-a4a9-188b01ee222f" providerId="AD" clId="Web-{6B2073A3-CD27-E310-D9FB-E26810665280}" dt="2023-07-31T12:41:41.795" v="255" actId="20577"/>
        <pc:sldMkLst>
          <pc:docMk/>
          <pc:sldMk cId="1671055413" sldId="4668"/>
        </pc:sldMkLst>
        <pc:spChg chg="mod">
          <ac:chgData name="EZZINE, Hind" userId="S::ezzineh@who.int::edcab00f-6318-46e5-a4a9-188b01ee222f" providerId="AD" clId="Web-{6B2073A3-CD27-E310-D9FB-E26810665280}" dt="2023-07-31T12:41:41.795" v="255" actId="20577"/>
          <ac:spMkLst>
            <pc:docMk/>
            <pc:sldMk cId="1671055413" sldId="4668"/>
            <ac:spMk id="5" creationId="{26779BB8-BB96-7944-C2C2-383ED1B9AFA2}"/>
          </ac:spMkLst>
        </pc:spChg>
      </pc:sldChg>
      <pc:sldChg chg="modSp">
        <pc:chgData name="EZZINE, Hind" userId="S::ezzineh@who.int::edcab00f-6318-46e5-a4a9-188b01ee222f" providerId="AD" clId="Web-{6B2073A3-CD27-E310-D9FB-E26810665280}" dt="2023-07-31T12:41:34.029" v="254" actId="20577"/>
        <pc:sldMkLst>
          <pc:docMk/>
          <pc:sldMk cId="121973185" sldId="4669"/>
        </pc:sldMkLst>
        <pc:spChg chg="mod">
          <ac:chgData name="EZZINE, Hind" userId="S::ezzineh@who.int::edcab00f-6318-46e5-a4a9-188b01ee222f" providerId="AD" clId="Web-{6B2073A3-CD27-E310-D9FB-E26810665280}" dt="2023-07-31T12:41:34.029" v="254" actId="20577"/>
          <ac:spMkLst>
            <pc:docMk/>
            <pc:sldMk cId="121973185" sldId="4669"/>
            <ac:spMk id="6" creationId="{84189FEE-1EF6-44F2-EC98-25610E97561A}"/>
          </ac:spMkLst>
        </pc:spChg>
      </pc:sldChg>
      <pc:sldChg chg="modSp">
        <pc:chgData name="EZZINE, Hind" userId="S::ezzineh@who.int::edcab00f-6318-46e5-a4a9-188b01ee222f" providerId="AD" clId="Web-{6B2073A3-CD27-E310-D9FB-E26810665280}" dt="2023-07-31T12:41:26.435" v="253" actId="20577"/>
        <pc:sldMkLst>
          <pc:docMk/>
          <pc:sldMk cId="2520591176" sldId="4670"/>
        </pc:sldMkLst>
        <pc:spChg chg="mod">
          <ac:chgData name="EZZINE, Hind" userId="S::ezzineh@who.int::edcab00f-6318-46e5-a4a9-188b01ee222f" providerId="AD" clId="Web-{6B2073A3-CD27-E310-D9FB-E26810665280}" dt="2023-07-31T12:41:26.435" v="253" actId="20577"/>
          <ac:spMkLst>
            <pc:docMk/>
            <pc:sldMk cId="2520591176" sldId="4670"/>
            <ac:spMk id="67" creationId="{E2552AD6-3DE6-9703-33D5-0B3C334E725A}"/>
          </ac:spMkLst>
        </pc:spChg>
      </pc:sldChg>
      <pc:sldChg chg="modSp">
        <pc:chgData name="EZZINE, Hind" userId="S::ezzineh@who.int::edcab00f-6318-46e5-a4a9-188b01ee222f" providerId="AD" clId="Web-{6B2073A3-CD27-E310-D9FB-E26810665280}" dt="2023-07-31T12:43:33.001" v="296" actId="20577"/>
        <pc:sldMkLst>
          <pc:docMk/>
          <pc:sldMk cId="88851804" sldId="4673"/>
        </pc:sldMkLst>
        <pc:spChg chg="mod">
          <ac:chgData name="EZZINE, Hind" userId="S::ezzineh@who.int::edcab00f-6318-46e5-a4a9-188b01ee222f" providerId="AD" clId="Web-{6B2073A3-CD27-E310-D9FB-E26810665280}" dt="2023-07-31T12:43:33.001" v="296" actId="20577"/>
          <ac:spMkLst>
            <pc:docMk/>
            <pc:sldMk cId="88851804" sldId="4673"/>
            <ac:spMk id="3" creationId="{00000000-0000-0000-0000-000000000000}"/>
          </ac:spMkLst>
        </pc:spChg>
      </pc:sldChg>
      <pc:sldChg chg="addSp delSp modSp mod modClrScheme chgLayout">
        <pc:chgData name="EZZINE, Hind" userId="S::ezzineh@who.int::edcab00f-6318-46e5-a4a9-188b01ee222f" providerId="AD" clId="Web-{6B2073A3-CD27-E310-D9FB-E26810665280}" dt="2023-07-31T09:48:18.567" v="64"/>
        <pc:sldMkLst>
          <pc:docMk/>
          <pc:sldMk cId="3831631198" sldId="4674"/>
        </pc:sldMkLst>
        <pc:spChg chg="add del mod ord">
          <ac:chgData name="EZZINE, Hind" userId="S::ezzineh@who.int::edcab00f-6318-46e5-a4a9-188b01ee222f" providerId="AD" clId="Web-{6B2073A3-CD27-E310-D9FB-E26810665280}" dt="2023-07-31T09:48:18.567" v="64"/>
          <ac:spMkLst>
            <pc:docMk/>
            <pc:sldMk cId="3831631198" sldId="4674"/>
            <ac:spMk id="2" creationId="{C94E3E42-C601-91C6-8FDC-7E829CB4DC45}"/>
          </ac:spMkLst>
        </pc:spChg>
        <pc:spChg chg="add del mod ord">
          <ac:chgData name="EZZINE, Hind" userId="S::ezzineh@who.int::edcab00f-6318-46e5-a4a9-188b01ee222f" providerId="AD" clId="Web-{6B2073A3-CD27-E310-D9FB-E26810665280}" dt="2023-07-31T09:48:18.567" v="64"/>
          <ac:spMkLst>
            <pc:docMk/>
            <pc:sldMk cId="3831631198" sldId="4674"/>
            <ac:spMk id="3" creationId="{E525E353-2325-FD5F-8C1B-BFDE86B2197D}"/>
          </ac:spMkLst>
        </pc:spChg>
        <pc:spChg chg="mod ord">
          <ac:chgData name="EZZINE, Hind" userId="S::ezzineh@who.int::edcab00f-6318-46e5-a4a9-188b01ee222f" providerId="AD" clId="Web-{6B2073A3-CD27-E310-D9FB-E26810665280}" dt="2023-07-31T09:48:18.567" v="64"/>
          <ac:spMkLst>
            <pc:docMk/>
            <pc:sldMk cId="3831631198" sldId="4674"/>
            <ac:spMk id="7" creationId="{4ABD003C-7A71-487F-B476-FD65F06273CF}"/>
          </ac:spMkLst>
        </pc:spChg>
      </pc:sldChg>
      <pc:sldChg chg="modSp addCm">
        <pc:chgData name="EZZINE, Hind" userId="S::ezzineh@who.int::edcab00f-6318-46e5-a4a9-188b01ee222f" providerId="AD" clId="Web-{6B2073A3-CD27-E310-D9FB-E26810665280}" dt="2023-07-31T12:46:39.818" v="326"/>
        <pc:sldMkLst>
          <pc:docMk/>
          <pc:sldMk cId="2770052476" sldId="4675"/>
        </pc:sldMkLst>
        <pc:spChg chg="mod">
          <ac:chgData name="EZZINE, Hind" userId="S::ezzineh@who.int::edcab00f-6318-46e5-a4a9-188b01ee222f" providerId="AD" clId="Web-{6B2073A3-CD27-E310-D9FB-E26810665280}" dt="2023-07-31T12:45:39.238" v="325" actId="20577"/>
          <ac:spMkLst>
            <pc:docMk/>
            <pc:sldMk cId="2770052476" sldId="4675"/>
            <ac:spMk id="2" creationId="{00000000-0000-0000-0000-000000000000}"/>
          </ac:spMkLst>
        </pc:spChg>
        <pc:spChg chg="mod">
          <ac:chgData name="EZZINE, Hind" userId="S::ezzineh@who.int::edcab00f-6318-46e5-a4a9-188b01ee222f" providerId="AD" clId="Web-{6B2073A3-CD27-E310-D9FB-E26810665280}" dt="2023-07-31T12:44:52.581" v="315" actId="20577"/>
          <ac:spMkLst>
            <pc:docMk/>
            <pc:sldMk cId="2770052476" sldId="4675"/>
            <ac:spMk id="3" creationId="{00000000-0000-0000-0000-000000000000}"/>
          </ac:spMkLst>
        </pc:spChg>
        <pc:spChg chg="mod">
          <ac:chgData name="EZZINE, Hind" userId="S::ezzineh@who.int::edcab00f-6318-46e5-a4a9-188b01ee222f" providerId="AD" clId="Web-{6B2073A3-CD27-E310-D9FB-E26810665280}" dt="2023-07-31T12:43:49.954" v="298" actId="20577"/>
          <ac:spMkLst>
            <pc:docMk/>
            <pc:sldMk cId="2770052476" sldId="4675"/>
            <ac:spMk id="6" creationId="{00000000-0000-0000-0000-000000000000}"/>
          </ac:spMkLst>
        </pc:spChg>
      </pc:sldChg>
      <pc:sldChg chg="modSp ord">
        <pc:chgData name="EZZINE, Hind" userId="S::ezzineh@who.int::edcab00f-6318-46e5-a4a9-188b01ee222f" providerId="AD" clId="Web-{6B2073A3-CD27-E310-D9FB-E26810665280}" dt="2023-07-31T13:55:20.703" v="417"/>
        <pc:sldMkLst>
          <pc:docMk/>
          <pc:sldMk cId="1072678849" sldId="4676"/>
        </pc:sldMkLst>
        <pc:spChg chg="mod">
          <ac:chgData name="EZZINE, Hind" userId="S::ezzineh@who.int::edcab00f-6318-46e5-a4a9-188b01ee222f" providerId="AD" clId="Web-{6B2073A3-CD27-E310-D9FB-E26810665280}" dt="2023-07-31T12:47:10.881" v="336" actId="20577"/>
          <ac:spMkLst>
            <pc:docMk/>
            <pc:sldMk cId="1072678849" sldId="4676"/>
            <ac:spMk id="3" creationId="{7DBA5FB3-D2C3-48DA-A37F-DF1FC1B1EE40}"/>
          </ac:spMkLst>
        </pc:spChg>
        <pc:spChg chg="mod">
          <ac:chgData name="EZZINE, Hind" userId="S::ezzineh@who.int::edcab00f-6318-46e5-a4a9-188b01ee222f" providerId="AD" clId="Web-{6B2073A3-CD27-E310-D9FB-E26810665280}" dt="2023-07-31T13:54:34.389" v="414" actId="20577"/>
          <ac:spMkLst>
            <pc:docMk/>
            <pc:sldMk cId="1072678849" sldId="4676"/>
            <ac:spMk id="5" creationId="{00000000-0000-0000-0000-000000000000}"/>
          </ac:spMkLst>
        </pc:spChg>
      </pc:sldChg>
      <pc:sldChg chg="modSp">
        <pc:chgData name="EZZINE, Hind" userId="S::ezzineh@who.int::edcab00f-6318-46e5-a4a9-188b01ee222f" providerId="AD" clId="Web-{6B2073A3-CD27-E310-D9FB-E26810665280}" dt="2023-07-31T12:47:31.647" v="337" actId="20577"/>
        <pc:sldMkLst>
          <pc:docMk/>
          <pc:sldMk cId="3519982621" sldId="4677"/>
        </pc:sldMkLst>
        <pc:spChg chg="mod">
          <ac:chgData name="EZZINE, Hind" userId="S::ezzineh@who.int::edcab00f-6318-46e5-a4a9-188b01ee222f" providerId="AD" clId="Web-{6B2073A3-CD27-E310-D9FB-E26810665280}" dt="2023-07-31T12:47:31.647" v="337" actId="20577"/>
          <ac:spMkLst>
            <pc:docMk/>
            <pc:sldMk cId="3519982621" sldId="4677"/>
            <ac:spMk id="7" creationId="{00000000-0000-0000-0000-000000000000}"/>
          </ac:spMkLst>
        </pc:spChg>
      </pc:sldChg>
      <pc:sldChg chg="modSp del ord addCm">
        <pc:chgData name="EZZINE, Hind" userId="S::ezzineh@who.int::edcab00f-6318-46e5-a4a9-188b01ee222f" providerId="AD" clId="Web-{6B2073A3-CD27-E310-D9FB-E26810665280}" dt="2023-07-31T13:55:49.501" v="419"/>
        <pc:sldMkLst>
          <pc:docMk/>
          <pc:sldMk cId="3944302069" sldId="4678"/>
        </pc:sldMkLst>
        <pc:spChg chg="mod">
          <ac:chgData name="EZZINE, Hind" userId="S::ezzineh@who.int::edcab00f-6318-46e5-a4a9-188b01ee222f" providerId="AD" clId="Web-{6B2073A3-CD27-E310-D9FB-E26810665280}" dt="2023-07-31T12:57:39.475" v="377" actId="1076"/>
          <ac:spMkLst>
            <pc:docMk/>
            <pc:sldMk cId="3944302069" sldId="4678"/>
            <ac:spMk id="2" creationId="{00000000-0000-0000-0000-000000000000}"/>
          </ac:spMkLst>
        </pc:spChg>
      </pc:sldChg>
      <pc:sldChg chg="modSp addCm">
        <pc:chgData name="EZZINE, Hind" userId="S::ezzineh@who.int::edcab00f-6318-46e5-a4a9-188b01ee222f" providerId="AD" clId="Web-{6B2073A3-CD27-E310-D9FB-E26810665280}" dt="2023-07-31T10:06:40.835" v="134"/>
        <pc:sldMkLst>
          <pc:docMk/>
          <pc:sldMk cId="1990061746" sldId="4679"/>
        </pc:sldMkLst>
        <pc:spChg chg="mod">
          <ac:chgData name="EZZINE, Hind" userId="S::ezzineh@who.int::edcab00f-6318-46e5-a4a9-188b01ee222f" providerId="AD" clId="Web-{6B2073A3-CD27-E310-D9FB-E26810665280}" dt="2023-07-31T09:42:50.605" v="60" actId="20577"/>
          <ac:spMkLst>
            <pc:docMk/>
            <pc:sldMk cId="1990061746" sldId="4679"/>
            <ac:spMk id="4" creationId="{00000000-0000-0000-0000-000000000000}"/>
          </ac:spMkLst>
        </pc:spChg>
        <pc:spChg chg="mod">
          <ac:chgData name="EZZINE, Hind" userId="S::ezzineh@who.int::edcab00f-6318-46e5-a4a9-188b01ee222f" providerId="AD" clId="Web-{6B2073A3-CD27-E310-D9FB-E26810665280}" dt="2023-07-31T09:59:04.368" v="133" actId="20577"/>
          <ac:spMkLst>
            <pc:docMk/>
            <pc:sldMk cId="1990061746" sldId="4679"/>
            <ac:spMk id="7" creationId="{00000000-0000-0000-0000-000000000000}"/>
          </ac:spMkLst>
        </pc:spChg>
      </pc:sldChg>
      <pc:sldChg chg="modSp add replId delCm">
        <pc:chgData name="EZZINE, Hind" userId="S::ezzineh@who.int::edcab00f-6318-46e5-a4a9-188b01ee222f" providerId="AD" clId="Web-{6B2073A3-CD27-E310-D9FB-E26810665280}" dt="2023-07-31T12:25:15.332" v="230" actId="20577"/>
        <pc:sldMkLst>
          <pc:docMk/>
          <pc:sldMk cId="1510625421" sldId="4684"/>
        </pc:sldMkLst>
        <pc:spChg chg="mod">
          <ac:chgData name="EZZINE, Hind" userId="S::ezzineh@who.int::edcab00f-6318-46e5-a4a9-188b01ee222f" providerId="AD" clId="Web-{6B2073A3-CD27-E310-D9FB-E26810665280}" dt="2023-07-31T09:36:56.297" v="22" actId="20577"/>
          <ac:spMkLst>
            <pc:docMk/>
            <pc:sldMk cId="1510625421" sldId="4684"/>
            <ac:spMk id="2" creationId="{0DFFC7E9-6743-B19B-D751-15EBC91AE561}"/>
          </ac:spMkLst>
        </pc:spChg>
        <pc:spChg chg="mod">
          <ac:chgData name="EZZINE, Hind" userId="S::ezzineh@who.int::edcab00f-6318-46e5-a4a9-188b01ee222f" providerId="AD" clId="Web-{6B2073A3-CD27-E310-D9FB-E26810665280}" dt="2023-07-31T12:25:15.332" v="230" actId="20577"/>
          <ac:spMkLst>
            <pc:docMk/>
            <pc:sldMk cId="1510625421" sldId="4684"/>
            <ac:spMk id="3" creationId="{F96BF1A5-DB11-3083-9E12-1D398D224120}"/>
          </ac:spMkLst>
        </pc:spChg>
      </pc:sldChg>
      <pc:sldChg chg="modSp add replId addCm">
        <pc:chgData name="EZZINE, Hind" userId="S::ezzineh@who.int::edcab00f-6318-46e5-a4a9-188b01ee222f" providerId="AD" clId="Web-{6B2073A3-CD27-E310-D9FB-E26810665280}" dt="2023-07-31T12:40:27.762" v="246"/>
        <pc:sldMkLst>
          <pc:docMk/>
          <pc:sldMk cId="1228886533" sldId="4685"/>
        </pc:sldMkLst>
        <pc:spChg chg="mod">
          <ac:chgData name="EZZINE, Hind" userId="S::ezzineh@who.int::edcab00f-6318-46e5-a4a9-188b01ee222f" providerId="AD" clId="Web-{6B2073A3-CD27-E310-D9FB-E26810665280}" dt="2023-07-31T09:36:19.343" v="2" actId="1076"/>
          <ac:spMkLst>
            <pc:docMk/>
            <pc:sldMk cId="1228886533" sldId="4685"/>
            <ac:spMk id="7" creationId="{0713F2BD-03B3-9FF1-D0E3-81A5AE65F3F9}"/>
          </ac:spMkLst>
        </pc:spChg>
      </pc:sldChg>
      <pc:sldChg chg="modSp add replId">
        <pc:chgData name="EZZINE, Hind" userId="S::ezzineh@who.int::edcab00f-6318-46e5-a4a9-188b01ee222f" providerId="AD" clId="Web-{6B2073A3-CD27-E310-D9FB-E26810665280}" dt="2023-07-31T12:39:24.557" v="245"/>
        <pc:sldMkLst>
          <pc:docMk/>
          <pc:sldMk cId="1471236191" sldId="4686"/>
        </pc:sldMkLst>
        <pc:spChg chg="mod">
          <ac:chgData name="EZZINE, Hind" userId="S::ezzineh@who.int::edcab00f-6318-46e5-a4a9-188b01ee222f" providerId="AD" clId="Web-{6B2073A3-CD27-E310-D9FB-E26810665280}" dt="2023-07-31T09:38:11.190" v="45" actId="20577"/>
          <ac:spMkLst>
            <pc:docMk/>
            <pc:sldMk cId="1471236191" sldId="4686"/>
            <ac:spMk id="2" creationId="{0DFFC7E9-6743-B19B-D751-15EBC91AE561}"/>
          </ac:spMkLst>
        </pc:spChg>
        <pc:spChg chg="mod">
          <ac:chgData name="EZZINE, Hind" userId="S::ezzineh@who.int::edcab00f-6318-46e5-a4a9-188b01ee222f" providerId="AD" clId="Web-{6B2073A3-CD27-E310-D9FB-E26810665280}" dt="2023-07-31T12:39:24.557" v="245"/>
          <ac:spMkLst>
            <pc:docMk/>
            <pc:sldMk cId="1471236191" sldId="4686"/>
            <ac:spMk id="3" creationId="{F96BF1A5-DB11-3083-9E12-1D398D224120}"/>
          </ac:spMkLst>
        </pc:spChg>
      </pc:sldChg>
      <pc:sldChg chg="modSp add replId">
        <pc:chgData name="EZZINE, Hind" userId="S::ezzineh@who.int::edcab00f-6318-46e5-a4a9-188b01ee222f" providerId="AD" clId="Web-{6B2073A3-CD27-E310-D9FB-E26810665280}" dt="2023-07-31T09:37:42.861" v="29" actId="1076"/>
        <pc:sldMkLst>
          <pc:docMk/>
          <pc:sldMk cId="3540597590" sldId="4687"/>
        </pc:sldMkLst>
        <pc:spChg chg="mod">
          <ac:chgData name="EZZINE, Hind" userId="S::ezzineh@who.int::edcab00f-6318-46e5-a4a9-188b01ee222f" providerId="AD" clId="Web-{6B2073A3-CD27-E310-D9FB-E26810665280}" dt="2023-07-31T09:37:42.861" v="29" actId="1076"/>
          <ac:spMkLst>
            <pc:docMk/>
            <pc:sldMk cId="3540597590" sldId="4687"/>
            <ac:spMk id="7" creationId="{0713F2BD-03B3-9FF1-D0E3-81A5AE65F3F9}"/>
          </ac:spMkLst>
        </pc:spChg>
      </pc:sldChg>
      <pc:sldChg chg="addSp modSp add del mod ord modClrScheme chgLayout">
        <pc:chgData name="EZZINE, Hind" userId="S::ezzineh@who.int::edcab00f-6318-46e5-a4a9-188b01ee222f" providerId="AD" clId="Web-{6B2073A3-CD27-E310-D9FB-E26810665280}" dt="2023-07-31T09:50:17.790" v="99"/>
        <pc:sldMkLst>
          <pc:docMk/>
          <pc:sldMk cId="1832464869" sldId="4688"/>
        </pc:sldMkLst>
        <pc:spChg chg="add mod ord">
          <ac:chgData name="EZZINE, Hind" userId="S::ezzineh@who.int::edcab00f-6318-46e5-a4a9-188b01ee222f" providerId="AD" clId="Web-{6B2073A3-CD27-E310-D9FB-E26810665280}" dt="2023-07-31T09:47:21.644" v="62"/>
          <ac:spMkLst>
            <pc:docMk/>
            <pc:sldMk cId="1832464869" sldId="4688"/>
            <ac:spMk id="2" creationId="{ABC4B560-DA57-5308-0D12-0CA48F0E10D7}"/>
          </ac:spMkLst>
        </pc:spChg>
        <pc:spChg chg="mod ord">
          <ac:chgData name="EZZINE, Hind" userId="S::ezzineh@who.int::edcab00f-6318-46e5-a4a9-188b01ee222f" providerId="AD" clId="Web-{6B2073A3-CD27-E310-D9FB-E26810665280}" dt="2023-07-31T09:49:53.773" v="91" actId="20577"/>
          <ac:spMkLst>
            <pc:docMk/>
            <pc:sldMk cId="1832464869" sldId="4688"/>
            <ac:spMk id="3" creationId="{54727667-5156-8D85-2581-33244B5CDE01}"/>
          </ac:spMkLst>
        </pc:spChg>
      </pc:sldChg>
      <pc:sldChg chg="modSp add replId">
        <pc:chgData name="EZZINE, Hind" userId="S::ezzineh@who.int::edcab00f-6318-46e5-a4a9-188b01ee222f" providerId="AD" clId="Web-{6B2073A3-CD27-E310-D9FB-E26810665280}" dt="2023-07-31T09:50:29.603" v="101" actId="1076"/>
        <pc:sldMkLst>
          <pc:docMk/>
          <pc:sldMk cId="253060221" sldId="4689"/>
        </pc:sldMkLst>
        <pc:spChg chg="mod">
          <ac:chgData name="EZZINE, Hind" userId="S::ezzineh@who.int::edcab00f-6318-46e5-a4a9-188b01ee222f" providerId="AD" clId="Web-{6B2073A3-CD27-E310-D9FB-E26810665280}" dt="2023-07-31T09:50:14.852" v="97" actId="1076"/>
          <ac:spMkLst>
            <pc:docMk/>
            <pc:sldMk cId="253060221" sldId="4689"/>
            <ac:spMk id="616" creationId="{00000000-0000-0000-0000-000000000000}"/>
          </ac:spMkLst>
        </pc:spChg>
        <pc:spChg chg="mod">
          <ac:chgData name="EZZINE, Hind" userId="S::ezzineh@who.int::edcab00f-6318-46e5-a4a9-188b01ee222f" providerId="AD" clId="Web-{6B2073A3-CD27-E310-D9FB-E26810665280}" dt="2023-07-31T09:50:29.603" v="101" actId="1076"/>
          <ac:spMkLst>
            <pc:docMk/>
            <pc:sldMk cId="253060221" sldId="4689"/>
            <ac:spMk id="618" creationId="{00000000-0000-0000-0000-000000000000}"/>
          </ac:spMkLst>
        </pc:spChg>
      </pc:sldChg>
      <pc:sldChg chg="add">
        <pc:chgData name="EZZINE, Hind" userId="S::ezzineh@who.int::edcab00f-6318-46e5-a4a9-188b01ee222f" providerId="AD" clId="Web-{6B2073A3-CD27-E310-D9FB-E26810665280}" dt="2023-07-31T13:56:14.845" v="420"/>
        <pc:sldMkLst>
          <pc:docMk/>
          <pc:sldMk cId="870444065" sldId="4690"/>
        </pc:sldMkLst>
      </pc:sldChg>
      <pc:sldMasterChg chg="add addSldLayout">
        <pc:chgData name="EZZINE, Hind" userId="S::ezzineh@who.int::edcab00f-6318-46e5-a4a9-188b01ee222f" providerId="AD" clId="Web-{6B2073A3-CD27-E310-D9FB-E26810665280}" dt="2023-07-31T09:46:47.940" v="61"/>
        <pc:sldMasterMkLst>
          <pc:docMk/>
          <pc:sldMasterMk cId="0" sldId="2147483926"/>
        </pc:sldMasterMkLst>
        <pc:sldLayoutChg chg="add">
          <pc:chgData name="EZZINE, Hind" userId="S::ezzineh@who.int::edcab00f-6318-46e5-a4a9-188b01ee222f" providerId="AD" clId="Web-{6B2073A3-CD27-E310-D9FB-E26810665280}" dt="2023-07-31T09:46:47.940" v="61"/>
          <pc:sldLayoutMkLst>
            <pc:docMk/>
            <pc:sldMasterMk cId="0" sldId="2147483926"/>
            <pc:sldLayoutMk cId="0" sldId="2147483661"/>
          </pc:sldLayoutMkLst>
        </pc:sldLayoutChg>
        <pc:sldLayoutChg chg="add">
          <pc:chgData name="EZZINE, Hind" userId="S::ezzineh@who.int::edcab00f-6318-46e5-a4a9-188b01ee222f" providerId="AD" clId="Web-{6B2073A3-CD27-E310-D9FB-E26810665280}" dt="2023-07-31T09:46:47.940" v="61"/>
          <pc:sldLayoutMkLst>
            <pc:docMk/>
            <pc:sldMasterMk cId="0" sldId="2147483926"/>
            <pc:sldLayoutMk cId="0" sldId="2147483689"/>
          </pc:sldLayoutMkLst>
        </pc:sldLayoutChg>
        <pc:sldLayoutChg chg="add">
          <pc:chgData name="EZZINE, Hind" userId="S::ezzineh@who.int::edcab00f-6318-46e5-a4a9-188b01ee222f" providerId="AD" clId="Web-{6B2073A3-CD27-E310-D9FB-E26810665280}" dt="2023-07-31T09:46:47.940" v="61"/>
          <pc:sldLayoutMkLst>
            <pc:docMk/>
            <pc:sldMasterMk cId="0" sldId="2147483926"/>
            <pc:sldLayoutMk cId="0" sldId="2147483690"/>
          </pc:sldLayoutMkLst>
        </pc:sldLayoutChg>
        <pc:sldLayoutChg chg="add">
          <pc:chgData name="EZZINE, Hind" userId="S::ezzineh@who.int::edcab00f-6318-46e5-a4a9-188b01ee222f" providerId="AD" clId="Web-{6B2073A3-CD27-E310-D9FB-E26810665280}" dt="2023-07-31T09:46:47.940" v="61"/>
          <pc:sldLayoutMkLst>
            <pc:docMk/>
            <pc:sldMasterMk cId="0" sldId="2147483926"/>
            <pc:sldLayoutMk cId="0" sldId="2147483692"/>
          </pc:sldLayoutMkLst>
        </pc:sldLayoutChg>
        <pc:sldLayoutChg chg="add">
          <pc:chgData name="EZZINE, Hind" userId="S::ezzineh@who.int::edcab00f-6318-46e5-a4a9-188b01ee222f" providerId="AD" clId="Web-{6B2073A3-CD27-E310-D9FB-E26810665280}" dt="2023-07-31T09:46:47.940" v="61"/>
          <pc:sldLayoutMkLst>
            <pc:docMk/>
            <pc:sldMasterMk cId="0" sldId="2147483926"/>
            <pc:sldLayoutMk cId="0" sldId="2147483927"/>
          </pc:sldLayoutMkLst>
        </pc:sldLayoutChg>
        <pc:sldLayoutChg chg="add">
          <pc:chgData name="EZZINE, Hind" userId="S::ezzineh@who.int::edcab00f-6318-46e5-a4a9-188b01ee222f" providerId="AD" clId="Web-{6B2073A3-CD27-E310-D9FB-E26810665280}" dt="2023-07-31T09:46:47.940" v="61"/>
          <pc:sldLayoutMkLst>
            <pc:docMk/>
            <pc:sldMasterMk cId="0" sldId="2147483926"/>
            <pc:sldLayoutMk cId="0" sldId="2147483928"/>
          </pc:sldLayoutMkLst>
        </pc:sldLayoutChg>
        <pc:sldLayoutChg chg="add">
          <pc:chgData name="EZZINE, Hind" userId="S::ezzineh@who.int::edcab00f-6318-46e5-a4a9-188b01ee222f" providerId="AD" clId="Web-{6B2073A3-CD27-E310-D9FB-E26810665280}" dt="2023-07-31T09:46:47.940" v="61"/>
          <pc:sldLayoutMkLst>
            <pc:docMk/>
            <pc:sldMasterMk cId="0" sldId="2147483926"/>
            <pc:sldLayoutMk cId="0" sldId="2147483929"/>
          </pc:sldLayoutMkLst>
        </pc:sldLayoutChg>
        <pc:sldLayoutChg chg="add">
          <pc:chgData name="EZZINE, Hind" userId="S::ezzineh@who.int::edcab00f-6318-46e5-a4a9-188b01ee222f" providerId="AD" clId="Web-{6B2073A3-CD27-E310-D9FB-E26810665280}" dt="2023-07-31T09:46:47.940" v="61"/>
          <pc:sldLayoutMkLst>
            <pc:docMk/>
            <pc:sldMasterMk cId="0" sldId="2147483926"/>
            <pc:sldLayoutMk cId="0" sldId="2147483930"/>
          </pc:sldLayoutMkLst>
        </pc:sldLayoutChg>
        <pc:sldLayoutChg chg="add">
          <pc:chgData name="EZZINE, Hind" userId="S::ezzineh@who.int::edcab00f-6318-46e5-a4a9-188b01ee222f" providerId="AD" clId="Web-{6B2073A3-CD27-E310-D9FB-E26810665280}" dt="2023-07-31T09:46:47.940" v="61"/>
          <pc:sldLayoutMkLst>
            <pc:docMk/>
            <pc:sldMasterMk cId="0" sldId="2147483926"/>
            <pc:sldLayoutMk cId="0" sldId="2147483931"/>
          </pc:sldLayoutMkLst>
        </pc:sldLayoutChg>
        <pc:sldLayoutChg chg="add">
          <pc:chgData name="EZZINE, Hind" userId="S::ezzineh@who.int::edcab00f-6318-46e5-a4a9-188b01ee222f" providerId="AD" clId="Web-{6B2073A3-CD27-E310-D9FB-E26810665280}" dt="2023-07-31T09:46:47.940" v="61"/>
          <pc:sldLayoutMkLst>
            <pc:docMk/>
            <pc:sldMasterMk cId="0" sldId="2147483926"/>
            <pc:sldLayoutMk cId="0" sldId="2147483932"/>
          </pc:sldLayoutMkLst>
        </pc:sldLayoutChg>
        <pc:sldLayoutChg chg="add">
          <pc:chgData name="EZZINE, Hind" userId="S::ezzineh@who.int::edcab00f-6318-46e5-a4a9-188b01ee222f" providerId="AD" clId="Web-{6B2073A3-CD27-E310-D9FB-E26810665280}" dt="2023-07-31T09:46:47.940" v="61"/>
          <pc:sldLayoutMkLst>
            <pc:docMk/>
            <pc:sldMasterMk cId="0" sldId="2147483926"/>
            <pc:sldLayoutMk cId="0" sldId="2147483933"/>
          </pc:sldLayoutMkLst>
        </pc:sldLayoutChg>
        <pc:sldLayoutChg chg="add">
          <pc:chgData name="EZZINE, Hind" userId="S::ezzineh@who.int::edcab00f-6318-46e5-a4a9-188b01ee222f" providerId="AD" clId="Web-{6B2073A3-CD27-E310-D9FB-E26810665280}" dt="2023-07-31T09:46:47.940" v="61"/>
          <pc:sldLayoutMkLst>
            <pc:docMk/>
            <pc:sldMasterMk cId="0" sldId="2147483926"/>
            <pc:sldLayoutMk cId="0" sldId="2147483934"/>
          </pc:sldLayoutMkLst>
        </pc:sldLayoutChg>
        <pc:sldLayoutChg chg="add">
          <pc:chgData name="EZZINE, Hind" userId="S::ezzineh@who.int::edcab00f-6318-46e5-a4a9-188b01ee222f" providerId="AD" clId="Web-{6B2073A3-CD27-E310-D9FB-E26810665280}" dt="2023-07-31T09:46:47.940" v="61"/>
          <pc:sldLayoutMkLst>
            <pc:docMk/>
            <pc:sldMasterMk cId="0" sldId="2147483926"/>
            <pc:sldLayoutMk cId="0" sldId="2147483935"/>
          </pc:sldLayoutMkLst>
        </pc:sldLayoutChg>
        <pc:sldLayoutChg chg="add">
          <pc:chgData name="EZZINE, Hind" userId="S::ezzineh@who.int::edcab00f-6318-46e5-a4a9-188b01ee222f" providerId="AD" clId="Web-{6B2073A3-CD27-E310-D9FB-E26810665280}" dt="2023-07-31T09:46:47.940" v="61"/>
          <pc:sldLayoutMkLst>
            <pc:docMk/>
            <pc:sldMasterMk cId="0" sldId="2147483926"/>
            <pc:sldLayoutMk cId="0" sldId="2147483936"/>
          </pc:sldLayoutMkLst>
        </pc:sldLayoutChg>
        <pc:sldLayoutChg chg="add">
          <pc:chgData name="EZZINE, Hind" userId="S::ezzineh@who.int::edcab00f-6318-46e5-a4a9-188b01ee222f" providerId="AD" clId="Web-{6B2073A3-CD27-E310-D9FB-E26810665280}" dt="2023-07-31T09:46:47.940" v="61"/>
          <pc:sldLayoutMkLst>
            <pc:docMk/>
            <pc:sldMasterMk cId="0" sldId="2147483926"/>
            <pc:sldLayoutMk cId="0" sldId="2147483937"/>
          </pc:sldLayoutMkLst>
        </pc:sldLayoutChg>
        <pc:sldLayoutChg chg="add">
          <pc:chgData name="EZZINE, Hind" userId="S::ezzineh@who.int::edcab00f-6318-46e5-a4a9-188b01ee222f" providerId="AD" clId="Web-{6B2073A3-CD27-E310-D9FB-E26810665280}" dt="2023-07-31T09:46:47.940" v="61"/>
          <pc:sldLayoutMkLst>
            <pc:docMk/>
            <pc:sldMasterMk cId="0" sldId="2147483926"/>
            <pc:sldLayoutMk cId="1194917028" sldId="2147483938"/>
          </pc:sldLayoutMkLst>
        </pc:sldLayoutChg>
        <pc:sldLayoutChg chg="add">
          <pc:chgData name="EZZINE, Hind" userId="S::ezzineh@who.int::edcab00f-6318-46e5-a4a9-188b01ee222f" providerId="AD" clId="Web-{6B2073A3-CD27-E310-D9FB-E26810665280}" dt="2023-07-31T09:46:47.940" v="61"/>
          <pc:sldLayoutMkLst>
            <pc:docMk/>
            <pc:sldMasterMk cId="0" sldId="2147483926"/>
            <pc:sldLayoutMk cId="4205336573" sldId="2147483939"/>
          </pc:sldLayoutMkLst>
        </pc:sldLayoutChg>
        <pc:sldLayoutChg chg="add">
          <pc:chgData name="EZZINE, Hind" userId="S::ezzineh@who.int::edcab00f-6318-46e5-a4a9-188b01ee222f" providerId="AD" clId="Web-{6B2073A3-CD27-E310-D9FB-E26810665280}" dt="2023-07-31T09:46:47.940" v="61"/>
          <pc:sldLayoutMkLst>
            <pc:docMk/>
            <pc:sldMasterMk cId="0" sldId="2147483926"/>
            <pc:sldLayoutMk cId="0" sldId="2147483940"/>
          </pc:sldLayoutMkLst>
        </pc:sldLayoutChg>
        <pc:sldLayoutChg chg="add">
          <pc:chgData name="EZZINE, Hind" userId="S::ezzineh@who.int::edcab00f-6318-46e5-a4a9-188b01ee222f" providerId="AD" clId="Web-{6B2073A3-CD27-E310-D9FB-E26810665280}" dt="2023-07-31T09:46:47.940" v="61"/>
          <pc:sldLayoutMkLst>
            <pc:docMk/>
            <pc:sldMasterMk cId="0" sldId="2147483926"/>
            <pc:sldLayoutMk cId="0" sldId="2147483941"/>
          </pc:sldLayoutMkLst>
        </pc:sldLayoutChg>
        <pc:sldLayoutChg chg="add">
          <pc:chgData name="EZZINE, Hind" userId="S::ezzineh@who.int::edcab00f-6318-46e5-a4a9-188b01ee222f" providerId="AD" clId="Web-{6B2073A3-CD27-E310-D9FB-E26810665280}" dt="2023-07-31T09:46:47.940" v="61"/>
          <pc:sldLayoutMkLst>
            <pc:docMk/>
            <pc:sldMasterMk cId="0" sldId="2147483926"/>
            <pc:sldLayoutMk cId="0" sldId="2147483942"/>
          </pc:sldLayoutMkLst>
        </pc:sldLayoutChg>
        <pc:sldLayoutChg chg="add">
          <pc:chgData name="EZZINE, Hind" userId="S::ezzineh@who.int::edcab00f-6318-46e5-a4a9-188b01ee222f" providerId="AD" clId="Web-{6B2073A3-CD27-E310-D9FB-E26810665280}" dt="2023-07-31T09:46:47.940" v="61"/>
          <pc:sldLayoutMkLst>
            <pc:docMk/>
            <pc:sldMasterMk cId="0" sldId="2147483926"/>
            <pc:sldLayoutMk cId="0" sldId="2147483943"/>
          </pc:sldLayoutMkLst>
        </pc:sldLayoutChg>
        <pc:sldLayoutChg chg="add">
          <pc:chgData name="EZZINE, Hind" userId="S::ezzineh@who.int::edcab00f-6318-46e5-a4a9-188b01ee222f" providerId="AD" clId="Web-{6B2073A3-CD27-E310-D9FB-E26810665280}" dt="2023-07-31T09:46:47.940" v="61"/>
          <pc:sldLayoutMkLst>
            <pc:docMk/>
            <pc:sldMasterMk cId="0" sldId="2147483926"/>
            <pc:sldLayoutMk cId="0" sldId="2147483944"/>
          </pc:sldLayoutMkLst>
        </pc:sldLayoutChg>
        <pc:sldLayoutChg chg="add">
          <pc:chgData name="EZZINE, Hind" userId="S::ezzineh@who.int::edcab00f-6318-46e5-a4a9-188b01ee222f" providerId="AD" clId="Web-{6B2073A3-CD27-E310-D9FB-E26810665280}" dt="2023-07-31T09:46:47.940" v="61"/>
          <pc:sldLayoutMkLst>
            <pc:docMk/>
            <pc:sldMasterMk cId="0" sldId="2147483926"/>
            <pc:sldLayoutMk cId="0" sldId="2147483945"/>
          </pc:sldLayoutMkLst>
        </pc:sldLayoutChg>
      </pc:sldMasterChg>
    </pc:docChg>
  </pc:docChgLst>
  <pc:docChgLst>
    <pc:chgData name="EZZINE, Hind" userId="S::ezzineh@who.int::edcab00f-6318-46e5-a4a9-188b01ee222f" providerId="AD" clId="Web-{1CF08AC2-408C-1B8F-9065-FA0478290201}"/>
    <pc:docChg chg="modSld">
      <pc:chgData name="EZZINE, Hind" userId="S::ezzineh@who.int::edcab00f-6318-46e5-a4a9-188b01ee222f" providerId="AD" clId="Web-{1CF08AC2-408C-1B8F-9065-FA0478290201}" dt="2023-09-18T08:34:04.645" v="53"/>
      <pc:docMkLst>
        <pc:docMk/>
      </pc:docMkLst>
      <pc:sldChg chg="modNotes">
        <pc:chgData name="EZZINE, Hind" userId="S::ezzineh@who.int::edcab00f-6318-46e5-a4a9-188b01ee222f" providerId="AD" clId="Web-{1CF08AC2-408C-1B8F-9065-FA0478290201}" dt="2023-09-18T08:27:14.884" v="6"/>
        <pc:sldMkLst>
          <pc:docMk/>
          <pc:sldMk cId="2770052476" sldId="4675"/>
        </pc:sldMkLst>
      </pc:sldChg>
      <pc:sldChg chg="modNotes">
        <pc:chgData name="EZZINE, Hind" userId="S::ezzineh@who.int::edcab00f-6318-46e5-a4a9-188b01ee222f" providerId="AD" clId="Web-{1CF08AC2-408C-1B8F-9065-FA0478290201}" dt="2023-09-18T08:34:04.645" v="53"/>
        <pc:sldMkLst>
          <pc:docMk/>
          <pc:sldMk cId="3519982621" sldId="4677"/>
        </pc:sldMkLst>
      </pc:sldChg>
      <pc:sldChg chg="modCm">
        <pc:chgData name="EZZINE, Hind" userId="S::ezzineh@who.int::edcab00f-6318-46e5-a4a9-188b01ee222f" providerId="AD" clId="Web-{1CF08AC2-408C-1B8F-9065-FA0478290201}" dt="2023-09-18T08:26:19.883" v="0"/>
        <pc:sldMkLst>
          <pc:docMk/>
          <pc:sldMk cId="1228886533" sldId="4685"/>
        </pc:sldMkLst>
      </pc:sldChg>
    </pc:docChg>
  </pc:docChgLst>
  <pc:docChgLst>
    <pc:chgData name="GOMEZ, Paula" userId="S::gomezp@who.int::c93cf399-3ed7-4230-9282-8831e3fe5ae7" providerId="AD" clId="Web-{B9FA439C-BEAC-6BC5-4559-8B965EF6EE91}"/>
    <pc:docChg chg="">
      <pc:chgData name="GOMEZ, Paula" userId="S::gomezp@who.int::c93cf399-3ed7-4230-9282-8831e3fe5ae7" providerId="AD" clId="Web-{B9FA439C-BEAC-6BC5-4559-8B965EF6EE91}" dt="2023-09-18T07:24:19.511" v="0"/>
      <pc:docMkLst>
        <pc:docMk/>
      </pc:docMkLst>
      <pc:sldChg chg="modCm">
        <pc:chgData name="GOMEZ, Paula" userId="S::gomezp@who.int::c93cf399-3ed7-4230-9282-8831e3fe5ae7" providerId="AD" clId="Web-{B9FA439C-BEAC-6BC5-4559-8B965EF6EE91}" dt="2023-09-18T07:24:19.511" v="0"/>
        <pc:sldMkLst>
          <pc:docMk/>
          <pc:sldMk cId="3519982621" sldId="4677"/>
        </pc:sldMkLst>
      </pc:sldChg>
    </pc:docChg>
  </pc:docChgLst>
  <pc:docChgLst>
    <pc:chgData name="GOMEZ, Paula" userId="S::gomezp@who.int::c93cf399-3ed7-4230-9282-8831e3fe5ae7" providerId="AD" clId="Web-{F182706B-089D-9A37-4FC8-3E607F70B8B3}"/>
    <pc:docChg chg="modSld">
      <pc:chgData name="GOMEZ, Paula" userId="S::gomezp@who.int::c93cf399-3ed7-4230-9282-8831e3fe5ae7" providerId="AD" clId="Web-{F182706B-089D-9A37-4FC8-3E607F70B8B3}" dt="2024-05-07T15:03:39.131" v="41"/>
      <pc:docMkLst>
        <pc:docMk/>
      </pc:docMkLst>
      <pc:sldChg chg="modSp modCm">
        <pc:chgData name="GOMEZ, Paula" userId="S::gomezp@who.int::c93cf399-3ed7-4230-9282-8831e3fe5ae7" providerId="AD" clId="Web-{F182706B-089D-9A37-4FC8-3E607F70B8B3}" dt="2024-05-07T13:49:53.966" v="31"/>
        <pc:sldMkLst>
          <pc:docMk/>
          <pc:sldMk cId="3367334076" sldId="4661"/>
        </pc:sldMkLst>
        <pc:graphicFrameChg chg="mod modGraphic">
          <ac:chgData name="GOMEZ, Paula" userId="S::gomezp@who.int::c93cf399-3ed7-4230-9282-8831e3fe5ae7" providerId="AD" clId="Web-{F182706B-089D-9A37-4FC8-3E607F70B8B3}" dt="2024-05-07T13:48:32.118" v="27"/>
          <ac:graphicFrameMkLst>
            <pc:docMk/>
            <pc:sldMk cId="3367334076" sldId="4661"/>
            <ac:graphicFrameMk id="7" creationId="{F90BAB4C-A016-F47B-8D72-B324F995FEA9}"/>
          </ac:graphicFrameMkLst>
        </pc:graphicFrameChg>
      </pc:sldChg>
      <pc:sldChg chg="modSp delCm modCm">
        <pc:chgData name="GOMEZ, Paula" userId="S::gomezp@who.int::c93cf399-3ed7-4230-9282-8831e3fe5ae7" providerId="AD" clId="Web-{F182706B-089D-9A37-4FC8-3E607F70B8B3}" dt="2024-05-07T15:03:39.131" v="41"/>
        <pc:sldMkLst>
          <pc:docMk/>
          <pc:sldMk cId="3519982621" sldId="4677"/>
        </pc:sldMkLst>
        <pc:spChg chg="mod">
          <ac:chgData name="GOMEZ, Paula" userId="S::gomezp@who.int::c93cf399-3ed7-4230-9282-8831e3fe5ae7" providerId="AD" clId="Web-{F182706B-089D-9A37-4FC8-3E607F70B8B3}" dt="2024-05-07T15:00:50.597" v="39" actId="14100"/>
          <ac:spMkLst>
            <pc:docMk/>
            <pc:sldMk cId="3519982621" sldId="4677"/>
            <ac:spMk id="7" creationId="{00000000-0000-0000-0000-000000000000}"/>
          </ac:spMkLst>
        </pc:spChg>
      </pc:sldChg>
      <pc:sldChg chg="modSp modCm">
        <pc:chgData name="GOMEZ, Paula" userId="S::gomezp@who.int::c93cf399-3ed7-4230-9282-8831e3fe5ae7" providerId="AD" clId="Web-{F182706B-089D-9A37-4FC8-3E607F70B8B3}" dt="2024-05-07T15:03:24.943" v="40"/>
        <pc:sldMkLst>
          <pc:docMk/>
          <pc:sldMk cId="1708097471" sldId="4692"/>
        </pc:sldMkLst>
        <pc:spChg chg="mod">
          <ac:chgData name="GOMEZ, Paula" userId="S::gomezp@who.int::c93cf399-3ed7-4230-9282-8831e3fe5ae7" providerId="AD" clId="Web-{F182706B-089D-9A37-4FC8-3E607F70B8B3}" dt="2024-05-07T13:49:03.354" v="30" actId="20577"/>
          <ac:spMkLst>
            <pc:docMk/>
            <pc:sldMk cId="1708097471" sldId="4692"/>
            <ac:spMk id="7" creationId="{00000000-0000-0000-0000-000000000000}"/>
          </ac:spMkLst>
        </pc:spChg>
      </pc:sldChg>
    </pc:docChg>
  </pc:docChgLst>
  <pc:docChgLst>
    <pc:chgData name="EZZINE, Hind" userId="S::ezzineh@who.int::edcab00f-6318-46e5-a4a9-188b01ee222f" providerId="AD" clId="Web-{91BB5AD7-2A44-FDF3-5442-7840E80E9589}"/>
    <pc:docChg chg="modSld">
      <pc:chgData name="EZZINE, Hind" userId="S::ezzineh@who.int::edcab00f-6318-46e5-a4a9-188b01ee222f" providerId="AD" clId="Web-{91BB5AD7-2A44-FDF3-5442-7840E80E9589}" dt="2024-05-06T11:53:41.907" v="2" actId="20577"/>
      <pc:docMkLst>
        <pc:docMk/>
      </pc:docMkLst>
      <pc:sldChg chg="modSp">
        <pc:chgData name="EZZINE, Hind" userId="S::ezzineh@who.int::edcab00f-6318-46e5-a4a9-188b01ee222f" providerId="AD" clId="Web-{91BB5AD7-2A44-FDF3-5442-7840E80E9589}" dt="2024-05-06T11:53:41.907" v="2" actId="20577"/>
        <pc:sldMkLst>
          <pc:docMk/>
          <pc:sldMk cId="3367334076" sldId="4661"/>
        </pc:sldMkLst>
        <pc:spChg chg="mod">
          <ac:chgData name="EZZINE, Hind" userId="S::ezzineh@who.int::edcab00f-6318-46e5-a4a9-188b01ee222f" providerId="AD" clId="Web-{91BB5AD7-2A44-FDF3-5442-7840E80E9589}" dt="2024-05-06T11:53:41.907" v="2" actId="20577"/>
          <ac:spMkLst>
            <pc:docMk/>
            <pc:sldMk cId="3367334076" sldId="4661"/>
            <ac:spMk id="2" creationId="{E55BEE9C-4C32-5E20-FB27-22550507899B}"/>
          </ac:spMkLst>
        </pc:spChg>
      </pc:sldChg>
    </pc:docChg>
  </pc:docChgLst>
  <pc:docChgLst>
    <pc:chgData name="EZZINE, Hind" userId="S::ezzineh@who.int::edcab00f-6318-46e5-a4a9-188b01ee222f" providerId="AD" clId="Web-{EAC94CBD-61E8-FEBA-4663-DAA33A41340B}"/>
    <pc:docChg chg="addSld delSld modSld sldOrd">
      <pc:chgData name="EZZINE, Hind" userId="S::ezzineh@who.int::edcab00f-6318-46e5-a4a9-188b01ee222f" providerId="AD" clId="Web-{EAC94CBD-61E8-FEBA-4663-DAA33A41340B}" dt="2024-08-01T12:04:42.146" v="69" actId="20577"/>
      <pc:docMkLst>
        <pc:docMk/>
      </pc:docMkLst>
      <pc:sldChg chg="modSp">
        <pc:chgData name="EZZINE, Hind" userId="S::ezzineh@who.int::edcab00f-6318-46e5-a4a9-188b01ee222f" providerId="AD" clId="Web-{EAC94CBD-61E8-FEBA-4663-DAA33A41340B}" dt="2024-08-01T11:37:35.844" v="1" actId="20577"/>
        <pc:sldMkLst>
          <pc:docMk/>
          <pc:sldMk cId="0" sldId="257"/>
        </pc:sldMkLst>
        <pc:spChg chg="mod">
          <ac:chgData name="EZZINE, Hind" userId="S::ezzineh@who.int::edcab00f-6318-46e5-a4a9-188b01ee222f" providerId="AD" clId="Web-{EAC94CBD-61E8-FEBA-4663-DAA33A41340B}" dt="2024-08-01T11:37:35.844" v="1" actId="20577"/>
          <ac:spMkLst>
            <pc:docMk/>
            <pc:sldMk cId="0" sldId="257"/>
            <ac:spMk id="567" creationId="{00000000-0000-0000-0000-000000000000}"/>
          </ac:spMkLst>
        </pc:spChg>
      </pc:sldChg>
      <pc:sldChg chg="modSp">
        <pc:chgData name="EZZINE, Hind" userId="S::ezzineh@who.int::edcab00f-6318-46e5-a4a9-188b01ee222f" providerId="AD" clId="Web-{EAC94CBD-61E8-FEBA-4663-DAA33A41340B}" dt="2024-08-01T11:38:05.688" v="5" actId="20577"/>
        <pc:sldMkLst>
          <pc:docMk/>
          <pc:sldMk cId="0" sldId="265"/>
        </pc:sldMkLst>
        <pc:spChg chg="mod">
          <ac:chgData name="EZZINE, Hind" userId="S::ezzineh@who.int::edcab00f-6318-46e5-a4a9-188b01ee222f" providerId="AD" clId="Web-{EAC94CBD-61E8-FEBA-4663-DAA33A41340B}" dt="2024-08-01T11:38:05.688" v="5" actId="20577"/>
          <ac:spMkLst>
            <pc:docMk/>
            <pc:sldMk cId="0" sldId="265"/>
            <ac:spMk id="616" creationId="{00000000-0000-0000-0000-000000000000}"/>
          </ac:spMkLst>
        </pc:spChg>
      </pc:sldChg>
      <pc:sldChg chg="modSp mod modShow">
        <pc:chgData name="EZZINE, Hind" userId="S::ezzineh@who.int::edcab00f-6318-46e5-a4a9-188b01ee222f" providerId="AD" clId="Web-{EAC94CBD-61E8-FEBA-4663-DAA33A41340B}" dt="2024-08-01T11:44:47.873" v="32" actId="1076"/>
        <pc:sldMkLst>
          <pc:docMk/>
          <pc:sldMk cId="1316709617" sldId="4622"/>
        </pc:sldMkLst>
        <pc:spChg chg="mod">
          <ac:chgData name="EZZINE, Hind" userId="S::ezzineh@who.int::edcab00f-6318-46e5-a4a9-188b01ee222f" providerId="AD" clId="Web-{EAC94CBD-61E8-FEBA-4663-DAA33A41340B}" dt="2024-08-01T11:44:47.873" v="32" actId="1076"/>
          <ac:spMkLst>
            <pc:docMk/>
            <pc:sldMk cId="1316709617" sldId="4622"/>
            <ac:spMk id="3" creationId="{91496A95-9969-9BD6-0CD1-205CFC9397C2}"/>
          </ac:spMkLst>
        </pc:spChg>
      </pc:sldChg>
      <pc:sldChg chg="mod modShow">
        <pc:chgData name="EZZINE, Hind" userId="S::ezzineh@who.int::edcab00f-6318-46e5-a4a9-188b01ee222f" providerId="AD" clId="Web-{EAC94CBD-61E8-FEBA-4663-DAA33A41340B}" dt="2024-08-01T11:41:45.883" v="10"/>
        <pc:sldMkLst>
          <pc:docMk/>
          <pc:sldMk cId="127751738" sldId="4643"/>
        </pc:sldMkLst>
      </pc:sldChg>
      <pc:sldChg chg="mod modShow">
        <pc:chgData name="EZZINE, Hind" userId="S::ezzineh@who.int::edcab00f-6318-46e5-a4a9-188b01ee222f" providerId="AD" clId="Web-{EAC94CBD-61E8-FEBA-4663-DAA33A41340B}" dt="2024-08-01T11:41:45.883" v="11"/>
        <pc:sldMkLst>
          <pc:docMk/>
          <pc:sldMk cId="4204276616" sldId="4646"/>
        </pc:sldMkLst>
      </pc:sldChg>
      <pc:sldChg chg="add del">
        <pc:chgData name="EZZINE, Hind" userId="S::ezzineh@who.int::edcab00f-6318-46e5-a4a9-188b01ee222f" providerId="AD" clId="Web-{EAC94CBD-61E8-FEBA-4663-DAA33A41340B}" dt="2024-08-01T11:54:03.344" v="48"/>
        <pc:sldMkLst>
          <pc:docMk/>
          <pc:sldMk cId="2022495480" sldId="4657"/>
        </pc:sldMkLst>
      </pc:sldChg>
      <pc:sldChg chg="add del">
        <pc:chgData name="EZZINE, Hind" userId="S::ezzineh@who.int::edcab00f-6318-46e5-a4a9-188b01ee222f" providerId="AD" clId="Web-{EAC94CBD-61E8-FEBA-4663-DAA33A41340B}" dt="2024-08-01T11:54:03.328" v="47"/>
        <pc:sldMkLst>
          <pc:docMk/>
          <pc:sldMk cId="1746278210" sldId="4658"/>
        </pc:sldMkLst>
      </pc:sldChg>
      <pc:sldChg chg="add del">
        <pc:chgData name="EZZINE, Hind" userId="S::ezzineh@who.int::edcab00f-6318-46e5-a4a9-188b01ee222f" providerId="AD" clId="Web-{EAC94CBD-61E8-FEBA-4663-DAA33A41340B}" dt="2024-08-01T11:53:42.796" v="44"/>
        <pc:sldMkLst>
          <pc:docMk/>
          <pc:sldMk cId="1418307686" sldId="4659"/>
        </pc:sldMkLst>
      </pc:sldChg>
      <pc:sldChg chg="add del">
        <pc:chgData name="EZZINE, Hind" userId="S::ezzineh@who.int::edcab00f-6318-46e5-a4a9-188b01ee222f" providerId="AD" clId="Web-{EAC94CBD-61E8-FEBA-4663-DAA33A41340B}" dt="2024-08-01T11:53:42.765" v="43"/>
        <pc:sldMkLst>
          <pc:docMk/>
          <pc:sldMk cId="3183812070" sldId="4660"/>
        </pc:sldMkLst>
      </pc:sldChg>
      <pc:sldChg chg="addSp delSp modSp">
        <pc:chgData name="EZZINE, Hind" userId="S::ezzineh@who.int::edcab00f-6318-46e5-a4a9-188b01ee222f" providerId="AD" clId="Web-{EAC94CBD-61E8-FEBA-4663-DAA33A41340B}" dt="2024-08-01T11:52:09.700" v="40" actId="1076"/>
        <pc:sldMkLst>
          <pc:docMk/>
          <pc:sldMk cId="3367334076" sldId="4661"/>
        </pc:sldMkLst>
        <pc:graphicFrameChg chg="del">
          <ac:chgData name="EZZINE, Hind" userId="S::ezzineh@who.int::edcab00f-6318-46e5-a4a9-188b01ee222f" providerId="AD" clId="Web-{EAC94CBD-61E8-FEBA-4663-DAA33A41340B}" dt="2024-08-01T11:51:58.340" v="35"/>
          <ac:graphicFrameMkLst>
            <pc:docMk/>
            <pc:sldMk cId="3367334076" sldId="4661"/>
            <ac:graphicFrameMk id="4" creationId="{A375E0CB-15FE-6846-A069-5FB36471892D}"/>
          </ac:graphicFrameMkLst>
        </pc:graphicFrameChg>
        <pc:graphicFrameChg chg="add mod">
          <ac:chgData name="EZZINE, Hind" userId="S::ezzineh@who.int::edcab00f-6318-46e5-a4a9-188b01ee222f" providerId="AD" clId="Web-{EAC94CBD-61E8-FEBA-4663-DAA33A41340B}" dt="2024-08-01T11:52:09.700" v="40" actId="1076"/>
          <ac:graphicFrameMkLst>
            <pc:docMk/>
            <pc:sldMk cId="3367334076" sldId="4661"/>
            <ac:graphicFrameMk id="7" creationId="{385BDDE1-102D-323B-60B5-B05E9A3F8AEC}"/>
          </ac:graphicFrameMkLst>
        </pc:graphicFrameChg>
      </pc:sldChg>
      <pc:sldChg chg="del">
        <pc:chgData name="EZZINE, Hind" userId="S::ezzineh@who.int::edcab00f-6318-46e5-a4a9-188b01ee222f" providerId="AD" clId="Web-{EAC94CBD-61E8-FEBA-4663-DAA33A41340B}" dt="2024-08-01T11:46:48.814" v="34"/>
        <pc:sldMkLst>
          <pc:docMk/>
          <pc:sldMk cId="2520591176" sldId="4670"/>
        </pc:sldMkLst>
      </pc:sldChg>
      <pc:sldChg chg="ord">
        <pc:chgData name="EZZINE, Hind" userId="S::ezzineh@who.int::edcab00f-6318-46e5-a4a9-188b01ee222f" providerId="AD" clId="Web-{EAC94CBD-61E8-FEBA-4663-DAA33A41340B}" dt="2024-08-01T12:02:32.095" v="63"/>
        <pc:sldMkLst>
          <pc:docMk/>
          <pc:sldMk cId="1708097471" sldId="4692"/>
        </pc:sldMkLst>
      </pc:sldChg>
      <pc:sldChg chg="addSp delSp modSp">
        <pc:chgData name="EZZINE, Hind" userId="S::ezzineh@who.int::edcab00f-6318-46e5-a4a9-188b01ee222f" providerId="AD" clId="Web-{EAC94CBD-61E8-FEBA-4663-DAA33A41340B}" dt="2024-08-01T11:56:14.192" v="57"/>
        <pc:sldMkLst>
          <pc:docMk/>
          <pc:sldMk cId="3652472751" sldId="4693"/>
        </pc:sldMkLst>
        <pc:spChg chg="add del mod">
          <ac:chgData name="EZZINE, Hind" userId="S::ezzineh@who.int::edcab00f-6318-46e5-a4a9-188b01ee222f" providerId="AD" clId="Web-{EAC94CBD-61E8-FEBA-4663-DAA33A41340B}" dt="2024-08-01T11:56:14.192" v="57"/>
          <ac:spMkLst>
            <pc:docMk/>
            <pc:sldMk cId="3652472751" sldId="4693"/>
            <ac:spMk id="4" creationId="{246BDB6D-44BF-AA24-7432-46A11BCCC10B}"/>
          </ac:spMkLst>
        </pc:spChg>
      </pc:sldChg>
      <pc:sldChg chg="add del">
        <pc:chgData name="EZZINE, Hind" userId="S::ezzineh@who.int::edcab00f-6318-46e5-a4a9-188b01ee222f" providerId="AD" clId="Web-{EAC94CBD-61E8-FEBA-4663-DAA33A41340B}" dt="2024-08-01T11:57:00.443" v="61"/>
        <pc:sldMkLst>
          <pc:docMk/>
          <pc:sldMk cId="791234188" sldId="4694"/>
        </pc:sldMkLst>
      </pc:sldChg>
      <pc:sldChg chg="modSp">
        <pc:chgData name="EZZINE, Hind" userId="S::ezzineh@who.int::edcab00f-6318-46e5-a4a9-188b01ee222f" providerId="AD" clId="Web-{EAC94CBD-61E8-FEBA-4663-DAA33A41340B}" dt="2024-08-01T11:55:35.831" v="53" actId="20577"/>
        <pc:sldMkLst>
          <pc:docMk/>
          <pc:sldMk cId="275861200" sldId="4695"/>
        </pc:sldMkLst>
        <pc:spChg chg="mod">
          <ac:chgData name="EZZINE, Hind" userId="S::ezzineh@who.int::edcab00f-6318-46e5-a4a9-188b01ee222f" providerId="AD" clId="Web-{EAC94CBD-61E8-FEBA-4663-DAA33A41340B}" dt="2024-08-01T11:55:35.831" v="53" actId="20577"/>
          <ac:spMkLst>
            <pc:docMk/>
            <pc:sldMk cId="275861200" sldId="4695"/>
            <ac:spMk id="628" creationId="{00000000-0000-0000-0000-000000000000}"/>
          </ac:spMkLst>
        </pc:spChg>
      </pc:sldChg>
      <pc:sldChg chg="add">
        <pc:chgData name="EZZINE, Hind" userId="S::ezzineh@who.int::edcab00f-6318-46e5-a4a9-188b01ee222f" providerId="AD" clId="Web-{EAC94CBD-61E8-FEBA-4663-DAA33A41340B}" dt="2024-08-01T11:46:38.142" v="33"/>
        <pc:sldMkLst>
          <pc:docMk/>
          <pc:sldMk cId="2242677204" sldId="4696"/>
        </pc:sldMkLst>
      </pc:sldChg>
      <pc:sldChg chg="add">
        <pc:chgData name="EZZINE, Hind" userId="S::ezzineh@who.int::edcab00f-6318-46e5-a4a9-188b01ee222f" providerId="AD" clId="Web-{EAC94CBD-61E8-FEBA-4663-DAA33A41340B}" dt="2024-08-01T11:56:38.177" v="58"/>
        <pc:sldMkLst>
          <pc:docMk/>
          <pc:sldMk cId="3367879727" sldId="4697"/>
        </pc:sldMkLst>
      </pc:sldChg>
      <pc:sldChg chg="add">
        <pc:chgData name="EZZINE, Hind" userId="S::ezzineh@who.int::edcab00f-6318-46e5-a4a9-188b01ee222f" providerId="AD" clId="Web-{EAC94CBD-61E8-FEBA-4663-DAA33A41340B}" dt="2024-08-01T11:56:38.208" v="59"/>
        <pc:sldMkLst>
          <pc:docMk/>
          <pc:sldMk cId="3179658541" sldId="4698"/>
        </pc:sldMkLst>
      </pc:sldChg>
      <pc:sldChg chg="modSp add">
        <pc:chgData name="EZZINE, Hind" userId="S::ezzineh@who.int::edcab00f-6318-46e5-a4a9-188b01ee222f" providerId="AD" clId="Web-{EAC94CBD-61E8-FEBA-4663-DAA33A41340B}" dt="2024-08-01T12:04:42.146" v="69" actId="20577"/>
        <pc:sldMkLst>
          <pc:docMk/>
          <pc:sldMk cId="1081263180" sldId="4699"/>
        </pc:sldMkLst>
        <pc:spChg chg="mod">
          <ac:chgData name="EZZINE, Hind" userId="S::ezzineh@who.int::edcab00f-6318-46e5-a4a9-188b01ee222f" providerId="AD" clId="Web-{EAC94CBD-61E8-FEBA-4663-DAA33A41340B}" dt="2024-08-01T12:04:42.146" v="69" actId="20577"/>
          <ac:spMkLst>
            <pc:docMk/>
            <pc:sldMk cId="1081263180" sldId="4699"/>
            <ac:spMk id="6" creationId="{00000000-0000-0000-0000-000000000000}"/>
          </ac:spMkLst>
        </pc:spChg>
      </pc:sldChg>
      <pc:sldMasterChg chg="addSldLayout">
        <pc:chgData name="EZZINE, Hind" userId="S::ezzineh@who.int::edcab00f-6318-46e5-a4a9-188b01ee222f" providerId="AD" clId="Web-{EAC94CBD-61E8-FEBA-4663-DAA33A41340B}" dt="2024-08-01T11:59:34.042" v="62"/>
        <pc:sldMasterMkLst>
          <pc:docMk/>
          <pc:sldMasterMk cId="0" sldId="2147483682"/>
        </pc:sldMasterMkLst>
        <pc:sldLayoutChg chg="add replId">
          <pc:chgData name="EZZINE, Hind" userId="S::ezzineh@who.int::edcab00f-6318-46e5-a4a9-188b01ee222f" providerId="AD" clId="Web-{EAC94CBD-61E8-FEBA-4663-DAA33A41340B}" dt="2024-08-01T11:59:34.042" v="62"/>
          <pc:sldLayoutMkLst>
            <pc:docMk/>
            <pc:sldMasterMk cId="0" sldId="2147483682"/>
            <pc:sldLayoutMk cId="2204100467" sldId="2147483926"/>
          </pc:sldLayoutMkLst>
        </pc:sldLayoutChg>
      </pc:sldMasterChg>
    </pc:docChg>
  </pc:docChgLst>
  <pc:docChgLst>
    <pc:chgData name="EZZINE, Hind" userId="S::ezzineh@who.int::edcab00f-6318-46e5-a4a9-188b01ee222f" providerId="AD" clId="Web-{1F16F553-0600-909A-1711-522ED6297512}"/>
    <pc:docChg chg="modSld">
      <pc:chgData name="EZZINE, Hind" userId="S::ezzineh@who.int::edcab00f-6318-46e5-a4a9-188b01ee222f" providerId="AD" clId="Web-{1F16F553-0600-909A-1711-522ED6297512}" dt="2024-05-14T11:47:05.068" v="301"/>
      <pc:docMkLst>
        <pc:docMk/>
      </pc:docMkLst>
      <pc:sldChg chg="modSp">
        <pc:chgData name="EZZINE, Hind" userId="S::ezzineh@who.int::edcab00f-6318-46e5-a4a9-188b01ee222f" providerId="AD" clId="Web-{1F16F553-0600-909A-1711-522ED6297512}" dt="2024-05-14T11:47:05.068" v="301"/>
        <pc:sldMkLst>
          <pc:docMk/>
          <pc:sldMk cId="2022495480" sldId="4657"/>
        </pc:sldMkLst>
        <pc:graphicFrameChg chg="mod modGraphic">
          <ac:chgData name="EZZINE, Hind" userId="S::ezzineh@who.int::edcab00f-6318-46e5-a4a9-188b01ee222f" providerId="AD" clId="Web-{1F16F553-0600-909A-1711-522ED6297512}" dt="2024-05-14T11:47:05.068" v="301"/>
          <ac:graphicFrameMkLst>
            <pc:docMk/>
            <pc:sldMk cId="2022495480" sldId="4657"/>
            <ac:graphicFrameMk id="7" creationId="{F90BAB4C-A016-F47B-8D72-B324F995FEA9}"/>
          </ac:graphicFrameMkLst>
        </pc:graphicFrameChg>
      </pc:sldChg>
      <pc:sldChg chg="modSp">
        <pc:chgData name="EZZINE, Hind" userId="S::ezzineh@who.int::edcab00f-6318-46e5-a4a9-188b01ee222f" providerId="AD" clId="Web-{1F16F553-0600-909A-1711-522ED6297512}" dt="2024-05-14T11:46:44.286" v="289"/>
        <pc:sldMkLst>
          <pc:docMk/>
          <pc:sldMk cId="1746278210" sldId="4658"/>
        </pc:sldMkLst>
        <pc:graphicFrameChg chg="mod modGraphic">
          <ac:chgData name="EZZINE, Hind" userId="S::ezzineh@who.int::edcab00f-6318-46e5-a4a9-188b01ee222f" providerId="AD" clId="Web-{1F16F553-0600-909A-1711-522ED6297512}" dt="2024-05-14T11:46:44.286" v="289"/>
          <ac:graphicFrameMkLst>
            <pc:docMk/>
            <pc:sldMk cId="1746278210" sldId="4658"/>
            <ac:graphicFrameMk id="7" creationId="{F90BAB4C-A016-F47B-8D72-B324F995FEA9}"/>
          </ac:graphicFrameMkLst>
        </pc:graphicFrameChg>
      </pc:sldChg>
      <pc:sldChg chg="modSp">
        <pc:chgData name="EZZINE, Hind" userId="S::ezzineh@who.int::edcab00f-6318-46e5-a4a9-188b01ee222f" providerId="AD" clId="Web-{1F16F553-0600-909A-1711-522ED6297512}" dt="2024-05-14T11:46:19.113" v="271"/>
        <pc:sldMkLst>
          <pc:docMk/>
          <pc:sldMk cId="1418307686" sldId="4659"/>
        </pc:sldMkLst>
        <pc:graphicFrameChg chg="mod modGraphic">
          <ac:chgData name="EZZINE, Hind" userId="S::ezzineh@who.int::edcab00f-6318-46e5-a4a9-188b01ee222f" providerId="AD" clId="Web-{1F16F553-0600-909A-1711-522ED6297512}" dt="2024-05-14T11:46:19.113" v="271"/>
          <ac:graphicFrameMkLst>
            <pc:docMk/>
            <pc:sldMk cId="1418307686" sldId="4659"/>
            <ac:graphicFrameMk id="7" creationId="{F90BAB4C-A016-F47B-8D72-B324F995FEA9}"/>
          </ac:graphicFrameMkLst>
        </pc:graphicFrameChg>
      </pc:sldChg>
      <pc:sldChg chg="modSp">
        <pc:chgData name="EZZINE, Hind" userId="S::ezzineh@who.int::edcab00f-6318-46e5-a4a9-188b01ee222f" providerId="AD" clId="Web-{1F16F553-0600-909A-1711-522ED6297512}" dt="2024-05-14T11:45:54.019" v="263"/>
        <pc:sldMkLst>
          <pc:docMk/>
          <pc:sldMk cId="3183812070" sldId="4660"/>
        </pc:sldMkLst>
        <pc:graphicFrameChg chg="mod modGraphic">
          <ac:chgData name="EZZINE, Hind" userId="S::ezzineh@who.int::edcab00f-6318-46e5-a4a9-188b01ee222f" providerId="AD" clId="Web-{1F16F553-0600-909A-1711-522ED6297512}" dt="2024-05-14T11:45:54.019" v="263"/>
          <ac:graphicFrameMkLst>
            <pc:docMk/>
            <pc:sldMk cId="3183812070" sldId="4660"/>
            <ac:graphicFrameMk id="7" creationId="{F90BAB4C-A016-F47B-8D72-B324F995FEA9}"/>
          </ac:graphicFrameMkLst>
        </pc:graphicFrameChg>
      </pc:sldChg>
      <pc:sldChg chg="addSp delSp modSp">
        <pc:chgData name="EZZINE, Hind" userId="S::ezzineh@who.int::edcab00f-6318-46e5-a4a9-188b01ee222f" providerId="AD" clId="Web-{1F16F553-0600-909A-1711-522ED6297512}" dt="2024-05-14T11:44:07.953" v="215"/>
        <pc:sldMkLst>
          <pc:docMk/>
          <pc:sldMk cId="3367334076" sldId="4661"/>
        </pc:sldMkLst>
        <pc:spChg chg="mod">
          <ac:chgData name="EZZINE, Hind" userId="S::ezzineh@who.int::edcab00f-6318-46e5-a4a9-188b01ee222f" providerId="AD" clId="Web-{1F16F553-0600-909A-1711-522ED6297512}" dt="2024-05-14T11:30:36.960" v="46" actId="1076"/>
          <ac:spMkLst>
            <pc:docMk/>
            <pc:sldMk cId="3367334076" sldId="4661"/>
            <ac:spMk id="3" creationId="{992F1397-2632-FE8A-8CB9-2812FBAD991B}"/>
          </ac:spMkLst>
        </pc:spChg>
        <pc:graphicFrameChg chg="add mod modGraphic">
          <ac:chgData name="EZZINE, Hind" userId="S::ezzineh@who.int::edcab00f-6318-46e5-a4a9-188b01ee222f" providerId="AD" clId="Web-{1F16F553-0600-909A-1711-522ED6297512}" dt="2024-05-14T11:44:07.953" v="215"/>
          <ac:graphicFrameMkLst>
            <pc:docMk/>
            <pc:sldMk cId="3367334076" sldId="4661"/>
            <ac:graphicFrameMk id="4" creationId="{A375E0CB-15FE-6846-A069-5FB36471892D}"/>
          </ac:graphicFrameMkLst>
        </pc:graphicFrameChg>
        <pc:graphicFrameChg chg="del">
          <ac:chgData name="EZZINE, Hind" userId="S::ezzineh@who.int::edcab00f-6318-46e5-a4a9-188b01ee222f" providerId="AD" clId="Web-{1F16F553-0600-909A-1711-522ED6297512}" dt="2024-05-14T11:27:46.064" v="3"/>
          <ac:graphicFrameMkLst>
            <pc:docMk/>
            <pc:sldMk cId="3367334076" sldId="4661"/>
            <ac:graphicFrameMk id="7" creationId="{F90BAB4C-A016-F47B-8D72-B324F995FEA9}"/>
          </ac:graphicFrameMkLst>
        </pc:graphicFrameChg>
      </pc:sldChg>
      <pc:sldChg chg="modSp">
        <pc:chgData name="EZZINE, Hind" userId="S::ezzineh@who.int::edcab00f-6318-46e5-a4a9-188b01ee222f" providerId="AD" clId="Web-{1F16F553-0600-909A-1711-522ED6297512}" dt="2024-05-14T11:25:22.559" v="1" actId="20577"/>
        <pc:sldMkLst>
          <pc:docMk/>
          <pc:sldMk cId="604831127" sldId="4663"/>
        </pc:sldMkLst>
        <pc:spChg chg="mod">
          <ac:chgData name="EZZINE, Hind" userId="S::ezzineh@who.int::edcab00f-6318-46e5-a4a9-188b01ee222f" providerId="AD" clId="Web-{1F16F553-0600-909A-1711-522ED6297512}" dt="2024-05-14T11:25:22.559" v="1" actId="20577"/>
          <ac:spMkLst>
            <pc:docMk/>
            <pc:sldMk cId="604831127" sldId="4663"/>
            <ac:spMk id="7" creationId="{3AAFF91F-52D1-01E0-CFEC-D2C34F380EA1}"/>
          </ac:spMkLst>
        </pc:spChg>
      </pc:sldChg>
      <pc:sldChg chg="addSp delSp modSp delCm">
        <pc:chgData name="EZZINE, Hind" userId="S::ezzineh@who.int::edcab00f-6318-46e5-a4a9-188b01ee222f" providerId="AD" clId="Web-{1F16F553-0600-909A-1711-522ED6297512}" dt="2024-05-14T11:40:52.822" v="103" actId="14100"/>
        <pc:sldMkLst>
          <pc:docMk/>
          <pc:sldMk cId="791234188" sldId="4694"/>
        </pc:sldMkLst>
        <pc:spChg chg="add del">
          <ac:chgData name="EZZINE, Hind" userId="S::ezzineh@who.int::edcab00f-6318-46e5-a4a9-188b01ee222f" providerId="AD" clId="Web-{1F16F553-0600-909A-1711-522ED6297512}" dt="2024-05-14T11:39:46.039" v="96"/>
          <ac:spMkLst>
            <pc:docMk/>
            <pc:sldMk cId="791234188" sldId="4694"/>
            <ac:spMk id="2" creationId="{02E86800-FD92-8C01-F605-F0CC5DBF2167}"/>
          </ac:spMkLst>
        </pc:spChg>
        <pc:spChg chg="mod">
          <ac:chgData name="EZZINE, Hind" userId="S::ezzineh@who.int::edcab00f-6318-46e5-a4a9-188b01ee222f" providerId="AD" clId="Web-{1F16F553-0600-909A-1711-522ED6297512}" dt="2024-05-14T11:40:04.852" v="101" actId="1076"/>
          <ac:spMkLst>
            <pc:docMk/>
            <pc:sldMk cId="791234188" sldId="4694"/>
            <ac:spMk id="7" creationId="{00000000-0000-0000-0000-000000000000}"/>
          </ac:spMkLst>
        </pc:spChg>
        <pc:graphicFrameChg chg="add del">
          <ac:chgData name="EZZINE, Hind" userId="S::ezzineh@who.int::edcab00f-6318-46e5-a4a9-188b01ee222f" providerId="AD" clId="Web-{1F16F553-0600-909A-1711-522ED6297512}" dt="2024-05-14T11:39:30.538" v="95"/>
          <ac:graphicFrameMkLst>
            <pc:docMk/>
            <pc:sldMk cId="791234188" sldId="4694"/>
            <ac:graphicFrameMk id="3" creationId="{A050A4CA-A1E4-F0BC-DD99-56159D002B78}"/>
          </ac:graphicFrameMkLst>
        </pc:graphicFrameChg>
        <pc:graphicFrameChg chg="add del mod">
          <ac:chgData name="EZZINE, Hind" userId="S::ezzineh@who.int::edcab00f-6318-46e5-a4a9-188b01ee222f" providerId="AD" clId="Web-{1F16F553-0600-909A-1711-522ED6297512}" dt="2024-05-14T11:39:10.647" v="93"/>
          <ac:graphicFrameMkLst>
            <pc:docMk/>
            <pc:sldMk cId="791234188" sldId="4694"/>
            <ac:graphicFrameMk id="9" creationId="{858E997E-20D0-3E17-9514-E40894043046}"/>
          </ac:graphicFrameMkLst>
        </pc:graphicFrameChg>
        <pc:picChg chg="add mod">
          <ac:chgData name="EZZINE, Hind" userId="S::ezzineh@who.int::edcab00f-6318-46e5-a4a9-188b01ee222f" providerId="AD" clId="Web-{1F16F553-0600-909A-1711-522ED6297512}" dt="2024-05-14T11:40:52.822" v="103" actId="14100"/>
          <ac:picMkLst>
            <pc:docMk/>
            <pc:sldMk cId="791234188" sldId="4694"/>
            <ac:picMk id="10" creationId="{2C94BD27-2C92-EAB0-D1F7-5D9F4BFD6D19}"/>
          </ac:picMkLst>
        </pc:picChg>
      </pc:sldChg>
    </pc:docChg>
  </pc:docChgLst>
  <pc:docChgLst>
    <pc:chgData name="EZZINE, Hind" userId="S::ezzineh@who.int::edcab00f-6318-46e5-a4a9-188b01ee222f" providerId="AD" clId="Web-{56BC8F1A-861E-036E-7FCE-7A51867E49B2}"/>
    <pc:docChg chg="modSld">
      <pc:chgData name="EZZINE, Hind" userId="S::ezzineh@who.int::edcab00f-6318-46e5-a4a9-188b01ee222f" providerId="AD" clId="Web-{56BC8F1A-861E-036E-7FCE-7A51867E49B2}" dt="2024-08-03T23:53:56.462" v="1" actId="20577"/>
      <pc:docMkLst>
        <pc:docMk/>
      </pc:docMkLst>
      <pc:sldChg chg="modSp">
        <pc:chgData name="EZZINE, Hind" userId="S::ezzineh@who.int::edcab00f-6318-46e5-a4a9-188b01ee222f" providerId="AD" clId="Web-{56BC8F1A-861E-036E-7FCE-7A51867E49B2}" dt="2024-08-03T23:53:56.462" v="1" actId="20577"/>
        <pc:sldMkLst>
          <pc:docMk/>
          <pc:sldMk cId="3273506029" sldId="671"/>
        </pc:sldMkLst>
        <pc:spChg chg="mod">
          <ac:chgData name="EZZINE, Hind" userId="S::ezzineh@who.int::edcab00f-6318-46e5-a4a9-188b01ee222f" providerId="AD" clId="Web-{56BC8F1A-861E-036E-7FCE-7A51867E49B2}" dt="2024-08-03T23:53:56.462" v="1" actId="20577"/>
          <ac:spMkLst>
            <pc:docMk/>
            <pc:sldMk cId="3273506029" sldId="671"/>
            <ac:spMk id="2" creationId="{00000000-0000-0000-0000-000000000000}"/>
          </ac:spMkLst>
        </pc:spChg>
      </pc:sldChg>
    </pc:docChg>
  </pc:docChgLst>
  <pc:docChgLst>
    <pc:chgData name="EZZINE, Hind" userId="S::ezzineh@who.int::edcab00f-6318-46e5-a4a9-188b01ee222f" providerId="AD" clId="Web-{073C0F93-8AD3-05C2-406C-3A2D2F800AAC}"/>
    <pc:docChg chg="">
      <pc:chgData name="EZZINE, Hind" userId="S::ezzineh@who.int::edcab00f-6318-46e5-a4a9-188b01ee222f" providerId="AD" clId="Web-{073C0F93-8AD3-05C2-406C-3A2D2F800AAC}" dt="2024-05-08T14:39:24.791" v="1"/>
      <pc:docMkLst>
        <pc:docMk/>
      </pc:docMkLst>
      <pc:sldChg chg="delCm modCm">
        <pc:chgData name="EZZINE, Hind" userId="S::ezzineh@who.int::edcab00f-6318-46e5-a4a9-188b01ee222f" providerId="AD" clId="Web-{073C0F93-8AD3-05C2-406C-3A2D2F800AAC}" dt="2024-05-08T14:39:24.791" v="1"/>
        <pc:sldMkLst>
          <pc:docMk/>
          <pc:sldMk cId="0" sldId="265"/>
        </pc:sldMkLst>
      </pc:sldChg>
    </pc:docChg>
  </pc:docChgLst>
  <pc:docChgLst>
    <pc:chgData name="EZZINE, Hind" userId="S::ezzineh@who.int::edcab00f-6318-46e5-a4a9-188b01ee222f" providerId="AD" clId="Web-{8670AB23-6E39-852D-F361-D4555A435B0D}"/>
    <pc:docChg chg="modSld">
      <pc:chgData name="EZZINE, Hind" userId="S::ezzineh@who.int::edcab00f-6318-46e5-a4a9-188b01ee222f" providerId="AD" clId="Web-{8670AB23-6E39-852D-F361-D4555A435B0D}" dt="2023-07-19T18:52:54.696" v="1" actId="20577"/>
      <pc:docMkLst>
        <pc:docMk/>
      </pc:docMkLst>
      <pc:sldChg chg="modSp">
        <pc:chgData name="EZZINE, Hind" userId="S::ezzineh@who.int::edcab00f-6318-46e5-a4a9-188b01ee222f" providerId="AD" clId="Web-{8670AB23-6E39-852D-F361-D4555A435B0D}" dt="2023-07-19T18:52:54.696" v="1" actId="20577"/>
        <pc:sldMkLst>
          <pc:docMk/>
          <pc:sldMk cId="0" sldId="258"/>
        </pc:sldMkLst>
        <pc:spChg chg="mod">
          <ac:chgData name="EZZINE, Hind" userId="S::ezzineh@who.int::edcab00f-6318-46e5-a4a9-188b01ee222f" providerId="AD" clId="Web-{8670AB23-6E39-852D-F361-D4555A435B0D}" dt="2023-07-19T18:52:54.696" v="1" actId="20577"/>
          <ac:spMkLst>
            <pc:docMk/>
            <pc:sldMk cId="0" sldId="258"/>
            <ac:spMk id="571" creationId="{00000000-0000-0000-0000-000000000000}"/>
          </ac:spMkLst>
        </pc:spChg>
      </pc:sldChg>
    </pc:docChg>
  </pc:docChgLst>
  <pc:docChgLst>
    <pc:chgData name="GOMEZ, Paula" userId="S::gomezp@who.int::c93cf399-3ed7-4230-9282-8831e3fe5ae7" providerId="AD" clId="Web-{125A34C3-992F-A126-850D-230A4715312A}"/>
    <pc:docChg chg="modSld">
      <pc:chgData name="GOMEZ, Paula" userId="S::gomezp@who.int::c93cf399-3ed7-4230-9282-8831e3fe5ae7" providerId="AD" clId="Web-{125A34C3-992F-A126-850D-230A4715312A}" dt="2023-08-29T10:10:37.190" v="0"/>
      <pc:docMkLst>
        <pc:docMk/>
      </pc:docMkLst>
      <pc:sldChg chg="delSp">
        <pc:chgData name="GOMEZ, Paula" userId="S::gomezp@who.int::c93cf399-3ed7-4230-9282-8831e3fe5ae7" providerId="AD" clId="Web-{125A34C3-992F-A126-850D-230A4715312A}" dt="2023-08-29T10:10:37.190" v="0"/>
        <pc:sldMkLst>
          <pc:docMk/>
          <pc:sldMk cId="1990061746" sldId="4679"/>
        </pc:sldMkLst>
        <pc:spChg chg="del">
          <ac:chgData name="GOMEZ, Paula" userId="S::gomezp@who.int::c93cf399-3ed7-4230-9282-8831e3fe5ae7" providerId="AD" clId="Web-{125A34C3-992F-A126-850D-230A4715312A}" dt="2023-08-29T10:10:37.190" v="0"/>
          <ac:spMkLst>
            <pc:docMk/>
            <pc:sldMk cId="1990061746" sldId="4679"/>
            <ac:spMk id="4" creationId="{00000000-0000-0000-0000-000000000000}"/>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https://cdc.sharepoint.com/teams/CGH-DGHP-ERRB-ERCT/Shared%20Documents/RRT%20Development/PHEM%20RRT%20Mgmt%20Evaluation/Manuscript%20and%20Data/PHEM%20RRT%20Eval%20Data_Cassandra.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rgbClr val="FF6600"/>
            </a:solidFill>
            <a:ln>
              <a:noFill/>
            </a:ln>
            <a:effectLst>
              <a:outerShdw blurRad="76200" dir="18900000" sy="23000" kx="-1200000" algn="bl" rotWithShape="0">
                <a:prstClr val="black">
                  <a:alpha val="20000"/>
                </a:prst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Sheet2!$G$21:$G$23</c:f>
              <c:strCache>
                <c:ptCount val="3"/>
                <c:pt idx="0">
                  <c:v>Funding</c:v>
                </c:pt>
                <c:pt idx="1">
                  <c:v>RRT managers retention</c:v>
                </c:pt>
                <c:pt idx="2">
                  <c:v>Program management and deployment equipment</c:v>
                </c:pt>
              </c:strCache>
            </c:strRef>
          </c:cat>
          <c:val>
            <c:numRef>
              <c:f>Sheet2!$H$21:$H$23</c:f>
              <c:numCache>
                <c:formatCode>0%</c:formatCode>
                <c:ptCount val="3"/>
                <c:pt idx="0">
                  <c:v>0.74509803921568629</c:v>
                </c:pt>
                <c:pt idx="1">
                  <c:v>0.49019607843137253</c:v>
                </c:pt>
                <c:pt idx="2">
                  <c:v>0.43137254901960786</c:v>
                </c:pt>
              </c:numCache>
            </c:numRef>
          </c:val>
          <c:extLst>
            <c:ext xmlns:c16="http://schemas.microsoft.com/office/drawing/2014/chart" uri="{C3380CC4-5D6E-409C-BE32-E72D297353CC}">
              <c16:uniqueId val="{00000000-8267-4ED8-8B90-EDCCAE84CEE3}"/>
            </c:ext>
          </c:extLst>
        </c:ser>
        <c:dLbls>
          <c:dLblPos val="inEnd"/>
          <c:showLegendKey val="0"/>
          <c:showVal val="1"/>
          <c:showCatName val="0"/>
          <c:showSerName val="0"/>
          <c:showPercent val="0"/>
          <c:showBubbleSize val="0"/>
        </c:dLbls>
        <c:gapWidth val="41"/>
        <c:axId val="453302200"/>
        <c:axId val="453300632"/>
      </c:barChart>
      <c:catAx>
        <c:axId val="453302200"/>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rgbClr val="131723"/>
                </a:solidFill>
                <a:effectLst/>
                <a:latin typeface="+mn-lt"/>
                <a:ea typeface="+mn-ea"/>
                <a:cs typeface="+mn-cs"/>
              </a:defRPr>
            </a:pPr>
            <a:endParaRPr lang="fr-FR"/>
          </a:p>
        </c:txPr>
        <c:crossAx val="453300632"/>
        <c:crosses val="autoZero"/>
        <c:auto val="1"/>
        <c:lblAlgn val="ctr"/>
        <c:lblOffset val="100"/>
        <c:noMultiLvlLbl val="0"/>
      </c:catAx>
      <c:valAx>
        <c:axId val="453300632"/>
        <c:scaling>
          <c:orientation val="minMax"/>
        </c:scaling>
        <c:delete val="1"/>
        <c:axPos val="l"/>
        <c:numFmt formatCode="0%" sourceLinked="1"/>
        <c:majorTickMark val="none"/>
        <c:minorTickMark val="none"/>
        <c:tickLblPos val="nextTo"/>
        <c:crossAx val="453302200"/>
        <c:crosses val="autoZero"/>
        <c:crossBetween val="between"/>
      </c:valAx>
      <c:spPr>
        <a:noFill/>
        <a:ln>
          <a:noFill/>
        </a:ln>
        <a:effectLst/>
      </c:spPr>
    </c:plotArea>
    <c:plotVisOnly val="1"/>
    <c:dispBlanksAs val="gap"/>
    <c:showDLblsOverMax val="0"/>
  </c:chart>
  <c: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a:effectLst/>
  </c:spPr>
  <c:txPr>
    <a:bodyPr/>
    <a:lstStyle/>
    <a:p>
      <a:pPr/>
      <a:endParaRPr lang="fr-FR"/>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4">
  <cs:axisTitle>
    <cs:lnRef idx="0"/>
    <cs:fillRef idx="0"/>
    <cs:effectRef idx="0"/>
    <cs:fontRef idx="minor">
      <a:schemeClr val="dk1">
        <a:lumMod val="65000"/>
        <a:lumOff val="35000"/>
      </a:schemeClr>
    </cs:fontRef>
    <cs:defRPr sz="900" b="1" kern="1200"/>
  </cs:axisTitle>
  <cs:categoryAxis>
    <cs:lnRef idx="0"/>
    <cs:fillRef idx="0"/>
    <cs:effectRef idx="0"/>
    <cs:fontRef idx="minor">
      <a:schemeClr val="dk1">
        <a:lumMod val="65000"/>
        <a:lumOff val="35000"/>
      </a:schemeClr>
    </cs:fontRef>
    <cs:defRPr sz="900" kern="1200">
      <a:effectLst/>
    </cs:defRPr>
  </cs:categoryAxis>
  <cs:chartArea>
    <cs:lnRef idx="0"/>
    <cs:fillRef idx="0"/>
    <cs:effectRef idx="0"/>
    <cs:fontRef idx="minor">
      <a:schemeClr val="dk1"/>
    </cs:fontRef>
    <cs: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cs:spPr>
    <cs:defRPr sz="1000" kern="1200"/>
  </cs:chartArea>
  <cs:dataLabel>
    <cs:lnRef idx="0"/>
    <cs:fillRef idx="0"/>
    <cs:effectRef idx="0"/>
    <cs:fontRef idx="minor">
      <a:schemeClr val="lt1"/>
    </cs:fontRef>
    <cs:spPr/>
    <cs:defRPr sz="10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00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
  <cs:dataPoint3D>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3D>
  <cs:dataPointLine>
    <cs:lnRef idx="0">
      <cs:styleClr val="auto"/>
    </cs:lnRef>
    <cs:fillRef idx="0"/>
    <cs:effectRef idx="0"/>
    <cs:fontRef idx="minor">
      <a:schemeClr val="dk1"/>
    </cs:fontRef>
    <cs:spPr>
      <a:ln w="28575" cap="rnd">
        <a:gradFill>
          <a:gsLst>
            <a:gs pos="0">
              <a:schemeClr val="phClr"/>
            </a:gs>
            <a:gs pos="100000">
              <a:schemeClr val="phClr">
                <a:lumMod val="84000"/>
              </a:schemeClr>
            </a:gs>
          </a:gsLst>
          <a:lin ang="5400000" scaled="1"/>
        </a:gradFill>
        <a:round/>
      </a:ln>
    </cs:spPr>
  </cs:dataPointLine>
  <cs:dataPointMarker>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900" kern="1200"/>
  </cs:dataTable>
  <cs:downBar>
    <cs:lnRef idx="0"/>
    <cs:fillRef idx="0"/>
    <cs:effectRef idx="0"/>
    <cs:fontRef idx="minor">
      <a:schemeClr val="dk1"/>
    </cs:fontRef>
    <cs:spPr>
      <a:solidFill>
        <a:schemeClr val="dk1">
          <a:lumMod val="35000"/>
          <a:lumOff val="65000"/>
        </a:schemeClr>
      </a:solidFill>
      <a:ln w="9525">
        <a:solidFill>
          <a:schemeClr val="dk1">
            <a:lumMod val="50000"/>
            <a:lumOff val="50000"/>
          </a:schemeClr>
        </a:solidFill>
      </a:ln>
    </cs:spPr>
  </cs:downBar>
  <cs:dropLine>
    <cs:lnRef idx="0"/>
    <cs:fillRef idx="0"/>
    <cs:effectRef idx="0"/>
    <cs:fontRef idx="minor">
      <a:schemeClr val="dk1"/>
    </cs:fontRef>
    <cs:spPr>
      <a:ln w="9525">
        <a:solidFill>
          <a:schemeClr val="dk1">
            <a:lumMod val="50000"/>
            <a:lumOff val="50000"/>
          </a:schemeClr>
        </a:solidFill>
        <a:round/>
      </a:ln>
    </cs:spPr>
  </cs:dropLine>
  <cs:errorBar>
    <cs:lnRef idx="0"/>
    <cs:fillRef idx="0"/>
    <cs:effectRef idx="0"/>
    <cs:fontRef idx="minor">
      <a:schemeClr val="dk1"/>
    </cs:fontRef>
    <cs:spPr>
      <a:ln w="9525">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50000"/>
            <a:lumOff val="50000"/>
          </a:schemeClr>
        </a:solidFill>
        <a:round/>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65000"/>
        <a:lumOff val="35000"/>
      </a:schemeClr>
    </cs:fontRef>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65000"/>
        <a:lumOff val="35000"/>
      </a:schemeClr>
    </cs:fontRef>
    <cs:defRPr kern="1200">
      <a:effectLst/>
    </cs:defRPr>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lumMod val="95000"/>
        </a:schemeClr>
      </a:solidFill>
      <a:ln w="9525">
        <a:solidFill>
          <a:schemeClr val="dk1">
            <a:lumMod val="15000"/>
            <a:lumOff val="85000"/>
          </a:schemeClr>
        </a:solidFill>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wall>
</cs:chartStyle>
</file>

<file path=ppt/diagrams/_rels/data3.xml.rels><?xml version="1.0" encoding="UTF-8" standalone="yes"?>
<Relationships xmlns="http://schemas.openxmlformats.org/package/2006/relationships"><Relationship Id="rId8" Type="http://schemas.openxmlformats.org/officeDocument/2006/relationships/image" Target="../media/image40.sv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image" Target="../media/image34.svg"/><Relationship Id="rId1" Type="http://schemas.openxmlformats.org/officeDocument/2006/relationships/image" Target="../media/image33.png"/><Relationship Id="rId6" Type="http://schemas.openxmlformats.org/officeDocument/2006/relationships/image" Target="../media/image38.svg"/><Relationship Id="rId5" Type="http://schemas.openxmlformats.org/officeDocument/2006/relationships/image" Target="../media/image37.png"/><Relationship Id="rId4" Type="http://schemas.openxmlformats.org/officeDocument/2006/relationships/image" Target="../media/image36.svg"/></Relationships>
</file>

<file path=ppt/diagrams/_rels/drawing3.xml.rels><?xml version="1.0" encoding="UTF-8" standalone="yes"?>
<Relationships xmlns="http://schemas.openxmlformats.org/package/2006/relationships"><Relationship Id="rId8" Type="http://schemas.openxmlformats.org/officeDocument/2006/relationships/image" Target="../media/image40.sv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image" Target="../media/image34.svg"/><Relationship Id="rId1" Type="http://schemas.openxmlformats.org/officeDocument/2006/relationships/image" Target="../media/image33.png"/><Relationship Id="rId6" Type="http://schemas.openxmlformats.org/officeDocument/2006/relationships/image" Target="../media/image38.svg"/><Relationship Id="rId5" Type="http://schemas.openxmlformats.org/officeDocument/2006/relationships/image" Target="../media/image37.png"/><Relationship Id="rId4" Type="http://schemas.openxmlformats.org/officeDocument/2006/relationships/image" Target="../media/image36.sv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2618B41-7B38-451F-B927-26711AE50B90}" type="doc">
      <dgm:prSet loTypeId="urn:microsoft.com/office/officeart/2008/layout/LinedList" loCatId="list" qsTypeId="urn:microsoft.com/office/officeart/2005/8/quickstyle/simple1" qsCatId="simple" csTypeId="urn:microsoft.com/office/officeart/2005/8/colors/colorful5" csCatId="colorful" phldr="1"/>
      <dgm:spPr/>
      <dgm:t>
        <a:bodyPr/>
        <a:lstStyle/>
        <a:p>
          <a:endParaRPr/>
        </a:p>
      </dgm:t>
    </dgm:pt>
    <dgm:pt modelId="{A2866DC1-7DA0-48C9-9ED3-A322772C3601}">
      <dgm:prSet/>
      <dgm:spPr/>
      <dgm:t>
        <a:bodyPr/>
        <a:lstStyle/>
        <a:p>
          <a:pPr>
            <a:defRPr>
              <a:latin typeface="Source Sans Pro Regular"/>
            </a:defRPr>
          </a:pPr>
          <a:r>
            <a:t>Structure</a:t>
          </a:r>
        </a:p>
      </dgm:t>
    </dgm:pt>
    <dgm:pt modelId="{8A83F47C-B183-4FB1-BA79-19C41213EDFB}" type="parTrans" cxnId="{9179BBE1-3E19-4FBE-A93C-A6A86D0A86D0}">
      <dgm:prSet/>
      <dgm:spPr/>
      <dgm:t>
        <a:bodyPr/>
        <a:lstStyle/>
        <a:p>
          <a:endParaRPr>
            <a:latin typeface="Source Sans Pro Regular"/>
          </a:endParaRPr>
        </a:p>
      </dgm:t>
    </dgm:pt>
    <dgm:pt modelId="{22C24617-6993-430E-824F-2FB4F1AF2B69}" type="sibTrans" cxnId="{9179BBE1-3E19-4FBE-A93C-A6A86D0A86D0}">
      <dgm:prSet/>
      <dgm:spPr/>
      <dgm:t>
        <a:bodyPr/>
        <a:lstStyle/>
        <a:p>
          <a:endParaRPr>
            <a:latin typeface="Source Sans Pro Regular"/>
          </a:endParaRPr>
        </a:p>
      </dgm:t>
    </dgm:pt>
    <dgm:pt modelId="{03FFF12F-DBAD-4D52-BA47-E25A870D684C}">
      <dgm:prSet/>
      <dgm:spPr/>
      <dgm:t>
        <a:bodyPr/>
        <a:lstStyle/>
        <a:p>
          <a:pPr>
            <a:defRPr>
              <a:latin typeface="Source Sans Pro Regular"/>
            </a:defRPr>
          </a:pPr>
          <a:r>
            <a:t>Stratégie</a:t>
          </a:r>
        </a:p>
      </dgm:t>
    </dgm:pt>
    <dgm:pt modelId="{174B18B9-C2F2-4FA5-883D-1E5FF1B25B40}" type="parTrans" cxnId="{D743DDC1-EFF9-4086-9601-ADDBBCABFD11}">
      <dgm:prSet/>
      <dgm:spPr/>
      <dgm:t>
        <a:bodyPr/>
        <a:lstStyle/>
        <a:p>
          <a:endParaRPr>
            <a:latin typeface="Source Sans Pro Regular"/>
          </a:endParaRPr>
        </a:p>
      </dgm:t>
    </dgm:pt>
    <dgm:pt modelId="{FF8017B8-A36B-4E79-A916-F1DAA261953F}" type="sibTrans" cxnId="{D743DDC1-EFF9-4086-9601-ADDBBCABFD11}">
      <dgm:prSet/>
      <dgm:spPr/>
      <dgm:t>
        <a:bodyPr/>
        <a:lstStyle/>
        <a:p>
          <a:endParaRPr>
            <a:latin typeface="Source Sans Pro Regular"/>
          </a:endParaRPr>
        </a:p>
      </dgm:t>
    </dgm:pt>
    <dgm:pt modelId="{A514EDCD-37C3-451E-9F31-520925E372B5}">
      <dgm:prSet/>
      <dgm:spPr/>
      <dgm:t>
        <a:bodyPr/>
        <a:lstStyle/>
        <a:p>
          <a:pPr>
            <a:defRPr>
              <a:latin typeface="Source Sans Pro Regular"/>
            </a:defRPr>
          </a:pPr>
          <a:r>
            <a:t>Méthode opérationnelle</a:t>
          </a:r>
        </a:p>
      </dgm:t>
    </dgm:pt>
    <dgm:pt modelId="{8453C8C0-0AA1-47B4-9C57-AC48428755C4}" type="parTrans" cxnId="{A9BAEC89-165E-47F5-AA38-6DAB2AB439C8}">
      <dgm:prSet/>
      <dgm:spPr/>
      <dgm:t>
        <a:bodyPr/>
        <a:lstStyle/>
        <a:p>
          <a:endParaRPr>
            <a:latin typeface="Source Sans Pro Regular"/>
          </a:endParaRPr>
        </a:p>
      </dgm:t>
    </dgm:pt>
    <dgm:pt modelId="{8A933834-B43D-4AE6-A99E-DD0EA6F8B41B}" type="sibTrans" cxnId="{A9BAEC89-165E-47F5-AA38-6DAB2AB439C8}">
      <dgm:prSet/>
      <dgm:spPr/>
      <dgm:t>
        <a:bodyPr/>
        <a:lstStyle/>
        <a:p>
          <a:endParaRPr>
            <a:latin typeface="Source Sans Pro Regular"/>
          </a:endParaRPr>
        </a:p>
      </dgm:t>
    </dgm:pt>
    <dgm:pt modelId="{19560D6B-DDB9-4421-9B3E-E98FBBAC2218}">
      <dgm:prSet/>
      <dgm:spPr/>
      <dgm:t>
        <a:bodyPr/>
        <a:lstStyle/>
        <a:p>
          <a:pPr>
            <a:defRPr>
              <a:latin typeface="Source Sans Pro Regular"/>
            </a:defRPr>
          </a:pPr>
          <a:r>
            <a:t>Technologie</a:t>
          </a:r>
        </a:p>
      </dgm:t>
    </dgm:pt>
    <dgm:pt modelId="{BCE1F9D6-56CC-4C38-A852-01425C8DBEB8}" type="parTrans" cxnId="{42954547-23C7-4281-A870-795E729EF033}">
      <dgm:prSet/>
      <dgm:spPr/>
      <dgm:t>
        <a:bodyPr/>
        <a:lstStyle/>
        <a:p>
          <a:endParaRPr>
            <a:latin typeface="Source Sans Pro Regular"/>
          </a:endParaRPr>
        </a:p>
      </dgm:t>
    </dgm:pt>
    <dgm:pt modelId="{C8D99B33-87A5-4ECF-AE40-4C296F1B8DA5}" type="sibTrans" cxnId="{42954547-23C7-4281-A870-795E729EF033}">
      <dgm:prSet/>
      <dgm:spPr/>
      <dgm:t>
        <a:bodyPr/>
        <a:lstStyle/>
        <a:p>
          <a:endParaRPr>
            <a:latin typeface="Source Sans Pro Regular"/>
          </a:endParaRPr>
        </a:p>
      </dgm:t>
    </dgm:pt>
    <dgm:pt modelId="{55E737A4-AD07-401F-85AF-CF190172DE19}">
      <dgm:prSet/>
      <dgm:spPr/>
      <dgm:t>
        <a:bodyPr/>
        <a:lstStyle/>
        <a:p>
          <a:pPr>
            <a:defRPr>
              <a:latin typeface="Source Sans Pro Regular"/>
            </a:defRPr>
          </a:pPr>
          <a:r>
            <a:t>Culture institutionnelle</a:t>
          </a:r>
        </a:p>
      </dgm:t>
    </dgm:pt>
    <dgm:pt modelId="{E58DDDC9-2169-4813-92BC-CCA3D6952891}" type="parTrans" cxnId="{98C8BCE0-D5E3-4426-A987-B3F1DA811928}">
      <dgm:prSet/>
      <dgm:spPr/>
      <dgm:t>
        <a:bodyPr/>
        <a:lstStyle/>
        <a:p>
          <a:endParaRPr>
            <a:latin typeface="Source Sans Pro Regular"/>
          </a:endParaRPr>
        </a:p>
      </dgm:t>
    </dgm:pt>
    <dgm:pt modelId="{5DF3E7B1-5A81-4851-860A-B5AEB3960D1D}" type="sibTrans" cxnId="{98C8BCE0-D5E3-4426-A987-B3F1DA811928}">
      <dgm:prSet/>
      <dgm:spPr/>
      <dgm:t>
        <a:bodyPr/>
        <a:lstStyle/>
        <a:p>
          <a:endParaRPr>
            <a:latin typeface="Source Sans Pro Regular"/>
          </a:endParaRPr>
        </a:p>
      </dgm:t>
    </dgm:pt>
    <dgm:pt modelId="{672E1884-82E1-439A-AE9B-09185B1190FA}" type="pres">
      <dgm:prSet presAssocID="{D2618B41-7B38-451F-B927-26711AE50B90}" presName="vert0" presStyleCnt="0">
        <dgm:presLayoutVars>
          <dgm:dir/>
          <dgm:animOne val="branch"/>
          <dgm:animLvl val="lvl"/>
        </dgm:presLayoutVars>
      </dgm:prSet>
      <dgm:spPr/>
    </dgm:pt>
    <dgm:pt modelId="{D592B155-D2AB-4B4E-B5CA-F7CBDACA0155}" type="pres">
      <dgm:prSet presAssocID="{A2866DC1-7DA0-48C9-9ED3-A322772C3601}" presName="thickLine" presStyleLbl="alignNode1" presStyleIdx="0" presStyleCnt="5"/>
      <dgm:spPr/>
    </dgm:pt>
    <dgm:pt modelId="{474F583A-15DC-4416-9367-EF3C6C14EDA6}" type="pres">
      <dgm:prSet presAssocID="{A2866DC1-7DA0-48C9-9ED3-A322772C3601}" presName="horz1" presStyleCnt="0"/>
      <dgm:spPr/>
    </dgm:pt>
    <dgm:pt modelId="{F8B92C88-2976-4100-BF65-0E6254DE5977}" type="pres">
      <dgm:prSet presAssocID="{A2866DC1-7DA0-48C9-9ED3-A322772C3601}" presName="tx1" presStyleLbl="revTx" presStyleIdx="0" presStyleCnt="5"/>
      <dgm:spPr/>
    </dgm:pt>
    <dgm:pt modelId="{0D8456CB-53A0-41AF-82F1-90F8B5C392A5}" type="pres">
      <dgm:prSet presAssocID="{A2866DC1-7DA0-48C9-9ED3-A322772C3601}" presName="vert1" presStyleCnt="0"/>
      <dgm:spPr/>
    </dgm:pt>
    <dgm:pt modelId="{CABF5988-23C4-4E0D-95D5-38799CCF6604}" type="pres">
      <dgm:prSet presAssocID="{03FFF12F-DBAD-4D52-BA47-E25A870D684C}" presName="thickLine" presStyleLbl="alignNode1" presStyleIdx="1" presStyleCnt="5"/>
      <dgm:spPr/>
    </dgm:pt>
    <dgm:pt modelId="{04DCA02B-4D70-491E-9B4C-FB5E6B603CB8}" type="pres">
      <dgm:prSet presAssocID="{03FFF12F-DBAD-4D52-BA47-E25A870D684C}" presName="horz1" presStyleCnt="0"/>
      <dgm:spPr/>
    </dgm:pt>
    <dgm:pt modelId="{ED4F821F-E24F-4FD9-8AC6-73023158BB66}" type="pres">
      <dgm:prSet presAssocID="{03FFF12F-DBAD-4D52-BA47-E25A870D684C}" presName="tx1" presStyleLbl="revTx" presStyleIdx="1" presStyleCnt="5"/>
      <dgm:spPr/>
    </dgm:pt>
    <dgm:pt modelId="{255AF566-5AC0-4890-879F-88F061286C85}" type="pres">
      <dgm:prSet presAssocID="{03FFF12F-DBAD-4D52-BA47-E25A870D684C}" presName="vert1" presStyleCnt="0"/>
      <dgm:spPr/>
    </dgm:pt>
    <dgm:pt modelId="{F56F5030-8103-4A96-A9AA-77EE396317C2}" type="pres">
      <dgm:prSet presAssocID="{A514EDCD-37C3-451E-9F31-520925E372B5}" presName="thickLine" presStyleLbl="alignNode1" presStyleIdx="2" presStyleCnt="5"/>
      <dgm:spPr/>
    </dgm:pt>
    <dgm:pt modelId="{6AAD5647-257C-4034-A5D0-4D1A34359BC7}" type="pres">
      <dgm:prSet presAssocID="{A514EDCD-37C3-451E-9F31-520925E372B5}" presName="horz1" presStyleCnt="0"/>
      <dgm:spPr/>
    </dgm:pt>
    <dgm:pt modelId="{EF352666-FEB5-4CF5-BF5A-AE199C8D12B9}" type="pres">
      <dgm:prSet presAssocID="{A514EDCD-37C3-451E-9F31-520925E372B5}" presName="tx1" presStyleLbl="revTx" presStyleIdx="2" presStyleCnt="5"/>
      <dgm:spPr/>
    </dgm:pt>
    <dgm:pt modelId="{CD24B0E9-C087-43F8-891A-85AE3F155D24}" type="pres">
      <dgm:prSet presAssocID="{A514EDCD-37C3-451E-9F31-520925E372B5}" presName="vert1" presStyleCnt="0"/>
      <dgm:spPr/>
    </dgm:pt>
    <dgm:pt modelId="{679D27DE-AAE0-4F39-8ED2-A78D4586157E}" type="pres">
      <dgm:prSet presAssocID="{19560D6B-DDB9-4421-9B3E-E98FBBAC2218}" presName="thickLine" presStyleLbl="alignNode1" presStyleIdx="3" presStyleCnt="5"/>
      <dgm:spPr/>
    </dgm:pt>
    <dgm:pt modelId="{A985EAE5-0C31-4426-A5CA-17602FDA512C}" type="pres">
      <dgm:prSet presAssocID="{19560D6B-DDB9-4421-9B3E-E98FBBAC2218}" presName="horz1" presStyleCnt="0"/>
      <dgm:spPr/>
    </dgm:pt>
    <dgm:pt modelId="{5890B16B-4359-48CD-AE7C-4367A86C193B}" type="pres">
      <dgm:prSet presAssocID="{19560D6B-DDB9-4421-9B3E-E98FBBAC2218}" presName="tx1" presStyleLbl="revTx" presStyleIdx="3" presStyleCnt="5"/>
      <dgm:spPr/>
    </dgm:pt>
    <dgm:pt modelId="{21B5F98B-A631-4666-A023-2FC6C8603480}" type="pres">
      <dgm:prSet presAssocID="{19560D6B-DDB9-4421-9B3E-E98FBBAC2218}" presName="vert1" presStyleCnt="0"/>
      <dgm:spPr/>
    </dgm:pt>
    <dgm:pt modelId="{911C358D-31B8-4D55-A57E-C92D10C027D8}" type="pres">
      <dgm:prSet presAssocID="{55E737A4-AD07-401F-85AF-CF190172DE19}" presName="thickLine" presStyleLbl="alignNode1" presStyleIdx="4" presStyleCnt="5"/>
      <dgm:spPr/>
    </dgm:pt>
    <dgm:pt modelId="{1D2735D5-5132-496C-AC73-010B53B9C85D}" type="pres">
      <dgm:prSet presAssocID="{55E737A4-AD07-401F-85AF-CF190172DE19}" presName="horz1" presStyleCnt="0"/>
      <dgm:spPr/>
    </dgm:pt>
    <dgm:pt modelId="{66DEF0BB-650B-40C7-B9F7-D3FA560B2543}" type="pres">
      <dgm:prSet presAssocID="{55E737A4-AD07-401F-85AF-CF190172DE19}" presName="tx1" presStyleLbl="revTx" presStyleIdx="4" presStyleCnt="5"/>
      <dgm:spPr/>
    </dgm:pt>
    <dgm:pt modelId="{3CD41826-FCD4-4128-BDED-8FB26A1D2340}" type="pres">
      <dgm:prSet presAssocID="{55E737A4-AD07-401F-85AF-CF190172DE19}" presName="vert1" presStyleCnt="0"/>
      <dgm:spPr/>
    </dgm:pt>
  </dgm:ptLst>
  <dgm:cxnLst>
    <dgm:cxn modelId="{9E8E5A00-28E9-4409-960E-C14CACE0196F}" type="presOf" srcId="{A514EDCD-37C3-451E-9F31-520925E372B5}" destId="{EF352666-FEB5-4CF5-BF5A-AE199C8D12B9}" srcOrd="0" destOrd="0" presId="urn:microsoft.com/office/officeart/2008/layout/LinedList"/>
    <dgm:cxn modelId="{C61E1F06-FDA8-4B66-AE14-7EEE7E7CDEDD}" type="presOf" srcId="{55E737A4-AD07-401F-85AF-CF190172DE19}" destId="{66DEF0BB-650B-40C7-B9F7-D3FA560B2543}" srcOrd="0" destOrd="0" presId="urn:microsoft.com/office/officeart/2008/layout/LinedList"/>
    <dgm:cxn modelId="{8846AA66-FA35-4702-ACBA-0E079229E0FA}" type="presOf" srcId="{D2618B41-7B38-451F-B927-26711AE50B90}" destId="{672E1884-82E1-439A-AE9B-09185B1190FA}" srcOrd="0" destOrd="0" presId="urn:microsoft.com/office/officeart/2008/layout/LinedList"/>
    <dgm:cxn modelId="{42954547-23C7-4281-A870-795E729EF033}" srcId="{D2618B41-7B38-451F-B927-26711AE50B90}" destId="{19560D6B-DDB9-4421-9B3E-E98FBBAC2218}" srcOrd="3" destOrd="0" parTransId="{BCE1F9D6-56CC-4C38-A852-01425C8DBEB8}" sibTransId="{C8D99B33-87A5-4ECF-AE40-4C296F1B8DA5}"/>
    <dgm:cxn modelId="{EFA86281-2346-461C-B8C3-0A28168993CD}" type="presOf" srcId="{A2866DC1-7DA0-48C9-9ED3-A322772C3601}" destId="{F8B92C88-2976-4100-BF65-0E6254DE5977}" srcOrd="0" destOrd="0" presId="urn:microsoft.com/office/officeart/2008/layout/LinedList"/>
    <dgm:cxn modelId="{A9BAEC89-165E-47F5-AA38-6DAB2AB439C8}" srcId="{D2618B41-7B38-451F-B927-26711AE50B90}" destId="{A514EDCD-37C3-451E-9F31-520925E372B5}" srcOrd="2" destOrd="0" parTransId="{8453C8C0-0AA1-47B4-9C57-AC48428755C4}" sibTransId="{8A933834-B43D-4AE6-A99E-DD0EA6F8B41B}"/>
    <dgm:cxn modelId="{2998C5A6-4456-4087-B4AE-919EEE967AFB}" type="presOf" srcId="{03FFF12F-DBAD-4D52-BA47-E25A870D684C}" destId="{ED4F821F-E24F-4FD9-8AC6-73023158BB66}" srcOrd="0" destOrd="0" presId="urn:microsoft.com/office/officeart/2008/layout/LinedList"/>
    <dgm:cxn modelId="{D743DDC1-EFF9-4086-9601-ADDBBCABFD11}" srcId="{D2618B41-7B38-451F-B927-26711AE50B90}" destId="{03FFF12F-DBAD-4D52-BA47-E25A870D684C}" srcOrd="1" destOrd="0" parTransId="{174B18B9-C2F2-4FA5-883D-1E5FF1B25B40}" sibTransId="{FF8017B8-A36B-4E79-A916-F1DAA261953F}"/>
    <dgm:cxn modelId="{2ED7D0CA-F066-40D8-906D-7AC1F60C19CA}" type="presOf" srcId="{19560D6B-DDB9-4421-9B3E-E98FBBAC2218}" destId="{5890B16B-4359-48CD-AE7C-4367A86C193B}" srcOrd="0" destOrd="0" presId="urn:microsoft.com/office/officeart/2008/layout/LinedList"/>
    <dgm:cxn modelId="{98C8BCE0-D5E3-4426-A987-B3F1DA811928}" srcId="{D2618B41-7B38-451F-B927-26711AE50B90}" destId="{55E737A4-AD07-401F-85AF-CF190172DE19}" srcOrd="4" destOrd="0" parTransId="{E58DDDC9-2169-4813-92BC-CCA3D6952891}" sibTransId="{5DF3E7B1-5A81-4851-860A-B5AEB3960D1D}"/>
    <dgm:cxn modelId="{9179BBE1-3E19-4FBE-A93C-A6A86D0A86D0}" srcId="{D2618B41-7B38-451F-B927-26711AE50B90}" destId="{A2866DC1-7DA0-48C9-9ED3-A322772C3601}" srcOrd="0" destOrd="0" parTransId="{8A83F47C-B183-4FB1-BA79-19C41213EDFB}" sibTransId="{22C24617-6993-430E-824F-2FB4F1AF2B69}"/>
    <dgm:cxn modelId="{C9988A35-A248-4BF8-AD0A-B561881FC385}" type="presParOf" srcId="{672E1884-82E1-439A-AE9B-09185B1190FA}" destId="{D592B155-D2AB-4B4E-B5CA-F7CBDACA0155}" srcOrd="0" destOrd="0" presId="urn:microsoft.com/office/officeart/2008/layout/LinedList"/>
    <dgm:cxn modelId="{6A694EE2-BE24-40A6-A7E0-97584D49F946}" type="presParOf" srcId="{672E1884-82E1-439A-AE9B-09185B1190FA}" destId="{474F583A-15DC-4416-9367-EF3C6C14EDA6}" srcOrd="1" destOrd="0" presId="urn:microsoft.com/office/officeart/2008/layout/LinedList"/>
    <dgm:cxn modelId="{63BA0393-CCB0-477A-AA7A-6E661A640AA7}" type="presParOf" srcId="{474F583A-15DC-4416-9367-EF3C6C14EDA6}" destId="{F8B92C88-2976-4100-BF65-0E6254DE5977}" srcOrd="0" destOrd="0" presId="urn:microsoft.com/office/officeart/2008/layout/LinedList"/>
    <dgm:cxn modelId="{60617D6C-B612-47C1-BA74-84174D34F755}" type="presParOf" srcId="{474F583A-15DC-4416-9367-EF3C6C14EDA6}" destId="{0D8456CB-53A0-41AF-82F1-90F8B5C392A5}" srcOrd="1" destOrd="0" presId="urn:microsoft.com/office/officeart/2008/layout/LinedList"/>
    <dgm:cxn modelId="{F99556C7-5200-4D5D-BEDD-87650EB6CEE2}" type="presParOf" srcId="{672E1884-82E1-439A-AE9B-09185B1190FA}" destId="{CABF5988-23C4-4E0D-95D5-38799CCF6604}" srcOrd="2" destOrd="0" presId="urn:microsoft.com/office/officeart/2008/layout/LinedList"/>
    <dgm:cxn modelId="{0236E11C-2F96-4F95-8BC3-AF5E758BCEB4}" type="presParOf" srcId="{672E1884-82E1-439A-AE9B-09185B1190FA}" destId="{04DCA02B-4D70-491E-9B4C-FB5E6B603CB8}" srcOrd="3" destOrd="0" presId="urn:microsoft.com/office/officeart/2008/layout/LinedList"/>
    <dgm:cxn modelId="{127B00C6-F651-4AB2-AB33-7B15673A5EB6}" type="presParOf" srcId="{04DCA02B-4D70-491E-9B4C-FB5E6B603CB8}" destId="{ED4F821F-E24F-4FD9-8AC6-73023158BB66}" srcOrd="0" destOrd="0" presId="urn:microsoft.com/office/officeart/2008/layout/LinedList"/>
    <dgm:cxn modelId="{4EBEDF20-0DA6-4D36-A69F-11F8C15802D5}" type="presParOf" srcId="{04DCA02B-4D70-491E-9B4C-FB5E6B603CB8}" destId="{255AF566-5AC0-4890-879F-88F061286C85}" srcOrd="1" destOrd="0" presId="urn:microsoft.com/office/officeart/2008/layout/LinedList"/>
    <dgm:cxn modelId="{C561538E-E2AF-4F7D-BDF8-A145C5FAB678}" type="presParOf" srcId="{672E1884-82E1-439A-AE9B-09185B1190FA}" destId="{F56F5030-8103-4A96-A9AA-77EE396317C2}" srcOrd="4" destOrd="0" presId="urn:microsoft.com/office/officeart/2008/layout/LinedList"/>
    <dgm:cxn modelId="{630483CE-C223-42D5-98ED-0C36C613F3B6}" type="presParOf" srcId="{672E1884-82E1-439A-AE9B-09185B1190FA}" destId="{6AAD5647-257C-4034-A5D0-4D1A34359BC7}" srcOrd="5" destOrd="0" presId="urn:microsoft.com/office/officeart/2008/layout/LinedList"/>
    <dgm:cxn modelId="{897E87BA-631F-465C-8D60-51CDD036626C}" type="presParOf" srcId="{6AAD5647-257C-4034-A5D0-4D1A34359BC7}" destId="{EF352666-FEB5-4CF5-BF5A-AE199C8D12B9}" srcOrd="0" destOrd="0" presId="urn:microsoft.com/office/officeart/2008/layout/LinedList"/>
    <dgm:cxn modelId="{4B7634C5-764F-499B-9FFF-6E9FC40BC139}" type="presParOf" srcId="{6AAD5647-257C-4034-A5D0-4D1A34359BC7}" destId="{CD24B0E9-C087-43F8-891A-85AE3F155D24}" srcOrd="1" destOrd="0" presId="urn:microsoft.com/office/officeart/2008/layout/LinedList"/>
    <dgm:cxn modelId="{1564A03B-5445-407C-99A9-FDF8ED98006F}" type="presParOf" srcId="{672E1884-82E1-439A-AE9B-09185B1190FA}" destId="{679D27DE-AAE0-4F39-8ED2-A78D4586157E}" srcOrd="6" destOrd="0" presId="urn:microsoft.com/office/officeart/2008/layout/LinedList"/>
    <dgm:cxn modelId="{028C83BA-792F-4E1F-8FDA-ABCB03502498}" type="presParOf" srcId="{672E1884-82E1-439A-AE9B-09185B1190FA}" destId="{A985EAE5-0C31-4426-A5CA-17602FDA512C}" srcOrd="7" destOrd="0" presId="urn:microsoft.com/office/officeart/2008/layout/LinedList"/>
    <dgm:cxn modelId="{0332D11F-6E65-4C5B-B4AB-CC751F9D87AF}" type="presParOf" srcId="{A985EAE5-0C31-4426-A5CA-17602FDA512C}" destId="{5890B16B-4359-48CD-AE7C-4367A86C193B}" srcOrd="0" destOrd="0" presId="urn:microsoft.com/office/officeart/2008/layout/LinedList"/>
    <dgm:cxn modelId="{21290BA4-ADC7-4DD7-A900-96F6AD8E2F0A}" type="presParOf" srcId="{A985EAE5-0C31-4426-A5CA-17602FDA512C}" destId="{21B5F98B-A631-4666-A023-2FC6C8603480}" srcOrd="1" destOrd="0" presId="urn:microsoft.com/office/officeart/2008/layout/LinedList"/>
    <dgm:cxn modelId="{69832C57-92A2-4DD8-A259-B0F323498371}" type="presParOf" srcId="{672E1884-82E1-439A-AE9B-09185B1190FA}" destId="{911C358D-31B8-4D55-A57E-C92D10C027D8}" srcOrd="8" destOrd="0" presId="urn:microsoft.com/office/officeart/2008/layout/LinedList"/>
    <dgm:cxn modelId="{DA213486-818F-46CA-A451-E0F455921E16}" type="presParOf" srcId="{672E1884-82E1-439A-AE9B-09185B1190FA}" destId="{1D2735D5-5132-496C-AC73-010B53B9C85D}" srcOrd="9" destOrd="0" presId="urn:microsoft.com/office/officeart/2008/layout/LinedList"/>
    <dgm:cxn modelId="{936CD137-A769-49AD-B058-CFF689A04A90}" type="presParOf" srcId="{1D2735D5-5132-496C-AC73-010B53B9C85D}" destId="{66DEF0BB-650B-40C7-B9F7-D3FA560B2543}" srcOrd="0" destOrd="0" presId="urn:microsoft.com/office/officeart/2008/layout/LinedList"/>
    <dgm:cxn modelId="{A841325A-2E02-4925-9308-0B8285DA2651}" type="presParOf" srcId="{1D2735D5-5132-496C-AC73-010B53B9C85D}" destId="{3CD41826-FCD4-4128-BDED-8FB26A1D2340}"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EA36125-2936-4467-96D7-CA5E1AE2B5B4}" type="doc">
      <dgm:prSet loTypeId="urn:microsoft.com/office/officeart/2016/7/layout/BasicLinearProcessNumbered" loCatId="process" qsTypeId="urn:microsoft.com/office/officeart/2005/8/quickstyle/simple1" qsCatId="simple" csTypeId="urn:microsoft.com/office/officeart/2005/8/colors/colorful5" csCatId="colorful"/>
      <dgm:spPr/>
      <dgm:t>
        <a:bodyPr/>
        <a:lstStyle/>
        <a:p>
          <a:endParaRPr/>
        </a:p>
      </dgm:t>
    </dgm:pt>
    <dgm:pt modelId="{F555CCAB-C646-476D-ADC0-0C0018FE26CA}">
      <dgm:prSet/>
      <dgm:spPr/>
      <dgm:t>
        <a:bodyPr/>
        <a:lstStyle/>
        <a:p>
          <a:pPr algn="ctr"/>
          <a:r>
            <a:t>Déterminer la nécessité d'un changement </a:t>
          </a:r>
        </a:p>
      </dgm:t>
    </dgm:pt>
    <dgm:pt modelId="{196816FD-2DF9-41C0-B872-88FF05118BCB}" type="parTrans" cxnId="{FAADF245-93D8-4392-B65A-10687229778C}">
      <dgm:prSet/>
      <dgm:spPr/>
      <dgm:t>
        <a:bodyPr/>
        <a:lstStyle/>
        <a:p>
          <a:endParaRPr/>
        </a:p>
      </dgm:t>
    </dgm:pt>
    <dgm:pt modelId="{CB42D35E-1C0B-4F68-B57B-B428D4C34298}" type="sibTrans" cxnId="{FAADF245-93D8-4392-B65A-10687229778C}">
      <dgm:prSet phldrT="1" phldr="0"/>
      <dgm:spPr/>
      <dgm:t>
        <a:bodyPr/>
        <a:lstStyle/>
        <a:p>
          <a:r>
            <a:t>1</a:t>
          </a:r>
        </a:p>
      </dgm:t>
    </dgm:pt>
    <dgm:pt modelId="{6C7F6520-7C4F-42A6-B8F4-A20054B63FB2}">
      <dgm:prSet/>
      <dgm:spPr/>
      <dgm:t>
        <a:bodyPr/>
        <a:lstStyle/>
        <a:p>
          <a:pPr algn="ctr"/>
          <a:r>
            <a:rPr dirty="0" err="1"/>
            <a:t>Planifier</a:t>
          </a:r>
          <a:r>
            <a:rPr dirty="0"/>
            <a:t> le </a:t>
          </a:r>
          <a:r>
            <a:rPr dirty="0" err="1"/>
            <a:t>changement</a:t>
          </a:r>
          <a:r>
            <a:rPr dirty="0"/>
            <a:t> </a:t>
          </a:r>
        </a:p>
      </dgm:t>
    </dgm:pt>
    <dgm:pt modelId="{F2DD6B22-7CED-4AA9-B87A-3BB1D8B5737B}" type="parTrans" cxnId="{D03AA21F-B2E0-4BBF-9DC6-6B421E5FC28F}">
      <dgm:prSet/>
      <dgm:spPr/>
      <dgm:t>
        <a:bodyPr/>
        <a:lstStyle/>
        <a:p>
          <a:endParaRPr/>
        </a:p>
      </dgm:t>
    </dgm:pt>
    <dgm:pt modelId="{6BD2AA5C-5A2C-43CA-8BA1-23BF80ACDA6F}" type="sibTrans" cxnId="{D03AA21F-B2E0-4BBF-9DC6-6B421E5FC28F}">
      <dgm:prSet phldrT="2" phldr="0"/>
      <dgm:spPr/>
      <dgm:t>
        <a:bodyPr/>
        <a:lstStyle/>
        <a:p>
          <a:r>
            <a:t>2</a:t>
          </a:r>
        </a:p>
      </dgm:t>
    </dgm:pt>
    <dgm:pt modelId="{A3659662-2A63-4CA1-8089-768E1E126320}">
      <dgm:prSet/>
      <dgm:spPr/>
      <dgm:t>
        <a:bodyPr/>
        <a:lstStyle/>
        <a:p>
          <a:pPr algn="ctr"/>
          <a:r>
            <a:rPr dirty="0" err="1"/>
            <a:t>Mettre</a:t>
          </a:r>
          <a:r>
            <a:rPr dirty="0"/>
            <a:t> </a:t>
          </a:r>
          <a:r>
            <a:rPr dirty="0" err="1"/>
            <a:t>en</a:t>
          </a:r>
          <a:r>
            <a:rPr dirty="0"/>
            <a:t> </a:t>
          </a:r>
          <a:r>
            <a:rPr dirty="0" err="1"/>
            <a:t>œuvre</a:t>
          </a:r>
          <a:r>
            <a:rPr dirty="0"/>
            <a:t> le </a:t>
          </a:r>
          <a:r>
            <a:rPr dirty="0" err="1"/>
            <a:t>changement</a:t>
          </a:r>
          <a:r>
            <a:rPr dirty="0"/>
            <a:t> </a:t>
          </a:r>
        </a:p>
      </dgm:t>
    </dgm:pt>
    <dgm:pt modelId="{77A338EF-839C-431E-B79C-3EE353B82AD8}" type="parTrans" cxnId="{27EB6CEA-0238-456D-B04F-3D6D8D37C19D}">
      <dgm:prSet/>
      <dgm:spPr/>
      <dgm:t>
        <a:bodyPr/>
        <a:lstStyle/>
        <a:p>
          <a:endParaRPr/>
        </a:p>
      </dgm:t>
    </dgm:pt>
    <dgm:pt modelId="{F02B2BC5-A01D-4ABE-801A-08F8C9CB13E6}" type="sibTrans" cxnId="{27EB6CEA-0238-456D-B04F-3D6D8D37C19D}">
      <dgm:prSet phldrT="3" phldr="0"/>
      <dgm:spPr/>
      <dgm:t>
        <a:bodyPr/>
        <a:lstStyle/>
        <a:p>
          <a:r>
            <a:t>3</a:t>
          </a:r>
        </a:p>
      </dgm:t>
    </dgm:pt>
    <dgm:pt modelId="{FDBB67D3-8FDC-4B07-B6D9-D9EDADBCD7EB}">
      <dgm:prSet/>
      <dgm:spPr/>
      <dgm:t>
        <a:bodyPr/>
        <a:lstStyle/>
        <a:p>
          <a:pPr algn="ctr"/>
          <a:r>
            <a:t>Gérer la transition </a:t>
          </a:r>
        </a:p>
      </dgm:t>
    </dgm:pt>
    <dgm:pt modelId="{A475C65E-25D8-43E6-BE8A-36BF0049605C}" type="parTrans" cxnId="{9058A9A9-A296-42F2-B0A1-04DDC420B7D4}">
      <dgm:prSet/>
      <dgm:spPr/>
      <dgm:t>
        <a:bodyPr/>
        <a:lstStyle/>
        <a:p>
          <a:endParaRPr/>
        </a:p>
      </dgm:t>
    </dgm:pt>
    <dgm:pt modelId="{FFDE70B0-A626-4442-8398-2846B625F2B6}" type="sibTrans" cxnId="{9058A9A9-A296-42F2-B0A1-04DDC420B7D4}">
      <dgm:prSet phldrT="4" phldr="0"/>
      <dgm:spPr/>
      <dgm:t>
        <a:bodyPr/>
        <a:lstStyle/>
        <a:p>
          <a:r>
            <a:t>4</a:t>
          </a:r>
        </a:p>
      </dgm:t>
    </dgm:pt>
    <dgm:pt modelId="{C0BFE678-14DB-4F78-85B0-626910DFECA6}">
      <dgm:prSet/>
      <dgm:spPr/>
      <dgm:t>
        <a:bodyPr/>
        <a:lstStyle/>
        <a:p>
          <a:pPr algn="ctr"/>
          <a:r>
            <a:t>Maintenir le cap du changement au fil du temps </a:t>
          </a:r>
        </a:p>
      </dgm:t>
    </dgm:pt>
    <dgm:pt modelId="{67ED2E63-1F46-4EDD-8C9F-E0957988BED9}" type="parTrans" cxnId="{408D999B-AA09-4FA1-AB02-866CAB5ADFAC}">
      <dgm:prSet/>
      <dgm:spPr/>
      <dgm:t>
        <a:bodyPr/>
        <a:lstStyle/>
        <a:p>
          <a:endParaRPr/>
        </a:p>
      </dgm:t>
    </dgm:pt>
    <dgm:pt modelId="{5466A947-C268-4857-A072-68E6558FC180}" type="sibTrans" cxnId="{408D999B-AA09-4FA1-AB02-866CAB5ADFAC}">
      <dgm:prSet phldrT="5" phldr="0"/>
      <dgm:spPr/>
      <dgm:t>
        <a:bodyPr/>
        <a:lstStyle/>
        <a:p>
          <a:r>
            <a:t>5</a:t>
          </a:r>
        </a:p>
      </dgm:t>
    </dgm:pt>
    <dgm:pt modelId="{3D64B1FF-7D5F-4AC9-BA28-E877A2206140}" type="pres">
      <dgm:prSet presAssocID="{7EA36125-2936-4467-96D7-CA5E1AE2B5B4}" presName="Name0" presStyleCnt="0">
        <dgm:presLayoutVars>
          <dgm:animLvl val="lvl"/>
          <dgm:resizeHandles val="exact"/>
        </dgm:presLayoutVars>
      </dgm:prSet>
      <dgm:spPr/>
    </dgm:pt>
    <dgm:pt modelId="{79B3A9F8-76B4-489B-B8CC-8E5AA135F314}" type="pres">
      <dgm:prSet presAssocID="{F555CCAB-C646-476D-ADC0-0C0018FE26CA}" presName="compositeNode" presStyleCnt="0">
        <dgm:presLayoutVars>
          <dgm:bulletEnabled val="1"/>
        </dgm:presLayoutVars>
      </dgm:prSet>
      <dgm:spPr/>
    </dgm:pt>
    <dgm:pt modelId="{C86FCC01-08CD-41EB-B4C7-288C4BF1B57E}" type="pres">
      <dgm:prSet presAssocID="{F555CCAB-C646-476D-ADC0-0C0018FE26CA}" presName="bgRect" presStyleLbl="bgAccFollowNode1" presStyleIdx="0" presStyleCnt="5"/>
      <dgm:spPr/>
    </dgm:pt>
    <dgm:pt modelId="{99859B97-1716-433A-9A1E-8A6C61E863FA}" type="pres">
      <dgm:prSet presAssocID="{CB42D35E-1C0B-4F68-B57B-B428D4C34298}" presName="sibTransNodeCircle" presStyleLbl="alignNode1" presStyleIdx="0" presStyleCnt="10">
        <dgm:presLayoutVars>
          <dgm:chMax val="0"/>
          <dgm:bulletEnabled/>
        </dgm:presLayoutVars>
      </dgm:prSet>
      <dgm:spPr/>
    </dgm:pt>
    <dgm:pt modelId="{8B63D54A-EB0D-44C4-911B-949C16CD0A0C}" type="pres">
      <dgm:prSet presAssocID="{F555CCAB-C646-476D-ADC0-0C0018FE26CA}" presName="bottomLine" presStyleLbl="alignNode1" presStyleIdx="1" presStyleCnt="10">
        <dgm:presLayoutVars/>
      </dgm:prSet>
      <dgm:spPr/>
    </dgm:pt>
    <dgm:pt modelId="{B9EF505F-F487-4C3F-A5C2-1AE08BC4F98F}" type="pres">
      <dgm:prSet presAssocID="{F555CCAB-C646-476D-ADC0-0C0018FE26CA}" presName="nodeText" presStyleLbl="bgAccFollowNode1" presStyleIdx="0" presStyleCnt="5">
        <dgm:presLayoutVars>
          <dgm:bulletEnabled val="1"/>
        </dgm:presLayoutVars>
      </dgm:prSet>
      <dgm:spPr/>
    </dgm:pt>
    <dgm:pt modelId="{4CA21AAC-1E89-4162-97A7-F73772D137BE}" type="pres">
      <dgm:prSet presAssocID="{CB42D35E-1C0B-4F68-B57B-B428D4C34298}" presName="sibTrans" presStyleCnt="0"/>
      <dgm:spPr/>
    </dgm:pt>
    <dgm:pt modelId="{74A67476-E2E4-45DA-942A-066588E4811F}" type="pres">
      <dgm:prSet presAssocID="{6C7F6520-7C4F-42A6-B8F4-A20054B63FB2}" presName="compositeNode" presStyleCnt="0">
        <dgm:presLayoutVars>
          <dgm:bulletEnabled val="1"/>
        </dgm:presLayoutVars>
      </dgm:prSet>
      <dgm:spPr/>
    </dgm:pt>
    <dgm:pt modelId="{46822357-E10A-440F-A018-1DAA49AD8C97}" type="pres">
      <dgm:prSet presAssocID="{6C7F6520-7C4F-42A6-B8F4-A20054B63FB2}" presName="bgRect" presStyleLbl="bgAccFollowNode1" presStyleIdx="1" presStyleCnt="5"/>
      <dgm:spPr/>
    </dgm:pt>
    <dgm:pt modelId="{B4F2D4A9-7678-4C55-949B-439585022201}" type="pres">
      <dgm:prSet presAssocID="{6BD2AA5C-5A2C-43CA-8BA1-23BF80ACDA6F}" presName="sibTransNodeCircle" presStyleLbl="alignNode1" presStyleIdx="2" presStyleCnt="10">
        <dgm:presLayoutVars>
          <dgm:chMax val="0"/>
          <dgm:bulletEnabled/>
        </dgm:presLayoutVars>
      </dgm:prSet>
      <dgm:spPr/>
    </dgm:pt>
    <dgm:pt modelId="{4AE9BD95-B7C3-4FB9-B572-27F878672193}" type="pres">
      <dgm:prSet presAssocID="{6C7F6520-7C4F-42A6-B8F4-A20054B63FB2}" presName="bottomLine" presStyleLbl="alignNode1" presStyleIdx="3" presStyleCnt="10">
        <dgm:presLayoutVars/>
      </dgm:prSet>
      <dgm:spPr/>
    </dgm:pt>
    <dgm:pt modelId="{CA6F7FE9-7DD5-4E4B-873F-BED610A73501}" type="pres">
      <dgm:prSet presAssocID="{6C7F6520-7C4F-42A6-B8F4-A20054B63FB2}" presName="nodeText" presStyleLbl="bgAccFollowNode1" presStyleIdx="1" presStyleCnt="5">
        <dgm:presLayoutVars>
          <dgm:bulletEnabled val="1"/>
        </dgm:presLayoutVars>
      </dgm:prSet>
      <dgm:spPr/>
    </dgm:pt>
    <dgm:pt modelId="{51B1EE73-5227-4FD0-9F19-C85CF761E5A4}" type="pres">
      <dgm:prSet presAssocID="{6BD2AA5C-5A2C-43CA-8BA1-23BF80ACDA6F}" presName="sibTrans" presStyleCnt="0"/>
      <dgm:spPr/>
    </dgm:pt>
    <dgm:pt modelId="{09A75E47-4A1D-4A87-8B85-6B01F940AFEF}" type="pres">
      <dgm:prSet presAssocID="{A3659662-2A63-4CA1-8089-768E1E126320}" presName="compositeNode" presStyleCnt="0">
        <dgm:presLayoutVars>
          <dgm:bulletEnabled val="1"/>
        </dgm:presLayoutVars>
      </dgm:prSet>
      <dgm:spPr/>
    </dgm:pt>
    <dgm:pt modelId="{0CDE4815-55A9-4219-ADC6-EB59A14E9C01}" type="pres">
      <dgm:prSet presAssocID="{A3659662-2A63-4CA1-8089-768E1E126320}" presName="bgRect" presStyleLbl="bgAccFollowNode1" presStyleIdx="2" presStyleCnt="5"/>
      <dgm:spPr/>
    </dgm:pt>
    <dgm:pt modelId="{A592C2F0-5094-470A-B4DC-AEEADED0BC73}" type="pres">
      <dgm:prSet presAssocID="{F02B2BC5-A01D-4ABE-801A-08F8C9CB13E6}" presName="sibTransNodeCircle" presStyleLbl="alignNode1" presStyleIdx="4" presStyleCnt="10">
        <dgm:presLayoutVars>
          <dgm:chMax val="0"/>
          <dgm:bulletEnabled/>
        </dgm:presLayoutVars>
      </dgm:prSet>
      <dgm:spPr/>
    </dgm:pt>
    <dgm:pt modelId="{C9DDF0A8-0C19-4E5F-9DAD-77FA82576645}" type="pres">
      <dgm:prSet presAssocID="{A3659662-2A63-4CA1-8089-768E1E126320}" presName="bottomLine" presStyleLbl="alignNode1" presStyleIdx="5" presStyleCnt="10">
        <dgm:presLayoutVars/>
      </dgm:prSet>
      <dgm:spPr/>
    </dgm:pt>
    <dgm:pt modelId="{71CEACA9-7996-46CA-B7A7-7B8784E2C627}" type="pres">
      <dgm:prSet presAssocID="{A3659662-2A63-4CA1-8089-768E1E126320}" presName="nodeText" presStyleLbl="bgAccFollowNode1" presStyleIdx="2" presStyleCnt="5">
        <dgm:presLayoutVars>
          <dgm:bulletEnabled val="1"/>
        </dgm:presLayoutVars>
      </dgm:prSet>
      <dgm:spPr/>
    </dgm:pt>
    <dgm:pt modelId="{11239402-4B47-46BC-A2B5-DC50A36782FB}" type="pres">
      <dgm:prSet presAssocID="{F02B2BC5-A01D-4ABE-801A-08F8C9CB13E6}" presName="sibTrans" presStyleCnt="0"/>
      <dgm:spPr/>
    </dgm:pt>
    <dgm:pt modelId="{D1E30D60-86A6-43F1-AA07-1C16773A2FD1}" type="pres">
      <dgm:prSet presAssocID="{FDBB67D3-8FDC-4B07-B6D9-D9EDADBCD7EB}" presName="compositeNode" presStyleCnt="0">
        <dgm:presLayoutVars>
          <dgm:bulletEnabled val="1"/>
        </dgm:presLayoutVars>
      </dgm:prSet>
      <dgm:spPr/>
    </dgm:pt>
    <dgm:pt modelId="{BB7E2A29-73B6-434D-9C54-B392300B0A44}" type="pres">
      <dgm:prSet presAssocID="{FDBB67D3-8FDC-4B07-B6D9-D9EDADBCD7EB}" presName="bgRect" presStyleLbl="bgAccFollowNode1" presStyleIdx="3" presStyleCnt="5"/>
      <dgm:spPr/>
    </dgm:pt>
    <dgm:pt modelId="{F975E8A5-4365-4B2C-B0CB-8A1F620B67B0}" type="pres">
      <dgm:prSet presAssocID="{FFDE70B0-A626-4442-8398-2846B625F2B6}" presName="sibTransNodeCircle" presStyleLbl="alignNode1" presStyleIdx="6" presStyleCnt="10">
        <dgm:presLayoutVars>
          <dgm:chMax val="0"/>
          <dgm:bulletEnabled/>
        </dgm:presLayoutVars>
      </dgm:prSet>
      <dgm:spPr/>
    </dgm:pt>
    <dgm:pt modelId="{E165776B-A457-499A-9D0C-1BC48E81E04D}" type="pres">
      <dgm:prSet presAssocID="{FDBB67D3-8FDC-4B07-B6D9-D9EDADBCD7EB}" presName="bottomLine" presStyleLbl="alignNode1" presStyleIdx="7" presStyleCnt="10">
        <dgm:presLayoutVars/>
      </dgm:prSet>
      <dgm:spPr/>
    </dgm:pt>
    <dgm:pt modelId="{0B224BF0-F89D-4CAC-95BB-C876B5E14E64}" type="pres">
      <dgm:prSet presAssocID="{FDBB67D3-8FDC-4B07-B6D9-D9EDADBCD7EB}" presName="nodeText" presStyleLbl="bgAccFollowNode1" presStyleIdx="3" presStyleCnt="5">
        <dgm:presLayoutVars>
          <dgm:bulletEnabled val="1"/>
        </dgm:presLayoutVars>
      </dgm:prSet>
      <dgm:spPr/>
    </dgm:pt>
    <dgm:pt modelId="{41B28B19-6C3A-4C70-868C-B7DC3B32311E}" type="pres">
      <dgm:prSet presAssocID="{FFDE70B0-A626-4442-8398-2846B625F2B6}" presName="sibTrans" presStyleCnt="0"/>
      <dgm:spPr/>
    </dgm:pt>
    <dgm:pt modelId="{77CABF3D-F44A-4114-9A04-0AE10BCEF027}" type="pres">
      <dgm:prSet presAssocID="{C0BFE678-14DB-4F78-85B0-626910DFECA6}" presName="compositeNode" presStyleCnt="0">
        <dgm:presLayoutVars>
          <dgm:bulletEnabled val="1"/>
        </dgm:presLayoutVars>
      </dgm:prSet>
      <dgm:spPr/>
    </dgm:pt>
    <dgm:pt modelId="{900A4391-1510-496F-AC6E-5F55418F516A}" type="pres">
      <dgm:prSet presAssocID="{C0BFE678-14DB-4F78-85B0-626910DFECA6}" presName="bgRect" presStyleLbl="bgAccFollowNode1" presStyleIdx="4" presStyleCnt="5"/>
      <dgm:spPr/>
    </dgm:pt>
    <dgm:pt modelId="{B3041133-8FDC-4CA1-8995-35BF2B95D4CC}" type="pres">
      <dgm:prSet presAssocID="{5466A947-C268-4857-A072-68E6558FC180}" presName="sibTransNodeCircle" presStyleLbl="alignNode1" presStyleIdx="8" presStyleCnt="10">
        <dgm:presLayoutVars>
          <dgm:chMax val="0"/>
          <dgm:bulletEnabled/>
        </dgm:presLayoutVars>
      </dgm:prSet>
      <dgm:spPr/>
    </dgm:pt>
    <dgm:pt modelId="{40683D09-A2B7-453F-9016-19BC2FD9F287}" type="pres">
      <dgm:prSet presAssocID="{C0BFE678-14DB-4F78-85B0-626910DFECA6}" presName="bottomLine" presStyleLbl="alignNode1" presStyleIdx="9" presStyleCnt="10">
        <dgm:presLayoutVars/>
      </dgm:prSet>
      <dgm:spPr/>
    </dgm:pt>
    <dgm:pt modelId="{660ECE6D-0A2A-404E-820E-D4951AB1F8D1}" type="pres">
      <dgm:prSet presAssocID="{C0BFE678-14DB-4F78-85B0-626910DFECA6}" presName="nodeText" presStyleLbl="bgAccFollowNode1" presStyleIdx="4" presStyleCnt="5">
        <dgm:presLayoutVars>
          <dgm:bulletEnabled val="1"/>
        </dgm:presLayoutVars>
      </dgm:prSet>
      <dgm:spPr/>
    </dgm:pt>
  </dgm:ptLst>
  <dgm:cxnLst>
    <dgm:cxn modelId="{D03AA21F-B2E0-4BBF-9DC6-6B421E5FC28F}" srcId="{7EA36125-2936-4467-96D7-CA5E1AE2B5B4}" destId="{6C7F6520-7C4F-42A6-B8F4-A20054B63FB2}" srcOrd="1" destOrd="0" parTransId="{F2DD6B22-7CED-4AA9-B87A-3BB1D8B5737B}" sibTransId="{6BD2AA5C-5A2C-43CA-8BA1-23BF80ACDA6F}"/>
    <dgm:cxn modelId="{B339DC2A-BE9E-4B5E-9A66-96F51353EAE6}" type="presOf" srcId="{6C7F6520-7C4F-42A6-B8F4-A20054B63FB2}" destId="{46822357-E10A-440F-A018-1DAA49AD8C97}" srcOrd="0" destOrd="0" presId="urn:microsoft.com/office/officeart/2016/7/layout/BasicLinearProcessNumbered"/>
    <dgm:cxn modelId="{7BDD3D3B-54ED-40ED-AE82-C0702CE2476A}" type="presOf" srcId="{FDBB67D3-8FDC-4B07-B6D9-D9EDADBCD7EB}" destId="{0B224BF0-F89D-4CAC-95BB-C876B5E14E64}" srcOrd="1" destOrd="0" presId="urn:microsoft.com/office/officeart/2016/7/layout/BasicLinearProcessNumbered"/>
    <dgm:cxn modelId="{FAADF245-93D8-4392-B65A-10687229778C}" srcId="{7EA36125-2936-4467-96D7-CA5E1AE2B5B4}" destId="{F555CCAB-C646-476D-ADC0-0C0018FE26CA}" srcOrd="0" destOrd="0" parTransId="{196816FD-2DF9-41C0-B872-88FF05118BCB}" sibTransId="{CB42D35E-1C0B-4F68-B57B-B428D4C34298}"/>
    <dgm:cxn modelId="{8E57DF67-B869-4DDB-A5C1-A76F679807FF}" type="presOf" srcId="{6C7F6520-7C4F-42A6-B8F4-A20054B63FB2}" destId="{CA6F7FE9-7DD5-4E4B-873F-BED610A73501}" srcOrd="1" destOrd="0" presId="urn:microsoft.com/office/officeart/2016/7/layout/BasicLinearProcessNumbered"/>
    <dgm:cxn modelId="{8E898779-4287-4B1F-9DCA-AAF577D0091D}" type="presOf" srcId="{F555CCAB-C646-476D-ADC0-0C0018FE26CA}" destId="{C86FCC01-08CD-41EB-B4C7-288C4BF1B57E}" srcOrd="0" destOrd="0" presId="urn:microsoft.com/office/officeart/2016/7/layout/BasicLinearProcessNumbered"/>
    <dgm:cxn modelId="{309DA87E-1939-4BAB-9916-63D197636996}" type="presOf" srcId="{CB42D35E-1C0B-4F68-B57B-B428D4C34298}" destId="{99859B97-1716-433A-9A1E-8A6C61E863FA}" srcOrd="0" destOrd="0" presId="urn:microsoft.com/office/officeart/2016/7/layout/BasicLinearProcessNumbered"/>
    <dgm:cxn modelId="{41428F7F-C236-4418-9452-9876E49E711E}" type="presOf" srcId="{A3659662-2A63-4CA1-8089-768E1E126320}" destId="{71CEACA9-7996-46CA-B7A7-7B8784E2C627}" srcOrd="1" destOrd="0" presId="urn:microsoft.com/office/officeart/2016/7/layout/BasicLinearProcessNumbered"/>
    <dgm:cxn modelId="{7378628E-B406-4A1A-B893-4E3FCDCC867F}" type="presOf" srcId="{6BD2AA5C-5A2C-43CA-8BA1-23BF80ACDA6F}" destId="{B4F2D4A9-7678-4C55-949B-439585022201}" srcOrd="0" destOrd="0" presId="urn:microsoft.com/office/officeart/2016/7/layout/BasicLinearProcessNumbered"/>
    <dgm:cxn modelId="{1756CF92-4D1A-4D44-BFC0-DE1F5977580D}" type="presOf" srcId="{F555CCAB-C646-476D-ADC0-0C0018FE26CA}" destId="{B9EF505F-F487-4C3F-A5C2-1AE08BC4F98F}" srcOrd="1" destOrd="0" presId="urn:microsoft.com/office/officeart/2016/7/layout/BasicLinearProcessNumbered"/>
    <dgm:cxn modelId="{408D999B-AA09-4FA1-AB02-866CAB5ADFAC}" srcId="{7EA36125-2936-4467-96D7-CA5E1AE2B5B4}" destId="{C0BFE678-14DB-4F78-85B0-626910DFECA6}" srcOrd="4" destOrd="0" parTransId="{67ED2E63-1F46-4EDD-8C9F-E0957988BED9}" sibTransId="{5466A947-C268-4857-A072-68E6558FC180}"/>
    <dgm:cxn modelId="{689A999D-98F6-4C96-B96F-80A0E61166B9}" type="presOf" srcId="{FDBB67D3-8FDC-4B07-B6D9-D9EDADBCD7EB}" destId="{BB7E2A29-73B6-434D-9C54-B392300B0A44}" srcOrd="0" destOrd="0" presId="urn:microsoft.com/office/officeart/2016/7/layout/BasicLinearProcessNumbered"/>
    <dgm:cxn modelId="{34009CA5-0DFB-4B5C-9B24-AC4CF18AC611}" type="presOf" srcId="{F02B2BC5-A01D-4ABE-801A-08F8C9CB13E6}" destId="{A592C2F0-5094-470A-B4DC-AEEADED0BC73}" srcOrd="0" destOrd="0" presId="urn:microsoft.com/office/officeart/2016/7/layout/BasicLinearProcessNumbered"/>
    <dgm:cxn modelId="{9058A9A9-A296-42F2-B0A1-04DDC420B7D4}" srcId="{7EA36125-2936-4467-96D7-CA5E1AE2B5B4}" destId="{FDBB67D3-8FDC-4B07-B6D9-D9EDADBCD7EB}" srcOrd="3" destOrd="0" parTransId="{A475C65E-25D8-43E6-BE8A-36BF0049605C}" sibTransId="{FFDE70B0-A626-4442-8398-2846B625F2B6}"/>
    <dgm:cxn modelId="{156ECDAF-FD11-4E36-A1F2-5FB5EBBB9481}" type="presOf" srcId="{5466A947-C268-4857-A072-68E6558FC180}" destId="{B3041133-8FDC-4CA1-8995-35BF2B95D4CC}" srcOrd="0" destOrd="0" presId="urn:microsoft.com/office/officeart/2016/7/layout/BasicLinearProcessNumbered"/>
    <dgm:cxn modelId="{000153BC-5873-4B08-88BE-F1312C670139}" type="presOf" srcId="{C0BFE678-14DB-4F78-85B0-626910DFECA6}" destId="{900A4391-1510-496F-AC6E-5F55418F516A}" srcOrd="0" destOrd="0" presId="urn:microsoft.com/office/officeart/2016/7/layout/BasicLinearProcessNumbered"/>
    <dgm:cxn modelId="{CB0CFFC3-239A-47F4-8F70-12FFA84429A5}" type="presOf" srcId="{FFDE70B0-A626-4442-8398-2846B625F2B6}" destId="{F975E8A5-4365-4B2C-B0CB-8A1F620B67B0}" srcOrd="0" destOrd="0" presId="urn:microsoft.com/office/officeart/2016/7/layout/BasicLinearProcessNumbered"/>
    <dgm:cxn modelId="{0C0CF0CF-C71A-45EB-A066-7F7901FD9AFE}" type="presOf" srcId="{C0BFE678-14DB-4F78-85B0-626910DFECA6}" destId="{660ECE6D-0A2A-404E-820E-D4951AB1F8D1}" srcOrd="1" destOrd="0" presId="urn:microsoft.com/office/officeart/2016/7/layout/BasicLinearProcessNumbered"/>
    <dgm:cxn modelId="{27EB6CEA-0238-456D-B04F-3D6D8D37C19D}" srcId="{7EA36125-2936-4467-96D7-CA5E1AE2B5B4}" destId="{A3659662-2A63-4CA1-8089-768E1E126320}" srcOrd="2" destOrd="0" parTransId="{77A338EF-839C-431E-B79C-3EE353B82AD8}" sibTransId="{F02B2BC5-A01D-4ABE-801A-08F8C9CB13E6}"/>
    <dgm:cxn modelId="{627CD8ED-3199-45CA-9E42-DE058394C8D4}" type="presOf" srcId="{7EA36125-2936-4467-96D7-CA5E1AE2B5B4}" destId="{3D64B1FF-7D5F-4AC9-BA28-E877A2206140}" srcOrd="0" destOrd="0" presId="urn:microsoft.com/office/officeart/2016/7/layout/BasicLinearProcessNumbered"/>
    <dgm:cxn modelId="{8B9E50F2-8273-4238-91BC-0191EC4E0F72}" type="presOf" srcId="{A3659662-2A63-4CA1-8089-768E1E126320}" destId="{0CDE4815-55A9-4219-ADC6-EB59A14E9C01}" srcOrd="0" destOrd="0" presId="urn:microsoft.com/office/officeart/2016/7/layout/BasicLinearProcessNumbered"/>
    <dgm:cxn modelId="{BE73F418-CE04-4646-BE8F-FB1FE84B92A9}" type="presParOf" srcId="{3D64B1FF-7D5F-4AC9-BA28-E877A2206140}" destId="{79B3A9F8-76B4-489B-B8CC-8E5AA135F314}" srcOrd="0" destOrd="0" presId="urn:microsoft.com/office/officeart/2016/7/layout/BasicLinearProcessNumbered"/>
    <dgm:cxn modelId="{2E6E6125-926E-44D2-A667-BC8A307E8853}" type="presParOf" srcId="{79B3A9F8-76B4-489B-B8CC-8E5AA135F314}" destId="{C86FCC01-08CD-41EB-B4C7-288C4BF1B57E}" srcOrd="0" destOrd="0" presId="urn:microsoft.com/office/officeart/2016/7/layout/BasicLinearProcessNumbered"/>
    <dgm:cxn modelId="{6515EFA5-4B70-400B-9F6D-8042DEEE7949}" type="presParOf" srcId="{79B3A9F8-76B4-489B-B8CC-8E5AA135F314}" destId="{99859B97-1716-433A-9A1E-8A6C61E863FA}" srcOrd="1" destOrd="0" presId="urn:microsoft.com/office/officeart/2016/7/layout/BasicLinearProcessNumbered"/>
    <dgm:cxn modelId="{9B2239D9-6A97-49DC-A969-A8EC05D065C9}" type="presParOf" srcId="{79B3A9F8-76B4-489B-B8CC-8E5AA135F314}" destId="{8B63D54A-EB0D-44C4-911B-949C16CD0A0C}" srcOrd="2" destOrd="0" presId="urn:microsoft.com/office/officeart/2016/7/layout/BasicLinearProcessNumbered"/>
    <dgm:cxn modelId="{BBF29470-A28C-4926-A569-0DD5C098322A}" type="presParOf" srcId="{79B3A9F8-76B4-489B-B8CC-8E5AA135F314}" destId="{B9EF505F-F487-4C3F-A5C2-1AE08BC4F98F}" srcOrd="3" destOrd="0" presId="urn:microsoft.com/office/officeart/2016/7/layout/BasicLinearProcessNumbered"/>
    <dgm:cxn modelId="{9B211177-5831-454B-9BFD-CF16C167DBD8}" type="presParOf" srcId="{3D64B1FF-7D5F-4AC9-BA28-E877A2206140}" destId="{4CA21AAC-1E89-4162-97A7-F73772D137BE}" srcOrd="1" destOrd="0" presId="urn:microsoft.com/office/officeart/2016/7/layout/BasicLinearProcessNumbered"/>
    <dgm:cxn modelId="{A67D48B9-97F6-4880-A6C7-FF90445589DF}" type="presParOf" srcId="{3D64B1FF-7D5F-4AC9-BA28-E877A2206140}" destId="{74A67476-E2E4-45DA-942A-066588E4811F}" srcOrd="2" destOrd="0" presId="urn:microsoft.com/office/officeart/2016/7/layout/BasicLinearProcessNumbered"/>
    <dgm:cxn modelId="{01577AC4-4229-4104-B9EF-876601D63D54}" type="presParOf" srcId="{74A67476-E2E4-45DA-942A-066588E4811F}" destId="{46822357-E10A-440F-A018-1DAA49AD8C97}" srcOrd="0" destOrd="0" presId="urn:microsoft.com/office/officeart/2016/7/layout/BasicLinearProcessNumbered"/>
    <dgm:cxn modelId="{20402044-311E-48FB-8F74-FDBB9B4D5F16}" type="presParOf" srcId="{74A67476-E2E4-45DA-942A-066588E4811F}" destId="{B4F2D4A9-7678-4C55-949B-439585022201}" srcOrd="1" destOrd="0" presId="urn:microsoft.com/office/officeart/2016/7/layout/BasicLinearProcessNumbered"/>
    <dgm:cxn modelId="{952AB990-A4CA-48F3-B4B1-026CB75B9C8D}" type="presParOf" srcId="{74A67476-E2E4-45DA-942A-066588E4811F}" destId="{4AE9BD95-B7C3-4FB9-B572-27F878672193}" srcOrd="2" destOrd="0" presId="urn:microsoft.com/office/officeart/2016/7/layout/BasicLinearProcessNumbered"/>
    <dgm:cxn modelId="{9D54134A-BD5E-45A9-AD8B-5B03D5F71A7A}" type="presParOf" srcId="{74A67476-E2E4-45DA-942A-066588E4811F}" destId="{CA6F7FE9-7DD5-4E4B-873F-BED610A73501}" srcOrd="3" destOrd="0" presId="urn:microsoft.com/office/officeart/2016/7/layout/BasicLinearProcessNumbered"/>
    <dgm:cxn modelId="{F1F15B25-5D2D-442E-9F78-D6E5524EE50B}" type="presParOf" srcId="{3D64B1FF-7D5F-4AC9-BA28-E877A2206140}" destId="{51B1EE73-5227-4FD0-9F19-C85CF761E5A4}" srcOrd="3" destOrd="0" presId="urn:microsoft.com/office/officeart/2016/7/layout/BasicLinearProcessNumbered"/>
    <dgm:cxn modelId="{764D3C4F-3CFE-4E70-91C1-B92243743124}" type="presParOf" srcId="{3D64B1FF-7D5F-4AC9-BA28-E877A2206140}" destId="{09A75E47-4A1D-4A87-8B85-6B01F940AFEF}" srcOrd="4" destOrd="0" presId="urn:microsoft.com/office/officeart/2016/7/layout/BasicLinearProcessNumbered"/>
    <dgm:cxn modelId="{6744A46C-02C8-4D41-9A2E-86D4390801F4}" type="presParOf" srcId="{09A75E47-4A1D-4A87-8B85-6B01F940AFEF}" destId="{0CDE4815-55A9-4219-ADC6-EB59A14E9C01}" srcOrd="0" destOrd="0" presId="urn:microsoft.com/office/officeart/2016/7/layout/BasicLinearProcessNumbered"/>
    <dgm:cxn modelId="{725E5F04-2987-46B5-8C52-9F19CC5F44A5}" type="presParOf" srcId="{09A75E47-4A1D-4A87-8B85-6B01F940AFEF}" destId="{A592C2F0-5094-470A-B4DC-AEEADED0BC73}" srcOrd="1" destOrd="0" presId="urn:microsoft.com/office/officeart/2016/7/layout/BasicLinearProcessNumbered"/>
    <dgm:cxn modelId="{E3B680FB-F276-495B-8D8C-1EA18E5ABA5F}" type="presParOf" srcId="{09A75E47-4A1D-4A87-8B85-6B01F940AFEF}" destId="{C9DDF0A8-0C19-4E5F-9DAD-77FA82576645}" srcOrd="2" destOrd="0" presId="urn:microsoft.com/office/officeart/2016/7/layout/BasicLinearProcessNumbered"/>
    <dgm:cxn modelId="{ED0397C1-3514-43AC-8616-76C84432B212}" type="presParOf" srcId="{09A75E47-4A1D-4A87-8B85-6B01F940AFEF}" destId="{71CEACA9-7996-46CA-B7A7-7B8784E2C627}" srcOrd="3" destOrd="0" presId="urn:microsoft.com/office/officeart/2016/7/layout/BasicLinearProcessNumbered"/>
    <dgm:cxn modelId="{FD976CDC-1103-4413-836C-77A0FA1DF6CE}" type="presParOf" srcId="{3D64B1FF-7D5F-4AC9-BA28-E877A2206140}" destId="{11239402-4B47-46BC-A2B5-DC50A36782FB}" srcOrd="5" destOrd="0" presId="urn:microsoft.com/office/officeart/2016/7/layout/BasicLinearProcessNumbered"/>
    <dgm:cxn modelId="{A9A2791A-4EDF-468C-8C37-4357F2AE4D9D}" type="presParOf" srcId="{3D64B1FF-7D5F-4AC9-BA28-E877A2206140}" destId="{D1E30D60-86A6-43F1-AA07-1C16773A2FD1}" srcOrd="6" destOrd="0" presId="urn:microsoft.com/office/officeart/2016/7/layout/BasicLinearProcessNumbered"/>
    <dgm:cxn modelId="{81D47568-8AC2-40F6-9E69-A6E19175EDC3}" type="presParOf" srcId="{D1E30D60-86A6-43F1-AA07-1C16773A2FD1}" destId="{BB7E2A29-73B6-434D-9C54-B392300B0A44}" srcOrd="0" destOrd="0" presId="urn:microsoft.com/office/officeart/2016/7/layout/BasicLinearProcessNumbered"/>
    <dgm:cxn modelId="{BB4F0BAC-876D-4B66-9FDE-4F86820D4D8C}" type="presParOf" srcId="{D1E30D60-86A6-43F1-AA07-1C16773A2FD1}" destId="{F975E8A5-4365-4B2C-B0CB-8A1F620B67B0}" srcOrd="1" destOrd="0" presId="urn:microsoft.com/office/officeart/2016/7/layout/BasicLinearProcessNumbered"/>
    <dgm:cxn modelId="{9184FACC-E7D3-4457-A8EC-76D0AFFA9985}" type="presParOf" srcId="{D1E30D60-86A6-43F1-AA07-1C16773A2FD1}" destId="{E165776B-A457-499A-9D0C-1BC48E81E04D}" srcOrd="2" destOrd="0" presId="urn:microsoft.com/office/officeart/2016/7/layout/BasicLinearProcessNumbered"/>
    <dgm:cxn modelId="{E1BE7AFB-4CC2-4373-89F6-1C226AD7667B}" type="presParOf" srcId="{D1E30D60-86A6-43F1-AA07-1C16773A2FD1}" destId="{0B224BF0-F89D-4CAC-95BB-C876B5E14E64}" srcOrd="3" destOrd="0" presId="urn:microsoft.com/office/officeart/2016/7/layout/BasicLinearProcessNumbered"/>
    <dgm:cxn modelId="{DE1C9003-A3E3-4D51-82CD-55EB82D28198}" type="presParOf" srcId="{3D64B1FF-7D5F-4AC9-BA28-E877A2206140}" destId="{41B28B19-6C3A-4C70-868C-B7DC3B32311E}" srcOrd="7" destOrd="0" presId="urn:microsoft.com/office/officeart/2016/7/layout/BasicLinearProcessNumbered"/>
    <dgm:cxn modelId="{36CA3B6E-A27A-4A23-A122-B2A2C3DC29D7}" type="presParOf" srcId="{3D64B1FF-7D5F-4AC9-BA28-E877A2206140}" destId="{77CABF3D-F44A-4114-9A04-0AE10BCEF027}" srcOrd="8" destOrd="0" presId="urn:microsoft.com/office/officeart/2016/7/layout/BasicLinearProcessNumbered"/>
    <dgm:cxn modelId="{850EAFE0-8A6F-44FE-AE55-16E32015A164}" type="presParOf" srcId="{77CABF3D-F44A-4114-9A04-0AE10BCEF027}" destId="{900A4391-1510-496F-AC6E-5F55418F516A}" srcOrd="0" destOrd="0" presId="urn:microsoft.com/office/officeart/2016/7/layout/BasicLinearProcessNumbered"/>
    <dgm:cxn modelId="{B2DAB80E-929E-4D0A-88F8-94DE0E4AC7B0}" type="presParOf" srcId="{77CABF3D-F44A-4114-9A04-0AE10BCEF027}" destId="{B3041133-8FDC-4CA1-8995-35BF2B95D4CC}" srcOrd="1" destOrd="0" presId="urn:microsoft.com/office/officeart/2016/7/layout/BasicLinearProcessNumbered"/>
    <dgm:cxn modelId="{3DA4EFB7-6CD9-4B9B-9B00-D643BA9771F4}" type="presParOf" srcId="{77CABF3D-F44A-4114-9A04-0AE10BCEF027}" destId="{40683D09-A2B7-453F-9016-19BC2FD9F287}" srcOrd="2" destOrd="0" presId="urn:microsoft.com/office/officeart/2016/7/layout/BasicLinearProcessNumbered"/>
    <dgm:cxn modelId="{6E8D972F-9F92-4A5F-8CEF-4E700A022B34}" type="presParOf" srcId="{77CABF3D-F44A-4114-9A04-0AE10BCEF027}" destId="{660ECE6D-0A2A-404E-820E-D4951AB1F8D1}" srcOrd="3" destOrd="0" presId="urn:microsoft.com/office/officeart/2016/7/layout/BasicLinearProcessNumbered"/>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F7E468C-BEE4-48C3-A115-FCF7748BBE37}" type="doc">
      <dgm:prSet loTypeId="urn:microsoft.com/office/officeart/2018/5/layout/IconCircleLabelList" loCatId="icon" qsTypeId="urn:microsoft.com/office/officeart/2005/8/quickstyle/simple1" qsCatId="simple" csTypeId="urn:microsoft.com/office/officeart/2018/5/colors/Iconchunking_neutralicon_colorful1" csCatId="colorful" phldr="1"/>
      <dgm:spPr/>
      <dgm:t>
        <a:bodyPr/>
        <a:lstStyle/>
        <a:p>
          <a:endParaRPr/>
        </a:p>
      </dgm:t>
    </dgm:pt>
    <dgm:pt modelId="{CBA09A62-AAAF-4853-9350-7C3CC6DEFBF9}">
      <dgm:prSet/>
      <dgm:spPr/>
      <dgm:t>
        <a:bodyPr/>
        <a:lstStyle/>
        <a:p>
          <a:pPr>
            <a:lnSpc>
              <a:spcPct val="100000"/>
            </a:lnSpc>
            <a:defRPr cap="all"/>
          </a:pPr>
          <a:r>
            <a:t>Délais</a:t>
          </a:r>
        </a:p>
      </dgm:t>
    </dgm:pt>
    <dgm:pt modelId="{504CF2F5-A2C6-4B8E-83CF-994EE387906F}" type="parTrans" cxnId="{E66E5E77-3419-48F2-A89E-9BF38A19B5E2}">
      <dgm:prSet/>
      <dgm:spPr/>
      <dgm:t>
        <a:bodyPr/>
        <a:lstStyle/>
        <a:p>
          <a:endParaRPr/>
        </a:p>
      </dgm:t>
    </dgm:pt>
    <dgm:pt modelId="{D9AC1B29-CFCA-4A4B-BD4E-CE7A5FF12F47}" type="sibTrans" cxnId="{E66E5E77-3419-48F2-A89E-9BF38A19B5E2}">
      <dgm:prSet/>
      <dgm:spPr/>
      <dgm:t>
        <a:bodyPr/>
        <a:lstStyle/>
        <a:p>
          <a:endParaRPr/>
        </a:p>
      </dgm:t>
    </dgm:pt>
    <dgm:pt modelId="{6E07D332-0355-4BBA-96F5-A5C936B2E746}">
      <dgm:prSet/>
      <dgm:spPr/>
      <dgm:t>
        <a:bodyPr/>
        <a:lstStyle/>
        <a:p>
          <a:pPr>
            <a:lnSpc>
              <a:spcPct val="100000"/>
            </a:lnSpc>
            <a:defRPr cap="all"/>
          </a:pPr>
          <a:r>
            <a:t>Efficacité </a:t>
          </a:r>
        </a:p>
      </dgm:t>
    </dgm:pt>
    <dgm:pt modelId="{5607F8EC-ECAD-4870-B19F-3D6EED72C1B6}" type="parTrans" cxnId="{8B93C04F-822D-4284-8D91-86E7CFE55D01}">
      <dgm:prSet/>
      <dgm:spPr/>
      <dgm:t>
        <a:bodyPr/>
        <a:lstStyle/>
        <a:p>
          <a:endParaRPr/>
        </a:p>
      </dgm:t>
    </dgm:pt>
    <dgm:pt modelId="{F5D869D0-4B45-4A04-A91F-102E2CF04409}" type="sibTrans" cxnId="{8B93C04F-822D-4284-8D91-86E7CFE55D01}">
      <dgm:prSet/>
      <dgm:spPr/>
      <dgm:t>
        <a:bodyPr/>
        <a:lstStyle/>
        <a:p>
          <a:endParaRPr/>
        </a:p>
      </dgm:t>
    </dgm:pt>
    <dgm:pt modelId="{20A4092E-96B8-4BF7-A085-2697B1202E70}">
      <dgm:prSet/>
      <dgm:spPr/>
      <dgm:t>
        <a:bodyPr/>
        <a:lstStyle/>
        <a:p>
          <a:pPr>
            <a:lnSpc>
              <a:spcPct val="100000"/>
            </a:lnSpc>
            <a:defRPr cap="all"/>
          </a:pPr>
          <a:r>
            <a:t>Économies</a:t>
          </a:r>
        </a:p>
      </dgm:t>
    </dgm:pt>
    <dgm:pt modelId="{5C4D316A-7943-404D-B3B9-3466F5AF943F}" type="parTrans" cxnId="{F6B04B91-45A6-44EB-8553-A7A7939E6B28}">
      <dgm:prSet/>
      <dgm:spPr/>
      <dgm:t>
        <a:bodyPr/>
        <a:lstStyle/>
        <a:p>
          <a:endParaRPr/>
        </a:p>
      </dgm:t>
    </dgm:pt>
    <dgm:pt modelId="{BAFC06FB-558A-4073-ABC6-47985EA0116F}" type="sibTrans" cxnId="{F6B04B91-45A6-44EB-8553-A7A7939E6B28}">
      <dgm:prSet/>
      <dgm:spPr/>
      <dgm:t>
        <a:bodyPr/>
        <a:lstStyle/>
        <a:p>
          <a:endParaRPr/>
        </a:p>
      </dgm:t>
    </dgm:pt>
    <dgm:pt modelId="{9AF4F64A-1867-411D-AEBD-EDFA8F123036}">
      <dgm:prSet/>
      <dgm:spPr/>
      <dgm:t>
        <a:bodyPr/>
        <a:lstStyle/>
        <a:p>
          <a:pPr>
            <a:lnSpc>
              <a:spcPct val="100000"/>
            </a:lnSpc>
            <a:defRPr cap="all"/>
          </a:pPr>
          <a:r>
            <a:t>Santé</a:t>
          </a:r>
        </a:p>
      </dgm:t>
    </dgm:pt>
    <dgm:pt modelId="{8C4896B7-3E1E-496A-8909-F959F0F9B8B4}" type="parTrans" cxnId="{BE23DF88-EA30-40DE-AC1C-061EB4172876}">
      <dgm:prSet/>
      <dgm:spPr/>
      <dgm:t>
        <a:bodyPr/>
        <a:lstStyle/>
        <a:p>
          <a:endParaRPr/>
        </a:p>
      </dgm:t>
    </dgm:pt>
    <dgm:pt modelId="{BDF2738B-6ED6-48B4-B867-0E15D8ED2271}" type="sibTrans" cxnId="{BE23DF88-EA30-40DE-AC1C-061EB4172876}">
      <dgm:prSet/>
      <dgm:spPr/>
      <dgm:t>
        <a:bodyPr/>
        <a:lstStyle/>
        <a:p>
          <a:endParaRPr/>
        </a:p>
      </dgm:t>
    </dgm:pt>
    <dgm:pt modelId="{5789532A-97CF-44DB-8E9E-758A09FB8C56}" type="pres">
      <dgm:prSet presAssocID="{7F7E468C-BEE4-48C3-A115-FCF7748BBE37}" presName="root" presStyleCnt="0">
        <dgm:presLayoutVars>
          <dgm:dir/>
          <dgm:resizeHandles val="exact"/>
        </dgm:presLayoutVars>
      </dgm:prSet>
      <dgm:spPr/>
    </dgm:pt>
    <dgm:pt modelId="{5F8584EA-8132-4129-86B0-95DA97448EFB}" type="pres">
      <dgm:prSet presAssocID="{CBA09A62-AAAF-4853-9350-7C3CC6DEFBF9}" presName="compNode" presStyleCnt="0"/>
      <dgm:spPr/>
    </dgm:pt>
    <dgm:pt modelId="{366C17F6-8947-4CEE-B56F-D6BB8085BBA7}" type="pres">
      <dgm:prSet presAssocID="{CBA09A62-AAAF-4853-9350-7C3CC6DEFBF9}" presName="iconBgRect" presStyleLbl="bgShp" presStyleIdx="0" presStyleCnt="4"/>
      <dgm:spPr/>
    </dgm:pt>
    <dgm:pt modelId="{7F38B9EA-063D-44CF-B130-5AE610C4CB10}" type="pres">
      <dgm:prSet presAssocID="{CBA09A62-AAAF-4853-9350-7C3CC6DEFBF9}" presName="iconRect" presStyleLbl="node1" presStyleIdx="0" presStyleCnt="4"/>
      <dgm:spPr>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topwatch"/>
        </a:ext>
      </dgm:extLst>
    </dgm:pt>
    <dgm:pt modelId="{8C56D656-A1FF-4634-BF7D-39AB29EAD498}" type="pres">
      <dgm:prSet presAssocID="{CBA09A62-AAAF-4853-9350-7C3CC6DEFBF9}" presName="spaceRect" presStyleCnt="0"/>
      <dgm:spPr/>
    </dgm:pt>
    <dgm:pt modelId="{FC805B6E-20F6-4FF6-AFE6-523392315C81}" type="pres">
      <dgm:prSet presAssocID="{CBA09A62-AAAF-4853-9350-7C3CC6DEFBF9}" presName="textRect" presStyleLbl="revTx" presStyleIdx="0" presStyleCnt="4">
        <dgm:presLayoutVars>
          <dgm:chMax val="1"/>
          <dgm:chPref val="1"/>
        </dgm:presLayoutVars>
      </dgm:prSet>
      <dgm:spPr/>
    </dgm:pt>
    <dgm:pt modelId="{9309D7DF-AE8A-47E4-8C96-96D6AC0D7DA2}" type="pres">
      <dgm:prSet presAssocID="{D9AC1B29-CFCA-4A4B-BD4E-CE7A5FF12F47}" presName="sibTrans" presStyleCnt="0"/>
      <dgm:spPr/>
    </dgm:pt>
    <dgm:pt modelId="{F2C2EBDF-3122-4956-B643-188F4C8F4F38}" type="pres">
      <dgm:prSet presAssocID="{6E07D332-0355-4BBA-96F5-A5C936B2E746}" presName="compNode" presStyleCnt="0"/>
      <dgm:spPr/>
    </dgm:pt>
    <dgm:pt modelId="{B6D5C387-55CC-49BC-9685-E513F4B738EB}" type="pres">
      <dgm:prSet presAssocID="{6E07D332-0355-4BBA-96F5-A5C936B2E746}" presName="iconBgRect" presStyleLbl="bgShp" presStyleIdx="1" presStyleCnt="4"/>
      <dgm:spPr/>
    </dgm:pt>
    <dgm:pt modelId="{97A83539-11A6-4F42-A42D-5859E12C2388}" type="pres">
      <dgm:prSet presAssocID="{6E07D332-0355-4BBA-96F5-A5C936B2E746}" presName="iconRect" presStyleLbl="node1" presStyleIdx="1" presStyleCnt="4"/>
      <dgm:spPr>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eck List"/>
        </a:ext>
      </dgm:extLst>
    </dgm:pt>
    <dgm:pt modelId="{179666D8-50ED-49D2-B246-76561BD3C8B9}" type="pres">
      <dgm:prSet presAssocID="{6E07D332-0355-4BBA-96F5-A5C936B2E746}" presName="spaceRect" presStyleCnt="0"/>
      <dgm:spPr/>
    </dgm:pt>
    <dgm:pt modelId="{5455C6DA-F010-4A39-9C14-7DD96514F536}" type="pres">
      <dgm:prSet presAssocID="{6E07D332-0355-4BBA-96F5-A5C936B2E746}" presName="textRect" presStyleLbl="revTx" presStyleIdx="1" presStyleCnt="4">
        <dgm:presLayoutVars>
          <dgm:chMax val="1"/>
          <dgm:chPref val="1"/>
        </dgm:presLayoutVars>
      </dgm:prSet>
      <dgm:spPr/>
    </dgm:pt>
    <dgm:pt modelId="{47DA1072-7142-416B-813F-6D0F6E3A9CE6}" type="pres">
      <dgm:prSet presAssocID="{F5D869D0-4B45-4A04-A91F-102E2CF04409}" presName="sibTrans" presStyleCnt="0"/>
      <dgm:spPr/>
    </dgm:pt>
    <dgm:pt modelId="{F1BDE709-2B59-4DE5-8103-BCB73B6CEAA1}" type="pres">
      <dgm:prSet presAssocID="{20A4092E-96B8-4BF7-A085-2697B1202E70}" presName="compNode" presStyleCnt="0"/>
      <dgm:spPr/>
    </dgm:pt>
    <dgm:pt modelId="{A43E9396-2E01-444D-B26F-6D6FA8891704}" type="pres">
      <dgm:prSet presAssocID="{20A4092E-96B8-4BF7-A085-2697B1202E70}" presName="iconBgRect" presStyleLbl="bgShp" presStyleIdx="2" presStyleCnt="4"/>
      <dgm:spPr>
        <a:solidFill>
          <a:srgbClr val="00205C"/>
        </a:solidFill>
      </dgm:spPr>
    </dgm:pt>
    <dgm:pt modelId="{BD463239-3F74-4177-AED3-B9804AAF289C}" type="pres">
      <dgm:prSet presAssocID="{20A4092E-96B8-4BF7-A085-2697B1202E70}" presName="iconRect" presStyleLbl="node1" presStyleIdx="2" presStyleCnt="4"/>
      <dgm:spPr>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Piggy Bank"/>
        </a:ext>
      </dgm:extLst>
    </dgm:pt>
    <dgm:pt modelId="{E9D8D13E-F7D4-4448-BE21-645B6B16FAC8}" type="pres">
      <dgm:prSet presAssocID="{20A4092E-96B8-4BF7-A085-2697B1202E70}" presName="spaceRect" presStyleCnt="0"/>
      <dgm:spPr/>
    </dgm:pt>
    <dgm:pt modelId="{5FE5E6B5-0BD2-4AB2-A892-C7ED3B68C829}" type="pres">
      <dgm:prSet presAssocID="{20A4092E-96B8-4BF7-A085-2697B1202E70}" presName="textRect" presStyleLbl="revTx" presStyleIdx="2" presStyleCnt="4">
        <dgm:presLayoutVars>
          <dgm:chMax val="1"/>
          <dgm:chPref val="1"/>
        </dgm:presLayoutVars>
      </dgm:prSet>
      <dgm:spPr/>
    </dgm:pt>
    <dgm:pt modelId="{6F9621B0-E08E-4543-8903-E708D31E553F}" type="pres">
      <dgm:prSet presAssocID="{BAFC06FB-558A-4073-ABC6-47985EA0116F}" presName="sibTrans" presStyleCnt="0"/>
      <dgm:spPr/>
    </dgm:pt>
    <dgm:pt modelId="{D194EBDA-B911-4F3A-AA7A-529AE22375EF}" type="pres">
      <dgm:prSet presAssocID="{9AF4F64A-1867-411D-AEBD-EDFA8F123036}" presName="compNode" presStyleCnt="0"/>
      <dgm:spPr/>
    </dgm:pt>
    <dgm:pt modelId="{BBF99DBA-0BB8-4119-9808-618B786CC0B0}" type="pres">
      <dgm:prSet presAssocID="{9AF4F64A-1867-411D-AEBD-EDFA8F123036}" presName="iconBgRect" presStyleLbl="bgShp" presStyleIdx="3" presStyleCnt="4"/>
      <dgm:spPr/>
    </dgm:pt>
    <dgm:pt modelId="{C7800E52-E815-4D28-9296-6EB633646581}" type="pres">
      <dgm:prSet presAssocID="{9AF4F64A-1867-411D-AEBD-EDFA8F123036}" presName="iconRect" presStyleLbl="node1" presStyleIdx="3" presStyleCnt="4"/>
      <dgm:spPr>
        <a:blipFill>
          <a:blip xmlns:r="http://schemas.openxmlformats.org/officeDocument/2006/relationships"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IV"/>
        </a:ext>
      </dgm:extLst>
    </dgm:pt>
    <dgm:pt modelId="{9CF3D9BE-F225-4FCA-B14F-CFC2281EF373}" type="pres">
      <dgm:prSet presAssocID="{9AF4F64A-1867-411D-AEBD-EDFA8F123036}" presName="spaceRect" presStyleCnt="0"/>
      <dgm:spPr/>
    </dgm:pt>
    <dgm:pt modelId="{92813861-5D1B-46B9-9392-991222A4AE2E}" type="pres">
      <dgm:prSet presAssocID="{9AF4F64A-1867-411D-AEBD-EDFA8F123036}" presName="textRect" presStyleLbl="revTx" presStyleIdx="3" presStyleCnt="4">
        <dgm:presLayoutVars>
          <dgm:chMax val="1"/>
          <dgm:chPref val="1"/>
        </dgm:presLayoutVars>
      </dgm:prSet>
      <dgm:spPr/>
    </dgm:pt>
  </dgm:ptLst>
  <dgm:cxnLst>
    <dgm:cxn modelId="{13C2A208-22EA-43B3-9CB2-445764CF35E2}" type="presOf" srcId="{6E07D332-0355-4BBA-96F5-A5C936B2E746}" destId="{5455C6DA-F010-4A39-9C14-7DD96514F536}" srcOrd="0" destOrd="0" presId="urn:microsoft.com/office/officeart/2018/5/layout/IconCircleLabelList"/>
    <dgm:cxn modelId="{71732935-B567-4923-B79F-D7F09EF34006}" type="presOf" srcId="{CBA09A62-AAAF-4853-9350-7C3CC6DEFBF9}" destId="{FC805B6E-20F6-4FF6-AFE6-523392315C81}" srcOrd="0" destOrd="0" presId="urn:microsoft.com/office/officeart/2018/5/layout/IconCircleLabelList"/>
    <dgm:cxn modelId="{8B93C04F-822D-4284-8D91-86E7CFE55D01}" srcId="{7F7E468C-BEE4-48C3-A115-FCF7748BBE37}" destId="{6E07D332-0355-4BBA-96F5-A5C936B2E746}" srcOrd="1" destOrd="0" parTransId="{5607F8EC-ECAD-4870-B19F-3D6EED72C1B6}" sibTransId="{F5D869D0-4B45-4A04-A91F-102E2CF04409}"/>
    <dgm:cxn modelId="{E66E5E77-3419-48F2-A89E-9BF38A19B5E2}" srcId="{7F7E468C-BEE4-48C3-A115-FCF7748BBE37}" destId="{CBA09A62-AAAF-4853-9350-7C3CC6DEFBF9}" srcOrd="0" destOrd="0" parTransId="{504CF2F5-A2C6-4B8E-83CF-994EE387906F}" sibTransId="{D9AC1B29-CFCA-4A4B-BD4E-CE7A5FF12F47}"/>
    <dgm:cxn modelId="{BE23DF88-EA30-40DE-AC1C-061EB4172876}" srcId="{7F7E468C-BEE4-48C3-A115-FCF7748BBE37}" destId="{9AF4F64A-1867-411D-AEBD-EDFA8F123036}" srcOrd="3" destOrd="0" parTransId="{8C4896B7-3E1E-496A-8909-F959F0F9B8B4}" sibTransId="{BDF2738B-6ED6-48B4-B867-0E15D8ED2271}"/>
    <dgm:cxn modelId="{230CA48D-51DB-402D-83D7-44B6AE8ED178}" type="presOf" srcId="{9AF4F64A-1867-411D-AEBD-EDFA8F123036}" destId="{92813861-5D1B-46B9-9392-991222A4AE2E}" srcOrd="0" destOrd="0" presId="urn:microsoft.com/office/officeart/2018/5/layout/IconCircleLabelList"/>
    <dgm:cxn modelId="{F6B04B91-45A6-44EB-8553-A7A7939E6B28}" srcId="{7F7E468C-BEE4-48C3-A115-FCF7748BBE37}" destId="{20A4092E-96B8-4BF7-A085-2697B1202E70}" srcOrd="2" destOrd="0" parTransId="{5C4D316A-7943-404D-B3B9-3466F5AF943F}" sibTransId="{BAFC06FB-558A-4073-ABC6-47985EA0116F}"/>
    <dgm:cxn modelId="{28AA8593-2AD1-4B20-A52F-73B7CF9B70A5}" type="presOf" srcId="{20A4092E-96B8-4BF7-A085-2697B1202E70}" destId="{5FE5E6B5-0BD2-4AB2-A892-C7ED3B68C829}" srcOrd="0" destOrd="0" presId="urn:microsoft.com/office/officeart/2018/5/layout/IconCircleLabelList"/>
    <dgm:cxn modelId="{0BDB0CC2-D2DC-48BE-9B6B-E72167A9892F}" type="presOf" srcId="{7F7E468C-BEE4-48C3-A115-FCF7748BBE37}" destId="{5789532A-97CF-44DB-8E9E-758A09FB8C56}" srcOrd="0" destOrd="0" presId="urn:microsoft.com/office/officeart/2018/5/layout/IconCircleLabelList"/>
    <dgm:cxn modelId="{4B47FE9B-B839-4E59-A175-C10AAE4BB505}" type="presParOf" srcId="{5789532A-97CF-44DB-8E9E-758A09FB8C56}" destId="{5F8584EA-8132-4129-86B0-95DA97448EFB}" srcOrd="0" destOrd="0" presId="urn:microsoft.com/office/officeart/2018/5/layout/IconCircleLabelList"/>
    <dgm:cxn modelId="{3CBBF59B-6802-4C23-8574-21A5FC34EA06}" type="presParOf" srcId="{5F8584EA-8132-4129-86B0-95DA97448EFB}" destId="{366C17F6-8947-4CEE-B56F-D6BB8085BBA7}" srcOrd="0" destOrd="0" presId="urn:microsoft.com/office/officeart/2018/5/layout/IconCircleLabelList"/>
    <dgm:cxn modelId="{80766D87-3243-4965-BF39-AA55F6FD3373}" type="presParOf" srcId="{5F8584EA-8132-4129-86B0-95DA97448EFB}" destId="{7F38B9EA-063D-44CF-B130-5AE610C4CB10}" srcOrd="1" destOrd="0" presId="urn:microsoft.com/office/officeart/2018/5/layout/IconCircleLabelList"/>
    <dgm:cxn modelId="{B7AECB55-16AB-4804-BDB6-C6F9B48064F8}" type="presParOf" srcId="{5F8584EA-8132-4129-86B0-95DA97448EFB}" destId="{8C56D656-A1FF-4634-BF7D-39AB29EAD498}" srcOrd="2" destOrd="0" presId="urn:microsoft.com/office/officeart/2018/5/layout/IconCircleLabelList"/>
    <dgm:cxn modelId="{DEC35AFD-B28D-43DC-8E52-9412F3856384}" type="presParOf" srcId="{5F8584EA-8132-4129-86B0-95DA97448EFB}" destId="{FC805B6E-20F6-4FF6-AFE6-523392315C81}" srcOrd="3" destOrd="0" presId="urn:microsoft.com/office/officeart/2018/5/layout/IconCircleLabelList"/>
    <dgm:cxn modelId="{D578F405-C349-418E-AE11-80B0358E7A8C}" type="presParOf" srcId="{5789532A-97CF-44DB-8E9E-758A09FB8C56}" destId="{9309D7DF-AE8A-47E4-8C96-96D6AC0D7DA2}" srcOrd="1" destOrd="0" presId="urn:microsoft.com/office/officeart/2018/5/layout/IconCircleLabelList"/>
    <dgm:cxn modelId="{C5C8920E-FD3B-49DE-83F5-EC931C015180}" type="presParOf" srcId="{5789532A-97CF-44DB-8E9E-758A09FB8C56}" destId="{F2C2EBDF-3122-4956-B643-188F4C8F4F38}" srcOrd="2" destOrd="0" presId="urn:microsoft.com/office/officeart/2018/5/layout/IconCircleLabelList"/>
    <dgm:cxn modelId="{823E534B-DB85-4289-8008-D3D86EE843DD}" type="presParOf" srcId="{F2C2EBDF-3122-4956-B643-188F4C8F4F38}" destId="{B6D5C387-55CC-49BC-9685-E513F4B738EB}" srcOrd="0" destOrd="0" presId="urn:microsoft.com/office/officeart/2018/5/layout/IconCircleLabelList"/>
    <dgm:cxn modelId="{EAA3C142-9D51-455F-854E-2E6708987BFF}" type="presParOf" srcId="{F2C2EBDF-3122-4956-B643-188F4C8F4F38}" destId="{97A83539-11A6-4F42-A42D-5859E12C2388}" srcOrd="1" destOrd="0" presId="urn:microsoft.com/office/officeart/2018/5/layout/IconCircleLabelList"/>
    <dgm:cxn modelId="{B5C30A37-E702-4984-A89C-55A60348BAF6}" type="presParOf" srcId="{F2C2EBDF-3122-4956-B643-188F4C8F4F38}" destId="{179666D8-50ED-49D2-B246-76561BD3C8B9}" srcOrd="2" destOrd="0" presId="urn:microsoft.com/office/officeart/2018/5/layout/IconCircleLabelList"/>
    <dgm:cxn modelId="{D511EEB0-BB14-45DF-84C6-76A481D3E69F}" type="presParOf" srcId="{F2C2EBDF-3122-4956-B643-188F4C8F4F38}" destId="{5455C6DA-F010-4A39-9C14-7DD96514F536}" srcOrd="3" destOrd="0" presId="urn:microsoft.com/office/officeart/2018/5/layout/IconCircleLabelList"/>
    <dgm:cxn modelId="{F3BB6827-1BA9-44EB-88DC-2C7C652EF0F9}" type="presParOf" srcId="{5789532A-97CF-44DB-8E9E-758A09FB8C56}" destId="{47DA1072-7142-416B-813F-6D0F6E3A9CE6}" srcOrd="3" destOrd="0" presId="urn:microsoft.com/office/officeart/2018/5/layout/IconCircleLabelList"/>
    <dgm:cxn modelId="{327D6A8F-5670-4FD6-A0B6-9A4CB305DDAB}" type="presParOf" srcId="{5789532A-97CF-44DB-8E9E-758A09FB8C56}" destId="{F1BDE709-2B59-4DE5-8103-BCB73B6CEAA1}" srcOrd="4" destOrd="0" presId="urn:microsoft.com/office/officeart/2018/5/layout/IconCircleLabelList"/>
    <dgm:cxn modelId="{39EC64B2-6BD7-4CD2-81D9-F54100C8AAAB}" type="presParOf" srcId="{F1BDE709-2B59-4DE5-8103-BCB73B6CEAA1}" destId="{A43E9396-2E01-444D-B26F-6D6FA8891704}" srcOrd="0" destOrd="0" presId="urn:microsoft.com/office/officeart/2018/5/layout/IconCircleLabelList"/>
    <dgm:cxn modelId="{D7D01046-7E40-4E81-BBE7-5551C8551AE6}" type="presParOf" srcId="{F1BDE709-2B59-4DE5-8103-BCB73B6CEAA1}" destId="{BD463239-3F74-4177-AED3-B9804AAF289C}" srcOrd="1" destOrd="0" presId="urn:microsoft.com/office/officeart/2018/5/layout/IconCircleLabelList"/>
    <dgm:cxn modelId="{EF2C8FF5-FA6C-4954-91F3-324EB69F64CB}" type="presParOf" srcId="{F1BDE709-2B59-4DE5-8103-BCB73B6CEAA1}" destId="{E9D8D13E-F7D4-4448-BE21-645B6B16FAC8}" srcOrd="2" destOrd="0" presId="urn:microsoft.com/office/officeart/2018/5/layout/IconCircleLabelList"/>
    <dgm:cxn modelId="{5F31A812-2C21-4B5B-98D0-CDB2E50C224F}" type="presParOf" srcId="{F1BDE709-2B59-4DE5-8103-BCB73B6CEAA1}" destId="{5FE5E6B5-0BD2-4AB2-A892-C7ED3B68C829}" srcOrd="3" destOrd="0" presId="urn:microsoft.com/office/officeart/2018/5/layout/IconCircleLabelList"/>
    <dgm:cxn modelId="{920CD5E3-55F1-480F-94E1-264F0D797D50}" type="presParOf" srcId="{5789532A-97CF-44DB-8E9E-758A09FB8C56}" destId="{6F9621B0-E08E-4543-8903-E708D31E553F}" srcOrd="5" destOrd="0" presId="urn:microsoft.com/office/officeart/2018/5/layout/IconCircleLabelList"/>
    <dgm:cxn modelId="{D6A09DE5-9AD1-4F53-9556-F279419D325E}" type="presParOf" srcId="{5789532A-97CF-44DB-8E9E-758A09FB8C56}" destId="{D194EBDA-B911-4F3A-AA7A-529AE22375EF}" srcOrd="6" destOrd="0" presId="urn:microsoft.com/office/officeart/2018/5/layout/IconCircleLabelList"/>
    <dgm:cxn modelId="{6D60937E-3694-4AD3-9130-D53F6A6D4B42}" type="presParOf" srcId="{D194EBDA-B911-4F3A-AA7A-529AE22375EF}" destId="{BBF99DBA-0BB8-4119-9808-618B786CC0B0}" srcOrd="0" destOrd="0" presId="urn:microsoft.com/office/officeart/2018/5/layout/IconCircleLabelList"/>
    <dgm:cxn modelId="{CAC026A0-D878-4ED8-B77C-4401FD2CDD94}" type="presParOf" srcId="{D194EBDA-B911-4F3A-AA7A-529AE22375EF}" destId="{C7800E52-E815-4D28-9296-6EB633646581}" srcOrd="1" destOrd="0" presId="urn:microsoft.com/office/officeart/2018/5/layout/IconCircleLabelList"/>
    <dgm:cxn modelId="{B6ABC6CB-37EF-4822-AA0B-0F031411C4E9}" type="presParOf" srcId="{D194EBDA-B911-4F3A-AA7A-529AE22375EF}" destId="{9CF3D9BE-F225-4FCA-B14F-CFC2281EF373}" srcOrd="2" destOrd="0" presId="urn:microsoft.com/office/officeart/2018/5/layout/IconCircleLabelList"/>
    <dgm:cxn modelId="{F742ED78-3E53-4E03-8493-73569828A70F}" type="presParOf" srcId="{D194EBDA-B911-4F3A-AA7A-529AE22375EF}" destId="{92813861-5D1B-46B9-9392-991222A4AE2E}" srcOrd="3" destOrd="0" presId="urn:microsoft.com/office/officeart/2018/5/layout/IconCircle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EA36125-2936-4467-96D7-CA5E1AE2B5B4}" type="doc">
      <dgm:prSet loTypeId="urn:microsoft.com/office/officeart/2016/7/layout/BasicLinearProcessNumbered" loCatId="process" qsTypeId="urn:microsoft.com/office/officeart/2005/8/quickstyle/simple1" qsCatId="simple" csTypeId="urn:microsoft.com/office/officeart/2005/8/colors/colorful5" csCatId="colorful"/>
      <dgm:spPr/>
      <dgm:t>
        <a:bodyPr/>
        <a:lstStyle/>
        <a:p>
          <a:endParaRPr/>
        </a:p>
      </dgm:t>
    </dgm:pt>
    <dgm:pt modelId="{F555CCAB-C646-476D-ADC0-0C0018FE26CA}">
      <dgm:prSet/>
      <dgm:spPr/>
      <dgm:t>
        <a:bodyPr/>
        <a:lstStyle/>
        <a:p>
          <a:pPr algn="ctr"/>
          <a:r>
            <a:t>Déterminer la nécessité d'un changement </a:t>
          </a:r>
        </a:p>
      </dgm:t>
    </dgm:pt>
    <dgm:pt modelId="{196816FD-2DF9-41C0-B872-88FF05118BCB}" type="parTrans" cxnId="{FAADF245-93D8-4392-B65A-10687229778C}">
      <dgm:prSet/>
      <dgm:spPr/>
      <dgm:t>
        <a:bodyPr/>
        <a:lstStyle/>
        <a:p>
          <a:pPr algn="ctr"/>
          <a:endParaRPr/>
        </a:p>
      </dgm:t>
    </dgm:pt>
    <dgm:pt modelId="{CB42D35E-1C0B-4F68-B57B-B428D4C34298}" type="sibTrans" cxnId="{FAADF245-93D8-4392-B65A-10687229778C}">
      <dgm:prSet phldrT="1" phldr="0"/>
      <dgm:spPr/>
      <dgm:t>
        <a:bodyPr/>
        <a:lstStyle/>
        <a:p>
          <a:pPr algn="ctr"/>
          <a:r>
            <a:t>1</a:t>
          </a:r>
        </a:p>
      </dgm:t>
    </dgm:pt>
    <dgm:pt modelId="{6C7F6520-7C4F-42A6-B8F4-A20054B63FB2}">
      <dgm:prSet/>
      <dgm:spPr/>
      <dgm:t>
        <a:bodyPr/>
        <a:lstStyle/>
        <a:p>
          <a:pPr algn="ctr"/>
          <a:r>
            <a:t>Planifier le changement </a:t>
          </a:r>
        </a:p>
      </dgm:t>
    </dgm:pt>
    <dgm:pt modelId="{F2DD6B22-7CED-4AA9-B87A-3BB1D8B5737B}" type="parTrans" cxnId="{D03AA21F-B2E0-4BBF-9DC6-6B421E5FC28F}">
      <dgm:prSet/>
      <dgm:spPr/>
      <dgm:t>
        <a:bodyPr/>
        <a:lstStyle/>
        <a:p>
          <a:pPr algn="ctr"/>
          <a:endParaRPr/>
        </a:p>
      </dgm:t>
    </dgm:pt>
    <dgm:pt modelId="{6BD2AA5C-5A2C-43CA-8BA1-23BF80ACDA6F}" type="sibTrans" cxnId="{D03AA21F-B2E0-4BBF-9DC6-6B421E5FC28F}">
      <dgm:prSet phldrT="2" phldr="0"/>
      <dgm:spPr/>
      <dgm:t>
        <a:bodyPr/>
        <a:lstStyle/>
        <a:p>
          <a:pPr algn="ctr"/>
          <a:r>
            <a:t>2</a:t>
          </a:r>
        </a:p>
      </dgm:t>
    </dgm:pt>
    <dgm:pt modelId="{A3659662-2A63-4CA1-8089-768E1E126320}">
      <dgm:prSet/>
      <dgm:spPr/>
      <dgm:t>
        <a:bodyPr/>
        <a:lstStyle/>
        <a:p>
          <a:pPr algn="ctr"/>
          <a:r>
            <a:t>Mettre en œuvre le changement </a:t>
          </a:r>
        </a:p>
      </dgm:t>
    </dgm:pt>
    <dgm:pt modelId="{77A338EF-839C-431E-B79C-3EE353B82AD8}" type="parTrans" cxnId="{27EB6CEA-0238-456D-B04F-3D6D8D37C19D}">
      <dgm:prSet/>
      <dgm:spPr/>
      <dgm:t>
        <a:bodyPr/>
        <a:lstStyle/>
        <a:p>
          <a:pPr algn="ctr"/>
          <a:endParaRPr/>
        </a:p>
      </dgm:t>
    </dgm:pt>
    <dgm:pt modelId="{F02B2BC5-A01D-4ABE-801A-08F8C9CB13E6}" type="sibTrans" cxnId="{27EB6CEA-0238-456D-B04F-3D6D8D37C19D}">
      <dgm:prSet phldrT="3" phldr="0"/>
      <dgm:spPr/>
      <dgm:t>
        <a:bodyPr/>
        <a:lstStyle/>
        <a:p>
          <a:pPr algn="ctr"/>
          <a:r>
            <a:t>3</a:t>
          </a:r>
        </a:p>
      </dgm:t>
    </dgm:pt>
    <dgm:pt modelId="{FDBB67D3-8FDC-4B07-B6D9-D9EDADBCD7EB}">
      <dgm:prSet/>
      <dgm:spPr/>
      <dgm:t>
        <a:bodyPr/>
        <a:lstStyle/>
        <a:p>
          <a:pPr algn="ctr"/>
          <a:r>
            <a:t>Gérer la transition </a:t>
          </a:r>
        </a:p>
      </dgm:t>
    </dgm:pt>
    <dgm:pt modelId="{A475C65E-25D8-43E6-BE8A-36BF0049605C}" type="parTrans" cxnId="{9058A9A9-A296-42F2-B0A1-04DDC420B7D4}">
      <dgm:prSet/>
      <dgm:spPr/>
      <dgm:t>
        <a:bodyPr/>
        <a:lstStyle/>
        <a:p>
          <a:pPr algn="ctr"/>
          <a:endParaRPr/>
        </a:p>
      </dgm:t>
    </dgm:pt>
    <dgm:pt modelId="{FFDE70B0-A626-4442-8398-2846B625F2B6}" type="sibTrans" cxnId="{9058A9A9-A296-42F2-B0A1-04DDC420B7D4}">
      <dgm:prSet phldrT="4" phldr="0"/>
      <dgm:spPr/>
      <dgm:t>
        <a:bodyPr/>
        <a:lstStyle/>
        <a:p>
          <a:pPr algn="ctr"/>
          <a:r>
            <a:t>4</a:t>
          </a:r>
        </a:p>
      </dgm:t>
    </dgm:pt>
    <dgm:pt modelId="{C0BFE678-14DB-4F78-85B0-626910DFECA6}">
      <dgm:prSet/>
      <dgm:spPr/>
      <dgm:t>
        <a:bodyPr/>
        <a:lstStyle/>
        <a:p>
          <a:pPr algn="ctr"/>
          <a:r>
            <a:t>Maintenir le cap du changement au fil du temps </a:t>
          </a:r>
        </a:p>
      </dgm:t>
    </dgm:pt>
    <dgm:pt modelId="{67ED2E63-1F46-4EDD-8C9F-E0957988BED9}" type="parTrans" cxnId="{408D999B-AA09-4FA1-AB02-866CAB5ADFAC}">
      <dgm:prSet/>
      <dgm:spPr/>
      <dgm:t>
        <a:bodyPr/>
        <a:lstStyle/>
        <a:p>
          <a:pPr algn="ctr"/>
          <a:endParaRPr/>
        </a:p>
      </dgm:t>
    </dgm:pt>
    <dgm:pt modelId="{5466A947-C268-4857-A072-68E6558FC180}" type="sibTrans" cxnId="{408D999B-AA09-4FA1-AB02-866CAB5ADFAC}">
      <dgm:prSet phldrT="5" phldr="0"/>
      <dgm:spPr/>
      <dgm:t>
        <a:bodyPr/>
        <a:lstStyle/>
        <a:p>
          <a:pPr algn="ctr"/>
          <a:r>
            <a:t>5</a:t>
          </a:r>
        </a:p>
      </dgm:t>
    </dgm:pt>
    <dgm:pt modelId="{3D64B1FF-7D5F-4AC9-BA28-E877A2206140}" type="pres">
      <dgm:prSet presAssocID="{7EA36125-2936-4467-96D7-CA5E1AE2B5B4}" presName="Name0" presStyleCnt="0">
        <dgm:presLayoutVars>
          <dgm:animLvl val="lvl"/>
          <dgm:resizeHandles val="exact"/>
        </dgm:presLayoutVars>
      </dgm:prSet>
      <dgm:spPr/>
    </dgm:pt>
    <dgm:pt modelId="{79B3A9F8-76B4-489B-B8CC-8E5AA135F314}" type="pres">
      <dgm:prSet presAssocID="{F555CCAB-C646-476D-ADC0-0C0018FE26CA}" presName="compositeNode" presStyleCnt="0">
        <dgm:presLayoutVars>
          <dgm:bulletEnabled val="1"/>
        </dgm:presLayoutVars>
      </dgm:prSet>
      <dgm:spPr/>
    </dgm:pt>
    <dgm:pt modelId="{C86FCC01-08CD-41EB-B4C7-288C4BF1B57E}" type="pres">
      <dgm:prSet presAssocID="{F555CCAB-C646-476D-ADC0-0C0018FE26CA}" presName="bgRect" presStyleLbl="bgAccFollowNode1" presStyleIdx="0" presStyleCnt="5"/>
      <dgm:spPr/>
    </dgm:pt>
    <dgm:pt modelId="{99859B97-1716-433A-9A1E-8A6C61E863FA}" type="pres">
      <dgm:prSet presAssocID="{CB42D35E-1C0B-4F68-B57B-B428D4C34298}" presName="sibTransNodeCircle" presStyleLbl="alignNode1" presStyleIdx="0" presStyleCnt="10">
        <dgm:presLayoutVars>
          <dgm:chMax val="0"/>
          <dgm:bulletEnabled/>
        </dgm:presLayoutVars>
      </dgm:prSet>
      <dgm:spPr/>
    </dgm:pt>
    <dgm:pt modelId="{8B63D54A-EB0D-44C4-911B-949C16CD0A0C}" type="pres">
      <dgm:prSet presAssocID="{F555CCAB-C646-476D-ADC0-0C0018FE26CA}" presName="bottomLine" presStyleLbl="alignNode1" presStyleIdx="1" presStyleCnt="10">
        <dgm:presLayoutVars/>
      </dgm:prSet>
      <dgm:spPr/>
    </dgm:pt>
    <dgm:pt modelId="{B9EF505F-F487-4C3F-A5C2-1AE08BC4F98F}" type="pres">
      <dgm:prSet presAssocID="{F555CCAB-C646-476D-ADC0-0C0018FE26CA}" presName="nodeText" presStyleLbl="bgAccFollowNode1" presStyleIdx="0" presStyleCnt="5">
        <dgm:presLayoutVars>
          <dgm:bulletEnabled val="1"/>
        </dgm:presLayoutVars>
      </dgm:prSet>
      <dgm:spPr/>
    </dgm:pt>
    <dgm:pt modelId="{4CA21AAC-1E89-4162-97A7-F73772D137BE}" type="pres">
      <dgm:prSet presAssocID="{CB42D35E-1C0B-4F68-B57B-B428D4C34298}" presName="sibTrans" presStyleCnt="0"/>
      <dgm:spPr/>
    </dgm:pt>
    <dgm:pt modelId="{74A67476-E2E4-45DA-942A-066588E4811F}" type="pres">
      <dgm:prSet presAssocID="{6C7F6520-7C4F-42A6-B8F4-A20054B63FB2}" presName="compositeNode" presStyleCnt="0">
        <dgm:presLayoutVars>
          <dgm:bulletEnabled val="1"/>
        </dgm:presLayoutVars>
      </dgm:prSet>
      <dgm:spPr/>
    </dgm:pt>
    <dgm:pt modelId="{46822357-E10A-440F-A018-1DAA49AD8C97}" type="pres">
      <dgm:prSet presAssocID="{6C7F6520-7C4F-42A6-B8F4-A20054B63FB2}" presName="bgRect" presStyleLbl="bgAccFollowNode1" presStyleIdx="1" presStyleCnt="5"/>
      <dgm:spPr/>
    </dgm:pt>
    <dgm:pt modelId="{B4F2D4A9-7678-4C55-949B-439585022201}" type="pres">
      <dgm:prSet presAssocID="{6BD2AA5C-5A2C-43CA-8BA1-23BF80ACDA6F}" presName="sibTransNodeCircle" presStyleLbl="alignNode1" presStyleIdx="2" presStyleCnt="10">
        <dgm:presLayoutVars>
          <dgm:chMax val="0"/>
          <dgm:bulletEnabled/>
        </dgm:presLayoutVars>
      </dgm:prSet>
      <dgm:spPr/>
    </dgm:pt>
    <dgm:pt modelId="{4AE9BD95-B7C3-4FB9-B572-27F878672193}" type="pres">
      <dgm:prSet presAssocID="{6C7F6520-7C4F-42A6-B8F4-A20054B63FB2}" presName="bottomLine" presStyleLbl="alignNode1" presStyleIdx="3" presStyleCnt="10">
        <dgm:presLayoutVars/>
      </dgm:prSet>
      <dgm:spPr/>
    </dgm:pt>
    <dgm:pt modelId="{CA6F7FE9-7DD5-4E4B-873F-BED610A73501}" type="pres">
      <dgm:prSet presAssocID="{6C7F6520-7C4F-42A6-B8F4-A20054B63FB2}" presName="nodeText" presStyleLbl="bgAccFollowNode1" presStyleIdx="1" presStyleCnt="5">
        <dgm:presLayoutVars>
          <dgm:bulletEnabled val="1"/>
        </dgm:presLayoutVars>
      </dgm:prSet>
      <dgm:spPr/>
    </dgm:pt>
    <dgm:pt modelId="{51B1EE73-5227-4FD0-9F19-C85CF761E5A4}" type="pres">
      <dgm:prSet presAssocID="{6BD2AA5C-5A2C-43CA-8BA1-23BF80ACDA6F}" presName="sibTrans" presStyleCnt="0"/>
      <dgm:spPr/>
    </dgm:pt>
    <dgm:pt modelId="{09A75E47-4A1D-4A87-8B85-6B01F940AFEF}" type="pres">
      <dgm:prSet presAssocID="{A3659662-2A63-4CA1-8089-768E1E126320}" presName="compositeNode" presStyleCnt="0">
        <dgm:presLayoutVars>
          <dgm:bulletEnabled val="1"/>
        </dgm:presLayoutVars>
      </dgm:prSet>
      <dgm:spPr/>
    </dgm:pt>
    <dgm:pt modelId="{0CDE4815-55A9-4219-ADC6-EB59A14E9C01}" type="pres">
      <dgm:prSet presAssocID="{A3659662-2A63-4CA1-8089-768E1E126320}" presName="bgRect" presStyleLbl="bgAccFollowNode1" presStyleIdx="2" presStyleCnt="5"/>
      <dgm:spPr/>
    </dgm:pt>
    <dgm:pt modelId="{A592C2F0-5094-470A-B4DC-AEEADED0BC73}" type="pres">
      <dgm:prSet presAssocID="{F02B2BC5-A01D-4ABE-801A-08F8C9CB13E6}" presName="sibTransNodeCircle" presStyleLbl="alignNode1" presStyleIdx="4" presStyleCnt="10">
        <dgm:presLayoutVars>
          <dgm:chMax val="0"/>
          <dgm:bulletEnabled/>
        </dgm:presLayoutVars>
      </dgm:prSet>
      <dgm:spPr/>
    </dgm:pt>
    <dgm:pt modelId="{C9DDF0A8-0C19-4E5F-9DAD-77FA82576645}" type="pres">
      <dgm:prSet presAssocID="{A3659662-2A63-4CA1-8089-768E1E126320}" presName="bottomLine" presStyleLbl="alignNode1" presStyleIdx="5" presStyleCnt="10">
        <dgm:presLayoutVars/>
      </dgm:prSet>
      <dgm:spPr/>
    </dgm:pt>
    <dgm:pt modelId="{71CEACA9-7996-46CA-B7A7-7B8784E2C627}" type="pres">
      <dgm:prSet presAssocID="{A3659662-2A63-4CA1-8089-768E1E126320}" presName="nodeText" presStyleLbl="bgAccFollowNode1" presStyleIdx="2" presStyleCnt="5">
        <dgm:presLayoutVars>
          <dgm:bulletEnabled val="1"/>
        </dgm:presLayoutVars>
      </dgm:prSet>
      <dgm:spPr/>
    </dgm:pt>
    <dgm:pt modelId="{11239402-4B47-46BC-A2B5-DC50A36782FB}" type="pres">
      <dgm:prSet presAssocID="{F02B2BC5-A01D-4ABE-801A-08F8C9CB13E6}" presName="sibTrans" presStyleCnt="0"/>
      <dgm:spPr/>
    </dgm:pt>
    <dgm:pt modelId="{D1E30D60-86A6-43F1-AA07-1C16773A2FD1}" type="pres">
      <dgm:prSet presAssocID="{FDBB67D3-8FDC-4B07-B6D9-D9EDADBCD7EB}" presName="compositeNode" presStyleCnt="0">
        <dgm:presLayoutVars>
          <dgm:bulletEnabled val="1"/>
        </dgm:presLayoutVars>
      </dgm:prSet>
      <dgm:spPr/>
    </dgm:pt>
    <dgm:pt modelId="{BB7E2A29-73B6-434D-9C54-B392300B0A44}" type="pres">
      <dgm:prSet presAssocID="{FDBB67D3-8FDC-4B07-B6D9-D9EDADBCD7EB}" presName="bgRect" presStyleLbl="bgAccFollowNode1" presStyleIdx="3" presStyleCnt="5"/>
      <dgm:spPr/>
    </dgm:pt>
    <dgm:pt modelId="{F975E8A5-4365-4B2C-B0CB-8A1F620B67B0}" type="pres">
      <dgm:prSet presAssocID="{FFDE70B0-A626-4442-8398-2846B625F2B6}" presName="sibTransNodeCircle" presStyleLbl="alignNode1" presStyleIdx="6" presStyleCnt="10">
        <dgm:presLayoutVars>
          <dgm:chMax val="0"/>
          <dgm:bulletEnabled/>
        </dgm:presLayoutVars>
      </dgm:prSet>
      <dgm:spPr/>
    </dgm:pt>
    <dgm:pt modelId="{E165776B-A457-499A-9D0C-1BC48E81E04D}" type="pres">
      <dgm:prSet presAssocID="{FDBB67D3-8FDC-4B07-B6D9-D9EDADBCD7EB}" presName="bottomLine" presStyleLbl="alignNode1" presStyleIdx="7" presStyleCnt="10">
        <dgm:presLayoutVars/>
      </dgm:prSet>
      <dgm:spPr/>
    </dgm:pt>
    <dgm:pt modelId="{0B224BF0-F89D-4CAC-95BB-C876B5E14E64}" type="pres">
      <dgm:prSet presAssocID="{FDBB67D3-8FDC-4B07-B6D9-D9EDADBCD7EB}" presName="nodeText" presStyleLbl="bgAccFollowNode1" presStyleIdx="3" presStyleCnt="5">
        <dgm:presLayoutVars>
          <dgm:bulletEnabled val="1"/>
        </dgm:presLayoutVars>
      </dgm:prSet>
      <dgm:spPr/>
    </dgm:pt>
    <dgm:pt modelId="{41B28B19-6C3A-4C70-868C-B7DC3B32311E}" type="pres">
      <dgm:prSet presAssocID="{FFDE70B0-A626-4442-8398-2846B625F2B6}" presName="sibTrans" presStyleCnt="0"/>
      <dgm:spPr/>
    </dgm:pt>
    <dgm:pt modelId="{77CABF3D-F44A-4114-9A04-0AE10BCEF027}" type="pres">
      <dgm:prSet presAssocID="{C0BFE678-14DB-4F78-85B0-626910DFECA6}" presName="compositeNode" presStyleCnt="0">
        <dgm:presLayoutVars>
          <dgm:bulletEnabled val="1"/>
        </dgm:presLayoutVars>
      </dgm:prSet>
      <dgm:spPr/>
    </dgm:pt>
    <dgm:pt modelId="{900A4391-1510-496F-AC6E-5F55418F516A}" type="pres">
      <dgm:prSet presAssocID="{C0BFE678-14DB-4F78-85B0-626910DFECA6}" presName="bgRect" presStyleLbl="bgAccFollowNode1" presStyleIdx="4" presStyleCnt="5"/>
      <dgm:spPr/>
    </dgm:pt>
    <dgm:pt modelId="{B3041133-8FDC-4CA1-8995-35BF2B95D4CC}" type="pres">
      <dgm:prSet presAssocID="{5466A947-C268-4857-A072-68E6558FC180}" presName="sibTransNodeCircle" presStyleLbl="alignNode1" presStyleIdx="8" presStyleCnt="10">
        <dgm:presLayoutVars>
          <dgm:chMax val="0"/>
          <dgm:bulletEnabled/>
        </dgm:presLayoutVars>
      </dgm:prSet>
      <dgm:spPr/>
    </dgm:pt>
    <dgm:pt modelId="{40683D09-A2B7-453F-9016-19BC2FD9F287}" type="pres">
      <dgm:prSet presAssocID="{C0BFE678-14DB-4F78-85B0-626910DFECA6}" presName="bottomLine" presStyleLbl="alignNode1" presStyleIdx="9" presStyleCnt="10">
        <dgm:presLayoutVars/>
      </dgm:prSet>
      <dgm:spPr/>
    </dgm:pt>
    <dgm:pt modelId="{660ECE6D-0A2A-404E-820E-D4951AB1F8D1}" type="pres">
      <dgm:prSet presAssocID="{C0BFE678-14DB-4F78-85B0-626910DFECA6}" presName="nodeText" presStyleLbl="bgAccFollowNode1" presStyleIdx="4" presStyleCnt="5">
        <dgm:presLayoutVars>
          <dgm:bulletEnabled val="1"/>
        </dgm:presLayoutVars>
      </dgm:prSet>
      <dgm:spPr/>
    </dgm:pt>
  </dgm:ptLst>
  <dgm:cxnLst>
    <dgm:cxn modelId="{D03AA21F-B2E0-4BBF-9DC6-6B421E5FC28F}" srcId="{7EA36125-2936-4467-96D7-CA5E1AE2B5B4}" destId="{6C7F6520-7C4F-42A6-B8F4-A20054B63FB2}" srcOrd="1" destOrd="0" parTransId="{F2DD6B22-7CED-4AA9-B87A-3BB1D8B5737B}" sibTransId="{6BD2AA5C-5A2C-43CA-8BA1-23BF80ACDA6F}"/>
    <dgm:cxn modelId="{B339DC2A-BE9E-4B5E-9A66-96F51353EAE6}" type="presOf" srcId="{6C7F6520-7C4F-42A6-B8F4-A20054B63FB2}" destId="{46822357-E10A-440F-A018-1DAA49AD8C97}" srcOrd="0" destOrd="0" presId="urn:microsoft.com/office/officeart/2016/7/layout/BasicLinearProcessNumbered"/>
    <dgm:cxn modelId="{7BDD3D3B-54ED-40ED-AE82-C0702CE2476A}" type="presOf" srcId="{FDBB67D3-8FDC-4B07-B6D9-D9EDADBCD7EB}" destId="{0B224BF0-F89D-4CAC-95BB-C876B5E14E64}" srcOrd="1" destOrd="0" presId="urn:microsoft.com/office/officeart/2016/7/layout/BasicLinearProcessNumbered"/>
    <dgm:cxn modelId="{FAADF245-93D8-4392-B65A-10687229778C}" srcId="{7EA36125-2936-4467-96D7-CA5E1AE2B5B4}" destId="{F555CCAB-C646-476D-ADC0-0C0018FE26CA}" srcOrd="0" destOrd="0" parTransId="{196816FD-2DF9-41C0-B872-88FF05118BCB}" sibTransId="{CB42D35E-1C0B-4F68-B57B-B428D4C34298}"/>
    <dgm:cxn modelId="{8E57DF67-B869-4DDB-A5C1-A76F679807FF}" type="presOf" srcId="{6C7F6520-7C4F-42A6-B8F4-A20054B63FB2}" destId="{CA6F7FE9-7DD5-4E4B-873F-BED610A73501}" srcOrd="1" destOrd="0" presId="urn:microsoft.com/office/officeart/2016/7/layout/BasicLinearProcessNumbered"/>
    <dgm:cxn modelId="{8E898779-4287-4B1F-9DCA-AAF577D0091D}" type="presOf" srcId="{F555CCAB-C646-476D-ADC0-0C0018FE26CA}" destId="{C86FCC01-08CD-41EB-B4C7-288C4BF1B57E}" srcOrd="0" destOrd="0" presId="urn:microsoft.com/office/officeart/2016/7/layout/BasicLinearProcessNumbered"/>
    <dgm:cxn modelId="{309DA87E-1939-4BAB-9916-63D197636996}" type="presOf" srcId="{CB42D35E-1C0B-4F68-B57B-B428D4C34298}" destId="{99859B97-1716-433A-9A1E-8A6C61E863FA}" srcOrd="0" destOrd="0" presId="urn:microsoft.com/office/officeart/2016/7/layout/BasicLinearProcessNumbered"/>
    <dgm:cxn modelId="{41428F7F-C236-4418-9452-9876E49E711E}" type="presOf" srcId="{A3659662-2A63-4CA1-8089-768E1E126320}" destId="{71CEACA9-7996-46CA-B7A7-7B8784E2C627}" srcOrd="1" destOrd="0" presId="urn:microsoft.com/office/officeart/2016/7/layout/BasicLinearProcessNumbered"/>
    <dgm:cxn modelId="{7378628E-B406-4A1A-B893-4E3FCDCC867F}" type="presOf" srcId="{6BD2AA5C-5A2C-43CA-8BA1-23BF80ACDA6F}" destId="{B4F2D4A9-7678-4C55-949B-439585022201}" srcOrd="0" destOrd="0" presId="urn:microsoft.com/office/officeart/2016/7/layout/BasicLinearProcessNumbered"/>
    <dgm:cxn modelId="{1756CF92-4D1A-4D44-BFC0-DE1F5977580D}" type="presOf" srcId="{F555CCAB-C646-476D-ADC0-0C0018FE26CA}" destId="{B9EF505F-F487-4C3F-A5C2-1AE08BC4F98F}" srcOrd="1" destOrd="0" presId="urn:microsoft.com/office/officeart/2016/7/layout/BasicLinearProcessNumbered"/>
    <dgm:cxn modelId="{408D999B-AA09-4FA1-AB02-866CAB5ADFAC}" srcId="{7EA36125-2936-4467-96D7-CA5E1AE2B5B4}" destId="{C0BFE678-14DB-4F78-85B0-626910DFECA6}" srcOrd="4" destOrd="0" parTransId="{67ED2E63-1F46-4EDD-8C9F-E0957988BED9}" sibTransId="{5466A947-C268-4857-A072-68E6558FC180}"/>
    <dgm:cxn modelId="{689A999D-98F6-4C96-B96F-80A0E61166B9}" type="presOf" srcId="{FDBB67D3-8FDC-4B07-B6D9-D9EDADBCD7EB}" destId="{BB7E2A29-73B6-434D-9C54-B392300B0A44}" srcOrd="0" destOrd="0" presId="urn:microsoft.com/office/officeart/2016/7/layout/BasicLinearProcessNumbered"/>
    <dgm:cxn modelId="{34009CA5-0DFB-4B5C-9B24-AC4CF18AC611}" type="presOf" srcId="{F02B2BC5-A01D-4ABE-801A-08F8C9CB13E6}" destId="{A592C2F0-5094-470A-B4DC-AEEADED0BC73}" srcOrd="0" destOrd="0" presId="urn:microsoft.com/office/officeart/2016/7/layout/BasicLinearProcessNumbered"/>
    <dgm:cxn modelId="{9058A9A9-A296-42F2-B0A1-04DDC420B7D4}" srcId="{7EA36125-2936-4467-96D7-CA5E1AE2B5B4}" destId="{FDBB67D3-8FDC-4B07-B6D9-D9EDADBCD7EB}" srcOrd="3" destOrd="0" parTransId="{A475C65E-25D8-43E6-BE8A-36BF0049605C}" sibTransId="{FFDE70B0-A626-4442-8398-2846B625F2B6}"/>
    <dgm:cxn modelId="{156ECDAF-FD11-4E36-A1F2-5FB5EBBB9481}" type="presOf" srcId="{5466A947-C268-4857-A072-68E6558FC180}" destId="{B3041133-8FDC-4CA1-8995-35BF2B95D4CC}" srcOrd="0" destOrd="0" presId="urn:microsoft.com/office/officeart/2016/7/layout/BasicLinearProcessNumbered"/>
    <dgm:cxn modelId="{000153BC-5873-4B08-88BE-F1312C670139}" type="presOf" srcId="{C0BFE678-14DB-4F78-85B0-626910DFECA6}" destId="{900A4391-1510-496F-AC6E-5F55418F516A}" srcOrd="0" destOrd="0" presId="urn:microsoft.com/office/officeart/2016/7/layout/BasicLinearProcessNumbered"/>
    <dgm:cxn modelId="{CB0CFFC3-239A-47F4-8F70-12FFA84429A5}" type="presOf" srcId="{FFDE70B0-A626-4442-8398-2846B625F2B6}" destId="{F975E8A5-4365-4B2C-B0CB-8A1F620B67B0}" srcOrd="0" destOrd="0" presId="urn:microsoft.com/office/officeart/2016/7/layout/BasicLinearProcessNumbered"/>
    <dgm:cxn modelId="{0C0CF0CF-C71A-45EB-A066-7F7901FD9AFE}" type="presOf" srcId="{C0BFE678-14DB-4F78-85B0-626910DFECA6}" destId="{660ECE6D-0A2A-404E-820E-D4951AB1F8D1}" srcOrd="1" destOrd="0" presId="urn:microsoft.com/office/officeart/2016/7/layout/BasicLinearProcessNumbered"/>
    <dgm:cxn modelId="{27EB6CEA-0238-456D-B04F-3D6D8D37C19D}" srcId="{7EA36125-2936-4467-96D7-CA5E1AE2B5B4}" destId="{A3659662-2A63-4CA1-8089-768E1E126320}" srcOrd="2" destOrd="0" parTransId="{77A338EF-839C-431E-B79C-3EE353B82AD8}" sibTransId="{F02B2BC5-A01D-4ABE-801A-08F8C9CB13E6}"/>
    <dgm:cxn modelId="{627CD8ED-3199-45CA-9E42-DE058394C8D4}" type="presOf" srcId="{7EA36125-2936-4467-96D7-CA5E1AE2B5B4}" destId="{3D64B1FF-7D5F-4AC9-BA28-E877A2206140}" srcOrd="0" destOrd="0" presId="urn:microsoft.com/office/officeart/2016/7/layout/BasicLinearProcessNumbered"/>
    <dgm:cxn modelId="{8B9E50F2-8273-4238-91BC-0191EC4E0F72}" type="presOf" srcId="{A3659662-2A63-4CA1-8089-768E1E126320}" destId="{0CDE4815-55A9-4219-ADC6-EB59A14E9C01}" srcOrd="0" destOrd="0" presId="urn:microsoft.com/office/officeart/2016/7/layout/BasicLinearProcessNumbered"/>
    <dgm:cxn modelId="{BE73F418-CE04-4646-BE8F-FB1FE84B92A9}" type="presParOf" srcId="{3D64B1FF-7D5F-4AC9-BA28-E877A2206140}" destId="{79B3A9F8-76B4-489B-B8CC-8E5AA135F314}" srcOrd="0" destOrd="0" presId="urn:microsoft.com/office/officeart/2016/7/layout/BasicLinearProcessNumbered"/>
    <dgm:cxn modelId="{2E6E6125-926E-44D2-A667-BC8A307E8853}" type="presParOf" srcId="{79B3A9F8-76B4-489B-B8CC-8E5AA135F314}" destId="{C86FCC01-08CD-41EB-B4C7-288C4BF1B57E}" srcOrd="0" destOrd="0" presId="urn:microsoft.com/office/officeart/2016/7/layout/BasicLinearProcessNumbered"/>
    <dgm:cxn modelId="{6515EFA5-4B70-400B-9F6D-8042DEEE7949}" type="presParOf" srcId="{79B3A9F8-76B4-489B-B8CC-8E5AA135F314}" destId="{99859B97-1716-433A-9A1E-8A6C61E863FA}" srcOrd="1" destOrd="0" presId="urn:microsoft.com/office/officeart/2016/7/layout/BasicLinearProcessNumbered"/>
    <dgm:cxn modelId="{9B2239D9-6A97-49DC-A969-A8EC05D065C9}" type="presParOf" srcId="{79B3A9F8-76B4-489B-B8CC-8E5AA135F314}" destId="{8B63D54A-EB0D-44C4-911B-949C16CD0A0C}" srcOrd="2" destOrd="0" presId="urn:microsoft.com/office/officeart/2016/7/layout/BasicLinearProcessNumbered"/>
    <dgm:cxn modelId="{BBF29470-A28C-4926-A569-0DD5C098322A}" type="presParOf" srcId="{79B3A9F8-76B4-489B-B8CC-8E5AA135F314}" destId="{B9EF505F-F487-4C3F-A5C2-1AE08BC4F98F}" srcOrd="3" destOrd="0" presId="urn:microsoft.com/office/officeart/2016/7/layout/BasicLinearProcessNumbered"/>
    <dgm:cxn modelId="{9B211177-5831-454B-9BFD-CF16C167DBD8}" type="presParOf" srcId="{3D64B1FF-7D5F-4AC9-BA28-E877A2206140}" destId="{4CA21AAC-1E89-4162-97A7-F73772D137BE}" srcOrd="1" destOrd="0" presId="urn:microsoft.com/office/officeart/2016/7/layout/BasicLinearProcessNumbered"/>
    <dgm:cxn modelId="{A67D48B9-97F6-4880-A6C7-FF90445589DF}" type="presParOf" srcId="{3D64B1FF-7D5F-4AC9-BA28-E877A2206140}" destId="{74A67476-E2E4-45DA-942A-066588E4811F}" srcOrd="2" destOrd="0" presId="urn:microsoft.com/office/officeart/2016/7/layout/BasicLinearProcessNumbered"/>
    <dgm:cxn modelId="{01577AC4-4229-4104-B9EF-876601D63D54}" type="presParOf" srcId="{74A67476-E2E4-45DA-942A-066588E4811F}" destId="{46822357-E10A-440F-A018-1DAA49AD8C97}" srcOrd="0" destOrd="0" presId="urn:microsoft.com/office/officeart/2016/7/layout/BasicLinearProcessNumbered"/>
    <dgm:cxn modelId="{20402044-311E-48FB-8F74-FDBB9B4D5F16}" type="presParOf" srcId="{74A67476-E2E4-45DA-942A-066588E4811F}" destId="{B4F2D4A9-7678-4C55-949B-439585022201}" srcOrd="1" destOrd="0" presId="urn:microsoft.com/office/officeart/2016/7/layout/BasicLinearProcessNumbered"/>
    <dgm:cxn modelId="{952AB990-A4CA-48F3-B4B1-026CB75B9C8D}" type="presParOf" srcId="{74A67476-E2E4-45DA-942A-066588E4811F}" destId="{4AE9BD95-B7C3-4FB9-B572-27F878672193}" srcOrd="2" destOrd="0" presId="urn:microsoft.com/office/officeart/2016/7/layout/BasicLinearProcessNumbered"/>
    <dgm:cxn modelId="{9D54134A-BD5E-45A9-AD8B-5B03D5F71A7A}" type="presParOf" srcId="{74A67476-E2E4-45DA-942A-066588E4811F}" destId="{CA6F7FE9-7DD5-4E4B-873F-BED610A73501}" srcOrd="3" destOrd="0" presId="urn:microsoft.com/office/officeart/2016/7/layout/BasicLinearProcessNumbered"/>
    <dgm:cxn modelId="{F1F15B25-5D2D-442E-9F78-D6E5524EE50B}" type="presParOf" srcId="{3D64B1FF-7D5F-4AC9-BA28-E877A2206140}" destId="{51B1EE73-5227-4FD0-9F19-C85CF761E5A4}" srcOrd="3" destOrd="0" presId="urn:microsoft.com/office/officeart/2016/7/layout/BasicLinearProcessNumbered"/>
    <dgm:cxn modelId="{764D3C4F-3CFE-4E70-91C1-B92243743124}" type="presParOf" srcId="{3D64B1FF-7D5F-4AC9-BA28-E877A2206140}" destId="{09A75E47-4A1D-4A87-8B85-6B01F940AFEF}" srcOrd="4" destOrd="0" presId="urn:microsoft.com/office/officeart/2016/7/layout/BasicLinearProcessNumbered"/>
    <dgm:cxn modelId="{6744A46C-02C8-4D41-9A2E-86D4390801F4}" type="presParOf" srcId="{09A75E47-4A1D-4A87-8B85-6B01F940AFEF}" destId="{0CDE4815-55A9-4219-ADC6-EB59A14E9C01}" srcOrd="0" destOrd="0" presId="urn:microsoft.com/office/officeart/2016/7/layout/BasicLinearProcessNumbered"/>
    <dgm:cxn modelId="{725E5F04-2987-46B5-8C52-9F19CC5F44A5}" type="presParOf" srcId="{09A75E47-4A1D-4A87-8B85-6B01F940AFEF}" destId="{A592C2F0-5094-470A-B4DC-AEEADED0BC73}" srcOrd="1" destOrd="0" presId="urn:microsoft.com/office/officeart/2016/7/layout/BasicLinearProcessNumbered"/>
    <dgm:cxn modelId="{E3B680FB-F276-495B-8D8C-1EA18E5ABA5F}" type="presParOf" srcId="{09A75E47-4A1D-4A87-8B85-6B01F940AFEF}" destId="{C9DDF0A8-0C19-4E5F-9DAD-77FA82576645}" srcOrd="2" destOrd="0" presId="urn:microsoft.com/office/officeart/2016/7/layout/BasicLinearProcessNumbered"/>
    <dgm:cxn modelId="{ED0397C1-3514-43AC-8616-76C84432B212}" type="presParOf" srcId="{09A75E47-4A1D-4A87-8B85-6B01F940AFEF}" destId="{71CEACA9-7996-46CA-B7A7-7B8784E2C627}" srcOrd="3" destOrd="0" presId="urn:microsoft.com/office/officeart/2016/7/layout/BasicLinearProcessNumbered"/>
    <dgm:cxn modelId="{FD976CDC-1103-4413-836C-77A0FA1DF6CE}" type="presParOf" srcId="{3D64B1FF-7D5F-4AC9-BA28-E877A2206140}" destId="{11239402-4B47-46BC-A2B5-DC50A36782FB}" srcOrd="5" destOrd="0" presId="urn:microsoft.com/office/officeart/2016/7/layout/BasicLinearProcessNumbered"/>
    <dgm:cxn modelId="{A9A2791A-4EDF-468C-8C37-4357F2AE4D9D}" type="presParOf" srcId="{3D64B1FF-7D5F-4AC9-BA28-E877A2206140}" destId="{D1E30D60-86A6-43F1-AA07-1C16773A2FD1}" srcOrd="6" destOrd="0" presId="urn:microsoft.com/office/officeart/2016/7/layout/BasicLinearProcessNumbered"/>
    <dgm:cxn modelId="{81D47568-8AC2-40F6-9E69-A6E19175EDC3}" type="presParOf" srcId="{D1E30D60-86A6-43F1-AA07-1C16773A2FD1}" destId="{BB7E2A29-73B6-434D-9C54-B392300B0A44}" srcOrd="0" destOrd="0" presId="urn:microsoft.com/office/officeart/2016/7/layout/BasicLinearProcessNumbered"/>
    <dgm:cxn modelId="{BB4F0BAC-876D-4B66-9FDE-4F86820D4D8C}" type="presParOf" srcId="{D1E30D60-86A6-43F1-AA07-1C16773A2FD1}" destId="{F975E8A5-4365-4B2C-B0CB-8A1F620B67B0}" srcOrd="1" destOrd="0" presId="urn:microsoft.com/office/officeart/2016/7/layout/BasicLinearProcessNumbered"/>
    <dgm:cxn modelId="{9184FACC-E7D3-4457-A8EC-76D0AFFA9985}" type="presParOf" srcId="{D1E30D60-86A6-43F1-AA07-1C16773A2FD1}" destId="{E165776B-A457-499A-9D0C-1BC48E81E04D}" srcOrd="2" destOrd="0" presId="urn:microsoft.com/office/officeart/2016/7/layout/BasicLinearProcessNumbered"/>
    <dgm:cxn modelId="{E1BE7AFB-4CC2-4373-89F6-1C226AD7667B}" type="presParOf" srcId="{D1E30D60-86A6-43F1-AA07-1C16773A2FD1}" destId="{0B224BF0-F89D-4CAC-95BB-C876B5E14E64}" srcOrd="3" destOrd="0" presId="urn:microsoft.com/office/officeart/2016/7/layout/BasicLinearProcessNumbered"/>
    <dgm:cxn modelId="{DE1C9003-A3E3-4D51-82CD-55EB82D28198}" type="presParOf" srcId="{3D64B1FF-7D5F-4AC9-BA28-E877A2206140}" destId="{41B28B19-6C3A-4C70-868C-B7DC3B32311E}" srcOrd="7" destOrd="0" presId="urn:microsoft.com/office/officeart/2016/7/layout/BasicLinearProcessNumbered"/>
    <dgm:cxn modelId="{36CA3B6E-A27A-4A23-A122-B2A2C3DC29D7}" type="presParOf" srcId="{3D64B1FF-7D5F-4AC9-BA28-E877A2206140}" destId="{77CABF3D-F44A-4114-9A04-0AE10BCEF027}" srcOrd="8" destOrd="0" presId="urn:microsoft.com/office/officeart/2016/7/layout/BasicLinearProcessNumbered"/>
    <dgm:cxn modelId="{850EAFE0-8A6F-44FE-AE55-16E32015A164}" type="presParOf" srcId="{77CABF3D-F44A-4114-9A04-0AE10BCEF027}" destId="{900A4391-1510-496F-AC6E-5F55418F516A}" srcOrd="0" destOrd="0" presId="urn:microsoft.com/office/officeart/2016/7/layout/BasicLinearProcessNumbered"/>
    <dgm:cxn modelId="{B2DAB80E-929E-4D0A-88F8-94DE0E4AC7B0}" type="presParOf" srcId="{77CABF3D-F44A-4114-9A04-0AE10BCEF027}" destId="{B3041133-8FDC-4CA1-8995-35BF2B95D4CC}" srcOrd="1" destOrd="0" presId="urn:microsoft.com/office/officeart/2016/7/layout/BasicLinearProcessNumbered"/>
    <dgm:cxn modelId="{3DA4EFB7-6CD9-4B9B-9B00-D643BA9771F4}" type="presParOf" srcId="{77CABF3D-F44A-4114-9A04-0AE10BCEF027}" destId="{40683D09-A2B7-453F-9016-19BC2FD9F287}" srcOrd="2" destOrd="0" presId="urn:microsoft.com/office/officeart/2016/7/layout/BasicLinearProcessNumbered"/>
    <dgm:cxn modelId="{6E8D972F-9F92-4A5F-8CEF-4E700A022B34}" type="presParOf" srcId="{77CABF3D-F44A-4114-9A04-0AE10BCEF027}" destId="{660ECE6D-0A2A-404E-820E-D4951AB1F8D1}" srcOrd="3" destOrd="0" presId="urn:microsoft.com/office/officeart/2016/7/layout/BasicLinearProcessNumbered"/>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B7C5BB4-743C-4055-8EF2-9DEADA799150}" type="doc">
      <dgm:prSet loTypeId="urn:microsoft.com/office/officeart/2008/layout/AlternatingHexagons" loCatId="list" qsTypeId="urn:microsoft.com/office/officeart/2005/8/quickstyle/simple1" qsCatId="simple" csTypeId="urn:microsoft.com/office/officeart/2005/8/colors/colorful1" csCatId="colorful"/>
      <dgm:spPr/>
      <dgm:t>
        <a:bodyPr/>
        <a:lstStyle/>
        <a:p>
          <a:endParaRPr/>
        </a:p>
      </dgm:t>
    </dgm:pt>
    <dgm:pt modelId="{1F03A728-2885-4BB1-86AE-CF765D10AFC0}">
      <dgm:prSet custT="1"/>
      <dgm:spPr/>
      <dgm:t>
        <a:bodyPr/>
        <a:lstStyle/>
        <a:p>
          <a:pPr>
            <a:defRPr sz="1600"/>
          </a:pPr>
          <a:r>
            <a:rPr sz="1400" dirty="0" err="1"/>
            <a:t>Quelles</a:t>
          </a:r>
          <a:r>
            <a:rPr sz="1400" dirty="0"/>
            <a:t> parties </a:t>
          </a:r>
          <a:r>
            <a:rPr sz="1400" dirty="0" err="1"/>
            <a:t>prenantes</a:t>
          </a:r>
          <a:r>
            <a:rPr sz="1400" dirty="0"/>
            <a:t> </a:t>
          </a:r>
          <a:r>
            <a:rPr sz="1400" dirty="0" err="1"/>
            <a:t>souhaitez-vous</a:t>
          </a:r>
          <a:r>
            <a:rPr sz="1400" dirty="0"/>
            <a:t> </a:t>
          </a:r>
          <a:r>
            <a:rPr sz="1400" dirty="0" err="1"/>
            <a:t>associer</a:t>
          </a:r>
          <a:r>
            <a:rPr sz="1400" dirty="0"/>
            <a:t> au </a:t>
          </a:r>
          <a:r>
            <a:rPr sz="1400" dirty="0" err="1"/>
            <a:t>projet</a:t>
          </a:r>
          <a:r>
            <a:rPr sz="1400" dirty="0"/>
            <a:t> ?</a:t>
          </a:r>
        </a:p>
      </dgm:t>
    </dgm:pt>
    <dgm:pt modelId="{1149AB24-C7BC-463D-843E-B5D43027ED70}" type="parTrans" cxnId="{0888D1CF-4FEA-44DA-8E09-641D6CAE2ADC}">
      <dgm:prSet/>
      <dgm:spPr/>
      <dgm:t>
        <a:bodyPr/>
        <a:lstStyle/>
        <a:p>
          <a:endParaRPr/>
        </a:p>
      </dgm:t>
    </dgm:pt>
    <dgm:pt modelId="{7DE3508A-4570-4709-982E-703594272549}" type="sibTrans" cxnId="{0888D1CF-4FEA-44DA-8E09-641D6CAE2ADC}">
      <dgm:prSet/>
      <dgm:spPr/>
      <dgm:t>
        <a:bodyPr/>
        <a:lstStyle/>
        <a:p>
          <a:endParaRPr/>
        </a:p>
      </dgm:t>
    </dgm:pt>
    <dgm:pt modelId="{BE6F821E-83DE-4B86-8BCA-4D4838B144C7}">
      <dgm:prSet custT="1"/>
      <dgm:spPr/>
      <dgm:t>
        <a:bodyPr/>
        <a:lstStyle/>
        <a:p>
          <a:pPr>
            <a:defRPr sz="1600"/>
          </a:pPr>
          <a:r>
            <a:rPr dirty="0" err="1"/>
            <a:t>Quand</a:t>
          </a:r>
          <a:r>
            <a:rPr dirty="0"/>
            <a:t> </a:t>
          </a:r>
          <a:r>
            <a:rPr dirty="0" err="1"/>
            <a:t>souhaitez-vous</a:t>
          </a:r>
          <a:r>
            <a:rPr dirty="0"/>
            <a:t> le faire ?</a:t>
          </a:r>
          <a:endParaRPr sz="1600" dirty="0"/>
        </a:p>
      </dgm:t>
    </dgm:pt>
    <dgm:pt modelId="{99D81C06-291E-43B7-B530-C4FED0F259D2}" type="parTrans" cxnId="{8B5A3B1E-27F9-4337-A83F-0F953CE3F08C}">
      <dgm:prSet/>
      <dgm:spPr/>
      <dgm:t>
        <a:bodyPr/>
        <a:lstStyle/>
        <a:p>
          <a:endParaRPr/>
        </a:p>
      </dgm:t>
    </dgm:pt>
    <dgm:pt modelId="{5B989953-3B88-4734-BDCA-F243B6AB3A88}" type="sibTrans" cxnId="{8B5A3B1E-27F9-4337-A83F-0F953CE3F08C}">
      <dgm:prSet/>
      <dgm:spPr/>
      <dgm:t>
        <a:bodyPr/>
        <a:lstStyle/>
        <a:p>
          <a:endParaRPr/>
        </a:p>
      </dgm:t>
    </dgm:pt>
    <dgm:pt modelId="{F36E5569-7F3B-4F16-AB27-892B8985BC7B}">
      <dgm:prSet custT="1"/>
      <dgm:spPr/>
      <dgm:t>
        <a:bodyPr/>
        <a:lstStyle/>
        <a:p>
          <a:pPr>
            <a:defRPr sz="1200"/>
          </a:pPr>
          <a:r>
            <a:t>Certaines considérations spéciales s'appliquent-elles à certains groupes ?  </a:t>
          </a:r>
          <a:endParaRPr sz="1200"/>
        </a:p>
      </dgm:t>
    </dgm:pt>
    <dgm:pt modelId="{A1B6C7EA-1C7C-491C-B8DF-F4A534AD2F7F}" type="parTrans" cxnId="{E23C6AE4-4EE6-4804-B359-46E88BC60DCA}">
      <dgm:prSet/>
      <dgm:spPr/>
      <dgm:t>
        <a:bodyPr/>
        <a:lstStyle/>
        <a:p>
          <a:endParaRPr/>
        </a:p>
      </dgm:t>
    </dgm:pt>
    <dgm:pt modelId="{81AB6CEE-5E0D-4A17-B4C4-4BDA62E9D2E0}" type="sibTrans" cxnId="{E23C6AE4-4EE6-4804-B359-46E88BC60DCA}">
      <dgm:prSet/>
      <dgm:spPr/>
      <dgm:t>
        <a:bodyPr/>
        <a:lstStyle/>
        <a:p>
          <a:endParaRPr/>
        </a:p>
      </dgm:t>
    </dgm:pt>
    <dgm:pt modelId="{8E177400-B3CE-4B43-BA6A-F69D878141AE}" type="pres">
      <dgm:prSet presAssocID="{9B7C5BB4-743C-4055-8EF2-9DEADA799150}" presName="Name0" presStyleCnt="0">
        <dgm:presLayoutVars>
          <dgm:chMax/>
          <dgm:chPref/>
          <dgm:dir/>
          <dgm:animLvl val="lvl"/>
        </dgm:presLayoutVars>
      </dgm:prSet>
      <dgm:spPr/>
    </dgm:pt>
    <dgm:pt modelId="{0E947D43-8929-4FD0-ADD8-72B36A10EA04}" type="pres">
      <dgm:prSet presAssocID="{1F03A728-2885-4BB1-86AE-CF765D10AFC0}" presName="composite" presStyleCnt="0"/>
      <dgm:spPr/>
    </dgm:pt>
    <dgm:pt modelId="{BAC51B5D-8F15-4772-AEE0-1420C29CED94}" type="pres">
      <dgm:prSet presAssocID="{1F03A728-2885-4BB1-86AE-CF765D10AFC0}" presName="Parent1" presStyleLbl="node1" presStyleIdx="0" presStyleCnt="6">
        <dgm:presLayoutVars>
          <dgm:chMax val="1"/>
          <dgm:chPref val="1"/>
          <dgm:bulletEnabled val="1"/>
        </dgm:presLayoutVars>
      </dgm:prSet>
      <dgm:spPr/>
    </dgm:pt>
    <dgm:pt modelId="{06A71692-1E6B-4AA2-AC12-CE069F866D5C}" type="pres">
      <dgm:prSet presAssocID="{1F03A728-2885-4BB1-86AE-CF765D10AFC0}" presName="Childtext1" presStyleLbl="revTx" presStyleIdx="0" presStyleCnt="3">
        <dgm:presLayoutVars>
          <dgm:chMax val="0"/>
          <dgm:chPref val="0"/>
          <dgm:bulletEnabled val="1"/>
        </dgm:presLayoutVars>
      </dgm:prSet>
      <dgm:spPr/>
    </dgm:pt>
    <dgm:pt modelId="{61C5C699-7A82-4333-8E49-573BA8790FA0}" type="pres">
      <dgm:prSet presAssocID="{1F03A728-2885-4BB1-86AE-CF765D10AFC0}" presName="BalanceSpacing" presStyleCnt="0"/>
      <dgm:spPr/>
    </dgm:pt>
    <dgm:pt modelId="{F963FB0D-A456-4D69-87FA-6B2C1D971289}" type="pres">
      <dgm:prSet presAssocID="{1F03A728-2885-4BB1-86AE-CF765D10AFC0}" presName="BalanceSpacing1" presStyleCnt="0"/>
      <dgm:spPr/>
    </dgm:pt>
    <dgm:pt modelId="{C5D83F5B-7D72-4244-B10C-C289B1B28396}" type="pres">
      <dgm:prSet presAssocID="{7DE3508A-4570-4709-982E-703594272549}" presName="Accent1Text" presStyleLbl="node1" presStyleIdx="1" presStyleCnt="6"/>
      <dgm:spPr/>
    </dgm:pt>
    <dgm:pt modelId="{1F89BA7E-A97D-462A-A009-7EB8E4C17793}" type="pres">
      <dgm:prSet presAssocID="{7DE3508A-4570-4709-982E-703594272549}" presName="spaceBetweenRectangles" presStyleCnt="0"/>
      <dgm:spPr/>
    </dgm:pt>
    <dgm:pt modelId="{761295E0-4CF8-48C6-B877-0DFD9C320DF7}" type="pres">
      <dgm:prSet presAssocID="{BE6F821E-83DE-4B86-8BCA-4D4838B144C7}" presName="composite" presStyleCnt="0"/>
      <dgm:spPr/>
    </dgm:pt>
    <dgm:pt modelId="{65A41FFA-67AE-44B3-9AD6-C793674C6DF5}" type="pres">
      <dgm:prSet presAssocID="{BE6F821E-83DE-4B86-8BCA-4D4838B144C7}" presName="Parent1" presStyleLbl="node1" presStyleIdx="2" presStyleCnt="6">
        <dgm:presLayoutVars>
          <dgm:chMax val="1"/>
          <dgm:chPref val="1"/>
          <dgm:bulletEnabled val="1"/>
        </dgm:presLayoutVars>
      </dgm:prSet>
      <dgm:spPr/>
    </dgm:pt>
    <dgm:pt modelId="{649F7664-CF4D-4851-BB29-79706981735D}" type="pres">
      <dgm:prSet presAssocID="{BE6F821E-83DE-4B86-8BCA-4D4838B144C7}" presName="Childtext1" presStyleLbl="revTx" presStyleIdx="1" presStyleCnt="3">
        <dgm:presLayoutVars>
          <dgm:chMax val="0"/>
          <dgm:chPref val="0"/>
          <dgm:bulletEnabled val="1"/>
        </dgm:presLayoutVars>
      </dgm:prSet>
      <dgm:spPr/>
    </dgm:pt>
    <dgm:pt modelId="{78E97DBA-4CA2-4636-9338-98FFA3799B3A}" type="pres">
      <dgm:prSet presAssocID="{BE6F821E-83DE-4B86-8BCA-4D4838B144C7}" presName="BalanceSpacing" presStyleCnt="0"/>
      <dgm:spPr/>
    </dgm:pt>
    <dgm:pt modelId="{6B2DAFFA-709E-49CE-951D-A95FA8387785}" type="pres">
      <dgm:prSet presAssocID="{BE6F821E-83DE-4B86-8BCA-4D4838B144C7}" presName="BalanceSpacing1" presStyleCnt="0"/>
      <dgm:spPr/>
    </dgm:pt>
    <dgm:pt modelId="{0551B15B-0B8C-4183-AFC0-F04F7883A219}" type="pres">
      <dgm:prSet presAssocID="{5B989953-3B88-4734-BDCA-F243B6AB3A88}" presName="Accent1Text" presStyleLbl="node1" presStyleIdx="3" presStyleCnt="6"/>
      <dgm:spPr/>
    </dgm:pt>
    <dgm:pt modelId="{0B4AC0F6-09D0-4253-8A49-A9C4538854E1}" type="pres">
      <dgm:prSet presAssocID="{5B989953-3B88-4734-BDCA-F243B6AB3A88}" presName="spaceBetweenRectangles" presStyleCnt="0"/>
      <dgm:spPr/>
    </dgm:pt>
    <dgm:pt modelId="{B3AE9DC9-F6BD-4B08-8484-2D801BC59689}" type="pres">
      <dgm:prSet presAssocID="{F36E5569-7F3B-4F16-AB27-892B8985BC7B}" presName="composite" presStyleCnt="0"/>
      <dgm:spPr/>
    </dgm:pt>
    <dgm:pt modelId="{846304CB-95F1-4BEF-A154-3B87543190A6}" type="pres">
      <dgm:prSet presAssocID="{F36E5569-7F3B-4F16-AB27-892B8985BC7B}" presName="Parent1" presStyleLbl="node1" presStyleIdx="4" presStyleCnt="6">
        <dgm:presLayoutVars>
          <dgm:chMax val="1"/>
          <dgm:chPref val="1"/>
          <dgm:bulletEnabled val="1"/>
        </dgm:presLayoutVars>
      </dgm:prSet>
      <dgm:spPr/>
    </dgm:pt>
    <dgm:pt modelId="{7BADAD71-A87A-4C7B-83D3-F30143A1FC02}" type="pres">
      <dgm:prSet presAssocID="{F36E5569-7F3B-4F16-AB27-892B8985BC7B}" presName="Childtext1" presStyleLbl="revTx" presStyleIdx="2" presStyleCnt="3">
        <dgm:presLayoutVars>
          <dgm:chMax val="0"/>
          <dgm:chPref val="0"/>
          <dgm:bulletEnabled val="1"/>
        </dgm:presLayoutVars>
      </dgm:prSet>
      <dgm:spPr/>
    </dgm:pt>
    <dgm:pt modelId="{46EE9FDD-00BB-4DDE-83AC-4039FF04BC1E}" type="pres">
      <dgm:prSet presAssocID="{F36E5569-7F3B-4F16-AB27-892B8985BC7B}" presName="BalanceSpacing" presStyleCnt="0"/>
      <dgm:spPr/>
    </dgm:pt>
    <dgm:pt modelId="{64E80DF0-4F79-4B05-A364-7CBB933AE8EB}" type="pres">
      <dgm:prSet presAssocID="{F36E5569-7F3B-4F16-AB27-892B8985BC7B}" presName="BalanceSpacing1" presStyleCnt="0"/>
      <dgm:spPr/>
    </dgm:pt>
    <dgm:pt modelId="{38379DA2-8135-438B-BDCD-887CEE54980C}" type="pres">
      <dgm:prSet presAssocID="{81AB6CEE-5E0D-4A17-B4C4-4BDA62E9D2E0}" presName="Accent1Text" presStyleLbl="node1" presStyleIdx="5" presStyleCnt="6"/>
      <dgm:spPr/>
    </dgm:pt>
  </dgm:ptLst>
  <dgm:cxnLst>
    <dgm:cxn modelId="{0CBC4B05-892E-4F18-B777-261D7E5A851A}" type="presOf" srcId="{BE6F821E-83DE-4B86-8BCA-4D4838B144C7}" destId="{65A41FFA-67AE-44B3-9AD6-C793674C6DF5}" srcOrd="0" destOrd="0" presId="urn:microsoft.com/office/officeart/2008/layout/AlternatingHexagons"/>
    <dgm:cxn modelId="{5FCF0D1E-32A9-444D-AAF7-2874A56BE4D3}" type="presOf" srcId="{7DE3508A-4570-4709-982E-703594272549}" destId="{C5D83F5B-7D72-4244-B10C-C289B1B28396}" srcOrd="0" destOrd="0" presId="urn:microsoft.com/office/officeart/2008/layout/AlternatingHexagons"/>
    <dgm:cxn modelId="{8B5A3B1E-27F9-4337-A83F-0F953CE3F08C}" srcId="{9B7C5BB4-743C-4055-8EF2-9DEADA799150}" destId="{BE6F821E-83DE-4B86-8BCA-4D4838B144C7}" srcOrd="1" destOrd="0" parTransId="{99D81C06-291E-43B7-B530-C4FED0F259D2}" sibTransId="{5B989953-3B88-4734-BDCA-F243B6AB3A88}"/>
    <dgm:cxn modelId="{A841495F-D42C-4380-B0B7-7E5F0D970D42}" type="presOf" srcId="{F36E5569-7F3B-4F16-AB27-892B8985BC7B}" destId="{846304CB-95F1-4BEF-A154-3B87543190A6}" srcOrd="0" destOrd="0" presId="urn:microsoft.com/office/officeart/2008/layout/AlternatingHexagons"/>
    <dgm:cxn modelId="{BA8CD65F-2DED-483F-B8B2-D198826906A0}" type="presOf" srcId="{5B989953-3B88-4734-BDCA-F243B6AB3A88}" destId="{0551B15B-0B8C-4183-AFC0-F04F7883A219}" srcOrd="0" destOrd="0" presId="urn:microsoft.com/office/officeart/2008/layout/AlternatingHexagons"/>
    <dgm:cxn modelId="{78F5EAA8-B9BB-438C-A90E-D317C8411819}" type="presOf" srcId="{81AB6CEE-5E0D-4A17-B4C4-4BDA62E9D2E0}" destId="{38379DA2-8135-438B-BDCD-887CEE54980C}" srcOrd="0" destOrd="0" presId="urn:microsoft.com/office/officeart/2008/layout/AlternatingHexagons"/>
    <dgm:cxn modelId="{26D812BA-0EF9-459F-8B2A-5D9FE1FE9D50}" type="presOf" srcId="{1F03A728-2885-4BB1-86AE-CF765D10AFC0}" destId="{BAC51B5D-8F15-4772-AEE0-1420C29CED94}" srcOrd="0" destOrd="0" presId="urn:microsoft.com/office/officeart/2008/layout/AlternatingHexagons"/>
    <dgm:cxn modelId="{6BEA4CC2-E93C-4E41-A5C3-BC7CF598D808}" type="presOf" srcId="{9B7C5BB4-743C-4055-8EF2-9DEADA799150}" destId="{8E177400-B3CE-4B43-BA6A-F69D878141AE}" srcOrd="0" destOrd="0" presId="urn:microsoft.com/office/officeart/2008/layout/AlternatingHexagons"/>
    <dgm:cxn modelId="{0888D1CF-4FEA-44DA-8E09-641D6CAE2ADC}" srcId="{9B7C5BB4-743C-4055-8EF2-9DEADA799150}" destId="{1F03A728-2885-4BB1-86AE-CF765D10AFC0}" srcOrd="0" destOrd="0" parTransId="{1149AB24-C7BC-463D-843E-B5D43027ED70}" sibTransId="{7DE3508A-4570-4709-982E-703594272549}"/>
    <dgm:cxn modelId="{E23C6AE4-4EE6-4804-B359-46E88BC60DCA}" srcId="{9B7C5BB4-743C-4055-8EF2-9DEADA799150}" destId="{F36E5569-7F3B-4F16-AB27-892B8985BC7B}" srcOrd="2" destOrd="0" parTransId="{A1B6C7EA-1C7C-491C-B8DF-F4A534AD2F7F}" sibTransId="{81AB6CEE-5E0D-4A17-B4C4-4BDA62E9D2E0}"/>
    <dgm:cxn modelId="{2210CC4C-3359-4CEB-A398-674EAB364F7E}" type="presParOf" srcId="{8E177400-B3CE-4B43-BA6A-F69D878141AE}" destId="{0E947D43-8929-4FD0-ADD8-72B36A10EA04}" srcOrd="0" destOrd="0" presId="urn:microsoft.com/office/officeart/2008/layout/AlternatingHexagons"/>
    <dgm:cxn modelId="{A7D3352C-8C43-4336-8F94-6A82F7B4DB3B}" type="presParOf" srcId="{0E947D43-8929-4FD0-ADD8-72B36A10EA04}" destId="{BAC51B5D-8F15-4772-AEE0-1420C29CED94}" srcOrd="0" destOrd="0" presId="urn:microsoft.com/office/officeart/2008/layout/AlternatingHexagons"/>
    <dgm:cxn modelId="{FC6533E4-5BF6-43F0-9F6A-2F9C185187CD}" type="presParOf" srcId="{0E947D43-8929-4FD0-ADD8-72B36A10EA04}" destId="{06A71692-1E6B-4AA2-AC12-CE069F866D5C}" srcOrd="1" destOrd="0" presId="urn:microsoft.com/office/officeart/2008/layout/AlternatingHexagons"/>
    <dgm:cxn modelId="{19A59096-46D2-4EEA-9D18-83345BACF3EC}" type="presParOf" srcId="{0E947D43-8929-4FD0-ADD8-72B36A10EA04}" destId="{61C5C699-7A82-4333-8E49-573BA8790FA0}" srcOrd="2" destOrd="0" presId="urn:microsoft.com/office/officeart/2008/layout/AlternatingHexagons"/>
    <dgm:cxn modelId="{67648852-3FA7-421D-9657-4028C79175F0}" type="presParOf" srcId="{0E947D43-8929-4FD0-ADD8-72B36A10EA04}" destId="{F963FB0D-A456-4D69-87FA-6B2C1D971289}" srcOrd="3" destOrd="0" presId="urn:microsoft.com/office/officeart/2008/layout/AlternatingHexagons"/>
    <dgm:cxn modelId="{2126CB35-266F-4680-96E2-DE8BD904E8DB}" type="presParOf" srcId="{0E947D43-8929-4FD0-ADD8-72B36A10EA04}" destId="{C5D83F5B-7D72-4244-B10C-C289B1B28396}" srcOrd="4" destOrd="0" presId="urn:microsoft.com/office/officeart/2008/layout/AlternatingHexagons"/>
    <dgm:cxn modelId="{180467EF-C2E2-441D-BC26-28D14113DB93}" type="presParOf" srcId="{8E177400-B3CE-4B43-BA6A-F69D878141AE}" destId="{1F89BA7E-A97D-462A-A009-7EB8E4C17793}" srcOrd="1" destOrd="0" presId="urn:microsoft.com/office/officeart/2008/layout/AlternatingHexagons"/>
    <dgm:cxn modelId="{92828A0B-E9A0-456B-A52B-F98B4ACFFF31}" type="presParOf" srcId="{8E177400-B3CE-4B43-BA6A-F69D878141AE}" destId="{761295E0-4CF8-48C6-B877-0DFD9C320DF7}" srcOrd="2" destOrd="0" presId="urn:microsoft.com/office/officeart/2008/layout/AlternatingHexagons"/>
    <dgm:cxn modelId="{77656EC9-3C3C-4307-BE3E-9E543E2C45D4}" type="presParOf" srcId="{761295E0-4CF8-48C6-B877-0DFD9C320DF7}" destId="{65A41FFA-67AE-44B3-9AD6-C793674C6DF5}" srcOrd="0" destOrd="0" presId="urn:microsoft.com/office/officeart/2008/layout/AlternatingHexagons"/>
    <dgm:cxn modelId="{2F4D867B-645F-40B2-9F29-95EE28CBB7DF}" type="presParOf" srcId="{761295E0-4CF8-48C6-B877-0DFD9C320DF7}" destId="{649F7664-CF4D-4851-BB29-79706981735D}" srcOrd="1" destOrd="0" presId="urn:microsoft.com/office/officeart/2008/layout/AlternatingHexagons"/>
    <dgm:cxn modelId="{3B1E656C-E7A4-4908-8096-D23B7135B502}" type="presParOf" srcId="{761295E0-4CF8-48C6-B877-0DFD9C320DF7}" destId="{78E97DBA-4CA2-4636-9338-98FFA3799B3A}" srcOrd="2" destOrd="0" presId="urn:microsoft.com/office/officeart/2008/layout/AlternatingHexagons"/>
    <dgm:cxn modelId="{25E5F0A1-C4E0-4F59-B877-B2978D73AFF1}" type="presParOf" srcId="{761295E0-4CF8-48C6-B877-0DFD9C320DF7}" destId="{6B2DAFFA-709E-49CE-951D-A95FA8387785}" srcOrd="3" destOrd="0" presId="urn:microsoft.com/office/officeart/2008/layout/AlternatingHexagons"/>
    <dgm:cxn modelId="{5DA24B47-B1C0-41BD-8EE7-18979B2025D1}" type="presParOf" srcId="{761295E0-4CF8-48C6-B877-0DFD9C320DF7}" destId="{0551B15B-0B8C-4183-AFC0-F04F7883A219}" srcOrd="4" destOrd="0" presId="urn:microsoft.com/office/officeart/2008/layout/AlternatingHexagons"/>
    <dgm:cxn modelId="{2CD69666-F0D3-488C-9013-0C68A165D31E}" type="presParOf" srcId="{8E177400-B3CE-4B43-BA6A-F69D878141AE}" destId="{0B4AC0F6-09D0-4253-8A49-A9C4538854E1}" srcOrd="3" destOrd="0" presId="urn:microsoft.com/office/officeart/2008/layout/AlternatingHexagons"/>
    <dgm:cxn modelId="{C6AB613D-CBDB-41FB-BC72-BC177A8680B6}" type="presParOf" srcId="{8E177400-B3CE-4B43-BA6A-F69D878141AE}" destId="{B3AE9DC9-F6BD-4B08-8484-2D801BC59689}" srcOrd="4" destOrd="0" presId="urn:microsoft.com/office/officeart/2008/layout/AlternatingHexagons"/>
    <dgm:cxn modelId="{F8A35ADB-2E5B-419B-852B-E5F50EFDB190}" type="presParOf" srcId="{B3AE9DC9-F6BD-4B08-8484-2D801BC59689}" destId="{846304CB-95F1-4BEF-A154-3B87543190A6}" srcOrd="0" destOrd="0" presId="urn:microsoft.com/office/officeart/2008/layout/AlternatingHexagons"/>
    <dgm:cxn modelId="{247C2C55-AB8C-4034-A64A-16AE5A4A7EBD}" type="presParOf" srcId="{B3AE9DC9-F6BD-4B08-8484-2D801BC59689}" destId="{7BADAD71-A87A-4C7B-83D3-F30143A1FC02}" srcOrd="1" destOrd="0" presId="urn:microsoft.com/office/officeart/2008/layout/AlternatingHexagons"/>
    <dgm:cxn modelId="{D5935BE1-135F-485A-ACA3-D06E08E7BB18}" type="presParOf" srcId="{B3AE9DC9-F6BD-4B08-8484-2D801BC59689}" destId="{46EE9FDD-00BB-4DDE-83AC-4039FF04BC1E}" srcOrd="2" destOrd="0" presId="urn:microsoft.com/office/officeart/2008/layout/AlternatingHexagons"/>
    <dgm:cxn modelId="{FCCB078C-6202-4175-9FAA-91B6AEEFA462}" type="presParOf" srcId="{B3AE9DC9-F6BD-4B08-8484-2D801BC59689}" destId="{64E80DF0-4F79-4B05-A364-7CBB933AE8EB}" srcOrd="3" destOrd="0" presId="urn:microsoft.com/office/officeart/2008/layout/AlternatingHexagons"/>
    <dgm:cxn modelId="{0E131E4C-D544-4203-A200-CE1476F63AB1}" type="presParOf" srcId="{B3AE9DC9-F6BD-4B08-8484-2D801BC59689}" destId="{38379DA2-8135-438B-BDCD-887CEE54980C}" srcOrd="4" destOrd="0" presId="urn:microsoft.com/office/officeart/2008/layout/AlternatingHexagon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EA36125-2936-4467-96D7-CA5E1AE2B5B4}" type="doc">
      <dgm:prSet loTypeId="urn:microsoft.com/office/officeart/2016/7/layout/BasicLinearProcessNumbered" loCatId="process" qsTypeId="urn:microsoft.com/office/officeart/2005/8/quickstyle/simple1" qsCatId="simple" csTypeId="urn:microsoft.com/office/officeart/2005/8/colors/colorful5" csCatId="colorful"/>
      <dgm:spPr/>
      <dgm:t>
        <a:bodyPr/>
        <a:lstStyle/>
        <a:p>
          <a:endParaRPr/>
        </a:p>
      </dgm:t>
    </dgm:pt>
    <dgm:pt modelId="{F555CCAB-C646-476D-ADC0-0C0018FE26CA}">
      <dgm:prSet/>
      <dgm:spPr/>
      <dgm:t>
        <a:bodyPr/>
        <a:lstStyle/>
        <a:p>
          <a:pPr algn="ctr"/>
          <a:r>
            <a:t>Déterminer la nécessité d'un changement </a:t>
          </a:r>
        </a:p>
      </dgm:t>
    </dgm:pt>
    <dgm:pt modelId="{196816FD-2DF9-41C0-B872-88FF05118BCB}" type="parTrans" cxnId="{FAADF245-93D8-4392-B65A-10687229778C}">
      <dgm:prSet/>
      <dgm:spPr/>
      <dgm:t>
        <a:bodyPr/>
        <a:lstStyle/>
        <a:p>
          <a:pPr algn="ctr"/>
          <a:endParaRPr/>
        </a:p>
      </dgm:t>
    </dgm:pt>
    <dgm:pt modelId="{CB42D35E-1C0B-4F68-B57B-B428D4C34298}" type="sibTrans" cxnId="{FAADF245-93D8-4392-B65A-10687229778C}">
      <dgm:prSet phldrT="1" phldr="0"/>
      <dgm:spPr/>
      <dgm:t>
        <a:bodyPr/>
        <a:lstStyle/>
        <a:p>
          <a:pPr algn="ctr"/>
          <a:r>
            <a:t>1</a:t>
          </a:r>
        </a:p>
      </dgm:t>
    </dgm:pt>
    <dgm:pt modelId="{6C7F6520-7C4F-42A6-B8F4-A20054B63FB2}">
      <dgm:prSet/>
      <dgm:spPr/>
      <dgm:t>
        <a:bodyPr/>
        <a:lstStyle/>
        <a:p>
          <a:pPr algn="ctr"/>
          <a:r>
            <a:t>Planifier le changement </a:t>
          </a:r>
        </a:p>
      </dgm:t>
    </dgm:pt>
    <dgm:pt modelId="{F2DD6B22-7CED-4AA9-B87A-3BB1D8B5737B}" type="parTrans" cxnId="{D03AA21F-B2E0-4BBF-9DC6-6B421E5FC28F}">
      <dgm:prSet/>
      <dgm:spPr/>
      <dgm:t>
        <a:bodyPr/>
        <a:lstStyle/>
        <a:p>
          <a:pPr algn="ctr"/>
          <a:endParaRPr/>
        </a:p>
      </dgm:t>
    </dgm:pt>
    <dgm:pt modelId="{6BD2AA5C-5A2C-43CA-8BA1-23BF80ACDA6F}" type="sibTrans" cxnId="{D03AA21F-B2E0-4BBF-9DC6-6B421E5FC28F}">
      <dgm:prSet phldrT="2" phldr="0"/>
      <dgm:spPr/>
      <dgm:t>
        <a:bodyPr/>
        <a:lstStyle/>
        <a:p>
          <a:pPr algn="ctr"/>
          <a:r>
            <a:t>2</a:t>
          </a:r>
        </a:p>
      </dgm:t>
    </dgm:pt>
    <dgm:pt modelId="{A3659662-2A63-4CA1-8089-768E1E126320}">
      <dgm:prSet/>
      <dgm:spPr/>
      <dgm:t>
        <a:bodyPr/>
        <a:lstStyle/>
        <a:p>
          <a:pPr algn="ctr"/>
          <a:r>
            <a:t>Mettre en œuvre le changement </a:t>
          </a:r>
        </a:p>
      </dgm:t>
    </dgm:pt>
    <dgm:pt modelId="{77A338EF-839C-431E-B79C-3EE353B82AD8}" type="parTrans" cxnId="{27EB6CEA-0238-456D-B04F-3D6D8D37C19D}">
      <dgm:prSet/>
      <dgm:spPr/>
      <dgm:t>
        <a:bodyPr/>
        <a:lstStyle/>
        <a:p>
          <a:pPr algn="ctr"/>
          <a:endParaRPr/>
        </a:p>
      </dgm:t>
    </dgm:pt>
    <dgm:pt modelId="{F02B2BC5-A01D-4ABE-801A-08F8C9CB13E6}" type="sibTrans" cxnId="{27EB6CEA-0238-456D-B04F-3D6D8D37C19D}">
      <dgm:prSet phldrT="3" phldr="0"/>
      <dgm:spPr/>
      <dgm:t>
        <a:bodyPr/>
        <a:lstStyle/>
        <a:p>
          <a:pPr algn="ctr"/>
          <a:r>
            <a:t>3</a:t>
          </a:r>
        </a:p>
      </dgm:t>
    </dgm:pt>
    <dgm:pt modelId="{FDBB67D3-8FDC-4B07-B6D9-D9EDADBCD7EB}">
      <dgm:prSet/>
      <dgm:spPr/>
      <dgm:t>
        <a:bodyPr/>
        <a:lstStyle/>
        <a:p>
          <a:pPr algn="ctr"/>
          <a:r>
            <a:t>Gérer la transition </a:t>
          </a:r>
        </a:p>
      </dgm:t>
    </dgm:pt>
    <dgm:pt modelId="{A475C65E-25D8-43E6-BE8A-36BF0049605C}" type="parTrans" cxnId="{9058A9A9-A296-42F2-B0A1-04DDC420B7D4}">
      <dgm:prSet/>
      <dgm:spPr/>
      <dgm:t>
        <a:bodyPr/>
        <a:lstStyle/>
        <a:p>
          <a:pPr algn="ctr"/>
          <a:endParaRPr/>
        </a:p>
      </dgm:t>
    </dgm:pt>
    <dgm:pt modelId="{FFDE70B0-A626-4442-8398-2846B625F2B6}" type="sibTrans" cxnId="{9058A9A9-A296-42F2-B0A1-04DDC420B7D4}">
      <dgm:prSet phldrT="4" phldr="0"/>
      <dgm:spPr/>
      <dgm:t>
        <a:bodyPr/>
        <a:lstStyle/>
        <a:p>
          <a:pPr algn="ctr"/>
          <a:r>
            <a:t>4</a:t>
          </a:r>
        </a:p>
      </dgm:t>
    </dgm:pt>
    <dgm:pt modelId="{C0BFE678-14DB-4F78-85B0-626910DFECA6}">
      <dgm:prSet/>
      <dgm:spPr/>
      <dgm:t>
        <a:bodyPr/>
        <a:lstStyle/>
        <a:p>
          <a:pPr algn="ctr"/>
          <a:r>
            <a:t>Maintenir le cap du changement au fil du temps </a:t>
          </a:r>
        </a:p>
      </dgm:t>
    </dgm:pt>
    <dgm:pt modelId="{67ED2E63-1F46-4EDD-8C9F-E0957988BED9}" type="parTrans" cxnId="{408D999B-AA09-4FA1-AB02-866CAB5ADFAC}">
      <dgm:prSet/>
      <dgm:spPr/>
      <dgm:t>
        <a:bodyPr/>
        <a:lstStyle/>
        <a:p>
          <a:pPr algn="ctr"/>
          <a:endParaRPr/>
        </a:p>
      </dgm:t>
    </dgm:pt>
    <dgm:pt modelId="{5466A947-C268-4857-A072-68E6558FC180}" type="sibTrans" cxnId="{408D999B-AA09-4FA1-AB02-866CAB5ADFAC}">
      <dgm:prSet phldrT="5" phldr="0"/>
      <dgm:spPr/>
      <dgm:t>
        <a:bodyPr/>
        <a:lstStyle/>
        <a:p>
          <a:pPr algn="ctr"/>
          <a:r>
            <a:t>5</a:t>
          </a:r>
        </a:p>
      </dgm:t>
    </dgm:pt>
    <dgm:pt modelId="{3D64B1FF-7D5F-4AC9-BA28-E877A2206140}" type="pres">
      <dgm:prSet presAssocID="{7EA36125-2936-4467-96D7-CA5E1AE2B5B4}" presName="Name0" presStyleCnt="0">
        <dgm:presLayoutVars>
          <dgm:animLvl val="lvl"/>
          <dgm:resizeHandles val="exact"/>
        </dgm:presLayoutVars>
      </dgm:prSet>
      <dgm:spPr/>
    </dgm:pt>
    <dgm:pt modelId="{79B3A9F8-76B4-489B-B8CC-8E5AA135F314}" type="pres">
      <dgm:prSet presAssocID="{F555CCAB-C646-476D-ADC0-0C0018FE26CA}" presName="compositeNode" presStyleCnt="0">
        <dgm:presLayoutVars>
          <dgm:bulletEnabled val="1"/>
        </dgm:presLayoutVars>
      </dgm:prSet>
      <dgm:spPr/>
    </dgm:pt>
    <dgm:pt modelId="{C86FCC01-08CD-41EB-B4C7-288C4BF1B57E}" type="pres">
      <dgm:prSet presAssocID="{F555CCAB-C646-476D-ADC0-0C0018FE26CA}" presName="bgRect" presStyleLbl="bgAccFollowNode1" presStyleIdx="0" presStyleCnt="5"/>
      <dgm:spPr/>
    </dgm:pt>
    <dgm:pt modelId="{99859B97-1716-433A-9A1E-8A6C61E863FA}" type="pres">
      <dgm:prSet presAssocID="{CB42D35E-1C0B-4F68-B57B-B428D4C34298}" presName="sibTransNodeCircle" presStyleLbl="alignNode1" presStyleIdx="0" presStyleCnt="10">
        <dgm:presLayoutVars>
          <dgm:chMax val="0"/>
          <dgm:bulletEnabled/>
        </dgm:presLayoutVars>
      </dgm:prSet>
      <dgm:spPr/>
    </dgm:pt>
    <dgm:pt modelId="{8B63D54A-EB0D-44C4-911B-949C16CD0A0C}" type="pres">
      <dgm:prSet presAssocID="{F555CCAB-C646-476D-ADC0-0C0018FE26CA}" presName="bottomLine" presStyleLbl="alignNode1" presStyleIdx="1" presStyleCnt="10">
        <dgm:presLayoutVars/>
      </dgm:prSet>
      <dgm:spPr/>
    </dgm:pt>
    <dgm:pt modelId="{B9EF505F-F487-4C3F-A5C2-1AE08BC4F98F}" type="pres">
      <dgm:prSet presAssocID="{F555CCAB-C646-476D-ADC0-0C0018FE26CA}" presName="nodeText" presStyleLbl="bgAccFollowNode1" presStyleIdx="0" presStyleCnt="5">
        <dgm:presLayoutVars>
          <dgm:bulletEnabled val="1"/>
        </dgm:presLayoutVars>
      </dgm:prSet>
      <dgm:spPr/>
    </dgm:pt>
    <dgm:pt modelId="{4CA21AAC-1E89-4162-97A7-F73772D137BE}" type="pres">
      <dgm:prSet presAssocID="{CB42D35E-1C0B-4F68-B57B-B428D4C34298}" presName="sibTrans" presStyleCnt="0"/>
      <dgm:spPr/>
    </dgm:pt>
    <dgm:pt modelId="{74A67476-E2E4-45DA-942A-066588E4811F}" type="pres">
      <dgm:prSet presAssocID="{6C7F6520-7C4F-42A6-B8F4-A20054B63FB2}" presName="compositeNode" presStyleCnt="0">
        <dgm:presLayoutVars>
          <dgm:bulletEnabled val="1"/>
        </dgm:presLayoutVars>
      </dgm:prSet>
      <dgm:spPr/>
    </dgm:pt>
    <dgm:pt modelId="{46822357-E10A-440F-A018-1DAA49AD8C97}" type="pres">
      <dgm:prSet presAssocID="{6C7F6520-7C4F-42A6-B8F4-A20054B63FB2}" presName="bgRect" presStyleLbl="bgAccFollowNode1" presStyleIdx="1" presStyleCnt="5"/>
      <dgm:spPr/>
    </dgm:pt>
    <dgm:pt modelId="{B4F2D4A9-7678-4C55-949B-439585022201}" type="pres">
      <dgm:prSet presAssocID="{6BD2AA5C-5A2C-43CA-8BA1-23BF80ACDA6F}" presName="sibTransNodeCircle" presStyleLbl="alignNode1" presStyleIdx="2" presStyleCnt="10">
        <dgm:presLayoutVars>
          <dgm:chMax val="0"/>
          <dgm:bulletEnabled/>
        </dgm:presLayoutVars>
      </dgm:prSet>
      <dgm:spPr/>
    </dgm:pt>
    <dgm:pt modelId="{4AE9BD95-B7C3-4FB9-B572-27F878672193}" type="pres">
      <dgm:prSet presAssocID="{6C7F6520-7C4F-42A6-B8F4-A20054B63FB2}" presName="bottomLine" presStyleLbl="alignNode1" presStyleIdx="3" presStyleCnt="10">
        <dgm:presLayoutVars/>
      </dgm:prSet>
      <dgm:spPr/>
    </dgm:pt>
    <dgm:pt modelId="{CA6F7FE9-7DD5-4E4B-873F-BED610A73501}" type="pres">
      <dgm:prSet presAssocID="{6C7F6520-7C4F-42A6-B8F4-A20054B63FB2}" presName="nodeText" presStyleLbl="bgAccFollowNode1" presStyleIdx="1" presStyleCnt="5">
        <dgm:presLayoutVars>
          <dgm:bulletEnabled val="1"/>
        </dgm:presLayoutVars>
      </dgm:prSet>
      <dgm:spPr/>
    </dgm:pt>
    <dgm:pt modelId="{51B1EE73-5227-4FD0-9F19-C85CF761E5A4}" type="pres">
      <dgm:prSet presAssocID="{6BD2AA5C-5A2C-43CA-8BA1-23BF80ACDA6F}" presName="sibTrans" presStyleCnt="0"/>
      <dgm:spPr/>
    </dgm:pt>
    <dgm:pt modelId="{09A75E47-4A1D-4A87-8B85-6B01F940AFEF}" type="pres">
      <dgm:prSet presAssocID="{A3659662-2A63-4CA1-8089-768E1E126320}" presName="compositeNode" presStyleCnt="0">
        <dgm:presLayoutVars>
          <dgm:bulletEnabled val="1"/>
        </dgm:presLayoutVars>
      </dgm:prSet>
      <dgm:spPr/>
    </dgm:pt>
    <dgm:pt modelId="{0CDE4815-55A9-4219-ADC6-EB59A14E9C01}" type="pres">
      <dgm:prSet presAssocID="{A3659662-2A63-4CA1-8089-768E1E126320}" presName="bgRect" presStyleLbl="bgAccFollowNode1" presStyleIdx="2" presStyleCnt="5"/>
      <dgm:spPr/>
    </dgm:pt>
    <dgm:pt modelId="{A592C2F0-5094-470A-B4DC-AEEADED0BC73}" type="pres">
      <dgm:prSet presAssocID="{F02B2BC5-A01D-4ABE-801A-08F8C9CB13E6}" presName="sibTransNodeCircle" presStyleLbl="alignNode1" presStyleIdx="4" presStyleCnt="10">
        <dgm:presLayoutVars>
          <dgm:chMax val="0"/>
          <dgm:bulletEnabled/>
        </dgm:presLayoutVars>
      </dgm:prSet>
      <dgm:spPr/>
    </dgm:pt>
    <dgm:pt modelId="{C9DDF0A8-0C19-4E5F-9DAD-77FA82576645}" type="pres">
      <dgm:prSet presAssocID="{A3659662-2A63-4CA1-8089-768E1E126320}" presName="bottomLine" presStyleLbl="alignNode1" presStyleIdx="5" presStyleCnt="10">
        <dgm:presLayoutVars/>
      </dgm:prSet>
      <dgm:spPr/>
    </dgm:pt>
    <dgm:pt modelId="{71CEACA9-7996-46CA-B7A7-7B8784E2C627}" type="pres">
      <dgm:prSet presAssocID="{A3659662-2A63-4CA1-8089-768E1E126320}" presName="nodeText" presStyleLbl="bgAccFollowNode1" presStyleIdx="2" presStyleCnt="5">
        <dgm:presLayoutVars>
          <dgm:bulletEnabled val="1"/>
        </dgm:presLayoutVars>
      </dgm:prSet>
      <dgm:spPr/>
    </dgm:pt>
    <dgm:pt modelId="{11239402-4B47-46BC-A2B5-DC50A36782FB}" type="pres">
      <dgm:prSet presAssocID="{F02B2BC5-A01D-4ABE-801A-08F8C9CB13E6}" presName="sibTrans" presStyleCnt="0"/>
      <dgm:spPr/>
    </dgm:pt>
    <dgm:pt modelId="{D1E30D60-86A6-43F1-AA07-1C16773A2FD1}" type="pres">
      <dgm:prSet presAssocID="{FDBB67D3-8FDC-4B07-B6D9-D9EDADBCD7EB}" presName="compositeNode" presStyleCnt="0">
        <dgm:presLayoutVars>
          <dgm:bulletEnabled val="1"/>
        </dgm:presLayoutVars>
      </dgm:prSet>
      <dgm:spPr/>
    </dgm:pt>
    <dgm:pt modelId="{BB7E2A29-73B6-434D-9C54-B392300B0A44}" type="pres">
      <dgm:prSet presAssocID="{FDBB67D3-8FDC-4B07-B6D9-D9EDADBCD7EB}" presName="bgRect" presStyleLbl="bgAccFollowNode1" presStyleIdx="3" presStyleCnt="5"/>
      <dgm:spPr/>
    </dgm:pt>
    <dgm:pt modelId="{F975E8A5-4365-4B2C-B0CB-8A1F620B67B0}" type="pres">
      <dgm:prSet presAssocID="{FFDE70B0-A626-4442-8398-2846B625F2B6}" presName="sibTransNodeCircle" presStyleLbl="alignNode1" presStyleIdx="6" presStyleCnt="10">
        <dgm:presLayoutVars>
          <dgm:chMax val="0"/>
          <dgm:bulletEnabled/>
        </dgm:presLayoutVars>
      </dgm:prSet>
      <dgm:spPr/>
    </dgm:pt>
    <dgm:pt modelId="{E165776B-A457-499A-9D0C-1BC48E81E04D}" type="pres">
      <dgm:prSet presAssocID="{FDBB67D3-8FDC-4B07-B6D9-D9EDADBCD7EB}" presName="bottomLine" presStyleLbl="alignNode1" presStyleIdx="7" presStyleCnt="10">
        <dgm:presLayoutVars/>
      </dgm:prSet>
      <dgm:spPr/>
    </dgm:pt>
    <dgm:pt modelId="{0B224BF0-F89D-4CAC-95BB-C876B5E14E64}" type="pres">
      <dgm:prSet presAssocID="{FDBB67D3-8FDC-4B07-B6D9-D9EDADBCD7EB}" presName="nodeText" presStyleLbl="bgAccFollowNode1" presStyleIdx="3" presStyleCnt="5">
        <dgm:presLayoutVars>
          <dgm:bulletEnabled val="1"/>
        </dgm:presLayoutVars>
      </dgm:prSet>
      <dgm:spPr/>
    </dgm:pt>
    <dgm:pt modelId="{41B28B19-6C3A-4C70-868C-B7DC3B32311E}" type="pres">
      <dgm:prSet presAssocID="{FFDE70B0-A626-4442-8398-2846B625F2B6}" presName="sibTrans" presStyleCnt="0"/>
      <dgm:spPr/>
    </dgm:pt>
    <dgm:pt modelId="{77CABF3D-F44A-4114-9A04-0AE10BCEF027}" type="pres">
      <dgm:prSet presAssocID="{C0BFE678-14DB-4F78-85B0-626910DFECA6}" presName="compositeNode" presStyleCnt="0">
        <dgm:presLayoutVars>
          <dgm:bulletEnabled val="1"/>
        </dgm:presLayoutVars>
      </dgm:prSet>
      <dgm:spPr/>
    </dgm:pt>
    <dgm:pt modelId="{900A4391-1510-496F-AC6E-5F55418F516A}" type="pres">
      <dgm:prSet presAssocID="{C0BFE678-14DB-4F78-85B0-626910DFECA6}" presName="bgRect" presStyleLbl="bgAccFollowNode1" presStyleIdx="4" presStyleCnt="5"/>
      <dgm:spPr/>
    </dgm:pt>
    <dgm:pt modelId="{B3041133-8FDC-4CA1-8995-35BF2B95D4CC}" type="pres">
      <dgm:prSet presAssocID="{5466A947-C268-4857-A072-68E6558FC180}" presName="sibTransNodeCircle" presStyleLbl="alignNode1" presStyleIdx="8" presStyleCnt="10">
        <dgm:presLayoutVars>
          <dgm:chMax val="0"/>
          <dgm:bulletEnabled/>
        </dgm:presLayoutVars>
      </dgm:prSet>
      <dgm:spPr/>
    </dgm:pt>
    <dgm:pt modelId="{40683D09-A2B7-453F-9016-19BC2FD9F287}" type="pres">
      <dgm:prSet presAssocID="{C0BFE678-14DB-4F78-85B0-626910DFECA6}" presName="bottomLine" presStyleLbl="alignNode1" presStyleIdx="9" presStyleCnt="10">
        <dgm:presLayoutVars/>
      </dgm:prSet>
      <dgm:spPr/>
    </dgm:pt>
    <dgm:pt modelId="{660ECE6D-0A2A-404E-820E-D4951AB1F8D1}" type="pres">
      <dgm:prSet presAssocID="{C0BFE678-14DB-4F78-85B0-626910DFECA6}" presName="nodeText" presStyleLbl="bgAccFollowNode1" presStyleIdx="4" presStyleCnt="5">
        <dgm:presLayoutVars>
          <dgm:bulletEnabled val="1"/>
        </dgm:presLayoutVars>
      </dgm:prSet>
      <dgm:spPr/>
    </dgm:pt>
  </dgm:ptLst>
  <dgm:cxnLst>
    <dgm:cxn modelId="{D03AA21F-B2E0-4BBF-9DC6-6B421E5FC28F}" srcId="{7EA36125-2936-4467-96D7-CA5E1AE2B5B4}" destId="{6C7F6520-7C4F-42A6-B8F4-A20054B63FB2}" srcOrd="1" destOrd="0" parTransId="{F2DD6B22-7CED-4AA9-B87A-3BB1D8B5737B}" sibTransId="{6BD2AA5C-5A2C-43CA-8BA1-23BF80ACDA6F}"/>
    <dgm:cxn modelId="{B339DC2A-BE9E-4B5E-9A66-96F51353EAE6}" type="presOf" srcId="{6C7F6520-7C4F-42A6-B8F4-A20054B63FB2}" destId="{46822357-E10A-440F-A018-1DAA49AD8C97}" srcOrd="0" destOrd="0" presId="urn:microsoft.com/office/officeart/2016/7/layout/BasicLinearProcessNumbered"/>
    <dgm:cxn modelId="{7BDD3D3B-54ED-40ED-AE82-C0702CE2476A}" type="presOf" srcId="{FDBB67D3-8FDC-4B07-B6D9-D9EDADBCD7EB}" destId="{0B224BF0-F89D-4CAC-95BB-C876B5E14E64}" srcOrd="1" destOrd="0" presId="urn:microsoft.com/office/officeart/2016/7/layout/BasicLinearProcessNumbered"/>
    <dgm:cxn modelId="{FAADF245-93D8-4392-B65A-10687229778C}" srcId="{7EA36125-2936-4467-96D7-CA5E1AE2B5B4}" destId="{F555CCAB-C646-476D-ADC0-0C0018FE26CA}" srcOrd="0" destOrd="0" parTransId="{196816FD-2DF9-41C0-B872-88FF05118BCB}" sibTransId="{CB42D35E-1C0B-4F68-B57B-B428D4C34298}"/>
    <dgm:cxn modelId="{8E57DF67-B869-4DDB-A5C1-A76F679807FF}" type="presOf" srcId="{6C7F6520-7C4F-42A6-B8F4-A20054B63FB2}" destId="{CA6F7FE9-7DD5-4E4B-873F-BED610A73501}" srcOrd="1" destOrd="0" presId="urn:microsoft.com/office/officeart/2016/7/layout/BasicLinearProcessNumbered"/>
    <dgm:cxn modelId="{8E898779-4287-4B1F-9DCA-AAF577D0091D}" type="presOf" srcId="{F555CCAB-C646-476D-ADC0-0C0018FE26CA}" destId="{C86FCC01-08CD-41EB-B4C7-288C4BF1B57E}" srcOrd="0" destOrd="0" presId="urn:microsoft.com/office/officeart/2016/7/layout/BasicLinearProcessNumbered"/>
    <dgm:cxn modelId="{309DA87E-1939-4BAB-9916-63D197636996}" type="presOf" srcId="{CB42D35E-1C0B-4F68-B57B-B428D4C34298}" destId="{99859B97-1716-433A-9A1E-8A6C61E863FA}" srcOrd="0" destOrd="0" presId="urn:microsoft.com/office/officeart/2016/7/layout/BasicLinearProcessNumbered"/>
    <dgm:cxn modelId="{41428F7F-C236-4418-9452-9876E49E711E}" type="presOf" srcId="{A3659662-2A63-4CA1-8089-768E1E126320}" destId="{71CEACA9-7996-46CA-B7A7-7B8784E2C627}" srcOrd="1" destOrd="0" presId="urn:microsoft.com/office/officeart/2016/7/layout/BasicLinearProcessNumbered"/>
    <dgm:cxn modelId="{7378628E-B406-4A1A-B893-4E3FCDCC867F}" type="presOf" srcId="{6BD2AA5C-5A2C-43CA-8BA1-23BF80ACDA6F}" destId="{B4F2D4A9-7678-4C55-949B-439585022201}" srcOrd="0" destOrd="0" presId="urn:microsoft.com/office/officeart/2016/7/layout/BasicLinearProcessNumbered"/>
    <dgm:cxn modelId="{1756CF92-4D1A-4D44-BFC0-DE1F5977580D}" type="presOf" srcId="{F555CCAB-C646-476D-ADC0-0C0018FE26CA}" destId="{B9EF505F-F487-4C3F-A5C2-1AE08BC4F98F}" srcOrd="1" destOrd="0" presId="urn:microsoft.com/office/officeart/2016/7/layout/BasicLinearProcessNumbered"/>
    <dgm:cxn modelId="{408D999B-AA09-4FA1-AB02-866CAB5ADFAC}" srcId="{7EA36125-2936-4467-96D7-CA5E1AE2B5B4}" destId="{C0BFE678-14DB-4F78-85B0-626910DFECA6}" srcOrd="4" destOrd="0" parTransId="{67ED2E63-1F46-4EDD-8C9F-E0957988BED9}" sibTransId="{5466A947-C268-4857-A072-68E6558FC180}"/>
    <dgm:cxn modelId="{689A999D-98F6-4C96-B96F-80A0E61166B9}" type="presOf" srcId="{FDBB67D3-8FDC-4B07-B6D9-D9EDADBCD7EB}" destId="{BB7E2A29-73B6-434D-9C54-B392300B0A44}" srcOrd="0" destOrd="0" presId="urn:microsoft.com/office/officeart/2016/7/layout/BasicLinearProcessNumbered"/>
    <dgm:cxn modelId="{34009CA5-0DFB-4B5C-9B24-AC4CF18AC611}" type="presOf" srcId="{F02B2BC5-A01D-4ABE-801A-08F8C9CB13E6}" destId="{A592C2F0-5094-470A-B4DC-AEEADED0BC73}" srcOrd="0" destOrd="0" presId="urn:microsoft.com/office/officeart/2016/7/layout/BasicLinearProcessNumbered"/>
    <dgm:cxn modelId="{9058A9A9-A296-42F2-B0A1-04DDC420B7D4}" srcId="{7EA36125-2936-4467-96D7-CA5E1AE2B5B4}" destId="{FDBB67D3-8FDC-4B07-B6D9-D9EDADBCD7EB}" srcOrd="3" destOrd="0" parTransId="{A475C65E-25D8-43E6-BE8A-36BF0049605C}" sibTransId="{FFDE70B0-A626-4442-8398-2846B625F2B6}"/>
    <dgm:cxn modelId="{156ECDAF-FD11-4E36-A1F2-5FB5EBBB9481}" type="presOf" srcId="{5466A947-C268-4857-A072-68E6558FC180}" destId="{B3041133-8FDC-4CA1-8995-35BF2B95D4CC}" srcOrd="0" destOrd="0" presId="urn:microsoft.com/office/officeart/2016/7/layout/BasicLinearProcessNumbered"/>
    <dgm:cxn modelId="{000153BC-5873-4B08-88BE-F1312C670139}" type="presOf" srcId="{C0BFE678-14DB-4F78-85B0-626910DFECA6}" destId="{900A4391-1510-496F-AC6E-5F55418F516A}" srcOrd="0" destOrd="0" presId="urn:microsoft.com/office/officeart/2016/7/layout/BasicLinearProcessNumbered"/>
    <dgm:cxn modelId="{CB0CFFC3-239A-47F4-8F70-12FFA84429A5}" type="presOf" srcId="{FFDE70B0-A626-4442-8398-2846B625F2B6}" destId="{F975E8A5-4365-4B2C-B0CB-8A1F620B67B0}" srcOrd="0" destOrd="0" presId="urn:microsoft.com/office/officeart/2016/7/layout/BasicLinearProcessNumbered"/>
    <dgm:cxn modelId="{0C0CF0CF-C71A-45EB-A066-7F7901FD9AFE}" type="presOf" srcId="{C0BFE678-14DB-4F78-85B0-626910DFECA6}" destId="{660ECE6D-0A2A-404E-820E-D4951AB1F8D1}" srcOrd="1" destOrd="0" presId="urn:microsoft.com/office/officeart/2016/7/layout/BasicLinearProcessNumbered"/>
    <dgm:cxn modelId="{27EB6CEA-0238-456D-B04F-3D6D8D37C19D}" srcId="{7EA36125-2936-4467-96D7-CA5E1AE2B5B4}" destId="{A3659662-2A63-4CA1-8089-768E1E126320}" srcOrd="2" destOrd="0" parTransId="{77A338EF-839C-431E-B79C-3EE353B82AD8}" sibTransId="{F02B2BC5-A01D-4ABE-801A-08F8C9CB13E6}"/>
    <dgm:cxn modelId="{627CD8ED-3199-45CA-9E42-DE058394C8D4}" type="presOf" srcId="{7EA36125-2936-4467-96D7-CA5E1AE2B5B4}" destId="{3D64B1FF-7D5F-4AC9-BA28-E877A2206140}" srcOrd="0" destOrd="0" presId="urn:microsoft.com/office/officeart/2016/7/layout/BasicLinearProcessNumbered"/>
    <dgm:cxn modelId="{8B9E50F2-8273-4238-91BC-0191EC4E0F72}" type="presOf" srcId="{A3659662-2A63-4CA1-8089-768E1E126320}" destId="{0CDE4815-55A9-4219-ADC6-EB59A14E9C01}" srcOrd="0" destOrd="0" presId="urn:microsoft.com/office/officeart/2016/7/layout/BasicLinearProcessNumbered"/>
    <dgm:cxn modelId="{BE73F418-CE04-4646-BE8F-FB1FE84B92A9}" type="presParOf" srcId="{3D64B1FF-7D5F-4AC9-BA28-E877A2206140}" destId="{79B3A9F8-76B4-489B-B8CC-8E5AA135F314}" srcOrd="0" destOrd="0" presId="urn:microsoft.com/office/officeart/2016/7/layout/BasicLinearProcessNumbered"/>
    <dgm:cxn modelId="{2E6E6125-926E-44D2-A667-BC8A307E8853}" type="presParOf" srcId="{79B3A9F8-76B4-489B-B8CC-8E5AA135F314}" destId="{C86FCC01-08CD-41EB-B4C7-288C4BF1B57E}" srcOrd="0" destOrd="0" presId="urn:microsoft.com/office/officeart/2016/7/layout/BasicLinearProcessNumbered"/>
    <dgm:cxn modelId="{6515EFA5-4B70-400B-9F6D-8042DEEE7949}" type="presParOf" srcId="{79B3A9F8-76B4-489B-B8CC-8E5AA135F314}" destId="{99859B97-1716-433A-9A1E-8A6C61E863FA}" srcOrd="1" destOrd="0" presId="urn:microsoft.com/office/officeart/2016/7/layout/BasicLinearProcessNumbered"/>
    <dgm:cxn modelId="{9B2239D9-6A97-49DC-A969-A8EC05D065C9}" type="presParOf" srcId="{79B3A9F8-76B4-489B-B8CC-8E5AA135F314}" destId="{8B63D54A-EB0D-44C4-911B-949C16CD0A0C}" srcOrd="2" destOrd="0" presId="urn:microsoft.com/office/officeart/2016/7/layout/BasicLinearProcessNumbered"/>
    <dgm:cxn modelId="{BBF29470-A28C-4926-A569-0DD5C098322A}" type="presParOf" srcId="{79B3A9F8-76B4-489B-B8CC-8E5AA135F314}" destId="{B9EF505F-F487-4C3F-A5C2-1AE08BC4F98F}" srcOrd="3" destOrd="0" presId="urn:microsoft.com/office/officeart/2016/7/layout/BasicLinearProcessNumbered"/>
    <dgm:cxn modelId="{9B211177-5831-454B-9BFD-CF16C167DBD8}" type="presParOf" srcId="{3D64B1FF-7D5F-4AC9-BA28-E877A2206140}" destId="{4CA21AAC-1E89-4162-97A7-F73772D137BE}" srcOrd="1" destOrd="0" presId="urn:microsoft.com/office/officeart/2016/7/layout/BasicLinearProcessNumbered"/>
    <dgm:cxn modelId="{A67D48B9-97F6-4880-A6C7-FF90445589DF}" type="presParOf" srcId="{3D64B1FF-7D5F-4AC9-BA28-E877A2206140}" destId="{74A67476-E2E4-45DA-942A-066588E4811F}" srcOrd="2" destOrd="0" presId="urn:microsoft.com/office/officeart/2016/7/layout/BasicLinearProcessNumbered"/>
    <dgm:cxn modelId="{01577AC4-4229-4104-B9EF-876601D63D54}" type="presParOf" srcId="{74A67476-E2E4-45DA-942A-066588E4811F}" destId="{46822357-E10A-440F-A018-1DAA49AD8C97}" srcOrd="0" destOrd="0" presId="urn:microsoft.com/office/officeart/2016/7/layout/BasicLinearProcessNumbered"/>
    <dgm:cxn modelId="{20402044-311E-48FB-8F74-FDBB9B4D5F16}" type="presParOf" srcId="{74A67476-E2E4-45DA-942A-066588E4811F}" destId="{B4F2D4A9-7678-4C55-949B-439585022201}" srcOrd="1" destOrd="0" presId="urn:microsoft.com/office/officeart/2016/7/layout/BasicLinearProcessNumbered"/>
    <dgm:cxn modelId="{952AB990-A4CA-48F3-B4B1-026CB75B9C8D}" type="presParOf" srcId="{74A67476-E2E4-45DA-942A-066588E4811F}" destId="{4AE9BD95-B7C3-4FB9-B572-27F878672193}" srcOrd="2" destOrd="0" presId="urn:microsoft.com/office/officeart/2016/7/layout/BasicLinearProcessNumbered"/>
    <dgm:cxn modelId="{9D54134A-BD5E-45A9-AD8B-5B03D5F71A7A}" type="presParOf" srcId="{74A67476-E2E4-45DA-942A-066588E4811F}" destId="{CA6F7FE9-7DD5-4E4B-873F-BED610A73501}" srcOrd="3" destOrd="0" presId="urn:microsoft.com/office/officeart/2016/7/layout/BasicLinearProcessNumbered"/>
    <dgm:cxn modelId="{F1F15B25-5D2D-442E-9F78-D6E5524EE50B}" type="presParOf" srcId="{3D64B1FF-7D5F-4AC9-BA28-E877A2206140}" destId="{51B1EE73-5227-4FD0-9F19-C85CF761E5A4}" srcOrd="3" destOrd="0" presId="urn:microsoft.com/office/officeart/2016/7/layout/BasicLinearProcessNumbered"/>
    <dgm:cxn modelId="{764D3C4F-3CFE-4E70-91C1-B92243743124}" type="presParOf" srcId="{3D64B1FF-7D5F-4AC9-BA28-E877A2206140}" destId="{09A75E47-4A1D-4A87-8B85-6B01F940AFEF}" srcOrd="4" destOrd="0" presId="urn:microsoft.com/office/officeart/2016/7/layout/BasicLinearProcessNumbered"/>
    <dgm:cxn modelId="{6744A46C-02C8-4D41-9A2E-86D4390801F4}" type="presParOf" srcId="{09A75E47-4A1D-4A87-8B85-6B01F940AFEF}" destId="{0CDE4815-55A9-4219-ADC6-EB59A14E9C01}" srcOrd="0" destOrd="0" presId="urn:microsoft.com/office/officeart/2016/7/layout/BasicLinearProcessNumbered"/>
    <dgm:cxn modelId="{725E5F04-2987-46B5-8C52-9F19CC5F44A5}" type="presParOf" srcId="{09A75E47-4A1D-4A87-8B85-6B01F940AFEF}" destId="{A592C2F0-5094-470A-B4DC-AEEADED0BC73}" srcOrd="1" destOrd="0" presId="urn:microsoft.com/office/officeart/2016/7/layout/BasicLinearProcessNumbered"/>
    <dgm:cxn modelId="{E3B680FB-F276-495B-8D8C-1EA18E5ABA5F}" type="presParOf" srcId="{09A75E47-4A1D-4A87-8B85-6B01F940AFEF}" destId="{C9DDF0A8-0C19-4E5F-9DAD-77FA82576645}" srcOrd="2" destOrd="0" presId="urn:microsoft.com/office/officeart/2016/7/layout/BasicLinearProcessNumbered"/>
    <dgm:cxn modelId="{ED0397C1-3514-43AC-8616-76C84432B212}" type="presParOf" srcId="{09A75E47-4A1D-4A87-8B85-6B01F940AFEF}" destId="{71CEACA9-7996-46CA-B7A7-7B8784E2C627}" srcOrd="3" destOrd="0" presId="urn:microsoft.com/office/officeart/2016/7/layout/BasicLinearProcessNumbered"/>
    <dgm:cxn modelId="{FD976CDC-1103-4413-836C-77A0FA1DF6CE}" type="presParOf" srcId="{3D64B1FF-7D5F-4AC9-BA28-E877A2206140}" destId="{11239402-4B47-46BC-A2B5-DC50A36782FB}" srcOrd="5" destOrd="0" presId="urn:microsoft.com/office/officeart/2016/7/layout/BasicLinearProcessNumbered"/>
    <dgm:cxn modelId="{A9A2791A-4EDF-468C-8C37-4357F2AE4D9D}" type="presParOf" srcId="{3D64B1FF-7D5F-4AC9-BA28-E877A2206140}" destId="{D1E30D60-86A6-43F1-AA07-1C16773A2FD1}" srcOrd="6" destOrd="0" presId="urn:microsoft.com/office/officeart/2016/7/layout/BasicLinearProcessNumbered"/>
    <dgm:cxn modelId="{81D47568-8AC2-40F6-9E69-A6E19175EDC3}" type="presParOf" srcId="{D1E30D60-86A6-43F1-AA07-1C16773A2FD1}" destId="{BB7E2A29-73B6-434D-9C54-B392300B0A44}" srcOrd="0" destOrd="0" presId="urn:microsoft.com/office/officeart/2016/7/layout/BasicLinearProcessNumbered"/>
    <dgm:cxn modelId="{BB4F0BAC-876D-4B66-9FDE-4F86820D4D8C}" type="presParOf" srcId="{D1E30D60-86A6-43F1-AA07-1C16773A2FD1}" destId="{F975E8A5-4365-4B2C-B0CB-8A1F620B67B0}" srcOrd="1" destOrd="0" presId="urn:microsoft.com/office/officeart/2016/7/layout/BasicLinearProcessNumbered"/>
    <dgm:cxn modelId="{9184FACC-E7D3-4457-A8EC-76D0AFFA9985}" type="presParOf" srcId="{D1E30D60-86A6-43F1-AA07-1C16773A2FD1}" destId="{E165776B-A457-499A-9D0C-1BC48E81E04D}" srcOrd="2" destOrd="0" presId="urn:microsoft.com/office/officeart/2016/7/layout/BasicLinearProcessNumbered"/>
    <dgm:cxn modelId="{E1BE7AFB-4CC2-4373-89F6-1C226AD7667B}" type="presParOf" srcId="{D1E30D60-86A6-43F1-AA07-1C16773A2FD1}" destId="{0B224BF0-F89D-4CAC-95BB-C876B5E14E64}" srcOrd="3" destOrd="0" presId="urn:microsoft.com/office/officeart/2016/7/layout/BasicLinearProcessNumbered"/>
    <dgm:cxn modelId="{DE1C9003-A3E3-4D51-82CD-55EB82D28198}" type="presParOf" srcId="{3D64B1FF-7D5F-4AC9-BA28-E877A2206140}" destId="{41B28B19-6C3A-4C70-868C-B7DC3B32311E}" srcOrd="7" destOrd="0" presId="urn:microsoft.com/office/officeart/2016/7/layout/BasicLinearProcessNumbered"/>
    <dgm:cxn modelId="{36CA3B6E-A27A-4A23-A122-B2A2C3DC29D7}" type="presParOf" srcId="{3D64B1FF-7D5F-4AC9-BA28-E877A2206140}" destId="{77CABF3D-F44A-4114-9A04-0AE10BCEF027}" srcOrd="8" destOrd="0" presId="urn:microsoft.com/office/officeart/2016/7/layout/BasicLinearProcessNumbered"/>
    <dgm:cxn modelId="{850EAFE0-8A6F-44FE-AE55-16E32015A164}" type="presParOf" srcId="{77CABF3D-F44A-4114-9A04-0AE10BCEF027}" destId="{900A4391-1510-496F-AC6E-5F55418F516A}" srcOrd="0" destOrd="0" presId="urn:microsoft.com/office/officeart/2016/7/layout/BasicLinearProcessNumbered"/>
    <dgm:cxn modelId="{B2DAB80E-929E-4D0A-88F8-94DE0E4AC7B0}" type="presParOf" srcId="{77CABF3D-F44A-4114-9A04-0AE10BCEF027}" destId="{B3041133-8FDC-4CA1-8995-35BF2B95D4CC}" srcOrd="1" destOrd="0" presId="urn:microsoft.com/office/officeart/2016/7/layout/BasicLinearProcessNumbered"/>
    <dgm:cxn modelId="{3DA4EFB7-6CD9-4B9B-9B00-D643BA9771F4}" type="presParOf" srcId="{77CABF3D-F44A-4114-9A04-0AE10BCEF027}" destId="{40683D09-A2B7-453F-9016-19BC2FD9F287}" srcOrd="2" destOrd="0" presId="urn:microsoft.com/office/officeart/2016/7/layout/BasicLinearProcessNumbered"/>
    <dgm:cxn modelId="{6E8D972F-9F92-4A5F-8CEF-4E700A022B34}" type="presParOf" srcId="{77CABF3D-F44A-4114-9A04-0AE10BCEF027}" destId="{660ECE6D-0A2A-404E-820E-D4951AB1F8D1}" srcOrd="3" destOrd="0" presId="urn:microsoft.com/office/officeart/2016/7/layout/BasicLinearProcessNumbered"/>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EA36125-2936-4467-96D7-CA5E1AE2B5B4}" type="doc">
      <dgm:prSet loTypeId="urn:microsoft.com/office/officeart/2016/7/layout/BasicLinearProcessNumbered" loCatId="process" qsTypeId="urn:microsoft.com/office/officeart/2005/8/quickstyle/simple1" qsCatId="simple" csTypeId="urn:microsoft.com/office/officeart/2005/8/colors/colorful5" csCatId="colorful"/>
      <dgm:spPr/>
      <dgm:t>
        <a:bodyPr/>
        <a:lstStyle/>
        <a:p>
          <a:endParaRPr/>
        </a:p>
      </dgm:t>
    </dgm:pt>
    <dgm:pt modelId="{F555CCAB-C646-476D-ADC0-0C0018FE26CA}">
      <dgm:prSet/>
      <dgm:spPr/>
      <dgm:t>
        <a:bodyPr/>
        <a:lstStyle/>
        <a:p>
          <a:pPr algn="ctr"/>
          <a:r>
            <a:t>Déterminer la nécessité d'un changement </a:t>
          </a:r>
        </a:p>
      </dgm:t>
    </dgm:pt>
    <dgm:pt modelId="{196816FD-2DF9-41C0-B872-88FF05118BCB}" type="parTrans" cxnId="{FAADF245-93D8-4392-B65A-10687229778C}">
      <dgm:prSet/>
      <dgm:spPr/>
      <dgm:t>
        <a:bodyPr/>
        <a:lstStyle/>
        <a:p>
          <a:pPr algn="ctr"/>
          <a:endParaRPr/>
        </a:p>
      </dgm:t>
    </dgm:pt>
    <dgm:pt modelId="{CB42D35E-1C0B-4F68-B57B-B428D4C34298}" type="sibTrans" cxnId="{FAADF245-93D8-4392-B65A-10687229778C}">
      <dgm:prSet phldrT="1" phldr="0"/>
      <dgm:spPr/>
      <dgm:t>
        <a:bodyPr/>
        <a:lstStyle/>
        <a:p>
          <a:pPr algn="ctr"/>
          <a:r>
            <a:t>1</a:t>
          </a:r>
        </a:p>
      </dgm:t>
    </dgm:pt>
    <dgm:pt modelId="{6C7F6520-7C4F-42A6-B8F4-A20054B63FB2}">
      <dgm:prSet/>
      <dgm:spPr/>
      <dgm:t>
        <a:bodyPr/>
        <a:lstStyle/>
        <a:p>
          <a:pPr algn="ctr"/>
          <a:r>
            <a:t>Planifier le changement </a:t>
          </a:r>
        </a:p>
      </dgm:t>
    </dgm:pt>
    <dgm:pt modelId="{F2DD6B22-7CED-4AA9-B87A-3BB1D8B5737B}" type="parTrans" cxnId="{D03AA21F-B2E0-4BBF-9DC6-6B421E5FC28F}">
      <dgm:prSet/>
      <dgm:spPr/>
      <dgm:t>
        <a:bodyPr/>
        <a:lstStyle/>
        <a:p>
          <a:pPr algn="ctr"/>
          <a:endParaRPr/>
        </a:p>
      </dgm:t>
    </dgm:pt>
    <dgm:pt modelId="{6BD2AA5C-5A2C-43CA-8BA1-23BF80ACDA6F}" type="sibTrans" cxnId="{D03AA21F-B2E0-4BBF-9DC6-6B421E5FC28F}">
      <dgm:prSet phldrT="2" phldr="0"/>
      <dgm:spPr/>
      <dgm:t>
        <a:bodyPr/>
        <a:lstStyle/>
        <a:p>
          <a:pPr algn="ctr"/>
          <a:r>
            <a:t>2</a:t>
          </a:r>
        </a:p>
      </dgm:t>
    </dgm:pt>
    <dgm:pt modelId="{A3659662-2A63-4CA1-8089-768E1E126320}">
      <dgm:prSet/>
      <dgm:spPr/>
      <dgm:t>
        <a:bodyPr/>
        <a:lstStyle/>
        <a:p>
          <a:pPr algn="ctr"/>
          <a:r>
            <a:t>Mettre en œuvre le changement </a:t>
          </a:r>
        </a:p>
      </dgm:t>
    </dgm:pt>
    <dgm:pt modelId="{77A338EF-839C-431E-B79C-3EE353B82AD8}" type="parTrans" cxnId="{27EB6CEA-0238-456D-B04F-3D6D8D37C19D}">
      <dgm:prSet/>
      <dgm:spPr/>
      <dgm:t>
        <a:bodyPr/>
        <a:lstStyle/>
        <a:p>
          <a:pPr algn="ctr"/>
          <a:endParaRPr/>
        </a:p>
      </dgm:t>
    </dgm:pt>
    <dgm:pt modelId="{F02B2BC5-A01D-4ABE-801A-08F8C9CB13E6}" type="sibTrans" cxnId="{27EB6CEA-0238-456D-B04F-3D6D8D37C19D}">
      <dgm:prSet phldrT="3" phldr="0"/>
      <dgm:spPr/>
      <dgm:t>
        <a:bodyPr/>
        <a:lstStyle/>
        <a:p>
          <a:pPr algn="ctr"/>
          <a:r>
            <a:t>3</a:t>
          </a:r>
        </a:p>
      </dgm:t>
    </dgm:pt>
    <dgm:pt modelId="{FDBB67D3-8FDC-4B07-B6D9-D9EDADBCD7EB}">
      <dgm:prSet/>
      <dgm:spPr/>
      <dgm:t>
        <a:bodyPr/>
        <a:lstStyle/>
        <a:p>
          <a:pPr algn="ctr"/>
          <a:r>
            <a:t>Gérer la transition </a:t>
          </a:r>
        </a:p>
      </dgm:t>
    </dgm:pt>
    <dgm:pt modelId="{A475C65E-25D8-43E6-BE8A-36BF0049605C}" type="parTrans" cxnId="{9058A9A9-A296-42F2-B0A1-04DDC420B7D4}">
      <dgm:prSet/>
      <dgm:spPr/>
      <dgm:t>
        <a:bodyPr/>
        <a:lstStyle/>
        <a:p>
          <a:pPr algn="ctr"/>
          <a:endParaRPr/>
        </a:p>
      </dgm:t>
    </dgm:pt>
    <dgm:pt modelId="{FFDE70B0-A626-4442-8398-2846B625F2B6}" type="sibTrans" cxnId="{9058A9A9-A296-42F2-B0A1-04DDC420B7D4}">
      <dgm:prSet phldrT="4" phldr="0"/>
      <dgm:spPr/>
      <dgm:t>
        <a:bodyPr/>
        <a:lstStyle/>
        <a:p>
          <a:pPr algn="ctr"/>
          <a:r>
            <a:t>4</a:t>
          </a:r>
        </a:p>
      </dgm:t>
    </dgm:pt>
    <dgm:pt modelId="{C0BFE678-14DB-4F78-85B0-626910DFECA6}">
      <dgm:prSet/>
      <dgm:spPr/>
      <dgm:t>
        <a:bodyPr/>
        <a:lstStyle/>
        <a:p>
          <a:pPr algn="ctr"/>
          <a:r>
            <a:t>Maintenir le cap du changement au fil du temps </a:t>
          </a:r>
        </a:p>
      </dgm:t>
    </dgm:pt>
    <dgm:pt modelId="{67ED2E63-1F46-4EDD-8C9F-E0957988BED9}" type="parTrans" cxnId="{408D999B-AA09-4FA1-AB02-866CAB5ADFAC}">
      <dgm:prSet/>
      <dgm:spPr/>
      <dgm:t>
        <a:bodyPr/>
        <a:lstStyle/>
        <a:p>
          <a:pPr algn="ctr"/>
          <a:endParaRPr/>
        </a:p>
      </dgm:t>
    </dgm:pt>
    <dgm:pt modelId="{5466A947-C268-4857-A072-68E6558FC180}" type="sibTrans" cxnId="{408D999B-AA09-4FA1-AB02-866CAB5ADFAC}">
      <dgm:prSet phldrT="5" phldr="0"/>
      <dgm:spPr/>
      <dgm:t>
        <a:bodyPr/>
        <a:lstStyle/>
        <a:p>
          <a:pPr algn="ctr"/>
          <a:r>
            <a:t>5</a:t>
          </a:r>
        </a:p>
      </dgm:t>
    </dgm:pt>
    <dgm:pt modelId="{3D64B1FF-7D5F-4AC9-BA28-E877A2206140}" type="pres">
      <dgm:prSet presAssocID="{7EA36125-2936-4467-96D7-CA5E1AE2B5B4}" presName="Name0" presStyleCnt="0">
        <dgm:presLayoutVars>
          <dgm:animLvl val="lvl"/>
          <dgm:resizeHandles val="exact"/>
        </dgm:presLayoutVars>
      </dgm:prSet>
      <dgm:spPr/>
    </dgm:pt>
    <dgm:pt modelId="{79B3A9F8-76B4-489B-B8CC-8E5AA135F314}" type="pres">
      <dgm:prSet presAssocID="{F555CCAB-C646-476D-ADC0-0C0018FE26CA}" presName="compositeNode" presStyleCnt="0">
        <dgm:presLayoutVars>
          <dgm:bulletEnabled val="1"/>
        </dgm:presLayoutVars>
      </dgm:prSet>
      <dgm:spPr/>
    </dgm:pt>
    <dgm:pt modelId="{C86FCC01-08CD-41EB-B4C7-288C4BF1B57E}" type="pres">
      <dgm:prSet presAssocID="{F555CCAB-C646-476D-ADC0-0C0018FE26CA}" presName="bgRect" presStyleLbl="bgAccFollowNode1" presStyleIdx="0" presStyleCnt="5"/>
      <dgm:spPr/>
    </dgm:pt>
    <dgm:pt modelId="{99859B97-1716-433A-9A1E-8A6C61E863FA}" type="pres">
      <dgm:prSet presAssocID="{CB42D35E-1C0B-4F68-B57B-B428D4C34298}" presName="sibTransNodeCircle" presStyleLbl="alignNode1" presStyleIdx="0" presStyleCnt="10">
        <dgm:presLayoutVars>
          <dgm:chMax val="0"/>
          <dgm:bulletEnabled/>
        </dgm:presLayoutVars>
      </dgm:prSet>
      <dgm:spPr/>
    </dgm:pt>
    <dgm:pt modelId="{8B63D54A-EB0D-44C4-911B-949C16CD0A0C}" type="pres">
      <dgm:prSet presAssocID="{F555CCAB-C646-476D-ADC0-0C0018FE26CA}" presName="bottomLine" presStyleLbl="alignNode1" presStyleIdx="1" presStyleCnt="10">
        <dgm:presLayoutVars/>
      </dgm:prSet>
      <dgm:spPr/>
    </dgm:pt>
    <dgm:pt modelId="{B9EF505F-F487-4C3F-A5C2-1AE08BC4F98F}" type="pres">
      <dgm:prSet presAssocID="{F555CCAB-C646-476D-ADC0-0C0018FE26CA}" presName="nodeText" presStyleLbl="bgAccFollowNode1" presStyleIdx="0" presStyleCnt="5">
        <dgm:presLayoutVars>
          <dgm:bulletEnabled val="1"/>
        </dgm:presLayoutVars>
      </dgm:prSet>
      <dgm:spPr/>
    </dgm:pt>
    <dgm:pt modelId="{4CA21AAC-1E89-4162-97A7-F73772D137BE}" type="pres">
      <dgm:prSet presAssocID="{CB42D35E-1C0B-4F68-B57B-B428D4C34298}" presName="sibTrans" presStyleCnt="0"/>
      <dgm:spPr/>
    </dgm:pt>
    <dgm:pt modelId="{74A67476-E2E4-45DA-942A-066588E4811F}" type="pres">
      <dgm:prSet presAssocID="{6C7F6520-7C4F-42A6-B8F4-A20054B63FB2}" presName="compositeNode" presStyleCnt="0">
        <dgm:presLayoutVars>
          <dgm:bulletEnabled val="1"/>
        </dgm:presLayoutVars>
      </dgm:prSet>
      <dgm:spPr/>
    </dgm:pt>
    <dgm:pt modelId="{46822357-E10A-440F-A018-1DAA49AD8C97}" type="pres">
      <dgm:prSet presAssocID="{6C7F6520-7C4F-42A6-B8F4-A20054B63FB2}" presName="bgRect" presStyleLbl="bgAccFollowNode1" presStyleIdx="1" presStyleCnt="5"/>
      <dgm:spPr/>
    </dgm:pt>
    <dgm:pt modelId="{B4F2D4A9-7678-4C55-949B-439585022201}" type="pres">
      <dgm:prSet presAssocID="{6BD2AA5C-5A2C-43CA-8BA1-23BF80ACDA6F}" presName="sibTransNodeCircle" presStyleLbl="alignNode1" presStyleIdx="2" presStyleCnt="10">
        <dgm:presLayoutVars>
          <dgm:chMax val="0"/>
          <dgm:bulletEnabled/>
        </dgm:presLayoutVars>
      </dgm:prSet>
      <dgm:spPr/>
    </dgm:pt>
    <dgm:pt modelId="{4AE9BD95-B7C3-4FB9-B572-27F878672193}" type="pres">
      <dgm:prSet presAssocID="{6C7F6520-7C4F-42A6-B8F4-A20054B63FB2}" presName="bottomLine" presStyleLbl="alignNode1" presStyleIdx="3" presStyleCnt="10">
        <dgm:presLayoutVars/>
      </dgm:prSet>
      <dgm:spPr/>
    </dgm:pt>
    <dgm:pt modelId="{CA6F7FE9-7DD5-4E4B-873F-BED610A73501}" type="pres">
      <dgm:prSet presAssocID="{6C7F6520-7C4F-42A6-B8F4-A20054B63FB2}" presName="nodeText" presStyleLbl="bgAccFollowNode1" presStyleIdx="1" presStyleCnt="5">
        <dgm:presLayoutVars>
          <dgm:bulletEnabled val="1"/>
        </dgm:presLayoutVars>
      </dgm:prSet>
      <dgm:spPr/>
    </dgm:pt>
    <dgm:pt modelId="{51B1EE73-5227-4FD0-9F19-C85CF761E5A4}" type="pres">
      <dgm:prSet presAssocID="{6BD2AA5C-5A2C-43CA-8BA1-23BF80ACDA6F}" presName="sibTrans" presStyleCnt="0"/>
      <dgm:spPr/>
    </dgm:pt>
    <dgm:pt modelId="{09A75E47-4A1D-4A87-8B85-6B01F940AFEF}" type="pres">
      <dgm:prSet presAssocID="{A3659662-2A63-4CA1-8089-768E1E126320}" presName="compositeNode" presStyleCnt="0">
        <dgm:presLayoutVars>
          <dgm:bulletEnabled val="1"/>
        </dgm:presLayoutVars>
      </dgm:prSet>
      <dgm:spPr/>
    </dgm:pt>
    <dgm:pt modelId="{0CDE4815-55A9-4219-ADC6-EB59A14E9C01}" type="pres">
      <dgm:prSet presAssocID="{A3659662-2A63-4CA1-8089-768E1E126320}" presName="bgRect" presStyleLbl="bgAccFollowNode1" presStyleIdx="2" presStyleCnt="5"/>
      <dgm:spPr/>
    </dgm:pt>
    <dgm:pt modelId="{A592C2F0-5094-470A-B4DC-AEEADED0BC73}" type="pres">
      <dgm:prSet presAssocID="{F02B2BC5-A01D-4ABE-801A-08F8C9CB13E6}" presName="sibTransNodeCircle" presStyleLbl="alignNode1" presStyleIdx="4" presStyleCnt="10">
        <dgm:presLayoutVars>
          <dgm:chMax val="0"/>
          <dgm:bulletEnabled/>
        </dgm:presLayoutVars>
      </dgm:prSet>
      <dgm:spPr/>
    </dgm:pt>
    <dgm:pt modelId="{C9DDF0A8-0C19-4E5F-9DAD-77FA82576645}" type="pres">
      <dgm:prSet presAssocID="{A3659662-2A63-4CA1-8089-768E1E126320}" presName="bottomLine" presStyleLbl="alignNode1" presStyleIdx="5" presStyleCnt="10">
        <dgm:presLayoutVars/>
      </dgm:prSet>
      <dgm:spPr/>
    </dgm:pt>
    <dgm:pt modelId="{71CEACA9-7996-46CA-B7A7-7B8784E2C627}" type="pres">
      <dgm:prSet presAssocID="{A3659662-2A63-4CA1-8089-768E1E126320}" presName="nodeText" presStyleLbl="bgAccFollowNode1" presStyleIdx="2" presStyleCnt="5">
        <dgm:presLayoutVars>
          <dgm:bulletEnabled val="1"/>
        </dgm:presLayoutVars>
      </dgm:prSet>
      <dgm:spPr/>
    </dgm:pt>
    <dgm:pt modelId="{11239402-4B47-46BC-A2B5-DC50A36782FB}" type="pres">
      <dgm:prSet presAssocID="{F02B2BC5-A01D-4ABE-801A-08F8C9CB13E6}" presName="sibTrans" presStyleCnt="0"/>
      <dgm:spPr/>
    </dgm:pt>
    <dgm:pt modelId="{D1E30D60-86A6-43F1-AA07-1C16773A2FD1}" type="pres">
      <dgm:prSet presAssocID="{FDBB67D3-8FDC-4B07-B6D9-D9EDADBCD7EB}" presName="compositeNode" presStyleCnt="0">
        <dgm:presLayoutVars>
          <dgm:bulletEnabled val="1"/>
        </dgm:presLayoutVars>
      </dgm:prSet>
      <dgm:spPr/>
    </dgm:pt>
    <dgm:pt modelId="{BB7E2A29-73B6-434D-9C54-B392300B0A44}" type="pres">
      <dgm:prSet presAssocID="{FDBB67D3-8FDC-4B07-B6D9-D9EDADBCD7EB}" presName="bgRect" presStyleLbl="bgAccFollowNode1" presStyleIdx="3" presStyleCnt="5"/>
      <dgm:spPr/>
    </dgm:pt>
    <dgm:pt modelId="{F975E8A5-4365-4B2C-B0CB-8A1F620B67B0}" type="pres">
      <dgm:prSet presAssocID="{FFDE70B0-A626-4442-8398-2846B625F2B6}" presName="sibTransNodeCircle" presStyleLbl="alignNode1" presStyleIdx="6" presStyleCnt="10">
        <dgm:presLayoutVars>
          <dgm:chMax val="0"/>
          <dgm:bulletEnabled/>
        </dgm:presLayoutVars>
      </dgm:prSet>
      <dgm:spPr/>
    </dgm:pt>
    <dgm:pt modelId="{E165776B-A457-499A-9D0C-1BC48E81E04D}" type="pres">
      <dgm:prSet presAssocID="{FDBB67D3-8FDC-4B07-B6D9-D9EDADBCD7EB}" presName="bottomLine" presStyleLbl="alignNode1" presStyleIdx="7" presStyleCnt="10">
        <dgm:presLayoutVars/>
      </dgm:prSet>
      <dgm:spPr/>
    </dgm:pt>
    <dgm:pt modelId="{0B224BF0-F89D-4CAC-95BB-C876B5E14E64}" type="pres">
      <dgm:prSet presAssocID="{FDBB67D3-8FDC-4B07-B6D9-D9EDADBCD7EB}" presName="nodeText" presStyleLbl="bgAccFollowNode1" presStyleIdx="3" presStyleCnt="5">
        <dgm:presLayoutVars>
          <dgm:bulletEnabled val="1"/>
        </dgm:presLayoutVars>
      </dgm:prSet>
      <dgm:spPr/>
    </dgm:pt>
    <dgm:pt modelId="{41B28B19-6C3A-4C70-868C-B7DC3B32311E}" type="pres">
      <dgm:prSet presAssocID="{FFDE70B0-A626-4442-8398-2846B625F2B6}" presName="sibTrans" presStyleCnt="0"/>
      <dgm:spPr/>
    </dgm:pt>
    <dgm:pt modelId="{77CABF3D-F44A-4114-9A04-0AE10BCEF027}" type="pres">
      <dgm:prSet presAssocID="{C0BFE678-14DB-4F78-85B0-626910DFECA6}" presName="compositeNode" presStyleCnt="0">
        <dgm:presLayoutVars>
          <dgm:bulletEnabled val="1"/>
        </dgm:presLayoutVars>
      </dgm:prSet>
      <dgm:spPr/>
    </dgm:pt>
    <dgm:pt modelId="{900A4391-1510-496F-AC6E-5F55418F516A}" type="pres">
      <dgm:prSet presAssocID="{C0BFE678-14DB-4F78-85B0-626910DFECA6}" presName="bgRect" presStyleLbl="bgAccFollowNode1" presStyleIdx="4" presStyleCnt="5"/>
      <dgm:spPr/>
    </dgm:pt>
    <dgm:pt modelId="{B3041133-8FDC-4CA1-8995-35BF2B95D4CC}" type="pres">
      <dgm:prSet presAssocID="{5466A947-C268-4857-A072-68E6558FC180}" presName="sibTransNodeCircle" presStyleLbl="alignNode1" presStyleIdx="8" presStyleCnt="10">
        <dgm:presLayoutVars>
          <dgm:chMax val="0"/>
          <dgm:bulletEnabled/>
        </dgm:presLayoutVars>
      </dgm:prSet>
      <dgm:spPr/>
    </dgm:pt>
    <dgm:pt modelId="{40683D09-A2B7-453F-9016-19BC2FD9F287}" type="pres">
      <dgm:prSet presAssocID="{C0BFE678-14DB-4F78-85B0-626910DFECA6}" presName="bottomLine" presStyleLbl="alignNode1" presStyleIdx="9" presStyleCnt="10">
        <dgm:presLayoutVars/>
      </dgm:prSet>
      <dgm:spPr/>
    </dgm:pt>
    <dgm:pt modelId="{660ECE6D-0A2A-404E-820E-D4951AB1F8D1}" type="pres">
      <dgm:prSet presAssocID="{C0BFE678-14DB-4F78-85B0-626910DFECA6}" presName="nodeText" presStyleLbl="bgAccFollowNode1" presStyleIdx="4" presStyleCnt="5">
        <dgm:presLayoutVars>
          <dgm:bulletEnabled val="1"/>
        </dgm:presLayoutVars>
      </dgm:prSet>
      <dgm:spPr/>
    </dgm:pt>
  </dgm:ptLst>
  <dgm:cxnLst>
    <dgm:cxn modelId="{D03AA21F-B2E0-4BBF-9DC6-6B421E5FC28F}" srcId="{7EA36125-2936-4467-96D7-CA5E1AE2B5B4}" destId="{6C7F6520-7C4F-42A6-B8F4-A20054B63FB2}" srcOrd="1" destOrd="0" parTransId="{F2DD6B22-7CED-4AA9-B87A-3BB1D8B5737B}" sibTransId="{6BD2AA5C-5A2C-43CA-8BA1-23BF80ACDA6F}"/>
    <dgm:cxn modelId="{B339DC2A-BE9E-4B5E-9A66-96F51353EAE6}" type="presOf" srcId="{6C7F6520-7C4F-42A6-B8F4-A20054B63FB2}" destId="{46822357-E10A-440F-A018-1DAA49AD8C97}" srcOrd="0" destOrd="0" presId="urn:microsoft.com/office/officeart/2016/7/layout/BasicLinearProcessNumbered"/>
    <dgm:cxn modelId="{7BDD3D3B-54ED-40ED-AE82-C0702CE2476A}" type="presOf" srcId="{FDBB67D3-8FDC-4B07-B6D9-D9EDADBCD7EB}" destId="{0B224BF0-F89D-4CAC-95BB-C876B5E14E64}" srcOrd="1" destOrd="0" presId="urn:microsoft.com/office/officeart/2016/7/layout/BasicLinearProcessNumbered"/>
    <dgm:cxn modelId="{FAADF245-93D8-4392-B65A-10687229778C}" srcId="{7EA36125-2936-4467-96D7-CA5E1AE2B5B4}" destId="{F555CCAB-C646-476D-ADC0-0C0018FE26CA}" srcOrd="0" destOrd="0" parTransId="{196816FD-2DF9-41C0-B872-88FF05118BCB}" sibTransId="{CB42D35E-1C0B-4F68-B57B-B428D4C34298}"/>
    <dgm:cxn modelId="{8E57DF67-B869-4DDB-A5C1-A76F679807FF}" type="presOf" srcId="{6C7F6520-7C4F-42A6-B8F4-A20054B63FB2}" destId="{CA6F7FE9-7DD5-4E4B-873F-BED610A73501}" srcOrd="1" destOrd="0" presId="urn:microsoft.com/office/officeart/2016/7/layout/BasicLinearProcessNumbered"/>
    <dgm:cxn modelId="{8E898779-4287-4B1F-9DCA-AAF577D0091D}" type="presOf" srcId="{F555CCAB-C646-476D-ADC0-0C0018FE26CA}" destId="{C86FCC01-08CD-41EB-B4C7-288C4BF1B57E}" srcOrd="0" destOrd="0" presId="urn:microsoft.com/office/officeart/2016/7/layout/BasicLinearProcessNumbered"/>
    <dgm:cxn modelId="{309DA87E-1939-4BAB-9916-63D197636996}" type="presOf" srcId="{CB42D35E-1C0B-4F68-B57B-B428D4C34298}" destId="{99859B97-1716-433A-9A1E-8A6C61E863FA}" srcOrd="0" destOrd="0" presId="urn:microsoft.com/office/officeart/2016/7/layout/BasicLinearProcessNumbered"/>
    <dgm:cxn modelId="{41428F7F-C236-4418-9452-9876E49E711E}" type="presOf" srcId="{A3659662-2A63-4CA1-8089-768E1E126320}" destId="{71CEACA9-7996-46CA-B7A7-7B8784E2C627}" srcOrd="1" destOrd="0" presId="urn:microsoft.com/office/officeart/2016/7/layout/BasicLinearProcessNumbered"/>
    <dgm:cxn modelId="{7378628E-B406-4A1A-B893-4E3FCDCC867F}" type="presOf" srcId="{6BD2AA5C-5A2C-43CA-8BA1-23BF80ACDA6F}" destId="{B4F2D4A9-7678-4C55-949B-439585022201}" srcOrd="0" destOrd="0" presId="urn:microsoft.com/office/officeart/2016/7/layout/BasicLinearProcessNumbered"/>
    <dgm:cxn modelId="{1756CF92-4D1A-4D44-BFC0-DE1F5977580D}" type="presOf" srcId="{F555CCAB-C646-476D-ADC0-0C0018FE26CA}" destId="{B9EF505F-F487-4C3F-A5C2-1AE08BC4F98F}" srcOrd="1" destOrd="0" presId="urn:microsoft.com/office/officeart/2016/7/layout/BasicLinearProcessNumbered"/>
    <dgm:cxn modelId="{408D999B-AA09-4FA1-AB02-866CAB5ADFAC}" srcId="{7EA36125-2936-4467-96D7-CA5E1AE2B5B4}" destId="{C0BFE678-14DB-4F78-85B0-626910DFECA6}" srcOrd="4" destOrd="0" parTransId="{67ED2E63-1F46-4EDD-8C9F-E0957988BED9}" sibTransId="{5466A947-C268-4857-A072-68E6558FC180}"/>
    <dgm:cxn modelId="{689A999D-98F6-4C96-B96F-80A0E61166B9}" type="presOf" srcId="{FDBB67D3-8FDC-4B07-B6D9-D9EDADBCD7EB}" destId="{BB7E2A29-73B6-434D-9C54-B392300B0A44}" srcOrd="0" destOrd="0" presId="urn:microsoft.com/office/officeart/2016/7/layout/BasicLinearProcessNumbered"/>
    <dgm:cxn modelId="{34009CA5-0DFB-4B5C-9B24-AC4CF18AC611}" type="presOf" srcId="{F02B2BC5-A01D-4ABE-801A-08F8C9CB13E6}" destId="{A592C2F0-5094-470A-B4DC-AEEADED0BC73}" srcOrd="0" destOrd="0" presId="urn:microsoft.com/office/officeart/2016/7/layout/BasicLinearProcessNumbered"/>
    <dgm:cxn modelId="{9058A9A9-A296-42F2-B0A1-04DDC420B7D4}" srcId="{7EA36125-2936-4467-96D7-CA5E1AE2B5B4}" destId="{FDBB67D3-8FDC-4B07-B6D9-D9EDADBCD7EB}" srcOrd="3" destOrd="0" parTransId="{A475C65E-25D8-43E6-BE8A-36BF0049605C}" sibTransId="{FFDE70B0-A626-4442-8398-2846B625F2B6}"/>
    <dgm:cxn modelId="{156ECDAF-FD11-4E36-A1F2-5FB5EBBB9481}" type="presOf" srcId="{5466A947-C268-4857-A072-68E6558FC180}" destId="{B3041133-8FDC-4CA1-8995-35BF2B95D4CC}" srcOrd="0" destOrd="0" presId="urn:microsoft.com/office/officeart/2016/7/layout/BasicLinearProcessNumbered"/>
    <dgm:cxn modelId="{000153BC-5873-4B08-88BE-F1312C670139}" type="presOf" srcId="{C0BFE678-14DB-4F78-85B0-626910DFECA6}" destId="{900A4391-1510-496F-AC6E-5F55418F516A}" srcOrd="0" destOrd="0" presId="urn:microsoft.com/office/officeart/2016/7/layout/BasicLinearProcessNumbered"/>
    <dgm:cxn modelId="{CB0CFFC3-239A-47F4-8F70-12FFA84429A5}" type="presOf" srcId="{FFDE70B0-A626-4442-8398-2846B625F2B6}" destId="{F975E8A5-4365-4B2C-B0CB-8A1F620B67B0}" srcOrd="0" destOrd="0" presId="urn:microsoft.com/office/officeart/2016/7/layout/BasicLinearProcessNumbered"/>
    <dgm:cxn modelId="{0C0CF0CF-C71A-45EB-A066-7F7901FD9AFE}" type="presOf" srcId="{C0BFE678-14DB-4F78-85B0-626910DFECA6}" destId="{660ECE6D-0A2A-404E-820E-D4951AB1F8D1}" srcOrd="1" destOrd="0" presId="urn:microsoft.com/office/officeart/2016/7/layout/BasicLinearProcessNumbered"/>
    <dgm:cxn modelId="{27EB6CEA-0238-456D-B04F-3D6D8D37C19D}" srcId="{7EA36125-2936-4467-96D7-CA5E1AE2B5B4}" destId="{A3659662-2A63-4CA1-8089-768E1E126320}" srcOrd="2" destOrd="0" parTransId="{77A338EF-839C-431E-B79C-3EE353B82AD8}" sibTransId="{F02B2BC5-A01D-4ABE-801A-08F8C9CB13E6}"/>
    <dgm:cxn modelId="{627CD8ED-3199-45CA-9E42-DE058394C8D4}" type="presOf" srcId="{7EA36125-2936-4467-96D7-CA5E1AE2B5B4}" destId="{3D64B1FF-7D5F-4AC9-BA28-E877A2206140}" srcOrd="0" destOrd="0" presId="urn:microsoft.com/office/officeart/2016/7/layout/BasicLinearProcessNumbered"/>
    <dgm:cxn modelId="{8B9E50F2-8273-4238-91BC-0191EC4E0F72}" type="presOf" srcId="{A3659662-2A63-4CA1-8089-768E1E126320}" destId="{0CDE4815-55A9-4219-ADC6-EB59A14E9C01}" srcOrd="0" destOrd="0" presId="urn:microsoft.com/office/officeart/2016/7/layout/BasicLinearProcessNumbered"/>
    <dgm:cxn modelId="{BE73F418-CE04-4646-BE8F-FB1FE84B92A9}" type="presParOf" srcId="{3D64B1FF-7D5F-4AC9-BA28-E877A2206140}" destId="{79B3A9F8-76B4-489B-B8CC-8E5AA135F314}" srcOrd="0" destOrd="0" presId="urn:microsoft.com/office/officeart/2016/7/layout/BasicLinearProcessNumbered"/>
    <dgm:cxn modelId="{2E6E6125-926E-44D2-A667-BC8A307E8853}" type="presParOf" srcId="{79B3A9F8-76B4-489B-B8CC-8E5AA135F314}" destId="{C86FCC01-08CD-41EB-B4C7-288C4BF1B57E}" srcOrd="0" destOrd="0" presId="urn:microsoft.com/office/officeart/2016/7/layout/BasicLinearProcessNumbered"/>
    <dgm:cxn modelId="{6515EFA5-4B70-400B-9F6D-8042DEEE7949}" type="presParOf" srcId="{79B3A9F8-76B4-489B-B8CC-8E5AA135F314}" destId="{99859B97-1716-433A-9A1E-8A6C61E863FA}" srcOrd="1" destOrd="0" presId="urn:microsoft.com/office/officeart/2016/7/layout/BasicLinearProcessNumbered"/>
    <dgm:cxn modelId="{9B2239D9-6A97-49DC-A969-A8EC05D065C9}" type="presParOf" srcId="{79B3A9F8-76B4-489B-B8CC-8E5AA135F314}" destId="{8B63D54A-EB0D-44C4-911B-949C16CD0A0C}" srcOrd="2" destOrd="0" presId="urn:microsoft.com/office/officeart/2016/7/layout/BasicLinearProcessNumbered"/>
    <dgm:cxn modelId="{BBF29470-A28C-4926-A569-0DD5C098322A}" type="presParOf" srcId="{79B3A9F8-76B4-489B-B8CC-8E5AA135F314}" destId="{B9EF505F-F487-4C3F-A5C2-1AE08BC4F98F}" srcOrd="3" destOrd="0" presId="urn:microsoft.com/office/officeart/2016/7/layout/BasicLinearProcessNumbered"/>
    <dgm:cxn modelId="{9B211177-5831-454B-9BFD-CF16C167DBD8}" type="presParOf" srcId="{3D64B1FF-7D5F-4AC9-BA28-E877A2206140}" destId="{4CA21AAC-1E89-4162-97A7-F73772D137BE}" srcOrd="1" destOrd="0" presId="urn:microsoft.com/office/officeart/2016/7/layout/BasicLinearProcessNumbered"/>
    <dgm:cxn modelId="{A67D48B9-97F6-4880-A6C7-FF90445589DF}" type="presParOf" srcId="{3D64B1FF-7D5F-4AC9-BA28-E877A2206140}" destId="{74A67476-E2E4-45DA-942A-066588E4811F}" srcOrd="2" destOrd="0" presId="urn:microsoft.com/office/officeart/2016/7/layout/BasicLinearProcessNumbered"/>
    <dgm:cxn modelId="{01577AC4-4229-4104-B9EF-876601D63D54}" type="presParOf" srcId="{74A67476-E2E4-45DA-942A-066588E4811F}" destId="{46822357-E10A-440F-A018-1DAA49AD8C97}" srcOrd="0" destOrd="0" presId="urn:microsoft.com/office/officeart/2016/7/layout/BasicLinearProcessNumbered"/>
    <dgm:cxn modelId="{20402044-311E-48FB-8F74-FDBB9B4D5F16}" type="presParOf" srcId="{74A67476-E2E4-45DA-942A-066588E4811F}" destId="{B4F2D4A9-7678-4C55-949B-439585022201}" srcOrd="1" destOrd="0" presId="urn:microsoft.com/office/officeart/2016/7/layout/BasicLinearProcessNumbered"/>
    <dgm:cxn modelId="{952AB990-A4CA-48F3-B4B1-026CB75B9C8D}" type="presParOf" srcId="{74A67476-E2E4-45DA-942A-066588E4811F}" destId="{4AE9BD95-B7C3-4FB9-B572-27F878672193}" srcOrd="2" destOrd="0" presId="urn:microsoft.com/office/officeart/2016/7/layout/BasicLinearProcessNumbered"/>
    <dgm:cxn modelId="{9D54134A-BD5E-45A9-AD8B-5B03D5F71A7A}" type="presParOf" srcId="{74A67476-E2E4-45DA-942A-066588E4811F}" destId="{CA6F7FE9-7DD5-4E4B-873F-BED610A73501}" srcOrd="3" destOrd="0" presId="urn:microsoft.com/office/officeart/2016/7/layout/BasicLinearProcessNumbered"/>
    <dgm:cxn modelId="{F1F15B25-5D2D-442E-9F78-D6E5524EE50B}" type="presParOf" srcId="{3D64B1FF-7D5F-4AC9-BA28-E877A2206140}" destId="{51B1EE73-5227-4FD0-9F19-C85CF761E5A4}" srcOrd="3" destOrd="0" presId="urn:microsoft.com/office/officeart/2016/7/layout/BasicLinearProcessNumbered"/>
    <dgm:cxn modelId="{764D3C4F-3CFE-4E70-91C1-B92243743124}" type="presParOf" srcId="{3D64B1FF-7D5F-4AC9-BA28-E877A2206140}" destId="{09A75E47-4A1D-4A87-8B85-6B01F940AFEF}" srcOrd="4" destOrd="0" presId="urn:microsoft.com/office/officeart/2016/7/layout/BasicLinearProcessNumbered"/>
    <dgm:cxn modelId="{6744A46C-02C8-4D41-9A2E-86D4390801F4}" type="presParOf" srcId="{09A75E47-4A1D-4A87-8B85-6B01F940AFEF}" destId="{0CDE4815-55A9-4219-ADC6-EB59A14E9C01}" srcOrd="0" destOrd="0" presId="urn:microsoft.com/office/officeart/2016/7/layout/BasicLinearProcessNumbered"/>
    <dgm:cxn modelId="{725E5F04-2987-46B5-8C52-9F19CC5F44A5}" type="presParOf" srcId="{09A75E47-4A1D-4A87-8B85-6B01F940AFEF}" destId="{A592C2F0-5094-470A-B4DC-AEEADED0BC73}" srcOrd="1" destOrd="0" presId="urn:microsoft.com/office/officeart/2016/7/layout/BasicLinearProcessNumbered"/>
    <dgm:cxn modelId="{E3B680FB-F276-495B-8D8C-1EA18E5ABA5F}" type="presParOf" srcId="{09A75E47-4A1D-4A87-8B85-6B01F940AFEF}" destId="{C9DDF0A8-0C19-4E5F-9DAD-77FA82576645}" srcOrd="2" destOrd="0" presId="urn:microsoft.com/office/officeart/2016/7/layout/BasicLinearProcessNumbered"/>
    <dgm:cxn modelId="{ED0397C1-3514-43AC-8616-76C84432B212}" type="presParOf" srcId="{09A75E47-4A1D-4A87-8B85-6B01F940AFEF}" destId="{71CEACA9-7996-46CA-B7A7-7B8784E2C627}" srcOrd="3" destOrd="0" presId="urn:microsoft.com/office/officeart/2016/7/layout/BasicLinearProcessNumbered"/>
    <dgm:cxn modelId="{FD976CDC-1103-4413-836C-77A0FA1DF6CE}" type="presParOf" srcId="{3D64B1FF-7D5F-4AC9-BA28-E877A2206140}" destId="{11239402-4B47-46BC-A2B5-DC50A36782FB}" srcOrd="5" destOrd="0" presId="urn:microsoft.com/office/officeart/2016/7/layout/BasicLinearProcessNumbered"/>
    <dgm:cxn modelId="{A9A2791A-4EDF-468C-8C37-4357F2AE4D9D}" type="presParOf" srcId="{3D64B1FF-7D5F-4AC9-BA28-E877A2206140}" destId="{D1E30D60-86A6-43F1-AA07-1C16773A2FD1}" srcOrd="6" destOrd="0" presId="urn:microsoft.com/office/officeart/2016/7/layout/BasicLinearProcessNumbered"/>
    <dgm:cxn modelId="{81D47568-8AC2-40F6-9E69-A6E19175EDC3}" type="presParOf" srcId="{D1E30D60-86A6-43F1-AA07-1C16773A2FD1}" destId="{BB7E2A29-73B6-434D-9C54-B392300B0A44}" srcOrd="0" destOrd="0" presId="urn:microsoft.com/office/officeart/2016/7/layout/BasicLinearProcessNumbered"/>
    <dgm:cxn modelId="{BB4F0BAC-876D-4B66-9FDE-4F86820D4D8C}" type="presParOf" srcId="{D1E30D60-86A6-43F1-AA07-1C16773A2FD1}" destId="{F975E8A5-4365-4B2C-B0CB-8A1F620B67B0}" srcOrd="1" destOrd="0" presId="urn:microsoft.com/office/officeart/2016/7/layout/BasicLinearProcessNumbered"/>
    <dgm:cxn modelId="{9184FACC-E7D3-4457-A8EC-76D0AFFA9985}" type="presParOf" srcId="{D1E30D60-86A6-43F1-AA07-1C16773A2FD1}" destId="{E165776B-A457-499A-9D0C-1BC48E81E04D}" srcOrd="2" destOrd="0" presId="urn:microsoft.com/office/officeart/2016/7/layout/BasicLinearProcessNumbered"/>
    <dgm:cxn modelId="{E1BE7AFB-4CC2-4373-89F6-1C226AD7667B}" type="presParOf" srcId="{D1E30D60-86A6-43F1-AA07-1C16773A2FD1}" destId="{0B224BF0-F89D-4CAC-95BB-C876B5E14E64}" srcOrd="3" destOrd="0" presId="urn:microsoft.com/office/officeart/2016/7/layout/BasicLinearProcessNumbered"/>
    <dgm:cxn modelId="{DE1C9003-A3E3-4D51-82CD-55EB82D28198}" type="presParOf" srcId="{3D64B1FF-7D5F-4AC9-BA28-E877A2206140}" destId="{41B28B19-6C3A-4C70-868C-B7DC3B32311E}" srcOrd="7" destOrd="0" presId="urn:microsoft.com/office/officeart/2016/7/layout/BasicLinearProcessNumbered"/>
    <dgm:cxn modelId="{36CA3B6E-A27A-4A23-A122-B2A2C3DC29D7}" type="presParOf" srcId="{3D64B1FF-7D5F-4AC9-BA28-E877A2206140}" destId="{77CABF3D-F44A-4114-9A04-0AE10BCEF027}" srcOrd="8" destOrd="0" presId="urn:microsoft.com/office/officeart/2016/7/layout/BasicLinearProcessNumbered"/>
    <dgm:cxn modelId="{850EAFE0-8A6F-44FE-AE55-16E32015A164}" type="presParOf" srcId="{77CABF3D-F44A-4114-9A04-0AE10BCEF027}" destId="{900A4391-1510-496F-AC6E-5F55418F516A}" srcOrd="0" destOrd="0" presId="urn:microsoft.com/office/officeart/2016/7/layout/BasicLinearProcessNumbered"/>
    <dgm:cxn modelId="{B2DAB80E-929E-4D0A-88F8-94DE0E4AC7B0}" type="presParOf" srcId="{77CABF3D-F44A-4114-9A04-0AE10BCEF027}" destId="{B3041133-8FDC-4CA1-8995-35BF2B95D4CC}" srcOrd="1" destOrd="0" presId="urn:microsoft.com/office/officeart/2016/7/layout/BasicLinearProcessNumbered"/>
    <dgm:cxn modelId="{3DA4EFB7-6CD9-4B9B-9B00-D643BA9771F4}" type="presParOf" srcId="{77CABF3D-F44A-4114-9A04-0AE10BCEF027}" destId="{40683D09-A2B7-453F-9016-19BC2FD9F287}" srcOrd="2" destOrd="0" presId="urn:microsoft.com/office/officeart/2016/7/layout/BasicLinearProcessNumbered"/>
    <dgm:cxn modelId="{6E8D972F-9F92-4A5F-8CEF-4E700A022B34}" type="presParOf" srcId="{77CABF3D-F44A-4114-9A04-0AE10BCEF027}" destId="{660ECE6D-0A2A-404E-820E-D4951AB1F8D1}" srcOrd="3" destOrd="0" presId="urn:microsoft.com/office/officeart/2016/7/layout/BasicLinearProcessNumbered"/>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EA36125-2936-4467-96D7-CA5E1AE2B5B4}" type="doc">
      <dgm:prSet loTypeId="urn:microsoft.com/office/officeart/2016/7/layout/BasicLinearProcessNumbered" loCatId="process" qsTypeId="urn:microsoft.com/office/officeart/2005/8/quickstyle/simple1" qsCatId="simple" csTypeId="urn:microsoft.com/office/officeart/2005/8/colors/colorful5" csCatId="colorful"/>
      <dgm:spPr/>
      <dgm:t>
        <a:bodyPr/>
        <a:lstStyle/>
        <a:p>
          <a:endParaRPr/>
        </a:p>
      </dgm:t>
    </dgm:pt>
    <dgm:pt modelId="{F555CCAB-C646-476D-ADC0-0C0018FE26CA}">
      <dgm:prSet/>
      <dgm:spPr/>
      <dgm:t>
        <a:bodyPr/>
        <a:lstStyle/>
        <a:p>
          <a:pPr algn="ctr"/>
          <a:r>
            <a:t>Déterminer la nécessité d'un changement </a:t>
          </a:r>
        </a:p>
      </dgm:t>
    </dgm:pt>
    <dgm:pt modelId="{196816FD-2DF9-41C0-B872-88FF05118BCB}" type="parTrans" cxnId="{FAADF245-93D8-4392-B65A-10687229778C}">
      <dgm:prSet/>
      <dgm:spPr/>
      <dgm:t>
        <a:bodyPr/>
        <a:lstStyle/>
        <a:p>
          <a:pPr algn="ctr"/>
          <a:endParaRPr/>
        </a:p>
      </dgm:t>
    </dgm:pt>
    <dgm:pt modelId="{CB42D35E-1C0B-4F68-B57B-B428D4C34298}" type="sibTrans" cxnId="{FAADF245-93D8-4392-B65A-10687229778C}">
      <dgm:prSet phldrT="1" phldr="0"/>
      <dgm:spPr/>
      <dgm:t>
        <a:bodyPr/>
        <a:lstStyle/>
        <a:p>
          <a:pPr algn="ctr"/>
          <a:r>
            <a:t>1</a:t>
          </a:r>
        </a:p>
      </dgm:t>
    </dgm:pt>
    <dgm:pt modelId="{6C7F6520-7C4F-42A6-B8F4-A20054B63FB2}">
      <dgm:prSet/>
      <dgm:spPr/>
      <dgm:t>
        <a:bodyPr/>
        <a:lstStyle/>
        <a:p>
          <a:pPr algn="ctr"/>
          <a:r>
            <a:t>Planifier le changement </a:t>
          </a:r>
        </a:p>
      </dgm:t>
    </dgm:pt>
    <dgm:pt modelId="{F2DD6B22-7CED-4AA9-B87A-3BB1D8B5737B}" type="parTrans" cxnId="{D03AA21F-B2E0-4BBF-9DC6-6B421E5FC28F}">
      <dgm:prSet/>
      <dgm:spPr/>
      <dgm:t>
        <a:bodyPr/>
        <a:lstStyle/>
        <a:p>
          <a:pPr algn="ctr"/>
          <a:endParaRPr/>
        </a:p>
      </dgm:t>
    </dgm:pt>
    <dgm:pt modelId="{6BD2AA5C-5A2C-43CA-8BA1-23BF80ACDA6F}" type="sibTrans" cxnId="{D03AA21F-B2E0-4BBF-9DC6-6B421E5FC28F}">
      <dgm:prSet phldrT="2" phldr="0"/>
      <dgm:spPr/>
      <dgm:t>
        <a:bodyPr/>
        <a:lstStyle/>
        <a:p>
          <a:pPr algn="ctr"/>
          <a:r>
            <a:t>2</a:t>
          </a:r>
        </a:p>
      </dgm:t>
    </dgm:pt>
    <dgm:pt modelId="{A3659662-2A63-4CA1-8089-768E1E126320}">
      <dgm:prSet/>
      <dgm:spPr/>
      <dgm:t>
        <a:bodyPr/>
        <a:lstStyle/>
        <a:p>
          <a:pPr algn="ctr"/>
          <a:r>
            <a:t>Mettre en œuvre le changement </a:t>
          </a:r>
        </a:p>
      </dgm:t>
    </dgm:pt>
    <dgm:pt modelId="{77A338EF-839C-431E-B79C-3EE353B82AD8}" type="parTrans" cxnId="{27EB6CEA-0238-456D-B04F-3D6D8D37C19D}">
      <dgm:prSet/>
      <dgm:spPr/>
      <dgm:t>
        <a:bodyPr/>
        <a:lstStyle/>
        <a:p>
          <a:pPr algn="ctr"/>
          <a:endParaRPr/>
        </a:p>
      </dgm:t>
    </dgm:pt>
    <dgm:pt modelId="{F02B2BC5-A01D-4ABE-801A-08F8C9CB13E6}" type="sibTrans" cxnId="{27EB6CEA-0238-456D-B04F-3D6D8D37C19D}">
      <dgm:prSet phldrT="3" phldr="0"/>
      <dgm:spPr/>
      <dgm:t>
        <a:bodyPr/>
        <a:lstStyle/>
        <a:p>
          <a:pPr algn="ctr"/>
          <a:r>
            <a:t>3</a:t>
          </a:r>
        </a:p>
      </dgm:t>
    </dgm:pt>
    <dgm:pt modelId="{FDBB67D3-8FDC-4B07-B6D9-D9EDADBCD7EB}">
      <dgm:prSet/>
      <dgm:spPr/>
      <dgm:t>
        <a:bodyPr/>
        <a:lstStyle/>
        <a:p>
          <a:pPr algn="ctr"/>
          <a:r>
            <a:t>Gérer la transition </a:t>
          </a:r>
        </a:p>
      </dgm:t>
    </dgm:pt>
    <dgm:pt modelId="{A475C65E-25D8-43E6-BE8A-36BF0049605C}" type="parTrans" cxnId="{9058A9A9-A296-42F2-B0A1-04DDC420B7D4}">
      <dgm:prSet/>
      <dgm:spPr/>
      <dgm:t>
        <a:bodyPr/>
        <a:lstStyle/>
        <a:p>
          <a:pPr algn="ctr"/>
          <a:endParaRPr/>
        </a:p>
      </dgm:t>
    </dgm:pt>
    <dgm:pt modelId="{FFDE70B0-A626-4442-8398-2846B625F2B6}" type="sibTrans" cxnId="{9058A9A9-A296-42F2-B0A1-04DDC420B7D4}">
      <dgm:prSet phldrT="4" phldr="0"/>
      <dgm:spPr/>
      <dgm:t>
        <a:bodyPr/>
        <a:lstStyle/>
        <a:p>
          <a:pPr algn="ctr"/>
          <a:r>
            <a:t>4</a:t>
          </a:r>
        </a:p>
      </dgm:t>
    </dgm:pt>
    <dgm:pt modelId="{C0BFE678-14DB-4F78-85B0-626910DFECA6}">
      <dgm:prSet/>
      <dgm:spPr/>
      <dgm:t>
        <a:bodyPr/>
        <a:lstStyle/>
        <a:p>
          <a:pPr algn="ctr"/>
          <a:r>
            <a:t>Maintenir le cap du changement au fil du temps </a:t>
          </a:r>
        </a:p>
      </dgm:t>
    </dgm:pt>
    <dgm:pt modelId="{67ED2E63-1F46-4EDD-8C9F-E0957988BED9}" type="parTrans" cxnId="{408D999B-AA09-4FA1-AB02-866CAB5ADFAC}">
      <dgm:prSet/>
      <dgm:spPr/>
      <dgm:t>
        <a:bodyPr/>
        <a:lstStyle/>
        <a:p>
          <a:pPr algn="ctr"/>
          <a:endParaRPr/>
        </a:p>
      </dgm:t>
    </dgm:pt>
    <dgm:pt modelId="{5466A947-C268-4857-A072-68E6558FC180}" type="sibTrans" cxnId="{408D999B-AA09-4FA1-AB02-866CAB5ADFAC}">
      <dgm:prSet phldrT="5" phldr="0"/>
      <dgm:spPr/>
      <dgm:t>
        <a:bodyPr/>
        <a:lstStyle/>
        <a:p>
          <a:pPr algn="ctr"/>
          <a:r>
            <a:t>5</a:t>
          </a:r>
        </a:p>
      </dgm:t>
    </dgm:pt>
    <dgm:pt modelId="{3D64B1FF-7D5F-4AC9-BA28-E877A2206140}" type="pres">
      <dgm:prSet presAssocID="{7EA36125-2936-4467-96D7-CA5E1AE2B5B4}" presName="Name0" presStyleCnt="0">
        <dgm:presLayoutVars>
          <dgm:animLvl val="lvl"/>
          <dgm:resizeHandles val="exact"/>
        </dgm:presLayoutVars>
      </dgm:prSet>
      <dgm:spPr/>
    </dgm:pt>
    <dgm:pt modelId="{79B3A9F8-76B4-489B-B8CC-8E5AA135F314}" type="pres">
      <dgm:prSet presAssocID="{F555CCAB-C646-476D-ADC0-0C0018FE26CA}" presName="compositeNode" presStyleCnt="0">
        <dgm:presLayoutVars>
          <dgm:bulletEnabled val="1"/>
        </dgm:presLayoutVars>
      </dgm:prSet>
      <dgm:spPr/>
    </dgm:pt>
    <dgm:pt modelId="{C86FCC01-08CD-41EB-B4C7-288C4BF1B57E}" type="pres">
      <dgm:prSet presAssocID="{F555CCAB-C646-476D-ADC0-0C0018FE26CA}" presName="bgRect" presStyleLbl="bgAccFollowNode1" presStyleIdx="0" presStyleCnt="5"/>
      <dgm:spPr/>
    </dgm:pt>
    <dgm:pt modelId="{99859B97-1716-433A-9A1E-8A6C61E863FA}" type="pres">
      <dgm:prSet presAssocID="{CB42D35E-1C0B-4F68-B57B-B428D4C34298}" presName="sibTransNodeCircle" presStyleLbl="alignNode1" presStyleIdx="0" presStyleCnt="10">
        <dgm:presLayoutVars>
          <dgm:chMax val="0"/>
          <dgm:bulletEnabled/>
        </dgm:presLayoutVars>
      </dgm:prSet>
      <dgm:spPr/>
    </dgm:pt>
    <dgm:pt modelId="{8B63D54A-EB0D-44C4-911B-949C16CD0A0C}" type="pres">
      <dgm:prSet presAssocID="{F555CCAB-C646-476D-ADC0-0C0018FE26CA}" presName="bottomLine" presStyleLbl="alignNode1" presStyleIdx="1" presStyleCnt="10">
        <dgm:presLayoutVars/>
      </dgm:prSet>
      <dgm:spPr/>
    </dgm:pt>
    <dgm:pt modelId="{B9EF505F-F487-4C3F-A5C2-1AE08BC4F98F}" type="pres">
      <dgm:prSet presAssocID="{F555CCAB-C646-476D-ADC0-0C0018FE26CA}" presName="nodeText" presStyleLbl="bgAccFollowNode1" presStyleIdx="0" presStyleCnt="5">
        <dgm:presLayoutVars>
          <dgm:bulletEnabled val="1"/>
        </dgm:presLayoutVars>
      </dgm:prSet>
      <dgm:spPr/>
    </dgm:pt>
    <dgm:pt modelId="{4CA21AAC-1E89-4162-97A7-F73772D137BE}" type="pres">
      <dgm:prSet presAssocID="{CB42D35E-1C0B-4F68-B57B-B428D4C34298}" presName="sibTrans" presStyleCnt="0"/>
      <dgm:spPr/>
    </dgm:pt>
    <dgm:pt modelId="{74A67476-E2E4-45DA-942A-066588E4811F}" type="pres">
      <dgm:prSet presAssocID="{6C7F6520-7C4F-42A6-B8F4-A20054B63FB2}" presName="compositeNode" presStyleCnt="0">
        <dgm:presLayoutVars>
          <dgm:bulletEnabled val="1"/>
        </dgm:presLayoutVars>
      </dgm:prSet>
      <dgm:spPr/>
    </dgm:pt>
    <dgm:pt modelId="{46822357-E10A-440F-A018-1DAA49AD8C97}" type="pres">
      <dgm:prSet presAssocID="{6C7F6520-7C4F-42A6-B8F4-A20054B63FB2}" presName="bgRect" presStyleLbl="bgAccFollowNode1" presStyleIdx="1" presStyleCnt="5"/>
      <dgm:spPr/>
    </dgm:pt>
    <dgm:pt modelId="{B4F2D4A9-7678-4C55-949B-439585022201}" type="pres">
      <dgm:prSet presAssocID="{6BD2AA5C-5A2C-43CA-8BA1-23BF80ACDA6F}" presName="sibTransNodeCircle" presStyleLbl="alignNode1" presStyleIdx="2" presStyleCnt="10">
        <dgm:presLayoutVars>
          <dgm:chMax val="0"/>
          <dgm:bulletEnabled/>
        </dgm:presLayoutVars>
      </dgm:prSet>
      <dgm:spPr/>
    </dgm:pt>
    <dgm:pt modelId="{4AE9BD95-B7C3-4FB9-B572-27F878672193}" type="pres">
      <dgm:prSet presAssocID="{6C7F6520-7C4F-42A6-B8F4-A20054B63FB2}" presName="bottomLine" presStyleLbl="alignNode1" presStyleIdx="3" presStyleCnt="10">
        <dgm:presLayoutVars/>
      </dgm:prSet>
      <dgm:spPr/>
    </dgm:pt>
    <dgm:pt modelId="{CA6F7FE9-7DD5-4E4B-873F-BED610A73501}" type="pres">
      <dgm:prSet presAssocID="{6C7F6520-7C4F-42A6-B8F4-A20054B63FB2}" presName="nodeText" presStyleLbl="bgAccFollowNode1" presStyleIdx="1" presStyleCnt="5">
        <dgm:presLayoutVars>
          <dgm:bulletEnabled val="1"/>
        </dgm:presLayoutVars>
      </dgm:prSet>
      <dgm:spPr/>
    </dgm:pt>
    <dgm:pt modelId="{51B1EE73-5227-4FD0-9F19-C85CF761E5A4}" type="pres">
      <dgm:prSet presAssocID="{6BD2AA5C-5A2C-43CA-8BA1-23BF80ACDA6F}" presName="sibTrans" presStyleCnt="0"/>
      <dgm:spPr/>
    </dgm:pt>
    <dgm:pt modelId="{09A75E47-4A1D-4A87-8B85-6B01F940AFEF}" type="pres">
      <dgm:prSet presAssocID="{A3659662-2A63-4CA1-8089-768E1E126320}" presName="compositeNode" presStyleCnt="0">
        <dgm:presLayoutVars>
          <dgm:bulletEnabled val="1"/>
        </dgm:presLayoutVars>
      </dgm:prSet>
      <dgm:spPr/>
    </dgm:pt>
    <dgm:pt modelId="{0CDE4815-55A9-4219-ADC6-EB59A14E9C01}" type="pres">
      <dgm:prSet presAssocID="{A3659662-2A63-4CA1-8089-768E1E126320}" presName="bgRect" presStyleLbl="bgAccFollowNode1" presStyleIdx="2" presStyleCnt="5"/>
      <dgm:spPr/>
    </dgm:pt>
    <dgm:pt modelId="{A592C2F0-5094-470A-B4DC-AEEADED0BC73}" type="pres">
      <dgm:prSet presAssocID="{F02B2BC5-A01D-4ABE-801A-08F8C9CB13E6}" presName="sibTransNodeCircle" presStyleLbl="alignNode1" presStyleIdx="4" presStyleCnt="10">
        <dgm:presLayoutVars>
          <dgm:chMax val="0"/>
          <dgm:bulletEnabled/>
        </dgm:presLayoutVars>
      </dgm:prSet>
      <dgm:spPr/>
    </dgm:pt>
    <dgm:pt modelId="{C9DDF0A8-0C19-4E5F-9DAD-77FA82576645}" type="pres">
      <dgm:prSet presAssocID="{A3659662-2A63-4CA1-8089-768E1E126320}" presName="bottomLine" presStyleLbl="alignNode1" presStyleIdx="5" presStyleCnt="10">
        <dgm:presLayoutVars/>
      </dgm:prSet>
      <dgm:spPr/>
    </dgm:pt>
    <dgm:pt modelId="{71CEACA9-7996-46CA-B7A7-7B8784E2C627}" type="pres">
      <dgm:prSet presAssocID="{A3659662-2A63-4CA1-8089-768E1E126320}" presName="nodeText" presStyleLbl="bgAccFollowNode1" presStyleIdx="2" presStyleCnt="5">
        <dgm:presLayoutVars>
          <dgm:bulletEnabled val="1"/>
        </dgm:presLayoutVars>
      </dgm:prSet>
      <dgm:spPr/>
    </dgm:pt>
    <dgm:pt modelId="{11239402-4B47-46BC-A2B5-DC50A36782FB}" type="pres">
      <dgm:prSet presAssocID="{F02B2BC5-A01D-4ABE-801A-08F8C9CB13E6}" presName="sibTrans" presStyleCnt="0"/>
      <dgm:spPr/>
    </dgm:pt>
    <dgm:pt modelId="{D1E30D60-86A6-43F1-AA07-1C16773A2FD1}" type="pres">
      <dgm:prSet presAssocID="{FDBB67D3-8FDC-4B07-B6D9-D9EDADBCD7EB}" presName="compositeNode" presStyleCnt="0">
        <dgm:presLayoutVars>
          <dgm:bulletEnabled val="1"/>
        </dgm:presLayoutVars>
      </dgm:prSet>
      <dgm:spPr/>
    </dgm:pt>
    <dgm:pt modelId="{BB7E2A29-73B6-434D-9C54-B392300B0A44}" type="pres">
      <dgm:prSet presAssocID="{FDBB67D3-8FDC-4B07-B6D9-D9EDADBCD7EB}" presName="bgRect" presStyleLbl="bgAccFollowNode1" presStyleIdx="3" presStyleCnt="5"/>
      <dgm:spPr/>
    </dgm:pt>
    <dgm:pt modelId="{F975E8A5-4365-4B2C-B0CB-8A1F620B67B0}" type="pres">
      <dgm:prSet presAssocID="{FFDE70B0-A626-4442-8398-2846B625F2B6}" presName="sibTransNodeCircle" presStyleLbl="alignNode1" presStyleIdx="6" presStyleCnt="10">
        <dgm:presLayoutVars>
          <dgm:chMax val="0"/>
          <dgm:bulletEnabled/>
        </dgm:presLayoutVars>
      </dgm:prSet>
      <dgm:spPr/>
    </dgm:pt>
    <dgm:pt modelId="{E165776B-A457-499A-9D0C-1BC48E81E04D}" type="pres">
      <dgm:prSet presAssocID="{FDBB67D3-8FDC-4B07-B6D9-D9EDADBCD7EB}" presName="bottomLine" presStyleLbl="alignNode1" presStyleIdx="7" presStyleCnt="10">
        <dgm:presLayoutVars/>
      </dgm:prSet>
      <dgm:spPr/>
    </dgm:pt>
    <dgm:pt modelId="{0B224BF0-F89D-4CAC-95BB-C876B5E14E64}" type="pres">
      <dgm:prSet presAssocID="{FDBB67D3-8FDC-4B07-B6D9-D9EDADBCD7EB}" presName="nodeText" presStyleLbl="bgAccFollowNode1" presStyleIdx="3" presStyleCnt="5">
        <dgm:presLayoutVars>
          <dgm:bulletEnabled val="1"/>
        </dgm:presLayoutVars>
      </dgm:prSet>
      <dgm:spPr/>
    </dgm:pt>
    <dgm:pt modelId="{41B28B19-6C3A-4C70-868C-B7DC3B32311E}" type="pres">
      <dgm:prSet presAssocID="{FFDE70B0-A626-4442-8398-2846B625F2B6}" presName="sibTrans" presStyleCnt="0"/>
      <dgm:spPr/>
    </dgm:pt>
    <dgm:pt modelId="{77CABF3D-F44A-4114-9A04-0AE10BCEF027}" type="pres">
      <dgm:prSet presAssocID="{C0BFE678-14DB-4F78-85B0-626910DFECA6}" presName="compositeNode" presStyleCnt="0">
        <dgm:presLayoutVars>
          <dgm:bulletEnabled val="1"/>
        </dgm:presLayoutVars>
      </dgm:prSet>
      <dgm:spPr/>
    </dgm:pt>
    <dgm:pt modelId="{900A4391-1510-496F-AC6E-5F55418F516A}" type="pres">
      <dgm:prSet presAssocID="{C0BFE678-14DB-4F78-85B0-626910DFECA6}" presName="bgRect" presStyleLbl="bgAccFollowNode1" presStyleIdx="4" presStyleCnt="5"/>
      <dgm:spPr/>
    </dgm:pt>
    <dgm:pt modelId="{B3041133-8FDC-4CA1-8995-35BF2B95D4CC}" type="pres">
      <dgm:prSet presAssocID="{5466A947-C268-4857-A072-68E6558FC180}" presName="sibTransNodeCircle" presStyleLbl="alignNode1" presStyleIdx="8" presStyleCnt="10">
        <dgm:presLayoutVars>
          <dgm:chMax val="0"/>
          <dgm:bulletEnabled/>
        </dgm:presLayoutVars>
      </dgm:prSet>
      <dgm:spPr/>
    </dgm:pt>
    <dgm:pt modelId="{40683D09-A2B7-453F-9016-19BC2FD9F287}" type="pres">
      <dgm:prSet presAssocID="{C0BFE678-14DB-4F78-85B0-626910DFECA6}" presName="bottomLine" presStyleLbl="alignNode1" presStyleIdx="9" presStyleCnt="10">
        <dgm:presLayoutVars/>
      </dgm:prSet>
      <dgm:spPr/>
    </dgm:pt>
    <dgm:pt modelId="{660ECE6D-0A2A-404E-820E-D4951AB1F8D1}" type="pres">
      <dgm:prSet presAssocID="{C0BFE678-14DB-4F78-85B0-626910DFECA6}" presName="nodeText" presStyleLbl="bgAccFollowNode1" presStyleIdx="4" presStyleCnt="5">
        <dgm:presLayoutVars>
          <dgm:bulletEnabled val="1"/>
        </dgm:presLayoutVars>
      </dgm:prSet>
      <dgm:spPr/>
    </dgm:pt>
  </dgm:ptLst>
  <dgm:cxnLst>
    <dgm:cxn modelId="{D03AA21F-B2E0-4BBF-9DC6-6B421E5FC28F}" srcId="{7EA36125-2936-4467-96D7-CA5E1AE2B5B4}" destId="{6C7F6520-7C4F-42A6-B8F4-A20054B63FB2}" srcOrd="1" destOrd="0" parTransId="{F2DD6B22-7CED-4AA9-B87A-3BB1D8B5737B}" sibTransId="{6BD2AA5C-5A2C-43CA-8BA1-23BF80ACDA6F}"/>
    <dgm:cxn modelId="{B339DC2A-BE9E-4B5E-9A66-96F51353EAE6}" type="presOf" srcId="{6C7F6520-7C4F-42A6-B8F4-A20054B63FB2}" destId="{46822357-E10A-440F-A018-1DAA49AD8C97}" srcOrd="0" destOrd="0" presId="urn:microsoft.com/office/officeart/2016/7/layout/BasicLinearProcessNumbered"/>
    <dgm:cxn modelId="{7BDD3D3B-54ED-40ED-AE82-C0702CE2476A}" type="presOf" srcId="{FDBB67D3-8FDC-4B07-B6D9-D9EDADBCD7EB}" destId="{0B224BF0-F89D-4CAC-95BB-C876B5E14E64}" srcOrd="1" destOrd="0" presId="urn:microsoft.com/office/officeart/2016/7/layout/BasicLinearProcessNumbered"/>
    <dgm:cxn modelId="{FAADF245-93D8-4392-B65A-10687229778C}" srcId="{7EA36125-2936-4467-96D7-CA5E1AE2B5B4}" destId="{F555CCAB-C646-476D-ADC0-0C0018FE26CA}" srcOrd="0" destOrd="0" parTransId="{196816FD-2DF9-41C0-B872-88FF05118BCB}" sibTransId="{CB42D35E-1C0B-4F68-B57B-B428D4C34298}"/>
    <dgm:cxn modelId="{8E57DF67-B869-4DDB-A5C1-A76F679807FF}" type="presOf" srcId="{6C7F6520-7C4F-42A6-B8F4-A20054B63FB2}" destId="{CA6F7FE9-7DD5-4E4B-873F-BED610A73501}" srcOrd="1" destOrd="0" presId="urn:microsoft.com/office/officeart/2016/7/layout/BasicLinearProcessNumbered"/>
    <dgm:cxn modelId="{8E898779-4287-4B1F-9DCA-AAF577D0091D}" type="presOf" srcId="{F555CCAB-C646-476D-ADC0-0C0018FE26CA}" destId="{C86FCC01-08CD-41EB-B4C7-288C4BF1B57E}" srcOrd="0" destOrd="0" presId="urn:microsoft.com/office/officeart/2016/7/layout/BasicLinearProcessNumbered"/>
    <dgm:cxn modelId="{309DA87E-1939-4BAB-9916-63D197636996}" type="presOf" srcId="{CB42D35E-1C0B-4F68-B57B-B428D4C34298}" destId="{99859B97-1716-433A-9A1E-8A6C61E863FA}" srcOrd="0" destOrd="0" presId="urn:microsoft.com/office/officeart/2016/7/layout/BasicLinearProcessNumbered"/>
    <dgm:cxn modelId="{41428F7F-C236-4418-9452-9876E49E711E}" type="presOf" srcId="{A3659662-2A63-4CA1-8089-768E1E126320}" destId="{71CEACA9-7996-46CA-B7A7-7B8784E2C627}" srcOrd="1" destOrd="0" presId="urn:microsoft.com/office/officeart/2016/7/layout/BasicLinearProcessNumbered"/>
    <dgm:cxn modelId="{7378628E-B406-4A1A-B893-4E3FCDCC867F}" type="presOf" srcId="{6BD2AA5C-5A2C-43CA-8BA1-23BF80ACDA6F}" destId="{B4F2D4A9-7678-4C55-949B-439585022201}" srcOrd="0" destOrd="0" presId="urn:microsoft.com/office/officeart/2016/7/layout/BasicLinearProcessNumbered"/>
    <dgm:cxn modelId="{1756CF92-4D1A-4D44-BFC0-DE1F5977580D}" type="presOf" srcId="{F555CCAB-C646-476D-ADC0-0C0018FE26CA}" destId="{B9EF505F-F487-4C3F-A5C2-1AE08BC4F98F}" srcOrd="1" destOrd="0" presId="urn:microsoft.com/office/officeart/2016/7/layout/BasicLinearProcessNumbered"/>
    <dgm:cxn modelId="{408D999B-AA09-4FA1-AB02-866CAB5ADFAC}" srcId="{7EA36125-2936-4467-96D7-CA5E1AE2B5B4}" destId="{C0BFE678-14DB-4F78-85B0-626910DFECA6}" srcOrd="4" destOrd="0" parTransId="{67ED2E63-1F46-4EDD-8C9F-E0957988BED9}" sibTransId="{5466A947-C268-4857-A072-68E6558FC180}"/>
    <dgm:cxn modelId="{689A999D-98F6-4C96-B96F-80A0E61166B9}" type="presOf" srcId="{FDBB67D3-8FDC-4B07-B6D9-D9EDADBCD7EB}" destId="{BB7E2A29-73B6-434D-9C54-B392300B0A44}" srcOrd="0" destOrd="0" presId="urn:microsoft.com/office/officeart/2016/7/layout/BasicLinearProcessNumbered"/>
    <dgm:cxn modelId="{34009CA5-0DFB-4B5C-9B24-AC4CF18AC611}" type="presOf" srcId="{F02B2BC5-A01D-4ABE-801A-08F8C9CB13E6}" destId="{A592C2F0-5094-470A-B4DC-AEEADED0BC73}" srcOrd="0" destOrd="0" presId="urn:microsoft.com/office/officeart/2016/7/layout/BasicLinearProcessNumbered"/>
    <dgm:cxn modelId="{9058A9A9-A296-42F2-B0A1-04DDC420B7D4}" srcId="{7EA36125-2936-4467-96D7-CA5E1AE2B5B4}" destId="{FDBB67D3-8FDC-4B07-B6D9-D9EDADBCD7EB}" srcOrd="3" destOrd="0" parTransId="{A475C65E-25D8-43E6-BE8A-36BF0049605C}" sibTransId="{FFDE70B0-A626-4442-8398-2846B625F2B6}"/>
    <dgm:cxn modelId="{156ECDAF-FD11-4E36-A1F2-5FB5EBBB9481}" type="presOf" srcId="{5466A947-C268-4857-A072-68E6558FC180}" destId="{B3041133-8FDC-4CA1-8995-35BF2B95D4CC}" srcOrd="0" destOrd="0" presId="urn:microsoft.com/office/officeart/2016/7/layout/BasicLinearProcessNumbered"/>
    <dgm:cxn modelId="{000153BC-5873-4B08-88BE-F1312C670139}" type="presOf" srcId="{C0BFE678-14DB-4F78-85B0-626910DFECA6}" destId="{900A4391-1510-496F-AC6E-5F55418F516A}" srcOrd="0" destOrd="0" presId="urn:microsoft.com/office/officeart/2016/7/layout/BasicLinearProcessNumbered"/>
    <dgm:cxn modelId="{CB0CFFC3-239A-47F4-8F70-12FFA84429A5}" type="presOf" srcId="{FFDE70B0-A626-4442-8398-2846B625F2B6}" destId="{F975E8A5-4365-4B2C-B0CB-8A1F620B67B0}" srcOrd="0" destOrd="0" presId="urn:microsoft.com/office/officeart/2016/7/layout/BasicLinearProcessNumbered"/>
    <dgm:cxn modelId="{0C0CF0CF-C71A-45EB-A066-7F7901FD9AFE}" type="presOf" srcId="{C0BFE678-14DB-4F78-85B0-626910DFECA6}" destId="{660ECE6D-0A2A-404E-820E-D4951AB1F8D1}" srcOrd="1" destOrd="0" presId="urn:microsoft.com/office/officeart/2016/7/layout/BasicLinearProcessNumbered"/>
    <dgm:cxn modelId="{27EB6CEA-0238-456D-B04F-3D6D8D37C19D}" srcId="{7EA36125-2936-4467-96D7-CA5E1AE2B5B4}" destId="{A3659662-2A63-4CA1-8089-768E1E126320}" srcOrd="2" destOrd="0" parTransId="{77A338EF-839C-431E-B79C-3EE353B82AD8}" sibTransId="{F02B2BC5-A01D-4ABE-801A-08F8C9CB13E6}"/>
    <dgm:cxn modelId="{627CD8ED-3199-45CA-9E42-DE058394C8D4}" type="presOf" srcId="{7EA36125-2936-4467-96D7-CA5E1AE2B5B4}" destId="{3D64B1FF-7D5F-4AC9-BA28-E877A2206140}" srcOrd="0" destOrd="0" presId="urn:microsoft.com/office/officeart/2016/7/layout/BasicLinearProcessNumbered"/>
    <dgm:cxn modelId="{8B9E50F2-8273-4238-91BC-0191EC4E0F72}" type="presOf" srcId="{A3659662-2A63-4CA1-8089-768E1E126320}" destId="{0CDE4815-55A9-4219-ADC6-EB59A14E9C01}" srcOrd="0" destOrd="0" presId="urn:microsoft.com/office/officeart/2016/7/layout/BasicLinearProcessNumbered"/>
    <dgm:cxn modelId="{BE73F418-CE04-4646-BE8F-FB1FE84B92A9}" type="presParOf" srcId="{3D64B1FF-7D5F-4AC9-BA28-E877A2206140}" destId="{79B3A9F8-76B4-489B-B8CC-8E5AA135F314}" srcOrd="0" destOrd="0" presId="urn:microsoft.com/office/officeart/2016/7/layout/BasicLinearProcessNumbered"/>
    <dgm:cxn modelId="{2E6E6125-926E-44D2-A667-BC8A307E8853}" type="presParOf" srcId="{79B3A9F8-76B4-489B-B8CC-8E5AA135F314}" destId="{C86FCC01-08CD-41EB-B4C7-288C4BF1B57E}" srcOrd="0" destOrd="0" presId="urn:microsoft.com/office/officeart/2016/7/layout/BasicLinearProcessNumbered"/>
    <dgm:cxn modelId="{6515EFA5-4B70-400B-9F6D-8042DEEE7949}" type="presParOf" srcId="{79B3A9F8-76B4-489B-B8CC-8E5AA135F314}" destId="{99859B97-1716-433A-9A1E-8A6C61E863FA}" srcOrd="1" destOrd="0" presId="urn:microsoft.com/office/officeart/2016/7/layout/BasicLinearProcessNumbered"/>
    <dgm:cxn modelId="{9B2239D9-6A97-49DC-A969-A8EC05D065C9}" type="presParOf" srcId="{79B3A9F8-76B4-489B-B8CC-8E5AA135F314}" destId="{8B63D54A-EB0D-44C4-911B-949C16CD0A0C}" srcOrd="2" destOrd="0" presId="urn:microsoft.com/office/officeart/2016/7/layout/BasicLinearProcessNumbered"/>
    <dgm:cxn modelId="{BBF29470-A28C-4926-A569-0DD5C098322A}" type="presParOf" srcId="{79B3A9F8-76B4-489B-B8CC-8E5AA135F314}" destId="{B9EF505F-F487-4C3F-A5C2-1AE08BC4F98F}" srcOrd="3" destOrd="0" presId="urn:microsoft.com/office/officeart/2016/7/layout/BasicLinearProcessNumbered"/>
    <dgm:cxn modelId="{9B211177-5831-454B-9BFD-CF16C167DBD8}" type="presParOf" srcId="{3D64B1FF-7D5F-4AC9-BA28-E877A2206140}" destId="{4CA21AAC-1E89-4162-97A7-F73772D137BE}" srcOrd="1" destOrd="0" presId="urn:microsoft.com/office/officeart/2016/7/layout/BasicLinearProcessNumbered"/>
    <dgm:cxn modelId="{A67D48B9-97F6-4880-A6C7-FF90445589DF}" type="presParOf" srcId="{3D64B1FF-7D5F-4AC9-BA28-E877A2206140}" destId="{74A67476-E2E4-45DA-942A-066588E4811F}" srcOrd="2" destOrd="0" presId="urn:microsoft.com/office/officeart/2016/7/layout/BasicLinearProcessNumbered"/>
    <dgm:cxn modelId="{01577AC4-4229-4104-B9EF-876601D63D54}" type="presParOf" srcId="{74A67476-E2E4-45DA-942A-066588E4811F}" destId="{46822357-E10A-440F-A018-1DAA49AD8C97}" srcOrd="0" destOrd="0" presId="urn:microsoft.com/office/officeart/2016/7/layout/BasicLinearProcessNumbered"/>
    <dgm:cxn modelId="{20402044-311E-48FB-8F74-FDBB9B4D5F16}" type="presParOf" srcId="{74A67476-E2E4-45DA-942A-066588E4811F}" destId="{B4F2D4A9-7678-4C55-949B-439585022201}" srcOrd="1" destOrd="0" presId="urn:microsoft.com/office/officeart/2016/7/layout/BasicLinearProcessNumbered"/>
    <dgm:cxn modelId="{952AB990-A4CA-48F3-B4B1-026CB75B9C8D}" type="presParOf" srcId="{74A67476-E2E4-45DA-942A-066588E4811F}" destId="{4AE9BD95-B7C3-4FB9-B572-27F878672193}" srcOrd="2" destOrd="0" presId="urn:microsoft.com/office/officeart/2016/7/layout/BasicLinearProcessNumbered"/>
    <dgm:cxn modelId="{9D54134A-BD5E-45A9-AD8B-5B03D5F71A7A}" type="presParOf" srcId="{74A67476-E2E4-45DA-942A-066588E4811F}" destId="{CA6F7FE9-7DD5-4E4B-873F-BED610A73501}" srcOrd="3" destOrd="0" presId="urn:microsoft.com/office/officeart/2016/7/layout/BasicLinearProcessNumbered"/>
    <dgm:cxn modelId="{F1F15B25-5D2D-442E-9F78-D6E5524EE50B}" type="presParOf" srcId="{3D64B1FF-7D5F-4AC9-BA28-E877A2206140}" destId="{51B1EE73-5227-4FD0-9F19-C85CF761E5A4}" srcOrd="3" destOrd="0" presId="urn:microsoft.com/office/officeart/2016/7/layout/BasicLinearProcessNumbered"/>
    <dgm:cxn modelId="{764D3C4F-3CFE-4E70-91C1-B92243743124}" type="presParOf" srcId="{3D64B1FF-7D5F-4AC9-BA28-E877A2206140}" destId="{09A75E47-4A1D-4A87-8B85-6B01F940AFEF}" srcOrd="4" destOrd="0" presId="urn:microsoft.com/office/officeart/2016/7/layout/BasicLinearProcessNumbered"/>
    <dgm:cxn modelId="{6744A46C-02C8-4D41-9A2E-86D4390801F4}" type="presParOf" srcId="{09A75E47-4A1D-4A87-8B85-6B01F940AFEF}" destId="{0CDE4815-55A9-4219-ADC6-EB59A14E9C01}" srcOrd="0" destOrd="0" presId="urn:microsoft.com/office/officeart/2016/7/layout/BasicLinearProcessNumbered"/>
    <dgm:cxn modelId="{725E5F04-2987-46B5-8C52-9F19CC5F44A5}" type="presParOf" srcId="{09A75E47-4A1D-4A87-8B85-6B01F940AFEF}" destId="{A592C2F0-5094-470A-B4DC-AEEADED0BC73}" srcOrd="1" destOrd="0" presId="urn:microsoft.com/office/officeart/2016/7/layout/BasicLinearProcessNumbered"/>
    <dgm:cxn modelId="{E3B680FB-F276-495B-8D8C-1EA18E5ABA5F}" type="presParOf" srcId="{09A75E47-4A1D-4A87-8B85-6B01F940AFEF}" destId="{C9DDF0A8-0C19-4E5F-9DAD-77FA82576645}" srcOrd="2" destOrd="0" presId="urn:microsoft.com/office/officeart/2016/7/layout/BasicLinearProcessNumbered"/>
    <dgm:cxn modelId="{ED0397C1-3514-43AC-8616-76C84432B212}" type="presParOf" srcId="{09A75E47-4A1D-4A87-8B85-6B01F940AFEF}" destId="{71CEACA9-7996-46CA-B7A7-7B8784E2C627}" srcOrd="3" destOrd="0" presId="urn:microsoft.com/office/officeart/2016/7/layout/BasicLinearProcessNumbered"/>
    <dgm:cxn modelId="{FD976CDC-1103-4413-836C-77A0FA1DF6CE}" type="presParOf" srcId="{3D64B1FF-7D5F-4AC9-BA28-E877A2206140}" destId="{11239402-4B47-46BC-A2B5-DC50A36782FB}" srcOrd="5" destOrd="0" presId="urn:microsoft.com/office/officeart/2016/7/layout/BasicLinearProcessNumbered"/>
    <dgm:cxn modelId="{A9A2791A-4EDF-468C-8C37-4357F2AE4D9D}" type="presParOf" srcId="{3D64B1FF-7D5F-4AC9-BA28-E877A2206140}" destId="{D1E30D60-86A6-43F1-AA07-1C16773A2FD1}" srcOrd="6" destOrd="0" presId="urn:microsoft.com/office/officeart/2016/7/layout/BasicLinearProcessNumbered"/>
    <dgm:cxn modelId="{81D47568-8AC2-40F6-9E69-A6E19175EDC3}" type="presParOf" srcId="{D1E30D60-86A6-43F1-AA07-1C16773A2FD1}" destId="{BB7E2A29-73B6-434D-9C54-B392300B0A44}" srcOrd="0" destOrd="0" presId="urn:microsoft.com/office/officeart/2016/7/layout/BasicLinearProcessNumbered"/>
    <dgm:cxn modelId="{BB4F0BAC-876D-4B66-9FDE-4F86820D4D8C}" type="presParOf" srcId="{D1E30D60-86A6-43F1-AA07-1C16773A2FD1}" destId="{F975E8A5-4365-4B2C-B0CB-8A1F620B67B0}" srcOrd="1" destOrd="0" presId="urn:microsoft.com/office/officeart/2016/7/layout/BasicLinearProcessNumbered"/>
    <dgm:cxn modelId="{9184FACC-E7D3-4457-A8EC-76D0AFFA9985}" type="presParOf" srcId="{D1E30D60-86A6-43F1-AA07-1C16773A2FD1}" destId="{E165776B-A457-499A-9D0C-1BC48E81E04D}" srcOrd="2" destOrd="0" presId="urn:microsoft.com/office/officeart/2016/7/layout/BasicLinearProcessNumbered"/>
    <dgm:cxn modelId="{E1BE7AFB-4CC2-4373-89F6-1C226AD7667B}" type="presParOf" srcId="{D1E30D60-86A6-43F1-AA07-1C16773A2FD1}" destId="{0B224BF0-F89D-4CAC-95BB-C876B5E14E64}" srcOrd="3" destOrd="0" presId="urn:microsoft.com/office/officeart/2016/7/layout/BasicLinearProcessNumbered"/>
    <dgm:cxn modelId="{DE1C9003-A3E3-4D51-82CD-55EB82D28198}" type="presParOf" srcId="{3D64B1FF-7D5F-4AC9-BA28-E877A2206140}" destId="{41B28B19-6C3A-4C70-868C-B7DC3B32311E}" srcOrd="7" destOrd="0" presId="urn:microsoft.com/office/officeart/2016/7/layout/BasicLinearProcessNumbered"/>
    <dgm:cxn modelId="{36CA3B6E-A27A-4A23-A122-B2A2C3DC29D7}" type="presParOf" srcId="{3D64B1FF-7D5F-4AC9-BA28-E877A2206140}" destId="{77CABF3D-F44A-4114-9A04-0AE10BCEF027}" srcOrd="8" destOrd="0" presId="urn:microsoft.com/office/officeart/2016/7/layout/BasicLinearProcessNumbered"/>
    <dgm:cxn modelId="{850EAFE0-8A6F-44FE-AE55-16E32015A164}" type="presParOf" srcId="{77CABF3D-F44A-4114-9A04-0AE10BCEF027}" destId="{900A4391-1510-496F-AC6E-5F55418F516A}" srcOrd="0" destOrd="0" presId="urn:microsoft.com/office/officeart/2016/7/layout/BasicLinearProcessNumbered"/>
    <dgm:cxn modelId="{B2DAB80E-929E-4D0A-88F8-94DE0E4AC7B0}" type="presParOf" srcId="{77CABF3D-F44A-4114-9A04-0AE10BCEF027}" destId="{B3041133-8FDC-4CA1-8995-35BF2B95D4CC}" srcOrd="1" destOrd="0" presId="urn:microsoft.com/office/officeart/2016/7/layout/BasicLinearProcessNumbered"/>
    <dgm:cxn modelId="{3DA4EFB7-6CD9-4B9B-9B00-D643BA9771F4}" type="presParOf" srcId="{77CABF3D-F44A-4114-9A04-0AE10BCEF027}" destId="{40683D09-A2B7-453F-9016-19BC2FD9F287}" srcOrd="2" destOrd="0" presId="urn:microsoft.com/office/officeart/2016/7/layout/BasicLinearProcessNumbered"/>
    <dgm:cxn modelId="{6E8D972F-9F92-4A5F-8CEF-4E700A022B34}" type="presParOf" srcId="{77CABF3D-F44A-4114-9A04-0AE10BCEF027}" destId="{660ECE6D-0A2A-404E-820E-D4951AB1F8D1}" srcOrd="3" destOrd="0" presId="urn:microsoft.com/office/officeart/2016/7/layout/BasicLinearProcessNumbered"/>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6BDF046-39DA-486C-98EC-6B0BC4215FAF}" type="doc">
      <dgm:prSet loTypeId="urn:microsoft.com/office/officeart/2005/8/layout/hChevron3" loCatId="process" qsTypeId="urn:microsoft.com/office/officeart/2005/8/quickstyle/simple5" qsCatId="simple" csTypeId="urn:microsoft.com/office/officeart/2005/8/colors/colorful4" csCatId="colorful" phldr="1"/>
      <dgm:spPr/>
    </dgm:pt>
    <dgm:pt modelId="{394069AB-103B-44A9-88B6-6608A0F7CEC6}">
      <dgm:prSet phldrT="[Text]" custT="1"/>
      <dgm:spPr>
        <a:solidFill>
          <a:srgbClr val="00205C"/>
        </a:solidFill>
      </dgm:spPr>
      <dgm:t>
        <a:bodyPr/>
        <a:lstStyle/>
        <a:p>
          <a:pPr>
            <a:defRPr sz="1050" b="1">
              <a:solidFill>
                <a:schemeClr val="bg1"/>
              </a:solidFill>
            </a:defRPr>
          </a:pPr>
          <a:r>
            <a:rPr sz="1800" dirty="0" err="1"/>
            <a:t>Analyse</a:t>
          </a:r>
          <a:endParaRPr sz="1800" dirty="0"/>
        </a:p>
      </dgm:t>
    </dgm:pt>
    <dgm:pt modelId="{71F51C28-D17C-4524-BE42-EC3739C84C10}" type="parTrans" cxnId="{2B0AB1CD-87D4-4C27-856D-AB9C7F393582}">
      <dgm:prSet/>
      <dgm:spPr/>
      <dgm:t>
        <a:bodyPr/>
        <a:lstStyle/>
        <a:p>
          <a:endParaRPr sz="1800">
            <a:solidFill>
              <a:srgbClr val="000000"/>
            </a:solidFill>
          </a:endParaRPr>
        </a:p>
      </dgm:t>
    </dgm:pt>
    <dgm:pt modelId="{3D765624-6A73-492E-BD81-1F77DA03C37A}" type="sibTrans" cxnId="{2B0AB1CD-87D4-4C27-856D-AB9C7F393582}">
      <dgm:prSet/>
      <dgm:spPr/>
      <dgm:t>
        <a:bodyPr/>
        <a:lstStyle/>
        <a:p>
          <a:endParaRPr sz="1800">
            <a:solidFill>
              <a:srgbClr val="000000"/>
            </a:solidFill>
          </a:endParaRPr>
        </a:p>
      </dgm:t>
    </dgm:pt>
    <dgm:pt modelId="{6E99D936-54B0-443F-BC50-3BAE4CC57DAA}">
      <dgm:prSet phldrT="[Text]" custT="1"/>
      <dgm:spPr>
        <a:solidFill>
          <a:srgbClr val="73A003"/>
        </a:solidFill>
      </dgm:spPr>
      <dgm:t>
        <a:bodyPr/>
        <a:lstStyle/>
        <a:p>
          <a:pPr>
            <a:defRPr sz="1050" b="1">
              <a:solidFill>
                <a:schemeClr val="bg1"/>
              </a:solidFill>
            </a:defRPr>
          </a:pPr>
          <a:r>
            <a:rPr sz="1800"/>
            <a:t>Conception</a:t>
          </a:r>
        </a:p>
      </dgm:t>
    </dgm:pt>
    <dgm:pt modelId="{88838598-71F6-492B-B07A-010F5102028A}" type="parTrans" cxnId="{B5DCD1CE-4F89-49C6-BFB4-F94792F9B46C}">
      <dgm:prSet/>
      <dgm:spPr/>
      <dgm:t>
        <a:bodyPr/>
        <a:lstStyle/>
        <a:p>
          <a:endParaRPr sz="1800">
            <a:solidFill>
              <a:srgbClr val="000000"/>
            </a:solidFill>
          </a:endParaRPr>
        </a:p>
      </dgm:t>
    </dgm:pt>
    <dgm:pt modelId="{0E965C01-BF97-4A11-9AA3-5CA31AC84745}" type="sibTrans" cxnId="{B5DCD1CE-4F89-49C6-BFB4-F94792F9B46C}">
      <dgm:prSet/>
      <dgm:spPr/>
      <dgm:t>
        <a:bodyPr/>
        <a:lstStyle/>
        <a:p>
          <a:endParaRPr sz="1800">
            <a:solidFill>
              <a:srgbClr val="000000"/>
            </a:solidFill>
          </a:endParaRPr>
        </a:p>
      </dgm:t>
    </dgm:pt>
    <dgm:pt modelId="{00421CFB-2861-4212-B53C-2B87D27536D2}">
      <dgm:prSet phldrT="[Text]" custT="1"/>
      <dgm:spPr>
        <a:solidFill>
          <a:srgbClr val="A5413F"/>
        </a:solidFill>
      </dgm:spPr>
      <dgm:t>
        <a:bodyPr/>
        <a:lstStyle/>
        <a:p>
          <a:pPr>
            <a:defRPr sz="1050" b="1">
              <a:solidFill>
                <a:schemeClr val="bg1"/>
              </a:solidFill>
            </a:defRPr>
          </a:pPr>
          <a:r>
            <a:rPr sz="1800" dirty="0" err="1"/>
            <a:t>Élaboration</a:t>
          </a:r>
          <a:endParaRPr sz="1800" dirty="0"/>
        </a:p>
      </dgm:t>
    </dgm:pt>
    <dgm:pt modelId="{FFF5BF72-76E6-48DF-B646-FD21AF5A6453}" type="parTrans" cxnId="{D36BFC5D-1FCB-454E-A3A3-38D5793DA671}">
      <dgm:prSet/>
      <dgm:spPr/>
      <dgm:t>
        <a:bodyPr/>
        <a:lstStyle/>
        <a:p>
          <a:endParaRPr sz="1800">
            <a:solidFill>
              <a:srgbClr val="000000"/>
            </a:solidFill>
          </a:endParaRPr>
        </a:p>
      </dgm:t>
    </dgm:pt>
    <dgm:pt modelId="{EFAB2A12-DF66-4682-B2FC-3723313190DE}" type="sibTrans" cxnId="{D36BFC5D-1FCB-454E-A3A3-38D5793DA671}">
      <dgm:prSet/>
      <dgm:spPr/>
      <dgm:t>
        <a:bodyPr/>
        <a:lstStyle/>
        <a:p>
          <a:endParaRPr sz="1800">
            <a:solidFill>
              <a:srgbClr val="000000"/>
            </a:solidFill>
          </a:endParaRPr>
        </a:p>
      </dgm:t>
    </dgm:pt>
    <dgm:pt modelId="{56B46A71-59B8-4314-B75D-2511DCE7C2EF}">
      <dgm:prSet phldrT="[Text]" custT="1"/>
      <dgm:spPr>
        <a:solidFill>
          <a:schemeClr val="bg1">
            <a:lumMod val="85000"/>
          </a:schemeClr>
        </a:solidFill>
      </dgm:spPr>
      <dgm:t>
        <a:bodyPr/>
        <a:lstStyle/>
        <a:p>
          <a:pPr>
            <a:defRPr sz="1050" b="1">
              <a:solidFill>
                <a:srgbClr val="000000"/>
              </a:solidFill>
            </a:defRPr>
          </a:pPr>
          <a:r>
            <a:rPr sz="1800" dirty="0"/>
            <a:t>Mise </a:t>
          </a:r>
          <a:r>
            <a:rPr sz="1800" dirty="0" err="1"/>
            <a:t>en</a:t>
          </a:r>
          <a:r>
            <a:rPr sz="1800" dirty="0"/>
            <a:t> </a:t>
          </a:r>
          <a:r>
            <a:rPr sz="1800" dirty="0" err="1"/>
            <a:t>œuvre</a:t>
          </a:r>
          <a:endParaRPr sz="1800" dirty="0"/>
        </a:p>
      </dgm:t>
    </dgm:pt>
    <dgm:pt modelId="{6C3EA6D8-BC1F-4FA0-8E67-8F17DC87FBBE}" type="parTrans" cxnId="{87B1FDAF-762C-4D77-8625-B487E3B50847}">
      <dgm:prSet/>
      <dgm:spPr/>
      <dgm:t>
        <a:bodyPr/>
        <a:lstStyle/>
        <a:p>
          <a:endParaRPr sz="1800">
            <a:solidFill>
              <a:srgbClr val="000000"/>
            </a:solidFill>
          </a:endParaRPr>
        </a:p>
      </dgm:t>
    </dgm:pt>
    <dgm:pt modelId="{6C87087B-EB64-47FC-BEFD-C6332206D557}" type="sibTrans" cxnId="{87B1FDAF-762C-4D77-8625-B487E3B50847}">
      <dgm:prSet/>
      <dgm:spPr/>
      <dgm:t>
        <a:bodyPr/>
        <a:lstStyle/>
        <a:p>
          <a:endParaRPr sz="1800">
            <a:solidFill>
              <a:srgbClr val="000000"/>
            </a:solidFill>
          </a:endParaRPr>
        </a:p>
      </dgm:t>
    </dgm:pt>
    <dgm:pt modelId="{002E132F-3890-4B51-AB29-F99359CA6DE9}">
      <dgm:prSet phldrT="[Text]" custT="1"/>
      <dgm:spPr>
        <a:solidFill>
          <a:srgbClr val="C2DAF0"/>
        </a:solidFill>
      </dgm:spPr>
      <dgm:t>
        <a:bodyPr/>
        <a:lstStyle/>
        <a:p>
          <a:pPr>
            <a:defRPr sz="1050" b="1">
              <a:solidFill>
                <a:srgbClr val="000000"/>
              </a:solidFill>
            </a:defRPr>
          </a:pPr>
          <a:r>
            <a:rPr lang="fr-FR" sz="1800" dirty="0"/>
            <a:t>Évaluation</a:t>
          </a:r>
          <a:endParaRPr sz="1800" dirty="0"/>
        </a:p>
      </dgm:t>
    </dgm:pt>
    <dgm:pt modelId="{79E069C0-0EA2-47A2-84DA-ADC60D281516}" type="parTrans" cxnId="{6F51CB8E-09E8-419F-89C1-80434B05C384}">
      <dgm:prSet/>
      <dgm:spPr/>
      <dgm:t>
        <a:bodyPr/>
        <a:lstStyle/>
        <a:p>
          <a:endParaRPr sz="1800">
            <a:solidFill>
              <a:srgbClr val="000000"/>
            </a:solidFill>
          </a:endParaRPr>
        </a:p>
      </dgm:t>
    </dgm:pt>
    <dgm:pt modelId="{6630F7B9-5F82-4BD3-B0F3-9F0C0B1FA6CF}" type="sibTrans" cxnId="{6F51CB8E-09E8-419F-89C1-80434B05C384}">
      <dgm:prSet/>
      <dgm:spPr/>
      <dgm:t>
        <a:bodyPr/>
        <a:lstStyle/>
        <a:p>
          <a:endParaRPr sz="1800">
            <a:solidFill>
              <a:srgbClr val="000000"/>
            </a:solidFill>
          </a:endParaRPr>
        </a:p>
      </dgm:t>
    </dgm:pt>
    <dgm:pt modelId="{2C481DF4-5191-496B-A069-13134CBB8146}" type="pres">
      <dgm:prSet presAssocID="{16BDF046-39DA-486C-98EC-6B0BC4215FAF}" presName="Name0" presStyleCnt="0">
        <dgm:presLayoutVars>
          <dgm:dir/>
          <dgm:resizeHandles val="exact"/>
        </dgm:presLayoutVars>
      </dgm:prSet>
      <dgm:spPr/>
    </dgm:pt>
    <dgm:pt modelId="{64E41CB9-7A35-4233-9EA4-52F808E42846}" type="pres">
      <dgm:prSet presAssocID="{394069AB-103B-44A9-88B6-6608A0F7CEC6}" presName="parTxOnly" presStyleLbl="node1" presStyleIdx="0" presStyleCnt="5">
        <dgm:presLayoutVars>
          <dgm:bulletEnabled val="1"/>
        </dgm:presLayoutVars>
      </dgm:prSet>
      <dgm:spPr/>
    </dgm:pt>
    <dgm:pt modelId="{7925F84E-5C0F-44D2-914A-63FA0E98C750}" type="pres">
      <dgm:prSet presAssocID="{3D765624-6A73-492E-BD81-1F77DA03C37A}" presName="parSpace" presStyleCnt="0"/>
      <dgm:spPr/>
    </dgm:pt>
    <dgm:pt modelId="{D6E9AB30-78D0-4A77-B32D-209B8476D226}" type="pres">
      <dgm:prSet presAssocID="{6E99D936-54B0-443F-BC50-3BAE4CC57DAA}" presName="parTxOnly" presStyleLbl="node1" presStyleIdx="1" presStyleCnt="5">
        <dgm:presLayoutVars>
          <dgm:bulletEnabled val="1"/>
        </dgm:presLayoutVars>
      </dgm:prSet>
      <dgm:spPr/>
    </dgm:pt>
    <dgm:pt modelId="{4FFD1B0F-A7F5-44F4-95B2-0A12A993EBED}" type="pres">
      <dgm:prSet presAssocID="{0E965C01-BF97-4A11-9AA3-5CA31AC84745}" presName="parSpace" presStyleCnt="0"/>
      <dgm:spPr/>
    </dgm:pt>
    <dgm:pt modelId="{C32BEBC4-A290-4977-B03E-EB7A90733FA3}" type="pres">
      <dgm:prSet presAssocID="{00421CFB-2861-4212-B53C-2B87D27536D2}" presName="parTxOnly" presStyleLbl="node1" presStyleIdx="2" presStyleCnt="5">
        <dgm:presLayoutVars>
          <dgm:bulletEnabled val="1"/>
        </dgm:presLayoutVars>
      </dgm:prSet>
      <dgm:spPr/>
    </dgm:pt>
    <dgm:pt modelId="{5D1F8ECD-5067-4C70-8EB8-CC62A1BCC7EA}" type="pres">
      <dgm:prSet presAssocID="{EFAB2A12-DF66-4682-B2FC-3723313190DE}" presName="parSpace" presStyleCnt="0"/>
      <dgm:spPr/>
    </dgm:pt>
    <dgm:pt modelId="{4521B687-9884-4D37-9E93-A045613B7FC3}" type="pres">
      <dgm:prSet presAssocID="{56B46A71-59B8-4314-B75D-2511DCE7C2EF}" presName="parTxOnly" presStyleLbl="node1" presStyleIdx="3" presStyleCnt="5">
        <dgm:presLayoutVars>
          <dgm:bulletEnabled val="1"/>
        </dgm:presLayoutVars>
      </dgm:prSet>
      <dgm:spPr/>
    </dgm:pt>
    <dgm:pt modelId="{1CA458E6-750A-41B7-B373-0F28D040E143}" type="pres">
      <dgm:prSet presAssocID="{6C87087B-EB64-47FC-BEFD-C6332206D557}" presName="parSpace" presStyleCnt="0"/>
      <dgm:spPr/>
    </dgm:pt>
    <dgm:pt modelId="{18F25F91-AC9B-4602-80BC-7E1E6DF1DDF4}" type="pres">
      <dgm:prSet presAssocID="{002E132F-3890-4B51-AB29-F99359CA6DE9}" presName="parTxOnly" presStyleLbl="node1" presStyleIdx="4" presStyleCnt="5" custLinFactNeighborX="257" custLinFactNeighborY="2483">
        <dgm:presLayoutVars>
          <dgm:bulletEnabled val="1"/>
        </dgm:presLayoutVars>
      </dgm:prSet>
      <dgm:spPr/>
    </dgm:pt>
  </dgm:ptLst>
  <dgm:cxnLst>
    <dgm:cxn modelId="{7289DB26-DD76-4305-9E02-0C35EAEC31D3}" type="presOf" srcId="{00421CFB-2861-4212-B53C-2B87D27536D2}" destId="{C32BEBC4-A290-4977-B03E-EB7A90733FA3}" srcOrd="0" destOrd="0" presId="urn:microsoft.com/office/officeart/2005/8/layout/hChevron3"/>
    <dgm:cxn modelId="{D36BFC5D-1FCB-454E-A3A3-38D5793DA671}" srcId="{16BDF046-39DA-486C-98EC-6B0BC4215FAF}" destId="{00421CFB-2861-4212-B53C-2B87D27536D2}" srcOrd="2" destOrd="0" parTransId="{FFF5BF72-76E6-48DF-B646-FD21AF5A6453}" sibTransId="{EFAB2A12-DF66-4682-B2FC-3723313190DE}"/>
    <dgm:cxn modelId="{E1E1178E-7C70-4071-B375-96DCC6029512}" type="presOf" srcId="{394069AB-103B-44A9-88B6-6608A0F7CEC6}" destId="{64E41CB9-7A35-4233-9EA4-52F808E42846}" srcOrd="0" destOrd="0" presId="urn:microsoft.com/office/officeart/2005/8/layout/hChevron3"/>
    <dgm:cxn modelId="{6F51CB8E-09E8-419F-89C1-80434B05C384}" srcId="{16BDF046-39DA-486C-98EC-6B0BC4215FAF}" destId="{002E132F-3890-4B51-AB29-F99359CA6DE9}" srcOrd="4" destOrd="0" parTransId="{79E069C0-0EA2-47A2-84DA-ADC60D281516}" sibTransId="{6630F7B9-5F82-4BD3-B0F3-9F0C0B1FA6CF}"/>
    <dgm:cxn modelId="{87B1FDAF-762C-4D77-8625-B487E3B50847}" srcId="{16BDF046-39DA-486C-98EC-6B0BC4215FAF}" destId="{56B46A71-59B8-4314-B75D-2511DCE7C2EF}" srcOrd="3" destOrd="0" parTransId="{6C3EA6D8-BC1F-4FA0-8E67-8F17DC87FBBE}" sibTransId="{6C87087B-EB64-47FC-BEFD-C6332206D557}"/>
    <dgm:cxn modelId="{0F144FB1-4E18-4F92-A955-2A7736F05151}" type="presOf" srcId="{56B46A71-59B8-4314-B75D-2511DCE7C2EF}" destId="{4521B687-9884-4D37-9E93-A045613B7FC3}" srcOrd="0" destOrd="0" presId="urn:microsoft.com/office/officeart/2005/8/layout/hChevron3"/>
    <dgm:cxn modelId="{AC36A6CB-1187-41A8-AC00-83C34C2C1DD1}" type="presOf" srcId="{6E99D936-54B0-443F-BC50-3BAE4CC57DAA}" destId="{D6E9AB30-78D0-4A77-B32D-209B8476D226}" srcOrd="0" destOrd="0" presId="urn:microsoft.com/office/officeart/2005/8/layout/hChevron3"/>
    <dgm:cxn modelId="{2B0AB1CD-87D4-4C27-856D-AB9C7F393582}" srcId="{16BDF046-39DA-486C-98EC-6B0BC4215FAF}" destId="{394069AB-103B-44A9-88B6-6608A0F7CEC6}" srcOrd="0" destOrd="0" parTransId="{71F51C28-D17C-4524-BE42-EC3739C84C10}" sibTransId="{3D765624-6A73-492E-BD81-1F77DA03C37A}"/>
    <dgm:cxn modelId="{B5DCD1CE-4F89-49C6-BFB4-F94792F9B46C}" srcId="{16BDF046-39DA-486C-98EC-6B0BC4215FAF}" destId="{6E99D936-54B0-443F-BC50-3BAE4CC57DAA}" srcOrd="1" destOrd="0" parTransId="{88838598-71F6-492B-B07A-010F5102028A}" sibTransId="{0E965C01-BF97-4A11-9AA3-5CA31AC84745}"/>
    <dgm:cxn modelId="{E424FCE1-05EB-473B-8F70-0559DDA20D19}" type="presOf" srcId="{002E132F-3890-4B51-AB29-F99359CA6DE9}" destId="{18F25F91-AC9B-4602-80BC-7E1E6DF1DDF4}" srcOrd="0" destOrd="0" presId="urn:microsoft.com/office/officeart/2005/8/layout/hChevron3"/>
    <dgm:cxn modelId="{A3C074E3-2D89-4599-B12C-F433B38562F2}" type="presOf" srcId="{16BDF046-39DA-486C-98EC-6B0BC4215FAF}" destId="{2C481DF4-5191-496B-A069-13134CBB8146}" srcOrd="0" destOrd="0" presId="urn:microsoft.com/office/officeart/2005/8/layout/hChevron3"/>
    <dgm:cxn modelId="{5C7F2D03-DF8D-4185-A137-65BD466EA60A}" type="presParOf" srcId="{2C481DF4-5191-496B-A069-13134CBB8146}" destId="{64E41CB9-7A35-4233-9EA4-52F808E42846}" srcOrd="0" destOrd="0" presId="urn:microsoft.com/office/officeart/2005/8/layout/hChevron3"/>
    <dgm:cxn modelId="{8C4A6362-6090-4930-A4ED-9341A676640F}" type="presParOf" srcId="{2C481DF4-5191-496B-A069-13134CBB8146}" destId="{7925F84E-5C0F-44D2-914A-63FA0E98C750}" srcOrd="1" destOrd="0" presId="urn:microsoft.com/office/officeart/2005/8/layout/hChevron3"/>
    <dgm:cxn modelId="{038126A4-5C0A-482A-87D0-6F7E32602CAF}" type="presParOf" srcId="{2C481DF4-5191-496B-A069-13134CBB8146}" destId="{D6E9AB30-78D0-4A77-B32D-209B8476D226}" srcOrd="2" destOrd="0" presId="urn:microsoft.com/office/officeart/2005/8/layout/hChevron3"/>
    <dgm:cxn modelId="{877B1C5C-19BD-4518-A6BB-B64F3DAC3ADA}" type="presParOf" srcId="{2C481DF4-5191-496B-A069-13134CBB8146}" destId="{4FFD1B0F-A7F5-44F4-95B2-0A12A993EBED}" srcOrd="3" destOrd="0" presId="urn:microsoft.com/office/officeart/2005/8/layout/hChevron3"/>
    <dgm:cxn modelId="{7EB80230-AA5C-4C6F-BA1A-B74621AD2877}" type="presParOf" srcId="{2C481DF4-5191-496B-A069-13134CBB8146}" destId="{C32BEBC4-A290-4977-B03E-EB7A90733FA3}" srcOrd="4" destOrd="0" presId="urn:microsoft.com/office/officeart/2005/8/layout/hChevron3"/>
    <dgm:cxn modelId="{04A8C249-B543-4DF7-8429-EC4E136B3161}" type="presParOf" srcId="{2C481DF4-5191-496B-A069-13134CBB8146}" destId="{5D1F8ECD-5067-4C70-8EB8-CC62A1BCC7EA}" srcOrd="5" destOrd="0" presId="urn:microsoft.com/office/officeart/2005/8/layout/hChevron3"/>
    <dgm:cxn modelId="{C63F71EF-7421-4C57-82CD-95C510B09D51}" type="presParOf" srcId="{2C481DF4-5191-496B-A069-13134CBB8146}" destId="{4521B687-9884-4D37-9E93-A045613B7FC3}" srcOrd="6" destOrd="0" presId="urn:microsoft.com/office/officeart/2005/8/layout/hChevron3"/>
    <dgm:cxn modelId="{FEEA1434-E8BB-4BF2-A39B-FF6201633CD4}" type="presParOf" srcId="{2C481DF4-5191-496B-A069-13134CBB8146}" destId="{1CA458E6-750A-41B7-B373-0F28D040E143}" srcOrd="7" destOrd="0" presId="urn:microsoft.com/office/officeart/2005/8/layout/hChevron3"/>
    <dgm:cxn modelId="{123EC7FE-CE9B-4726-83FB-4A61D34F0A16}" type="presParOf" srcId="{2C481DF4-5191-496B-A069-13134CBB8146}" destId="{18F25F91-AC9B-4602-80BC-7E1E6DF1DDF4}" srcOrd="8"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92B155-D2AB-4B4E-B5CA-F7CBDACA0155}">
      <dsp:nvSpPr>
        <dsp:cNvPr id="0" name=""/>
        <dsp:cNvSpPr/>
      </dsp:nvSpPr>
      <dsp:spPr>
        <a:xfrm>
          <a:off x="0" y="389"/>
          <a:ext cx="5473700" cy="0"/>
        </a:xfrm>
        <a:prstGeom prst="line">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8B92C88-2976-4100-BF65-0E6254DE5977}">
      <dsp:nvSpPr>
        <dsp:cNvPr id="0" name=""/>
        <dsp:cNvSpPr/>
      </dsp:nvSpPr>
      <dsp:spPr>
        <a:xfrm>
          <a:off x="0" y="389"/>
          <a:ext cx="5473700" cy="6373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defRPr>
              <a:latin typeface="Source Sans Pro Regular"/>
            </a:defRPr>
          </a:pPr>
          <a:r>
            <a:rPr sz="2800" kern="1200"/>
            <a:t>Structure</a:t>
          </a:r>
        </a:p>
      </dsp:txBody>
      <dsp:txXfrm>
        <a:off x="0" y="389"/>
        <a:ext cx="5473700" cy="637384"/>
      </dsp:txXfrm>
    </dsp:sp>
    <dsp:sp modelId="{CABF5988-23C4-4E0D-95D5-38799CCF6604}">
      <dsp:nvSpPr>
        <dsp:cNvPr id="0" name=""/>
        <dsp:cNvSpPr/>
      </dsp:nvSpPr>
      <dsp:spPr>
        <a:xfrm>
          <a:off x="0" y="637773"/>
          <a:ext cx="5473700" cy="0"/>
        </a:xfrm>
        <a:prstGeom prst="line">
          <a:avLst/>
        </a:prstGeom>
        <a:solidFill>
          <a:schemeClr val="accent5">
            <a:hueOff val="-1689636"/>
            <a:satOff val="-4355"/>
            <a:lumOff val="-2941"/>
            <a:alphaOff val="0"/>
          </a:schemeClr>
        </a:solidFill>
        <a:ln w="25400" cap="flat" cmpd="sng" algn="ctr">
          <a:solidFill>
            <a:schemeClr val="accent5">
              <a:hueOff val="-1689636"/>
              <a:satOff val="-4355"/>
              <a:lumOff val="-294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D4F821F-E24F-4FD9-8AC6-73023158BB66}">
      <dsp:nvSpPr>
        <dsp:cNvPr id="0" name=""/>
        <dsp:cNvSpPr/>
      </dsp:nvSpPr>
      <dsp:spPr>
        <a:xfrm>
          <a:off x="0" y="637773"/>
          <a:ext cx="5473700" cy="6373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defRPr>
              <a:latin typeface="Source Sans Pro Regular"/>
            </a:defRPr>
          </a:pPr>
          <a:r>
            <a:rPr sz="2800" kern="1200"/>
            <a:t>Stratégie</a:t>
          </a:r>
        </a:p>
      </dsp:txBody>
      <dsp:txXfrm>
        <a:off x="0" y="637773"/>
        <a:ext cx="5473700" cy="637384"/>
      </dsp:txXfrm>
    </dsp:sp>
    <dsp:sp modelId="{F56F5030-8103-4A96-A9AA-77EE396317C2}">
      <dsp:nvSpPr>
        <dsp:cNvPr id="0" name=""/>
        <dsp:cNvSpPr/>
      </dsp:nvSpPr>
      <dsp:spPr>
        <a:xfrm>
          <a:off x="0" y="1275157"/>
          <a:ext cx="5473700" cy="0"/>
        </a:xfrm>
        <a:prstGeom prst="line">
          <a:avLst/>
        </a:prstGeom>
        <a:solidFill>
          <a:schemeClr val="accent5">
            <a:hueOff val="-3379271"/>
            <a:satOff val="-8710"/>
            <a:lumOff val="-5883"/>
            <a:alphaOff val="0"/>
          </a:schemeClr>
        </a:solidFill>
        <a:ln w="25400" cap="flat" cmpd="sng" algn="ctr">
          <a:solidFill>
            <a:schemeClr val="accent5">
              <a:hueOff val="-3379271"/>
              <a:satOff val="-8710"/>
              <a:lumOff val="-5883"/>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F352666-FEB5-4CF5-BF5A-AE199C8D12B9}">
      <dsp:nvSpPr>
        <dsp:cNvPr id="0" name=""/>
        <dsp:cNvSpPr/>
      </dsp:nvSpPr>
      <dsp:spPr>
        <a:xfrm>
          <a:off x="0" y="1275157"/>
          <a:ext cx="5473700" cy="6373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defRPr>
              <a:latin typeface="Source Sans Pro Regular"/>
            </a:defRPr>
          </a:pPr>
          <a:r>
            <a:rPr sz="2800" kern="1200"/>
            <a:t>Méthode opérationnelle</a:t>
          </a:r>
        </a:p>
      </dsp:txBody>
      <dsp:txXfrm>
        <a:off x="0" y="1275157"/>
        <a:ext cx="5473700" cy="637384"/>
      </dsp:txXfrm>
    </dsp:sp>
    <dsp:sp modelId="{679D27DE-AAE0-4F39-8ED2-A78D4586157E}">
      <dsp:nvSpPr>
        <dsp:cNvPr id="0" name=""/>
        <dsp:cNvSpPr/>
      </dsp:nvSpPr>
      <dsp:spPr>
        <a:xfrm>
          <a:off x="0" y="1912542"/>
          <a:ext cx="5473700" cy="0"/>
        </a:xfrm>
        <a:prstGeom prst="line">
          <a:avLst/>
        </a:prstGeom>
        <a:solidFill>
          <a:schemeClr val="accent5">
            <a:hueOff val="-5068907"/>
            <a:satOff val="-13064"/>
            <a:lumOff val="-8824"/>
            <a:alphaOff val="0"/>
          </a:schemeClr>
        </a:solidFill>
        <a:ln w="25400" cap="flat" cmpd="sng" algn="ctr">
          <a:solidFill>
            <a:schemeClr val="accent5">
              <a:hueOff val="-5068907"/>
              <a:satOff val="-13064"/>
              <a:lumOff val="-882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890B16B-4359-48CD-AE7C-4367A86C193B}">
      <dsp:nvSpPr>
        <dsp:cNvPr id="0" name=""/>
        <dsp:cNvSpPr/>
      </dsp:nvSpPr>
      <dsp:spPr>
        <a:xfrm>
          <a:off x="0" y="1912542"/>
          <a:ext cx="5473700" cy="6373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defRPr>
              <a:latin typeface="Source Sans Pro Regular"/>
            </a:defRPr>
          </a:pPr>
          <a:r>
            <a:rPr sz="2800" kern="1200"/>
            <a:t>Technologie</a:t>
          </a:r>
        </a:p>
      </dsp:txBody>
      <dsp:txXfrm>
        <a:off x="0" y="1912542"/>
        <a:ext cx="5473700" cy="637384"/>
      </dsp:txXfrm>
    </dsp:sp>
    <dsp:sp modelId="{911C358D-31B8-4D55-A57E-C92D10C027D8}">
      <dsp:nvSpPr>
        <dsp:cNvPr id="0" name=""/>
        <dsp:cNvSpPr/>
      </dsp:nvSpPr>
      <dsp:spPr>
        <a:xfrm>
          <a:off x="0" y="2549926"/>
          <a:ext cx="5473700" cy="0"/>
        </a:xfrm>
        <a:prstGeom prst="line">
          <a:avLst/>
        </a:prstGeom>
        <a:solidFill>
          <a:schemeClr val="accent5">
            <a:hueOff val="-6758543"/>
            <a:satOff val="-17419"/>
            <a:lumOff val="-11765"/>
            <a:alphaOff val="0"/>
          </a:schemeClr>
        </a:solidFill>
        <a:ln w="25400" cap="flat" cmpd="sng" algn="ctr">
          <a:solidFill>
            <a:schemeClr val="accent5">
              <a:hueOff val="-6758543"/>
              <a:satOff val="-17419"/>
              <a:lumOff val="-1176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6DEF0BB-650B-40C7-B9F7-D3FA560B2543}">
      <dsp:nvSpPr>
        <dsp:cNvPr id="0" name=""/>
        <dsp:cNvSpPr/>
      </dsp:nvSpPr>
      <dsp:spPr>
        <a:xfrm>
          <a:off x="0" y="2549926"/>
          <a:ext cx="5473700" cy="6373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defRPr>
              <a:latin typeface="Source Sans Pro Regular"/>
            </a:defRPr>
          </a:pPr>
          <a:r>
            <a:rPr sz="2800" kern="1200"/>
            <a:t>Culture institutionnelle</a:t>
          </a:r>
        </a:p>
      </dsp:txBody>
      <dsp:txXfrm>
        <a:off x="0" y="2549926"/>
        <a:ext cx="5473700" cy="63738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6FCC01-08CD-41EB-B4C7-288C4BF1B57E}">
      <dsp:nvSpPr>
        <dsp:cNvPr id="0" name=""/>
        <dsp:cNvSpPr/>
      </dsp:nvSpPr>
      <dsp:spPr>
        <a:xfrm>
          <a:off x="2947" y="1557866"/>
          <a:ext cx="1595815" cy="2234142"/>
        </a:xfrm>
        <a:prstGeom prst="rect">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4416" tIns="330200" rIns="124416" bIns="330200" numCol="1" spcCol="1270" anchor="t" anchorCtr="0">
          <a:noAutofit/>
        </a:bodyPr>
        <a:lstStyle/>
        <a:p>
          <a:pPr marL="0" lvl="0" indent="0" algn="ctr" defTabSz="666750">
            <a:lnSpc>
              <a:spcPct val="90000"/>
            </a:lnSpc>
            <a:spcBef>
              <a:spcPct val="0"/>
            </a:spcBef>
            <a:spcAft>
              <a:spcPct val="35000"/>
            </a:spcAft>
            <a:buNone/>
          </a:pPr>
          <a:r>
            <a:rPr sz="1500" kern="1200"/>
            <a:t>Déterminer la nécessité d'un changement </a:t>
          </a:r>
        </a:p>
      </dsp:txBody>
      <dsp:txXfrm>
        <a:off x="2947" y="2406840"/>
        <a:ext cx="1595815" cy="1340485"/>
      </dsp:txXfrm>
    </dsp:sp>
    <dsp:sp modelId="{99859B97-1716-433A-9A1E-8A6C61E863FA}">
      <dsp:nvSpPr>
        <dsp:cNvPr id="0" name=""/>
        <dsp:cNvSpPr/>
      </dsp:nvSpPr>
      <dsp:spPr>
        <a:xfrm>
          <a:off x="465733" y="1781280"/>
          <a:ext cx="670242" cy="670242"/>
        </a:xfrm>
        <a:prstGeom prst="ellipse">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255" tIns="12700" rIns="52255" bIns="12700" numCol="1" spcCol="1270" anchor="ctr" anchorCtr="0">
          <a:noAutofit/>
        </a:bodyPr>
        <a:lstStyle/>
        <a:p>
          <a:pPr marL="0" lvl="0" indent="0" algn="ctr" defTabSz="1511300">
            <a:lnSpc>
              <a:spcPct val="90000"/>
            </a:lnSpc>
            <a:spcBef>
              <a:spcPct val="0"/>
            </a:spcBef>
            <a:spcAft>
              <a:spcPct val="35000"/>
            </a:spcAft>
            <a:buNone/>
          </a:pPr>
          <a:r>
            <a:rPr sz="3400" kern="1200"/>
            <a:t>1</a:t>
          </a:r>
        </a:p>
      </dsp:txBody>
      <dsp:txXfrm>
        <a:off x="563888" y="1879435"/>
        <a:ext cx="473932" cy="473932"/>
      </dsp:txXfrm>
    </dsp:sp>
    <dsp:sp modelId="{8B63D54A-EB0D-44C4-911B-949C16CD0A0C}">
      <dsp:nvSpPr>
        <dsp:cNvPr id="0" name=""/>
        <dsp:cNvSpPr/>
      </dsp:nvSpPr>
      <dsp:spPr>
        <a:xfrm>
          <a:off x="2947" y="3791936"/>
          <a:ext cx="1595815" cy="72"/>
        </a:xfrm>
        <a:prstGeom prst="rect">
          <a:avLst/>
        </a:prstGeom>
        <a:solidFill>
          <a:schemeClr val="accent5">
            <a:hueOff val="-750949"/>
            <a:satOff val="-1935"/>
            <a:lumOff val="-1307"/>
            <a:alphaOff val="0"/>
          </a:schemeClr>
        </a:solidFill>
        <a:ln w="25400" cap="flat" cmpd="sng" algn="ctr">
          <a:solidFill>
            <a:schemeClr val="accent5">
              <a:hueOff val="-750949"/>
              <a:satOff val="-1935"/>
              <a:lumOff val="-130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6822357-E10A-440F-A018-1DAA49AD8C97}">
      <dsp:nvSpPr>
        <dsp:cNvPr id="0" name=""/>
        <dsp:cNvSpPr/>
      </dsp:nvSpPr>
      <dsp:spPr>
        <a:xfrm>
          <a:off x="1758344" y="1557866"/>
          <a:ext cx="1595815" cy="2234142"/>
        </a:xfrm>
        <a:prstGeom prst="rect">
          <a:avLst/>
        </a:prstGeom>
        <a:solidFill>
          <a:schemeClr val="accent5">
            <a:tint val="40000"/>
            <a:alpha val="90000"/>
            <a:hueOff val="-1684941"/>
            <a:satOff val="-5708"/>
            <a:lumOff val="-732"/>
            <a:alphaOff val="0"/>
          </a:schemeClr>
        </a:solidFill>
        <a:ln w="25400" cap="flat" cmpd="sng" algn="ctr">
          <a:solidFill>
            <a:schemeClr val="accent5">
              <a:tint val="40000"/>
              <a:alpha val="90000"/>
              <a:hueOff val="-1684941"/>
              <a:satOff val="-5708"/>
              <a:lumOff val="-73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4416" tIns="330200" rIns="124416" bIns="330200" numCol="1" spcCol="1270" anchor="t" anchorCtr="0">
          <a:noAutofit/>
        </a:bodyPr>
        <a:lstStyle/>
        <a:p>
          <a:pPr marL="0" lvl="0" indent="0" algn="ctr" defTabSz="666750">
            <a:lnSpc>
              <a:spcPct val="90000"/>
            </a:lnSpc>
            <a:spcBef>
              <a:spcPct val="0"/>
            </a:spcBef>
            <a:spcAft>
              <a:spcPct val="35000"/>
            </a:spcAft>
            <a:buNone/>
          </a:pPr>
          <a:r>
            <a:rPr sz="1500" kern="1200" dirty="0" err="1"/>
            <a:t>Planifier</a:t>
          </a:r>
          <a:r>
            <a:rPr sz="1500" kern="1200" dirty="0"/>
            <a:t> le </a:t>
          </a:r>
          <a:r>
            <a:rPr sz="1500" kern="1200" dirty="0" err="1"/>
            <a:t>changement</a:t>
          </a:r>
          <a:r>
            <a:rPr sz="1500" kern="1200" dirty="0"/>
            <a:t> </a:t>
          </a:r>
        </a:p>
      </dsp:txBody>
      <dsp:txXfrm>
        <a:off x="1758344" y="2406840"/>
        <a:ext cx="1595815" cy="1340485"/>
      </dsp:txXfrm>
    </dsp:sp>
    <dsp:sp modelId="{B4F2D4A9-7678-4C55-949B-439585022201}">
      <dsp:nvSpPr>
        <dsp:cNvPr id="0" name=""/>
        <dsp:cNvSpPr/>
      </dsp:nvSpPr>
      <dsp:spPr>
        <a:xfrm>
          <a:off x="2221131" y="1781280"/>
          <a:ext cx="670242" cy="670242"/>
        </a:xfrm>
        <a:prstGeom prst="ellipse">
          <a:avLst/>
        </a:prstGeom>
        <a:solidFill>
          <a:schemeClr val="accent5">
            <a:hueOff val="-1501898"/>
            <a:satOff val="-3871"/>
            <a:lumOff val="-2614"/>
            <a:alphaOff val="0"/>
          </a:schemeClr>
        </a:solidFill>
        <a:ln w="25400" cap="flat" cmpd="sng" algn="ctr">
          <a:solidFill>
            <a:schemeClr val="accent5">
              <a:hueOff val="-1501898"/>
              <a:satOff val="-3871"/>
              <a:lumOff val="-261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255" tIns="12700" rIns="52255" bIns="12700" numCol="1" spcCol="1270" anchor="ctr" anchorCtr="0">
          <a:noAutofit/>
        </a:bodyPr>
        <a:lstStyle/>
        <a:p>
          <a:pPr marL="0" lvl="0" indent="0" algn="ctr" defTabSz="1511300">
            <a:lnSpc>
              <a:spcPct val="90000"/>
            </a:lnSpc>
            <a:spcBef>
              <a:spcPct val="0"/>
            </a:spcBef>
            <a:spcAft>
              <a:spcPct val="35000"/>
            </a:spcAft>
            <a:buNone/>
          </a:pPr>
          <a:r>
            <a:rPr sz="3400" kern="1200"/>
            <a:t>2</a:t>
          </a:r>
        </a:p>
      </dsp:txBody>
      <dsp:txXfrm>
        <a:off x="2319286" y="1879435"/>
        <a:ext cx="473932" cy="473932"/>
      </dsp:txXfrm>
    </dsp:sp>
    <dsp:sp modelId="{4AE9BD95-B7C3-4FB9-B572-27F878672193}">
      <dsp:nvSpPr>
        <dsp:cNvPr id="0" name=""/>
        <dsp:cNvSpPr/>
      </dsp:nvSpPr>
      <dsp:spPr>
        <a:xfrm>
          <a:off x="1758344" y="3791936"/>
          <a:ext cx="1595815" cy="72"/>
        </a:xfrm>
        <a:prstGeom prst="rect">
          <a:avLst/>
        </a:prstGeom>
        <a:solidFill>
          <a:schemeClr val="accent5">
            <a:hueOff val="-2252848"/>
            <a:satOff val="-5806"/>
            <a:lumOff val="-3922"/>
            <a:alphaOff val="0"/>
          </a:schemeClr>
        </a:solidFill>
        <a:ln w="25400" cap="flat" cmpd="sng" algn="ctr">
          <a:solidFill>
            <a:schemeClr val="accent5">
              <a:hueOff val="-2252848"/>
              <a:satOff val="-5806"/>
              <a:lumOff val="-392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DE4815-55A9-4219-ADC6-EB59A14E9C01}">
      <dsp:nvSpPr>
        <dsp:cNvPr id="0" name=""/>
        <dsp:cNvSpPr/>
      </dsp:nvSpPr>
      <dsp:spPr>
        <a:xfrm>
          <a:off x="3513742" y="1557866"/>
          <a:ext cx="1595815" cy="2234142"/>
        </a:xfrm>
        <a:prstGeom prst="rect">
          <a:avLst/>
        </a:prstGeom>
        <a:solidFill>
          <a:schemeClr val="accent5">
            <a:tint val="40000"/>
            <a:alpha val="90000"/>
            <a:hueOff val="-3369881"/>
            <a:satOff val="-11416"/>
            <a:lumOff val="-1464"/>
            <a:alphaOff val="0"/>
          </a:schemeClr>
        </a:solidFill>
        <a:ln w="25400" cap="flat" cmpd="sng" algn="ctr">
          <a:solidFill>
            <a:schemeClr val="accent5">
              <a:tint val="40000"/>
              <a:alpha val="90000"/>
              <a:hueOff val="-3369881"/>
              <a:satOff val="-11416"/>
              <a:lumOff val="-146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4416" tIns="330200" rIns="124416" bIns="330200" numCol="1" spcCol="1270" anchor="t" anchorCtr="0">
          <a:noAutofit/>
        </a:bodyPr>
        <a:lstStyle/>
        <a:p>
          <a:pPr marL="0" lvl="0" indent="0" algn="ctr" defTabSz="666750">
            <a:lnSpc>
              <a:spcPct val="90000"/>
            </a:lnSpc>
            <a:spcBef>
              <a:spcPct val="0"/>
            </a:spcBef>
            <a:spcAft>
              <a:spcPct val="35000"/>
            </a:spcAft>
            <a:buNone/>
          </a:pPr>
          <a:r>
            <a:rPr sz="1500" kern="1200" dirty="0" err="1"/>
            <a:t>Mettre</a:t>
          </a:r>
          <a:r>
            <a:rPr sz="1500" kern="1200" dirty="0"/>
            <a:t> </a:t>
          </a:r>
          <a:r>
            <a:rPr sz="1500" kern="1200" dirty="0" err="1"/>
            <a:t>en</a:t>
          </a:r>
          <a:r>
            <a:rPr sz="1500" kern="1200" dirty="0"/>
            <a:t> </a:t>
          </a:r>
          <a:r>
            <a:rPr sz="1500" kern="1200" dirty="0" err="1"/>
            <a:t>œuvre</a:t>
          </a:r>
          <a:r>
            <a:rPr sz="1500" kern="1200" dirty="0"/>
            <a:t> le </a:t>
          </a:r>
          <a:r>
            <a:rPr sz="1500" kern="1200" dirty="0" err="1"/>
            <a:t>changement</a:t>
          </a:r>
          <a:r>
            <a:rPr sz="1500" kern="1200" dirty="0"/>
            <a:t> </a:t>
          </a:r>
        </a:p>
      </dsp:txBody>
      <dsp:txXfrm>
        <a:off x="3513742" y="2406840"/>
        <a:ext cx="1595815" cy="1340485"/>
      </dsp:txXfrm>
    </dsp:sp>
    <dsp:sp modelId="{A592C2F0-5094-470A-B4DC-AEEADED0BC73}">
      <dsp:nvSpPr>
        <dsp:cNvPr id="0" name=""/>
        <dsp:cNvSpPr/>
      </dsp:nvSpPr>
      <dsp:spPr>
        <a:xfrm>
          <a:off x="3976528" y="1781280"/>
          <a:ext cx="670242" cy="670242"/>
        </a:xfrm>
        <a:prstGeom prst="ellipse">
          <a:avLst/>
        </a:prstGeom>
        <a:solidFill>
          <a:schemeClr val="accent5">
            <a:hueOff val="-3003797"/>
            <a:satOff val="-7742"/>
            <a:lumOff val="-5229"/>
            <a:alphaOff val="0"/>
          </a:schemeClr>
        </a:solidFill>
        <a:ln w="25400" cap="flat" cmpd="sng" algn="ctr">
          <a:solidFill>
            <a:schemeClr val="accent5">
              <a:hueOff val="-3003797"/>
              <a:satOff val="-7742"/>
              <a:lumOff val="-522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255" tIns="12700" rIns="52255" bIns="12700" numCol="1" spcCol="1270" anchor="ctr" anchorCtr="0">
          <a:noAutofit/>
        </a:bodyPr>
        <a:lstStyle/>
        <a:p>
          <a:pPr marL="0" lvl="0" indent="0" algn="ctr" defTabSz="1511300">
            <a:lnSpc>
              <a:spcPct val="90000"/>
            </a:lnSpc>
            <a:spcBef>
              <a:spcPct val="0"/>
            </a:spcBef>
            <a:spcAft>
              <a:spcPct val="35000"/>
            </a:spcAft>
            <a:buNone/>
          </a:pPr>
          <a:r>
            <a:rPr sz="3400" kern="1200"/>
            <a:t>3</a:t>
          </a:r>
        </a:p>
      </dsp:txBody>
      <dsp:txXfrm>
        <a:off x="4074683" y="1879435"/>
        <a:ext cx="473932" cy="473932"/>
      </dsp:txXfrm>
    </dsp:sp>
    <dsp:sp modelId="{C9DDF0A8-0C19-4E5F-9DAD-77FA82576645}">
      <dsp:nvSpPr>
        <dsp:cNvPr id="0" name=""/>
        <dsp:cNvSpPr/>
      </dsp:nvSpPr>
      <dsp:spPr>
        <a:xfrm>
          <a:off x="3513742" y="3791936"/>
          <a:ext cx="1595815" cy="72"/>
        </a:xfrm>
        <a:prstGeom prst="rect">
          <a:avLst/>
        </a:prstGeom>
        <a:solidFill>
          <a:schemeClr val="accent5">
            <a:hueOff val="-3754746"/>
            <a:satOff val="-9677"/>
            <a:lumOff val="-6536"/>
            <a:alphaOff val="0"/>
          </a:schemeClr>
        </a:solidFill>
        <a:ln w="25400" cap="flat" cmpd="sng" algn="ctr">
          <a:solidFill>
            <a:schemeClr val="accent5">
              <a:hueOff val="-3754746"/>
              <a:satOff val="-9677"/>
              <a:lumOff val="-653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B7E2A29-73B6-434D-9C54-B392300B0A44}">
      <dsp:nvSpPr>
        <dsp:cNvPr id="0" name=""/>
        <dsp:cNvSpPr/>
      </dsp:nvSpPr>
      <dsp:spPr>
        <a:xfrm>
          <a:off x="5269139" y="1557866"/>
          <a:ext cx="1595815" cy="2234142"/>
        </a:xfrm>
        <a:prstGeom prst="rect">
          <a:avLst/>
        </a:prstGeom>
        <a:solidFill>
          <a:schemeClr val="accent5">
            <a:tint val="40000"/>
            <a:alpha val="90000"/>
            <a:hueOff val="-5054821"/>
            <a:satOff val="-17124"/>
            <a:lumOff val="-2196"/>
            <a:alphaOff val="0"/>
          </a:schemeClr>
        </a:solidFill>
        <a:ln w="25400" cap="flat" cmpd="sng" algn="ctr">
          <a:solidFill>
            <a:schemeClr val="accent5">
              <a:tint val="40000"/>
              <a:alpha val="90000"/>
              <a:hueOff val="-5054821"/>
              <a:satOff val="-17124"/>
              <a:lumOff val="-219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4416" tIns="330200" rIns="124416" bIns="330200" numCol="1" spcCol="1270" anchor="t" anchorCtr="0">
          <a:noAutofit/>
        </a:bodyPr>
        <a:lstStyle/>
        <a:p>
          <a:pPr marL="0" lvl="0" indent="0" algn="ctr" defTabSz="666750">
            <a:lnSpc>
              <a:spcPct val="90000"/>
            </a:lnSpc>
            <a:spcBef>
              <a:spcPct val="0"/>
            </a:spcBef>
            <a:spcAft>
              <a:spcPct val="35000"/>
            </a:spcAft>
            <a:buNone/>
          </a:pPr>
          <a:r>
            <a:rPr sz="1500" kern="1200"/>
            <a:t>Gérer la transition </a:t>
          </a:r>
        </a:p>
      </dsp:txBody>
      <dsp:txXfrm>
        <a:off x="5269139" y="2406840"/>
        <a:ext cx="1595815" cy="1340485"/>
      </dsp:txXfrm>
    </dsp:sp>
    <dsp:sp modelId="{F975E8A5-4365-4B2C-B0CB-8A1F620B67B0}">
      <dsp:nvSpPr>
        <dsp:cNvPr id="0" name=""/>
        <dsp:cNvSpPr/>
      </dsp:nvSpPr>
      <dsp:spPr>
        <a:xfrm>
          <a:off x="5731926" y="1781280"/>
          <a:ext cx="670242" cy="670242"/>
        </a:xfrm>
        <a:prstGeom prst="ellipse">
          <a:avLst/>
        </a:prstGeom>
        <a:solidFill>
          <a:schemeClr val="accent5">
            <a:hueOff val="-4505695"/>
            <a:satOff val="-11613"/>
            <a:lumOff val="-7843"/>
            <a:alphaOff val="0"/>
          </a:schemeClr>
        </a:solidFill>
        <a:ln w="25400" cap="flat" cmpd="sng" algn="ctr">
          <a:solidFill>
            <a:schemeClr val="accent5">
              <a:hueOff val="-4505695"/>
              <a:satOff val="-11613"/>
              <a:lumOff val="-784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255" tIns="12700" rIns="52255" bIns="12700" numCol="1" spcCol="1270" anchor="ctr" anchorCtr="0">
          <a:noAutofit/>
        </a:bodyPr>
        <a:lstStyle/>
        <a:p>
          <a:pPr marL="0" lvl="0" indent="0" algn="ctr" defTabSz="1511300">
            <a:lnSpc>
              <a:spcPct val="90000"/>
            </a:lnSpc>
            <a:spcBef>
              <a:spcPct val="0"/>
            </a:spcBef>
            <a:spcAft>
              <a:spcPct val="35000"/>
            </a:spcAft>
            <a:buNone/>
          </a:pPr>
          <a:r>
            <a:rPr sz="3400" kern="1200"/>
            <a:t>4</a:t>
          </a:r>
        </a:p>
      </dsp:txBody>
      <dsp:txXfrm>
        <a:off x="5830081" y="1879435"/>
        <a:ext cx="473932" cy="473932"/>
      </dsp:txXfrm>
    </dsp:sp>
    <dsp:sp modelId="{E165776B-A457-499A-9D0C-1BC48E81E04D}">
      <dsp:nvSpPr>
        <dsp:cNvPr id="0" name=""/>
        <dsp:cNvSpPr/>
      </dsp:nvSpPr>
      <dsp:spPr>
        <a:xfrm>
          <a:off x="5269139" y="3791936"/>
          <a:ext cx="1595815" cy="72"/>
        </a:xfrm>
        <a:prstGeom prst="rect">
          <a:avLst/>
        </a:prstGeom>
        <a:solidFill>
          <a:schemeClr val="accent5">
            <a:hueOff val="-5256644"/>
            <a:satOff val="-13548"/>
            <a:lumOff val="-9151"/>
            <a:alphaOff val="0"/>
          </a:schemeClr>
        </a:solidFill>
        <a:ln w="25400" cap="flat" cmpd="sng" algn="ctr">
          <a:solidFill>
            <a:schemeClr val="accent5">
              <a:hueOff val="-5256644"/>
              <a:satOff val="-13548"/>
              <a:lumOff val="-915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00A4391-1510-496F-AC6E-5F55418F516A}">
      <dsp:nvSpPr>
        <dsp:cNvPr id="0" name=""/>
        <dsp:cNvSpPr/>
      </dsp:nvSpPr>
      <dsp:spPr>
        <a:xfrm>
          <a:off x="7024536" y="1557866"/>
          <a:ext cx="1595815" cy="2234142"/>
        </a:xfrm>
        <a:prstGeom prst="rect">
          <a:avLst/>
        </a:prstGeom>
        <a:solidFill>
          <a:schemeClr val="accent5">
            <a:tint val="40000"/>
            <a:alpha val="90000"/>
            <a:hueOff val="-6739762"/>
            <a:satOff val="-22832"/>
            <a:lumOff val="-2928"/>
            <a:alphaOff val="0"/>
          </a:schemeClr>
        </a:solidFill>
        <a:ln w="25400" cap="flat" cmpd="sng" algn="ctr">
          <a:solidFill>
            <a:schemeClr val="accent5">
              <a:tint val="40000"/>
              <a:alpha val="90000"/>
              <a:hueOff val="-6739762"/>
              <a:satOff val="-22832"/>
              <a:lumOff val="-29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4416" tIns="330200" rIns="124416" bIns="330200" numCol="1" spcCol="1270" anchor="t" anchorCtr="0">
          <a:noAutofit/>
        </a:bodyPr>
        <a:lstStyle/>
        <a:p>
          <a:pPr marL="0" lvl="0" indent="0" algn="ctr" defTabSz="666750">
            <a:lnSpc>
              <a:spcPct val="90000"/>
            </a:lnSpc>
            <a:spcBef>
              <a:spcPct val="0"/>
            </a:spcBef>
            <a:spcAft>
              <a:spcPct val="35000"/>
            </a:spcAft>
            <a:buNone/>
          </a:pPr>
          <a:r>
            <a:rPr sz="1500" kern="1200"/>
            <a:t>Maintenir le cap du changement au fil du temps </a:t>
          </a:r>
        </a:p>
      </dsp:txBody>
      <dsp:txXfrm>
        <a:off x="7024536" y="2406840"/>
        <a:ext cx="1595815" cy="1340485"/>
      </dsp:txXfrm>
    </dsp:sp>
    <dsp:sp modelId="{B3041133-8FDC-4CA1-8995-35BF2B95D4CC}">
      <dsp:nvSpPr>
        <dsp:cNvPr id="0" name=""/>
        <dsp:cNvSpPr/>
      </dsp:nvSpPr>
      <dsp:spPr>
        <a:xfrm>
          <a:off x="7487323" y="1781280"/>
          <a:ext cx="670242" cy="670242"/>
        </a:xfrm>
        <a:prstGeom prst="ellipse">
          <a:avLst/>
        </a:prstGeom>
        <a:solidFill>
          <a:schemeClr val="accent5">
            <a:hueOff val="-6007594"/>
            <a:satOff val="-15484"/>
            <a:lumOff val="-10458"/>
            <a:alphaOff val="0"/>
          </a:schemeClr>
        </a:solidFill>
        <a:ln w="25400" cap="flat" cmpd="sng" algn="ctr">
          <a:solidFill>
            <a:schemeClr val="accent5">
              <a:hueOff val="-6007594"/>
              <a:satOff val="-15484"/>
              <a:lumOff val="-1045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255" tIns="12700" rIns="52255" bIns="12700" numCol="1" spcCol="1270" anchor="ctr" anchorCtr="0">
          <a:noAutofit/>
        </a:bodyPr>
        <a:lstStyle/>
        <a:p>
          <a:pPr marL="0" lvl="0" indent="0" algn="ctr" defTabSz="1511300">
            <a:lnSpc>
              <a:spcPct val="90000"/>
            </a:lnSpc>
            <a:spcBef>
              <a:spcPct val="0"/>
            </a:spcBef>
            <a:spcAft>
              <a:spcPct val="35000"/>
            </a:spcAft>
            <a:buNone/>
          </a:pPr>
          <a:r>
            <a:rPr sz="3400" kern="1200"/>
            <a:t>5</a:t>
          </a:r>
        </a:p>
      </dsp:txBody>
      <dsp:txXfrm>
        <a:off x="7585478" y="1879435"/>
        <a:ext cx="473932" cy="473932"/>
      </dsp:txXfrm>
    </dsp:sp>
    <dsp:sp modelId="{40683D09-A2B7-453F-9016-19BC2FD9F287}">
      <dsp:nvSpPr>
        <dsp:cNvPr id="0" name=""/>
        <dsp:cNvSpPr/>
      </dsp:nvSpPr>
      <dsp:spPr>
        <a:xfrm>
          <a:off x="7024536" y="3791936"/>
          <a:ext cx="1595815" cy="72"/>
        </a:xfrm>
        <a:prstGeom prst="rect">
          <a:avLst/>
        </a:prstGeom>
        <a:solidFill>
          <a:schemeClr val="accent5">
            <a:hueOff val="-6758543"/>
            <a:satOff val="-17419"/>
            <a:lumOff val="-11765"/>
            <a:alphaOff val="0"/>
          </a:schemeClr>
        </a:solidFill>
        <a:ln w="25400" cap="flat" cmpd="sng" algn="ctr">
          <a:solidFill>
            <a:schemeClr val="accent5">
              <a:hueOff val="-6758543"/>
              <a:satOff val="-17419"/>
              <a:lumOff val="-1176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6C17F6-8947-4CEE-B56F-D6BB8085BBA7}">
      <dsp:nvSpPr>
        <dsp:cNvPr id="0" name=""/>
        <dsp:cNvSpPr/>
      </dsp:nvSpPr>
      <dsp:spPr>
        <a:xfrm>
          <a:off x="461290" y="292507"/>
          <a:ext cx="1435547" cy="1435547"/>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F38B9EA-063D-44CF-B130-5AE610C4CB10}">
      <dsp:nvSpPr>
        <dsp:cNvPr id="0" name=""/>
        <dsp:cNvSpPr/>
      </dsp:nvSpPr>
      <dsp:spPr>
        <a:xfrm>
          <a:off x="767227" y="598443"/>
          <a:ext cx="823674" cy="823674"/>
        </a:xfrm>
        <a:prstGeom prst="rect">
          <a:avLst/>
        </a:prstGeom>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C805B6E-20F6-4FF6-AFE6-523392315C81}">
      <dsp:nvSpPr>
        <dsp:cNvPr id="0" name=""/>
        <dsp:cNvSpPr/>
      </dsp:nvSpPr>
      <dsp:spPr>
        <a:xfrm>
          <a:off x="2386" y="2175192"/>
          <a:ext cx="2353357"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333500">
            <a:lnSpc>
              <a:spcPct val="100000"/>
            </a:lnSpc>
            <a:spcBef>
              <a:spcPct val="0"/>
            </a:spcBef>
            <a:spcAft>
              <a:spcPct val="35000"/>
            </a:spcAft>
            <a:buNone/>
            <a:defRPr cap="all"/>
          </a:pPr>
          <a:r>
            <a:rPr sz="3000" kern="1200"/>
            <a:t>Délais</a:t>
          </a:r>
        </a:p>
      </dsp:txBody>
      <dsp:txXfrm>
        <a:off x="2386" y="2175192"/>
        <a:ext cx="2353357" cy="720000"/>
      </dsp:txXfrm>
    </dsp:sp>
    <dsp:sp modelId="{B6D5C387-55CC-49BC-9685-E513F4B738EB}">
      <dsp:nvSpPr>
        <dsp:cNvPr id="0" name=""/>
        <dsp:cNvSpPr/>
      </dsp:nvSpPr>
      <dsp:spPr>
        <a:xfrm>
          <a:off x="3226485" y="292507"/>
          <a:ext cx="1435547" cy="1435547"/>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7A83539-11A6-4F42-A42D-5859E12C2388}">
      <dsp:nvSpPr>
        <dsp:cNvPr id="0" name=""/>
        <dsp:cNvSpPr/>
      </dsp:nvSpPr>
      <dsp:spPr>
        <a:xfrm>
          <a:off x="3532421" y="598443"/>
          <a:ext cx="823674" cy="823674"/>
        </a:xfrm>
        <a:prstGeom prst="rect">
          <a:avLst/>
        </a:prstGeom>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455C6DA-F010-4A39-9C14-7DD96514F536}">
      <dsp:nvSpPr>
        <dsp:cNvPr id="0" name=""/>
        <dsp:cNvSpPr/>
      </dsp:nvSpPr>
      <dsp:spPr>
        <a:xfrm>
          <a:off x="2767580" y="2175192"/>
          <a:ext cx="2353357"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333500">
            <a:lnSpc>
              <a:spcPct val="100000"/>
            </a:lnSpc>
            <a:spcBef>
              <a:spcPct val="0"/>
            </a:spcBef>
            <a:spcAft>
              <a:spcPct val="35000"/>
            </a:spcAft>
            <a:buNone/>
            <a:defRPr cap="all"/>
          </a:pPr>
          <a:r>
            <a:rPr sz="3000" kern="1200"/>
            <a:t>Efficacité </a:t>
          </a:r>
        </a:p>
      </dsp:txBody>
      <dsp:txXfrm>
        <a:off x="2767580" y="2175192"/>
        <a:ext cx="2353357" cy="720000"/>
      </dsp:txXfrm>
    </dsp:sp>
    <dsp:sp modelId="{A43E9396-2E01-444D-B26F-6D6FA8891704}">
      <dsp:nvSpPr>
        <dsp:cNvPr id="0" name=""/>
        <dsp:cNvSpPr/>
      </dsp:nvSpPr>
      <dsp:spPr>
        <a:xfrm>
          <a:off x="5991679" y="292507"/>
          <a:ext cx="1435547" cy="1435547"/>
        </a:xfrm>
        <a:prstGeom prst="ellipse">
          <a:avLst/>
        </a:prstGeom>
        <a:solidFill>
          <a:srgbClr val="00205C"/>
        </a:solidFill>
        <a:ln>
          <a:noFill/>
        </a:ln>
        <a:effectLst/>
      </dsp:spPr>
      <dsp:style>
        <a:lnRef idx="0">
          <a:scrgbClr r="0" g="0" b="0"/>
        </a:lnRef>
        <a:fillRef idx="1">
          <a:scrgbClr r="0" g="0" b="0"/>
        </a:fillRef>
        <a:effectRef idx="0">
          <a:scrgbClr r="0" g="0" b="0"/>
        </a:effectRef>
        <a:fontRef idx="minor"/>
      </dsp:style>
    </dsp:sp>
    <dsp:sp modelId="{BD463239-3F74-4177-AED3-B9804AAF289C}">
      <dsp:nvSpPr>
        <dsp:cNvPr id="0" name=""/>
        <dsp:cNvSpPr/>
      </dsp:nvSpPr>
      <dsp:spPr>
        <a:xfrm>
          <a:off x="6297616" y="598443"/>
          <a:ext cx="823674" cy="823674"/>
        </a:xfrm>
        <a:prstGeom prst="rect">
          <a:avLst/>
        </a:prstGeom>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FE5E6B5-0BD2-4AB2-A892-C7ED3B68C829}">
      <dsp:nvSpPr>
        <dsp:cNvPr id="0" name=""/>
        <dsp:cNvSpPr/>
      </dsp:nvSpPr>
      <dsp:spPr>
        <a:xfrm>
          <a:off x="5532775" y="2175192"/>
          <a:ext cx="2353357"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333500">
            <a:lnSpc>
              <a:spcPct val="100000"/>
            </a:lnSpc>
            <a:spcBef>
              <a:spcPct val="0"/>
            </a:spcBef>
            <a:spcAft>
              <a:spcPct val="35000"/>
            </a:spcAft>
            <a:buNone/>
            <a:defRPr cap="all"/>
          </a:pPr>
          <a:r>
            <a:rPr sz="3000" kern="1200"/>
            <a:t>Économies</a:t>
          </a:r>
        </a:p>
      </dsp:txBody>
      <dsp:txXfrm>
        <a:off x="5532775" y="2175192"/>
        <a:ext cx="2353357" cy="720000"/>
      </dsp:txXfrm>
    </dsp:sp>
    <dsp:sp modelId="{BBF99DBA-0BB8-4119-9808-618B786CC0B0}">
      <dsp:nvSpPr>
        <dsp:cNvPr id="0" name=""/>
        <dsp:cNvSpPr/>
      </dsp:nvSpPr>
      <dsp:spPr>
        <a:xfrm>
          <a:off x="8756874" y="292507"/>
          <a:ext cx="1435547" cy="1435547"/>
        </a:xfrm>
        <a:prstGeom prst="ellipse">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7800E52-E815-4D28-9296-6EB633646581}">
      <dsp:nvSpPr>
        <dsp:cNvPr id="0" name=""/>
        <dsp:cNvSpPr/>
      </dsp:nvSpPr>
      <dsp:spPr>
        <a:xfrm>
          <a:off x="9062810" y="598443"/>
          <a:ext cx="823674" cy="823674"/>
        </a:xfrm>
        <a:prstGeom prst="rect">
          <a:avLst/>
        </a:prstGeom>
        <a:blipFill>
          <a:blip xmlns:r="http://schemas.openxmlformats.org/officeDocument/2006/relationships"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2813861-5D1B-46B9-9392-991222A4AE2E}">
      <dsp:nvSpPr>
        <dsp:cNvPr id="0" name=""/>
        <dsp:cNvSpPr/>
      </dsp:nvSpPr>
      <dsp:spPr>
        <a:xfrm>
          <a:off x="8297969" y="2175192"/>
          <a:ext cx="2353357"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333500">
            <a:lnSpc>
              <a:spcPct val="100000"/>
            </a:lnSpc>
            <a:spcBef>
              <a:spcPct val="0"/>
            </a:spcBef>
            <a:spcAft>
              <a:spcPct val="35000"/>
            </a:spcAft>
            <a:buNone/>
            <a:defRPr cap="all"/>
          </a:pPr>
          <a:r>
            <a:rPr sz="3000" kern="1200"/>
            <a:t>Santé</a:t>
          </a:r>
        </a:p>
      </dsp:txBody>
      <dsp:txXfrm>
        <a:off x="8297969" y="2175192"/>
        <a:ext cx="2353357" cy="7200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6FCC01-08CD-41EB-B4C7-288C4BF1B57E}">
      <dsp:nvSpPr>
        <dsp:cNvPr id="0" name=""/>
        <dsp:cNvSpPr/>
      </dsp:nvSpPr>
      <dsp:spPr>
        <a:xfrm>
          <a:off x="2946" y="1558072"/>
          <a:ext cx="1595521" cy="2233730"/>
        </a:xfrm>
        <a:prstGeom prst="rect">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4393" tIns="330200" rIns="124393" bIns="330200" numCol="1" spcCol="1270" anchor="t" anchorCtr="0">
          <a:noAutofit/>
        </a:bodyPr>
        <a:lstStyle/>
        <a:p>
          <a:pPr marL="0" lvl="0" indent="0" algn="ctr" defTabSz="666750">
            <a:lnSpc>
              <a:spcPct val="90000"/>
            </a:lnSpc>
            <a:spcBef>
              <a:spcPct val="0"/>
            </a:spcBef>
            <a:spcAft>
              <a:spcPct val="35000"/>
            </a:spcAft>
            <a:buNone/>
          </a:pPr>
          <a:r>
            <a:rPr sz="1500" kern="1200"/>
            <a:t>Déterminer la nécessité d'un changement </a:t>
          </a:r>
        </a:p>
      </dsp:txBody>
      <dsp:txXfrm>
        <a:off x="2946" y="2406889"/>
        <a:ext cx="1595521" cy="1340238"/>
      </dsp:txXfrm>
    </dsp:sp>
    <dsp:sp modelId="{99859B97-1716-433A-9A1E-8A6C61E863FA}">
      <dsp:nvSpPr>
        <dsp:cNvPr id="0" name=""/>
        <dsp:cNvSpPr/>
      </dsp:nvSpPr>
      <dsp:spPr>
        <a:xfrm>
          <a:off x="465648" y="1781445"/>
          <a:ext cx="670119" cy="670119"/>
        </a:xfrm>
        <a:prstGeom prst="ellipse">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245" tIns="12700" rIns="52245" bIns="12700" numCol="1" spcCol="1270" anchor="ctr" anchorCtr="0">
          <a:noAutofit/>
        </a:bodyPr>
        <a:lstStyle/>
        <a:p>
          <a:pPr marL="0" lvl="0" indent="0" algn="ctr" defTabSz="1511300">
            <a:lnSpc>
              <a:spcPct val="90000"/>
            </a:lnSpc>
            <a:spcBef>
              <a:spcPct val="0"/>
            </a:spcBef>
            <a:spcAft>
              <a:spcPct val="35000"/>
            </a:spcAft>
            <a:buNone/>
          </a:pPr>
          <a:r>
            <a:rPr sz="3400" kern="1200"/>
            <a:t>1</a:t>
          </a:r>
        </a:p>
      </dsp:txBody>
      <dsp:txXfrm>
        <a:off x="563785" y="1879582"/>
        <a:ext cx="473845" cy="473845"/>
      </dsp:txXfrm>
    </dsp:sp>
    <dsp:sp modelId="{8B63D54A-EB0D-44C4-911B-949C16CD0A0C}">
      <dsp:nvSpPr>
        <dsp:cNvPr id="0" name=""/>
        <dsp:cNvSpPr/>
      </dsp:nvSpPr>
      <dsp:spPr>
        <a:xfrm>
          <a:off x="2946" y="3791730"/>
          <a:ext cx="1595521" cy="72"/>
        </a:xfrm>
        <a:prstGeom prst="rect">
          <a:avLst/>
        </a:prstGeom>
        <a:solidFill>
          <a:schemeClr val="accent5">
            <a:hueOff val="-750949"/>
            <a:satOff val="-1935"/>
            <a:lumOff val="-1307"/>
            <a:alphaOff val="0"/>
          </a:schemeClr>
        </a:solidFill>
        <a:ln w="25400" cap="flat" cmpd="sng" algn="ctr">
          <a:solidFill>
            <a:schemeClr val="accent5">
              <a:hueOff val="-750949"/>
              <a:satOff val="-1935"/>
              <a:lumOff val="-130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6822357-E10A-440F-A018-1DAA49AD8C97}">
      <dsp:nvSpPr>
        <dsp:cNvPr id="0" name=""/>
        <dsp:cNvSpPr/>
      </dsp:nvSpPr>
      <dsp:spPr>
        <a:xfrm>
          <a:off x="1758020" y="1558072"/>
          <a:ext cx="1595521" cy="2233730"/>
        </a:xfrm>
        <a:prstGeom prst="rect">
          <a:avLst/>
        </a:prstGeom>
        <a:solidFill>
          <a:schemeClr val="accent5">
            <a:tint val="40000"/>
            <a:alpha val="90000"/>
            <a:hueOff val="-1684941"/>
            <a:satOff val="-5708"/>
            <a:lumOff val="-732"/>
            <a:alphaOff val="0"/>
          </a:schemeClr>
        </a:solidFill>
        <a:ln w="25400" cap="flat" cmpd="sng" algn="ctr">
          <a:solidFill>
            <a:schemeClr val="accent5">
              <a:tint val="40000"/>
              <a:alpha val="90000"/>
              <a:hueOff val="-1684941"/>
              <a:satOff val="-5708"/>
              <a:lumOff val="-73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4393" tIns="330200" rIns="124393" bIns="330200" numCol="1" spcCol="1270" anchor="t" anchorCtr="0">
          <a:noAutofit/>
        </a:bodyPr>
        <a:lstStyle/>
        <a:p>
          <a:pPr marL="0" lvl="0" indent="0" algn="ctr" defTabSz="666750">
            <a:lnSpc>
              <a:spcPct val="90000"/>
            </a:lnSpc>
            <a:spcBef>
              <a:spcPct val="0"/>
            </a:spcBef>
            <a:spcAft>
              <a:spcPct val="35000"/>
            </a:spcAft>
            <a:buNone/>
          </a:pPr>
          <a:r>
            <a:rPr sz="1500" kern="1200"/>
            <a:t>Planifier le changement </a:t>
          </a:r>
        </a:p>
      </dsp:txBody>
      <dsp:txXfrm>
        <a:off x="1758020" y="2406889"/>
        <a:ext cx="1595521" cy="1340238"/>
      </dsp:txXfrm>
    </dsp:sp>
    <dsp:sp modelId="{B4F2D4A9-7678-4C55-949B-439585022201}">
      <dsp:nvSpPr>
        <dsp:cNvPr id="0" name=""/>
        <dsp:cNvSpPr/>
      </dsp:nvSpPr>
      <dsp:spPr>
        <a:xfrm>
          <a:off x="2220722" y="1781445"/>
          <a:ext cx="670119" cy="670119"/>
        </a:xfrm>
        <a:prstGeom prst="ellipse">
          <a:avLst/>
        </a:prstGeom>
        <a:solidFill>
          <a:schemeClr val="accent5">
            <a:hueOff val="-1501898"/>
            <a:satOff val="-3871"/>
            <a:lumOff val="-2614"/>
            <a:alphaOff val="0"/>
          </a:schemeClr>
        </a:solidFill>
        <a:ln w="25400" cap="flat" cmpd="sng" algn="ctr">
          <a:solidFill>
            <a:schemeClr val="accent5">
              <a:hueOff val="-1501898"/>
              <a:satOff val="-3871"/>
              <a:lumOff val="-261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245" tIns="12700" rIns="52245" bIns="12700" numCol="1" spcCol="1270" anchor="ctr" anchorCtr="0">
          <a:noAutofit/>
        </a:bodyPr>
        <a:lstStyle/>
        <a:p>
          <a:pPr marL="0" lvl="0" indent="0" algn="ctr" defTabSz="1511300">
            <a:lnSpc>
              <a:spcPct val="90000"/>
            </a:lnSpc>
            <a:spcBef>
              <a:spcPct val="0"/>
            </a:spcBef>
            <a:spcAft>
              <a:spcPct val="35000"/>
            </a:spcAft>
            <a:buNone/>
          </a:pPr>
          <a:r>
            <a:rPr sz="3400" kern="1200"/>
            <a:t>2</a:t>
          </a:r>
        </a:p>
      </dsp:txBody>
      <dsp:txXfrm>
        <a:off x="2318859" y="1879582"/>
        <a:ext cx="473845" cy="473845"/>
      </dsp:txXfrm>
    </dsp:sp>
    <dsp:sp modelId="{4AE9BD95-B7C3-4FB9-B572-27F878672193}">
      <dsp:nvSpPr>
        <dsp:cNvPr id="0" name=""/>
        <dsp:cNvSpPr/>
      </dsp:nvSpPr>
      <dsp:spPr>
        <a:xfrm>
          <a:off x="1758020" y="3791730"/>
          <a:ext cx="1595521" cy="72"/>
        </a:xfrm>
        <a:prstGeom prst="rect">
          <a:avLst/>
        </a:prstGeom>
        <a:solidFill>
          <a:schemeClr val="accent5">
            <a:hueOff val="-2252848"/>
            <a:satOff val="-5806"/>
            <a:lumOff val="-3922"/>
            <a:alphaOff val="0"/>
          </a:schemeClr>
        </a:solidFill>
        <a:ln w="25400" cap="flat" cmpd="sng" algn="ctr">
          <a:solidFill>
            <a:schemeClr val="accent5">
              <a:hueOff val="-2252848"/>
              <a:satOff val="-5806"/>
              <a:lumOff val="-392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DE4815-55A9-4219-ADC6-EB59A14E9C01}">
      <dsp:nvSpPr>
        <dsp:cNvPr id="0" name=""/>
        <dsp:cNvSpPr/>
      </dsp:nvSpPr>
      <dsp:spPr>
        <a:xfrm>
          <a:off x="3513095" y="1558072"/>
          <a:ext cx="1595521" cy="2233730"/>
        </a:xfrm>
        <a:prstGeom prst="rect">
          <a:avLst/>
        </a:prstGeom>
        <a:solidFill>
          <a:schemeClr val="accent5">
            <a:tint val="40000"/>
            <a:alpha val="90000"/>
            <a:hueOff val="-3369881"/>
            <a:satOff val="-11416"/>
            <a:lumOff val="-1464"/>
            <a:alphaOff val="0"/>
          </a:schemeClr>
        </a:solidFill>
        <a:ln w="25400" cap="flat" cmpd="sng" algn="ctr">
          <a:solidFill>
            <a:schemeClr val="accent5">
              <a:tint val="40000"/>
              <a:alpha val="90000"/>
              <a:hueOff val="-3369881"/>
              <a:satOff val="-11416"/>
              <a:lumOff val="-146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4393" tIns="330200" rIns="124393" bIns="330200" numCol="1" spcCol="1270" anchor="t" anchorCtr="0">
          <a:noAutofit/>
        </a:bodyPr>
        <a:lstStyle/>
        <a:p>
          <a:pPr marL="0" lvl="0" indent="0" algn="ctr" defTabSz="666750">
            <a:lnSpc>
              <a:spcPct val="90000"/>
            </a:lnSpc>
            <a:spcBef>
              <a:spcPct val="0"/>
            </a:spcBef>
            <a:spcAft>
              <a:spcPct val="35000"/>
            </a:spcAft>
            <a:buNone/>
          </a:pPr>
          <a:r>
            <a:rPr sz="1500" kern="1200"/>
            <a:t>Mettre en œuvre le changement </a:t>
          </a:r>
        </a:p>
      </dsp:txBody>
      <dsp:txXfrm>
        <a:off x="3513095" y="2406889"/>
        <a:ext cx="1595521" cy="1340238"/>
      </dsp:txXfrm>
    </dsp:sp>
    <dsp:sp modelId="{A592C2F0-5094-470A-B4DC-AEEADED0BC73}">
      <dsp:nvSpPr>
        <dsp:cNvPr id="0" name=""/>
        <dsp:cNvSpPr/>
      </dsp:nvSpPr>
      <dsp:spPr>
        <a:xfrm>
          <a:off x="3975796" y="1781445"/>
          <a:ext cx="670119" cy="670119"/>
        </a:xfrm>
        <a:prstGeom prst="ellipse">
          <a:avLst/>
        </a:prstGeom>
        <a:solidFill>
          <a:schemeClr val="accent5">
            <a:hueOff val="-3003797"/>
            <a:satOff val="-7742"/>
            <a:lumOff val="-5229"/>
            <a:alphaOff val="0"/>
          </a:schemeClr>
        </a:solidFill>
        <a:ln w="25400" cap="flat" cmpd="sng" algn="ctr">
          <a:solidFill>
            <a:schemeClr val="accent5">
              <a:hueOff val="-3003797"/>
              <a:satOff val="-7742"/>
              <a:lumOff val="-522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245" tIns="12700" rIns="52245" bIns="12700" numCol="1" spcCol="1270" anchor="ctr" anchorCtr="0">
          <a:noAutofit/>
        </a:bodyPr>
        <a:lstStyle/>
        <a:p>
          <a:pPr marL="0" lvl="0" indent="0" algn="ctr" defTabSz="1511300">
            <a:lnSpc>
              <a:spcPct val="90000"/>
            </a:lnSpc>
            <a:spcBef>
              <a:spcPct val="0"/>
            </a:spcBef>
            <a:spcAft>
              <a:spcPct val="35000"/>
            </a:spcAft>
            <a:buNone/>
          </a:pPr>
          <a:r>
            <a:rPr sz="3400" kern="1200"/>
            <a:t>3</a:t>
          </a:r>
        </a:p>
      </dsp:txBody>
      <dsp:txXfrm>
        <a:off x="4073933" y="1879582"/>
        <a:ext cx="473845" cy="473845"/>
      </dsp:txXfrm>
    </dsp:sp>
    <dsp:sp modelId="{C9DDF0A8-0C19-4E5F-9DAD-77FA82576645}">
      <dsp:nvSpPr>
        <dsp:cNvPr id="0" name=""/>
        <dsp:cNvSpPr/>
      </dsp:nvSpPr>
      <dsp:spPr>
        <a:xfrm>
          <a:off x="3513095" y="3791730"/>
          <a:ext cx="1595521" cy="72"/>
        </a:xfrm>
        <a:prstGeom prst="rect">
          <a:avLst/>
        </a:prstGeom>
        <a:solidFill>
          <a:schemeClr val="accent5">
            <a:hueOff val="-3754746"/>
            <a:satOff val="-9677"/>
            <a:lumOff val="-6536"/>
            <a:alphaOff val="0"/>
          </a:schemeClr>
        </a:solidFill>
        <a:ln w="25400" cap="flat" cmpd="sng" algn="ctr">
          <a:solidFill>
            <a:schemeClr val="accent5">
              <a:hueOff val="-3754746"/>
              <a:satOff val="-9677"/>
              <a:lumOff val="-653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B7E2A29-73B6-434D-9C54-B392300B0A44}">
      <dsp:nvSpPr>
        <dsp:cNvPr id="0" name=""/>
        <dsp:cNvSpPr/>
      </dsp:nvSpPr>
      <dsp:spPr>
        <a:xfrm>
          <a:off x="5268169" y="1558072"/>
          <a:ext cx="1595521" cy="2233730"/>
        </a:xfrm>
        <a:prstGeom prst="rect">
          <a:avLst/>
        </a:prstGeom>
        <a:solidFill>
          <a:schemeClr val="accent5">
            <a:tint val="40000"/>
            <a:alpha val="90000"/>
            <a:hueOff val="-5054821"/>
            <a:satOff val="-17124"/>
            <a:lumOff val="-2196"/>
            <a:alphaOff val="0"/>
          </a:schemeClr>
        </a:solidFill>
        <a:ln w="25400" cap="flat" cmpd="sng" algn="ctr">
          <a:solidFill>
            <a:schemeClr val="accent5">
              <a:tint val="40000"/>
              <a:alpha val="90000"/>
              <a:hueOff val="-5054821"/>
              <a:satOff val="-17124"/>
              <a:lumOff val="-219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4393" tIns="330200" rIns="124393" bIns="330200" numCol="1" spcCol="1270" anchor="t" anchorCtr="0">
          <a:noAutofit/>
        </a:bodyPr>
        <a:lstStyle/>
        <a:p>
          <a:pPr marL="0" lvl="0" indent="0" algn="ctr" defTabSz="666750">
            <a:lnSpc>
              <a:spcPct val="90000"/>
            </a:lnSpc>
            <a:spcBef>
              <a:spcPct val="0"/>
            </a:spcBef>
            <a:spcAft>
              <a:spcPct val="35000"/>
            </a:spcAft>
            <a:buNone/>
          </a:pPr>
          <a:r>
            <a:rPr sz="1500" kern="1200"/>
            <a:t>Gérer la transition </a:t>
          </a:r>
        </a:p>
      </dsp:txBody>
      <dsp:txXfrm>
        <a:off x="5268169" y="2406889"/>
        <a:ext cx="1595521" cy="1340238"/>
      </dsp:txXfrm>
    </dsp:sp>
    <dsp:sp modelId="{F975E8A5-4365-4B2C-B0CB-8A1F620B67B0}">
      <dsp:nvSpPr>
        <dsp:cNvPr id="0" name=""/>
        <dsp:cNvSpPr/>
      </dsp:nvSpPr>
      <dsp:spPr>
        <a:xfrm>
          <a:off x="5730870" y="1781445"/>
          <a:ext cx="670119" cy="670119"/>
        </a:xfrm>
        <a:prstGeom prst="ellipse">
          <a:avLst/>
        </a:prstGeom>
        <a:solidFill>
          <a:schemeClr val="accent5">
            <a:hueOff val="-4505695"/>
            <a:satOff val="-11613"/>
            <a:lumOff val="-7843"/>
            <a:alphaOff val="0"/>
          </a:schemeClr>
        </a:solidFill>
        <a:ln w="25400" cap="flat" cmpd="sng" algn="ctr">
          <a:solidFill>
            <a:schemeClr val="accent5">
              <a:hueOff val="-4505695"/>
              <a:satOff val="-11613"/>
              <a:lumOff val="-784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245" tIns="12700" rIns="52245" bIns="12700" numCol="1" spcCol="1270" anchor="ctr" anchorCtr="0">
          <a:noAutofit/>
        </a:bodyPr>
        <a:lstStyle/>
        <a:p>
          <a:pPr marL="0" lvl="0" indent="0" algn="ctr" defTabSz="1511300">
            <a:lnSpc>
              <a:spcPct val="90000"/>
            </a:lnSpc>
            <a:spcBef>
              <a:spcPct val="0"/>
            </a:spcBef>
            <a:spcAft>
              <a:spcPct val="35000"/>
            </a:spcAft>
            <a:buNone/>
          </a:pPr>
          <a:r>
            <a:rPr sz="3400" kern="1200"/>
            <a:t>4</a:t>
          </a:r>
        </a:p>
      </dsp:txBody>
      <dsp:txXfrm>
        <a:off x="5829007" y="1879582"/>
        <a:ext cx="473845" cy="473845"/>
      </dsp:txXfrm>
    </dsp:sp>
    <dsp:sp modelId="{E165776B-A457-499A-9D0C-1BC48E81E04D}">
      <dsp:nvSpPr>
        <dsp:cNvPr id="0" name=""/>
        <dsp:cNvSpPr/>
      </dsp:nvSpPr>
      <dsp:spPr>
        <a:xfrm>
          <a:off x="5268169" y="3791730"/>
          <a:ext cx="1595521" cy="72"/>
        </a:xfrm>
        <a:prstGeom prst="rect">
          <a:avLst/>
        </a:prstGeom>
        <a:solidFill>
          <a:schemeClr val="accent5">
            <a:hueOff val="-5256644"/>
            <a:satOff val="-13548"/>
            <a:lumOff val="-9151"/>
            <a:alphaOff val="0"/>
          </a:schemeClr>
        </a:solidFill>
        <a:ln w="25400" cap="flat" cmpd="sng" algn="ctr">
          <a:solidFill>
            <a:schemeClr val="accent5">
              <a:hueOff val="-5256644"/>
              <a:satOff val="-13548"/>
              <a:lumOff val="-915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00A4391-1510-496F-AC6E-5F55418F516A}">
      <dsp:nvSpPr>
        <dsp:cNvPr id="0" name=""/>
        <dsp:cNvSpPr/>
      </dsp:nvSpPr>
      <dsp:spPr>
        <a:xfrm>
          <a:off x="7023243" y="1558072"/>
          <a:ext cx="1595521" cy="2233730"/>
        </a:xfrm>
        <a:prstGeom prst="rect">
          <a:avLst/>
        </a:prstGeom>
        <a:solidFill>
          <a:schemeClr val="accent5">
            <a:tint val="40000"/>
            <a:alpha val="90000"/>
            <a:hueOff val="-6739762"/>
            <a:satOff val="-22832"/>
            <a:lumOff val="-2928"/>
            <a:alphaOff val="0"/>
          </a:schemeClr>
        </a:solidFill>
        <a:ln w="25400" cap="flat" cmpd="sng" algn="ctr">
          <a:solidFill>
            <a:schemeClr val="accent5">
              <a:tint val="40000"/>
              <a:alpha val="90000"/>
              <a:hueOff val="-6739762"/>
              <a:satOff val="-22832"/>
              <a:lumOff val="-29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4393" tIns="330200" rIns="124393" bIns="330200" numCol="1" spcCol="1270" anchor="t" anchorCtr="0">
          <a:noAutofit/>
        </a:bodyPr>
        <a:lstStyle/>
        <a:p>
          <a:pPr marL="0" lvl="0" indent="0" algn="ctr" defTabSz="666750">
            <a:lnSpc>
              <a:spcPct val="90000"/>
            </a:lnSpc>
            <a:spcBef>
              <a:spcPct val="0"/>
            </a:spcBef>
            <a:spcAft>
              <a:spcPct val="35000"/>
            </a:spcAft>
            <a:buNone/>
          </a:pPr>
          <a:r>
            <a:rPr sz="1500" kern="1200"/>
            <a:t>Maintenir le cap du changement au fil du temps </a:t>
          </a:r>
        </a:p>
      </dsp:txBody>
      <dsp:txXfrm>
        <a:off x="7023243" y="2406889"/>
        <a:ext cx="1595521" cy="1340238"/>
      </dsp:txXfrm>
    </dsp:sp>
    <dsp:sp modelId="{B3041133-8FDC-4CA1-8995-35BF2B95D4CC}">
      <dsp:nvSpPr>
        <dsp:cNvPr id="0" name=""/>
        <dsp:cNvSpPr/>
      </dsp:nvSpPr>
      <dsp:spPr>
        <a:xfrm>
          <a:off x="7485944" y="1781445"/>
          <a:ext cx="670119" cy="670119"/>
        </a:xfrm>
        <a:prstGeom prst="ellipse">
          <a:avLst/>
        </a:prstGeom>
        <a:solidFill>
          <a:schemeClr val="accent5">
            <a:hueOff val="-6007594"/>
            <a:satOff val="-15484"/>
            <a:lumOff val="-10458"/>
            <a:alphaOff val="0"/>
          </a:schemeClr>
        </a:solidFill>
        <a:ln w="25400" cap="flat" cmpd="sng" algn="ctr">
          <a:solidFill>
            <a:schemeClr val="accent5">
              <a:hueOff val="-6007594"/>
              <a:satOff val="-15484"/>
              <a:lumOff val="-1045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245" tIns="12700" rIns="52245" bIns="12700" numCol="1" spcCol="1270" anchor="ctr" anchorCtr="0">
          <a:noAutofit/>
        </a:bodyPr>
        <a:lstStyle/>
        <a:p>
          <a:pPr marL="0" lvl="0" indent="0" algn="ctr" defTabSz="1511300">
            <a:lnSpc>
              <a:spcPct val="90000"/>
            </a:lnSpc>
            <a:spcBef>
              <a:spcPct val="0"/>
            </a:spcBef>
            <a:spcAft>
              <a:spcPct val="35000"/>
            </a:spcAft>
            <a:buNone/>
          </a:pPr>
          <a:r>
            <a:rPr sz="3400" kern="1200"/>
            <a:t>5</a:t>
          </a:r>
        </a:p>
      </dsp:txBody>
      <dsp:txXfrm>
        <a:off x="7584081" y="1879582"/>
        <a:ext cx="473845" cy="473845"/>
      </dsp:txXfrm>
    </dsp:sp>
    <dsp:sp modelId="{40683D09-A2B7-453F-9016-19BC2FD9F287}">
      <dsp:nvSpPr>
        <dsp:cNvPr id="0" name=""/>
        <dsp:cNvSpPr/>
      </dsp:nvSpPr>
      <dsp:spPr>
        <a:xfrm>
          <a:off x="7023243" y="3791730"/>
          <a:ext cx="1595521" cy="72"/>
        </a:xfrm>
        <a:prstGeom prst="rect">
          <a:avLst/>
        </a:prstGeom>
        <a:solidFill>
          <a:schemeClr val="accent5">
            <a:hueOff val="-6758543"/>
            <a:satOff val="-17419"/>
            <a:lumOff val="-11765"/>
            <a:alphaOff val="0"/>
          </a:schemeClr>
        </a:solidFill>
        <a:ln w="25400" cap="flat" cmpd="sng" algn="ctr">
          <a:solidFill>
            <a:schemeClr val="accent5">
              <a:hueOff val="-6758543"/>
              <a:satOff val="-17419"/>
              <a:lumOff val="-1176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C51B5D-8F15-4772-AEE0-1420C29CED94}">
      <dsp:nvSpPr>
        <dsp:cNvPr id="0" name=""/>
        <dsp:cNvSpPr/>
      </dsp:nvSpPr>
      <dsp:spPr>
        <a:xfrm rot="5400000">
          <a:off x="3032747" y="108566"/>
          <a:ext cx="1660224" cy="1444394"/>
        </a:xfrm>
        <a:prstGeom prst="hexagon">
          <a:avLst>
            <a:gd name="adj" fmla="val 25000"/>
            <a:gd name="vf" fmla="val 11547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defRPr sz="1600"/>
          </a:pPr>
          <a:r>
            <a:rPr sz="1400" kern="1200" dirty="0" err="1"/>
            <a:t>Quelles</a:t>
          </a:r>
          <a:r>
            <a:rPr sz="1400" kern="1200" dirty="0"/>
            <a:t> parties </a:t>
          </a:r>
          <a:r>
            <a:rPr sz="1400" kern="1200" dirty="0" err="1"/>
            <a:t>prenantes</a:t>
          </a:r>
          <a:r>
            <a:rPr sz="1400" kern="1200" dirty="0"/>
            <a:t> </a:t>
          </a:r>
          <a:r>
            <a:rPr sz="1400" kern="1200" dirty="0" err="1"/>
            <a:t>souhaitez-vous</a:t>
          </a:r>
          <a:r>
            <a:rPr sz="1400" kern="1200" dirty="0"/>
            <a:t> </a:t>
          </a:r>
          <a:r>
            <a:rPr sz="1400" kern="1200" dirty="0" err="1"/>
            <a:t>associer</a:t>
          </a:r>
          <a:r>
            <a:rPr sz="1400" kern="1200" dirty="0"/>
            <a:t> au </a:t>
          </a:r>
          <a:r>
            <a:rPr sz="1400" kern="1200" dirty="0" err="1"/>
            <a:t>projet</a:t>
          </a:r>
          <a:r>
            <a:rPr sz="1400" kern="1200" dirty="0"/>
            <a:t> ?</a:t>
          </a:r>
        </a:p>
      </dsp:txBody>
      <dsp:txXfrm rot="-5400000">
        <a:off x="3365747" y="259369"/>
        <a:ext cx="994224" cy="1142788"/>
      </dsp:txXfrm>
    </dsp:sp>
    <dsp:sp modelId="{06A71692-1E6B-4AA2-AC12-CE069F866D5C}">
      <dsp:nvSpPr>
        <dsp:cNvPr id="0" name=""/>
        <dsp:cNvSpPr/>
      </dsp:nvSpPr>
      <dsp:spPr>
        <a:xfrm>
          <a:off x="4628886" y="332697"/>
          <a:ext cx="1852810" cy="996134"/>
        </a:xfrm>
        <a:prstGeom prst="rect">
          <a:avLst/>
        </a:prstGeom>
        <a:noFill/>
        <a:ln>
          <a:noFill/>
        </a:ln>
        <a:effectLst/>
      </dsp:spPr>
      <dsp:style>
        <a:lnRef idx="0">
          <a:scrgbClr r="0" g="0" b="0"/>
        </a:lnRef>
        <a:fillRef idx="0">
          <a:scrgbClr r="0" g="0" b="0"/>
        </a:fillRef>
        <a:effectRef idx="0">
          <a:scrgbClr r="0" g="0" b="0"/>
        </a:effectRef>
        <a:fontRef idx="minor"/>
      </dsp:style>
    </dsp:sp>
    <dsp:sp modelId="{C5D83F5B-7D72-4244-B10C-C289B1B28396}">
      <dsp:nvSpPr>
        <dsp:cNvPr id="0" name=""/>
        <dsp:cNvSpPr/>
      </dsp:nvSpPr>
      <dsp:spPr>
        <a:xfrm rot="5400000">
          <a:off x="1472800" y="108566"/>
          <a:ext cx="1660224" cy="1444394"/>
        </a:xfrm>
        <a:prstGeom prst="hexagon">
          <a:avLst>
            <a:gd name="adj" fmla="val 25000"/>
            <a:gd name="vf" fmla="val 11547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sz="3600" kern="1200"/>
        </a:p>
      </dsp:txBody>
      <dsp:txXfrm rot="-5400000">
        <a:off x="1805800" y="259369"/>
        <a:ext cx="994224" cy="1142788"/>
      </dsp:txXfrm>
    </dsp:sp>
    <dsp:sp modelId="{65A41FFA-67AE-44B3-9AD6-C793674C6DF5}">
      <dsp:nvSpPr>
        <dsp:cNvPr id="0" name=""/>
        <dsp:cNvSpPr/>
      </dsp:nvSpPr>
      <dsp:spPr>
        <a:xfrm rot="5400000">
          <a:off x="2249785" y="1517765"/>
          <a:ext cx="1660224" cy="1444394"/>
        </a:xfrm>
        <a:prstGeom prst="hexagon">
          <a:avLst>
            <a:gd name="adj" fmla="val 25000"/>
            <a:gd name="vf" fmla="val 11547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2889250">
            <a:lnSpc>
              <a:spcPct val="90000"/>
            </a:lnSpc>
            <a:spcBef>
              <a:spcPct val="0"/>
            </a:spcBef>
            <a:spcAft>
              <a:spcPct val="35000"/>
            </a:spcAft>
            <a:buNone/>
            <a:defRPr sz="1600"/>
          </a:pPr>
          <a:r>
            <a:rPr kern="1200" dirty="0" err="1"/>
            <a:t>Quand</a:t>
          </a:r>
          <a:r>
            <a:rPr kern="1200" dirty="0"/>
            <a:t> </a:t>
          </a:r>
          <a:r>
            <a:rPr kern="1200" dirty="0" err="1"/>
            <a:t>souhaitez-vous</a:t>
          </a:r>
          <a:r>
            <a:rPr kern="1200" dirty="0"/>
            <a:t> le faire ?</a:t>
          </a:r>
          <a:endParaRPr sz="1600" kern="1200" dirty="0"/>
        </a:p>
      </dsp:txBody>
      <dsp:txXfrm rot="-5400000">
        <a:off x="2582785" y="1668568"/>
        <a:ext cx="994224" cy="1142788"/>
      </dsp:txXfrm>
    </dsp:sp>
    <dsp:sp modelId="{649F7664-CF4D-4851-BB29-79706981735D}">
      <dsp:nvSpPr>
        <dsp:cNvPr id="0" name=""/>
        <dsp:cNvSpPr/>
      </dsp:nvSpPr>
      <dsp:spPr>
        <a:xfrm>
          <a:off x="504890" y="1741895"/>
          <a:ext cx="1793042" cy="996134"/>
        </a:xfrm>
        <a:prstGeom prst="rect">
          <a:avLst/>
        </a:prstGeom>
        <a:noFill/>
        <a:ln>
          <a:noFill/>
        </a:ln>
        <a:effectLst/>
      </dsp:spPr>
      <dsp:style>
        <a:lnRef idx="0">
          <a:scrgbClr r="0" g="0" b="0"/>
        </a:lnRef>
        <a:fillRef idx="0">
          <a:scrgbClr r="0" g="0" b="0"/>
        </a:fillRef>
        <a:effectRef idx="0">
          <a:scrgbClr r="0" g="0" b="0"/>
        </a:effectRef>
        <a:fontRef idx="minor"/>
      </dsp:style>
    </dsp:sp>
    <dsp:sp modelId="{0551B15B-0B8C-4183-AFC0-F04F7883A219}">
      <dsp:nvSpPr>
        <dsp:cNvPr id="0" name=""/>
        <dsp:cNvSpPr/>
      </dsp:nvSpPr>
      <dsp:spPr>
        <a:xfrm rot="5400000">
          <a:off x="3809732" y="1517765"/>
          <a:ext cx="1660224" cy="1444394"/>
        </a:xfrm>
        <a:prstGeom prst="hexagon">
          <a:avLst>
            <a:gd name="adj" fmla="val 25000"/>
            <a:gd name="vf" fmla="val 11547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sz="3600" kern="1200"/>
        </a:p>
      </dsp:txBody>
      <dsp:txXfrm rot="-5400000">
        <a:off x="4142732" y="1668568"/>
        <a:ext cx="994224" cy="1142788"/>
      </dsp:txXfrm>
    </dsp:sp>
    <dsp:sp modelId="{846304CB-95F1-4BEF-A154-3B87543190A6}">
      <dsp:nvSpPr>
        <dsp:cNvPr id="0" name=""/>
        <dsp:cNvSpPr/>
      </dsp:nvSpPr>
      <dsp:spPr>
        <a:xfrm rot="5400000">
          <a:off x="3032747" y="2926963"/>
          <a:ext cx="1660224" cy="1444394"/>
        </a:xfrm>
        <a:prstGeom prst="hexagon">
          <a:avLst>
            <a:gd name="adj" fmla="val 25000"/>
            <a:gd name="vf" fmla="val 115470"/>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lvl="0" indent="0" algn="ctr" defTabSz="2889250">
            <a:lnSpc>
              <a:spcPct val="90000"/>
            </a:lnSpc>
            <a:spcBef>
              <a:spcPct val="0"/>
            </a:spcBef>
            <a:spcAft>
              <a:spcPct val="35000"/>
            </a:spcAft>
            <a:buNone/>
            <a:defRPr sz="1200"/>
          </a:pPr>
          <a:r>
            <a:rPr kern="1200"/>
            <a:t>Certaines considérations spéciales s'appliquent-elles à certains groupes ?  </a:t>
          </a:r>
          <a:endParaRPr sz="1200" kern="1200"/>
        </a:p>
      </dsp:txBody>
      <dsp:txXfrm rot="-5400000">
        <a:off x="3365747" y="3077766"/>
        <a:ext cx="994224" cy="1142788"/>
      </dsp:txXfrm>
    </dsp:sp>
    <dsp:sp modelId="{7BADAD71-A87A-4C7B-83D3-F30143A1FC02}">
      <dsp:nvSpPr>
        <dsp:cNvPr id="0" name=""/>
        <dsp:cNvSpPr/>
      </dsp:nvSpPr>
      <dsp:spPr>
        <a:xfrm>
          <a:off x="4628886" y="3151093"/>
          <a:ext cx="1852810" cy="996134"/>
        </a:xfrm>
        <a:prstGeom prst="rect">
          <a:avLst/>
        </a:prstGeom>
        <a:noFill/>
        <a:ln>
          <a:noFill/>
        </a:ln>
        <a:effectLst/>
      </dsp:spPr>
      <dsp:style>
        <a:lnRef idx="0">
          <a:scrgbClr r="0" g="0" b="0"/>
        </a:lnRef>
        <a:fillRef idx="0">
          <a:scrgbClr r="0" g="0" b="0"/>
        </a:fillRef>
        <a:effectRef idx="0">
          <a:scrgbClr r="0" g="0" b="0"/>
        </a:effectRef>
        <a:fontRef idx="minor"/>
      </dsp:style>
    </dsp:sp>
    <dsp:sp modelId="{38379DA2-8135-438B-BDCD-887CEE54980C}">
      <dsp:nvSpPr>
        <dsp:cNvPr id="0" name=""/>
        <dsp:cNvSpPr/>
      </dsp:nvSpPr>
      <dsp:spPr>
        <a:xfrm rot="5400000">
          <a:off x="1472800" y="2926963"/>
          <a:ext cx="1660224" cy="1444394"/>
        </a:xfrm>
        <a:prstGeom prst="hexagon">
          <a:avLst>
            <a:gd name="adj" fmla="val 25000"/>
            <a:gd name="vf" fmla="val 11547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90000"/>
            </a:lnSpc>
            <a:spcBef>
              <a:spcPct val="0"/>
            </a:spcBef>
            <a:spcAft>
              <a:spcPct val="35000"/>
            </a:spcAft>
            <a:buNone/>
          </a:pPr>
          <a:endParaRPr sz="3600" kern="1200"/>
        </a:p>
      </dsp:txBody>
      <dsp:txXfrm rot="-5400000">
        <a:off x="1805800" y="3077766"/>
        <a:ext cx="994224" cy="114278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6FCC01-08CD-41EB-B4C7-288C4BF1B57E}">
      <dsp:nvSpPr>
        <dsp:cNvPr id="0" name=""/>
        <dsp:cNvSpPr/>
      </dsp:nvSpPr>
      <dsp:spPr>
        <a:xfrm>
          <a:off x="2946" y="1558072"/>
          <a:ext cx="1595521" cy="2233730"/>
        </a:xfrm>
        <a:prstGeom prst="rect">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4393" tIns="330200" rIns="124393" bIns="330200" numCol="1" spcCol="1270" anchor="t" anchorCtr="0">
          <a:noAutofit/>
        </a:bodyPr>
        <a:lstStyle/>
        <a:p>
          <a:pPr marL="0" lvl="0" indent="0" algn="ctr" defTabSz="666750">
            <a:lnSpc>
              <a:spcPct val="90000"/>
            </a:lnSpc>
            <a:spcBef>
              <a:spcPct val="0"/>
            </a:spcBef>
            <a:spcAft>
              <a:spcPct val="35000"/>
            </a:spcAft>
            <a:buNone/>
          </a:pPr>
          <a:r>
            <a:rPr sz="1500" kern="1200"/>
            <a:t>Déterminer la nécessité d'un changement </a:t>
          </a:r>
        </a:p>
      </dsp:txBody>
      <dsp:txXfrm>
        <a:off x="2946" y="2406889"/>
        <a:ext cx="1595521" cy="1340238"/>
      </dsp:txXfrm>
    </dsp:sp>
    <dsp:sp modelId="{99859B97-1716-433A-9A1E-8A6C61E863FA}">
      <dsp:nvSpPr>
        <dsp:cNvPr id="0" name=""/>
        <dsp:cNvSpPr/>
      </dsp:nvSpPr>
      <dsp:spPr>
        <a:xfrm>
          <a:off x="465648" y="1781445"/>
          <a:ext cx="670119" cy="670119"/>
        </a:xfrm>
        <a:prstGeom prst="ellipse">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245" tIns="12700" rIns="52245" bIns="12700" numCol="1" spcCol="1270" anchor="ctr" anchorCtr="0">
          <a:noAutofit/>
        </a:bodyPr>
        <a:lstStyle/>
        <a:p>
          <a:pPr marL="0" lvl="0" indent="0" algn="ctr" defTabSz="1511300">
            <a:lnSpc>
              <a:spcPct val="90000"/>
            </a:lnSpc>
            <a:spcBef>
              <a:spcPct val="0"/>
            </a:spcBef>
            <a:spcAft>
              <a:spcPct val="35000"/>
            </a:spcAft>
            <a:buNone/>
          </a:pPr>
          <a:r>
            <a:rPr sz="3400" kern="1200"/>
            <a:t>1</a:t>
          </a:r>
        </a:p>
      </dsp:txBody>
      <dsp:txXfrm>
        <a:off x="563785" y="1879582"/>
        <a:ext cx="473845" cy="473845"/>
      </dsp:txXfrm>
    </dsp:sp>
    <dsp:sp modelId="{8B63D54A-EB0D-44C4-911B-949C16CD0A0C}">
      <dsp:nvSpPr>
        <dsp:cNvPr id="0" name=""/>
        <dsp:cNvSpPr/>
      </dsp:nvSpPr>
      <dsp:spPr>
        <a:xfrm>
          <a:off x="2946" y="3791730"/>
          <a:ext cx="1595521" cy="72"/>
        </a:xfrm>
        <a:prstGeom prst="rect">
          <a:avLst/>
        </a:prstGeom>
        <a:solidFill>
          <a:schemeClr val="accent5">
            <a:hueOff val="-750949"/>
            <a:satOff val="-1935"/>
            <a:lumOff val="-1307"/>
            <a:alphaOff val="0"/>
          </a:schemeClr>
        </a:solidFill>
        <a:ln w="25400" cap="flat" cmpd="sng" algn="ctr">
          <a:solidFill>
            <a:schemeClr val="accent5">
              <a:hueOff val="-750949"/>
              <a:satOff val="-1935"/>
              <a:lumOff val="-130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6822357-E10A-440F-A018-1DAA49AD8C97}">
      <dsp:nvSpPr>
        <dsp:cNvPr id="0" name=""/>
        <dsp:cNvSpPr/>
      </dsp:nvSpPr>
      <dsp:spPr>
        <a:xfrm>
          <a:off x="1758020" y="1558072"/>
          <a:ext cx="1595521" cy="2233730"/>
        </a:xfrm>
        <a:prstGeom prst="rect">
          <a:avLst/>
        </a:prstGeom>
        <a:solidFill>
          <a:schemeClr val="accent5">
            <a:tint val="40000"/>
            <a:alpha val="90000"/>
            <a:hueOff val="-1684941"/>
            <a:satOff val="-5708"/>
            <a:lumOff val="-732"/>
            <a:alphaOff val="0"/>
          </a:schemeClr>
        </a:solidFill>
        <a:ln w="25400" cap="flat" cmpd="sng" algn="ctr">
          <a:solidFill>
            <a:schemeClr val="accent5">
              <a:tint val="40000"/>
              <a:alpha val="90000"/>
              <a:hueOff val="-1684941"/>
              <a:satOff val="-5708"/>
              <a:lumOff val="-73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4393" tIns="330200" rIns="124393" bIns="330200" numCol="1" spcCol="1270" anchor="t" anchorCtr="0">
          <a:noAutofit/>
        </a:bodyPr>
        <a:lstStyle/>
        <a:p>
          <a:pPr marL="0" lvl="0" indent="0" algn="ctr" defTabSz="666750">
            <a:lnSpc>
              <a:spcPct val="90000"/>
            </a:lnSpc>
            <a:spcBef>
              <a:spcPct val="0"/>
            </a:spcBef>
            <a:spcAft>
              <a:spcPct val="35000"/>
            </a:spcAft>
            <a:buNone/>
          </a:pPr>
          <a:r>
            <a:rPr sz="1500" kern="1200"/>
            <a:t>Planifier le changement </a:t>
          </a:r>
        </a:p>
      </dsp:txBody>
      <dsp:txXfrm>
        <a:off x="1758020" y="2406889"/>
        <a:ext cx="1595521" cy="1340238"/>
      </dsp:txXfrm>
    </dsp:sp>
    <dsp:sp modelId="{B4F2D4A9-7678-4C55-949B-439585022201}">
      <dsp:nvSpPr>
        <dsp:cNvPr id="0" name=""/>
        <dsp:cNvSpPr/>
      </dsp:nvSpPr>
      <dsp:spPr>
        <a:xfrm>
          <a:off x="2220722" y="1781445"/>
          <a:ext cx="670119" cy="670119"/>
        </a:xfrm>
        <a:prstGeom prst="ellipse">
          <a:avLst/>
        </a:prstGeom>
        <a:solidFill>
          <a:schemeClr val="accent5">
            <a:hueOff val="-1501898"/>
            <a:satOff val="-3871"/>
            <a:lumOff val="-2614"/>
            <a:alphaOff val="0"/>
          </a:schemeClr>
        </a:solidFill>
        <a:ln w="25400" cap="flat" cmpd="sng" algn="ctr">
          <a:solidFill>
            <a:schemeClr val="accent5">
              <a:hueOff val="-1501898"/>
              <a:satOff val="-3871"/>
              <a:lumOff val="-261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245" tIns="12700" rIns="52245" bIns="12700" numCol="1" spcCol="1270" anchor="ctr" anchorCtr="0">
          <a:noAutofit/>
        </a:bodyPr>
        <a:lstStyle/>
        <a:p>
          <a:pPr marL="0" lvl="0" indent="0" algn="ctr" defTabSz="1511300">
            <a:lnSpc>
              <a:spcPct val="90000"/>
            </a:lnSpc>
            <a:spcBef>
              <a:spcPct val="0"/>
            </a:spcBef>
            <a:spcAft>
              <a:spcPct val="35000"/>
            </a:spcAft>
            <a:buNone/>
          </a:pPr>
          <a:r>
            <a:rPr sz="3400" kern="1200"/>
            <a:t>2</a:t>
          </a:r>
        </a:p>
      </dsp:txBody>
      <dsp:txXfrm>
        <a:off x="2318859" y="1879582"/>
        <a:ext cx="473845" cy="473845"/>
      </dsp:txXfrm>
    </dsp:sp>
    <dsp:sp modelId="{4AE9BD95-B7C3-4FB9-B572-27F878672193}">
      <dsp:nvSpPr>
        <dsp:cNvPr id="0" name=""/>
        <dsp:cNvSpPr/>
      </dsp:nvSpPr>
      <dsp:spPr>
        <a:xfrm>
          <a:off x="1758020" y="3791730"/>
          <a:ext cx="1595521" cy="72"/>
        </a:xfrm>
        <a:prstGeom prst="rect">
          <a:avLst/>
        </a:prstGeom>
        <a:solidFill>
          <a:schemeClr val="accent5">
            <a:hueOff val="-2252848"/>
            <a:satOff val="-5806"/>
            <a:lumOff val="-3922"/>
            <a:alphaOff val="0"/>
          </a:schemeClr>
        </a:solidFill>
        <a:ln w="25400" cap="flat" cmpd="sng" algn="ctr">
          <a:solidFill>
            <a:schemeClr val="accent5">
              <a:hueOff val="-2252848"/>
              <a:satOff val="-5806"/>
              <a:lumOff val="-392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DE4815-55A9-4219-ADC6-EB59A14E9C01}">
      <dsp:nvSpPr>
        <dsp:cNvPr id="0" name=""/>
        <dsp:cNvSpPr/>
      </dsp:nvSpPr>
      <dsp:spPr>
        <a:xfrm>
          <a:off x="3513095" y="1558072"/>
          <a:ext cx="1595521" cy="2233730"/>
        </a:xfrm>
        <a:prstGeom prst="rect">
          <a:avLst/>
        </a:prstGeom>
        <a:solidFill>
          <a:schemeClr val="accent5">
            <a:tint val="40000"/>
            <a:alpha val="90000"/>
            <a:hueOff val="-3369881"/>
            <a:satOff val="-11416"/>
            <a:lumOff val="-1464"/>
            <a:alphaOff val="0"/>
          </a:schemeClr>
        </a:solidFill>
        <a:ln w="25400" cap="flat" cmpd="sng" algn="ctr">
          <a:solidFill>
            <a:schemeClr val="accent5">
              <a:tint val="40000"/>
              <a:alpha val="90000"/>
              <a:hueOff val="-3369881"/>
              <a:satOff val="-11416"/>
              <a:lumOff val="-146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4393" tIns="330200" rIns="124393" bIns="330200" numCol="1" spcCol="1270" anchor="t" anchorCtr="0">
          <a:noAutofit/>
        </a:bodyPr>
        <a:lstStyle/>
        <a:p>
          <a:pPr marL="0" lvl="0" indent="0" algn="ctr" defTabSz="666750">
            <a:lnSpc>
              <a:spcPct val="90000"/>
            </a:lnSpc>
            <a:spcBef>
              <a:spcPct val="0"/>
            </a:spcBef>
            <a:spcAft>
              <a:spcPct val="35000"/>
            </a:spcAft>
            <a:buNone/>
          </a:pPr>
          <a:r>
            <a:rPr sz="1500" kern="1200"/>
            <a:t>Mettre en œuvre le changement </a:t>
          </a:r>
        </a:p>
      </dsp:txBody>
      <dsp:txXfrm>
        <a:off x="3513095" y="2406889"/>
        <a:ext cx="1595521" cy="1340238"/>
      </dsp:txXfrm>
    </dsp:sp>
    <dsp:sp modelId="{A592C2F0-5094-470A-B4DC-AEEADED0BC73}">
      <dsp:nvSpPr>
        <dsp:cNvPr id="0" name=""/>
        <dsp:cNvSpPr/>
      </dsp:nvSpPr>
      <dsp:spPr>
        <a:xfrm>
          <a:off x="3975796" y="1781445"/>
          <a:ext cx="670119" cy="670119"/>
        </a:xfrm>
        <a:prstGeom prst="ellipse">
          <a:avLst/>
        </a:prstGeom>
        <a:solidFill>
          <a:schemeClr val="accent5">
            <a:hueOff val="-3003797"/>
            <a:satOff val="-7742"/>
            <a:lumOff val="-5229"/>
            <a:alphaOff val="0"/>
          </a:schemeClr>
        </a:solidFill>
        <a:ln w="25400" cap="flat" cmpd="sng" algn="ctr">
          <a:solidFill>
            <a:schemeClr val="accent5">
              <a:hueOff val="-3003797"/>
              <a:satOff val="-7742"/>
              <a:lumOff val="-522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245" tIns="12700" rIns="52245" bIns="12700" numCol="1" spcCol="1270" anchor="ctr" anchorCtr="0">
          <a:noAutofit/>
        </a:bodyPr>
        <a:lstStyle/>
        <a:p>
          <a:pPr marL="0" lvl="0" indent="0" algn="ctr" defTabSz="1511300">
            <a:lnSpc>
              <a:spcPct val="90000"/>
            </a:lnSpc>
            <a:spcBef>
              <a:spcPct val="0"/>
            </a:spcBef>
            <a:spcAft>
              <a:spcPct val="35000"/>
            </a:spcAft>
            <a:buNone/>
          </a:pPr>
          <a:r>
            <a:rPr sz="3400" kern="1200"/>
            <a:t>3</a:t>
          </a:r>
        </a:p>
      </dsp:txBody>
      <dsp:txXfrm>
        <a:off x="4073933" y="1879582"/>
        <a:ext cx="473845" cy="473845"/>
      </dsp:txXfrm>
    </dsp:sp>
    <dsp:sp modelId="{C9DDF0A8-0C19-4E5F-9DAD-77FA82576645}">
      <dsp:nvSpPr>
        <dsp:cNvPr id="0" name=""/>
        <dsp:cNvSpPr/>
      </dsp:nvSpPr>
      <dsp:spPr>
        <a:xfrm>
          <a:off x="3513095" y="3791730"/>
          <a:ext cx="1595521" cy="72"/>
        </a:xfrm>
        <a:prstGeom prst="rect">
          <a:avLst/>
        </a:prstGeom>
        <a:solidFill>
          <a:schemeClr val="accent5">
            <a:hueOff val="-3754746"/>
            <a:satOff val="-9677"/>
            <a:lumOff val="-6536"/>
            <a:alphaOff val="0"/>
          </a:schemeClr>
        </a:solidFill>
        <a:ln w="25400" cap="flat" cmpd="sng" algn="ctr">
          <a:solidFill>
            <a:schemeClr val="accent5">
              <a:hueOff val="-3754746"/>
              <a:satOff val="-9677"/>
              <a:lumOff val="-653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B7E2A29-73B6-434D-9C54-B392300B0A44}">
      <dsp:nvSpPr>
        <dsp:cNvPr id="0" name=""/>
        <dsp:cNvSpPr/>
      </dsp:nvSpPr>
      <dsp:spPr>
        <a:xfrm>
          <a:off x="5268169" y="1558072"/>
          <a:ext cx="1595521" cy="2233730"/>
        </a:xfrm>
        <a:prstGeom prst="rect">
          <a:avLst/>
        </a:prstGeom>
        <a:solidFill>
          <a:schemeClr val="accent5">
            <a:tint val="40000"/>
            <a:alpha val="90000"/>
            <a:hueOff val="-5054821"/>
            <a:satOff val="-17124"/>
            <a:lumOff val="-2196"/>
            <a:alphaOff val="0"/>
          </a:schemeClr>
        </a:solidFill>
        <a:ln w="25400" cap="flat" cmpd="sng" algn="ctr">
          <a:solidFill>
            <a:schemeClr val="accent5">
              <a:tint val="40000"/>
              <a:alpha val="90000"/>
              <a:hueOff val="-5054821"/>
              <a:satOff val="-17124"/>
              <a:lumOff val="-219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4393" tIns="330200" rIns="124393" bIns="330200" numCol="1" spcCol="1270" anchor="t" anchorCtr="0">
          <a:noAutofit/>
        </a:bodyPr>
        <a:lstStyle/>
        <a:p>
          <a:pPr marL="0" lvl="0" indent="0" algn="ctr" defTabSz="666750">
            <a:lnSpc>
              <a:spcPct val="90000"/>
            </a:lnSpc>
            <a:spcBef>
              <a:spcPct val="0"/>
            </a:spcBef>
            <a:spcAft>
              <a:spcPct val="35000"/>
            </a:spcAft>
            <a:buNone/>
          </a:pPr>
          <a:r>
            <a:rPr sz="1500" kern="1200"/>
            <a:t>Gérer la transition </a:t>
          </a:r>
        </a:p>
      </dsp:txBody>
      <dsp:txXfrm>
        <a:off x="5268169" y="2406889"/>
        <a:ext cx="1595521" cy="1340238"/>
      </dsp:txXfrm>
    </dsp:sp>
    <dsp:sp modelId="{F975E8A5-4365-4B2C-B0CB-8A1F620B67B0}">
      <dsp:nvSpPr>
        <dsp:cNvPr id="0" name=""/>
        <dsp:cNvSpPr/>
      </dsp:nvSpPr>
      <dsp:spPr>
        <a:xfrm>
          <a:off x="5730870" y="1781445"/>
          <a:ext cx="670119" cy="670119"/>
        </a:xfrm>
        <a:prstGeom prst="ellipse">
          <a:avLst/>
        </a:prstGeom>
        <a:solidFill>
          <a:schemeClr val="accent5">
            <a:hueOff val="-4505695"/>
            <a:satOff val="-11613"/>
            <a:lumOff val="-7843"/>
            <a:alphaOff val="0"/>
          </a:schemeClr>
        </a:solidFill>
        <a:ln w="25400" cap="flat" cmpd="sng" algn="ctr">
          <a:solidFill>
            <a:schemeClr val="accent5">
              <a:hueOff val="-4505695"/>
              <a:satOff val="-11613"/>
              <a:lumOff val="-784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245" tIns="12700" rIns="52245" bIns="12700" numCol="1" spcCol="1270" anchor="ctr" anchorCtr="0">
          <a:noAutofit/>
        </a:bodyPr>
        <a:lstStyle/>
        <a:p>
          <a:pPr marL="0" lvl="0" indent="0" algn="ctr" defTabSz="1511300">
            <a:lnSpc>
              <a:spcPct val="90000"/>
            </a:lnSpc>
            <a:spcBef>
              <a:spcPct val="0"/>
            </a:spcBef>
            <a:spcAft>
              <a:spcPct val="35000"/>
            </a:spcAft>
            <a:buNone/>
          </a:pPr>
          <a:r>
            <a:rPr sz="3400" kern="1200"/>
            <a:t>4</a:t>
          </a:r>
        </a:p>
      </dsp:txBody>
      <dsp:txXfrm>
        <a:off x="5829007" y="1879582"/>
        <a:ext cx="473845" cy="473845"/>
      </dsp:txXfrm>
    </dsp:sp>
    <dsp:sp modelId="{E165776B-A457-499A-9D0C-1BC48E81E04D}">
      <dsp:nvSpPr>
        <dsp:cNvPr id="0" name=""/>
        <dsp:cNvSpPr/>
      </dsp:nvSpPr>
      <dsp:spPr>
        <a:xfrm>
          <a:off x="5268169" y="3791730"/>
          <a:ext cx="1595521" cy="72"/>
        </a:xfrm>
        <a:prstGeom prst="rect">
          <a:avLst/>
        </a:prstGeom>
        <a:solidFill>
          <a:schemeClr val="accent5">
            <a:hueOff val="-5256644"/>
            <a:satOff val="-13548"/>
            <a:lumOff val="-9151"/>
            <a:alphaOff val="0"/>
          </a:schemeClr>
        </a:solidFill>
        <a:ln w="25400" cap="flat" cmpd="sng" algn="ctr">
          <a:solidFill>
            <a:schemeClr val="accent5">
              <a:hueOff val="-5256644"/>
              <a:satOff val="-13548"/>
              <a:lumOff val="-915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00A4391-1510-496F-AC6E-5F55418F516A}">
      <dsp:nvSpPr>
        <dsp:cNvPr id="0" name=""/>
        <dsp:cNvSpPr/>
      </dsp:nvSpPr>
      <dsp:spPr>
        <a:xfrm>
          <a:off x="7023243" y="1558072"/>
          <a:ext cx="1595521" cy="2233730"/>
        </a:xfrm>
        <a:prstGeom prst="rect">
          <a:avLst/>
        </a:prstGeom>
        <a:solidFill>
          <a:schemeClr val="accent5">
            <a:tint val="40000"/>
            <a:alpha val="90000"/>
            <a:hueOff val="-6739762"/>
            <a:satOff val="-22832"/>
            <a:lumOff val="-2928"/>
            <a:alphaOff val="0"/>
          </a:schemeClr>
        </a:solidFill>
        <a:ln w="25400" cap="flat" cmpd="sng" algn="ctr">
          <a:solidFill>
            <a:schemeClr val="accent5">
              <a:tint val="40000"/>
              <a:alpha val="90000"/>
              <a:hueOff val="-6739762"/>
              <a:satOff val="-22832"/>
              <a:lumOff val="-29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4393" tIns="330200" rIns="124393" bIns="330200" numCol="1" spcCol="1270" anchor="t" anchorCtr="0">
          <a:noAutofit/>
        </a:bodyPr>
        <a:lstStyle/>
        <a:p>
          <a:pPr marL="0" lvl="0" indent="0" algn="ctr" defTabSz="666750">
            <a:lnSpc>
              <a:spcPct val="90000"/>
            </a:lnSpc>
            <a:spcBef>
              <a:spcPct val="0"/>
            </a:spcBef>
            <a:spcAft>
              <a:spcPct val="35000"/>
            </a:spcAft>
            <a:buNone/>
          </a:pPr>
          <a:r>
            <a:rPr sz="1500" kern="1200"/>
            <a:t>Maintenir le cap du changement au fil du temps </a:t>
          </a:r>
        </a:p>
      </dsp:txBody>
      <dsp:txXfrm>
        <a:off x="7023243" y="2406889"/>
        <a:ext cx="1595521" cy="1340238"/>
      </dsp:txXfrm>
    </dsp:sp>
    <dsp:sp modelId="{B3041133-8FDC-4CA1-8995-35BF2B95D4CC}">
      <dsp:nvSpPr>
        <dsp:cNvPr id="0" name=""/>
        <dsp:cNvSpPr/>
      </dsp:nvSpPr>
      <dsp:spPr>
        <a:xfrm>
          <a:off x="7485944" y="1781445"/>
          <a:ext cx="670119" cy="670119"/>
        </a:xfrm>
        <a:prstGeom prst="ellipse">
          <a:avLst/>
        </a:prstGeom>
        <a:solidFill>
          <a:schemeClr val="accent5">
            <a:hueOff val="-6007594"/>
            <a:satOff val="-15484"/>
            <a:lumOff val="-10458"/>
            <a:alphaOff val="0"/>
          </a:schemeClr>
        </a:solidFill>
        <a:ln w="25400" cap="flat" cmpd="sng" algn="ctr">
          <a:solidFill>
            <a:schemeClr val="accent5">
              <a:hueOff val="-6007594"/>
              <a:satOff val="-15484"/>
              <a:lumOff val="-1045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245" tIns="12700" rIns="52245" bIns="12700" numCol="1" spcCol="1270" anchor="ctr" anchorCtr="0">
          <a:noAutofit/>
        </a:bodyPr>
        <a:lstStyle/>
        <a:p>
          <a:pPr marL="0" lvl="0" indent="0" algn="ctr" defTabSz="1511300">
            <a:lnSpc>
              <a:spcPct val="90000"/>
            </a:lnSpc>
            <a:spcBef>
              <a:spcPct val="0"/>
            </a:spcBef>
            <a:spcAft>
              <a:spcPct val="35000"/>
            </a:spcAft>
            <a:buNone/>
          </a:pPr>
          <a:r>
            <a:rPr sz="3400" kern="1200"/>
            <a:t>5</a:t>
          </a:r>
        </a:p>
      </dsp:txBody>
      <dsp:txXfrm>
        <a:off x="7584081" y="1879582"/>
        <a:ext cx="473845" cy="473845"/>
      </dsp:txXfrm>
    </dsp:sp>
    <dsp:sp modelId="{40683D09-A2B7-453F-9016-19BC2FD9F287}">
      <dsp:nvSpPr>
        <dsp:cNvPr id="0" name=""/>
        <dsp:cNvSpPr/>
      </dsp:nvSpPr>
      <dsp:spPr>
        <a:xfrm>
          <a:off x="7023243" y="3791730"/>
          <a:ext cx="1595521" cy="72"/>
        </a:xfrm>
        <a:prstGeom prst="rect">
          <a:avLst/>
        </a:prstGeom>
        <a:solidFill>
          <a:schemeClr val="accent5">
            <a:hueOff val="-6758543"/>
            <a:satOff val="-17419"/>
            <a:lumOff val="-11765"/>
            <a:alphaOff val="0"/>
          </a:schemeClr>
        </a:solidFill>
        <a:ln w="25400" cap="flat" cmpd="sng" algn="ctr">
          <a:solidFill>
            <a:schemeClr val="accent5">
              <a:hueOff val="-6758543"/>
              <a:satOff val="-17419"/>
              <a:lumOff val="-1176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6FCC01-08CD-41EB-B4C7-288C4BF1B57E}">
      <dsp:nvSpPr>
        <dsp:cNvPr id="0" name=""/>
        <dsp:cNvSpPr/>
      </dsp:nvSpPr>
      <dsp:spPr>
        <a:xfrm>
          <a:off x="2946" y="1558072"/>
          <a:ext cx="1595521" cy="2233730"/>
        </a:xfrm>
        <a:prstGeom prst="rect">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4393" tIns="330200" rIns="124393" bIns="330200" numCol="1" spcCol="1270" anchor="t" anchorCtr="0">
          <a:noAutofit/>
        </a:bodyPr>
        <a:lstStyle/>
        <a:p>
          <a:pPr marL="0" lvl="0" indent="0" algn="ctr" defTabSz="666750">
            <a:lnSpc>
              <a:spcPct val="90000"/>
            </a:lnSpc>
            <a:spcBef>
              <a:spcPct val="0"/>
            </a:spcBef>
            <a:spcAft>
              <a:spcPct val="35000"/>
            </a:spcAft>
            <a:buNone/>
          </a:pPr>
          <a:r>
            <a:rPr sz="1500" kern="1200"/>
            <a:t>Déterminer la nécessité d'un changement </a:t>
          </a:r>
        </a:p>
      </dsp:txBody>
      <dsp:txXfrm>
        <a:off x="2946" y="2406889"/>
        <a:ext cx="1595521" cy="1340238"/>
      </dsp:txXfrm>
    </dsp:sp>
    <dsp:sp modelId="{99859B97-1716-433A-9A1E-8A6C61E863FA}">
      <dsp:nvSpPr>
        <dsp:cNvPr id="0" name=""/>
        <dsp:cNvSpPr/>
      </dsp:nvSpPr>
      <dsp:spPr>
        <a:xfrm>
          <a:off x="465648" y="1781445"/>
          <a:ext cx="670119" cy="670119"/>
        </a:xfrm>
        <a:prstGeom prst="ellipse">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245" tIns="12700" rIns="52245" bIns="12700" numCol="1" spcCol="1270" anchor="ctr" anchorCtr="0">
          <a:noAutofit/>
        </a:bodyPr>
        <a:lstStyle/>
        <a:p>
          <a:pPr marL="0" lvl="0" indent="0" algn="ctr" defTabSz="1511300">
            <a:lnSpc>
              <a:spcPct val="90000"/>
            </a:lnSpc>
            <a:spcBef>
              <a:spcPct val="0"/>
            </a:spcBef>
            <a:spcAft>
              <a:spcPct val="35000"/>
            </a:spcAft>
            <a:buNone/>
          </a:pPr>
          <a:r>
            <a:rPr sz="3400" kern="1200"/>
            <a:t>1</a:t>
          </a:r>
        </a:p>
      </dsp:txBody>
      <dsp:txXfrm>
        <a:off x="563785" y="1879582"/>
        <a:ext cx="473845" cy="473845"/>
      </dsp:txXfrm>
    </dsp:sp>
    <dsp:sp modelId="{8B63D54A-EB0D-44C4-911B-949C16CD0A0C}">
      <dsp:nvSpPr>
        <dsp:cNvPr id="0" name=""/>
        <dsp:cNvSpPr/>
      </dsp:nvSpPr>
      <dsp:spPr>
        <a:xfrm>
          <a:off x="2946" y="3791730"/>
          <a:ext cx="1595521" cy="72"/>
        </a:xfrm>
        <a:prstGeom prst="rect">
          <a:avLst/>
        </a:prstGeom>
        <a:solidFill>
          <a:schemeClr val="accent5">
            <a:hueOff val="-750949"/>
            <a:satOff val="-1935"/>
            <a:lumOff val="-1307"/>
            <a:alphaOff val="0"/>
          </a:schemeClr>
        </a:solidFill>
        <a:ln w="25400" cap="flat" cmpd="sng" algn="ctr">
          <a:solidFill>
            <a:schemeClr val="accent5">
              <a:hueOff val="-750949"/>
              <a:satOff val="-1935"/>
              <a:lumOff val="-130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6822357-E10A-440F-A018-1DAA49AD8C97}">
      <dsp:nvSpPr>
        <dsp:cNvPr id="0" name=""/>
        <dsp:cNvSpPr/>
      </dsp:nvSpPr>
      <dsp:spPr>
        <a:xfrm>
          <a:off x="1758020" y="1558072"/>
          <a:ext cx="1595521" cy="2233730"/>
        </a:xfrm>
        <a:prstGeom prst="rect">
          <a:avLst/>
        </a:prstGeom>
        <a:solidFill>
          <a:schemeClr val="accent5">
            <a:tint val="40000"/>
            <a:alpha val="90000"/>
            <a:hueOff val="-1684941"/>
            <a:satOff val="-5708"/>
            <a:lumOff val="-732"/>
            <a:alphaOff val="0"/>
          </a:schemeClr>
        </a:solidFill>
        <a:ln w="25400" cap="flat" cmpd="sng" algn="ctr">
          <a:solidFill>
            <a:schemeClr val="accent5">
              <a:tint val="40000"/>
              <a:alpha val="90000"/>
              <a:hueOff val="-1684941"/>
              <a:satOff val="-5708"/>
              <a:lumOff val="-73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4393" tIns="330200" rIns="124393" bIns="330200" numCol="1" spcCol="1270" anchor="t" anchorCtr="0">
          <a:noAutofit/>
        </a:bodyPr>
        <a:lstStyle/>
        <a:p>
          <a:pPr marL="0" lvl="0" indent="0" algn="ctr" defTabSz="666750">
            <a:lnSpc>
              <a:spcPct val="90000"/>
            </a:lnSpc>
            <a:spcBef>
              <a:spcPct val="0"/>
            </a:spcBef>
            <a:spcAft>
              <a:spcPct val="35000"/>
            </a:spcAft>
            <a:buNone/>
          </a:pPr>
          <a:r>
            <a:rPr sz="1500" kern="1200"/>
            <a:t>Planifier le changement </a:t>
          </a:r>
        </a:p>
      </dsp:txBody>
      <dsp:txXfrm>
        <a:off x="1758020" y="2406889"/>
        <a:ext cx="1595521" cy="1340238"/>
      </dsp:txXfrm>
    </dsp:sp>
    <dsp:sp modelId="{B4F2D4A9-7678-4C55-949B-439585022201}">
      <dsp:nvSpPr>
        <dsp:cNvPr id="0" name=""/>
        <dsp:cNvSpPr/>
      </dsp:nvSpPr>
      <dsp:spPr>
        <a:xfrm>
          <a:off x="2220722" y="1781445"/>
          <a:ext cx="670119" cy="670119"/>
        </a:xfrm>
        <a:prstGeom prst="ellipse">
          <a:avLst/>
        </a:prstGeom>
        <a:solidFill>
          <a:schemeClr val="accent5">
            <a:hueOff val="-1501898"/>
            <a:satOff val="-3871"/>
            <a:lumOff val="-2614"/>
            <a:alphaOff val="0"/>
          </a:schemeClr>
        </a:solidFill>
        <a:ln w="25400" cap="flat" cmpd="sng" algn="ctr">
          <a:solidFill>
            <a:schemeClr val="accent5">
              <a:hueOff val="-1501898"/>
              <a:satOff val="-3871"/>
              <a:lumOff val="-261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245" tIns="12700" rIns="52245" bIns="12700" numCol="1" spcCol="1270" anchor="ctr" anchorCtr="0">
          <a:noAutofit/>
        </a:bodyPr>
        <a:lstStyle/>
        <a:p>
          <a:pPr marL="0" lvl="0" indent="0" algn="ctr" defTabSz="1511300">
            <a:lnSpc>
              <a:spcPct val="90000"/>
            </a:lnSpc>
            <a:spcBef>
              <a:spcPct val="0"/>
            </a:spcBef>
            <a:spcAft>
              <a:spcPct val="35000"/>
            </a:spcAft>
            <a:buNone/>
          </a:pPr>
          <a:r>
            <a:rPr sz="3400" kern="1200"/>
            <a:t>2</a:t>
          </a:r>
        </a:p>
      </dsp:txBody>
      <dsp:txXfrm>
        <a:off x="2318859" y="1879582"/>
        <a:ext cx="473845" cy="473845"/>
      </dsp:txXfrm>
    </dsp:sp>
    <dsp:sp modelId="{4AE9BD95-B7C3-4FB9-B572-27F878672193}">
      <dsp:nvSpPr>
        <dsp:cNvPr id="0" name=""/>
        <dsp:cNvSpPr/>
      </dsp:nvSpPr>
      <dsp:spPr>
        <a:xfrm>
          <a:off x="1758020" y="3791730"/>
          <a:ext cx="1595521" cy="72"/>
        </a:xfrm>
        <a:prstGeom prst="rect">
          <a:avLst/>
        </a:prstGeom>
        <a:solidFill>
          <a:schemeClr val="accent5">
            <a:hueOff val="-2252848"/>
            <a:satOff val="-5806"/>
            <a:lumOff val="-3922"/>
            <a:alphaOff val="0"/>
          </a:schemeClr>
        </a:solidFill>
        <a:ln w="25400" cap="flat" cmpd="sng" algn="ctr">
          <a:solidFill>
            <a:schemeClr val="accent5">
              <a:hueOff val="-2252848"/>
              <a:satOff val="-5806"/>
              <a:lumOff val="-392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DE4815-55A9-4219-ADC6-EB59A14E9C01}">
      <dsp:nvSpPr>
        <dsp:cNvPr id="0" name=""/>
        <dsp:cNvSpPr/>
      </dsp:nvSpPr>
      <dsp:spPr>
        <a:xfrm>
          <a:off x="3513095" y="1558072"/>
          <a:ext cx="1595521" cy="2233730"/>
        </a:xfrm>
        <a:prstGeom prst="rect">
          <a:avLst/>
        </a:prstGeom>
        <a:solidFill>
          <a:schemeClr val="accent5">
            <a:tint val="40000"/>
            <a:alpha val="90000"/>
            <a:hueOff val="-3369881"/>
            <a:satOff val="-11416"/>
            <a:lumOff val="-1464"/>
            <a:alphaOff val="0"/>
          </a:schemeClr>
        </a:solidFill>
        <a:ln w="25400" cap="flat" cmpd="sng" algn="ctr">
          <a:solidFill>
            <a:schemeClr val="accent5">
              <a:tint val="40000"/>
              <a:alpha val="90000"/>
              <a:hueOff val="-3369881"/>
              <a:satOff val="-11416"/>
              <a:lumOff val="-146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4393" tIns="330200" rIns="124393" bIns="330200" numCol="1" spcCol="1270" anchor="t" anchorCtr="0">
          <a:noAutofit/>
        </a:bodyPr>
        <a:lstStyle/>
        <a:p>
          <a:pPr marL="0" lvl="0" indent="0" algn="ctr" defTabSz="666750">
            <a:lnSpc>
              <a:spcPct val="90000"/>
            </a:lnSpc>
            <a:spcBef>
              <a:spcPct val="0"/>
            </a:spcBef>
            <a:spcAft>
              <a:spcPct val="35000"/>
            </a:spcAft>
            <a:buNone/>
          </a:pPr>
          <a:r>
            <a:rPr sz="1500" kern="1200"/>
            <a:t>Mettre en œuvre le changement </a:t>
          </a:r>
        </a:p>
      </dsp:txBody>
      <dsp:txXfrm>
        <a:off x="3513095" y="2406889"/>
        <a:ext cx="1595521" cy="1340238"/>
      </dsp:txXfrm>
    </dsp:sp>
    <dsp:sp modelId="{A592C2F0-5094-470A-B4DC-AEEADED0BC73}">
      <dsp:nvSpPr>
        <dsp:cNvPr id="0" name=""/>
        <dsp:cNvSpPr/>
      </dsp:nvSpPr>
      <dsp:spPr>
        <a:xfrm>
          <a:off x="3975796" y="1781445"/>
          <a:ext cx="670119" cy="670119"/>
        </a:xfrm>
        <a:prstGeom prst="ellipse">
          <a:avLst/>
        </a:prstGeom>
        <a:solidFill>
          <a:schemeClr val="accent5">
            <a:hueOff val="-3003797"/>
            <a:satOff val="-7742"/>
            <a:lumOff val="-5229"/>
            <a:alphaOff val="0"/>
          </a:schemeClr>
        </a:solidFill>
        <a:ln w="25400" cap="flat" cmpd="sng" algn="ctr">
          <a:solidFill>
            <a:schemeClr val="accent5">
              <a:hueOff val="-3003797"/>
              <a:satOff val="-7742"/>
              <a:lumOff val="-522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245" tIns="12700" rIns="52245" bIns="12700" numCol="1" spcCol="1270" anchor="ctr" anchorCtr="0">
          <a:noAutofit/>
        </a:bodyPr>
        <a:lstStyle/>
        <a:p>
          <a:pPr marL="0" lvl="0" indent="0" algn="ctr" defTabSz="1511300">
            <a:lnSpc>
              <a:spcPct val="90000"/>
            </a:lnSpc>
            <a:spcBef>
              <a:spcPct val="0"/>
            </a:spcBef>
            <a:spcAft>
              <a:spcPct val="35000"/>
            </a:spcAft>
            <a:buNone/>
          </a:pPr>
          <a:r>
            <a:rPr sz="3400" kern="1200"/>
            <a:t>3</a:t>
          </a:r>
        </a:p>
      </dsp:txBody>
      <dsp:txXfrm>
        <a:off x="4073933" y="1879582"/>
        <a:ext cx="473845" cy="473845"/>
      </dsp:txXfrm>
    </dsp:sp>
    <dsp:sp modelId="{C9DDF0A8-0C19-4E5F-9DAD-77FA82576645}">
      <dsp:nvSpPr>
        <dsp:cNvPr id="0" name=""/>
        <dsp:cNvSpPr/>
      </dsp:nvSpPr>
      <dsp:spPr>
        <a:xfrm>
          <a:off x="3513095" y="3791730"/>
          <a:ext cx="1595521" cy="72"/>
        </a:xfrm>
        <a:prstGeom prst="rect">
          <a:avLst/>
        </a:prstGeom>
        <a:solidFill>
          <a:schemeClr val="accent5">
            <a:hueOff val="-3754746"/>
            <a:satOff val="-9677"/>
            <a:lumOff val="-6536"/>
            <a:alphaOff val="0"/>
          </a:schemeClr>
        </a:solidFill>
        <a:ln w="25400" cap="flat" cmpd="sng" algn="ctr">
          <a:solidFill>
            <a:schemeClr val="accent5">
              <a:hueOff val="-3754746"/>
              <a:satOff val="-9677"/>
              <a:lumOff val="-653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B7E2A29-73B6-434D-9C54-B392300B0A44}">
      <dsp:nvSpPr>
        <dsp:cNvPr id="0" name=""/>
        <dsp:cNvSpPr/>
      </dsp:nvSpPr>
      <dsp:spPr>
        <a:xfrm>
          <a:off x="5268169" y="1558072"/>
          <a:ext cx="1595521" cy="2233730"/>
        </a:xfrm>
        <a:prstGeom prst="rect">
          <a:avLst/>
        </a:prstGeom>
        <a:solidFill>
          <a:schemeClr val="accent5">
            <a:tint val="40000"/>
            <a:alpha val="90000"/>
            <a:hueOff val="-5054821"/>
            <a:satOff val="-17124"/>
            <a:lumOff val="-2196"/>
            <a:alphaOff val="0"/>
          </a:schemeClr>
        </a:solidFill>
        <a:ln w="25400" cap="flat" cmpd="sng" algn="ctr">
          <a:solidFill>
            <a:schemeClr val="accent5">
              <a:tint val="40000"/>
              <a:alpha val="90000"/>
              <a:hueOff val="-5054821"/>
              <a:satOff val="-17124"/>
              <a:lumOff val="-219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4393" tIns="330200" rIns="124393" bIns="330200" numCol="1" spcCol="1270" anchor="t" anchorCtr="0">
          <a:noAutofit/>
        </a:bodyPr>
        <a:lstStyle/>
        <a:p>
          <a:pPr marL="0" lvl="0" indent="0" algn="ctr" defTabSz="666750">
            <a:lnSpc>
              <a:spcPct val="90000"/>
            </a:lnSpc>
            <a:spcBef>
              <a:spcPct val="0"/>
            </a:spcBef>
            <a:spcAft>
              <a:spcPct val="35000"/>
            </a:spcAft>
            <a:buNone/>
          </a:pPr>
          <a:r>
            <a:rPr sz="1500" kern="1200"/>
            <a:t>Gérer la transition </a:t>
          </a:r>
        </a:p>
      </dsp:txBody>
      <dsp:txXfrm>
        <a:off x="5268169" y="2406889"/>
        <a:ext cx="1595521" cy="1340238"/>
      </dsp:txXfrm>
    </dsp:sp>
    <dsp:sp modelId="{F975E8A5-4365-4B2C-B0CB-8A1F620B67B0}">
      <dsp:nvSpPr>
        <dsp:cNvPr id="0" name=""/>
        <dsp:cNvSpPr/>
      </dsp:nvSpPr>
      <dsp:spPr>
        <a:xfrm>
          <a:off x="5730870" y="1781445"/>
          <a:ext cx="670119" cy="670119"/>
        </a:xfrm>
        <a:prstGeom prst="ellipse">
          <a:avLst/>
        </a:prstGeom>
        <a:solidFill>
          <a:schemeClr val="accent5">
            <a:hueOff val="-4505695"/>
            <a:satOff val="-11613"/>
            <a:lumOff val="-7843"/>
            <a:alphaOff val="0"/>
          </a:schemeClr>
        </a:solidFill>
        <a:ln w="25400" cap="flat" cmpd="sng" algn="ctr">
          <a:solidFill>
            <a:schemeClr val="accent5">
              <a:hueOff val="-4505695"/>
              <a:satOff val="-11613"/>
              <a:lumOff val="-784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245" tIns="12700" rIns="52245" bIns="12700" numCol="1" spcCol="1270" anchor="ctr" anchorCtr="0">
          <a:noAutofit/>
        </a:bodyPr>
        <a:lstStyle/>
        <a:p>
          <a:pPr marL="0" lvl="0" indent="0" algn="ctr" defTabSz="1511300">
            <a:lnSpc>
              <a:spcPct val="90000"/>
            </a:lnSpc>
            <a:spcBef>
              <a:spcPct val="0"/>
            </a:spcBef>
            <a:spcAft>
              <a:spcPct val="35000"/>
            </a:spcAft>
            <a:buNone/>
          </a:pPr>
          <a:r>
            <a:rPr sz="3400" kern="1200"/>
            <a:t>4</a:t>
          </a:r>
        </a:p>
      </dsp:txBody>
      <dsp:txXfrm>
        <a:off x="5829007" y="1879582"/>
        <a:ext cx="473845" cy="473845"/>
      </dsp:txXfrm>
    </dsp:sp>
    <dsp:sp modelId="{E165776B-A457-499A-9D0C-1BC48E81E04D}">
      <dsp:nvSpPr>
        <dsp:cNvPr id="0" name=""/>
        <dsp:cNvSpPr/>
      </dsp:nvSpPr>
      <dsp:spPr>
        <a:xfrm>
          <a:off x="5268169" y="3791730"/>
          <a:ext cx="1595521" cy="72"/>
        </a:xfrm>
        <a:prstGeom prst="rect">
          <a:avLst/>
        </a:prstGeom>
        <a:solidFill>
          <a:schemeClr val="accent5">
            <a:hueOff val="-5256644"/>
            <a:satOff val="-13548"/>
            <a:lumOff val="-9151"/>
            <a:alphaOff val="0"/>
          </a:schemeClr>
        </a:solidFill>
        <a:ln w="25400" cap="flat" cmpd="sng" algn="ctr">
          <a:solidFill>
            <a:schemeClr val="accent5">
              <a:hueOff val="-5256644"/>
              <a:satOff val="-13548"/>
              <a:lumOff val="-915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00A4391-1510-496F-AC6E-5F55418F516A}">
      <dsp:nvSpPr>
        <dsp:cNvPr id="0" name=""/>
        <dsp:cNvSpPr/>
      </dsp:nvSpPr>
      <dsp:spPr>
        <a:xfrm>
          <a:off x="7023243" y="1558072"/>
          <a:ext cx="1595521" cy="2233730"/>
        </a:xfrm>
        <a:prstGeom prst="rect">
          <a:avLst/>
        </a:prstGeom>
        <a:solidFill>
          <a:schemeClr val="accent5">
            <a:tint val="40000"/>
            <a:alpha val="90000"/>
            <a:hueOff val="-6739762"/>
            <a:satOff val="-22832"/>
            <a:lumOff val="-2928"/>
            <a:alphaOff val="0"/>
          </a:schemeClr>
        </a:solidFill>
        <a:ln w="25400" cap="flat" cmpd="sng" algn="ctr">
          <a:solidFill>
            <a:schemeClr val="accent5">
              <a:tint val="40000"/>
              <a:alpha val="90000"/>
              <a:hueOff val="-6739762"/>
              <a:satOff val="-22832"/>
              <a:lumOff val="-29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4393" tIns="330200" rIns="124393" bIns="330200" numCol="1" spcCol="1270" anchor="t" anchorCtr="0">
          <a:noAutofit/>
        </a:bodyPr>
        <a:lstStyle/>
        <a:p>
          <a:pPr marL="0" lvl="0" indent="0" algn="ctr" defTabSz="666750">
            <a:lnSpc>
              <a:spcPct val="90000"/>
            </a:lnSpc>
            <a:spcBef>
              <a:spcPct val="0"/>
            </a:spcBef>
            <a:spcAft>
              <a:spcPct val="35000"/>
            </a:spcAft>
            <a:buNone/>
          </a:pPr>
          <a:r>
            <a:rPr sz="1500" kern="1200"/>
            <a:t>Maintenir le cap du changement au fil du temps </a:t>
          </a:r>
        </a:p>
      </dsp:txBody>
      <dsp:txXfrm>
        <a:off x="7023243" y="2406889"/>
        <a:ext cx="1595521" cy="1340238"/>
      </dsp:txXfrm>
    </dsp:sp>
    <dsp:sp modelId="{B3041133-8FDC-4CA1-8995-35BF2B95D4CC}">
      <dsp:nvSpPr>
        <dsp:cNvPr id="0" name=""/>
        <dsp:cNvSpPr/>
      </dsp:nvSpPr>
      <dsp:spPr>
        <a:xfrm>
          <a:off x="7485944" y="1781445"/>
          <a:ext cx="670119" cy="670119"/>
        </a:xfrm>
        <a:prstGeom prst="ellipse">
          <a:avLst/>
        </a:prstGeom>
        <a:solidFill>
          <a:schemeClr val="accent5">
            <a:hueOff val="-6007594"/>
            <a:satOff val="-15484"/>
            <a:lumOff val="-10458"/>
            <a:alphaOff val="0"/>
          </a:schemeClr>
        </a:solidFill>
        <a:ln w="25400" cap="flat" cmpd="sng" algn="ctr">
          <a:solidFill>
            <a:schemeClr val="accent5">
              <a:hueOff val="-6007594"/>
              <a:satOff val="-15484"/>
              <a:lumOff val="-1045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245" tIns="12700" rIns="52245" bIns="12700" numCol="1" spcCol="1270" anchor="ctr" anchorCtr="0">
          <a:noAutofit/>
        </a:bodyPr>
        <a:lstStyle/>
        <a:p>
          <a:pPr marL="0" lvl="0" indent="0" algn="ctr" defTabSz="1511300">
            <a:lnSpc>
              <a:spcPct val="90000"/>
            </a:lnSpc>
            <a:spcBef>
              <a:spcPct val="0"/>
            </a:spcBef>
            <a:spcAft>
              <a:spcPct val="35000"/>
            </a:spcAft>
            <a:buNone/>
          </a:pPr>
          <a:r>
            <a:rPr sz="3400" kern="1200"/>
            <a:t>5</a:t>
          </a:r>
        </a:p>
      </dsp:txBody>
      <dsp:txXfrm>
        <a:off x="7584081" y="1879582"/>
        <a:ext cx="473845" cy="473845"/>
      </dsp:txXfrm>
    </dsp:sp>
    <dsp:sp modelId="{40683D09-A2B7-453F-9016-19BC2FD9F287}">
      <dsp:nvSpPr>
        <dsp:cNvPr id="0" name=""/>
        <dsp:cNvSpPr/>
      </dsp:nvSpPr>
      <dsp:spPr>
        <a:xfrm>
          <a:off x="7023243" y="3791730"/>
          <a:ext cx="1595521" cy="72"/>
        </a:xfrm>
        <a:prstGeom prst="rect">
          <a:avLst/>
        </a:prstGeom>
        <a:solidFill>
          <a:schemeClr val="accent5">
            <a:hueOff val="-6758543"/>
            <a:satOff val="-17419"/>
            <a:lumOff val="-11765"/>
            <a:alphaOff val="0"/>
          </a:schemeClr>
        </a:solidFill>
        <a:ln w="25400" cap="flat" cmpd="sng" algn="ctr">
          <a:solidFill>
            <a:schemeClr val="accent5">
              <a:hueOff val="-6758543"/>
              <a:satOff val="-17419"/>
              <a:lumOff val="-1176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6FCC01-08CD-41EB-B4C7-288C4BF1B57E}">
      <dsp:nvSpPr>
        <dsp:cNvPr id="0" name=""/>
        <dsp:cNvSpPr/>
      </dsp:nvSpPr>
      <dsp:spPr>
        <a:xfrm>
          <a:off x="2946" y="1558072"/>
          <a:ext cx="1595521" cy="2233730"/>
        </a:xfrm>
        <a:prstGeom prst="rect">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4393" tIns="330200" rIns="124393" bIns="330200" numCol="1" spcCol="1270" anchor="t" anchorCtr="0">
          <a:noAutofit/>
        </a:bodyPr>
        <a:lstStyle/>
        <a:p>
          <a:pPr marL="0" lvl="0" indent="0" algn="ctr" defTabSz="666750">
            <a:lnSpc>
              <a:spcPct val="90000"/>
            </a:lnSpc>
            <a:spcBef>
              <a:spcPct val="0"/>
            </a:spcBef>
            <a:spcAft>
              <a:spcPct val="35000"/>
            </a:spcAft>
            <a:buNone/>
          </a:pPr>
          <a:r>
            <a:rPr sz="1500" kern="1200"/>
            <a:t>Déterminer la nécessité d'un changement </a:t>
          </a:r>
        </a:p>
      </dsp:txBody>
      <dsp:txXfrm>
        <a:off x="2946" y="2406889"/>
        <a:ext cx="1595521" cy="1340238"/>
      </dsp:txXfrm>
    </dsp:sp>
    <dsp:sp modelId="{99859B97-1716-433A-9A1E-8A6C61E863FA}">
      <dsp:nvSpPr>
        <dsp:cNvPr id="0" name=""/>
        <dsp:cNvSpPr/>
      </dsp:nvSpPr>
      <dsp:spPr>
        <a:xfrm>
          <a:off x="465648" y="1781445"/>
          <a:ext cx="670119" cy="670119"/>
        </a:xfrm>
        <a:prstGeom prst="ellipse">
          <a:avLst/>
        </a:prstGeom>
        <a:solidFill>
          <a:schemeClr val="accent5">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245" tIns="12700" rIns="52245" bIns="12700" numCol="1" spcCol="1270" anchor="ctr" anchorCtr="0">
          <a:noAutofit/>
        </a:bodyPr>
        <a:lstStyle/>
        <a:p>
          <a:pPr marL="0" lvl="0" indent="0" algn="ctr" defTabSz="1511300">
            <a:lnSpc>
              <a:spcPct val="90000"/>
            </a:lnSpc>
            <a:spcBef>
              <a:spcPct val="0"/>
            </a:spcBef>
            <a:spcAft>
              <a:spcPct val="35000"/>
            </a:spcAft>
            <a:buNone/>
          </a:pPr>
          <a:r>
            <a:rPr sz="3400" kern="1200"/>
            <a:t>1</a:t>
          </a:r>
        </a:p>
      </dsp:txBody>
      <dsp:txXfrm>
        <a:off x="563785" y="1879582"/>
        <a:ext cx="473845" cy="473845"/>
      </dsp:txXfrm>
    </dsp:sp>
    <dsp:sp modelId="{8B63D54A-EB0D-44C4-911B-949C16CD0A0C}">
      <dsp:nvSpPr>
        <dsp:cNvPr id="0" name=""/>
        <dsp:cNvSpPr/>
      </dsp:nvSpPr>
      <dsp:spPr>
        <a:xfrm>
          <a:off x="2946" y="3791730"/>
          <a:ext cx="1595521" cy="72"/>
        </a:xfrm>
        <a:prstGeom prst="rect">
          <a:avLst/>
        </a:prstGeom>
        <a:solidFill>
          <a:schemeClr val="accent5">
            <a:hueOff val="-750949"/>
            <a:satOff val="-1935"/>
            <a:lumOff val="-1307"/>
            <a:alphaOff val="0"/>
          </a:schemeClr>
        </a:solidFill>
        <a:ln w="25400" cap="flat" cmpd="sng" algn="ctr">
          <a:solidFill>
            <a:schemeClr val="accent5">
              <a:hueOff val="-750949"/>
              <a:satOff val="-1935"/>
              <a:lumOff val="-130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6822357-E10A-440F-A018-1DAA49AD8C97}">
      <dsp:nvSpPr>
        <dsp:cNvPr id="0" name=""/>
        <dsp:cNvSpPr/>
      </dsp:nvSpPr>
      <dsp:spPr>
        <a:xfrm>
          <a:off x="1758020" y="1558072"/>
          <a:ext cx="1595521" cy="2233730"/>
        </a:xfrm>
        <a:prstGeom prst="rect">
          <a:avLst/>
        </a:prstGeom>
        <a:solidFill>
          <a:schemeClr val="accent5">
            <a:tint val="40000"/>
            <a:alpha val="90000"/>
            <a:hueOff val="-1684941"/>
            <a:satOff val="-5708"/>
            <a:lumOff val="-732"/>
            <a:alphaOff val="0"/>
          </a:schemeClr>
        </a:solidFill>
        <a:ln w="25400" cap="flat" cmpd="sng" algn="ctr">
          <a:solidFill>
            <a:schemeClr val="accent5">
              <a:tint val="40000"/>
              <a:alpha val="90000"/>
              <a:hueOff val="-1684941"/>
              <a:satOff val="-5708"/>
              <a:lumOff val="-73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4393" tIns="330200" rIns="124393" bIns="330200" numCol="1" spcCol="1270" anchor="t" anchorCtr="0">
          <a:noAutofit/>
        </a:bodyPr>
        <a:lstStyle/>
        <a:p>
          <a:pPr marL="0" lvl="0" indent="0" algn="ctr" defTabSz="666750">
            <a:lnSpc>
              <a:spcPct val="90000"/>
            </a:lnSpc>
            <a:spcBef>
              <a:spcPct val="0"/>
            </a:spcBef>
            <a:spcAft>
              <a:spcPct val="35000"/>
            </a:spcAft>
            <a:buNone/>
          </a:pPr>
          <a:r>
            <a:rPr sz="1500" kern="1200"/>
            <a:t>Planifier le changement </a:t>
          </a:r>
        </a:p>
      </dsp:txBody>
      <dsp:txXfrm>
        <a:off x="1758020" y="2406889"/>
        <a:ext cx="1595521" cy="1340238"/>
      </dsp:txXfrm>
    </dsp:sp>
    <dsp:sp modelId="{B4F2D4A9-7678-4C55-949B-439585022201}">
      <dsp:nvSpPr>
        <dsp:cNvPr id="0" name=""/>
        <dsp:cNvSpPr/>
      </dsp:nvSpPr>
      <dsp:spPr>
        <a:xfrm>
          <a:off x="2220722" y="1781445"/>
          <a:ext cx="670119" cy="670119"/>
        </a:xfrm>
        <a:prstGeom prst="ellipse">
          <a:avLst/>
        </a:prstGeom>
        <a:solidFill>
          <a:schemeClr val="accent5">
            <a:hueOff val="-1501898"/>
            <a:satOff val="-3871"/>
            <a:lumOff val="-2614"/>
            <a:alphaOff val="0"/>
          </a:schemeClr>
        </a:solidFill>
        <a:ln w="25400" cap="flat" cmpd="sng" algn="ctr">
          <a:solidFill>
            <a:schemeClr val="accent5">
              <a:hueOff val="-1501898"/>
              <a:satOff val="-3871"/>
              <a:lumOff val="-2614"/>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245" tIns="12700" rIns="52245" bIns="12700" numCol="1" spcCol="1270" anchor="ctr" anchorCtr="0">
          <a:noAutofit/>
        </a:bodyPr>
        <a:lstStyle/>
        <a:p>
          <a:pPr marL="0" lvl="0" indent="0" algn="ctr" defTabSz="1511300">
            <a:lnSpc>
              <a:spcPct val="90000"/>
            </a:lnSpc>
            <a:spcBef>
              <a:spcPct val="0"/>
            </a:spcBef>
            <a:spcAft>
              <a:spcPct val="35000"/>
            </a:spcAft>
            <a:buNone/>
          </a:pPr>
          <a:r>
            <a:rPr sz="3400" kern="1200"/>
            <a:t>2</a:t>
          </a:r>
        </a:p>
      </dsp:txBody>
      <dsp:txXfrm>
        <a:off x="2318859" y="1879582"/>
        <a:ext cx="473845" cy="473845"/>
      </dsp:txXfrm>
    </dsp:sp>
    <dsp:sp modelId="{4AE9BD95-B7C3-4FB9-B572-27F878672193}">
      <dsp:nvSpPr>
        <dsp:cNvPr id="0" name=""/>
        <dsp:cNvSpPr/>
      </dsp:nvSpPr>
      <dsp:spPr>
        <a:xfrm>
          <a:off x="1758020" y="3791730"/>
          <a:ext cx="1595521" cy="72"/>
        </a:xfrm>
        <a:prstGeom prst="rect">
          <a:avLst/>
        </a:prstGeom>
        <a:solidFill>
          <a:schemeClr val="accent5">
            <a:hueOff val="-2252848"/>
            <a:satOff val="-5806"/>
            <a:lumOff val="-3922"/>
            <a:alphaOff val="0"/>
          </a:schemeClr>
        </a:solidFill>
        <a:ln w="25400" cap="flat" cmpd="sng" algn="ctr">
          <a:solidFill>
            <a:schemeClr val="accent5">
              <a:hueOff val="-2252848"/>
              <a:satOff val="-5806"/>
              <a:lumOff val="-392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CDE4815-55A9-4219-ADC6-EB59A14E9C01}">
      <dsp:nvSpPr>
        <dsp:cNvPr id="0" name=""/>
        <dsp:cNvSpPr/>
      </dsp:nvSpPr>
      <dsp:spPr>
        <a:xfrm>
          <a:off x="3513095" y="1558072"/>
          <a:ext cx="1595521" cy="2233730"/>
        </a:xfrm>
        <a:prstGeom prst="rect">
          <a:avLst/>
        </a:prstGeom>
        <a:solidFill>
          <a:schemeClr val="accent5">
            <a:tint val="40000"/>
            <a:alpha val="90000"/>
            <a:hueOff val="-3369881"/>
            <a:satOff val="-11416"/>
            <a:lumOff val="-1464"/>
            <a:alphaOff val="0"/>
          </a:schemeClr>
        </a:solidFill>
        <a:ln w="25400" cap="flat" cmpd="sng" algn="ctr">
          <a:solidFill>
            <a:schemeClr val="accent5">
              <a:tint val="40000"/>
              <a:alpha val="90000"/>
              <a:hueOff val="-3369881"/>
              <a:satOff val="-11416"/>
              <a:lumOff val="-146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4393" tIns="330200" rIns="124393" bIns="330200" numCol="1" spcCol="1270" anchor="t" anchorCtr="0">
          <a:noAutofit/>
        </a:bodyPr>
        <a:lstStyle/>
        <a:p>
          <a:pPr marL="0" lvl="0" indent="0" algn="ctr" defTabSz="666750">
            <a:lnSpc>
              <a:spcPct val="90000"/>
            </a:lnSpc>
            <a:spcBef>
              <a:spcPct val="0"/>
            </a:spcBef>
            <a:spcAft>
              <a:spcPct val="35000"/>
            </a:spcAft>
            <a:buNone/>
          </a:pPr>
          <a:r>
            <a:rPr sz="1500" kern="1200"/>
            <a:t>Mettre en œuvre le changement </a:t>
          </a:r>
        </a:p>
      </dsp:txBody>
      <dsp:txXfrm>
        <a:off x="3513095" y="2406889"/>
        <a:ext cx="1595521" cy="1340238"/>
      </dsp:txXfrm>
    </dsp:sp>
    <dsp:sp modelId="{A592C2F0-5094-470A-B4DC-AEEADED0BC73}">
      <dsp:nvSpPr>
        <dsp:cNvPr id="0" name=""/>
        <dsp:cNvSpPr/>
      </dsp:nvSpPr>
      <dsp:spPr>
        <a:xfrm>
          <a:off x="3975796" y="1781445"/>
          <a:ext cx="670119" cy="670119"/>
        </a:xfrm>
        <a:prstGeom prst="ellipse">
          <a:avLst/>
        </a:prstGeom>
        <a:solidFill>
          <a:schemeClr val="accent5">
            <a:hueOff val="-3003797"/>
            <a:satOff val="-7742"/>
            <a:lumOff val="-5229"/>
            <a:alphaOff val="0"/>
          </a:schemeClr>
        </a:solidFill>
        <a:ln w="25400" cap="flat" cmpd="sng" algn="ctr">
          <a:solidFill>
            <a:schemeClr val="accent5">
              <a:hueOff val="-3003797"/>
              <a:satOff val="-7742"/>
              <a:lumOff val="-5229"/>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245" tIns="12700" rIns="52245" bIns="12700" numCol="1" spcCol="1270" anchor="ctr" anchorCtr="0">
          <a:noAutofit/>
        </a:bodyPr>
        <a:lstStyle/>
        <a:p>
          <a:pPr marL="0" lvl="0" indent="0" algn="ctr" defTabSz="1511300">
            <a:lnSpc>
              <a:spcPct val="90000"/>
            </a:lnSpc>
            <a:spcBef>
              <a:spcPct val="0"/>
            </a:spcBef>
            <a:spcAft>
              <a:spcPct val="35000"/>
            </a:spcAft>
            <a:buNone/>
          </a:pPr>
          <a:r>
            <a:rPr sz="3400" kern="1200"/>
            <a:t>3</a:t>
          </a:r>
        </a:p>
      </dsp:txBody>
      <dsp:txXfrm>
        <a:off x="4073933" y="1879582"/>
        <a:ext cx="473845" cy="473845"/>
      </dsp:txXfrm>
    </dsp:sp>
    <dsp:sp modelId="{C9DDF0A8-0C19-4E5F-9DAD-77FA82576645}">
      <dsp:nvSpPr>
        <dsp:cNvPr id="0" name=""/>
        <dsp:cNvSpPr/>
      </dsp:nvSpPr>
      <dsp:spPr>
        <a:xfrm>
          <a:off x="3513095" y="3791730"/>
          <a:ext cx="1595521" cy="72"/>
        </a:xfrm>
        <a:prstGeom prst="rect">
          <a:avLst/>
        </a:prstGeom>
        <a:solidFill>
          <a:schemeClr val="accent5">
            <a:hueOff val="-3754746"/>
            <a:satOff val="-9677"/>
            <a:lumOff val="-6536"/>
            <a:alphaOff val="0"/>
          </a:schemeClr>
        </a:solidFill>
        <a:ln w="25400" cap="flat" cmpd="sng" algn="ctr">
          <a:solidFill>
            <a:schemeClr val="accent5">
              <a:hueOff val="-3754746"/>
              <a:satOff val="-9677"/>
              <a:lumOff val="-653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B7E2A29-73B6-434D-9C54-B392300B0A44}">
      <dsp:nvSpPr>
        <dsp:cNvPr id="0" name=""/>
        <dsp:cNvSpPr/>
      </dsp:nvSpPr>
      <dsp:spPr>
        <a:xfrm>
          <a:off x="5268169" y="1558072"/>
          <a:ext cx="1595521" cy="2233730"/>
        </a:xfrm>
        <a:prstGeom prst="rect">
          <a:avLst/>
        </a:prstGeom>
        <a:solidFill>
          <a:schemeClr val="accent5">
            <a:tint val="40000"/>
            <a:alpha val="90000"/>
            <a:hueOff val="-5054821"/>
            <a:satOff val="-17124"/>
            <a:lumOff val="-2196"/>
            <a:alphaOff val="0"/>
          </a:schemeClr>
        </a:solidFill>
        <a:ln w="25400" cap="flat" cmpd="sng" algn="ctr">
          <a:solidFill>
            <a:schemeClr val="accent5">
              <a:tint val="40000"/>
              <a:alpha val="90000"/>
              <a:hueOff val="-5054821"/>
              <a:satOff val="-17124"/>
              <a:lumOff val="-219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4393" tIns="330200" rIns="124393" bIns="330200" numCol="1" spcCol="1270" anchor="t" anchorCtr="0">
          <a:noAutofit/>
        </a:bodyPr>
        <a:lstStyle/>
        <a:p>
          <a:pPr marL="0" lvl="0" indent="0" algn="ctr" defTabSz="666750">
            <a:lnSpc>
              <a:spcPct val="90000"/>
            </a:lnSpc>
            <a:spcBef>
              <a:spcPct val="0"/>
            </a:spcBef>
            <a:spcAft>
              <a:spcPct val="35000"/>
            </a:spcAft>
            <a:buNone/>
          </a:pPr>
          <a:r>
            <a:rPr sz="1500" kern="1200"/>
            <a:t>Gérer la transition </a:t>
          </a:r>
        </a:p>
      </dsp:txBody>
      <dsp:txXfrm>
        <a:off x="5268169" y="2406889"/>
        <a:ext cx="1595521" cy="1340238"/>
      </dsp:txXfrm>
    </dsp:sp>
    <dsp:sp modelId="{F975E8A5-4365-4B2C-B0CB-8A1F620B67B0}">
      <dsp:nvSpPr>
        <dsp:cNvPr id="0" name=""/>
        <dsp:cNvSpPr/>
      </dsp:nvSpPr>
      <dsp:spPr>
        <a:xfrm>
          <a:off x="5730870" y="1781445"/>
          <a:ext cx="670119" cy="670119"/>
        </a:xfrm>
        <a:prstGeom prst="ellipse">
          <a:avLst/>
        </a:prstGeom>
        <a:solidFill>
          <a:schemeClr val="accent5">
            <a:hueOff val="-4505695"/>
            <a:satOff val="-11613"/>
            <a:lumOff val="-7843"/>
            <a:alphaOff val="0"/>
          </a:schemeClr>
        </a:solidFill>
        <a:ln w="25400" cap="flat" cmpd="sng" algn="ctr">
          <a:solidFill>
            <a:schemeClr val="accent5">
              <a:hueOff val="-4505695"/>
              <a:satOff val="-11613"/>
              <a:lumOff val="-784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245" tIns="12700" rIns="52245" bIns="12700" numCol="1" spcCol="1270" anchor="ctr" anchorCtr="0">
          <a:noAutofit/>
        </a:bodyPr>
        <a:lstStyle/>
        <a:p>
          <a:pPr marL="0" lvl="0" indent="0" algn="ctr" defTabSz="1511300">
            <a:lnSpc>
              <a:spcPct val="90000"/>
            </a:lnSpc>
            <a:spcBef>
              <a:spcPct val="0"/>
            </a:spcBef>
            <a:spcAft>
              <a:spcPct val="35000"/>
            </a:spcAft>
            <a:buNone/>
          </a:pPr>
          <a:r>
            <a:rPr sz="3400" kern="1200"/>
            <a:t>4</a:t>
          </a:r>
        </a:p>
      </dsp:txBody>
      <dsp:txXfrm>
        <a:off x="5829007" y="1879582"/>
        <a:ext cx="473845" cy="473845"/>
      </dsp:txXfrm>
    </dsp:sp>
    <dsp:sp modelId="{E165776B-A457-499A-9D0C-1BC48E81E04D}">
      <dsp:nvSpPr>
        <dsp:cNvPr id="0" name=""/>
        <dsp:cNvSpPr/>
      </dsp:nvSpPr>
      <dsp:spPr>
        <a:xfrm>
          <a:off x="5268169" y="3791730"/>
          <a:ext cx="1595521" cy="72"/>
        </a:xfrm>
        <a:prstGeom prst="rect">
          <a:avLst/>
        </a:prstGeom>
        <a:solidFill>
          <a:schemeClr val="accent5">
            <a:hueOff val="-5256644"/>
            <a:satOff val="-13548"/>
            <a:lumOff val="-9151"/>
            <a:alphaOff val="0"/>
          </a:schemeClr>
        </a:solidFill>
        <a:ln w="25400" cap="flat" cmpd="sng" algn="ctr">
          <a:solidFill>
            <a:schemeClr val="accent5">
              <a:hueOff val="-5256644"/>
              <a:satOff val="-13548"/>
              <a:lumOff val="-915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00A4391-1510-496F-AC6E-5F55418F516A}">
      <dsp:nvSpPr>
        <dsp:cNvPr id="0" name=""/>
        <dsp:cNvSpPr/>
      </dsp:nvSpPr>
      <dsp:spPr>
        <a:xfrm>
          <a:off x="7023243" y="1558072"/>
          <a:ext cx="1595521" cy="2233730"/>
        </a:xfrm>
        <a:prstGeom prst="rect">
          <a:avLst/>
        </a:prstGeom>
        <a:solidFill>
          <a:schemeClr val="accent5">
            <a:tint val="40000"/>
            <a:alpha val="90000"/>
            <a:hueOff val="-6739762"/>
            <a:satOff val="-22832"/>
            <a:lumOff val="-2928"/>
            <a:alphaOff val="0"/>
          </a:schemeClr>
        </a:solidFill>
        <a:ln w="25400" cap="flat" cmpd="sng" algn="ctr">
          <a:solidFill>
            <a:schemeClr val="accent5">
              <a:tint val="40000"/>
              <a:alpha val="90000"/>
              <a:hueOff val="-6739762"/>
              <a:satOff val="-22832"/>
              <a:lumOff val="-292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4393" tIns="330200" rIns="124393" bIns="330200" numCol="1" spcCol="1270" anchor="t" anchorCtr="0">
          <a:noAutofit/>
        </a:bodyPr>
        <a:lstStyle/>
        <a:p>
          <a:pPr marL="0" lvl="0" indent="0" algn="ctr" defTabSz="666750">
            <a:lnSpc>
              <a:spcPct val="90000"/>
            </a:lnSpc>
            <a:spcBef>
              <a:spcPct val="0"/>
            </a:spcBef>
            <a:spcAft>
              <a:spcPct val="35000"/>
            </a:spcAft>
            <a:buNone/>
          </a:pPr>
          <a:r>
            <a:rPr sz="1500" kern="1200"/>
            <a:t>Maintenir le cap du changement au fil du temps </a:t>
          </a:r>
        </a:p>
      </dsp:txBody>
      <dsp:txXfrm>
        <a:off x="7023243" y="2406889"/>
        <a:ext cx="1595521" cy="1340238"/>
      </dsp:txXfrm>
    </dsp:sp>
    <dsp:sp modelId="{B3041133-8FDC-4CA1-8995-35BF2B95D4CC}">
      <dsp:nvSpPr>
        <dsp:cNvPr id="0" name=""/>
        <dsp:cNvSpPr/>
      </dsp:nvSpPr>
      <dsp:spPr>
        <a:xfrm>
          <a:off x="7485944" y="1781445"/>
          <a:ext cx="670119" cy="670119"/>
        </a:xfrm>
        <a:prstGeom prst="ellipse">
          <a:avLst/>
        </a:prstGeom>
        <a:solidFill>
          <a:schemeClr val="accent5">
            <a:hueOff val="-6007594"/>
            <a:satOff val="-15484"/>
            <a:lumOff val="-10458"/>
            <a:alphaOff val="0"/>
          </a:schemeClr>
        </a:solidFill>
        <a:ln w="25400" cap="flat" cmpd="sng" algn="ctr">
          <a:solidFill>
            <a:schemeClr val="accent5">
              <a:hueOff val="-6007594"/>
              <a:satOff val="-15484"/>
              <a:lumOff val="-10458"/>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2245" tIns="12700" rIns="52245" bIns="12700" numCol="1" spcCol="1270" anchor="ctr" anchorCtr="0">
          <a:noAutofit/>
        </a:bodyPr>
        <a:lstStyle/>
        <a:p>
          <a:pPr marL="0" lvl="0" indent="0" algn="ctr" defTabSz="1511300">
            <a:lnSpc>
              <a:spcPct val="90000"/>
            </a:lnSpc>
            <a:spcBef>
              <a:spcPct val="0"/>
            </a:spcBef>
            <a:spcAft>
              <a:spcPct val="35000"/>
            </a:spcAft>
            <a:buNone/>
          </a:pPr>
          <a:r>
            <a:rPr sz="3400" kern="1200"/>
            <a:t>5</a:t>
          </a:r>
        </a:p>
      </dsp:txBody>
      <dsp:txXfrm>
        <a:off x="7584081" y="1879582"/>
        <a:ext cx="473845" cy="473845"/>
      </dsp:txXfrm>
    </dsp:sp>
    <dsp:sp modelId="{40683D09-A2B7-453F-9016-19BC2FD9F287}">
      <dsp:nvSpPr>
        <dsp:cNvPr id="0" name=""/>
        <dsp:cNvSpPr/>
      </dsp:nvSpPr>
      <dsp:spPr>
        <a:xfrm>
          <a:off x="7023243" y="3791730"/>
          <a:ext cx="1595521" cy="72"/>
        </a:xfrm>
        <a:prstGeom prst="rect">
          <a:avLst/>
        </a:prstGeom>
        <a:solidFill>
          <a:schemeClr val="accent5">
            <a:hueOff val="-6758543"/>
            <a:satOff val="-17419"/>
            <a:lumOff val="-11765"/>
            <a:alphaOff val="0"/>
          </a:schemeClr>
        </a:solidFill>
        <a:ln w="25400" cap="flat" cmpd="sng" algn="ctr">
          <a:solidFill>
            <a:schemeClr val="accent5">
              <a:hueOff val="-6758543"/>
              <a:satOff val="-17419"/>
              <a:lumOff val="-1176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E41CB9-7A35-4233-9EA4-52F808E42846}">
      <dsp:nvSpPr>
        <dsp:cNvPr id="0" name=""/>
        <dsp:cNvSpPr/>
      </dsp:nvSpPr>
      <dsp:spPr>
        <a:xfrm>
          <a:off x="1465" y="0"/>
          <a:ext cx="2857834" cy="606990"/>
        </a:xfrm>
        <a:prstGeom prst="homePlate">
          <a:avLst/>
        </a:prstGeom>
        <a:solidFill>
          <a:srgbClr val="00205C"/>
        </a:solidFill>
        <a:ln>
          <a:noFill/>
        </a:ln>
        <a:effectLst/>
      </dsp:spPr>
      <dsp:style>
        <a:lnRef idx="0">
          <a:scrgbClr r="0" g="0" b="0"/>
        </a:lnRef>
        <a:fillRef idx="3">
          <a:scrgbClr r="0" g="0" b="0"/>
        </a:fillRef>
        <a:effectRef idx="3">
          <a:scrgbClr r="0" g="0" b="0"/>
        </a:effectRef>
        <a:fontRef idx="minor">
          <a:schemeClr val="lt1"/>
        </a:fontRef>
      </dsp:style>
      <dsp:txBody>
        <a:bodyPr spcFirstLastPara="0" vert="horz" wrap="square" lIns="96012" tIns="48006" rIns="24003" bIns="48006" numCol="1" spcCol="1270" anchor="ctr" anchorCtr="0">
          <a:noAutofit/>
        </a:bodyPr>
        <a:lstStyle/>
        <a:p>
          <a:pPr marL="0" lvl="0" indent="0" algn="ctr" defTabSz="800100">
            <a:lnSpc>
              <a:spcPct val="90000"/>
            </a:lnSpc>
            <a:spcBef>
              <a:spcPct val="0"/>
            </a:spcBef>
            <a:spcAft>
              <a:spcPct val="35000"/>
            </a:spcAft>
            <a:buNone/>
            <a:defRPr sz="1050" b="1">
              <a:solidFill>
                <a:schemeClr val="bg1"/>
              </a:solidFill>
            </a:defRPr>
          </a:pPr>
          <a:r>
            <a:rPr sz="1800" kern="1200" dirty="0" err="1"/>
            <a:t>Analyse</a:t>
          </a:r>
          <a:endParaRPr sz="1800" kern="1200" dirty="0"/>
        </a:p>
      </dsp:txBody>
      <dsp:txXfrm>
        <a:off x="1465" y="0"/>
        <a:ext cx="2706087" cy="606990"/>
      </dsp:txXfrm>
    </dsp:sp>
    <dsp:sp modelId="{D6E9AB30-78D0-4A77-B32D-209B8476D226}">
      <dsp:nvSpPr>
        <dsp:cNvPr id="0" name=""/>
        <dsp:cNvSpPr/>
      </dsp:nvSpPr>
      <dsp:spPr>
        <a:xfrm>
          <a:off x="2287732" y="0"/>
          <a:ext cx="2857834" cy="606990"/>
        </a:xfrm>
        <a:prstGeom prst="chevron">
          <a:avLst/>
        </a:prstGeom>
        <a:solidFill>
          <a:srgbClr val="73A003"/>
        </a:solidFill>
        <a:ln>
          <a:noFill/>
        </a:ln>
        <a:effectLst/>
      </dsp:spPr>
      <dsp:style>
        <a:lnRef idx="0">
          <a:scrgbClr r="0" g="0" b="0"/>
        </a:lnRef>
        <a:fillRef idx="3">
          <a:scrgbClr r="0" g="0" b="0"/>
        </a:fillRef>
        <a:effectRef idx="3">
          <a:scrgbClr r="0" g="0" b="0"/>
        </a:effectRef>
        <a:fontRef idx="minor">
          <a:schemeClr val="lt1"/>
        </a:fontRef>
      </dsp:style>
      <dsp:txBody>
        <a:bodyPr spcFirstLastPara="0" vert="horz" wrap="square" lIns="72009" tIns="48006" rIns="24003" bIns="48006" numCol="1" spcCol="1270" anchor="ctr" anchorCtr="0">
          <a:noAutofit/>
        </a:bodyPr>
        <a:lstStyle/>
        <a:p>
          <a:pPr marL="0" lvl="0" indent="0" algn="ctr" defTabSz="800100">
            <a:lnSpc>
              <a:spcPct val="90000"/>
            </a:lnSpc>
            <a:spcBef>
              <a:spcPct val="0"/>
            </a:spcBef>
            <a:spcAft>
              <a:spcPct val="35000"/>
            </a:spcAft>
            <a:buNone/>
            <a:defRPr sz="1050" b="1">
              <a:solidFill>
                <a:schemeClr val="bg1"/>
              </a:solidFill>
            </a:defRPr>
          </a:pPr>
          <a:r>
            <a:rPr sz="1800" kern="1200"/>
            <a:t>Conception</a:t>
          </a:r>
        </a:p>
      </dsp:txBody>
      <dsp:txXfrm>
        <a:off x="2591227" y="0"/>
        <a:ext cx="2250844" cy="606990"/>
      </dsp:txXfrm>
    </dsp:sp>
    <dsp:sp modelId="{C32BEBC4-A290-4977-B03E-EB7A90733FA3}">
      <dsp:nvSpPr>
        <dsp:cNvPr id="0" name=""/>
        <dsp:cNvSpPr/>
      </dsp:nvSpPr>
      <dsp:spPr>
        <a:xfrm>
          <a:off x="4574000" y="0"/>
          <a:ext cx="2857834" cy="606990"/>
        </a:xfrm>
        <a:prstGeom prst="chevron">
          <a:avLst/>
        </a:prstGeom>
        <a:solidFill>
          <a:srgbClr val="A5413F"/>
        </a:solidFill>
        <a:ln>
          <a:noFill/>
        </a:ln>
        <a:effectLst/>
      </dsp:spPr>
      <dsp:style>
        <a:lnRef idx="0">
          <a:scrgbClr r="0" g="0" b="0"/>
        </a:lnRef>
        <a:fillRef idx="3">
          <a:scrgbClr r="0" g="0" b="0"/>
        </a:fillRef>
        <a:effectRef idx="3">
          <a:scrgbClr r="0" g="0" b="0"/>
        </a:effectRef>
        <a:fontRef idx="minor">
          <a:schemeClr val="lt1"/>
        </a:fontRef>
      </dsp:style>
      <dsp:txBody>
        <a:bodyPr spcFirstLastPara="0" vert="horz" wrap="square" lIns="72009" tIns="48006" rIns="24003" bIns="48006" numCol="1" spcCol="1270" anchor="ctr" anchorCtr="0">
          <a:noAutofit/>
        </a:bodyPr>
        <a:lstStyle/>
        <a:p>
          <a:pPr marL="0" lvl="0" indent="0" algn="ctr" defTabSz="800100">
            <a:lnSpc>
              <a:spcPct val="90000"/>
            </a:lnSpc>
            <a:spcBef>
              <a:spcPct val="0"/>
            </a:spcBef>
            <a:spcAft>
              <a:spcPct val="35000"/>
            </a:spcAft>
            <a:buNone/>
            <a:defRPr sz="1050" b="1">
              <a:solidFill>
                <a:schemeClr val="bg1"/>
              </a:solidFill>
            </a:defRPr>
          </a:pPr>
          <a:r>
            <a:rPr sz="1800" kern="1200" dirty="0" err="1"/>
            <a:t>Élaboration</a:t>
          </a:r>
          <a:endParaRPr sz="1800" kern="1200" dirty="0"/>
        </a:p>
      </dsp:txBody>
      <dsp:txXfrm>
        <a:off x="4877495" y="0"/>
        <a:ext cx="2250844" cy="606990"/>
      </dsp:txXfrm>
    </dsp:sp>
    <dsp:sp modelId="{4521B687-9884-4D37-9E93-A045613B7FC3}">
      <dsp:nvSpPr>
        <dsp:cNvPr id="0" name=""/>
        <dsp:cNvSpPr/>
      </dsp:nvSpPr>
      <dsp:spPr>
        <a:xfrm>
          <a:off x="6860267" y="0"/>
          <a:ext cx="2857834" cy="606990"/>
        </a:xfrm>
        <a:prstGeom prst="chevron">
          <a:avLst/>
        </a:prstGeom>
        <a:solidFill>
          <a:schemeClr val="bg1">
            <a:lumMod val="85000"/>
          </a:schemeClr>
        </a:solidFill>
        <a:ln>
          <a:noFill/>
        </a:ln>
        <a:effectLst/>
      </dsp:spPr>
      <dsp:style>
        <a:lnRef idx="0">
          <a:scrgbClr r="0" g="0" b="0"/>
        </a:lnRef>
        <a:fillRef idx="3">
          <a:scrgbClr r="0" g="0" b="0"/>
        </a:fillRef>
        <a:effectRef idx="3">
          <a:scrgbClr r="0" g="0" b="0"/>
        </a:effectRef>
        <a:fontRef idx="minor">
          <a:schemeClr val="lt1"/>
        </a:fontRef>
      </dsp:style>
      <dsp:txBody>
        <a:bodyPr spcFirstLastPara="0" vert="horz" wrap="square" lIns="72009" tIns="48006" rIns="24003" bIns="48006" numCol="1" spcCol="1270" anchor="ctr" anchorCtr="0">
          <a:noAutofit/>
        </a:bodyPr>
        <a:lstStyle/>
        <a:p>
          <a:pPr marL="0" lvl="0" indent="0" algn="ctr" defTabSz="800100">
            <a:lnSpc>
              <a:spcPct val="90000"/>
            </a:lnSpc>
            <a:spcBef>
              <a:spcPct val="0"/>
            </a:spcBef>
            <a:spcAft>
              <a:spcPct val="35000"/>
            </a:spcAft>
            <a:buNone/>
            <a:defRPr sz="1050" b="1">
              <a:solidFill>
                <a:srgbClr val="000000"/>
              </a:solidFill>
            </a:defRPr>
          </a:pPr>
          <a:r>
            <a:rPr sz="1800" kern="1200" dirty="0"/>
            <a:t>Mise </a:t>
          </a:r>
          <a:r>
            <a:rPr sz="1800" kern="1200" dirty="0" err="1"/>
            <a:t>en</a:t>
          </a:r>
          <a:r>
            <a:rPr sz="1800" kern="1200" dirty="0"/>
            <a:t> </a:t>
          </a:r>
          <a:r>
            <a:rPr sz="1800" kern="1200" dirty="0" err="1"/>
            <a:t>œuvre</a:t>
          </a:r>
          <a:endParaRPr sz="1800" kern="1200" dirty="0"/>
        </a:p>
      </dsp:txBody>
      <dsp:txXfrm>
        <a:off x="7163762" y="0"/>
        <a:ext cx="2250844" cy="606990"/>
      </dsp:txXfrm>
    </dsp:sp>
    <dsp:sp modelId="{18F25F91-AC9B-4602-80BC-7E1E6DF1DDF4}">
      <dsp:nvSpPr>
        <dsp:cNvPr id="0" name=""/>
        <dsp:cNvSpPr/>
      </dsp:nvSpPr>
      <dsp:spPr>
        <a:xfrm>
          <a:off x="9148000" y="0"/>
          <a:ext cx="2857834" cy="606990"/>
        </a:xfrm>
        <a:prstGeom prst="chevron">
          <a:avLst/>
        </a:prstGeom>
        <a:solidFill>
          <a:srgbClr val="C2DAF0"/>
        </a:solidFill>
        <a:ln>
          <a:noFill/>
        </a:ln>
        <a:effectLst/>
      </dsp:spPr>
      <dsp:style>
        <a:lnRef idx="0">
          <a:scrgbClr r="0" g="0" b="0"/>
        </a:lnRef>
        <a:fillRef idx="3">
          <a:scrgbClr r="0" g="0" b="0"/>
        </a:fillRef>
        <a:effectRef idx="3">
          <a:scrgbClr r="0" g="0" b="0"/>
        </a:effectRef>
        <a:fontRef idx="minor">
          <a:schemeClr val="lt1"/>
        </a:fontRef>
      </dsp:style>
      <dsp:txBody>
        <a:bodyPr spcFirstLastPara="0" vert="horz" wrap="square" lIns="72009" tIns="48006" rIns="24003" bIns="48006" numCol="1" spcCol="1270" anchor="ctr" anchorCtr="0">
          <a:noAutofit/>
        </a:bodyPr>
        <a:lstStyle/>
        <a:p>
          <a:pPr marL="0" lvl="0" indent="0" algn="ctr" defTabSz="800100">
            <a:lnSpc>
              <a:spcPct val="90000"/>
            </a:lnSpc>
            <a:spcBef>
              <a:spcPct val="0"/>
            </a:spcBef>
            <a:spcAft>
              <a:spcPct val="35000"/>
            </a:spcAft>
            <a:buNone/>
            <a:defRPr sz="1050" b="1">
              <a:solidFill>
                <a:srgbClr val="000000"/>
              </a:solidFill>
            </a:defRPr>
          </a:pPr>
          <a:r>
            <a:rPr lang="fr-FR" sz="1800" kern="1200" dirty="0"/>
            <a:t>Évaluation</a:t>
          </a:r>
          <a:endParaRPr sz="1800" kern="1200" dirty="0"/>
        </a:p>
      </dsp:txBody>
      <dsp:txXfrm>
        <a:off x="9451495" y="0"/>
        <a:ext cx="2250844" cy="606990"/>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16/7/layout/BasicLinearProcessNumbered">
  <dgm:title val="Basic Linear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1"/>
      <dgm:constr type="primFontSz" for="des" forName="sibTransNodeCircle" op="equ"/>
      <dgm:constr type="primFontSz" for="des" forName="nodeText" op="equ"/>
      <dgm:constr type="h" for="des" forName="sibTransNodeCircle" op="equ"/>
      <dgm:constr type="w" for="des" forName="sibTransNodeCircle" op="equ"/>
    </dgm:constrLst>
    <dgm:ruleLst>
      <dgm:rule type="h" val="NaN" fact="1.2" max="NaN"/>
    </dgm:ruleLst>
    <dgm:forEach name="Name4" axis="ch" ptType="node">
      <dgm:layoutNode name="compositeNode">
        <dgm:varLst>
          <dgm:bulletEnabled val="1"/>
        </dgm:varLst>
        <dgm:alg type="composite"/>
        <dgm:constrLst>
          <dgm:constr type="h" refType="w" op="lte" fact="1.4"/>
          <dgm:constr type="w" for="ch" forName="bgRect" refType="w"/>
          <dgm:constr type="h" for="ch" forName="bgRect" refType="h"/>
          <dgm:constr type="t" for="ch" forName="bgRect"/>
          <dgm:constr type="l" for="ch" forName="bgRect"/>
          <dgm:constr type="h" for="ch" forName="sibTransNodeCircle" refType="h" refFor="ch" refForName="bgRect" fact="0.3"/>
          <dgm:constr type="w" for="ch" forName="sibTransNodeCircle" refType="h" refFor="ch" refForName="sibTransNodeCircle"/>
          <dgm:constr type="ctrX" for="ch" forName="sibTransNodeCircle" refType="w" fact="0.5"/>
          <dgm:constr type="ctrY" for="ch" forName="sibTransNodeCircle" refType="h" fact="0.25"/>
          <dgm:constr type="r" for="ch" forName="nodeText" refType="r" refFor="ch" refForName="bgRect"/>
          <dgm:constr type="h" for="ch" forName="nodeText" refType="h" refFor="ch" refForName="bgRect" fact="0.6"/>
          <dgm:constr type="t" for="ch" forName="nodeText" refType="h" refFor="ch" refForName="bgRect" fact="0.38"/>
          <dgm:constr type="b" for="ch" forName="bottomLine" refType="b" refFor="ch" refForName="bgRect"/>
          <dgm:constr type="w" for="ch" forName="bottomLine" refType="w" refFor="ch" refForName="bgRect"/>
          <dgm:constr type="h" for="ch" forName="bottomLine" val="0.002"/>
        </dgm:constrLst>
        <dgm:ruleLst/>
        <dgm:layoutNode name="bgRect" styleLbl="bgAccFollowNode1">
          <dgm:alg type="sp"/>
          <dgm:shape xmlns:r="http://schemas.openxmlformats.org/officeDocument/2006/relationships" type="rect" r:blip="">
            <dgm:adjLst/>
          </dgm:shape>
          <dgm:presOf axis="self"/>
          <dgm:constrLst/>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alg>
            <dgm:shape xmlns:r="http://schemas.openxmlformats.org/officeDocument/2006/relationships" type="ellipse" r:blip="">
              <dgm:adjLst/>
            </dgm:shape>
            <dgm:constrLst>
              <dgm:constr type="w" refType="h" op="lte"/>
              <dgm:constr type="primFontSz" val="48"/>
              <dgm:constr type="tMarg" val="1"/>
              <dgm:constr type="lMarg" refType="w" fact="0.221"/>
              <dgm:constr type="rMarg" refType="w" fact="0.221"/>
              <dgm:constr type="bMarg" val="1"/>
            </dgm:constrLst>
            <dgm:ruleLst>
              <dgm:rule type="primFontSz" val="14" fact="NaN" max="NaN"/>
            </dgm:ruleLst>
          </dgm:layoutNode>
        </dgm:forEach>
        <dgm:layoutNode name="bottomLine" styleLbl="alignNode1">
          <dgm:varLst/>
          <dgm:presOf/>
          <dgm:alg type="sp"/>
          <dgm:shape xmlns:r="http://schemas.openxmlformats.org/officeDocument/2006/relationships" type="rect" r:blip="">
            <dgm:adjLst/>
          </dgm:shape>
          <dgm:constrLst/>
          <dgm:ruleLst/>
        </dgm:layoutNode>
        <dgm:layoutNode name="nodeText" styleLbl="bgAccFollowNode1" moveWith="bgRect">
          <dgm:varLst>
            <dgm:bulletEnabled val="1"/>
          </dgm:varLst>
          <dgm:alg type="tx">
            <dgm:param type="parTxLTRAlign" val="l"/>
            <dgm:param type="parTxRTLAlign" val="r"/>
            <dgm:param type="txAnchorVert" val="t"/>
          </dgm:alg>
          <dgm:shape xmlns:r="http://schemas.openxmlformats.org/officeDocument/2006/relationships" type="rect" r:blip="" zOrderOff="-1" hideGeom="1">
            <dgm:adjLst/>
          </dgm:shape>
          <dgm:presOf axis="desOrSelf" ptType="node"/>
          <dgm:constrLst>
            <dgm:constr type="primFontSz" val="26"/>
            <dgm:constr type="tMarg" val="26"/>
            <dgm:constr type="lMarg" refType="w" fact="0.221"/>
            <dgm:constr type="rMarg" refType="w" fact="0.221"/>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0">
            <a:buAutoNum type="arabicParenBoth"/>
          </dgm1611:buPr>
        </dgm1611:autoBuNodeInfo>
      </dgm1611:autoBuNodeInfoLst>
    </a:ext>
  </dgm:extLst>
</dgm:layoutDef>
</file>

<file path=ppt/diagrams/layout3.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4.xml><?xml version="1.0" encoding="utf-8"?>
<dgm:layoutDef xmlns:dgm="http://schemas.openxmlformats.org/drawingml/2006/diagram" xmlns:a="http://schemas.openxmlformats.org/drawingml/2006/main" uniqueId="urn:microsoft.com/office/officeart/2016/7/layout/BasicLinearProcessNumbered">
  <dgm:title val="Basic Linear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1"/>
      <dgm:constr type="primFontSz" for="des" forName="sibTransNodeCircle" op="equ"/>
      <dgm:constr type="primFontSz" for="des" forName="nodeText" op="equ"/>
      <dgm:constr type="h" for="des" forName="sibTransNodeCircle" op="equ"/>
      <dgm:constr type="w" for="des" forName="sibTransNodeCircle" op="equ"/>
    </dgm:constrLst>
    <dgm:ruleLst>
      <dgm:rule type="h" val="NaN" fact="1.2" max="NaN"/>
    </dgm:ruleLst>
    <dgm:forEach name="Name4" axis="ch" ptType="node">
      <dgm:layoutNode name="compositeNode">
        <dgm:varLst>
          <dgm:bulletEnabled val="1"/>
        </dgm:varLst>
        <dgm:alg type="composite"/>
        <dgm:constrLst>
          <dgm:constr type="h" refType="w" op="lte" fact="1.4"/>
          <dgm:constr type="w" for="ch" forName="bgRect" refType="w"/>
          <dgm:constr type="h" for="ch" forName="bgRect" refType="h"/>
          <dgm:constr type="t" for="ch" forName="bgRect"/>
          <dgm:constr type="l" for="ch" forName="bgRect"/>
          <dgm:constr type="h" for="ch" forName="sibTransNodeCircle" refType="h" refFor="ch" refForName="bgRect" fact="0.3"/>
          <dgm:constr type="w" for="ch" forName="sibTransNodeCircle" refType="h" refFor="ch" refForName="sibTransNodeCircle"/>
          <dgm:constr type="ctrX" for="ch" forName="sibTransNodeCircle" refType="w" fact="0.5"/>
          <dgm:constr type="ctrY" for="ch" forName="sibTransNodeCircle" refType="h" fact="0.25"/>
          <dgm:constr type="r" for="ch" forName="nodeText" refType="r" refFor="ch" refForName="bgRect"/>
          <dgm:constr type="h" for="ch" forName="nodeText" refType="h" refFor="ch" refForName="bgRect" fact="0.6"/>
          <dgm:constr type="t" for="ch" forName="nodeText" refType="h" refFor="ch" refForName="bgRect" fact="0.38"/>
          <dgm:constr type="b" for="ch" forName="bottomLine" refType="b" refFor="ch" refForName="bgRect"/>
          <dgm:constr type="w" for="ch" forName="bottomLine" refType="w" refFor="ch" refForName="bgRect"/>
          <dgm:constr type="h" for="ch" forName="bottomLine" val="0.002"/>
        </dgm:constrLst>
        <dgm:ruleLst/>
        <dgm:layoutNode name="bgRect" styleLbl="bgAccFollowNode1">
          <dgm:alg type="sp"/>
          <dgm:shape xmlns:r="http://schemas.openxmlformats.org/officeDocument/2006/relationships" type="rect" r:blip="">
            <dgm:adjLst/>
          </dgm:shape>
          <dgm:presOf axis="self"/>
          <dgm:constrLst/>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alg>
            <dgm:shape xmlns:r="http://schemas.openxmlformats.org/officeDocument/2006/relationships" type="ellipse" r:blip="">
              <dgm:adjLst/>
            </dgm:shape>
            <dgm:constrLst>
              <dgm:constr type="w" refType="h" op="lte"/>
              <dgm:constr type="primFontSz" val="48"/>
              <dgm:constr type="tMarg" val="1"/>
              <dgm:constr type="lMarg" refType="w" fact="0.221"/>
              <dgm:constr type="rMarg" refType="w" fact="0.221"/>
              <dgm:constr type="bMarg" val="1"/>
            </dgm:constrLst>
            <dgm:ruleLst>
              <dgm:rule type="primFontSz" val="14" fact="NaN" max="NaN"/>
            </dgm:ruleLst>
          </dgm:layoutNode>
        </dgm:forEach>
        <dgm:layoutNode name="bottomLine" styleLbl="alignNode1">
          <dgm:varLst/>
          <dgm:presOf/>
          <dgm:alg type="sp"/>
          <dgm:shape xmlns:r="http://schemas.openxmlformats.org/officeDocument/2006/relationships" type="rect" r:blip="">
            <dgm:adjLst/>
          </dgm:shape>
          <dgm:constrLst/>
          <dgm:ruleLst/>
        </dgm:layoutNode>
        <dgm:layoutNode name="nodeText" styleLbl="bgAccFollowNode1" moveWith="bgRect">
          <dgm:varLst>
            <dgm:bulletEnabled val="1"/>
          </dgm:varLst>
          <dgm:alg type="tx">
            <dgm:param type="parTxLTRAlign" val="l"/>
            <dgm:param type="parTxRTLAlign" val="r"/>
            <dgm:param type="txAnchorVert" val="t"/>
          </dgm:alg>
          <dgm:shape xmlns:r="http://schemas.openxmlformats.org/officeDocument/2006/relationships" type="rect" r:blip="" zOrderOff="-1" hideGeom="1">
            <dgm:adjLst/>
          </dgm:shape>
          <dgm:presOf axis="desOrSelf" ptType="node"/>
          <dgm:constrLst>
            <dgm:constr type="primFontSz" val="26"/>
            <dgm:constr type="tMarg" val="26"/>
            <dgm:constr type="lMarg" refType="w" fact="0.221"/>
            <dgm:constr type="rMarg" refType="w" fact="0.221"/>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0">
            <a:buAutoNum type="arabicParenBoth"/>
          </dgm1611:buPr>
        </dgm1611:autoBuNodeInfo>
      </dgm1611:autoBuNodeInfoLst>
    </a:ext>
  </dgm:extLst>
</dgm:layoutDef>
</file>

<file path=ppt/diagrams/layout5.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16/7/layout/BasicLinearProcessNumbered">
  <dgm:title val="Basic Linear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1"/>
      <dgm:constr type="primFontSz" for="des" forName="sibTransNodeCircle" op="equ"/>
      <dgm:constr type="primFontSz" for="des" forName="nodeText" op="equ"/>
      <dgm:constr type="h" for="des" forName="sibTransNodeCircle" op="equ"/>
      <dgm:constr type="w" for="des" forName="sibTransNodeCircle" op="equ"/>
    </dgm:constrLst>
    <dgm:ruleLst>
      <dgm:rule type="h" val="NaN" fact="1.2" max="NaN"/>
    </dgm:ruleLst>
    <dgm:forEach name="Name4" axis="ch" ptType="node">
      <dgm:layoutNode name="compositeNode">
        <dgm:varLst>
          <dgm:bulletEnabled val="1"/>
        </dgm:varLst>
        <dgm:alg type="composite"/>
        <dgm:constrLst>
          <dgm:constr type="h" refType="w" op="lte" fact="1.4"/>
          <dgm:constr type="w" for="ch" forName="bgRect" refType="w"/>
          <dgm:constr type="h" for="ch" forName="bgRect" refType="h"/>
          <dgm:constr type="t" for="ch" forName="bgRect"/>
          <dgm:constr type="l" for="ch" forName="bgRect"/>
          <dgm:constr type="h" for="ch" forName="sibTransNodeCircle" refType="h" refFor="ch" refForName="bgRect" fact="0.3"/>
          <dgm:constr type="w" for="ch" forName="sibTransNodeCircle" refType="h" refFor="ch" refForName="sibTransNodeCircle"/>
          <dgm:constr type="ctrX" for="ch" forName="sibTransNodeCircle" refType="w" fact="0.5"/>
          <dgm:constr type="ctrY" for="ch" forName="sibTransNodeCircle" refType="h" fact="0.25"/>
          <dgm:constr type="r" for="ch" forName="nodeText" refType="r" refFor="ch" refForName="bgRect"/>
          <dgm:constr type="h" for="ch" forName="nodeText" refType="h" refFor="ch" refForName="bgRect" fact="0.6"/>
          <dgm:constr type="t" for="ch" forName="nodeText" refType="h" refFor="ch" refForName="bgRect" fact="0.38"/>
          <dgm:constr type="b" for="ch" forName="bottomLine" refType="b" refFor="ch" refForName="bgRect"/>
          <dgm:constr type="w" for="ch" forName="bottomLine" refType="w" refFor="ch" refForName="bgRect"/>
          <dgm:constr type="h" for="ch" forName="bottomLine" val="0.002"/>
        </dgm:constrLst>
        <dgm:ruleLst/>
        <dgm:layoutNode name="bgRect" styleLbl="bgAccFollowNode1">
          <dgm:alg type="sp"/>
          <dgm:shape xmlns:r="http://schemas.openxmlformats.org/officeDocument/2006/relationships" type="rect" r:blip="">
            <dgm:adjLst/>
          </dgm:shape>
          <dgm:presOf axis="self"/>
          <dgm:constrLst/>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alg>
            <dgm:shape xmlns:r="http://schemas.openxmlformats.org/officeDocument/2006/relationships" type="ellipse" r:blip="">
              <dgm:adjLst/>
            </dgm:shape>
            <dgm:constrLst>
              <dgm:constr type="w" refType="h" op="lte"/>
              <dgm:constr type="primFontSz" val="48"/>
              <dgm:constr type="tMarg" val="1"/>
              <dgm:constr type="lMarg" refType="w" fact="0.221"/>
              <dgm:constr type="rMarg" refType="w" fact="0.221"/>
              <dgm:constr type="bMarg" val="1"/>
            </dgm:constrLst>
            <dgm:ruleLst>
              <dgm:rule type="primFontSz" val="14" fact="NaN" max="NaN"/>
            </dgm:ruleLst>
          </dgm:layoutNode>
        </dgm:forEach>
        <dgm:layoutNode name="bottomLine" styleLbl="alignNode1">
          <dgm:varLst/>
          <dgm:presOf/>
          <dgm:alg type="sp"/>
          <dgm:shape xmlns:r="http://schemas.openxmlformats.org/officeDocument/2006/relationships" type="rect" r:blip="">
            <dgm:adjLst/>
          </dgm:shape>
          <dgm:constrLst/>
          <dgm:ruleLst/>
        </dgm:layoutNode>
        <dgm:layoutNode name="nodeText" styleLbl="bgAccFollowNode1" moveWith="bgRect">
          <dgm:varLst>
            <dgm:bulletEnabled val="1"/>
          </dgm:varLst>
          <dgm:alg type="tx">
            <dgm:param type="parTxLTRAlign" val="l"/>
            <dgm:param type="parTxRTLAlign" val="r"/>
            <dgm:param type="txAnchorVert" val="t"/>
          </dgm:alg>
          <dgm:shape xmlns:r="http://schemas.openxmlformats.org/officeDocument/2006/relationships" type="rect" r:blip="" zOrderOff="-1" hideGeom="1">
            <dgm:adjLst/>
          </dgm:shape>
          <dgm:presOf axis="desOrSelf" ptType="node"/>
          <dgm:constrLst>
            <dgm:constr type="primFontSz" val="26"/>
            <dgm:constr type="tMarg" val="26"/>
            <dgm:constr type="lMarg" refType="w" fact="0.221"/>
            <dgm:constr type="rMarg" refType="w" fact="0.221"/>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0">
            <a:buAutoNum type="arabicParenBoth"/>
          </dgm1611:buPr>
        </dgm1611:autoBuNodeInfo>
      </dgm1611:autoBuNodeInfoLst>
    </a:ext>
  </dgm:extLst>
</dgm:layoutDef>
</file>

<file path=ppt/diagrams/layout7.xml><?xml version="1.0" encoding="utf-8"?>
<dgm:layoutDef xmlns:dgm="http://schemas.openxmlformats.org/drawingml/2006/diagram" xmlns:a="http://schemas.openxmlformats.org/drawingml/2006/main" uniqueId="urn:microsoft.com/office/officeart/2016/7/layout/BasicLinearProcessNumbered">
  <dgm:title val="Basic Linear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1"/>
      <dgm:constr type="primFontSz" for="des" forName="sibTransNodeCircle" op="equ"/>
      <dgm:constr type="primFontSz" for="des" forName="nodeText" op="equ"/>
      <dgm:constr type="h" for="des" forName="sibTransNodeCircle" op="equ"/>
      <dgm:constr type="w" for="des" forName="sibTransNodeCircle" op="equ"/>
    </dgm:constrLst>
    <dgm:ruleLst>
      <dgm:rule type="h" val="NaN" fact="1.2" max="NaN"/>
    </dgm:ruleLst>
    <dgm:forEach name="Name4" axis="ch" ptType="node">
      <dgm:layoutNode name="compositeNode">
        <dgm:varLst>
          <dgm:bulletEnabled val="1"/>
        </dgm:varLst>
        <dgm:alg type="composite"/>
        <dgm:constrLst>
          <dgm:constr type="h" refType="w" op="lte" fact="1.4"/>
          <dgm:constr type="w" for="ch" forName="bgRect" refType="w"/>
          <dgm:constr type="h" for="ch" forName="bgRect" refType="h"/>
          <dgm:constr type="t" for="ch" forName="bgRect"/>
          <dgm:constr type="l" for="ch" forName="bgRect"/>
          <dgm:constr type="h" for="ch" forName="sibTransNodeCircle" refType="h" refFor="ch" refForName="bgRect" fact="0.3"/>
          <dgm:constr type="w" for="ch" forName="sibTransNodeCircle" refType="h" refFor="ch" refForName="sibTransNodeCircle"/>
          <dgm:constr type="ctrX" for="ch" forName="sibTransNodeCircle" refType="w" fact="0.5"/>
          <dgm:constr type="ctrY" for="ch" forName="sibTransNodeCircle" refType="h" fact="0.25"/>
          <dgm:constr type="r" for="ch" forName="nodeText" refType="r" refFor="ch" refForName="bgRect"/>
          <dgm:constr type="h" for="ch" forName="nodeText" refType="h" refFor="ch" refForName="bgRect" fact="0.6"/>
          <dgm:constr type="t" for="ch" forName="nodeText" refType="h" refFor="ch" refForName="bgRect" fact="0.38"/>
          <dgm:constr type="b" for="ch" forName="bottomLine" refType="b" refFor="ch" refForName="bgRect"/>
          <dgm:constr type="w" for="ch" forName="bottomLine" refType="w" refFor="ch" refForName="bgRect"/>
          <dgm:constr type="h" for="ch" forName="bottomLine" val="0.002"/>
        </dgm:constrLst>
        <dgm:ruleLst/>
        <dgm:layoutNode name="bgRect" styleLbl="bgAccFollowNode1">
          <dgm:alg type="sp"/>
          <dgm:shape xmlns:r="http://schemas.openxmlformats.org/officeDocument/2006/relationships" type="rect" r:blip="">
            <dgm:adjLst/>
          </dgm:shape>
          <dgm:presOf axis="self"/>
          <dgm:constrLst/>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alg>
            <dgm:shape xmlns:r="http://schemas.openxmlformats.org/officeDocument/2006/relationships" type="ellipse" r:blip="">
              <dgm:adjLst/>
            </dgm:shape>
            <dgm:constrLst>
              <dgm:constr type="w" refType="h" op="lte"/>
              <dgm:constr type="primFontSz" val="48"/>
              <dgm:constr type="tMarg" val="1"/>
              <dgm:constr type="lMarg" refType="w" fact="0.221"/>
              <dgm:constr type="rMarg" refType="w" fact="0.221"/>
              <dgm:constr type="bMarg" val="1"/>
            </dgm:constrLst>
            <dgm:ruleLst>
              <dgm:rule type="primFontSz" val="14" fact="NaN" max="NaN"/>
            </dgm:ruleLst>
          </dgm:layoutNode>
        </dgm:forEach>
        <dgm:layoutNode name="bottomLine" styleLbl="alignNode1">
          <dgm:varLst/>
          <dgm:presOf/>
          <dgm:alg type="sp"/>
          <dgm:shape xmlns:r="http://schemas.openxmlformats.org/officeDocument/2006/relationships" type="rect" r:blip="">
            <dgm:adjLst/>
          </dgm:shape>
          <dgm:constrLst/>
          <dgm:ruleLst/>
        </dgm:layoutNode>
        <dgm:layoutNode name="nodeText" styleLbl="bgAccFollowNode1" moveWith="bgRect">
          <dgm:varLst>
            <dgm:bulletEnabled val="1"/>
          </dgm:varLst>
          <dgm:alg type="tx">
            <dgm:param type="parTxLTRAlign" val="l"/>
            <dgm:param type="parTxRTLAlign" val="r"/>
            <dgm:param type="txAnchorVert" val="t"/>
          </dgm:alg>
          <dgm:shape xmlns:r="http://schemas.openxmlformats.org/officeDocument/2006/relationships" type="rect" r:blip="" zOrderOff="-1" hideGeom="1">
            <dgm:adjLst/>
          </dgm:shape>
          <dgm:presOf axis="desOrSelf" ptType="node"/>
          <dgm:constrLst>
            <dgm:constr type="primFontSz" val="26"/>
            <dgm:constr type="tMarg" val="26"/>
            <dgm:constr type="lMarg" refType="w" fact="0.221"/>
            <dgm:constr type="rMarg" refType="w" fact="0.221"/>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0">
            <a:buAutoNum type="arabicParenBoth"/>
          </dgm1611:buPr>
        </dgm1611:autoBuNodeInfo>
      </dgm1611:autoBuNodeInfoLst>
    </a:ext>
  </dgm:extLst>
</dgm:layoutDef>
</file>

<file path=ppt/diagrams/layout8.xml><?xml version="1.0" encoding="utf-8"?>
<dgm:layoutDef xmlns:dgm="http://schemas.openxmlformats.org/drawingml/2006/diagram" xmlns:a="http://schemas.openxmlformats.org/drawingml/2006/main" uniqueId="urn:microsoft.com/office/officeart/2016/7/layout/BasicLinearProcessNumbered">
  <dgm:title val="Basic Linear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1"/>
      <dgm:constr type="primFontSz" for="des" forName="sibTransNodeCircle" op="equ"/>
      <dgm:constr type="primFontSz" for="des" forName="nodeText" op="equ"/>
      <dgm:constr type="h" for="des" forName="sibTransNodeCircle" op="equ"/>
      <dgm:constr type="w" for="des" forName="sibTransNodeCircle" op="equ"/>
    </dgm:constrLst>
    <dgm:ruleLst>
      <dgm:rule type="h" val="NaN" fact="1.2" max="NaN"/>
    </dgm:ruleLst>
    <dgm:forEach name="Name4" axis="ch" ptType="node">
      <dgm:layoutNode name="compositeNode">
        <dgm:varLst>
          <dgm:bulletEnabled val="1"/>
        </dgm:varLst>
        <dgm:alg type="composite"/>
        <dgm:constrLst>
          <dgm:constr type="h" refType="w" op="lte" fact="1.4"/>
          <dgm:constr type="w" for="ch" forName="bgRect" refType="w"/>
          <dgm:constr type="h" for="ch" forName="bgRect" refType="h"/>
          <dgm:constr type="t" for="ch" forName="bgRect"/>
          <dgm:constr type="l" for="ch" forName="bgRect"/>
          <dgm:constr type="h" for="ch" forName="sibTransNodeCircle" refType="h" refFor="ch" refForName="bgRect" fact="0.3"/>
          <dgm:constr type="w" for="ch" forName="sibTransNodeCircle" refType="h" refFor="ch" refForName="sibTransNodeCircle"/>
          <dgm:constr type="ctrX" for="ch" forName="sibTransNodeCircle" refType="w" fact="0.5"/>
          <dgm:constr type="ctrY" for="ch" forName="sibTransNodeCircle" refType="h" fact="0.25"/>
          <dgm:constr type="r" for="ch" forName="nodeText" refType="r" refFor="ch" refForName="bgRect"/>
          <dgm:constr type="h" for="ch" forName="nodeText" refType="h" refFor="ch" refForName="bgRect" fact="0.6"/>
          <dgm:constr type="t" for="ch" forName="nodeText" refType="h" refFor="ch" refForName="bgRect" fact="0.38"/>
          <dgm:constr type="b" for="ch" forName="bottomLine" refType="b" refFor="ch" refForName="bgRect"/>
          <dgm:constr type="w" for="ch" forName="bottomLine" refType="w" refFor="ch" refForName="bgRect"/>
          <dgm:constr type="h" for="ch" forName="bottomLine" val="0.002"/>
        </dgm:constrLst>
        <dgm:ruleLst/>
        <dgm:layoutNode name="bgRect" styleLbl="bgAccFollowNode1">
          <dgm:alg type="sp"/>
          <dgm:shape xmlns:r="http://schemas.openxmlformats.org/officeDocument/2006/relationships" type="rect" r:blip="">
            <dgm:adjLst/>
          </dgm:shape>
          <dgm:presOf axis="self"/>
          <dgm:constrLst/>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alg>
            <dgm:shape xmlns:r="http://schemas.openxmlformats.org/officeDocument/2006/relationships" type="ellipse" r:blip="">
              <dgm:adjLst/>
            </dgm:shape>
            <dgm:constrLst>
              <dgm:constr type="w" refType="h" op="lte"/>
              <dgm:constr type="primFontSz" val="48"/>
              <dgm:constr type="tMarg" val="1"/>
              <dgm:constr type="lMarg" refType="w" fact="0.221"/>
              <dgm:constr type="rMarg" refType="w" fact="0.221"/>
              <dgm:constr type="bMarg" val="1"/>
            </dgm:constrLst>
            <dgm:ruleLst>
              <dgm:rule type="primFontSz" val="14" fact="NaN" max="NaN"/>
            </dgm:ruleLst>
          </dgm:layoutNode>
        </dgm:forEach>
        <dgm:layoutNode name="bottomLine" styleLbl="alignNode1">
          <dgm:varLst/>
          <dgm:presOf/>
          <dgm:alg type="sp"/>
          <dgm:shape xmlns:r="http://schemas.openxmlformats.org/officeDocument/2006/relationships" type="rect" r:blip="">
            <dgm:adjLst/>
          </dgm:shape>
          <dgm:constrLst/>
          <dgm:ruleLst/>
        </dgm:layoutNode>
        <dgm:layoutNode name="nodeText" styleLbl="bgAccFollowNode1" moveWith="bgRect">
          <dgm:varLst>
            <dgm:bulletEnabled val="1"/>
          </dgm:varLst>
          <dgm:alg type="tx">
            <dgm:param type="parTxLTRAlign" val="l"/>
            <dgm:param type="parTxRTLAlign" val="r"/>
            <dgm:param type="txAnchorVert" val="t"/>
          </dgm:alg>
          <dgm:shape xmlns:r="http://schemas.openxmlformats.org/officeDocument/2006/relationships" type="rect" r:blip="" zOrderOff="-1" hideGeom="1">
            <dgm:adjLst/>
          </dgm:shape>
          <dgm:presOf axis="desOrSelf" ptType="node"/>
          <dgm:constrLst>
            <dgm:constr type="primFontSz" val="26"/>
            <dgm:constr type="tMarg" val="26"/>
            <dgm:constr type="lMarg" refType="w" fact="0.221"/>
            <dgm:constr type="rMarg" refType="w" fact="0.221"/>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0">
            <a:buAutoNum type="arabicParenBoth"/>
          </dgm1611:buPr>
        </dgm1611:autoBuNodeInfo>
      </dgm1611:autoBuNodeInfoLst>
    </a:ext>
  </dgm:extLst>
</dgm:layoutDef>
</file>

<file path=ppt/diagrams/layout9.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FAE4215-87F4-4AF5-8466-956740619816}" type="datetimeFigureOut">
              <a:rPr lang="en-US" smtClean="0"/>
              <a:t>11/12/2024</a:t>
            </a:fld>
            <a:endParaRPr lang="en-US"/>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C9C3D6B-A5E8-4960-8DAF-F8C99E0890E1}" type="slidenum">
              <a:rPr lang="en-US" smtClean="0"/>
              <a:t>‹#›</a:t>
            </a:fld>
            <a:endParaRPr lang="en-US"/>
          </a:p>
        </p:txBody>
      </p:sp>
    </p:spTree>
    <p:extLst>
      <p:ext uri="{BB962C8B-B14F-4D97-AF65-F5344CB8AC3E}">
        <p14:creationId xmlns:p14="http://schemas.microsoft.com/office/powerpoint/2010/main" val="23132634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7" name="Shape 557"/>
          <p:cNvSpPr>
            <a:spLocks noGrp="1" noRot="1" noChangeAspect="1"/>
          </p:cNvSpPr>
          <p:nvPr>
            <p:ph type="sldImg"/>
          </p:nvPr>
        </p:nvSpPr>
        <p:spPr>
          <a:xfrm>
            <a:off x="1143000" y="685800"/>
            <a:ext cx="4572000" cy="3429000"/>
          </a:xfrm>
          <a:prstGeom prst="rect">
            <a:avLst/>
          </a:prstGeom>
        </p:spPr>
        <p:txBody>
          <a:bodyPr/>
          <a:lstStyle/>
          <a:p>
            <a:endParaRPr/>
          </a:p>
        </p:txBody>
      </p:sp>
      <p:sp>
        <p:nvSpPr>
          <p:cNvPr id="558" name="Shape 558"/>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2655746307"/>
      </p:ext>
    </p:extLst>
  </p:cSld>
  <p:clrMap bg1="lt1" tx1="dk1" bg2="lt2" tx2="dk2" accent1="accent1" accent2="accent2" accent3="accent3" accent4="accent4" accent5="accent5" accent6="accent6" hlink="hlink" folHlink="folHlink"/>
  <p:notesStyle>
    <a:lvl1pPr latinLnBrk="0">
      <a:spcBef>
        <a:spcPts val="400"/>
      </a:spcBef>
      <a:defRPr sz="1200">
        <a:latin typeface="+mj-lt"/>
        <a:ea typeface="+mj-ea"/>
        <a:cs typeface="+mj-cs"/>
        <a:sym typeface="Calibri"/>
      </a:defRPr>
    </a:lvl1pPr>
    <a:lvl2pPr indent="228600" latinLnBrk="0">
      <a:spcBef>
        <a:spcPts val="400"/>
      </a:spcBef>
      <a:defRPr sz="1200">
        <a:latin typeface="+mj-lt"/>
        <a:ea typeface="+mj-ea"/>
        <a:cs typeface="+mj-cs"/>
        <a:sym typeface="Calibri"/>
      </a:defRPr>
    </a:lvl2pPr>
    <a:lvl3pPr indent="457200" latinLnBrk="0">
      <a:spcBef>
        <a:spcPts val="400"/>
      </a:spcBef>
      <a:defRPr sz="1200">
        <a:latin typeface="+mj-lt"/>
        <a:ea typeface="+mj-ea"/>
        <a:cs typeface="+mj-cs"/>
        <a:sym typeface="Calibri"/>
      </a:defRPr>
    </a:lvl3pPr>
    <a:lvl4pPr indent="685800" latinLnBrk="0">
      <a:spcBef>
        <a:spcPts val="400"/>
      </a:spcBef>
      <a:defRPr sz="1200">
        <a:latin typeface="+mj-lt"/>
        <a:ea typeface="+mj-ea"/>
        <a:cs typeface="+mj-cs"/>
        <a:sym typeface="Calibri"/>
      </a:defRPr>
    </a:lvl4pPr>
    <a:lvl5pPr indent="914400" latinLnBrk="0">
      <a:spcBef>
        <a:spcPts val="400"/>
      </a:spcBef>
      <a:defRPr sz="1200">
        <a:latin typeface="+mj-lt"/>
        <a:ea typeface="+mj-ea"/>
        <a:cs typeface="+mj-cs"/>
        <a:sym typeface="Calibri"/>
      </a:defRPr>
    </a:lvl5pPr>
    <a:lvl6pPr indent="1143000" latinLnBrk="0">
      <a:spcBef>
        <a:spcPts val="400"/>
      </a:spcBef>
      <a:defRPr sz="1200">
        <a:latin typeface="+mj-lt"/>
        <a:ea typeface="+mj-ea"/>
        <a:cs typeface="+mj-cs"/>
        <a:sym typeface="Calibri"/>
      </a:defRPr>
    </a:lvl6pPr>
    <a:lvl7pPr indent="1371600" latinLnBrk="0">
      <a:spcBef>
        <a:spcPts val="400"/>
      </a:spcBef>
      <a:defRPr sz="1200">
        <a:latin typeface="+mj-lt"/>
        <a:ea typeface="+mj-ea"/>
        <a:cs typeface="+mj-cs"/>
        <a:sym typeface="Calibri"/>
      </a:defRPr>
    </a:lvl7pPr>
    <a:lvl8pPr indent="1600200" latinLnBrk="0">
      <a:spcBef>
        <a:spcPts val="400"/>
      </a:spcBef>
      <a:defRPr sz="1200">
        <a:latin typeface="+mj-lt"/>
        <a:ea typeface="+mj-ea"/>
        <a:cs typeface="+mj-cs"/>
        <a:sym typeface="Calibri"/>
      </a:defRPr>
    </a:lvl8pPr>
    <a:lvl9pPr indent="1828800" latinLnBrk="0">
      <a:spcBef>
        <a:spcPts val="400"/>
      </a:spcBef>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documents.worldbank.org/curated/en/612341468147856529/People-pathogens-and-our-planet-the-economics-of-one-health" TargetMode="External"/><Relationship Id="rId2" Type="http://schemas.openxmlformats.org/officeDocument/2006/relationships/slide" Target="../slides/slide16.xml"/><Relationship Id="rId1" Type="http://schemas.openxmlformats.org/officeDocument/2006/relationships/notesMaster" Target="../notesMasters/notesMaster1.xml"/><Relationship Id="rId4" Type="http://schemas.openxmlformats.org/officeDocument/2006/relationships/hyperlink" Target="https://scholar.google.com/scholar_lookup?title=People,+pathogens+and+our+planet:+the+economics+of+one+health&amp;publication_year=2012&amp;" TargetMode="Externa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a:p>
        </p:txBody>
      </p:sp>
    </p:spTree>
    <p:extLst>
      <p:ext uri="{BB962C8B-B14F-4D97-AF65-F5344CB8AC3E}">
        <p14:creationId xmlns:p14="http://schemas.microsoft.com/office/powerpoint/2010/main" val="9542062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defRPr b="1" u="sng"/>
            </a:pPr>
            <a:r>
              <a:t>D'après d'anciens participants au programme de bourse sur la gestion des urgences de santé publique, les principales difficultés sont les suivantes :</a:t>
            </a:r>
          </a:p>
          <a:p>
            <a:endParaRPr b="1" u="sng"/>
          </a:p>
          <a:p>
            <a:pPr algn="l" rtl="0" fontAlgn="base">
              <a:defRPr>
                <a:solidFill>
                  <a:srgbClr val="000000"/>
                </a:solidFill>
                <a:effectLst/>
                <a:latin typeface="Tenorite" panose="00000500000000000000" pitchFamily="2" charset="0"/>
              </a:defRPr>
            </a:pPr>
            <a:r>
              <a:t>Financement : 75 %</a:t>
            </a:r>
            <a:endParaRPr b="0" i="0">
              <a:solidFill>
                <a:srgbClr val="000000"/>
              </a:solidFill>
              <a:effectLst/>
            </a:endParaRPr>
          </a:p>
          <a:p>
            <a:pPr algn="l" rtl="0" fontAlgn="base">
              <a:defRPr>
                <a:solidFill>
                  <a:srgbClr val="000000"/>
                </a:solidFill>
                <a:effectLst/>
              </a:defRPr>
            </a:pPr>
            <a:r>
              <a:rPr>
                <a:latin typeface="Tenorite" panose="00000500000000000000" pitchFamily="2" charset="0"/>
              </a:rPr>
              <a:t>Rétention des gestionnaires des EIR </a:t>
            </a:r>
            <a:r>
              <a:rPr>
                <a:latin typeface="+mn-lt"/>
              </a:rPr>
              <a:t>: </a:t>
            </a:r>
            <a:r>
              <a:rPr>
                <a:latin typeface="Tenorite" panose="00000500000000000000" pitchFamily="2" charset="0"/>
              </a:rPr>
              <a:t>49 %</a:t>
            </a:r>
            <a:endParaRPr b="0" i="0">
              <a:solidFill>
                <a:srgbClr val="000000"/>
              </a:solidFill>
              <a:effectLst/>
            </a:endParaRPr>
          </a:p>
          <a:p>
            <a:pPr algn="l" rtl="0" fontAlgn="base">
              <a:defRPr>
                <a:solidFill>
                  <a:srgbClr val="000000"/>
                </a:solidFill>
                <a:effectLst/>
              </a:defRPr>
            </a:pPr>
            <a:r>
              <a:rPr>
                <a:latin typeface="Tenorite" panose="00000500000000000000" pitchFamily="2" charset="0"/>
              </a:rPr>
              <a:t>Équipement nécessaire à la gestion des programmes et au déploiement </a:t>
            </a:r>
            <a:r>
              <a:rPr>
                <a:latin typeface="+mn-lt"/>
              </a:rPr>
              <a:t>: </a:t>
            </a:r>
            <a:r>
              <a:rPr>
                <a:latin typeface="Tenorite" panose="00000500000000000000" pitchFamily="2" charset="0"/>
              </a:rPr>
              <a:t>43 %</a:t>
            </a:r>
            <a:endParaRPr b="0" i="0">
              <a:solidFill>
                <a:srgbClr val="000000"/>
              </a:solidFill>
              <a:effectLst/>
            </a:endParaRPr>
          </a:p>
          <a:p>
            <a:pPr algn="l" rtl="0" fontAlgn="base">
              <a:defRPr>
                <a:solidFill>
                  <a:srgbClr val="000000"/>
                </a:solidFill>
                <a:effectLst/>
              </a:defRPr>
            </a:pPr>
            <a:r>
              <a:rPr>
                <a:latin typeface="Tenorite" panose="00000500000000000000" pitchFamily="2" charset="0"/>
              </a:rPr>
              <a:t>Ressources technologiques pour faciliter la gestion de la liste des membres de réserve </a:t>
            </a:r>
            <a:r>
              <a:rPr>
                <a:latin typeface="+mn-lt"/>
              </a:rPr>
              <a:t>: </a:t>
            </a:r>
            <a:r>
              <a:rPr>
                <a:latin typeface="Tenorite" panose="00000500000000000000" pitchFamily="2" charset="0"/>
              </a:rPr>
              <a:t>43 %</a:t>
            </a:r>
            <a:endParaRPr b="0" i="0">
              <a:solidFill>
                <a:srgbClr val="000000"/>
              </a:solidFill>
              <a:effectLst/>
            </a:endParaRPr>
          </a:p>
          <a:p>
            <a:endParaRPr b="0" i="0">
              <a:solidFill>
                <a:srgbClr val="000000"/>
              </a:solidFill>
              <a:effectLst/>
            </a:endParaRPr>
          </a:p>
          <a:p>
            <a:endParaRPr b="0" i="0">
              <a:solidFill>
                <a:srgbClr val="000000"/>
              </a:solidFill>
              <a:effectLst/>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pPr>
            <a:fld id="{A07CF708-7908-4EC2-9622-DEC2116AF97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pPr>
              <a:t>12</a:t>
            </a:fld>
            <a:endParaRPr kumimoji="0" sz="1200" b="0" i="0" u="none" strike="noStrike" kern="1200" cap="none" normalizeH="0" baseline="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545811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pPr>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pPr>
            <a:fld id="{A07CF708-7908-4EC2-9622-DEC2116AF97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pPr>
              <a:t>13</a:t>
            </a:fld>
            <a:endParaRPr kumimoji="0" sz="1200" b="0" i="0" u="none" strike="noStrike" kern="1200" cap="none" normalizeH="0" baseline="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620581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t>Nous allons vous guider pour que vous puissiez aborder ces cinq étapes lorsque vous envisagerez de mettre en œuvre ou d'apporter des changements à un programme d'intervention rapide. </a:t>
            </a:r>
          </a:p>
          <a:p>
            <a:r>
              <a:t>Source : https://online.hbs.edu/blog/post/change-management-process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pPr>
            <a:fld id="{A07CF708-7908-4EC2-9622-DEC2116AF97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pPr>
              <a:t>14</a:t>
            </a:fld>
            <a:endParaRPr kumimoji="0" sz="1200" b="0" i="0" u="none" strike="noStrike" kern="1200" cap="none" normalizeH="0" baseline="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559606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t>La première étape du processus consiste à déterminer la nécessité d'un changement. Pour cela, réfléchissez aux raisons pour lesquelles le projet est nécessaire, aux avantages qu'il apportera et à la manière dont il améliorera les processus et procédures existants en matière de préparation et d'intervention aux situations d'urgence.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pPr>
            <a:fld id="{A07CF708-7908-4EC2-9622-DEC2116AF97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pPr>
              <a:t>15</a:t>
            </a:fld>
            <a:endParaRPr kumimoji="0" sz="1200" b="0" i="0" u="none" strike="noStrike" kern="1200" cap="none" normalizeH="0" baseline="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03539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t>Délais – délais d'intervention plus rapides, ce qui est critique en cas de flambées épidémiques ou de catastrophes naturelles (7-1-7)</a:t>
            </a:r>
          </a:p>
          <a:p>
            <a:r>
              <a:t>Efficacité – trouver le « bon » personnel, ayant les compétences « pertinentes ».</a:t>
            </a:r>
          </a:p>
          <a:p>
            <a:r>
              <a:t>Économies – la préparation est moins onéreuse que l'intervention – retour sur investissement de 25-88 % – et favorise la résilience économique lorsquʼil faut faire face aux problèmes de santé publique. Et le coût de mise en place d'une EIR est minimisé. </a:t>
            </a:r>
            <a:br/>
            <a:r>
              <a:t>Et l'aspect le plus important, la santé de la population – des interventions plus rapides et efficaces qui atténuent les effets des problèmes de santé publique sur la population – cʼest pour cela que nous sommes ici. </a:t>
            </a:r>
            <a:br/>
            <a:br/>
            <a:r>
              <a:rPr>
                <a:solidFill>
                  <a:srgbClr val="212121"/>
                </a:solidFill>
                <a:effectLst/>
                <a:latin typeface="Cambria" panose="02040503050406030204" pitchFamily="18" charset="0"/>
              </a:rPr>
              <a:t>6. Banque mondiale, </a:t>
            </a:r>
            <a:r>
              <a:rPr i="1" dirty="0"/>
              <a:t>People, pathogens and our planet:</a:t>
            </a:r>
            <a:r>
              <a:rPr dirty="0"/>
              <a:t> </a:t>
            </a:r>
            <a:r>
              <a:rPr i="1" dirty="0"/>
              <a:t>the economics of one health</a:t>
            </a:r>
            <a:r>
              <a:rPr>
                <a:solidFill>
                  <a:srgbClr val="212121"/>
                </a:solidFill>
                <a:effectLst/>
                <a:latin typeface="Cambria" panose="02040503050406030204" pitchFamily="18" charset="0"/>
              </a:rPr>
              <a:t>, Washington. 2012. </a:t>
            </a:r>
            <a:r>
              <a:rPr u="sng">
                <a:solidFill>
                  <a:srgbClr val="376FAA"/>
                </a:solidFill>
                <a:effectLst/>
                <a:latin typeface="Cambria" panose="02040503050406030204" pitchFamily="18" charset="0"/>
                <a:hlinkClick r:id="rId3"/>
              </a:rPr>
              <a:t>http://documents.worldbank.org/curated/en/612341468147856529/People-pathogens-and-our-planet-the-economics-of-one-health</a:t>
            </a:r>
            <a:r>
              <a:rPr>
                <a:solidFill>
                  <a:srgbClr val="212121"/>
                </a:solidFill>
                <a:effectLst/>
                <a:latin typeface="Cambria" panose="02040503050406030204" pitchFamily="18" charset="0"/>
              </a:rPr>
              <a:t> [</a:t>
            </a:r>
            <a:r>
              <a:rPr u="sng">
                <a:solidFill>
                  <a:srgbClr val="376FAA"/>
                </a:solidFill>
                <a:effectLst/>
                <a:latin typeface="Cambria" panose="02040503050406030204" pitchFamily="18" charset="0"/>
                <a:hlinkClick r:id="rId4"/>
              </a:rPr>
              <a:t>Google Scholar</a:t>
            </a:r>
            <a:r>
              <a:rPr>
                <a:solidFill>
                  <a:srgbClr val="212121"/>
                </a:solidFill>
                <a:effectLst/>
                <a:latin typeface="Cambria" panose="02040503050406030204" pitchFamily="18" charset="0"/>
              </a:rPr>
              <a:t>]</a:t>
            </a:r>
          </a:p>
          <a:p>
            <a:endParaRPr>
              <a:solidFill>
                <a:srgbClr val="212121"/>
              </a:solidFill>
              <a:effectLst/>
              <a:latin typeface="Cambria" panose="02040503050406030204" pitchFamily="18"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pPr>
            <a:fld id="{5453BCBB-7C5F-48D7-8864-E915D902906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Helvetica"/>
                <a:sym typeface="Calibri"/>
              </a:rPr>
              <a:pPr marL="0" marR="0" lvl="0" indent="0" algn="r" defTabSz="914400" rtl="0" eaLnBrk="1" fontAlgn="auto" latinLnBrk="0" hangingPunct="1">
                <a:lnSpc>
                  <a:spcPct val="100000"/>
                </a:lnSpc>
                <a:spcBef>
                  <a:spcPts val="0"/>
                </a:spcBef>
                <a:spcAft>
                  <a:spcPts val="0"/>
                </a:spcAft>
                <a:buClrTx/>
                <a:buSzTx/>
                <a:buFontTx/>
                <a:buNone/>
                <a:tabLst/>
              </a:pPr>
              <a:t>16</a:t>
            </a:fld>
            <a:endParaRPr kumimoji="0" sz="1200" b="0" i="0" u="none" strike="noStrike" kern="1200" cap="none" normalizeH="0" baseline="0">
              <a:ln>
                <a:noFill/>
              </a:ln>
              <a:solidFill>
                <a:prstClr val="black"/>
              </a:solidFill>
              <a:effectLst/>
              <a:uLnTx/>
              <a:uFillTx/>
              <a:latin typeface="Calibri" panose="020F0502020204030204"/>
              <a:ea typeface="+mn-ea"/>
              <a:cs typeface="Helvetica"/>
              <a:sym typeface="Calibri"/>
            </a:endParaRPr>
          </a:p>
        </p:txBody>
      </p:sp>
    </p:spTree>
    <p:extLst>
      <p:ext uri="{BB962C8B-B14F-4D97-AF65-F5344CB8AC3E}">
        <p14:creationId xmlns:p14="http://schemas.microsoft.com/office/powerpoint/2010/main" val="38671762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algn="l">
              <a:spcBef>
                <a:spcPts val="0"/>
              </a:spcBef>
            </a:pPr>
            <a:r>
              <a:t>L'animateur pose la question suivante : </a:t>
            </a:r>
            <a:r>
              <a:rPr b="1"/>
              <a:t>Pourquoi le Ministère de la santé a-t-il besoin d'un programme d'intervention rapide ?</a:t>
            </a:r>
          </a:p>
          <a:p>
            <a:pPr algn="l">
              <a:spcBef>
                <a:spcPts val="0"/>
              </a:spcBef>
            </a:pPr>
            <a:r>
              <a:t>Les participants recensent les insuffisances et les difficultés du Ministère de la santé du pays qui peuvent être surmontées grâce à la mise en place d'un programme d'intervention rapide.</a:t>
            </a:r>
          </a:p>
          <a:p>
            <a:pPr algn="l">
              <a:spcBef>
                <a:spcPts val="0"/>
              </a:spcBef>
            </a:pPr>
            <a:r>
              <a:t>L'animateur écrit les réponses sur un tableau à feuilles mobiles et conduit le débat.</a:t>
            </a:r>
          </a:p>
          <a:p>
            <a:pPr algn="l">
              <a:spcBef>
                <a:spcPts val="0"/>
              </a:spcBef>
            </a:pPr>
            <a:r>
              <a:t>L'animateur résume ensuite les éléments clés du débat.</a:t>
            </a:r>
          </a:p>
          <a:p>
            <a:endParaRPr/>
          </a:p>
        </p:txBody>
      </p:sp>
    </p:spTree>
    <p:extLst>
      <p:ext uri="{BB962C8B-B14F-4D97-AF65-F5344CB8AC3E}">
        <p14:creationId xmlns:p14="http://schemas.microsoft.com/office/powerpoint/2010/main" val="14262219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algn="l">
              <a:spcBef>
                <a:spcPts val="0"/>
              </a:spcBef>
            </a:pPr>
            <a:r>
              <a:t>L'animateur pose la question suivante : </a:t>
            </a:r>
            <a:r>
              <a:rPr b="1"/>
              <a:t>Quels sont les avantages que le programme d'intervention rapide est censé apporter ?</a:t>
            </a:r>
            <a:br>
              <a:rPr b="1"/>
            </a:br>
            <a:r>
              <a:t>L'animateur écrit les réponses sur un tableau à feuilles mobiles et conduit le débat. </a:t>
            </a:r>
          </a:p>
          <a:p>
            <a:pPr algn="l">
              <a:spcBef>
                <a:spcPts val="0"/>
              </a:spcBef>
            </a:pPr>
            <a:r>
              <a:t>À l'issue du débat, l'animateur en fournit un résumé et précise que la mise en place d'un programme d'intervention rapide contribue au renforcement des capacités en matière de préparation et de riposte aux situations d'urgence sanitaire conformément au RSI. Le programme d'intervention rapide permet de disposer d'équipes multidisciplinaires, formées et équipées pour faire face aux situations d'urgence, et en mesure de se déployer rapidement afin d’intervenir efficacement en cas d’urgence de santé publique, en coordination avec d’autres interventions.</a:t>
            </a:r>
          </a:p>
          <a:p>
            <a:endParaRPr/>
          </a:p>
        </p:txBody>
      </p:sp>
    </p:spTree>
    <p:extLst>
      <p:ext uri="{BB962C8B-B14F-4D97-AF65-F5344CB8AC3E}">
        <p14:creationId xmlns:p14="http://schemas.microsoft.com/office/powerpoint/2010/main" val="22268550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defRPr sz="4800"/>
            </a:pPr>
            <a:r>
              <a:t>Une fois que vous avez signalé la nécessité d'apporter un changement, vous devez déterminer quelles sont les parties prenantes concernées, en interne ou en externe, par l'élaboration ou la modification du programme d'intervention rapide. Votre stratégie de communication tient compte des parties prenantes que vous souhaitez associer au projet, du moment où vous souhaitez leur participation et des parties prenantes que vous ne souhaitez pas impliquer.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pPr>
            <a:fld id="{A07CF708-7908-4EC2-9622-DEC2116AF97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pPr>
              <a:t>21</a:t>
            </a:fld>
            <a:endParaRPr kumimoji="0" sz="1200" b="0" i="0" u="none" strike="noStrike" kern="1200" cap="none" normalizeH="0" baseline="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968838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571500" marR="0" lvl="0" indent="-5715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kern="1200">
                <a:ln>
                  <a:noFill/>
                </a:ln>
                <a:solidFill>
                  <a:srgbClr val="000000"/>
                </a:solidFill>
                <a:effectLst/>
                <a:uLnTx/>
                <a:uFillTx/>
                <a:latin typeface="Tenorite"/>
                <a:ea typeface="+mn-ea"/>
                <a:cs typeface="+mn-cs"/>
              </a:defRPr>
            </a:pPr>
            <a:r>
              <a:t>Faites en sorte que les parties prenantes concernées par le programme d'intervention rapide comprennent la nécessité du changement. </a:t>
            </a:r>
          </a:p>
          <a:p>
            <a:pPr marL="571500" marR="0" lvl="0" indent="-5715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kern="1200">
                <a:ln>
                  <a:noFill/>
                </a:ln>
                <a:solidFill>
                  <a:srgbClr val="000000"/>
                </a:solidFill>
                <a:effectLst/>
                <a:uLnTx/>
                <a:uFillTx/>
                <a:latin typeface="Tenorite"/>
                <a:ea typeface="+mn-ea"/>
                <a:cs typeface="+mn-cs"/>
              </a:defRPr>
            </a:pPr>
            <a:r>
              <a:t>Les parties prenantes comprennent-elles que le programme d'intervention rapide est nécessaire pour résoudre un problème ou qu'elles pourront en tirer parti ? </a:t>
            </a:r>
          </a:p>
          <a:p>
            <a:endParaRPr/>
          </a:p>
        </p:txBody>
      </p:sp>
    </p:spTree>
    <p:extLst>
      <p:ext uri="{BB962C8B-B14F-4D97-AF65-F5344CB8AC3E}">
        <p14:creationId xmlns:p14="http://schemas.microsoft.com/office/powerpoint/2010/main" val="36536878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pPr>
            <a:fld id="{A07CF708-7908-4EC2-9622-DEC2116AF97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pPr>
              <a:t>23</a:t>
            </a:fld>
            <a:endParaRPr kumimoji="0" sz="1200" b="0" i="0" u="none" strike="noStrike" kern="1200" cap="none" normalizeH="0" baseline="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32580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4" name="Shape 574"/>
          <p:cNvSpPr>
            <a:spLocks noGrp="1" noRot="1" noChangeAspect="1"/>
          </p:cNvSpPr>
          <p:nvPr>
            <p:ph type="sldImg"/>
          </p:nvPr>
        </p:nvSpPr>
        <p:spPr>
          <a:xfrm>
            <a:off x="381000" y="685800"/>
            <a:ext cx="6096000" cy="3429000"/>
          </a:xfrm>
          <a:prstGeom prst="rect">
            <a:avLst/>
          </a:prstGeom>
        </p:spPr>
        <p:txBody>
          <a:bodyPr/>
          <a:lstStyle/>
          <a:p>
            <a:endParaRPr/>
          </a:p>
        </p:txBody>
      </p:sp>
      <p:sp>
        <p:nvSpPr>
          <p:cNvPr id="575" name="Shape 575"/>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38919802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pPr>
            <a:fld id="{A07CF708-7908-4EC2-9622-DEC2116AF97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pPr>
              <a:t>24</a:t>
            </a:fld>
            <a:endParaRPr kumimoji="0" sz="1200" b="0" i="0" u="none" strike="noStrike" kern="1200" cap="none" normalizeH="0" baseline="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862283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pPr>
            <a:fld id="{A07CF708-7908-4EC2-9622-DEC2116AF97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pPr>
              <a:t>25</a:t>
            </a:fld>
            <a:endParaRPr kumimoji="0" sz="1200" b="0" i="0" u="none" strike="noStrike" kern="1200" cap="none" normalizeH="0" baseline="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833723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pPr>
            <a:fld id="{A07CF708-7908-4EC2-9622-DEC2116AF97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pPr>
              <a:t>26</a:t>
            </a:fld>
            <a:endParaRPr kumimoji="0" sz="1200" b="0" i="0" u="none" strike="noStrike" kern="1200" cap="none" normalizeH="0" baseline="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92750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pPr>
            <a:fld id="{A07CF708-7908-4EC2-9622-DEC2116AF97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pPr>
              <a:t>27</a:t>
            </a:fld>
            <a:endParaRPr kumimoji="0" sz="1200" b="0" i="0" u="none" strike="noStrike" kern="1200" cap="none" normalizeH="0" baseline="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516700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pPr>
            <a:fld id="{A07CF708-7908-4EC2-9622-DEC2116AF97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pPr>
              <a:t>28</a:t>
            </a:fld>
            <a:endParaRPr kumimoji="0" sz="1200" b="0" i="0" u="none" strike="noStrike" kern="1200" cap="none" normalizeH="0" baseline="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070103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 name="Shape 625"/>
          <p:cNvSpPr>
            <a:spLocks noGrp="1" noRot="1" noChangeAspect="1"/>
          </p:cNvSpPr>
          <p:nvPr>
            <p:ph type="sldImg"/>
          </p:nvPr>
        </p:nvSpPr>
        <p:spPr>
          <a:xfrm>
            <a:off x="381000" y="685800"/>
            <a:ext cx="6096000" cy="3429000"/>
          </a:xfrm>
          <a:prstGeom prst="rect">
            <a:avLst/>
          </a:prstGeom>
        </p:spPr>
        <p:txBody>
          <a:bodyPr/>
          <a:lstStyle/>
          <a:p>
            <a:endParaRPr/>
          </a:p>
        </p:txBody>
      </p:sp>
      <p:sp>
        <p:nvSpPr>
          <p:cNvPr id="626" name="Shape 626"/>
          <p:cNvSpPr>
            <a:spLocks noGrp="1"/>
          </p:cNvSpPr>
          <p:nvPr>
            <p:ph type="body" sz="quarter" idx="1"/>
          </p:nvPr>
        </p:nvSpPr>
        <p:spPr>
          <a:prstGeom prst="rect">
            <a:avLst/>
          </a:prstGeom>
        </p:spPr>
        <p:txBody>
          <a:bodyPr/>
          <a:lstStyle>
            <a:lvl1pPr>
              <a:spcBef>
                <a:spcPts val="0"/>
              </a:spcBef>
            </a:lvl1pPr>
          </a:lstStyle>
          <a:p>
            <a:endParaRPr>
              <a:solidFill>
                <a:srgbClr val="000000"/>
              </a:solidFill>
              <a:latin typeface="Calibri"/>
              <a:cs typeface="Calibri"/>
            </a:endParaRPr>
          </a:p>
        </p:txBody>
      </p:sp>
    </p:spTree>
    <p:extLst>
      <p:ext uri="{BB962C8B-B14F-4D97-AF65-F5344CB8AC3E}">
        <p14:creationId xmlns:p14="http://schemas.microsoft.com/office/powerpoint/2010/main" val="210017316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a:lstStyle/>
          <a:p>
            <a:endParaRPr/>
          </a:p>
        </p:txBody>
      </p:sp>
      <p:sp>
        <p:nvSpPr>
          <p:cNvPr id="633" name="Shape 633"/>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46077410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pPr marL="0" marR="0" lvl="0" indent="0" defTabSz="914400" eaLnBrk="1" fontAlgn="auto" latinLnBrk="0" hangingPunct="1">
              <a:lnSpc>
                <a:spcPct val="100000"/>
              </a:lnSpc>
              <a:spcBef>
                <a:spcPts val="400"/>
              </a:spcBef>
              <a:spcAft>
                <a:spcPts val="0"/>
              </a:spcAft>
              <a:buClrTx/>
              <a:buSzTx/>
              <a:buFontTx/>
              <a:buNone/>
              <a:tabLst/>
            </a:pPr>
            <a:r>
              <a:rPr dirty="0" err="1"/>
              <a:t>Cette</a:t>
            </a:r>
            <a:r>
              <a:rPr dirty="0"/>
              <a:t> diapositive </a:t>
            </a:r>
            <a:r>
              <a:rPr dirty="0" err="1"/>
              <a:t>présente</a:t>
            </a:r>
            <a:r>
              <a:rPr dirty="0"/>
              <a:t> les </a:t>
            </a:r>
            <a:r>
              <a:rPr dirty="0" err="1"/>
              <a:t>différentes</a:t>
            </a:r>
            <a:r>
              <a:rPr dirty="0"/>
              <a:t> phases/</a:t>
            </a:r>
            <a:r>
              <a:rPr dirty="0" err="1"/>
              <a:t>activités</a:t>
            </a:r>
            <a:r>
              <a:rPr dirty="0"/>
              <a:t> d'un </a:t>
            </a:r>
            <a:r>
              <a:rPr dirty="0" err="1"/>
              <a:t>programme</a:t>
            </a:r>
            <a:r>
              <a:rPr dirty="0"/>
              <a:t> </a:t>
            </a:r>
            <a:r>
              <a:rPr dirty="0" err="1"/>
              <a:t>d'intervention</a:t>
            </a:r>
            <a:r>
              <a:rPr dirty="0"/>
              <a:t> </a:t>
            </a:r>
            <a:r>
              <a:rPr dirty="0" err="1"/>
              <a:t>rapide</a:t>
            </a:r>
            <a:r>
              <a:rPr dirty="0"/>
              <a:t>. Il faut </a:t>
            </a:r>
            <a:r>
              <a:rPr dirty="0" err="1"/>
              <a:t>toujours</a:t>
            </a:r>
            <a:r>
              <a:rPr dirty="0"/>
              <a:t> commencer par </a:t>
            </a:r>
            <a:r>
              <a:rPr dirty="0" err="1"/>
              <a:t>l’évaluation</a:t>
            </a:r>
            <a:r>
              <a:rPr dirty="0"/>
              <a:t> des </a:t>
            </a:r>
            <a:r>
              <a:rPr dirty="0" err="1"/>
              <a:t>capacités</a:t>
            </a:r>
            <a:r>
              <a:rPr dirty="0"/>
              <a:t> </a:t>
            </a:r>
            <a:r>
              <a:rPr dirty="0" err="1"/>
              <a:t>d’intervention</a:t>
            </a:r>
            <a:r>
              <a:rPr dirty="0"/>
              <a:t>. À </a:t>
            </a:r>
            <a:r>
              <a:rPr dirty="0" err="1"/>
              <a:t>partir</a:t>
            </a:r>
            <a:r>
              <a:rPr dirty="0"/>
              <a:t> de </a:t>
            </a:r>
            <a:r>
              <a:rPr dirty="0" err="1"/>
              <a:t>ce</a:t>
            </a:r>
            <a:r>
              <a:rPr dirty="0"/>
              <a:t> qui </a:t>
            </a:r>
            <a:r>
              <a:rPr dirty="0" err="1"/>
              <a:t>existe</a:t>
            </a:r>
            <a:r>
              <a:rPr dirty="0"/>
              <a:t> et de </a:t>
            </a:r>
            <a:r>
              <a:rPr dirty="0" err="1"/>
              <a:t>ce</a:t>
            </a:r>
            <a:r>
              <a:rPr dirty="0"/>
              <a:t> qui </a:t>
            </a:r>
            <a:r>
              <a:rPr dirty="0" err="1"/>
              <a:t>n'existe</a:t>
            </a:r>
            <a:r>
              <a:rPr dirty="0"/>
              <a:t> pas dans le pays – Grâce à la formation à la gestion des EIR et à </a:t>
            </a:r>
            <a:r>
              <a:rPr dirty="0" err="1"/>
              <a:t>l'atelier</a:t>
            </a:r>
            <a:r>
              <a:rPr dirty="0"/>
              <a:t> sur </a:t>
            </a:r>
            <a:r>
              <a:rPr dirty="0" err="1"/>
              <a:t>l'élaboration</a:t>
            </a:r>
            <a:r>
              <a:rPr dirty="0"/>
              <a:t> de POS </a:t>
            </a:r>
            <a:r>
              <a:rPr dirty="0" err="1"/>
              <a:t>applicables</a:t>
            </a:r>
            <a:r>
              <a:rPr dirty="0"/>
              <a:t> aux EIR, les nouveaux </a:t>
            </a:r>
            <a:r>
              <a:rPr dirty="0" err="1"/>
              <a:t>gestionnaires</a:t>
            </a:r>
            <a:r>
              <a:rPr dirty="0"/>
              <a:t> des EIR </a:t>
            </a:r>
            <a:r>
              <a:rPr dirty="0" err="1"/>
              <a:t>disposent</a:t>
            </a:r>
            <a:r>
              <a:rPr dirty="0"/>
              <a:t> </a:t>
            </a:r>
            <a:r>
              <a:rPr dirty="0" err="1"/>
              <a:t>d’informations</a:t>
            </a:r>
            <a:r>
              <a:rPr dirty="0"/>
              <a:t> qui </a:t>
            </a:r>
            <a:r>
              <a:rPr dirty="0" err="1"/>
              <a:t>leur</a:t>
            </a:r>
            <a:r>
              <a:rPr dirty="0"/>
              <a:t> </a:t>
            </a:r>
            <a:r>
              <a:rPr dirty="0" err="1"/>
              <a:t>permettent</a:t>
            </a:r>
            <a:r>
              <a:rPr dirty="0"/>
              <a:t> de </a:t>
            </a:r>
            <a:r>
              <a:rPr dirty="0" err="1"/>
              <a:t>mettre</a:t>
            </a:r>
            <a:r>
              <a:rPr dirty="0"/>
              <a:t> au point un </a:t>
            </a:r>
            <a:r>
              <a:rPr dirty="0" err="1"/>
              <a:t>programme</a:t>
            </a:r>
            <a:r>
              <a:rPr dirty="0"/>
              <a:t> </a:t>
            </a:r>
            <a:r>
              <a:rPr dirty="0" err="1"/>
              <a:t>en</a:t>
            </a:r>
            <a:r>
              <a:rPr dirty="0"/>
              <a:t> </a:t>
            </a:r>
            <a:r>
              <a:rPr dirty="0" err="1"/>
              <a:t>s'appuyant</a:t>
            </a:r>
            <a:r>
              <a:rPr dirty="0"/>
              <a:t> sur des POS. Pour </a:t>
            </a:r>
            <a:r>
              <a:rPr dirty="0" err="1"/>
              <a:t>pérenniser</a:t>
            </a:r>
            <a:r>
              <a:rPr dirty="0"/>
              <a:t> le </a:t>
            </a:r>
            <a:r>
              <a:rPr dirty="0" err="1"/>
              <a:t>programme</a:t>
            </a:r>
            <a:r>
              <a:rPr dirty="0"/>
              <a:t> et </a:t>
            </a:r>
            <a:r>
              <a:rPr dirty="0" err="1"/>
              <a:t>en</a:t>
            </a:r>
            <a:r>
              <a:rPr dirty="0"/>
              <a:t> assurer le </a:t>
            </a:r>
            <a:r>
              <a:rPr dirty="0" err="1"/>
              <a:t>suivi</a:t>
            </a:r>
            <a:r>
              <a:rPr dirty="0"/>
              <a:t>, il </a:t>
            </a:r>
            <a:r>
              <a:rPr dirty="0" err="1"/>
              <a:t>convient</a:t>
            </a:r>
            <a:r>
              <a:rPr dirty="0"/>
              <a:t> de </a:t>
            </a:r>
            <a:r>
              <a:rPr dirty="0" err="1"/>
              <a:t>mettre</a:t>
            </a:r>
            <a:r>
              <a:rPr dirty="0"/>
              <a:t> au point </a:t>
            </a:r>
            <a:r>
              <a:rPr dirty="0" err="1"/>
              <a:t>une</a:t>
            </a:r>
            <a:r>
              <a:rPr dirty="0"/>
              <a:t> base de données relative aux EIR, </a:t>
            </a:r>
            <a:r>
              <a:rPr dirty="0" err="1"/>
              <a:t>souvent</a:t>
            </a:r>
            <a:r>
              <a:rPr dirty="0"/>
              <a:t> à </a:t>
            </a:r>
            <a:r>
              <a:rPr dirty="0" err="1"/>
              <a:t>l'aide</a:t>
            </a:r>
            <a:r>
              <a:rPr dirty="0"/>
              <a:t> de </a:t>
            </a:r>
            <a:r>
              <a:rPr dirty="0" err="1"/>
              <a:t>plateformes</a:t>
            </a:r>
            <a:r>
              <a:rPr dirty="0"/>
              <a:t> à sources ouvertes, </a:t>
            </a:r>
            <a:r>
              <a:rPr dirty="0" err="1"/>
              <a:t>comme</a:t>
            </a:r>
            <a:r>
              <a:rPr dirty="0"/>
              <a:t> les </a:t>
            </a:r>
            <a:r>
              <a:rPr dirty="0" err="1"/>
              <a:t>formulaires</a:t>
            </a:r>
            <a:r>
              <a:rPr dirty="0"/>
              <a:t> de Google, </a:t>
            </a:r>
            <a:r>
              <a:rPr dirty="0" err="1"/>
              <a:t>ou</a:t>
            </a:r>
            <a:r>
              <a:rPr dirty="0"/>
              <a:t> de tableaux Excel. </a:t>
            </a:r>
            <a:r>
              <a:rPr dirty="0" err="1"/>
              <a:t>Viennent</a:t>
            </a:r>
            <a:r>
              <a:rPr dirty="0"/>
              <a:t> ensuite la dotation </a:t>
            </a:r>
            <a:r>
              <a:rPr dirty="0" err="1"/>
              <a:t>en</a:t>
            </a:r>
            <a:r>
              <a:rPr dirty="0"/>
              <a:t> personnel du </a:t>
            </a:r>
            <a:r>
              <a:rPr dirty="0" err="1"/>
              <a:t>programme</a:t>
            </a:r>
            <a:r>
              <a:rPr dirty="0"/>
              <a:t> et la constitution de la </a:t>
            </a:r>
            <a:r>
              <a:rPr dirty="0" err="1"/>
              <a:t>liste</a:t>
            </a:r>
            <a:r>
              <a:rPr dirty="0"/>
              <a:t> des </a:t>
            </a:r>
            <a:r>
              <a:rPr dirty="0" err="1"/>
              <a:t>membres</a:t>
            </a:r>
            <a:r>
              <a:rPr dirty="0"/>
              <a:t> de </a:t>
            </a:r>
            <a:r>
              <a:rPr dirty="0" err="1"/>
              <a:t>réserve</a:t>
            </a:r>
            <a:r>
              <a:rPr dirty="0"/>
              <a:t>, </a:t>
            </a:r>
            <a:r>
              <a:rPr dirty="0" err="1"/>
              <a:t>ainsi</a:t>
            </a:r>
            <a:r>
              <a:rPr dirty="0"/>
              <a:t> que la formation des nouveaux </a:t>
            </a:r>
            <a:r>
              <a:rPr dirty="0" err="1"/>
              <a:t>membres</a:t>
            </a:r>
            <a:r>
              <a:rPr dirty="0"/>
              <a:t> des EIR. Six à </a:t>
            </a:r>
            <a:r>
              <a:rPr dirty="0" err="1"/>
              <a:t>douze</a:t>
            </a:r>
            <a:r>
              <a:rPr dirty="0"/>
              <a:t> </a:t>
            </a:r>
            <a:r>
              <a:rPr dirty="0" err="1"/>
              <a:t>mois</a:t>
            </a:r>
            <a:r>
              <a:rPr dirty="0"/>
              <a:t> plus tard, il </a:t>
            </a:r>
            <a:r>
              <a:rPr dirty="0" err="1"/>
              <a:t>est</a:t>
            </a:r>
            <a:r>
              <a:rPr dirty="0"/>
              <a:t> possible </a:t>
            </a:r>
            <a:r>
              <a:rPr dirty="0" err="1"/>
              <a:t>dʼenvisager</a:t>
            </a:r>
            <a:r>
              <a:rPr dirty="0"/>
              <a:t> un examen du </a:t>
            </a:r>
            <a:r>
              <a:rPr dirty="0" err="1"/>
              <a:t>programme</a:t>
            </a:r>
            <a:r>
              <a:rPr dirty="0"/>
              <a:t> </a:t>
            </a:r>
            <a:r>
              <a:rPr dirty="0" err="1"/>
              <a:t>ou</a:t>
            </a:r>
            <a:r>
              <a:rPr dirty="0"/>
              <a:t> un </a:t>
            </a:r>
            <a:r>
              <a:rPr dirty="0" err="1"/>
              <a:t>exercice</a:t>
            </a:r>
            <a:r>
              <a:rPr dirty="0"/>
              <a:t> de simulation </a:t>
            </a:r>
            <a:r>
              <a:rPr dirty="0" err="1"/>
              <a:t>permettant</a:t>
            </a:r>
            <a:r>
              <a:rPr dirty="0"/>
              <a:t> </a:t>
            </a:r>
            <a:r>
              <a:rPr dirty="0" err="1"/>
              <a:t>d'évaluer</a:t>
            </a:r>
            <a:r>
              <a:rPr dirty="0"/>
              <a:t> son </a:t>
            </a:r>
            <a:r>
              <a:rPr dirty="0" err="1"/>
              <a:t>efficacité</a:t>
            </a:r>
            <a:r>
              <a:rPr dirty="0"/>
              <a:t>. </a:t>
            </a:r>
          </a:p>
        </p:txBody>
      </p:sp>
    </p:spTree>
    <p:extLst>
      <p:ext uri="{BB962C8B-B14F-4D97-AF65-F5344CB8AC3E}">
        <p14:creationId xmlns:p14="http://schemas.microsoft.com/office/powerpoint/2010/main" val="24093981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r>
              <a:t>D'après l'enquête menée par les CDC, les participants (56 personnes issues de 23 pays) ont relevé, entre autres facteurs principaux facilitant la mise en œuvre des programmes d'intervention rapide, le soutien de la direction et sa compréhension de l'importance de ces programmes, le fait de disposer de gestionnaires d'EIR et de personnel de renfort, le financement nécessaire aux activités des programmes, et l'existence de POS bien conçues. </a:t>
            </a:r>
          </a:p>
        </p:txBody>
      </p:sp>
    </p:spTree>
    <p:extLst>
      <p:ext uri="{BB962C8B-B14F-4D97-AF65-F5344CB8AC3E}">
        <p14:creationId xmlns:p14="http://schemas.microsoft.com/office/powerpoint/2010/main" val="240093446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r>
              <a:rPr dirty="0"/>
              <a:t>Les </a:t>
            </a:r>
            <a:r>
              <a:rPr dirty="0" err="1"/>
              <a:t>principaux</a:t>
            </a:r>
            <a:r>
              <a:rPr dirty="0"/>
              <a:t> obstacles à la mise </a:t>
            </a:r>
            <a:r>
              <a:rPr dirty="0" err="1"/>
              <a:t>en</a:t>
            </a:r>
            <a:r>
              <a:rPr dirty="0"/>
              <a:t> </a:t>
            </a:r>
            <a:r>
              <a:rPr dirty="0" err="1"/>
              <a:t>œuvre</a:t>
            </a:r>
            <a:r>
              <a:rPr dirty="0"/>
              <a:t> d'un programme </a:t>
            </a:r>
            <a:r>
              <a:rPr dirty="0" err="1"/>
              <a:t>d'intervention</a:t>
            </a:r>
            <a:r>
              <a:rPr dirty="0"/>
              <a:t> </a:t>
            </a:r>
            <a:r>
              <a:rPr dirty="0" err="1"/>
              <a:t>rapide</a:t>
            </a:r>
            <a:r>
              <a:rPr dirty="0"/>
              <a:t> </a:t>
            </a:r>
            <a:r>
              <a:rPr dirty="0" err="1"/>
              <a:t>sont</a:t>
            </a:r>
            <a:r>
              <a:rPr dirty="0"/>
              <a:t> le manque de fonds, </a:t>
            </a:r>
            <a:r>
              <a:rPr dirty="0" err="1"/>
              <a:t>l'incapacité</a:t>
            </a:r>
            <a:r>
              <a:rPr dirty="0"/>
              <a:t> à </a:t>
            </a:r>
            <a:r>
              <a:rPr dirty="0" err="1"/>
              <a:t>retenir</a:t>
            </a:r>
            <a:r>
              <a:rPr dirty="0"/>
              <a:t> les </a:t>
            </a:r>
            <a:r>
              <a:rPr dirty="0" err="1"/>
              <a:t>gestionnaires</a:t>
            </a:r>
            <a:r>
              <a:rPr dirty="0"/>
              <a:t> </a:t>
            </a:r>
            <a:r>
              <a:rPr dirty="0" err="1"/>
              <a:t>d'EIR</a:t>
            </a:r>
            <a:r>
              <a:rPr dirty="0"/>
              <a:t> et le manque </a:t>
            </a:r>
            <a:r>
              <a:rPr dirty="0" err="1"/>
              <a:t>d'équipements</a:t>
            </a:r>
            <a:r>
              <a:rPr dirty="0"/>
              <a:t> </a:t>
            </a:r>
            <a:r>
              <a:rPr dirty="0" err="1"/>
              <a:t>nécessaires</a:t>
            </a:r>
            <a:r>
              <a:rPr dirty="0"/>
              <a:t> à la gestion du programme et au </a:t>
            </a:r>
            <a:r>
              <a:rPr dirty="0" err="1"/>
              <a:t>déploiement</a:t>
            </a:r>
            <a:r>
              <a:rPr dirty="0"/>
              <a:t> des </a:t>
            </a:r>
            <a:r>
              <a:rPr dirty="0" err="1"/>
              <a:t>membres</a:t>
            </a:r>
            <a:r>
              <a:rPr dirty="0"/>
              <a:t> des EIR. </a:t>
            </a:r>
          </a:p>
        </p:txBody>
      </p:sp>
    </p:spTree>
    <p:extLst>
      <p:ext uri="{BB962C8B-B14F-4D97-AF65-F5344CB8AC3E}">
        <p14:creationId xmlns:p14="http://schemas.microsoft.com/office/powerpoint/2010/main" val="41381729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148774582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r>
              <a:t>Pour résumer, les cinq facteurs essentiels de l'établissement et de la mise en œuvre d'un programme sont les suivants :</a:t>
            </a:r>
          </a:p>
          <a:p>
            <a:pPr marL="0" marR="0" lvl="0" indent="0" algn="l" defTabSz="914400" rtl="0" eaLnBrk="1" fontAlgn="base" latinLnBrk="0" hangingPunct="1">
              <a:lnSpc>
                <a:spcPct val="100000"/>
              </a:lnSpc>
              <a:spcBef>
                <a:spcPct val="30000"/>
              </a:spcBef>
              <a:spcAft>
                <a:spcPct val="0"/>
              </a:spcAft>
              <a:buClrTx/>
              <a:buSzTx/>
              <a:buFontTx/>
              <a:buNone/>
              <a:tabLst/>
            </a:pPr>
            <a:r>
              <a:t>1. </a:t>
            </a:r>
            <a:r>
              <a:rPr>
                <a:ln>
                  <a:noFill/>
                </a:ln>
                <a:solidFill>
                  <a:prstClr val="black"/>
                </a:solidFill>
                <a:effectLst/>
                <a:uLnTx/>
                <a:uFillTx/>
                <a:latin typeface="Georgia Pro Light" panose="02040302050405020303" pitchFamily="18" charset="0"/>
              </a:rPr>
              <a:t>La direction doit comprendre et soutenir l'établissement et la mise en œuvre du programme d'intervention rapide</a:t>
            </a:r>
          </a:p>
          <a:p>
            <a:pPr marL="0" marR="0" lvl="0" indent="0" algn="l" defTabSz="914400" rtl="0" eaLnBrk="1" fontAlgn="base" latinLnBrk="0" hangingPunct="1">
              <a:lnSpc>
                <a:spcPct val="100000"/>
              </a:lnSpc>
              <a:spcBef>
                <a:spcPct val="30000"/>
              </a:spcBef>
              <a:spcAft>
                <a:spcPct val="0"/>
              </a:spcAft>
              <a:buClrTx/>
              <a:buSzTx/>
              <a:buFontTx/>
              <a:buNone/>
              <a:tabLst/>
            </a:pPr>
            <a:r>
              <a:t>2. </a:t>
            </a:r>
            <a:r>
              <a:rPr>
                <a:ln>
                  <a:noFill/>
                </a:ln>
                <a:solidFill>
                  <a:prstClr val="black"/>
                </a:solidFill>
                <a:effectLst/>
                <a:uLnTx/>
                <a:uFillTx/>
                <a:latin typeface="Georgia Pro Light" panose="02040302050405020303" pitchFamily="18" charset="0"/>
              </a:rPr>
              <a:t>Désigner et former du personnel à la gestion des EIR </a:t>
            </a:r>
          </a:p>
          <a:p>
            <a:pPr marL="0" marR="0" lvl="0" indent="0" algn="l" defTabSz="914400" rtl="0" eaLnBrk="1" fontAlgn="base" latinLnBrk="0" hangingPunct="1">
              <a:lnSpc>
                <a:spcPct val="100000"/>
              </a:lnSpc>
              <a:spcBef>
                <a:spcPct val="30000"/>
              </a:spcBef>
              <a:spcAft>
                <a:spcPct val="0"/>
              </a:spcAft>
              <a:buClrTx/>
              <a:buSzTx/>
              <a:buFontTx/>
              <a:buNone/>
              <a:tabLst/>
            </a:pPr>
            <a:r>
              <a:t>3. </a:t>
            </a:r>
            <a:r>
              <a:rPr>
                <a:ln>
                  <a:noFill/>
                </a:ln>
                <a:solidFill>
                  <a:prstClr val="black"/>
                </a:solidFill>
                <a:effectLst/>
                <a:uLnTx/>
                <a:uFillTx/>
                <a:latin typeface="Georgia Pro Light" panose="02040302050405020303" pitchFamily="18" charset="0"/>
              </a:rPr>
              <a:t>Définir et garantir les mécanismes de financement permettant l'établissement et la mise en œuvre du programme d'intervention rapide (en tenant compte des équipements nécessaires à la gestion et au déploiement)</a:t>
            </a:r>
          </a:p>
          <a:p>
            <a:pPr marL="0" marR="0" lvl="0" indent="0" algn="l" defTabSz="914400" rtl="0" eaLnBrk="1" fontAlgn="base" latinLnBrk="0" hangingPunct="1">
              <a:lnSpc>
                <a:spcPct val="100000"/>
              </a:lnSpc>
              <a:spcBef>
                <a:spcPct val="30000"/>
              </a:spcBef>
              <a:spcAft>
                <a:spcPct val="0"/>
              </a:spcAft>
              <a:buClrTx/>
              <a:buSzTx/>
              <a:buFontTx/>
              <a:buNone/>
              <a:tabLst/>
            </a:pPr>
            <a:r>
              <a:t>4. </a:t>
            </a:r>
            <a:r>
              <a:rPr>
                <a:ln>
                  <a:noFill/>
                </a:ln>
                <a:solidFill>
                  <a:prstClr val="black"/>
                </a:solidFill>
                <a:effectLst/>
                <a:uLnTx/>
                <a:uFillTx/>
                <a:latin typeface="Georgia Pro Light" panose="02040302050405020303" pitchFamily="18" charset="0"/>
              </a:rPr>
              <a:t>Élaborer des procédures opérationnelles standards (POS) pour les phases de préparation et dʼintervention du programme d'intervention rapide.</a:t>
            </a:r>
          </a:p>
          <a:p>
            <a:pPr marL="0" marR="0" lvl="0" indent="0" algn="l" defTabSz="914400" rtl="0" eaLnBrk="1" fontAlgn="base" latinLnBrk="0" hangingPunct="1">
              <a:lnSpc>
                <a:spcPct val="100000"/>
              </a:lnSpc>
              <a:spcBef>
                <a:spcPct val="30000"/>
              </a:spcBef>
              <a:spcAft>
                <a:spcPct val="0"/>
              </a:spcAft>
              <a:buClrTx/>
              <a:buSzTx/>
              <a:buFontTx/>
              <a:buNone/>
              <a:tabLst/>
            </a:pPr>
            <a:r>
              <a:t>5. </a:t>
            </a:r>
            <a:r>
              <a:rPr>
                <a:ln>
                  <a:noFill/>
                </a:ln>
                <a:solidFill>
                  <a:prstClr val="black"/>
                </a:solidFill>
                <a:effectLst/>
                <a:uLnTx/>
                <a:uFillTx/>
                <a:latin typeface="Georgia Pro Light" panose="02040302050405020303" pitchFamily="18" charset="0"/>
              </a:rPr>
              <a:t>Disposer du personnel nécessaire et dʼune liste de membres de réserve, et former les membres des EIR techniquement qualifiés</a:t>
            </a:r>
          </a:p>
          <a:p>
            <a:endParaRPr>
              <a:ln>
                <a:noFill/>
              </a:ln>
              <a:solidFill>
                <a:prstClr val="black"/>
              </a:solidFill>
              <a:effectLst/>
              <a:uLnTx/>
              <a:uFillTx/>
              <a:latin typeface="Georgia Pro Light" panose="02040302050405020303" pitchFamily="18" charset="0"/>
            </a:endParaRPr>
          </a:p>
          <a:p>
            <a:endParaRPr>
              <a:ln>
                <a:noFill/>
              </a:ln>
              <a:solidFill>
                <a:prstClr val="black"/>
              </a:solidFill>
              <a:effectLst/>
              <a:uLnTx/>
              <a:uFillTx/>
              <a:latin typeface="Georgia Pro Light" panose="02040302050405020303" pitchFamily="18" charset="0"/>
            </a:endParaRPr>
          </a:p>
        </p:txBody>
      </p:sp>
    </p:spTree>
    <p:extLst>
      <p:ext uri="{BB962C8B-B14F-4D97-AF65-F5344CB8AC3E}">
        <p14:creationId xmlns:p14="http://schemas.microsoft.com/office/powerpoint/2010/main" val="329848795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a:p>
        </p:txBody>
      </p:sp>
      <p:sp>
        <p:nvSpPr>
          <p:cNvPr id="4" name="Slide Number Placeholder 3"/>
          <p:cNvSpPr>
            <a:spLocks noGrp="1"/>
          </p:cNvSpPr>
          <p:nvPr>
            <p:ph type="sldNum" sz="quarter" idx="5"/>
          </p:nvPr>
        </p:nvSpPr>
        <p:spPr>
          <a:xfrm>
            <a:off x="3850443" y="9378824"/>
            <a:ext cx="2945659" cy="493713"/>
          </a:xfrm>
          <a:prstGeom prst="rect">
            <a:avLst/>
          </a:prstGeom>
        </p:spPr>
        <p:txBody>
          <a:bodyPr/>
          <a:lstStyle/>
          <a:p>
            <a:pPr marL="0" marR="0" lvl="0" indent="0" algn="r" defTabSz="914400" rtl="0" eaLnBrk="1" fontAlgn="auto" latinLnBrk="0" hangingPunct="1">
              <a:lnSpc>
                <a:spcPct val="100000"/>
              </a:lnSpc>
              <a:spcBef>
                <a:spcPts val="0"/>
              </a:spcBef>
              <a:spcAft>
                <a:spcPts val="0"/>
              </a:spcAft>
              <a:buClrTx/>
              <a:buSzTx/>
              <a:buFontTx/>
              <a:buNone/>
              <a:tabLst/>
            </a:pPr>
            <a:fld id="{82AF9C71-7E47-4DF4-852C-06290BC3B8E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pPr>
              <a:t>36</a:t>
            </a:fld>
            <a:endParaRPr kumimoji="0" sz="1200" b="0" i="0" u="none" strike="noStrike" kern="1200" cap="none" normalizeH="0" baseline="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781381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 name="Shape 625"/>
          <p:cNvSpPr>
            <a:spLocks noGrp="1" noRot="1" noChangeAspect="1"/>
          </p:cNvSpPr>
          <p:nvPr>
            <p:ph type="sldImg"/>
          </p:nvPr>
        </p:nvSpPr>
        <p:spPr>
          <a:xfrm>
            <a:off x="381000" y="685800"/>
            <a:ext cx="6096000" cy="3429000"/>
          </a:xfrm>
          <a:prstGeom prst="rect">
            <a:avLst/>
          </a:prstGeom>
        </p:spPr>
        <p:txBody>
          <a:bodyPr/>
          <a:lstStyle/>
          <a:p>
            <a:endParaRPr/>
          </a:p>
        </p:txBody>
      </p:sp>
      <p:sp>
        <p:nvSpPr>
          <p:cNvPr id="626" name="Shape 626"/>
          <p:cNvSpPr>
            <a:spLocks noGrp="1"/>
          </p:cNvSpPr>
          <p:nvPr>
            <p:ph type="body" sz="quarter" idx="1"/>
          </p:nvPr>
        </p:nvSpPr>
        <p:spPr>
          <a:prstGeom prst="rect">
            <a:avLst/>
          </a:prstGeom>
        </p:spPr>
        <p:txBody>
          <a:bodyPr/>
          <a:lstStyle>
            <a:lvl1pPr>
              <a:spcBef>
                <a:spcPts val="0"/>
              </a:spcBef>
            </a:lvl1pPr>
          </a:lstStyle>
          <a:p>
            <a:endParaRPr>
              <a:solidFill>
                <a:srgbClr val="000000"/>
              </a:solidFill>
              <a:latin typeface="Calibri"/>
              <a:cs typeface="Calibri"/>
            </a:endParaRPr>
          </a:p>
        </p:txBody>
      </p:sp>
    </p:spTree>
    <p:extLst>
      <p:ext uri="{BB962C8B-B14F-4D97-AF65-F5344CB8AC3E}">
        <p14:creationId xmlns:p14="http://schemas.microsoft.com/office/powerpoint/2010/main" val="328289452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a:lstStyle/>
          <a:p>
            <a:endParaRPr/>
          </a:p>
        </p:txBody>
      </p:sp>
      <p:sp>
        <p:nvSpPr>
          <p:cNvPr id="633" name="Shape 633"/>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25791689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algn="l">
              <a:spcBef>
                <a:spcPts val="0"/>
              </a:spcBef>
            </a:pPr>
            <a:endParaRPr dirty="0"/>
          </a:p>
        </p:txBody>
      </p:sp>
    </p:spTree>
    <p:extLst>
      <p:ext uri="{BB962C8B-B14F-4D97-AF65-F5344CB8AC3E}">
        <p14:creationId xmlns:p14="http://schemas.microsoft.com/office/powerpoint/2010/main" val="391165898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dirty="0">
              <a:solidFill>
                <a:srgbClr val="000000"/>
              </a:solidFill>
              <a:latin typeface="Calibri"/>
              <a:cs typeface="Calibri"/>
            </a:endParaRPr>
          </a:p>
        </p:txBody>
      </p:sp>
    </p:spTree>
    <p:extLst>
      <p:ext uri="{BB962C8B-B14F-4D97-AF65-F5344CB8AC3E}">
        <p14:creationId xmlns:p14="http://schemas.microsoft.com/office/powerpoint/2010/main" val="110598081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pPr algn="l"/>
            <a:endParaRPr/>
          </a:p>
          <a:p>
            <a:endParaRPr>
              <a:solidFill>
                <a:srgbClr val="000000"/>
              </a:solidFill>
              <a:latin typeface="Calibri"/>
              <a:ea typeface="Calibri"/>
              <a:cs typeface="Calibri"/>
            </a:endParaRPr>
          </a:p>
        </p:txBody>
      </p:sp>
    </p:spTree>
    <p:extLst>
      <p:ext uri="{BB962C8B-B14F-4D97-AF65-F5344CB8AC3E}">
        <p14:creationId xmlns:p14="http://schemas.microsoft.com/office/powerpoint/2010/main" val="24171232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r>
              <a:rPr dirty="0" err="1"/>
              <a:t>Hypothèse</a:t>
            </a:r>
            <a:r>
              <a:rPr dirty="0"/>
              <a:t> : les </a:t>
            </a:r>
            <a:r>
              <a:rPr dirty="0" err="1"/>
              <a:t>facteurs</a:t>
            </a:r>
            <a:r>
              <a:rPr dirty="0"/>
              <a:t> qui </a:t>
            </a:r>
            <a:r>
              <a:rPr dirty="0" err="1"/>
              <a:t>entravent</a:t>
            </a:r>
            <a:r>
              <a:rPr dirty="0"/>
              <a:t> la </a:t>
            </a:r>
            <a:r>
              <a:rPr dirty="0" err="1"/>
              <a:t>réalisation</a:t>
            </a:r>
            <a:r>
              <a:rPr dirty="0"/>
              <a:t> de </a:t>
            </a:r>
            <a:r>
              <a:rPr dirty="0" err="1"/>
              <a:t>cette</a:t>
            </a:r>
            <a:r>
              <a:rPr dirty="0"/>
              <a:t> action (</a:t>
            </a:r>
            <a:r>
              <a:rPr dirty="0" err="1"/>
              <a:t>en</a:t>
            </a:r>
            <a:r>
              <a:rPr dirty="0"/>
              <a:t> particulier les </a:t>
            </a:r>
            <a:r>
              <a:rPr dirty="0" err="1"/>
              <a:t>facteurs</a:t>
            </a:r>
            <a:r>
              <a:rPr dirty="0"/>
              <a:t> externes qui ne </a:t>
            </a:r>
            <a:r>
              <a:rPr dirty="0" err="1"/>
              <a:t>dépendent</a:t>
            </a:r>
            <a:r>
              <a:rPr dirty="0"/>
              <a:t> pas de </a:t>
            </a:r>
            <a:r>
              <a:rPr dirty="0" err="1"/>
              <a:t>l'équipe</a:t>
            </a:r>
            <a:r>
              <a:rPr dirty="0"/>
              <a:t> de gestion des EIR)</a:t>
            </a:r>
          </a:p>
          <a:p>
            <a:pPr>
              <a:defRPr>
                <a:solidFill>
                  <a:srgbClr val="000000"/>
                </a:solidFill>
                <a:latin typeface="Calibri"/>
                <a:cs typeface="Calibri"/>
              </a:defRPr>
            </a:pPr>
            <a:r>
              <a:rPr dirty="0"/>
              <a:t>Actions : actions </a:t>
            </a:r>
            <a:r>
              <a:rPr dirty="0" err="1"/>
              <a:t>stratégiques</a:t>
            </a:r>
            <a:endParaRPr dirty="0"/>
          </a:p>
        </p:txBody>
      </p:sp>
    </p:spTree>
    <p:extLst>
      <p:ext uri="{BB962C8B-B14F-4D97-AF65-F5344CB8AC3E}">
        <p14:creationId xmlns:p14="http://schemas.microsoft.com/office/powerpoint/2010/main" val="259719548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r>
              <a:rPr dirty="0" err="1"/>
              <a:t>Hypothèse</a:t>
            </a:r>
            <a:r>
              <a:rPr dirty="0"/>
              <a:t> : les </a:t>
            </a:r>
            <a:r>
              <a:rPr dirty="0" err="1"/>
              <a:t>facteurs</a:t>
            </a:r>
            <a:r>
              <a:rPr dirty="0"/>
              <a:t> qui </a:t>
            </a:r>
            <a:r>
              <a:rPr dirty="0" err="1"/>
              <a:t>entravent</a:t>
            </a:r>
            <a:r>
              <a:rPr dirty="0"/>
              <a:t> la </a:t>
            </a:r>
            <a:r>
              <a:rPr dirty="0" err="1"/>
              <a:t>réalisation</a:t>
            </a:r>
            <a:r>
              <a:rPr dirty="0"/>
              <a:t> de </a:t>
            </a:r>
            <a:r>
              <a:rPr dirty="0" err="1"/>
              <a:t>cette</a:t>
            </a:r>
            <a:r>
              <a:rPr dirty="0"/>
              <a:t> action (</a:t>
            </a:r>
            <a:r>
              <a:rPr dirty="0" err="1"/>
              <a:t>en</a:t>
            </a:r>
            <a:r>
              <a:rPr dirty="0"/>
              <a:t> particulier les </a:t>
            </a:r>
            <a:r>
              <a:rPr dirty="0" err="1"/>
              <a:t>facteurs</a:t>
            </a:r>
            <a:r>
              <a:rPr dirty="0"/>
              <a:t> externes qui ne </a:t>
            </a:r>
            <a:r>
              <a:rPr dirty="0" err="1"/>
              <a:t>dépendent</a:t>
            </a:r>
            <a:r>
              <a:rPr dirty="0"/>
              <a:t> pas de </a:t>
            </a:r>
            <a:r>
              <a:rPr dirty="0" err="1"/>
              <a:t>l'équipe</a:t>
            </a:r>
            <a:r>
              <a:rPr dirty="0"/>
              <a:t> de gestion des EIR)</a:t>
            </a:r>
          </a:p>
          <a:p>
            <a:pPr>
              <a:defRPr>
                <a:solidFill>
                  <a:srgbClr val="000000"/>
                </a:solidFill>
                <a:latin typeface="Calibri"/>
                <a:cs typeface="Calibri"/>
              </a:defRPr>
            </a:pPr>
            <a:r>
              <a:rPr dirty="0"/>
              <a:t>Actions : actions </a:t>
            </a:r>
            <a:r>
              <a:rPr dirty="0" err="1"/>
              <a:t>stratégiques</a:t>
            </a:r>
            <a:endParaRPr dirty="0"/>
          </a:p>
        </p:txBody>
      </p:sp>
    </p:spTree>
    <p:extLst>
      <p:ext uri="{BB962C8B-B14F-4D97-AF65-F5344CB8AC3E}">
        <p14:creationId xmlns:p14="http://schemas.microsoft.com/office/powerpoint/2010/main" val="135335905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 name="Shape 632"/>
          <p:cNvSpPr>
            <a:spLocks noGrp="1" noRot="1" noChangeAspect="1"/>
          </p:cNvSpPr>
          <p:nvPr>
            <p:ph type="sldImg"/>
          </p:nvPr>
        </p:nvSpPr>
        <p:spPr>
          <a:xfrm>
            <a:off x="381000" y="685800"/>
            <a:ext cx="6096000" cy="3429000"/>
          </a:xfrm>
          <a:prstGeom prst="rect">
            <a:avLst/>
          </a:prstGeom>
        </p:spPr>
        <p:txBody>
          <a:bodyPr/>
          <a:lstStyle/>
          <a:p>
            <a:endParaRPr/>
          </a:p>
        </p:txBody>
      </p:sp>
      <p:sp>
        <p:nvSpPr>
          <p:cNvPr id="633" name="Shape 633"/>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32316146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65100348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a:p>
        </p:txBody>
      </p:sp>
    </p:spTree>
    <p:extLst>
      <p:ext uri="{BB962C8B-B14F-4D97-AF65-F5344CB8AC3E}">
        <p14:creationId xmlns:p14="http://schemas.microsoft.com/office/powerpoint/2010/main" val="128825736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a:p>
        </p:txBody>
      </p:sp>
    </p:spTree>
    <p:extLst>
      <p:ext uri="{BB962C8B-B14F-4D97-AF65-F5344CB8AC3E}">
        <p14:creationId xmlns:p14="http://schemas.microsoft.com/office/powerpoint/2010/main" val="345562599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a:p>
        </p:txBody>
      </p:sp>
    </p:spTree>
    <p:extLst>
      <p:ext uri="{BB962C8B-B14F-4D97-AF65-F5344CB8AC3E}">
        <p14:creationId xmlns:p14="http://schemas.microsoft.com/office/powerpoint/2010/main" val="345562599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a:p>
        </p:txBody>
      </p:sp>
    </p:spTree>
    <p:extLst>
      <p:ext uri="{BB962C8B-B14F-4D97-AF65-F5344CB8AC3E}">
        <p14:creationId xmlns:p14="http://schemas.microsoft.com/office/powerpoint/2010/main" val="282186312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324249506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t>Une manière simple d'aborder l'élaboration des POS consiste à simplement écrire les différentes étapes suivies lors de la réalisation de tâches spécifiques.</a:t>
            </a:r>
          </a:p>
          <a:p>
            <a:r>
              <a:t>Votre équipe doit également prendre en considération les domaines de votre service opérationnel pour lesquels des procédures standards sont nécessaires.</a:t>
            </a:r>
          </a:p>
          <a:p>
            <a:endParaRPr/>
          </a:p>
          <a:p>
            <a:r>
              <a:t>Tout comme cette formation, le document doit avoir un caractère inclusif – Demandez à des experts de vous conseiller sur lʼélaboration des POS.</a:t>
            </a:r>
          </a:p>
        </p:txBody>
      </p:sp>
      <p:sp>
        <p:nvSpPr>
          <p:cNvPr id="4" name="Slide Number Placeholder 3"/>
          <p:cNvSpPr>
            <a:spLocks noGrp="1"/>
          </p:cNvSpPr>
          <p:nvPr>
            <p:ph type="sldNum" sz="quarter" idx="10"/>
          </p:nvPr>
        </p:nvSpPr>
        <p:spPr/>
        <p:txBody>
          <a:bodyPr/>
          <a:lstStyle/>
          <a:p>
            <a:pPr algn="r" defTabSz="457200" hangingPunct="1"/>
            <a:fld id="{0721AFFB-0F7F-4A94-9FCA-DFC85034A0B4}" type="slidenum">
              <a:rPr lang="en-US" sz="1200" kern="1200" smtClean="0">
                <a:solidFill>
                  <a:prstClr val="white"/>
                </a:solidFill>
                <a:ea typeface="+mn-ea"/>
                <a:cs typeface="Helvetica"/>
              </a:rPr>
              <a:pPr algn="r" defTabSz="457200" hangingPunct="1"/>
              <a:t>56</a:t>
            </a:fld>
            <a:endParaRPr sz="1200" kern="1200">
              <a:solidFill>
                <a:prstClr val="white"/>
              </a:solidFill>
              <a:ea typeface="+mn-ea"/>
              <a:cs typeface="Helvetica"/>
            </a:endParaRPr>
          </a:p>
        </p:txBody>
      </p:sp>
    </p:spTree>
    <p:extLst>
      <p:ext uri="{BB962C8B-B14F-4D97-AF65-F5344CB8AC3E}">
        <p14:creationId xmlns:p14="http://schemas.microsoft.com/office/powerpoint/2010/main" val="396307146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t>Deux questions sont au cœur de la planification de la gestion des EIR et de l'élaboration des POS :</a:t>
            </a:r>
          </a:p>
          <a:p>
            <a:r>
              <a:t>Quel est le processus à suivre ? Qui doit y participer ?</a:t>
            </a:r>
          </a:p>
          <a:p>
            <a:endParaRPr/>
          </a:p>
          <a:p>
            <a:r>
              <a:t>Le processus doit être itératif et implique de recenser ce qui existe en matière de plans, de protocoles et de procédures applicables aux situations d'urgence et aux autres situations, ainsi que les éventuelles lacunes et solutions afin que le document soit complet et réponde le mieux possible aux besoins. </a:t>
            </a:r>
          </a:p>
          <a:p>
            <a:endParaRPr/>
          </a:p>
          <a:p>
            <a:r>
              <a:t>Les principaux décideurs et les parties prenantes aux niveaux national, infranational et local doivent être représentés afin dʼélargir au maximum la mobilisation et doivent disposer de référents potentiels pour les membres des EIR.</a:t>
            </a:r>
          </a:p>
          <a:p>
            <a:endParaRPr/>
          </a:p>
          <a:p>
            <a:endParaRPr/>
          </a:p>
        </p:txBody>
      </p:sp>
      <p:sp>
        <p:nvSpPr>
          <p:cNvPr id="4" name="Slide Number Placeholder 3"/>
          <p:cNvSpPr>
            <a:spLocks noGrp="1"/>
          </p:cNvSpPr>
          <p:nvPr>
            <p:ph type="sldNum" sz="quarter" idx="5"/>
          </p:nvPr>
        </p:nvSpPr>
        <p:spPr/>
        <p:txBody>
          <a:bodyPr/>
          <a:lstStyle/>
          <a:p>
            <a:pPr algn="r" hangingPunct="1"/>
            <a:fld id="{DB7B3E9E-C993-4974-B708-1524590FD711}" type="slidenum">
              <a:rPr lang="en-US" sz="1200" kern="1200" smtClean="0">
                <a:solidFill>
                  <a:prstClr val="black"/>
                </a:solidFill>
                <a:ea typeface="+mn-ea"/>
                <a:cs typeface="Helvetica"/>
              </a:rPr>
              <a:pPr algn="r" hangingPunct="1"/>
              <a:t>57</a:t>
            </a:fld>
            <a:endParaRPr sz="1200" kern="1200">
              <a:solidFill>
                <a:prstClr val="black"/>
              </a:solidFill>
              <a:ea typeface="+mn-ea"/>
              <a:cs typeface="Helvetica"/>
            </a:endParaRPr>
          </a:p>
        </p:txBody>
      </p:sp>
    </p:spTree>
    <p:extLst>
      <p:ext uri="{BB962C8B-B14F-4D97-AF65-F5344CB8AC3E}">
        <p14:creationId xmlns:p14="http://schemas.microsoft.com/office/powerpoint/2010/main" val="160621596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a:p>
        </p:txBody>
      </p:sp>
    </p:spTree>
    <p:extLst>
      <p:ext uri="{BB962C8B-B14F-4D97-AF65-F5344CB8AC3E}">
        <p14:creationId xmlns:p14="http://schemas.microsoft.com/office/powerpoint/2010/main" val="183101193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06675" y="914400"/>
            <a:ext cx="4387850" cy="2468563"/>
          </a:xfrm>
        </p:spPr>
      </p:sp>
      <p:sp>
        <p:nvSpPr>
          <p:cNvPr id="3" name="Notes Placeholder 2"/>
          <p:cNvSpPr>
            <a:spLocks noGrp="1"/>
          </p:cNvSpPr>
          <p:nvPr>
            <p:ph type="body" idx="1"/>
          </p:nvPr>
        </p:nvSpPr>
        <p:spPr/>
        <p:txBody>
          <a:bodyPr/>
          <a:lstStyle/>
          <a:p>
            <a:r>
              <a:rPr dirty="0"/>
              <a:t>En </a:t>
            </a:r>
            <a:r>
              <a:rPr lang="fr-FR" dirty="0"/>
              <a:t>session</a:t>
            </a:r>
            <a:r>
              <a:rPr dirty="0"/>
              <a:t> </a:t>
            </a:r>
            <a:r>
              <a:rPr dirty="0" err="1"/>
              <a:t>plénière</a:t>
            </a:r>
            <a:r>
              <a:rPr dirty="0"/>
              <a:t>, </a:t>
            </a:r>
            <a:r>
              <a:rPr dirty="0" err="1"/>
              <a:t>l'animateur</a:t>
            </a:r>
            <a:r>
              <a:rPr dirty="0"/>
              <a:t> invite les participants à </a:t>
            </a:r>
            <a:r>
              <a:rPr dirty="0" err="1"/>
              <a:t>désigner</a:t>
            </a:r>
            <a:r>
              <a:rPr dirty="0"/>
              <a:t> un </a:t>
            </a:r>
            <a:r>
              <a:rPr dirty="0" err="1"/>
              <a:t>ou</a:t>
            </a:r>
            <a:r>
              <a:rPr dirty="0"/>
              <a:t> </a:t>
            </a:r>
            <a:r>
              <a:rPr dirty="0" err="1"/>
              <a:t>plusieurs</a:t>
            </a:r>
            <a:r>
              <a:rPr dirty="0"/>
              <a:t> </a:t>
            </a:r>
            <a:r>
              <a:rPr dirty="0" err="1"/>
              <a:t>référents</a:t>
            </a:r>
            <a:r>
              <a:rPr dirty="0"/>
              <a:t> </a:t>
            </a:r>
            <a:r>
              <a:rPr dirty="0" err="1"/>
              <a:t>responsables</a:t>
            </a:r>
            <a:r>
              <a:rPr dirty="0"/>
              <a:t> de </a:t>
            </a:r>
            <a:r>
              <a:rPr dirty="0" err="1"/>
              <a:t>l’élaboration</a:t>
            </a:r>
            <a:r>
              <a:rPr dirty="0"/>
              <a:t>/de la </a:t>
            </a:r>
            <a:r>
              <a:rPr dirty="0" err="1"/>
              <a:t>finalisation</a:t>
            </a:r>
            <a:r>
              <a:rPr dirty="0"/>
              <a:t> de </a:t>
            </a:r>
            <a:r>
              <a:rPr dirty="0" err="1"/>
              <a:t>chaque</a:t>
            </a:r>
            <a:r>
              <a:rPr dirty="0"/>
              <a:t> </a:t>
            </a:r>
            <a:r>
              <a:rPr dirty="0" err="1"/>
              <a:t>réalisation</a:t>
            </a:r>
            <a:r>
              <a:rPr dirty="0"/>
              <a:t> de </a:t>
            </a:r>
            <a:r>
              <a:rPr dirty="0" err="1"/>
              <a:t>l’atelier</a:t>
            </a:r>
            <a:r>
              <a:rPr dirty="0"/>
              <a:t>. Les participants </a:t>
            </a:r>
            <a:r>
              <a:rPr dirty="0" err="1"/>
              <a:t>doivent</a:t>
            </a:r>
            <a:r>
              <a:rPr dirty="0"/>
              <a:t> </a:t>
            </a:r>
            <a:r>
              <a:rPr dirty="0" err="1"/>
              <a:t>renseigner</a:t>
            </a:r>
            <a:r>
              <a:rPr dirty="0"/>
              <a:t> </a:t>
            </a:r>
            <a:r>
              <a:rPr dirty="0" err="1"/>
              <a:t>autant</a:t>
            </a:r>
            <a:r>
              <a:rPr dirty="0"/>
              <a:t> que possible le tableau.</a:t>
            </a:r>
          </a:p>
        </p:txBody>
      </p:sp>
      <p:sp>
        <p:nvSpPr>
          <p:cNvPr id="4" name="Slide Number Placeholder 3"/>
          <p:cNvSpPr>
            <a:spLocks noGrp="1"/>
          </p:cNvSpPr>
          <p:nvPr>
            <p:ph type="sldNum" sz="quarter" idx="5"/>
          </p:nvPr>
        </p:nvSpPr>
        <p:spPr/>
        <p:txBody>
          <a:bodyPr/>
          <a:lstStyle/>
          <a:p>
            <a:pPr algn="r" hangingPunct="1"/>
            <a:fld id="{B96BF386-1102-49CA-93DD-F8047A4B81E6}" type="slidenum">
              <a:rPr lang="en-US" sz="1200" kern="1200" smtClean="0">
                <a:solidFill>
                  <a:prstClr val="black"/>
                </a:solidFill>
                <a:ea typeface="+mn-ea"/>
                <a:cs typeface="Helvetica"/>
              </a:rPr>
              <a:pPr algn="r" hangingPunct="1"/>
              <a:t>59</a:t>
            </a:fld>
            <a:endParaRPr sz="1200" kern="1200">
              <a:solidFill>
                <a:prstClr val="black"/>
              </a:solidFill>
              <a:ea typeface="+mn-ea"/>
              <a:cs typeface="Helvetica"/>
            </a:endParaRPr>
          </a:p>
        </p:txBody>
      </p:sp>
    </p:spTree>
    <p:extLst>
      <p:ext uri="{BB962C8B-B14F-4D97-AF65-F5344CB8AC3E}">
        <p14:creationId xmlns:p14="http://schemas.microsoft.com/office/powerpoint/2010/main" val="263210925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06675" y="914400"/>
            <a:ext cx="4387850" cy="2468563"/>
          </a:xfrm>
        </p:spPr>
      </p:sp>
      <p:sp>
        <p:nvSpPr>
          <p:cNvPr id="3" name="Notes Placeholder 2"/>
          <p:cNvSpPr>
            <a:spLocks noGrp="1"/>
          </p:cNvSpPr>
          <p:nvPr>
            <p:ph type="body" idx="1"/>
          </p:nvPr>
        </p:nvSpPr>
        <p:spPr/>
        <p:txBody>
          <a:bodyPr/>
          <a:lstStyle/>
          <a:p>
            <a:r>
              <a:rPr dirty="0"/>
              <a:t>En </a:t>
            </a:r>
            <a:r>
              <a:rPr lang="fr-FR" dirty="0"/>
              <a:t>session</a:t>
            </a:r>
            <a:r>
              <a:rPr dirty="0"/>
              <a:t> </a:t>
            </a:r>
            <a:r>
              <a:rPr dirty="0" err="1"/>
              <a:t>plénière</a:t>
            </a:r>
            <a:r>
              <a:rPr dirty="0"/>
              <a:t>, </a:t>
            </a:r>
            <a:r>
              <a:rPr dirty="0" err="1"/>
              <a:t>l'animateur</a:t>
            </a:r>
            <a:r>
              <a:rPr dirty="0"/>
              <a:t> invite les participants à </a:t>
            </a:r>
            <a:r>
              <a:rPr dirty="0" err="1"/>
              <a:t>désigner</a:t>
            </a:r>
            <a:r>
              <a:rPr dirty="0"/>
              <a:t> un </a:t>
            </a:r>
            <a:r>
              <a:rPr dirty="0" err="1"/>
              <a:t>ou</a:t>
            </a:r>
            <a:r>
              <a:rPr dirty="0"/>
              <a:t> </a:t>
            </a:r>
            <a:r>
              <a:rPr dirty="0" err="1"/>
              <a:t>plusieurs</a:t>
            </a:r>
            <a:r>
              <a:rPr dirty="0"/>
              <a:t> </a:t>
            </a:r>
            <a:r>
              <a:rPr dirty="0" err="1"/>
              <a:t>référents</a:t>
            </a:r>
            <a:r>
              <a:rPr dirty="0"/>
              <a:t> </a:t>
            </a:r>
            <a:r>
              <a:rPr dirty="0" err="1"/>
              <a:t>responsables</a:t>
            </a:r>
            <a:r>
              <a:rPr dirty="0"/>
              <a:t> de </a:t>
            </a:r>
            <a:r>
              <a:rPr dirty="0" err="1"/>
              <a:t>l’élaboration</a:t>
            </a:r>
            <a:r>
              <a:rPr dirty="0"/>
              <a:t> des POS et à proposer des dates </a:t>
            </a:r>
            <a:r>
              <a:rPr dirty="0" err="1"/>
              <a:t>limites</a:t>
            </a:r>
            <a:r>
              <a:rPr dirty="0"/>
              <a:t>. Les participants </a:t>
            </a:r>
            <a:r>
              <a:rPr dirty="0" err="1"/>
              <a:t>doivent</a:t>
            </a:r>
            <a:r>
              <a:rPr dirty="0"/>
              <a:t> </a:t>
            </a:r>
            <a:r>
              <a:rPr dirty="0" err="1"/>
              <a:t>renseigner</a:t>
            </a:r>
            <a:r>
              <a:rPr dirty="0"/>
              <a:t> </a:t>
            </a:r>
            <a:r>
              <a:rPr dirty="0" err="1"/>
              <a:t>autant</a:t>
            </a:r>
            <a:r>
              <a:rPr dirty="0"/>
              <a:t> que possible le tableau.</a:t>
            </a:r>
          </a:p>
        </p:txBody>
      </p:sp>
      <p:sp>
        <p:nvSpPr>
          <p:cNvPr id="4" name="Slide Number Placeholder 3"/>
          <p:cNvSpPr>
            <a:spLocks noGrp="1"/>
          </p:cNvSpPr>
          <p:nvPr>
            <p:ph type="sldNum" sz="quarter" idx="5"/>
          </p:nvPr>
        </p:nvSpPr>
        <p:spPr/>
        <p:txBody>
          <a:bodyPr/>
          <a:lstStyle/>
          <a:p>
            <a:pPr algn="r" hangingPunct="1"/>
            <a:fld id="{B96BF386-1102-49CA-93DD-F8047A4B81E6}" type="slidenum">
              <a:rPr lang="en-US" sz="1200" kern="1200" smtClean="0">
                <a:solidFill>
                  <a:prstClr val="black"/>
                </a:solidFill>
                <a:ea typeface="+mn-ea"/>
                <a:cs typeface="Helvetica"/>
              </a:rPr>
              <a:pPr algn="r" hangingPunct="1"/>
              <a:t>60</a:t>
            </a:fld>
            <a:endParaRPr sz="1200" kern="1200">
              <a:solidFill>
                <a:prstClr val="black"/>
              </a:solidFill>
              <a:ea typeface="+mn-ea"/>
              <a:cs typeface="Helvetica"/>
            </a:endParaRPr>
          </a:p>
        </p:txBody>
      </p:sp>
    </p:spTree>
    <p:extLst>
      <p:ext uri="{BB962C8B-B14F-4D97-AF65-F5344CB8AC3E}">
        <p14:creationId xmlns:p14="http://schemas.microsoft.com/office/powerpoint/2010/main" val="4479790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86922839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9538" y="741363"/>
            <a:ext cx="6580187" cy="3702050"/>
          </a:xfrm>
        </p:spPr>
      </p:sp>
      <p:sp>
        <p:nvSpPr>
          <p:cNvPr id="3" name="Notes Placeholder 2"/>
          <p:cNvSpPr>
            <a:spLocks noGrp="1"/>
          </p:cNvSpPr>
          <p:nvPr>
            <p:ph type="body" idx="1"/>
          </p:nvPr>
        </p:nvSpPr>
        <p:spPr/>
        <p:txBody>
          <a:bodyPr/>
          <a:lstStyle/>
          <a:p>
            <a:endParaRPr/>
          </a:p>
        </p:txBody>
      </p:sp>
      <p:sp>
        <p:nvSpPr>
          <p:cNvPr id="4" name="Header Placeholder 3"/>
          <p:cNvSpPr>
            <a:spLocks noGrp="1"/>
          </p:cNvSpPr>
          <p:nvPr>
            <p:ph type="hdr" sz="quarter" idx="10"/>
          </p:nvPr>
        </p:nvSpPr>
        <p:spPr>
          <a:xfrm>
            <a:off x="0" y="0"/>
            <a:ext cx="2950475" cy="499348"/>
          </a:xfrm>
          <a:prstGeom prst="rect">
            <a:avLst/>
          </a:prstGeom>
        </p:spPr>
        <p:txBody>
          <a:bodyPr/>
          <a:lstStyle/>
          <a:p>
            <a:pPr>
              <a:defRPr>
                <a:solidFill>
                  <a:prstClr val="black"/>
                </a:solidFill>
              </a:defRPr>
            </a:pPr>
            <a:r>
              <a:t>Formation à la recherche des contacts</a:t>
            </a:r>
            <a:endParaRPr>
              <a:solidFill>
                <a:prstClr val="black"/>
              </a:solidFill>
            </a:endParaRPr>
          </a:p>
        </p:txBody>
      </p:sp>
      <p:sp>
        <p:nvSpPr>
          <p:cNvPr id="5" name="Date Placeholder 4"/>
          <p:cNvSpPr>
            <a:spLocks noGrp="1"/>
          </p:cNvSpPr>
          <p:nvPr>
            <p:ph type="dt" idx="11"/>
          </p:nvPr>
        </p:nvSpPr>
        <p:spPr>
          <a:xfrm>
            <a:off x="3857132" y="0"/>
            <a:ext cx="2950475" cy="499348"/>
          </a:xfrm>
          <a:prstGeom prst="rect">
            <a:avLst/>
          </a:prstGeom>
        </p:spPr>
        <p:txBody>
          <a:bodyPr/>
          <a:lstStyle/>
          <a:p>
            <a:fld id="{4CD24AE7-599D-4299-92E5-B0EAB3160789}" type="datetime1">
              <a:rPr lang="fr-FR" smtClean="0">
                <a:solidFill>
                  <a:prstClr val="black"/>
                </a:solidFill>
              </a:rPr>
              <a:t>12/11/2024</a:t>
            </a:fld>
            <a:endParaRPr>
              <a:solidFill>
                <a:prstClr val="black"/>
              </a:solidFill>
            </a:endParaRPr>
          </a:p>
        </p:txBody>
      </p:sp>
    </p:spTree>
    <p:extLst>
      <p:ext uri="{BB962C8B-B14F-4D97-AF65-F5344CB8AC3E}">
        <p14:creationId xmlns:p14="http://schemas.microsoft.com/office/powerpoint/2010/main" val="84377677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5304835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pPr>
            <a:r>
              <a:t>On entend par gestion du changement une approche systématique visant à gérer le changement de manière efficace dans le cadre de lʼadaptation ou de la modification des objectifs, des processus ou des technologies d'une organisation La gestion du changement contribue à ce que les résultats techniques des projets soient mis en œuvre et utilisés conformément aux objectifs fixés ; cela se traduit souvent par l'adoption de nouvelles méthodes de travail et il est nécessaire de tenir compte des effets sur l'organisation. </a:t>
            </a:r>
          </a:p>
          <a:p>
            <a:pPr lvl="2"/>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pPr>
            <a:fld id="{A07CF708-7908-4EC2-9622-DEC2116AF97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pPr>
              <a:t>8</a:t>
            </a:fld>
            <a:endParaRPr kumimoji="0" sz="1200" b="0" i="0" u="none" strike="noStrike" kern="1200" cap="none" normalizeH="0" baseline="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468558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500"/>
              </a:spcBef>
              <a:spcAft>
                <a:spcPts val="0"/>
              </a:spcAft>
              <a:buClrTx/>
              <a:buSzTx/>
              <a:buFontTx/>
              <a:buNone/>
              <a:tabLst/>
            </a:pPr>
            <a:r>
              <a:t>D'après la définition et les informations données au cours de la formation à la gestion des EIR, l'élaboration dʼun programme d'intervention rapide constitue-t-elle un changement ? L'élaboration dʼune nouvelle liste de membres de réserve constitue-t-elle un changement ? La nomination des gestionnaires des EIR constitue-t-elle un changement ?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pPr>
            <a:fld id="{A07CF708-7908-4EC2-9622-DEC2116AF97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pPr>
              <a:t>9</a:t>
            </a:fld>
            <a:endParaRPr kumimoji="0" sz="1200" b="0" i="0" u="none" strike="noStrike" kern="1200" cap="none" normalizeH="0" baseline="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628310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pPr>
            <a:r>
              <a:t>Tous ces éléments peuvent être considérés comme constituant un type de projet ou de programme. Le changement peut consister à créer ou à renforcer des systèmes, à remplacer des solutions existantes ou à interrompre des programmes nécessitant une actualisation pour intégrer de nouvelles technologies ou de nouvelles directives internationales, ou pour sʼadapter à de nouvelles structures. </a:t>
            </a:r>
            <a:br/>
            <a:br/>
            <a:r>
              <a:t>L'ampleur d’un changement n’est pas déterminée par la dimension d'un projet. En revanche, l’ampleur dʼun changement détermine les personnes à impliquer, les efforts de planification et les stratégies de mise en œuvre. </a:t>
            </a:r>
          </a:p>
          <a:p>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pPr>
            <a:fld id="{A07CF708-7908-4EC2-9622-DEC2116AF97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pPr>
              <a:t>10</a:t>
            </a:fld>
            <a:endParaRPr kumimoji="0" sz="1200" b="0" i="0" u="none" strike="noStrike" kern="1200" cap="none" normalizeH="0" baseline="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713963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t>Quels sont certains des domaines pour lesquels un changement peut être nécessaire ? Cela peut concerner une structure, une stratégie, une méthode opérationnelle ou une technologie dès lors quʼelles sont nouvelles ou améliorées, ou encore, plus largement, la culture institutionnelle.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pPr>
            <a:fld id="{A07CF708-7908-4EC2-9622-DEC2116AF97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pPr>
              <a:t>11</a:t>
            </a:fld>
            <a:endParaRPr kumimoji="0" sz="1200" b="0" i="0" u="none" strike="noStrike" kern="1200" cap="none" normalizeH="0" baseline="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7471587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image" Target="../media/image8.jpe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7.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Master" Target="../slideMasters/slideMaster1.xml"/><Relationship Id="rId5" Type="http://schemas.openxmlformats.org/officeDocument/2006/relationships/image" Target="../media/image21.jpeg"/><Relationship Id="rId4" Type="http://schemas.openxmlformats.org/officeDocument/2006/relationships/image" Target="../media/image20.png"/></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2.png"/><Relationship Id="rId7"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6.png"/><Relationship Id="rId1" Type="http://schemas.openxmlformats.org/officeDocument/2006/relationships/slideMaster" Target="../slideMasters/slideMaster3.xml"/><Relationship Id="rId6" Type="http://schemas.openxmlformats.org/officeDocument/2006/relationships/image" Target="../media/image21.jpeg"/><Relationship Id="rId5" Type="http://schemas.openxmlformats.org/officeDocument/2006/relationships/image" Target="../media/image7.png"/><Relationship Id="rId4" Type="http://schemas.openxmlformats.org/officeDocument/2006/relationships/image" Target="../media/image20.png"/></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20.png"/><Relationship Id="rId7" Type="http://schemas.openxmlformats.org/officeDocument/2006/relationships/image" Target="../media/image14.png"/><Relationship Id="rId2" Type="http://schemas.openxmlformats.org/officeDocument/2006/relationships/image" Target="../media/image19.png"/><Relationship Id="rId1" Type="http://schemas.openxmlformats.org/officeDocument/2006/relationships/slideMaster" Target="../slideMasters/slideMaster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6.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3.xml"/><Relationship Id="rId4" Type="http://schemas.openxmlformats.org/officeDocument/2006/relationships/image" Target="../media/image21.jpe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3.xml"/><Relationship Id="rId5" Type="http://schemas.openxmlformats.org/officeDocument/2006/relationships/image" Target="../media/image21.jpeg"/><Relationship Id="rId4" Type="http://schemas.openxmlformats.org/officeDocument/2006/relationships/image" Target="../media/image15.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3.xml"/><Relationship Id="rId5" Type="http://schemas.openxmlformats.org/officeDocument/2006/relationships/image" Target="../media/image21.jpeg"/><Relationship Id="rId4" Type="http://schemas.openxmlformats.org/officeDocument/2006/relationships/image" Target="../media/image15.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3.xml"/><Relationship Id="rId5" Type="http://schemas.openxmlformats.org/officeDocument/2006/relationships/image" Target="../media/image21.jpeg"/><Relationship Id="rId4" Type="http://schemas.openxmlformats.org/officeDocument/2006/relationships/image" Target="../media/image15.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3.xml"/><Relationship Id="rId5" Type="http://schemas.openxmlformats.org/officeDocument/2006/relationships/image" Target="../media/image21.jpeg"/><Relationship Id="rId4" Type="http://schemas.openxmlformats.org/officeDocument/2006/relationships/image" Target="../media/image15.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3.xml"/><Relationship Id="rId5" Type="http://schemas.openxmlformats.org/officeDocument/2006/relationships/image" Target="../media/image21.jpeg"/><Relationship Id="rId4" Type="http://schemas.openxmlformats.org/officeDocument/2006/relationships/image" Target="../media/image1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3.xml"/><Relationship Id="rId6" Type="http://schemas.openxmlformats.org/officeDocument/2006/relationships/image" Target="../media/image21.jpeg"/><Relationship Id="rId5" Type="http://schemas.openxmlformats.org/officeDocument/2006/relationships/image" Target="../media/image23.png"/><Relationship Id="rId4" Type="http://schemas.openxmlformats.org/officeDocument/2006/relationships/image" Target="../media/image3.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3.xml"/><Relationship Id="rId6" Type="http://schemas.openxmlformats.org/officeDocument/2006/relationships/image" Target="../media/image21.jpeg"/><Relationship Id="rId5" Type="http://schemas.openxmlformats.org/officeDocument/2006/relationships/image" Target="../media/image23.png"/><Relationship Id="rId4" Type="http://schemas.openxmlformats.org/officeDocument/2006/relationships/image" Target="../media/image3.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3.xml"/><Relationship Id="rId5" Type="http://schemas.openxmlformats.org/officeDocument/2006/relationships/image" Target="../media/image21.jpeg"/><Relationship Id="rId4" Type="http://schemas.openxmlformats.org/officeDocument/2006/relationships/image" Target="../media/image24.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3.xml"/><Relationship Id="rId5" Type="http://schemas.openxmlformats.org/officeDocument/2006/relationships/image" Target="../media/image21.jpeg"/><Relationship Id="rId4" Type="http://schemas.openxmlformats.org/officeDocument/2006/relationships/image" Target="../media/image16.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3.xml"/><Relationship Id="rId5" Type="http://schemas.openxmlformats.org/officeDocument/2006/relationships/image" Target="../media/image21.jpeg"/><Relationship Id="rId4" Type="http://schemas.openxmlformats.org/officeDocument/2006/relationships/image" Target="../media/image16.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Master" Target="../slideMasters/slideMaster3.xml"/><Relationship Id="rId5" Type="http://schemas.openxmlformats.org/officeDocument/2006/relationships/image" Target="../media/image21.jpeg"/><Relationship Id="rId4" Type="http://schemas.openxmlformats.org/officeDocument/2006/relationships/image" Target="../media/image20.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Master" Target="../slideMasters/slideMaster3.xml"/><Relationship Id="rId5" Type="http://schemas.openxmlformats.org/officeDocument/2006/relationships/image" Target="../media/image21.jpeg"/><Relationship Id="rId4" Type="http://schemas.openxmlformats.org/officeDocument/2006/relationships/image" Target="../media/image20.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Master" Target="../slideMasters/slideMaster3.xml"/><Relationship Id="rId5" Type="http://schemas.openxmlformats.org/officeDocument/2006/relationships/image" Target="../media/image21.jpeg"/><Relationship Id="rId4" Type="http://schemas.openxmlformats.org/officeDocument/2006/relationships/image" Target="../media/image20.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3.xml"/><Relationship Id="rId4" Type="http://schemas.openxmlformats.org/officeDocument/2006/relationships/image" Target="../media/image21.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5.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3.xml"/><Relationship Id="rId4" Type="http://schemas.openxmlformats.org/officeDocument/2006/relationships/image" Target="../media/image21.jpe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3.xml"/><Relationship Id="rId4" Type="http://schemas.openxmlformats.org/officeDocument/2006/relationships/image" Target="../media/image21.jpeg"/></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3.xml"/><Relationship Id="rId4" Type="http://schemas.openxmlformats.org/officeDocument/2006/relationships/image" Target="../media/image21.jpeg"/></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3.xml"/><Relationship Id="rId5" Type="http://schemas.openxmlformats.org/officeDocument/2006/relationships/image" Target="../media/image21.jpeg"/><Relationship Id="rId4" Type="http://schemas.openxmlformats.org/officeDocument/2006/relationships/image" Target="../media/image25.pn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3.xml"/><Relationship Id="rId4" Type="http://schemas.openxmlformats.org/officeDocument/2006/relationships/image" Target="../media/image21.jpeg"/></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5.png"/></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Master" Target="../slideMasters/slideMaster5.xml"/><Relationship Id="rId6" Type="http://schemas.openxmlformats.org/officeDocument/2006/relationships/image" Target="../media/image5.jpeg"/><Relationship Id="rId5" Type="http://schemas.openxmlformats.org/officeDocument/2006/relationships/image" Target="../media/image7.png"/><Relationship Id="rId4" Type="http://schemas.openxmlformats.org/officeDocument/2006/relationships/image" Target="../media/image2.png"/></Relationships>
</file>

<file path=ppt/slideLayouts/_rels/slideLayout52.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2.png"/><Relationship Id="rId7"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Master" Target="../slideMasters/slideMaster5.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 Id="rId4" Type="http://schemas.openxmlformats.org/officeDocument/2006/relationships/image" Target="../media/image5.jpe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 Id="rId5" Type="http://schemas.openxmlformats.org/officeDocument/2006/relationships/image" Target="../media/image5.jpeg"/><Relationship Id="rId4" Type="http://schemas.openxmlformats.org/officeDocument/2006/relationships/image" Target="../media/image15.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 Id="rId5" Type="http://schemas.openxmlformats.org/officeDocument/2006/relationships/image" Target="../media/image5.jpeg"/><Relationship Id="rId4" Type="http://schemas.openxmlformats.org/officeDocument/2006/relationships/image" Target="../media/image15.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 Id="rId5" Type="http://schemas.openxmlformats.org/officeDocument/2006/relationships/image" Target="../media/image5.jpeg"/><Relationship Id="rId4" Type="http://schemas.openxmlformats.org/officeDocument/2006/relationships/image" Target="../media/image15.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 Id="rId5" Type="http://schemas.openxmlformats.org/officeDocument/2006/relationships/image" Target="../media/image5.jpeg"/><Relationship Id="rId4" Type="http://schemas.openxmlformats.org/officeDocument/2006/relationships/image" Target="../media/image15.png"/></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 Id="rId5" Type="http://schemas.openxmlformats.org/officeDocument/2006/relationships/image" Target="../media/image5.jpeg"/><Relationship Id="rId4" Type="http://schemas.openxmlformats.org/officeDocument/2006/relationships/image" Target="../media/image26.png"/></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 Id="rId5" Type="http://schemas.openxmlformats.org/officeDocument/2006/relationships/image" Target="../media/image5.jpeg"/><Relationship Id="rId4" Type="http://schemas.openxmlformats.org/officeDocument/2006/relationships/image" Target="../media/image26.png"/></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 Id="rId5" Type="http://schemas.openxmlformats.org/officeDocument/2006/relationships/image" Target="../media/image5.jpeg"/><Relationship Id="rId4" Type="http://schemas.openxmlformats.org/officeDocument/2006/relationships/image" Target="../media/image11.png"/></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 Id="rId4" Type="http://schemas.openxmlformats.org/officeDocument/2006/relationships/image" Target="../media/image5.jpeg"/></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 Id="rId4" Type="http://schemas.openxmlformats.org/officeDocument/2006/relationships/image" Target="../media/image5.jpeg"/></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 Id="rId4" Type="http://schemas.openxmlformats.org/officeDocument/2006/relationships/image" Target="../media/image5.jpeg"/></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 Id="rId4" Type="http://schemas.openxmlformats.org/officeDocument/2006/relationships/image" Target="../media/image5.jpeg"/></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 Id="rId5" Type="http://schemas.openxmlformats.org/officeDocument/2006/relationships/image" Target="../media/image5.jpeg"/><Relationship Id="rId4" Type="http://schemas.openxmlformats.org/officeDocument/2006/relationships/image" Target="../media/image17.png"/></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 Id="rId4" Type="http://schemas.openxmlformats.org/officeDocument/2006/relationships/image" Target="../media/image5.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1.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6.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6.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2" name="Rectangle 1"/>
          <p:cNvSpPr/>
          <p:nvPr/>
        </p:nvSpPr>
        <p:spPr>
          <a:xfrm>
            <a:off x="0" y="14"/>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pic>
        <p:nvPicPr>
          <p:cNvPr id="23"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sp>
        <p:nvSpPr>
          <p:cNvPr id="29" name="TextBox 7"/>
          <p:cNvSpPr txBox="1"/>
          <p:nvPr/>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 </a:t>
            </a:r>
            <a:r>
              <a:t>Training Package</a:t>
            </a:r>
          </a:p>
        </p:txBody>
      </p:sp>
      <p:pic>
        <p:nvPicPr>
          <p:cNvPr id="31" name="Picture 18" descr="Picture 1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002490" y="5116962"/>
            <a:ext cx="2823416" cy="908687"/>
          </a:xfrm>
          <a:prstGeom prst="rect">
            <a:avLst/>
          </a:prstGeom>
          <a:ln w="12700">
            <a:miter lim="400000"/>
          </a:ln>
        </p:spPr>
      </p:pic>
      <p:sp>
        <p:nvSpPr>
          <p:cNvPr id="33" name="Body Level One…"/>
          <p:cNvSpPr txBox="1">
            <a:spLocks noGrp="1"/>
          </p:cNvSpPr>
          <p:nvPr>
            <p:ph type="body" sz="quarter" idx="1"/>
          </p:nvPr>
        </p:nvSpPr>
        <p:spPr>
          <a:xfrm>
            <a:off x="5525728" y="3491867"/>
            <a:ext cx="5925539"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4" name="Title Text"/>
          <p:cNvSpPr txBox="1">
            <a:spLocks noGrp="1"/>
          </p:cNvSpPr>
          <p:nvPr>
            <p:ph type="title"/>
          </p:nvPr>
        </p:nvSpPr>
        <p:spPr>
          <a:xfrm>
            <a:off x="517796" y="1587568"/>
            <a:ext cx="4490141" cy="2410276"/>
          </a:xfrm>
          <a:prstGeom prst="rect">
            <a:avLst/>
          </a:prstGeom>
        </p:spPr>
        <p:txBody>
          <a:bodyPr/>
          <a:lstStyle/>
          <a:p>
            <a:r>
              <a:t>Title Text</a:t>
            </a:r>
          </a:p>
        </p:txBody>
      </p:sp>
      <p:sp>
        <p:nvSpPr>
          <p:cNvPr id="16" name="Text Placeholder 6">
            <a:extLst>
              <a:ext uri="{FF2B5EF4-FFF2-40B4-BE49-F238E27FC236}">
                <a16:creationId xmlns:a16="http://schemas.microsoft.com/office/drawing/2014/main" id="{48B31642-6FDE-4EB2-9029-36F9A3E18017}"/>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grpSp>
        <p:nvGrpSpPr>
          <p:cNvPr id="2" name="Group 1">
            <a:extLst>
              <a:ext uri="{FF2B5EF4-FFF2-40B4-BE49-F238E27FC236}">
                <a16:creationId xmlns:a16="http://schemas.microsoft.com/office/drawing/2014/main" id="{62378EFA-CA97-4F74-449A-DF90D4703B84}"/>
              </a:ext>
            </a:extLst>
          </p:cNvPr>
          <p:cNvGrpSpPr/>
          <p:nvPr userDrawn="1"/>
        </p:nvGrpSpPr>
        <p:grpSpPr>
          <a:xfrm>
            <a:off x="131373" y="6084734"/>
            <a:ext cx="7805420" cy="708025"/>
            <a:chOff x="3027" y="1204"/>
            <a:chExt cx="12292" cy="1115"/>
          </a:xfrm>
        </p:grpSpPr>
        <p:sp>
          <p:nvSpPr>
            <p:cNvPr id="3" name="TextBox 12">
              <a:extLst>
                <a:ext uri="{FF2B5EF4-FFF2-40B4-BE49-F238E27FC236}">
                  <a16:creationId xmlns:a16="http://schemas.microsoft.com/office/drawing/2014/main" id="{62317D60-CCC1-7E26-02C4-E435C18EE5E8}"/>
                </a:ext>
              </a:extLst>
            </p:cNvPr>
            <p:cNvSpPr txBox="1"/>
            <p:nvPr userDrawn="1"/>
          </p:nvSpPr>
          <p:spPr>
            <a:xfrm>
              <a:off x="6929" y="1204"/>
              <a:ext cx="8390" cy="1115"/>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000" b="0" i="0" dirty="0">
                  <a:solidFill>
                    <a:srgbClr val="000000"/>
                  </a:solidFill>
                  <a:effectLst/>
                  <a:latin typeface="Raleway" pitchFamily="2" charset="0"/>
                </a:rPr>
                <a:t>Le logo «CDC» est la propriété du Département de la santé et des services sociaux des États-Unis, qui a autorisé son utilisation. La présence de ce logo ne signifie pas qu’un produit, un service ou une entreprise ont reçu l’approbation du Département de la santé et des services sociaux ou des Centers for Disease Control and Prevention. </a:t>
              </a:r>
              <a:endParaRPr lang="en-US" sz="1000" dirty="0"/>
            </a:p>
          </p:txBody>
        </p:sp>
        <p:pic>
          <p:nvPicPr>
            <p:cNvPr id="4" name="Picture 3" descr="A logo of the united nations organization&#10;&#10;Description automatically generated with low confidence">
              <a:extLst>
                <a:ext uri="{FF2B5EF4-FFF2-40B4-BE49-F238E27FC236}">
                  <a16:creationId xmlns:a16="http://schemas.microsoft.com/office/drawing/2014/main" id="{C5C28B87-A3C2-57BA-CD97-C2CAB3A015A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27" y="1216"/>
              <a:ext cx="1524" cy="1008"/>
            </a:xfrm>
            <a:prstGeom prst="rect">
              <a:avLst/>
            </a:prstGeom>
          </p:spPr>
        </p:pic>
        <p:pic>
          <p:nvPicPr>
            <p:cNvPr id="5" name="Picture 4" descr="Logo&#10;&#10;Description automatically generated">
              <a:extLst>
                <a:ext uri="{FF2B5EF4-FFF2-40B4-BE49-F238E27FC236}">
                  <a16:creationId xmlns:a16="http://schemas.microsoft.com/office/drawing/2014/main" id="{DF58A183-E4E1-107E-EC22-6F9947E2380B}"/>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057" y="1258"/>
              <a:ext cx="1386" cy="1008"/>
            </a:xfrm>
            <a:prstGeom prst="rect">
              <a:avLst/>
            </a:prstGeom>
          </p:spPr>
        </p:pic>
      </p:grpSp>
      <p:pic>
        <p:nvPicPr>
          <p:cNvPr id="6" name="Picture 5" descr="WHO_RRT_Logo_Horizontal_fr (2)">
            <a:extLst>
              <a:ext uri="{FF2B5EF4-FFF2-40B4-BE49-F238E27FC236}">
                <a16:creationId xmlns:a16="http://schemas.microsoft.com/office/drawing/2014/main" id="{F0463A1A-0AEE-C102-C87A-D2C0A4AE678F}"/>
              </a:ext>
            </a:extLst>
          </p:cNvPr>
          <p:cNvPicPr>
            <a:picLocks noChangeAspect="1"/>
          </p:cNvPicPr>
          <p:nvPr userDrawn="1"/>
        </p:nvPicPr>
        <p:blipFill>
          <a:blip r:embed="rId6"/>
          <a:stretch>
            <a:fillRect/>
          </a:stretch>
        </p:blipFill>
        <p:spPr>
          <a:xfrm>
            <a:off x="8794198" y="101545"/>
            <a:ext cx="3240000" cy="625303"/>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332"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333"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335"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336"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339" name="Title Text"/>
          <p:cNvSpPr txBox="1">
            <a:spLocks noGrp="1"/>
          </p:cNvSpPr>
          <p:nvPr>
            <p:ph type="title"/>
          </p:nvPr>
        </p:nvSpPr>
        <p:spPr>
          <a:xfrm>
            <a:off x="838200" y="365128"/>
            <a:ext cx="10515600" cy="1325564"/>
          </a:xfrm>
          <a:prstGeom prst="rect">
            <a:avLst/>
          </a:prstGeom>
        </p:spPr>
        <p:txBody>
          <a:bodyPr/>
          <a:lstStyle/>
          <a:p>
            <a:r>
              <a:t>Title Text</a:t>
            </a:r>
          </a:p>
        </p:txBody>
      </p:sp>
      <p:sp>
        <p:nvSpPr>
          <p:cNvPr id="340" name="Body Level One…"/>
          <p:cNvSpPr txBox="1">
            <a:spLocks noGrp="1"/>
          </p:cNvSpPr>
          <p:nvPr>
            <p:ph type="body" sz="half" idx="1"/>
          </p:nvPr>
        </p:nvSpPr>
        <p:spPr>
          <a:xfrm>
            <a:off x="838200" y="1825626"/>
            <a:ext cx="5156200" cy="435133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1" name="TextBox 7">
            <a:extLst>
              <a:ext uri="{FF2B5EF4-FFF2-40B4-BE49-F238E27FC236}">
                <a16:creationId xmlns:a16="http://schemas.microsoft.com/office/drawing/2014/main" id="{66FA99EC-5621-4644-8BC8-DD0855CC5495}"/>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20C7BA25-588C-4332-85C8-54BBAFF52C04}"/>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4" name="Picture 13" descr="Logo&#10;&#10;Description automatically generated">
            <a:extLst>
              <a:ext uri="{FF2B5EF4-FFF2-40B4-BE49-F238E27FC236}">
                <a16:creationId xmlns:a16="http://schemas.microsoft.com/office/drawing/2014/main" id="{F888337B-D747-4DC1-BD5B-F6C88F1CB8AC}"/>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2"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347"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348"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350"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351"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354" name="Title Text"/>
          <p:cNvSpPr txBox="1">
            <a:spLocks noGrp="1"/>
          </p:cNvSpPr>
          <p:nvPr>
            <p:ph type="title"/>
          </p:nvPr>
        </p:nvSpPr>
        <p:spPr>
          <a:xfrm>
            <a:off x="840317" y="365128"/>
            <a:ext cx="10515601" cy="1325564"/>
          </a:xfrm>
          <a:prstGeom prst="rect">
            <a:avLst/>
          </a:prstGeom>
        </p:spPr>
        <p:txBody>
          <a:bodyPr/>
          <a:lstStyle/>
          <a:p>
            <a:r>
              <a:t>Title Text</a:t>
            </a:r>
          </a:p>
        </p:txBody>
      </p:sp>
      <p:sp>
        <p:nvSpPr>
          <p:cNvPr id="355" name="Body Level One…"/>
          <p:cNvSpPr txBox="1">
            <a:spLocks noGrp="1"/>
          </p:cNvSpPr>
          <p:nvPr>
            <p:ph type="body" sz="quarter" idx="1"/>
          </p:nvPr>
        </p:nvSpPr>
        <p:spPr>
          <a:xfrm>
            <a:off x="840320" y="1681164"/>
            <a:ext cx="5158317" cy="823913"/>
          </a:xfrm>
          <a:prstGeom prst="rect">
            <a:avLst/>
          </a:prstGeom>
        </p:spPr>
        <p:txBody>
          <a:bodyPr anchor="b"/>
          <a:lstStyle>
            <a:lvl1pPr>
              <a:defRPr sz="700"/>
            </a:lvl1pPr>
            <a:lvl2pPr marL="0" indent="144660">
              <a:buSzTx/>
              <a:buNone/>
              <a:defRPr sz="700"/>
            </a:lvl2pPr>
            <a:lvl3pPr marL="0" indent="289320">
              <a:buSzTx/>
              <a:buNone/>
              <a:defRPr sz="700"/>
            </a:lvl3pPr>
            <a:lvl4pPr marL="0" indent="433978">
              <a:buSzTx/>
              <a:buNone/>
              <a:defRPr sz="700"/>
            </a:lvl4pPr>
            <a:lvl5pPr marL="0" indent="578639">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356" name="Text Placeholder 4"/>
          <p:cNvSpPr>
            <a:spLocks noGrp="1"/>
          </p:cNvSpPr>
          <p:nvPr>
            <p:ph type="body" sz="quarter" idx="21"/>
          </p:nvPr>
        </p:nvSpPr>
        <p:spPr>
          <a:xfrm>
            <a:off x="6172200" y="1681164"/>
            <a:ext cx="5183717" cy="823913"/>
          </a:xfrm>
          <a:prstGeom prst="rect">
            <a:avLst/>
          </a:prstGeom>
        </p:spPr>
        <p:txBody>
          <a:bodyPr anchor="b"/>
          <a:lstStyle/>
          <a:p>
            <a:pPr>
              <a:defRPr sz="700"/>
            </a:pPr>
            <a:endParaRPr/>
          </a:p>
        </p:txBody>
      </p:sp>
      <p:sp>
        <p:nvSpPr>
          <p:cNvPr id="12" name="TextBox 7">
            <a:extLst>
              <a:ext uri="{FF2B5EF4-FFF2-40B4-BE49-F238E27FC236}">
                <a16:creationId xmlns:a16="http://schemas.microsoft.com/office/drawing/2014/main" id="{52DEE7CF-0EF0-416E-BCDE-E0F2738B110F}"/>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5E8AC6A4-7066-4FE8-A98B-15929E414644}"/>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5" name="Picture 14" descr="Logo&#10;&#10;Description automatically generated">
            <a:extLst>
              <a:ext uri="{FF2B5EF4-FFF2-40B4-BE49-F238E27FC236}">
                <a16:creationId xmlns:a16="http://schemas.microsoft.com/office/drawing/2014/main" id="{1EF5CC01-D1DF-4615-ABD7-84982DE8D57D}"/>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3"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pic>
        <p:nvPicPr>
          <p:cNvPr id="363"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364"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366"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367"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370"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71" name="Body Level One…"/>
          <p:cNvSpPr txBox="1">
            <a:spLocks noGrp="1"/>
          </p:cNvSpPr>
          <p:nvPr>
            <p:ph type="body" sz="half" idx="1"/>
          </p:nvPr>
        </p:nvSpPr>
        <p:spPr>
          <a:xfrm>
            <a:off x="5183716" y="987437"/>
            <a:ext cx="6172201" cy="4873626"/>
          </a:xfrm>
          <a:prstGeom prst="rect">
            <a:avLst/>
          </a:prstGeom>
        </p:spPr>
        <p:txBody>
          <a:bodyPr/>
          <a:lstStyle>
            <a:lvl1pPr>
              <a:defRPr sz="1000"/>
            </a:lvl1pPr>
            <a:lvl2pPr marL="235072" indent="-90412">
              <a:defRPr sz="1000"/>
            </a:lvl2pPr>
            <a:lvl3pPr marL="392648" indent="-103328">
              <a:defRPr sz="1000"/>
            </a:lvl3pPr>
            <a:lvl4pPr marL="554529" indent="-120549">
              <a:defRPr sz="1000"/>
            </a:lvl4pPr>
            <a:lvl5pPr marL="699187" indent="-120549">
              <a:defRPr sz="1000"/>
            </a:lvl5pPr>
          </a:lstStyle>
          <a:p>
            <a:r>
              <a:t>Body Level One</a:t>
            </a:r>
          </a:p>
          <a:p>
            <a:pPr lvl="1"/>
            <a:r>
              <a:t>Body Level Two</a:t>
            </a:r>
          </a:p>
          <a:p>
            <a:pPr lvl="2"/>
            <a:r>
              <a:t>Body Level Three</a:t>
            </a:r>
          </a:p>
          <a:p>
            <a:pPr lvl="3"/>
            <a:r>
              <a:t>Body Level Four</a:t>
            </a:r>
          </a:p>
          <a:p>
            <a:pPr lvl="4"/>
            <a:r>
              <a:t>Body Level Five</a:t>
            </a:r>
          </a:p>
        </p:txBody>
      </p:sp>
      <p:sp>
        <p:nvSpPr>
          <p:cNvPr id="372" name="Text Placeholder 3"/>
          <p:cNvSpPr>
            <a:spLocks noGrp="1"/>
          </p:cNvSpPr>
          <p:nvPr>
            <p:ph type="body" sz="quarter" idx="21"/>
          </p:nvPr>
        </p:nvSpPr>
        <p:spPr>
          <a:xfrm>
            <a:off x="840324" y="2057400"/>
            <a:ext cx="3932768" cy="3811588"/>
          </a:xfrm>
          <a:prstGeom prst="rect">
            <a:avLst/>
          </a:prstGeom>
        </p:spPr>
        <p:txBody>
          <a:bodyPr/>
          <a:lstStyle/>
          <a:p>
            <a:pPr>
              <a:defRPr sz="500"/>
            </a:pPr>
            <a:endParaRPr/>
          </a:p>
        </p:txBody>
      </p:sp>
      <p:sp>
        <p:nvSpPr>
          <p:cNvPr id="12" name="TextBox 7">
            <a:extLst>
              <a:ext uri="{FF2B5EF4-FFF2-40B4-BE49-F238E27FC236}">
                <a16:creationId xmlns:a16="http://schemas.microsoft.com/office/drawing/2014/main" id="{110F241D-2985-4540-B13A-2502551A18C0}"/>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F87F169B-D7F5-40A3-88D6-47E36261D706}"/>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5" name="Picture 14" descr="Logo&#10;&#10;Description automatically generated">
            <a:extLst>
              <a:ext uri="{FF2B5EF4-FFF2-40B4-BE49-F238E27FC236}">
                <a16:creationId xmlns:a16="http://schemas.microsoft.com/office/drawing/2014/main" id="{443C3D46-0DFC-4EE8-AEB3-8FFAC1462508}"/>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3"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pic>
        <p:nvPicPr>
          <p:cNvPr id="379"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380"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382"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383"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386"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87" name="Picture Placeholder 2"/>
          <p:cNvSpPr>
            <a:spLocks noGrp="1"/>
          </p:cNvSpPr>
          <p:nvPr>
            <p:ph type="pic" sz="half" idx="21"/>
          </p:nvPr>
        </p:nvSpPr>
        <p:spPr>
          <a:xfrm>
            <a:off x="5183716" y="987437"/>
            <a:ext cx="6172201" cy="4873626"/>
          </a:xfrm>
          <a:prstGeom prst="rect">
            <a:avLst/>
          </a:prstGeom>
        </p:spPr>
        <p:txBody>
          <a:bodyPr lIns="91439" rIns="91439">
            <a:noAutofit/>
          </a:bodyPr>
          <a:lstStyle/>
          <a:p>
            <a:endParaRPr/>
          </a:p>
        </p:txBody>
      </p:sp>
      <p:sp>
        <p:nvSpPr>
          <p:cNvPr id="388" name="Body Level One…"/>
          <p:cNvSpPr txBox="1">
            <a:spLocks noGrp="1"/>
          </p:cNvSpPr>
          <p:nvPr>
            <p:ph type="body" sz="quarter" idx="1"/>
          </p:nvPr>
        </p:nvSpPr>
        <p:spPr>
          <a:xfrm>
            <a:off x="840324" y="2057400"/>
            <a:ext cx="3932768" cy="3811588"/>
          </a:xfrm>
          <a:prstGeom prst="rect">
            <a:avLst/>
          </a:prstGeom>
        </p:spPr>
        <p:txBody>
          <a:bodyPr/>
          <a:lstStyle>
            <a:lvl1pPr>
              <a:defRPr sz="500"/>
            </a:lvl1pPr>
            <a:lvl2pPr marL="0" indent="144660">
              <a:buSzTx/>
              <a:buNone/>
              <a:defRPr sz="500"/>
            </a:lvl2pPr>
            <a:lvl3pPr marL="0" indent="289320">
              <a:buSzTx/>
              <a:buNone/>
              <a:defRPr sz="500"/>
            </a:lvl3pPr>
            <a:lvl4pPr marL="0" indent="433978">
              <a:buSzTx/>
              <a:buNone/>
              <a:defRPr sz="500"/>
            </a:lvl4pPr>
            <a:lvl5pPr marL="0" indent="578639">
              <a:buSzTx/>
              <a:buNone/>
              <a:defRPr sz="500"/>
            </a:lvl5pPr>
          </a:lstStyle>
          <a:p>
            <a:r>
              <a:t>Body Level One</a:t>
            </a:r>
          </a:p>
          <a:p>
            <a:pPr lvl="1"/>
            <a:r>
              <a:t>Body Level Two</a:t>
            </a:r>
          </a:p>
          <a:p>
            <a:pPr lvl="2"/>
            <a:r>
              <a:t>Body Level Three</a:t>
            </a:r>
          </a:p>
          <a:p>
            <a:pPr lvl="3"/>
            <a:r>
              <a:t>Body Level Four</a:t>
            </a:r>
          </a:p>
          <a:p>
            <a:pPr lvl="4"/>
            <a:r>
              <a:t>Body Level Five</a:t>
            </a:r>
          </a:p>
        </p:txBody>
      </p:sp>
      <p:sp>
        <p:nvSpPr>
          <p:cNvPr id="12" name="TextBox 7">
            <a:extLst>
              <a:ext uri="{FF2B5EF4-FFF2-40B4-BE49-F238E27FC236}">
                <a16:creationId xmlns:a16="http://schemas.microsoft.com/office/drawing/2014/main" id="{0EDAEBF5-ADB8-4B8E-98A7-08056BBC9AFA}"/>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8B4A92BB-EDB6-4FC8-8544-7D6176A3E6F7}"/>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5" name="Picture 14" descr="Logo&#10;&#10;Description automatically generated">
            <a:extLst>
              <a:ext uri="{FF2B5EF4-FFF2-40B4-BE49-F238E27FC236}">
                <a16:creationId xmlns:a16="http://schemas.microsoft.com/office/drawing/2014/main" id="{313502BA-F4C1-4C72-9DC7-AC609875DE4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3"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1_Title Slide">
    <p:spTree>
      <p:nvGrpSpPr>
        <p:cNvPr id="1" name=""/>
        <p:cNvGrpSpPr/>
        <p:nvPr/>
      </p:nvGrpSpPr>
      <p:grpSpPr>
        <a:xfrm>
          <a:off x="0" y="0"/>
          <a:ext cx="0" cy="0"/>
          <a:chOff x="0" y="0"/>
          <a:chExt cx="0" cy="0"/>
        </a:xfrm>
      </p:grpSpPr>
      <p:pic>
        <p:nvPicPr>
          <p:cNvPr id="395"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396"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398"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399"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402" name="Rectangle 1"/>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pic>
        <p:nvPicPr>
          <p:cNvPr id="404" name="Picture 3" descr="Picture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2"/>
            <a:ext cx="8207344" cy="5038929"/>
          </a:xfrm>
          <a:prstGeom prst="rect">
            <a:avLst/>
          </a:prstGeom>
          <a:ln w="12700">
            <a:miter lim="400000"/>
          </a:ln>
        </p:spPr>
      </p:pic>
      <p:sp>
        <p:nvSpPr>
          <p:cNvPr id="405" name="Rectangle 4"/>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pic>
        <p:nvPicPr>
          <p:cNvPr id="407" name="Picture 6" descr="Picture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2"/>
            <a:ext cx="8207344" cy="5038929"/>
          </a:xfrm>
          <a:prstGeom prst="rect">
            <a:avLst/>
          </a:prstGeom>
          <a:ln w="12700">
            <a:miter lim="400000"/>
          </a:ln>
        </p:spPr>
      </p:pic>
      <p:sp>
        <p:nvSpPr>
          <p:cNvPr id="15" name="TextBox 7">
            <a:extLst>
              <a:ext uri="{FF2B5EF4-FFF2-40B4-BE49-F238E27FC236}">
                <a16:creationId xmlns:a16="http://schemas.microsoft.com/office/drawing/2014/main" id="{71265F3B-FEFA-4DCF-844B-54AA1E846CBB}"/>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B0F17AB7-4B05-4F3B-8105-E053E762C480}"/>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4" name="Picture 13" descr="Logo&#10;&#10;Description automatically generated">
            <a:extLst>
              <a:ext uri="{FF2B5EF4-FFF2-40B4-BE49-F238E27FC236}">
                <a16:creationId xmlns:a16="http://schemas.microsoft.com/office/drawing/2014/main" id="{D3F578A8-D154-4229-8879-D0E8853A0CCC}"/>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6"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2_Title Slide">
    <p:spTree>
      <p:nvGrpSpPr>
        <p:cNvPr id="1" name=""/>
        <p:cNvGrpSpPr/>
        <p:nvPr/>
      </p:nvGrpSpPr>
      <p:grpSpPr>
        <a:xfrm>
          <a:off x="0" y="0"/>
          <a:ext cx="0" cy="0"/>
          <a:chOff x="0" y="0"/>
          <a:chExt cx="0" cy="0"/>
        </a:xfrm>
      </p:grpSpPr>
      <p:pic>
        <p:nvPicPr>
          <p:cNvPr id="414"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415"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417"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418"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421" name="Title Text"/>
          <p:cNvSpPr txBox="1">
            <a:spLocks noGrp="1"/>
          </p:cNvSpPr>
          <p:nvPr>
            <p:ph type="title"/>
          </p:nvPr>
        </p:nvSpPr>
        <p:spPr>
          <a:xfrm>
            <a:off x="1524000" y="1122363"/>
            <a:ext cx="9144000" cy="2387601"/>
          </a:xfrm>
          <a:prstGeom prst="rect">
            <a:avLst/>
          </a:prstGeom>
        </p:spPr>
        <p:txBody>
          <a:bodyPr anchor="b"/>
          <a:lstStyle>
            <a:lvl1pPr algn="ctr">
              <a:defRPr sz="1800"/>
            </a:lvl1pPr>
          </a:lstStyle>
          <a:p>
            <a:r>
              <a:t>Title Text</a:t>
            </a:r>
          </a:p>
        </p:txBody>
      </p:sp>
      <p:sp>
        <p:nvSpPr>
          <p:cNvPr id="422" name="Body Level One…"/>
          <p:cNvSpPr txBox="1">
            <a:spLocks noGrp="1"/>
          </p:cNvSpPr>
          <p:nvPr>
            <p:ph type="body" sz="quarter" idx="1"/>
          </p:nvPr>
        </p:nvSpPr>
        <p:spPr>
          <a:xfrm>
            <a:off x="1524000" y="3602037"/>
            <a:ext cx="9144000" cy="1655763"/>
          </a:xfrm>
          <a:prstGeom prst="rect">
            <a:avLst/>
          </a:prstGeom>
        </p:spPr>
        <p:txBody>
          <a:bodyPr/>
          <a:lstStyle>
            <a:lvl1pPr algn="ctr">
              <a:defRPr sz="700"/>
            </a:lvl1pPr>
            <a:lvl2pPr marL="0" indent="144660" algn="ctr">
              <a:buSzTx/>
              <a:buNone/>
              <a:defRPr sz="700"/>
            </a:lvl2pPr>
            <a:lvl3pPr marL="0" indent="289320" algn="ctr">
              <a:buSzTx/>
              <a:buNone/>
              <a:defRPr sz="700"/>
            </a:lvl3pPr>
            <a:lvl4pPr marL="0" indent="433978" algn="ctr">
              <a:buSzTx/>
              <a:buNone/>
              <a:defRPr sz="700"/>
            </a:lvl4pPr>
            <a:lvl5pPr marL="0" indent="578639" algn="ctr">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11" name="TextBox 7">
            <a:extLst>
              <a:ext uri="{FF2B5EF4-FFF2-40B4-BE49-F238E27FC236}">
                <a16:creationId xmlns:a16="http://schemas.microsoft.com/office/drawing/2014/main" id="{2CD3341D-EEFB-46CC-AEA9-9B3C49F35A07}"/>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895344E3-17C1-4B60-80B6-26B817E3B2B9}"/>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4" name="Picture 13" descr="Logo&#10;&#10;Description automatically generated">
            <a:extLst>
              <a:ext uri="{FF2B5EF4-FFF2-40B4-BE49-F238E27FC236}">
                <a16:creationId xmlns:a16="http://schemas.microsoft.com/office/drawing/2014/main" id="{0C50C9F3-79EF-42A8-B100-9A05C3CA767D}"/>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2"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reserve="1">
  <p:cSld name="3_Section Header">
    <p:spTree>
      <p:nvGrpSpPr>
        <p:cNvPr id="1" name=""/>
        <p:cNvGrpSpPr/>
        <p:nvPr/>
      </p:nvGrpSpPr>
      <p:grpSpPr>
        <a:xfrm>
          <a:off x="0" y="0"/>
          <a:ext cx="0" cy="0"/>
          <a:chOff x="0" y="0"/>
          <a:chExt cx="0" cy="0"/>
        </a:xfrm>
      </p:grpSpPr>
      <p:pic>
        <p:nvPicPr>
          <p:cNvPr id="284" name="Image" descr="Image"/>
          <p:cNvPicPr>
            <a:picLocks noChangeAspect="1"/>
          </p:cNvPicPr>
          <p:nvPr/>
        </p:nvPicPr>
        <p:blipFill>
          <a:blip r:embed="rId2"/>
          <a:stretch>
            <a:fillRect/>
          </a:stretch>
        </p:blipFill>
        <p:spPr>
          <a:xfrm>
            <a:off x="-17854" y="-80173"/>
            <a:ext cx="11207822" cy="731198"/>
          </a:xfrm>
          <a:prstGeom prst="rect">
            <a:avLst/>
          </a:prstGeom>
          <a:ln w="12700">
            <a:miter lim="400000"/>
          </a:ln>
        </p:spPr>
      </p:pic>
      <p:pic>
        <p:nvPicPr>
          <p:cNvPr id="285"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86"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8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8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89" name="Body Level One…"/>
          <p:cNvSpPr txBox="1">
            <a:spLocks noGrp="1"/>
          </p:cNvSpPr>
          <p:nvPr>
            <p:ph type="body" idx="1"/>
          </p:nvPr>
        </p:nvSpPr>
        <p:spPr>
          <a:xfrm>
            <a:off x="861134" y="1247001"/>
            <a:ext cx="10440140"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90" name="Text Placeholder 5"/>
          <p:cNvSpPr>
            <a:spLocks noGrp="1"/>
          </p:cNvSpPr>
          <p:nvPr>
            <p:ph type="body" sz="quarter" idx="21"/>
          </p:nvPr>
        </p:nvSpPr>
        <p:spPr>
          <a:xfrm>
            <a:off x="135311" y="254537"/>
            <a:ext cx="9212263" cy="622301"/>
          </a:xfrm>
          <a:prstGeom prst="rect">
            <a:avLst/>
          </a:prstGeom>
        </p:spPr>
        <p:txBody>
          <a:bodyPr/>
          <a:lstStyle/>
          <a:p>
            <a:pPr>
              <a:spcBef>
                <a:spcPts val="0"/>
              </a:spcBef>
              <a:defRPr sz="3200">
                <a:solidFill>
                  <a:srgbClr val="FFFFFF"/>
                </a:solidFill>
                <a:latin typeface="Source Sans Pro Bold"/>
                <a:ea typeface="Source Sans Pro Bold"/>
                <a:cs typeface="Source Sans Pro Bold"/>
                <a:sym typeface="Source Sans Pro Bold"/>
              </a:defRPr>
            </a:pPr>
            <a:endParaRPr/>
          </a:p>
        </p:txBody>
      </p:sp>
      <p:sp>
        <p:nvSpPr>
          <p:cNvPr id="12" name="TextBox 7">
            <a:extLst>
              <a:ext uri="{FF2B5EF4-FFF2-40B4-BE49-F238E27FC236}">
                <a16:creationId xmlns:a16="http://schemas.microsoft.com/office/drawing/2014/main" id="{D69B744D-C0C7-461B-B404-47EF37525F6C}"/>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D9E0A159-826F-4051-8DE2-B2CC3524E9D6}"/>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4" name="Picture 13" descr="Logo&#10;&#10;Description automatically generated">
            <a:extLst>
              <a:ext uri="{FF2B5EF4-FFF2-40B4-BE49-F238E27FC236}">
                <a16:creationId xmlns:a16="http://schemas.microsoft.com/office/drawing/2014/main" id="{509CB5E5-F1FA-4FD1-82A2-5EC27E5458B6}"/>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
        <p:nvSpPr>
          <p:cNvPr id="15"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2204100467"/>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_CGH">
    <p:bg>
      <p:bgPr>
        <a:solidFill>
          <a:schemeClr val="bg2"/>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b="14891"/>
          <a:stretch/>
        </p:blipFill>
        <p:spPr>
          <a:xfrm>
            <a:off x="0" y="1"/>
            <a:ext cx="12192000" cy="1219200"/>
          </a:xfrm>
          <a:prstGeom prst="rect">
            <a:avLst/>
          </a:prstGeom>
        </p:spPr>
      </p:pic>
      <p:sp>
        <p:nvSpPr>
          <p:cNvPr id="7" name="Title 1"/>
          <p:cNvSpPr>
            <a:spLocks noGrp="1"/>
          </p:cNvSpPr>
          <p:nvPr>
            <p:ph type="title"/>
          </p:nvPr>
        </p:nvSpPr>
        <p:spPr>
          <a:xfrm>
            <a:off x="609600" y="1386071"/>
            <a:ext cx="10972800" cy="1155779"/>
          </a:xfrm>
          <a:prstGeom prst="rect">
            <a:avLst/>
          </a:prstGeom>
        </p:spPr>
        <p:txBody>
          <a:bodyPr/>
          <a:lstStyle>
            <a:lvl1pPr algn="l">
              <a:lnSpc>
                <a:spcPts val="4000"/>
              </a:lnSpc>
              <a:defRPr sz="3733" b="1" baseline="0">
                <a:solidFill>
                  <a:srgbClr val="A59988"/>
                </a:solidFill>
                <a:effectLst/>
                <a:latin typeface="Calibri" pitchFamily="34" charset="0"/>
              </a:defRPr>
            </a:lvl1pPr>
          </a:lstStyle>
          <a:p>
            <a:r>
              <a:rPr lang="en-US"/>
              <a:t>Click to edit Master title style</a:t>
            </a:r>
          </a:p>
        </p:txBody>
      </p:sp>
      <p:sp>
        <p:nvSpPr>
          <p:cNvPr id="8" name="Subtitle 2"/>
          <p:cNvSpPr>
            <a:spLocks noGrp="1"/>
          </p:cNvSpPr>
          <p:nvPr>
            <p:ph type="subTitle" idx="1"/>
          </p:nvPr>
        </p:nvSpPr>
        <p:spPr>
          <a:xfrm>
            <a:off x="609600" y="2859349"/>
            <a:ext cx="8534400" cy="457200"/>
          </a:xfrm>
          <a:prstGeom prst="rect">
            <a:avLst/>
          </a:prstGeom>
        </p:spPr>
        <p:txBody>
          <a:bodyPr/>
          <a:lstStyle>
            <a:lvl1pPr marL="0" indent="0" algn="l">
              <a:buNone/>
              <a:defRPr sz="2667" b="1" baseline="0">
                <a:solidFill>
                  <a:srgbClr val="A59988"/>
                </a:solidFill>
                <a:effectLst/>
                <a:latin typeface="Calibri" pitchFamily="34" charset="0"/>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10" name="Text Placeholder 8"/>
          <p:cNvSpPr>
            <a:spLocks noGrp="1"/>
          </p:cNvSpPr>
          <p:nvPr>
            <p:ph type="body" sz="quarter" idx="10"/>
          </p:nvPr>
        </p:nvSpPr>
        <p:spPr>
          <a:xfrm>
            <a:off x="609600" y="3946019"/>
            <a:ext cx="8534400" cy="1295400"/>
          </a:xfrm>
          <a:prstGeom prst="rect">
            <a:avLst/>
          </a:prstGeom>
        </p:spPr>
        <p:txBody>
          <a:bodyPr/>
          <a:lstStyle>
            <a:lvl1pPr marL="0" indent="0" algn="l">
              <a:lnSpc>
                <a:spcPts val="2667"/>
              </a:lnSpc>
              <a:buNone/>
              <a:defRPr sz="2400" baseline="0">
                <a:solidFill>
                  <a:srgbClr val="A59988"/>
                </a:solidFill>
                <a:latin typeface="Calibri" pitchFamily="34" charset="0"/>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r>
              <a:rPr lang="en-US"/>
              <a:t>Click to edit Master text styles</a:t>
            </a:r>
          </a:p>
        </p:txBody>
      </p:sp>
      <p:sp>
        <p:nvSpPr>
          <p:cNvPr id="6" name="TextBox 5"/>
          <p:cNvSpPr txBox="1"/>
          <p:nvPr/>
        </p:nvSpPr>
        <p:spPr>
          <a:xfrm>
            <a:off x="609600" y="120204"/>
            <a:ext cx="9204101" cy="461665"/>
          </a:xfrm>
          <a:prstGeom prst="rect">
            <a:avLst/>
          </a:prstGeom>
          <a:noFill/>
        </p:spPr>
        <p:txBody>
          <a:bodyPr wrap="square" rtlCol="0">
            <a:spAutoFit/>
          </a:bodyPr>
          <a:lstStyle/>
          <a:p>
            <a:r>
              <a:rPr lang="en-US" sz="2400" b="1">
                <a:solidFill>
                  <a:schemeClr val="tx2">
                    <a:lumMod val="95000"/>
                  </a:schemeClr>
                </a:solidFill>
                <a:latin typeface="Calibri" panose="020F0502020204030204" pitchFamily="34" charset="0"/>
              </a:rPr>
              <a:t>Center for Global Health</a:t>
            </a:r>
          </a:p>
        </p:txBody>
      </p:sp>
      <p:pic>
        <p:nvPicPr>
          <p:cNvPr id="9" name="Picture 8">
            <a:extLst>
              <a:ext uri="{FF2B5EF4-FFF2-40B4-BE49-F238E27FC236}">
                <a16:creationId xmlns:a16="http://schemas.microsoft.com/office/drawing/2014/main" id="{14865CAA-694E-4109-984B-DC985B39DA51}"/>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b="14891"/>
          <a:stretch/>
        </p:blipFill>
        <p:spPr>
          <a:xfrm>
            <a:off x="0" y="1"/>
            <a:ext cx="12192000" cy="1219200"/>
          </a:xfrm>
          <a:prstGeom prst="rect">
            <a:avLst/>
          </a:prstGeom>
        </p:spPr>
      </p:pic>
      <p:sp>
        <p:nvSpPr>
          <p:cNvPr id="11" name="TextBox 10">
            <a:extLst>
              <a:ext uri="{FF2B5EF4-FFF2-40B4-BE49-F238E27FC236}">
                <a16:creationId xmlns:a16="http://schemas.microsoft.com/office/drawing/2014/main" id="{6486A166-1868-45E7-9870-A081898CEBFA}"/>
              </a:ext>
            </a:extLst>
          </p:cNvPr>
          <p:cNvSpPr txBox="1"/>
          <p:nvPr userDrawn="1"/>
        </p:nvSpPr>
        <p:spPr>
          <a:xfrm>
            <a:off x="609600" y="120204"/>
            <a:ext cx="9204101" cy="461665"/>
          </a:xfrm>
          <a:prstGeom prst="rect">
            <a:avLst/>
          </a:prstGeom>
          <a:noFill/>
        </p:spPr>
        <p:txBody>
          <a:bodyPr wrap="square" rtlCol="0">
            <a:spAutoFit/>
          </a:bodyPr>
          <a:lstStyle/>
          <a:p>
            <a:r>
              <a:rPr lang="en-US" sz="2400" b="1">
                <a:solidFill>
                  <a:srgbClr val="FFFFFF">
                    <a:lumMod val="95000"/>
                  </a:srgbClr>
                </a:solidFill>
                <a:latin typeface="Calibri" panose="020F0502020204030204" pitchFamily="34" charset="0"/>
              </a:rPr>
              <a:t>Center for Global Health</a:t>
            </a:r>
          </a:p>
        </p:txBody>
      </p:sp>
    </p:spTree>
    <p:extLst>
      <p:ext uri="{BB962C8B-B14F-4D97-AF65-F5344CB8AC3E}">
        <p14:creationId xmlns:p14="http://schemas.microsoft.com/office/powerpoint/2010/main" val="2918800061"/>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_Data Slide (for content heavy tables and char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274639"/>
            <a:ext cx="10972800" cy="1143000"/>
          </a:xfrm>
          <a:prstGeom prst="rect">
            <a:avLst/>
          </a:prstGeom>
        </p:spPr>
        <p:txBody>
          <a:bodyPr anchor="b" anchorCtr="0"/>
          <a:lstStyle>
            <a:lvl1pPr algn="l">
              <a:lnSpc>
                <a:spcPts val="4000"/>
              </a:lnSpc>
              <a:defRPr sz="3733" b="1" baseline="0">
                <a:solidFill>
                  <a:srgbClr val="9F8C71"/>
                </a:solidFill>
                <a:effectLst/>
                <a:latin typeface="Calibri" pitchFamily="34" charset="0"/>
              </a:defRPr>
            </a:lvl1pPr>
          </a:lstStyle>
          <a:p>
            <a:r>
              <a:rPr lang="en-US"/>
              <a:t>Bottom band: CGH</a:t>
            </a:r>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t="86336"/>
          <a:stretch/>
        </p:blipFill>
        <p:spPr>
          <a:xfrm>
            <a:off x="0" y="6662261"/>
            <a:ext cx="12192000" cy="195739"/>
          </a:xfrm>
          <a:prstGeom prst="rect">
            <a:avLst/>
          </a:prstGeom>
        </p:spPr>
      </p:pic>
      <p:sp>
        <p:nvSpPr>
          <p:cNvPr id="6" name="Text Placeholder 7"/>
          <p:cNvSpPr>
            <a:spLocks noGrp="1"/>
          </p:cNvSpPr>
          <p:nvPr>
            <p:ph type="body" sz="quarter" idx="10"/>
          </p:nvPr>
        </p:nvSpPr>
        <p:spPr>
          <a:xfrm>
            <a:off x="609600" y="1545167"/>
            <a:ext cx="10972800" cy="4455584"/>
          </a:xfrm>
        </p:spPr>
        <p:txBody>
          <a:bodyPr/>
          <a:lstStyle>
            <a:lvl1pPr marL="457189" indent="-457189">
              <a:buClr>
                <a:srgbClr val="A59988"/>
              </a:buClr>
              <a:buFont typeface="Wingdings" panose="05000000000000000000" pitchFamily="2" charset="2"/>
              <a:buChar char="§"/>
              <a:defRPr sz="2667">
                <a:solidFill>
                  <a:schemeClr val="accent4">
                    <a:lumMod val="75000"/>
                  </a:schemeClr>
                </a:solidFill>
              </a:defRPr>
            </a:lvl1pPr>
            <a:lvl2pPr>
              <a:buClr>
                <a:srgbClr val="5E9732"/>
              </a:buClr>
              <a:defRPr sz="2667">
                <a:solidFill>
                  <a:schemeClr val="accent4">
                    <a:lumMod val="75000"/>
                  </a:schemeClr>
                </a:solidFill>
              </a:defRPr>
            </a:lvl2pPr>
            <a:lvl3pPr>
              <a:buClr>
                <a:srgbClr val="D59F0F"/>
              </a:buClr>
              <a:defRPr sz="2667">
                <a:solidFill>
                  <a:schemeClr val="accent4">
                    <a:lumMod val="75000"/>
                  </a:schemeClr>
                </a:solidFill>
              </a:defRPr>
            </a:lvl3pPr>
            <a:lvl4pPr>
              <a:defRPr sz="2667">
                <a:solidFill>
                  <a:schemeClr val="accent4">
                    <a:lumMod val="75000"/>
                  </a:schemeClr>
                </a:solidFill>
              </a:defRPr>
            </a:lvl4pPr>
            <a:lvl5pPr>
              <a:defRPr sz="2667">
                <a:solidFill>
                  <a:schemeClr val="accent4">
                    <a:lumMod val="75000"/>
                  </a:schemeClr>
                </a:solidFill>
              </a:defRPr>
            </a:lvl5pPr>
          </a:lstStyle>
          <a:p>
            <a:pPr lvl="0"/>
            <a:r>
              <a:rPr lang="en-US"/>
              <a:t>Click to edit Master text styles</a:t>
            </a:r>
          </a:p>
          <a:p>
            <a:pPr lvl="1"/>
            <a:r>
              <a:rPr lang="en-US"/>
              <a:t>Second level</a:t>
            </a:r>
          </a:p>
          <a:p>
            <a:pPr lvl="2"/>
            <a:r>
              <a:rPr lang="en-US"/>
              <a:t>Third level</a:t>
            </a:r>
          </a:p>
        </p:txBody>
      </p:sp>
      <p:pic>
        <p:nvPicPr>
          <p:cNvPr id="7" name="Picture 6">
            <a:extLst>
              <a:ext uri="{FF2B5EF4-FFF2-40B4-BE49-F238E27FC236}">
                <a16:creationId xmlns:a16="http://schemas.microsoft.com/office/drawing/2014/main" id="{AB0BF4A7-8CB9-4B1D-B991-58F6AEA0413D}"/>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86336"/>
          <a:stretch/>
        </p:blipFill>
        <p:spPr>
          <a:xfrm>
            <a:off x="0" y="6662261"/>
            <a:ext cx="12192000" cy="195739"/>
          </a:xfrm>
          <a:prstGeom prst="rect">
            <a:avLst/>
          </a:prstGeom>
        </p:spPr>
      </p:pic>
    </p:spTree>
    <p:extLst>
      <p:ext uri="{BB962C8B-B14F-4D97-AF65-F5344CB8AC3E}">
        <p14:creationId xmlns:p14="http://schemas.microsoft.com/office/powerpoint/2010/main" val="2681138185"/>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4_BULLETS/DATA_2sides">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a:prstGeom prst="rect">
            <a:avLst/>
          </a:prstGeom>
        </p:spPr>
        <p:txBody>
          <a:bodyPr anchor="b" anchorCtr="0"/>
          <a:lstStyle>
            <a:lvl1pPr algn="l">
              <a:lnSpc>
                <a:spcPts val="4000"/>
              </a:lnSpc>
              <a:defRPr sz="3733" b="1" baseline="0">
                <a:solidFill>
                  <a:srgbClr val="A59988"/>
                </a:solidFill>
                <a:effectLst/>
                <a:latin typeface="Calibri" pitchFamily="34" charset="0"/>
              </a:defRPr>
            </a:lvl1pPr>
          </a:lstStyle>
          <a:p>
            <a:r>
              <a:rPr lang="en-US"/>
              <a:t>Click to edit Master title style</a:t>
            </a:r>
          </a:p>
        </p:txBody>
      </p:sp>
      <p:sp>
        <p:nvSpPr>
          <p:cNvPr id="3" name="Content Placeholder 2"/>
          <p:cNvSpPr>
            <a:spLocks noGrp="1"/>
          </p:cNvSpPr>
          <p:nvPr>
            <p:ph idx="1"/>
          </p:nvPr>
        </p:nvSpPr>
        <p:spPr>
          <a:xfrm>
            <a:off x="609601" y="1600201"/>
            <a:ext cx="5172892" cy="4191000"/>
          </a:xfrm>
          <a:prstGeom prst="rect">
            <a:avLst/>
          </a:prstGeom>
        </p:spPr>
        <p:txBody>
          <a:bodyPr/>
          <a:lstStyle>
            <a:lvl1pPr marL="457189" indent="-457189">
              <a:buClr>
                <a:srgbClr val="862391"/>
              </a:buClr>
              <a:buSzPct val="70000"/>
              <a:buFont typeface="Arial" panose="020B0604020202020204" pitchFamily="34" charset="0"/>
              <a:buChar char="•"/>
              <a:defRPr sz="3200" b="1" baseline="0">
                <a:solidFill>
                  <a:srgbClr val="000000"/>
                </a:solidFill>
                <a:latin typeface="Calibri" pitchFamily="34" charset="0"/>
              </a:defRPr>
            </a:lvl1pPr>
            <a:lvl2pPr marL="1066773" indent="-457189">
              <a:buClr>
                <a:srgbClr val="00853F"/>
              </a:buClr>
              <a:buSzPct val="100000"/>
              <a:buFont typeface="Arial" panose="020B0604020202020204" pitchFamily="34" charset="0"/>
              <a:buChar char="•"/>
              <a:defRPr sz="2667">
                <a:solidFill>
                  <a:schemeClr val="accent4">
                    <a:lumMod val="75000"/>
                  </a:schemeClr>
                </a:solidFill>
              </a:defRPr>
            </a:lvl2pPr>
            <a:lvl3pPr marL="1600160" indent="-380990">
              <a:buClr>
                <a:srgbClr val="A59988"/>
              </a:buClr>
              <a:buSzPct val="100000"/>
              <a:buFont typeface="Wingdings" panose="05000000000000000000" pitchFamily="2" charset="2"/>
              <a:buChar char="§"/>
              <a:defRPr sz="2400">
                <a:solidFill>
                  <a:schemeClr val="accent4">
                    <a:lumMod val="75000"/>
                  </a:schemeClr>
                </a:solidFill>
              </a:defRPr>
            </a:lvl3pPr>
            <a:lvl4pPr marL="2133547" indent="-304792">
              <a:buClr>
                <a:srgbClr val="00853F"/>
              </a:buClr>
              <a:buSzPct val="70000"/>
              <a:buFont typeface="Wingdings" panose="05000000000000000000" pitchFamily="2" charset="2"/>
              <a:buChar char="§"/>
              <a:defRPr sz="2400" baseline="0">
                <a:solidFill>
                  <a:schemeClr val="bg2"/>
                </a:solidFill>
              </a:defRPr>
            </a:lvl4pPr>
            <a:lvl5pPr>
              <a:buClr>
                <a:schemeClr val="bg1"/>
              </a:buClr>
              <a:buSzPct val="70000"/>
              <a:buFont typeface="Arial" pitchFamily="34" charset="0"/>
              <a:buChar char="•"/>
              <a:defRPr sz="2400">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2"/>
          <p:cNvSpPr>
            <a:spLocks noGrp="1"/>
          </p:cNvSpPr>
          <p:nvPr>
            <p:ph idx="10"/>
          </p:nvPr>
        </p:nvSpPr>
        <p:spPr>
          <a:xfrm>
            <a:off x="6409509" y="1600201"/>
            <a:ext cx="5172892" cy="4191000"/>
          </a:xfrm>
          <a:prstGeom prst="rect">
            <a:avLst/>
          </a:prstGeom>
        </p:spPr>
        <p:txBody>
          <a:bodyPr/>
          <a:lstStyle>
            <a:lvl1pPr marL="457189" indent="-457189">
              <a:buClr>
                <a:srgbClr val="541900"/>
              </a:buClr>
              <a:buSzPct val="70000"/>
              <a:buFont typeface="Wingdings" panose="05000000000000000000" pitchFamily="2" charset="2"/>
              <a:buChar char="§"/>
              <a:defRPr sz="3200" b="1" baseline="0">
                <a:solidFill>
                  <a:srgbClr val="000000"/>
                </a:solidFill>
                <a:latin typeface="Calibri" pitchFamily="34" charset="0"/>
              </a:defRPr>
            </a:lvl1pPr>
            <a:lvl2pPr marL="990575" indent="-380990">
              <a:buClr>
                <a:srgbClr val="005984"/>
              </a:buClr>
              <a:buSzPct val="100000"/>
              <a:buFont typeface="Arial" panose="020B0604020202020204" pitchFamily="34" charset="0"/>
              <a:buChar char="•"/>
              <a:defRPr sz="2667">
                <a:solidFill>
                  <a:schemeClr val="accent4">
                    <a:lumMod val="75000"/>
                  </a:schemeClr>
                </a:solidFill>
              </a:defRPr>
            </a:lvl2pPr>
            <a:lvl3pPr>
              <a:buClrTx/>
              <a:buSzPct val="100000"/>
              <a:buFont typeface="Arial" pitchFamily="34" charset="0"/>
              <a:buChar char="•"/>
              <a:defRPr sz="2400">
                <a:solidFill>
                  <a:schemeClr val="accent4">
                    <a:lumMod val="75000"/>
                  </a:schemeClr>
                </a:solidFill>
              </a:defRPr>
            </a:lvl3pPr>
            <a:lvl4pPr>
              <a:buClr>
                <a:schemeClr val="bg1"/>
              </a:buClr>
              <a:buSzPct val="70000"/>
              <a:buFont typeface="Courier New" pitchFamily="49" charset="0"/>
              <a:buChar char="o"/>
              <a:defRPr sz="2400" baseline="0">
                <a:solidFill>
                  <a:schemeClr val="bg2"/>
                </a:solidFill>
              </a:defRPr>
            </a:lvl4pPr>
            <a:lvl5pPr>
              <a:buClr>
                <a:schemeClr val="bg1"/>
              </a:buClr>
              <a:buSzPct val="70000"/>
              <a:buFont typeface="Arial" pitchFamily="34" charset="0"/>
              <a:buChar char="•"/>
              <a:defRPr sz="2400">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4" name="Picture 13"/>
          <p:cNvPicPr>
            <a:picLocks noChangeAspect="1"/>
          </p:cNvPicPr>
          <p:nvPr/>
        </p:nvPicPr>
        <p:blipFill rotWithShape="1">
          <a:blip r:embed="rId2" cstate="print">
            <a:extLst>
              <a:ext uri="{28A0092B-C50C-407E-A947-70E740481C1C}">
                <a14:useLocalDpi xmlns:a14="http://schemas.microsoft.com/office/drawing/2010/main" val="0"/>
              </a:ext>
            </a:extLst>
          </a:blip>
          <a:srcRect t="87834"/>
          <a:stretch/>
        </p:blipFill>
        <p:spPr>
          <a:xfrm>
            <a:off x="0" y="6695924"/>
            <a:ext cx="12192000" cy="174281"/>
          </a:xfrm>
          <a:prstGeom prst="rect">
            <a:avLst/>
          </a:prstGeom>
        </p:spPr>
      </p:pic>
      <p:sp>
        <p:nvSpPr>
          <p:cNvPr id="6" name="Content Placeholder 2">
            <a:extLst>
              <a:ext uri="{FF2B5EF4-FFF2-40B4-BE49-F238E27FC236}">
                <a16:creationId xmlns:a16="http://schemas.microsoft.com/office/drawing/2014/main" id="{1125DEE6-D293-428D-9D96-0A5F4062D6C6}"/>
              </a:ext>
            </a:extLst>
          </p:cNvPr>
          <p:cNvSpPr>
            <a:spLocks noGrp="1"/>
          </p:cNvSpPr>
          <p:nvPr>
            <p:ph idx="10"/>
          </p:nvPr>
        </p:nvSpPr>
        <p:spPr>
          <a:xfrm>
            <a:off x="6409510" y="1600201"/>
            <a:ext cx="5172892" cy="4191000"/>
          </a:xfrm>
          <a:prstGeom prst="rect">
            <a:avLst/>
          </a:prstGeom>
        </p:spPr>
        <p:txBody>
          <a:bodyPr/>
          <a:lstStyle>
            <a:lvl1pPr marL="457178" indent="-457178">
              <a:buClr>
                <a:srgbClr val="541900"/>
              </a:buClr>
              <a:buSzPct val="70000"/>
              <a:buFont typeface="Wingdings" panose="05000000000000000000" pitchFamily="2" charset="2"/>
              <a:buChar char="§"/>
              <a:defRPr sz="3200" b="1" baseline="0">
                <a:solidFill>
                  <a:srgbClr val="000000"/>
                </a:solidFill>
                <a:latin typeface="Calibri" pitchFamily="34" charset="0"/>
              </a:defRPr>
            </a:lvl1pPr>
            <a:lvl2pPr marL="990550" indent="-380981">
              <a:buClr>
                <a:srgbClr val="005984"/>
              </a:buClr>
              <a:buSzPct val="100000"/>
              <a:buFont typeface="Arial" panose="020B0604020202020204" pitchFamily="34" charset="0"/>
              <a:buChar char="•"/>
              <a:defRPr sz="2667">
                <a:solidFill>
                  <a:schemeClr val="accent4">
                    <a:lumMod val="75000"/>
                  </a:schemeClr>
                </a:solidFill>
              </a:defRPr>
            </a:lvl2pPr>
            <a:lvl3pPr>
              <a:buClrTx/>
              <a:buSzPct val="100000"/>
              <a:buFont typeface="Arial" pitchFamily="34" charset="0"/>
              <a:buChar char="•"/>
              <a:defRPr sz="2400">
                <a:solidFill>
                  <a:schemeClr val="accent4">
                    <a:lumMod val="75000"/>
                  </a:schemeClr>
                </a:solidFill>
              </a:defRPr>
            </a:lvl3pPr>
            <a:lvl4pPr>
              <a:buClr>
                <a:schemeClr val="bg1"/>
              </a:buClr>
              <a:buSzPct val="70000"/>
              <a:buFont typeface="Courier New" pitchFamily="49" charset="0"/>
              <a:buChar char="o"/>
              <a:defRPr sz="2400" baseline="0">
                <a:solidFill>
                  <a:schemeClr val="bg2"/>
                </a:solidFill>
              </a:defRPr>
            </a:lvl4pPr>
            <a:lvl5pPr>
              <a:buClr>
                <a:schemeClr val="bg1"/>
              </a:buClr>
              <a:buSzPct val="70000"/>
              <a:buFont typeface="Arial" pitchFamily="34" charset="0"/>
              <a:buChar char="•"/>
              <a:defRPr sz="2400">
                <a:solidFill>
                  <a:schemeClr val="bg2"/>
                </a:solidFill>
              </a:defRPr>
            </a:lvl5pPr>
          </a:lstStyle>
          <a:p>
            <a:pPr lvl="2"/>
            <a:endParaRPr lang="en-US"/>
          </a:p>
          <a:p>
            <a:pPr lvl="0"/>
            <a:endParaRPr lang="en-US"/>
          </a:p>
          <a:p>
            <a:pPr lvl="2"/>
            <a:endParaRPr lang="en-US"/>
          </a:p>
          <a:p>
            <a:pPr lvl="1"/>
            <a:endParaRPr lang="en-US"/>
          </a:p>
          <a:p>
            <a:pPr lvl="1"/>
            <a:endParaRPr lang="en-US"/>
          </a:p>
          <a:p>
            <a:pPr lvl="1"/>
            <a:endParaRPr lang="en-US"/>
          </a:p>
        </p:txBody>
      </p:sp>
      <p:pic>
        <p:nvPicPr>
          <p:cNvPr id="7" name="Picture 6">
            <a:extLst>
              <a:ext uri="{FF2B5EF4-FFF2-40B4-BE49-F238E27FC236}">
                <a16:creationId xmlns:a16="http://schemas.microsoft.com/office/drawing/2014/main" id="{F6F1EBC6-D46D-496B-BA1F-9BF5B48DEE66}"/>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87834"/>
          <a:stretch/>
        </p:blipFill>
        <p:spPr>
          <a:xfrm>
            <a:off x="0" y="6695925"/>
            <a:ext cx="12192000" cy="174281"/>
          </a:xfrm>
          <a:prstGeom prst="rect">
            <a:avLst/>
          </a:prstGeom>
        </p:spPr>
      </p:pic>
    </p:spTree>
    <p:extLst>
      <p:ext uri="{BB962C8B-B14F-4D97-AF65-F5344CB8AC3E}">
        <p14:creationId xmlns:p14="http://schemas.microsoft.com/office/powerpoint/2010/main" val="1823864897"/>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41"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42"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44"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45"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46" name="Title Text"/>
          <p:cNvSpPr txBox="1">
            <a:spLocks noGrp="1"/>
          </p:cNvSpPr>
          <p:nvPr>
            <p:ph type="title"/>
          </p:nvPr>
        </p:nvSpPr>
        <p:spPr>
          <a:xfrm>
            <a:off x="190765" y="801826"/>
            <a:ext cx="5543941" cy="645665"/>
          </a:xfrm>
          <a:prstGeom prst="rect">
            <a:avLst/>
          </a:prstGeom>
        </p:spPr>
        <p:txBody>
          <a:bodyPr/>
          <a:lstStyle>
            <a:lvl1pPr>
              <a:defRPr sz="2800">
                <a:solidFill>
                  <a:srgbClr val="A2010C"/>
                </a:solidFill>
              </a:defRPr>
            </a:lvl1pPr>
          </a:lstStyle>
          <a:p>
            <a:r>
              <a:t>Title Text</a:t>
            </a:r>
          </a:p>
        </p:txBody>
      </p:sp>
      <p:pic>
        <p:nvPicPr>
          <p:cNvPr id="47" name="Picture 8" descr="Picture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5"/>
            <a:ext cx="5074419" cy="653144"/>
          </a:xfrm>
          <a:prstGeom prst="rect">
            <a:avLst/>
          </a:prstGeom>
          <a:ln w="12700">
            <a:miter lim="400000"/>
          </a:ln>
        </p:spPr>
      </p:pic>
      <p:sp>
        <p:nvSpPr>
          <p:cNvPr id="48" name="TextBox 8"/>
          <p:cNvSpPr txBox="1"/>
          <p:nvPr/>
        </p:nvSpPr>
        <p:spPr>
          <a:xfrm>
            <a:off x="295678" y="34062"/>
            <a:ext cx="4165296"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defRPr sz="3200">
                <a:solidFill>
                  <a:srgbClr val="FFFFFF"/>
                </a:solidFill>
                <a:latin typeface="Source Sans Pro Regular"/>
                <a:ea typeface="Source Sans Pro Regular"/>
                <a:cs typeface="Source Sans Pro Regular"/>
                <a:sym typeface="Source Sans Pro Regular"/>
              </a:defRPr>
            </a:lvl1pPr>
          </a:lstStyle>
          <a:p>
            <a:r>
              <a:t>Overview</a:t>
            </a:r>
          </a:p>
        </p:txBody>
      </p:sp>
      <p:sp>
        <p:nvSpPr>
          <p:cNvPr id="49" name="Rounded Rectangle 11"/>
          <p:cNvSpPr/>
          <p:nvPr/>
        </p:nvSpPr>
        <p:spPr>
          <a:xfrm flipV="1">
            <a:off x="3237765" y="5566945"/>
            <a:ext cx="7232744" cy="84525"/>
          </a:xfrm>
          <a:prstGeom prst="roundRect">
            <a:avLst>
              <a:gd name="adj" fmla="val 50000"/>
            </a:avLst>
          </a:prstGeom>
          <a:solidFill>
            <a:srgbClr val="A3000B"/>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50" name="TextBox 34"/>
          <p:cNvSpPr txBox="1"/>
          <p:nvPr/>
        </p:nvSpPr>
        <p:spPr>
          <a:xfrm>
            <a:off x="3184613" y="1217930"/>
            <a:ext cx="7662984" cy="4422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 navy blue bars on top are expandable and they can be stretched to cover longer headers</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Font: Source Sans Pro</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Headers should be in Bold font, size 28-32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Subtitles should be in Bold </a:t>
            </a:r>
            <a:r>
              <a:rPr>
                <a:solidFill>
                  <a:srgbClr val="A2010C"/>
                </a:solidFill>
              </a:rPr>
              <a:t>colored</a:t>
            </a:r>
            <a:r>
              <a:t> font (</a:t>
            </a:r>
            <a:r>
              <a:rPr>
                <a:solidFill>
                  <a:srgbClr val="A2010C"/>
                </a:solidFill>
              </a:rPr>
              <a:t>red</a:t>
            </a:r>
            <a:r>
              <a:t> or </a:t>
            </a:r>
            <a:r>
              <a:rPr>
                <a:solidFill>
                  <a:schemeClr val="accent3"/>
                </a:solidFill>
              </a:rPr>
              <a:t>green</a:t>
            </a:r>
            <a:r>
              <a:t>), size 28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There should be at least half an inch space from the edges for the body text</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should be between size 22-24</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cannot be bigger than the header text</a:t>
            </a:r>
          </a:p>
          <a:p>
            <a:pPr marL="120549" indent="-120549">
              <a:buClr>
                <a:schemeClr val="accent3"/>
              </a:buClr>
              <a:buSzPct val="100000"/>
              <a:buFont typeface="Arial"/>
              <a:buChar char="•"/>
              <a:defRPr sz="2400">
                <a:solidFill>
                  <a:srgbClr val="222222"/>
                </a:solidFill>
                <a:latin typeface="Source Sans Pro Regular"/>
                <a:ea typeface="Source Sans Pro Regular"/>
                <a:cs typeface="Source Sans Pro Regular"/>
                <a:sym typeface="Source Sans Pro Regular"/>
              </a:defRPr>
            </a:pPr>
            <a:r>
              <a:t>Bullet point dots should be colored (</a:t>
            </a:r>
            <a:r>
              <a:rPr>
                <a:solidFill>
                  <a:srgbClr val="A2010C"/>
                </a:solidFill>
              </a:rPr>
              <a:t>red</a:t>
            </a:r>
            <a:r>
              <a:t> or </a:t>
            </a:r>
            <a:r>
              <a:rPr>
                <a:solidFill>
                  <a:schemeClr val="accent3"/>
                </a:solidFill>
              </a:rPr>
              <a:t>green</a:t>
            </a:r>
            <a:r>
              <a:t>)</a:t>
            </a:r>
          </a:p>
        </p:txBody>
      </p:sp>
      <p:grpSp>
        <p:nvGrpSpPr>
          <p:cNvPr id="54" name="Group 13"/>
          <p:cNvGrpSpPr/>
          <p:nvPr/>
        </p:nvGrpSpPr>
        <p:grpSpPr>
          <a:xfrm>
            <a:off x="1296010" y="1929713"/>
            <a:ext cx="1082316" cy="3601600"/>
            <a:chOff x="0" y="0"/>
            <a:chExt cx="1082315" cy="3601600"/>
          </a:xfrm>
        </p:grpSpPr>
        <p:pic>
          <p:nvPicPr>
            <p:cNvPr id="51" name="Picture 14" descr="Picture 14"/>
            <p:cNvPicPr>
              <a:picLocks noChangeAspect="1"/>
            </p:cNvPicPr>
            <p:nvPr/>
          </p:nvPicPr>
          <p:blipFill>
            <a:blip r:embed="rId5"/>
            <a:stretch>
              <a:fillRect/>
            </a:stretch>
          </p:blipFill>
          <p:spPr>
            <a:xfrm>
              <a:off x="1" y="-1"/>
              <a:ext cx="1082315" cy="1082315"/>
            </a:xfrm>
            <a:prstGeom prst="rect">
              <a:avLst/>
            </a:prstGeom>
            <a:ln w="12700" cap="flat">
              <a:noFill/>
              <a:miter lim="400000"/>
            </a:ln>
            <a:effectLst/>
          </p:spPr>
        </p:pic>
        <p:pic>
          <p:nvPicPr>
            <p:cNvPr id="52" name="Picture 15" descr="Picture 15"/>
            <p:cNvPicPr>
              <a:picLocks noChangeAspect="1"/>
            </p:cNvPicPr>
            <p:nvPr/>
          </p:nvPicPr>
          <p:blipFill>
            <a:blip r:embed="rId6"/>
            <a:stretch>
              <a:fillRect/>
            </a:stretch>
          </p:blipFill>
          <p:spPr>
            <a:xfrm>
              <a:off x="0" y="1259643"/>
              <a:ext cx="1082314" cy="1082314"/>
            </a:xfrm>
            <a:prstGeom prst="rect">
              <a:avLst/>
            </a:prstGeom>
            <a:ln w="12700" cap="flat">
              <a:noFill/>
              <a:miter lim="400000"/>
            </a:ln>
            <a:effectLst/>
          </p:spPr>
        </p:pic>
        <p:pic>
          <p:nvPicPr>
            <p:cNvPr id="53" name="Picture 16" descr="Picture 16"/>
            <p:cNvPicPr>
              <a:picLocks noChangeAspect="1"/>
            </p:cNvPicPr>
            <p:nvPr/>
          </p:nvPicPr>
          <p:blipFill>
            <a:blip r:embed="rId7"/>
            <a:stretch>
              <a:fillRect/>
            </a:stretch>
          </p:blipFill>
          <p:spPr>
            <a:xfrm>
              <a:off x="1" y="2519286"/>
              <a:ext cx="1082315" cy="1082315"/>
            </a:xfrm>
            <a:prstGeom prst="rect">
              <a:avLst/>
            </a:prstGeom>
            <a:ln w="12700" cap="flat">
              <a:noFill/>
              <a:miter lim="400000"/>
            </a:ln>
            <a:effectLst/>
          </p:spPr>
        </p:pic>
      </p:grpSp>
      <p:sp>
        <p:nvSpPr>
          <p:cNvPr id="18" name="TextBox 7">
            <a:extLst>
              <a:ext uri="{FF2B5EF4-FFF2-40B4-BE49-F238E27FC236}">
                <a16:creationId xmlns:a16="http://schemas.microsoft.com/office/drawing/2014/main" id="{DA0268E9-BFFE-4DF3-9E14-FC50D5EFB05F}"/>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20" name="Text Placeholder 6">
            <a:extLst>
              <a:ext uri="{FF2B5EF4-FFF2-40B4-BE49-F238E27FC236}">
                <a16:creationId xmlns:a16="http://schemas.microsoft.com/office/drawing/2014/main" id="{70E05D85-8E04-460B-A7A2-34FCB446AE5C}"/>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21" name="Picture 20" descr="Logo&#10;&#10;Description automatically generated">
            <a:extLst>
              <a:ext uri="{FF2B5EF4-FFF2-40B4-BE49-F238E27FC236}">
                <a16:creationId xmlns:a16="http://schemas.microsoft.com/office/drawing/2014/main" id="{E649B99E-2235-4741-BFDF-11ECE0C7DF0A}"/>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9"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1_color_background">
    <p:bg>
      <p:bgPr>
        <a:solidFill>
          <a:srgbClr val="A5998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2" y="4467097"/>
            <a:ext cx="11059884" cy="1162051"/>
          </a:xfrm>
          <a:prstGeom prst="rect">
            <a:avLst/>
          </a:prstGeom>
        </p:spPr>
        <p:txBody>
          <a:bodyPr anchor="b"/>
          <a:lstStyle>
            <a:lvl1pPr algn="l">
              <a:defRPr sz="4800" b="1" baseline="0">
                <a:solidFill>
                  <a:schemeClr val="bg2"/>
                </a:solidFill>
                <a:effectLst/>
                <a:latin typeface="Calibri" pitchFamily="34" charset="0"/>
              </a:defRPr>
            </a:lvl1pPr>
          </a:lstStyle>
          <a:p>
            <a:r>
              <a:rPr lang="en-US"/>
              <a:t>Click to edit Master title style</a:t>
            </a:r>
          </a:p>
        </p:txBody>
      </p:sp>
      <p:sp>
        <p:nvSpPr>
          <p:cNvPr id="5" name="Text Placeholder 2"/>
          <p:cNvSpPr>
            <a:spLocks noGrp="1"/>
          </p:cNvSpPr>
          <p:nvPr>
            <p:ph type="body" idx="1"/>
          </p:nvPr>
        </p:nvSpPr>
        <p:spPr>
          <a:xfrm>
            <a:off x="609601" y="5900928"/>
            <a:ext cx="10363200" cy="568325"/>
          </a:xfrm>
          <a:prstGeom prst="rect">
            <a:avLst/>
          </a:prstGeom>
        </p:spPr>
        <p:txBody>
          <a:bodyPr anchor="b"/>
          <a:lstStyle>
            <a:lvl1pPr marL="0" indent="0" algn="l">
              <a:lnSpc>
                <a:spcPts val="2933"/>
              </a:lnSpc>
              <a:buNone/>
              <a:defRPr sz="2667" baseline="0">
                <a:solidFill>
                  <a:schemeClr val="bg2"/>
                </a:solidFill>
                <a:latin typeface="Calibri" pitchFamily="34" charset="0"/>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186253022"/>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5_BULLETS/DATA_2sides">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a:prstGeom prst="rect">
            <a:avLst/>
          </a:prstGeom>
        </p:spPr>
        <p:txBody>
          <a:bodyPr anchor="b" anchorCtr="0"/>
          <a:lstStyle>
            <a:lvl1pPr algn="l">
              <a:lnSpc>
                <a:spcPts val="4000"/>
              </a:lnSpc>
              <a:defRPr sz="3733" b="1" baseline="0">
                <a:solidFill>
                  <a:srgbClr val="A59988"/>
                </a:solidFill>
                <a:effectLst/>
                <a:latin typeface="Calibri" pitchFamily="34" charset="0"/>
              </a:defRPr>
            </a:lvl1pPr>
          </a:lstStyle>
          <a:p>
            <a:r>
              <a:rPr lang="en-US"/>
              <a:t>Click to edit Master title style</a:t>
            </a:r>
          </a:p>
        </p:txBody>
      </p:sp>
      <p:sp>
        <p:nvSpPr>
          <p:cNvPr id="3" name="Content Placeholder 2"/>
          <p:cNvSpPr>
            <a:spLocks noGrp="1"/>
          </p:cNvSpPr>
          <p:nvPr>
            <p:ph idx="1"/>
          </p:nvPr>
        </p:nvSpPr>
        <p:spPr>
          <a:xfrm>
            <a:off x="609601" y="1600201"/>
            <a:ext cx="5172892" cy="4191000"/>
          </a:xfrm>
          <a:prstGeom prst="rect">
            <a:avLst/>
          </a:prstGeom>
        </p:spPr>
        <p:txBody>
          <a:bodyPr/>
          <a:lstStyle>
            <a:lvl1pPr marL="457189" indent="-457189">
              <a:buClr>
                <a:srgbClr val="862391"/>
              </a:buClr>
              <a:buSzPct val="70000"/>
              <a:buFont typeface="Arial" panose="020B0604020202020204" pitchFamily="34" charset="0"/>
              <a:buChar char="•"/>
              <a:defRPr sz="3200" b="1" baseline="0">
                <a:solidFill>
                  <a:srgbClr val="000000"/>
                </a:solidFill>
                <a:latin typeface="Calibri" pitchFamily="34" charset="0"/>
              </a:defRPr>
            </a:lvl1pPr>
            <a:lvl2pPr marL="1066773" indent="-457189">
              <a:buClr>
                <a:srgbClr val="00853F"/>
              </a:buClr>
              <a:buSzPct val="100000"/>
              <a:buFont typeface="Arial" panose="020B0604020202020204" pitchFamily="34" charset="0"/>
              <a:buChar char="•"/>
              <a:defRPr sz="2667">
                <a:solidFill>
                  <a:schemeClr val="accent4">
                    <a:lumMod val="75000"/>
                  </a:schemeClr>
                </a:solidFill>
              </a:defRPr>
            </a:lvl2pPr>
            <a:lvl3pPr marL="1600160" indent="-380990">
              <a:buClr>
                <a:srgbClr val="A59988"/>
              </a:buClr>
              <a:buSzPct val="100000"/>
              <a:buFont typeface="Wingdings" panose="05000000000000000000" pitchFamily="2" charset="2"/>
              <a:buChar char="§"/>
              <a:defRPr sz="2400">
                <a:solidFill>
                  <a:schemeClr val="accent4">
                    <a:lumMod val="75000"/>
                  </a:schemeClr>
                </a:solidFill>
              </a:defRPr>
            </a:lvl3pPr>
            <a:lvl4pPr marL="2133547" indent="-304792">
              <a:buClr>
                <a:srgbClr val="00853F"/>
              </a:buClr>
              <a:buSzPct val="70000"/>
              <a:buFont typeface="Wingdings" panose="05000000000000000000" pitchFamily="2" charset="2"/>
              <a:buChar char="§"/>
              <a:defRPr sz="2400" baseline="0">
                <a:solidFill>
                  <a:schemeClr val="bg2"/>
                </a:solidFill>
              </a:defRPr>
            </a:lvl4pPr>
            <a:lvl5pPr>
              <a:buClr>
                <a:schemeClr val="bg1"/>
              </a:buClr>
              <a:buSzPct val="70000"/>
              <a:buFont typeface="Arial" pitchFamily="34" charset="0"/>
              <a:buChar char="•"/>
              <a:defRPr sz="2400">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2"/>
          <p:cNvSpPr>
            <a:spLocks noGrp="1"/>
          </p:cNvSpPr>
          <p:nvPr>
            <p:ph idx="10"/>
          </p:nvPr>
        </p:nvSpPr>
        <p:spPr>
          <a:xfrm>
            <a:off x="6409509" y="1600201"/>
            <a:ext cx="5172892" cy="4191000"/>
          </a:xfrm>
          <a:prstGeom prst="rect">
            <a:avLst/>
          </a:prstGeom>
        </p:spPr>
        <p:txBody>
          <a:bodyPr/>
          <a:lstStyle>
            <a:lvl1pPr marL="457189" indent="-457189">
              <a:buClr>
                <a:srgbClr val="541900"/>
              </a:buClr>
              <a:buSzPct val="70000"/>
              <a:buFont typeface="Wingdings" panose="05000000000000000000" pitchFamily="2" charset="2"/>
              <a:buChar char="§"/>
              <a:defRPr sz="3200" b="1" baseline="0">
                <a:solidFill>
                  <a:srgbClr val="000000"/>
                </a:solidFill>
                <a:latin typeface="Calibri" pitchFamily="34" charset="0"/>
              </a:defRPr>
            </a:lvl1pPr>
            <a:lvl2pPr marL="990575" indent="-380990">
              <a:buClr>
                <a:srgbClr val="005984"/>
              </a:buClr>
              <a:buSzPct val="100000"/>
              <a:buFont typeface="Arial" panose="020B0604020202020204" pitchFamily="34" charset="0"/>
              <a:buChar char="•"/>
              <a:defRPr sz="2667">
                <a:solidFill>
                  <a:schemeClr val="accent4">
                    <a:lumMod val="75000"/>
                  </a:schemeClr>
                </a:solidFill>
              </a:defRPr>
            </a:lvl2pPr>
            <a:lvl3pPr>
              <a:buClrTx/>
              <a:buSzPct val="100000"/>
              <a:buFont typeface="Arial" pitchFamily="34" charset="0"/>
              <a:buChar char="•"/>
              <a:defRPr sz="2400">
                <a:solidFill>
                  <a:schemeClr val="accent4">
                    <a:lumMod val="75000"/>
                  </a:schemeClr>
                </a:solidFill>
              </a:defRPr>
            </a:lvl3pPr>
            <a:lvl4pPr>
              <a:buClr>
                <a:schemeClr val="bg1"/>
              </a:buClr>
              <a:buSzPct val="70000"/>
              <a:buFont typeface="Courier New" pitchFamily="49" charset="0"/>
              <a:buChar char="o"/>
              <a:defRPr sz="2400" baseline="0">
                <a:solidFill>
                  <a:schemeClr val="bg2"/>
                </a:solidFill>
              </a:defRPr>
            </a:lvl4pPr>
            <a:lvl5pPr>
              <a:buClr>
                <a:schemeClr val="bg1"/>
              </a:buClr>
              <a:buSzPct val="70000"/>
              <a:buFont typeface="Arial" pitchFamily="34" charset="0"/>
              <a:buChar char="•"/>
              <a:defRPr sz="2400">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4" name="Picture 13"/>
          <p:cNvPicPr>
            <a:picLocks noChangeAspect="1"/>
          </p:cNvPicPr>
          <p:nvPr/>
        </p:nvPicPr>
        <p:blipFill rotWithShape="1">
          <a:blip r:embed="rId2" cstate="print">
            <a:extLst>
              <a:ext uri="{28A0092B-C50C-407E-A947-70E740481C1C}">
                <a14:useLocalDpi xmlns:a14="http://schemas.microsoft.com/office/drawing/2010/main" val="0"/>
              </a:ext>
            </a:extLst>
          </a:blip>
          <a:srcRect t="87834"/>
          <a:stretch/>
        </p:blipFill>
        <p:spPr>
          <a:xfrm>
            <a:off x="0" y="6695924"/>
            <a:ext cx="12192000" cy="174281"/>
          </a:xfrm>
          <a:prstGeom prst="rect">
            <a:avLst/>
          </a:prstGeom>
        </p:spPr>
      </p:pic>
    </p:spTree>
    <p:extLst>
      <p:ext uri="{BB962C8B-B14F-4D97-AF65-F5344CB8AC3E}">
        <p14:creationId xmlns:p14="http://schemas.microsoft.com/office/powerpoint/2010/main" val="3593531215"/>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2" name="Rectangle 1"/>
          <p:cNvSpPr/>
          <p:nvPr/>
        </p:nvSpPr>
        <p:spPr>
          <a:xfrm>
            <a:off x="0" y="14"/>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pic>
        <p:nvPicPr>
          <p:cNvPr id="23"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9" name="TextBox 7"/>
          <p:cNvSpPr txBox="1"/>
          <p:nvPr/>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 </a:t>
            </a:r>
            <a:r>
              <a:t>Training Package</a:t>
            </a:r>
          </a:p>
        </p:txBody>
      </p:sp>
      <p:sp>
        <p:nvSpPr>
          <p:cNvPr id="30" name="Text Placeholder 6"/>
          <p:cNvSpPr txBox="1"/>
          <p:nvPr/>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31" name="Picture 18" descr="Picture 18"/>
          <p:cNvPicPr>
            <a:picLocks noChangeAspect="1"/>
          </p:cNvPicPr>
          <p:nvPr/>
        </p:nvPicPr>
        <p:blipFill>
          <a:blip r:embed="rId5"/>
          <a:stretch>
            <a:fillRect/>
          </a:stretch>
        </p:blipFill>
        <p:spPr>
          <a:xfrm>
            <a:off x="9002490" y="5116962"/>
            <a:ext cx="2823416" cy="908687"/>
          </a:xfrm>
          <a:prstGeom prst="rect">
            <a:avLst/>
          </a:prstGeom>
          <a:ln w="12700">
            <a:miter lim="400000"/>
          </a:ln>
        </p:spPr>
      </p:pic>
      <p:pic>
        <p:nvPicPr>
          <p:cNvPr id="32" name="Picture 19" descr="Picture 19"/>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33" name="Body Level One…"/>
          <p:cNvSpPr txBox="1">
            <a:spLocks noGrp="1"/>
          </p:cNvSpPr>
          <p:nvPr>
            <p:ph type="body" sz="quarter" idx="1"/>
          </p:nvPr>
        </p:nvSpPr>
        <p:spPr>
          <a:xfrm>
            <a:off x="5525728" y="3491867"/>
            <a:ext cx="5925539"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4" name="Title Text"/>
          <p:cNvSpPr txBox="1">
            <a:spLocks noGrp="1"/>
          </p:cNvSpPr>
          <p:nvPr>
            <p:ph type="title"/>
          </p:nvPr>
        </p:nvSpPr>
        <p:spPr>
          <a:xfrm>
            <a:off x="517796" y="1587568"/>
            <a:ext cx="4490141" cy="2410276"/>
          </a:xfrm>
          <a:prstGeom prst="rect">
            <a:avLst/>
          </a:prstGeom>
        </p:spPr>
        <p:txBody>
          <a:bodyPr/>
          <a:lstStyle/>
          <a:p>
            <a:r>
              <a:t>Title Text</a:t>
            </a:r>
          </a:p>
        </p:txBody>
      </p:sp>
      <p:pic>
        <p:nvPicPr>
          <p:cNvPr id="15" name="Picture 14" descr="Logo&#10;&#10;Description automatically generated">
            <a:extLst>
              <a:ext uri="{FF2B5EF4-FFF2-40B4-BE49-F238E27FC236}">
                <a16:creationId xmlns:a16="http://schemas.microsoft.com/office/drawing/2014/main" id="{BF2C4B2B-F9FE-4E5E-935B-51894F52C874}"/>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
        <p:nvSpPr>
          <p:cNvPr id="16" name="TextBox 15">
            <a:extLst>
              <a:ext uri="{FF2B5EF4-FFF2-40B4-BE49-F238E27FC236}">
                <a16:creationId xmlns:a16="http://schemas.microsoft.com/office/drawing/2014/main" id="{266D241A-16E9-4671-842A-43823B52B1D5}"/>
              </a:ext>
            </a:extLst>
          </p:cNvPr>
          <p:cNvSpPr txBox="1"/>
          <p:nvPr userDrawn="1"/>
        </p:nvSpPr>
        <p:spPr>
          <a:xfrm>
            <a:off x="2678099" y="6319335"/>
            <a:ext cx="4516340" cy="507831"/>
          </a:xfrm>
          <a:prstGeom prst="rect">
            <a:avLst/>
          </a:prstGeom>
          <a:noFill/>
        </p:spPr>
        <p:txBody>
          <a:bodyPr wrap="square" rtlCol="0">
            <a:spAutoFit/>
          </a:bodyPr>
          <a:lstStyle/>
          <a:p>
            <a:pPr marL="0" lvl="0" indent="0">
              <a:buFont typeface="Courier New" panose="02070309020205020404" pitchFamily="49" charset="0"/>
              <a:buNone/>
            </a:pPr>
            <a:r>
              <a:rPr lang="en-US" sz="900">
                <a:solidFill>
                  <a:srgbClr val="000000"/>
                </a:solidFill>
                <a:effectLst/>
                <a:latin typeface="Open Sans" panose="020B0606030504020204" pitchFamily="34" charset="0"/>
                <a:ea typeface="Times New Roman" panose="02020603050405020304" pitchFamily="18" charset="0"/>
                <a:cs typeface="Calibri" panose="020F0502020204030204" pitchFamily="34" charset="0"/>
              </a:rPr>
              <a:t>The mark ‘CDC’ is owned by the US Dept. of Health and Human Services and is used with permission. Use of this logo is not an endorsement by HHS or CDC of any particular product, service, or enterprise.</a:t>
            </a:r>
            <a:endParaRPr lang="en-US" sz="900">
              <a:effectLst/>
              <a:latin typeface="Calibri" panose="020F0502020204030204" pitchFamily="34" charset="0"/>
              <a:ea typeface="Calibri" panose="020F0502020204030204" pitchFamily="34" charset="0"/>
            </a:endParaRPr>
          </a:p>
        </p:txBody>
      </p:sp>
      <p:sp>
        <p:nvSpPr>
          <p:cNvPr id="17"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4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6" name="Title Text"/>
          <p:cNvSpPr txBox="1">
            <a:spLocks noGrp="1"/>
          </p:cNvSpPr>
          <p:nvPr>
            <p:ph type="title"/>
          </p:nvPr>
        </p:nvSpPr>
        <p:spPr>
          <a:xfrm>
            <a:off x="190765" y="801826"/>
            <a:ext cx="5543941" cy="645665"/>
          </a:xfrm>
          <a:prstGeom prst="rect">
            <a:avLst/>
          </a:prstGeom>
        </p:spPr>
        <p:txBody>
          <a:bodyPr/>
          <a:lstStyle>
            <a:lvl1pPr>
              <a:defRPr sz="2800">
                <a:solidFill>
                  <a:srgbClr val="A2010C"/>
                </a:solidFill>
              </a:defRPr>
            </a:lvl1pPr>
          </a:lstStyle>
          <a:p>
            <a:r>
              <a:t>Title Text</a:t>
            </a:r>
          </a:p>
        </p:txBody>
      </p:sp>
      <p:pic>
        <p:nvPicPr>
          <p:cNvPr id="47" name="Picture 8" descr="Picture 8"/>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48" name="TextBox 8"/>
          <p:cNvSpPr txBox="1"/>
          <p:nvPr/>
        </p:nvSpPr>
        <p:spPr>
          <a:xfrm>
            <a:off x="295678" y="34062"/>
            <a:ext cx="4165296"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defRPr sz="3200">
                <a:solidFill>
                  <a:srgbClr val="FFFFFF"/>
                </a:solidFill>
                <a:latin typeface="Source Sans Pro Regular"/>
                <a:ea typeface="Source Sans Pro Regular"/>
                <a:cs typeface="Source Sans Pro Regular"/>
                <a:sym typeface="Source Sans Pro Regular"/>
              </a:defRPr>
            </a:lvl1pPr>
          </a:lstStyle>
          <a:p>
            <a:r>
              <a:t>Overview</a:t>
            </a:r>
          </a:p>
        </p:txBody>
      </p:sp>
      <p:sp>
        <p:nvSpPr>
          <p:cNvPr id="49" name="Rounded Rectangle 11"/>
          <p:cNvSpPr/>
          <p:nvPr/>
        </p:nvSpPr>
        <p:spPr>
          <a:xfrm flipV="1">
            <a:off x="3237765" y="5566945"/>
            <a:ext cx="7232744" cy="84525"/>
          </a:xfrm>
          <a:prstGeom prst="roundRect">
            <a:avLst>
              <a:gd name="adj" fmla="val 50000"/>
            </a:avLst>
          </a:prstGeom>
          <a:solidFill>
            <a:srgbClr val="A3000B"/>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50" name="TextBox 34"/>
          <p:cNvSpPr txBox="1"/>
          <p:nvPr/>
        </p:nvSpPr>
        <p:spPr>
          <a:xfrm>
            <a:off x="3184613" y="1217930"/>
            <a:ext cx="7662984" cy="4422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 navy blue bars on top are expandable and they can be stretched to cover longer headers</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Font: Source Sans Pro</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Headers should be in Bold font, size 28-32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Subtitles should be in Bold </a:t>
            </a:r>
            <a:r>
              <a:rPr>
                <a:solidFill>
                  <a:srgbClr val="A2010C"/>
                </a:solidFill>
              </a:rPr>
              <a:t>colored</a:t>
            </a:r>
            <a:r>
              <a:t> font (</a:t>
            </a:r>
            <a:r>
              <a:rPr>
                <a:solidFill>
                  <a:srgbClr val="A2010C"/>
                </a:solidFill>
              </a:rPr>
              <a:t>red</a:t>
            </a:r>
            <a:r>
              <a:t> or </a:t>
            </a:r>
            <a:r>
              <a:rPr>
                <a:solidFill>
                  <a:schemeClr val="accent3"/>
                </a:solidFill>
              </a:rPr>
              <a:t>green</a:t>
            </a:r>
            <a:r>
              <a:t>), size 28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There should be at least half an inch space from the edges for the body text</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should be between size 22-24</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cannot be bigger than the header text</a:t>
            </a:r>
          </a:p>
          <a:p>
            <a:pPr marL="120549" indent="-120549">
              <a:buClr>
                <a:schemeClr val="accent3"/>
              </a:buClr>
              <a:buSzPct val="100000"/>
              <a:buFont typeface="Arial"/>
              <a:buChar char="•"/>
              <a:defRPr sz="2400">
                <a:solidFill>
                  <a:srgbClr val="222222"/>
                </a:solidFill>
                <a:latin typeface="Source Sans Pro Regular"/>
                <a:ea typeface="Source Sans Pro Regular"/>
                <a:cs typeface="Source Sans Pro Regular"/>
                <a:sym typeface="Source Sans Pro Regular"/>
              </a:defRPr>
            </a:pPr>
            <a:r>
              <a:t>Bullet point dots should be colored (</a:t>
            </a:r>
            <a:r>
              <a:rPr>
                <a:solidFill>
                  <a:srgbClr val="A2010C"/>
                </a:solidFill>
              </a:rPr>
              <a:t>red</a:t>
            </a:r>
            <a:r>
              <a:t> or </a:t>
            </a:r>
            <a:r>
              <a:rPr>
                <a:solidFill>
                  <a:schemeClr val="accent3"/>
                </a:solidFill>
              </a:rPr>
              <a:t>green</a:t>
            </a:r>
            <a:r>
              <a:t>)</a:t>
            </a:r>
          </a:p>
        </p:txBody>
      </p:sp>
      <p:grpSp>
        <p:nvGrpSpPr>
          <p:cNvPr id="54" name="Group 13"/>
          <p:cNvGrpSpPr/>
          <p:nvPr/>
        </p:nvGrpSpPr>
        <p:grpSpPr>
          <a:xfrm>
            <a:off x="1296010" y="1929713"/>
            <a:ext cx="1082316" cy="3601600"/>
            <a:chOff x="0" y="0"/>
            <a:chExt cx="1082315" cy="3601600"/>
          </a:xfrm>
        </p:grpSpPr>
        <p:pic>
          <p:nvPicPr>
            <p:cNvPr id="51" name="Picture 14" descr="Picture 14"/>
            <p:cNvPicPr>
              <a:picLocks noChangeAspect="1"/>
            </p:cNvPicPr>
            <p:nvPr/>
          </p:nvPicPr>
          <p:blipFill>
            <a:blip r:embed="rId5"/>
            <a:stretch>
              <a:fillRect/>
            </a:stretch>
          </p:blipFill>
          <p:spPr>
            <a:xfrm>
              <a:off x="1" y="-1"/>
              <a:ext cx="1082315" cy="1082315"/>
            </a:xfrm>
            <a:prstGeom prst="rect">
              <a:avLst/>
            </a:prstGeom>
            <a:ln w="12700" cap="flat">
              <a:noFill/>
              <a:miter lim="400000"/>
            </a:ln>
            <a:effectLst/>
          </p:spPr>
        </p:pic>
        <p:pic>
          <p:nvPicPr>
            <p:cNvPr id="52" name="Picture 15" descr="Picture 15"/>
            <p:cNvPicPr>
              <a:picLocks noChangeAspect="1"/>
            </p:cNvPicPr>
            <p:nvPr/>
          </p:nvPicPr>
          <p:blipFill>
            <a:blip r:embed="rId6"/>
            <a:stretch>
              <a:fillRect/>
            </a:stretch>
          </p:blipFill>
          <p:spPr>
            <a:xfrm>
              <a:off x="0" y="1259643"/>
              <a:ext cx="1082314" cy="1082314"/>
            </a:xfrm>
            <a:prstGeom prst="rect">
              <a:avLst/>
            </a:prstGeom>
            <a:ln w="12700" cap="flat">
              <a:noFill/>
              <a:miter lim="400000"/>
            </a:ln>
            <a:effectLst/>
          </p:spPr>
        </p:pic>
        <p:pic>
          <p:nvPicPr>
            <p:cNvPr id="53" name="Picture 16" descr="Picture 16"/>
            <p:cNvPicPr>
              <a:picLocks noChangeAspect="1"/>
            </p:cNvPicPr>
            <p:nvPr/>
          </p:nvPicPr>
          <p:blipFill>
            <a:blip r:embed="rId7"/>
            <a:stretch>
              <a:fillRect/>
            </a:stretch>
          </p:blipFill>
          <p:spPr>
            <a:xfrm>
              <a:off x="1" y="2519286"/>
              <a:ext cx="1082315" cy="1082315"/>
            </a:xfrm>
            <a:prstGeom prst="rect">
              <a:avLst/>
            </a:prstGeom>
            <a:ln w="12700" cap="flat">
              <a:noFill/>
              <a:miter lim="400000"/>
            </a:ln>
            <a:effectLst/>
          </p:spPr>
        </p:pic>
      </p:grpSp>
      <p:sp>
        <p:nvSpPr>
          <p:cNvPr id="18" name="TextBox 7">
            <a:extLst>
              <a:ext uri="{FF2B5EF4-FFF2-40B4-BE49-F238E27FC236}">
                <a16:creationId xmlns:a16="http://schemas.microsoft.com/office/drawing/2014/main" id="{DA0268E9-BFFE-4DF3-9E14-FC50D5EFB05F}"/>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9" name="Text Placeholder 6">
            <a:extLst>
              <a:ext uri="{FF2B5EF4-FFF2-40B4-BE49-F238E27FC236}">
                <a16:creationId xmlns:a16="http://schemas.microsoft.com/office/drawing/2014/main" id="{4FB9EC17-7A4A-42C0-844A-FAE9224AD6D9}"/>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20" name="Picture 19" descr="Logo&#10;&#10;Description automatically generated">
            <a:extLst>
              <a:ext uri="{FF2B5EF4-FFF2-40B4-BE49-F238E27FC236}">
                <a16:creationId xmlns:a16="http://schemas.microsoft.com/office/drawing/2014/main" id="{003A4CC3-2FFD-410A-8B64-A842036C45B6}"/>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
        <p:nvSpPr>
          <p:cNvPr id="21"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7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7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8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8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83" name="Click to edit Subtitle"/>
          <p:cNvSpPr txBox="1">
            <a:spLocks noGrp="1"/>
          </p:cNvSpPr>
          <p:nvPr>
            <p:ph type="title" hasCustomPrompt="1"/>
          </p:nvPr>
        </p:nvSpPr>
        <p:spPr>
          <a:xfrm>
            <a:off x="190765" y="801826"/>
            <a:ext cx="5543941" cy="645665"/>
          </a:xfrm>
          <a:prstGeom prst="rect">
            <a:avLst/>
          </a:prstGeom>
        </p:spPr>
        <p:txBody>
          <a:bodyPr/>
          <a:lstStyle>
            <a:lvl1pPr>
              <a:defRPr sz="2800">
                <a:solidFill>
                  <a:srgbClr val="A2010C"/>
                </a:solidFill>
              </a:defRPr>
            </a:lvl1pPr>
          </a:lstStyle>
          <a:p>
            <a:r>
              <a:t>Click to edit Subtitle</a:t>
            </a:r>
          </a:p>
        </p:txBody>
      </p:sp>
      <p:sp>
        <p:nvSpPr>
          <p:cNvPr id="84" name="Body Level One…"/>
          <p:cNvSpPr txBox="1">
            <a:spLocks noGrp="1"/>
          </p:cNvSpPr>
          <p:nvPr>
            <p:ph type="body" idx="1"/>
          </p:nvPr>
        </p:nvSpPr>
        <p:spPr>
          <a:xfrm>
            <a:off x="1739592" y="1584252"/>
            <a:ext cx="8683085" cy="4471924"/>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5" name="Title 1"/>
          <p:cNvSpPr txBox="1"/>
          <p:nvPr/>
        </p:nvSpPr>
        <p:spPr>
          <a:xfrm>
            <a:off x="236486" y="1"/>
            <a:ext cx="6150493" cy="64566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86" name="Title 1"/>
          <p:cNvSpPr txBox="1"/>
          <p:nvPr/>
        </p:nvSpPr>
        <p:spPr>
          <a:xfrm>
            <a:off x="236486" y="87781"/>
            <a:ext cx="6150493" cy="64566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13" name="TextBox 7">
            <a:extLst>
              <a:ext uri="{FF2B5EF4-FFF2-40B4-BE49-F238E27FC236}">
                <a16:creationId xmlns:a16="http://schemas.microsoft.com/office/drawing/2014/main" id="{E1CA756A-E9A8-46C1-B34E-F5DD9DAC9AF4}"/>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6D77A2D0-07B6-4DC9-BF3F-D4D86706AFC0}"/>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5" name="Picture 14" descr="Logo&#10;&#10;Description automatically generated">
            <a:extLst>
              <a:ext uri="{FF2B5EF4-FFF2-40B4-BE49-F238E27FC236}">
                <a16:creationId xmlns:a16="http://schemas.microsoft.com/office/drawing/2014/main" id="{AE4C0658-0946-4D23-AC0D-7D7949349A7A}"/>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
        <p:nvSpPr>
          <p:cNvPr id="16"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9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9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9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9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99"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00" name="Picture 10" descr="Picture 10"/>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01"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02" name="Title Text"/>
          <p:cNvSpPr txBox="1">
            <a:spLocks noGrp="1"/>
          </p:cNvSpPr>
          <p:nvPr>
            <p:ph type="title"/>
          </p:nvPr>
        </p:nvSpPr>
        <p:spPr>
          <a:xfrm>
            <a:off x="282043" y="0"/>
            <a:ext cx="3264195" cy="1932377"/>
          </a:xfrm>
          <a:prstGeom prst="rect">
            <a:avLst/>
          </a:prstGeom>
        </p:spPr>
        <p:txBody>
          <a:bodyPr/>
          <a:lstStyle/>
          <a:p>
            <a:r>
              <a:t>Title Text</a:t>
            </a:r>
          </a:p>
        </p:txBody>
      </p:sp>
      <p:sp>
        <p:nvSpPr>
          <p:cNvPr id="103"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04" name="Rounded Rectangle 8"/>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
        <p:nvSpPr>
          <p:cNvPr id="15" name="TextBox 7">
            <a:extLst>
              <a:ext uri="{FF2B5EF4-FFF2-40B4-BE49-F238E27FC236}">
                <a16:creationId xmlns:a16="http://schemas.microsoft.com/office/drawing/2014/main" id="{1C0635C6-7ADA-44BD-81E6-B0BDD76C9670}"/>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6" name="Text Placeholder 6">
            <a:extLst>
              <a:ext uri="{FF2B5EF4-FFF2-40B4-BE49-F238E27FC236}">
                <a16:creationId xmlns:a16="http://schemas.microsoft.com/office/drawing/2014/main" id="{387D2A9D-8C51-48D5-AAB1-1B6830323D44}"/>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7" name="Picture 16" descr="Logo&#10;&#10;Description automatically generated">
            <a:extLst>
              <a:ext uri="{FF2B5EF4-FFF2-40B4-BE49-F238E27FC236}">
                <a16:creationId xmlns:a16="http://schemas.microsoft.com/office/drawing/2014/main" id="{675B4B92-28A8-4C55-8156-3479FA59089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
        <p:nvSpPr>
          <p:cNvPr id="18"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1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1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1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1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1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1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20" name="Rounded Rectangle 4"/>
          <p:cNvSpPr/>
          <p:nvPr/>
        </p:nvSpPr>
        <p:spPr>
          <a:xfrm flipV="1">
            <a:off x="389002" y="1340767"/>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21" name="TextBox 5"/>
          <p:cNvSpPr txBox="1"/>
          <p:nvPr/>
        </p:nvSpPr>
        <p:spPr>
          <a:xfrm>
            <a:off x="403462" y="668220"/>
            <a:ext cx="2803027"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Key messages</a:t>
            </a:r>
          </a:p>
        </p:txBody>
      </p:sp>
      <p:sp>
        <p:nvSpPr>
          <p:cNvPr id="12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23"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2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6" name="TextBox 7">
            <a:extLst>
              <a:ext uri="{FF2B5EF4-FFF2-40B4-BE49-F238E27FC236}">
                <a16:creationId xmlns:a16="http://schemas.microsoft.com/office/drawing/2014/main" id="{AF655C14-8665-4E9E-B0B8-C14B597EA909}"/>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7" name="Text Placeholder 6">
            <a:extLst>
              <a:ext uri="{FF2B5EF4-FFF2-40B4-BE49-F238E27FC236}">
                <a16:creationId xmlns:a16="http://schemas.microsoft.com/office/drawing/2014/main" id="{660E7E6A-58C6-4A0B-A2E9-BED2AD16B39D}"/>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8" name="Picture 17" descr="Logo&#10;&#10;Description automatically generated">
            <a:extLst>
              <a:ext uri="{FF2B5EF4-FFF2-40B4-BE49-F238E27FC236}">
                <a16:creationId xmlns:a16="http://schemas.microsoft.com/office/drawing/2014/main" id="{A40CDADA-ECE9-4715-886A-08869CCBEA4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
        <p:nvSpPr>
          <p:cNvPr id="19"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13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3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3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3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3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3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40" name="Rounded Rectangle 4"/>
          <p:cNvSpPr/>
          <p:nvPr/>
        </p:nvSpPr>
        <p:spPr>
          <a:xfrm flipV="1">
            <a:off x="389002" y="1779939"/>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41" name="TextBox 5"/>
          <p:cNvSpPr txBox="1"/>
          <p:nvPr/>
        </p:nvSpPr>
        <p:spPr>
          <a:xfrm>
            <a:off x="403462" y="668220"/>
            <a:ext cx="2803027" cy="107721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dirty="0"/>
              <a:t>R</a:t>
            </a:r>
            <a:r>
              <a:rPr lang="fr-FR" b="1" dirty="0" err="1"/>
              <a:t>éférences</a:t>
            </a:r>
            <a:r>
              <a:rPr lang="fr-FR" b="1" dirty="0"/>
              <a:t> et directives</a:t>
            </a:r>
            <a:endParaRPr b="1" dirty="0"/>
          </a:p>
        </p:txBody>
      </p:sp>
      <p:sp>
        <p:nvSpPr>
          <p:cNvPr id="14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43"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4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6" name="TextBox 7">
            <a:extLst>
              <a:ext uri="{FF2B5EF4-FFF2-40B4-BE49-F238E27FC236}">
                <a16:creationId xmlns:a16="http://schemas.microsoft.com/office/drawing/2014/main" id="{308EDA95-B014-431D-8B03-DC60EF9C8253}"/>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7" name="Text Placeholder 6">
            <a:extLst>
              <a:ext uri="{FF2B5EF4-FFF2-40B4-BE49-F238E27FC236}">
                <a16:creationId xmlns:a16="http://schemas.microsoft.com/office/drawing/2014/main" id="{3C2B1344-2951-4BF9-A8E7-A25DB00A13AA}"/>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8" name="Picture 17" descr="Logo&#10;&#10;Description automatically generated">
            <a:extLst>
              <a:ext uri="{FF2B5EF4-FFF2-40B4-BE49-F238E27FC236}">
                <a16:creationId xmlns:a16="http://schemas.microsoft.com/office/drawing/2014/main" id="{5216A201-AC77-4F71-AFA8-81050FF9622F}"/>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
        <p:nvSpPr>
          <p:cNvPr id="19"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5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5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5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5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5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5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60" name="Rounded Rectangle 4"/>
          <p:cNvSpPr/>
          <p:nvPr/>
        </p:nvSpPr>
        <p:spPr>
          <a:xfrm flipV="1">
            <a:off x="388998" y="1734029"/>
            <a:ext cx="2029082" cy="8622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61"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62" name="TextBox 6"/>
          <p:cNvSpPr txBox="1"/>
          <p:nvPr/>
        </p:nvSpPr>
        <p:spPr>
          <a:xfrm>
            <a:off x="310156" y="228379"/>
            <a:ext cx="3011542" cy="156966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dirty="0"/>
              <a:t>A</a:t>
            </a:r>
            <a:r>
              <a:rPr lang="fr-FR" dirty="0" err="1"/>
              <a:t>utres</a:t>
            </a:r>
            <a:r>
              <a:rPr lang="fr-FR" dirty="0"/>
              <a:t> ressources d’apprentissage</a:t>
            </a:r>
            <a:endParaRPr dirty="0"/>
          </a:p>
        </p:txBody>
      </p:sp>
      <p:sp>
        <p:nvSpPr>
          <p:cNvPr id="16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6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6" name="TextBox 7">
            <a:extLst>
              <a:ext uri="{FF2B5EF4-FFF2-40B4-BE49-F238E27FC236}">
                <a16:creationId xmlns:a16="http://schemas.microsoft.com/office/drawing/2014/main" id="{B1D08ED1-230B-4878-83B2-2C20EB0FAAAC}"/>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7" name="Text Placeholder 6">
            <a:extLst>
              <a:ext uri="{FF2B5EF4-FFF2-40B4-BE49-F238E27FC236}">
                <a16:creationId xmlns:a16="http://schemas.microsoft.com/office/drawing/2014/main" id="{FC59B8AC-21C3-4FD1-8894-F651CF618E5A}"/>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8" name="Picture 17" descr="Logo&#10;&#10;Description automatically generated">
            <a:extLst>
              <a:ext uri="{FF2B5EF4-FFF2-40B4-BE49-F238E27FC236}">
                <a16:creationId xmlns:a16="http://schemas.microsoft.com/office/drawing/2014/main" id="{BABE6F44-C8CC-4763-B672-B4245735910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
        <p:nvSpPr>
          <p:cNvPr id="19"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7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7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7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7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7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7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80"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81" name="Title Text"/>
          <p:cNvSpPr txBox="1">
            <a:spLocks noGrp="1"/>
          </p:cNvSpPr>
          <p:nvPr>
            <p:ph type="title"/>
          </p:nvPr>
        </p:nvSpPr>
        <p:spPr>
          <a:xfrm>
            <a:off x="318329" y="4440623"/>
            <a:ext cx="3572955"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82" name="TextBox 6"/>
          <p:cNvSpPr txBox="1"/>
          <p:nvPr/>
        </p:nvSpPr>
        <p:spPr>
          <a:xfrm>
            <a:off x="403462" y="668217"/>
            <a:ext cx="2294023"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Questions?</a:t>
            </a:r>
          </a:p>
        </p:txBody>
      </p:sp>
      <p:sp>
        <p:nvSpPr>
          <p:cNvPr id="18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8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8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55381B2E-56EE-40DF-8E09-02446E9EE26E}"/>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7" name="Text Placeholder 6">
            <a:extLst>
              <a:ext uri="{FF2B5EF4-FFF2-40B4-BE49-F238E27FC236}">
                <a16:creationId xmlns:a16="http://schemas.microsoft.com/office/drawing/2014/main" id="{39A47447-8C7E-4ECF-8C93-D256B20DF19A}"/>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pic>
        <p:nvPicPr>
          <p:cNvPr id="18" name="Picture 17" descr="Logo&#10;&#10;Description automatically generated">
            <a:extLst>
              <a:ext uri="{FF2B5EF4-FFF2-40B4-BE49-F238E27FC236}">
                <a16:creationId xmlns:a16="http://schemas.microsoft.com/office/drawing/2014/main" id="{62138EAE-E1A0-4E4B-8CFD-F2B89D65970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78"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79"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sp>
        <p:nvSpPr>
          <p:cNvPr id="80"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pic>
        <p:nvPicPr>
          <p:cNvPr id="81"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82"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83" name="Click to edit Subtitle"/>
          <p:cNvSpPr txBox="1">
            <a:spLocks noGrp="1"/>
          </p:cNvSpPr>
          <p:nvPr>
            <p:ph type="title" hasCustomPrompt="1"/>
          </p:nvPr>
        </p:nvSpPr>
        <p:spPr>
          <a:xfrm>
            <a:off x="190765" y="801826"/>
            <a:ext cx="5543941" cy="645665"/>
          </a:xfrm>
          <a:prstGeom prst="rect">
            <a:avLst/>
          </a:prstGeom>
        </p:spPr>
        <p:txBody>
          <a:bodyPr/>
          <a:lstStyle>
            <a:lvl1pPr>
              <a:defRPr sz="2800">
                <a:solidFill>
                  <a:srgbClr val="A2010C"/>
                </a:solidFill>
              </a:defRPr>
            </a:lvl1pPr>
          </a:lstStyle>
          <a:p>
            <a:r>
              <a:t>Click to edit Subtitle</a:t>
            </a:r>
          </a:p>
        </p:txBody>
      </p:sp>
      <p:sp>
        <p:nvSpPr>
          <p:cNvPr id="84" name="Body Level One…"/>
          <p:cNvSpPr txBox="1">
            <a:spLocks noGrp="1"/>
          </p:cNvSpPr>
          <p:nvPr>
            <p:ph type="body" idx="1"/>
          </p:nvPr>
        </p:nvSpPr>
        <p:spPr>
          <a:xfrm>
            <a:off x="1739592" y="1584252"/>
            <a:ext cx="8683085" cy="4471924"/>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5" name="Title 1"/>
          <p:cNvSpPr txBox="1"/>
          <p:nvPr/>
        </p:nvSpPr>
        <p:spPr>
          <a:xfrm>
            <a:off x="236486" y="1"/>
            <a:ext cx="6150493" cy="64566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86" name="Title 1"/>
          <p:cNvSpPr txBox="1"/>
          <p:nvPr/>
        </p:nvSpPr>
        <p:spPr>
          <a:xfrm>
            <a:off x="236486" y="87781"/>
            <a:ext cx="6150493" cy="64566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13" name="TextBox 7">
            <a:extLst>
              <a:ext uri="{FF2B5EF4-FFF2-40B4-BE49-F238E27FC236}">
                <a16:creationId xmlns:a16="http://schemas.microsoft.com/office/drawing/2014/main" id="{E1CA756A-E9A8-46C1-B34E-F5DD9DAC9AF4}"/>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5" name="Text Placeholder 6">
            <a:extLst>
              <a:ext uri="{FF2B5EF4-FFF2-40B4-BE49-F238E27FC236}">
                <a16:creationId xmlns:a16="http://schemas.microsoft.com/office/drawing/2014/main" id="{2B1A4B4F-E762-499B-B163-CBF4BD9FFE67}"/>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8</a:t>
            </a:r>
            <a:endParaRPr/>
          </a:p>
        </p:txBody>
      </p:sp>
      <p:pic>
        <p:nvPicPr>
          <p:cNvPr id="16" name="Picture 15" descr="Logo&#10;&#10;Description automatically generated">
            <a:extLst>
              <a:ext uri="{FF2B5EF4-FFF2-40B4-BE49-F238E27FC236}">
                <a16:creationId xmlns:a16="http://schemas.microsoft.com/office/drawing/2014/main" id="{B1925508-DAF9-4DEE-BD11-9AC54839A60C}"/>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2" name="Slide Number"/>
          <p:cNvSpPr txBox="1">
            <a:spLocks noGrp="1"/>
          </p:cNvSpPr>
          <p:nvPr>
            <p:ph type="sldNum" sz="quarter" idx="2"/>
          </p:nvPr>
        </p:nvSpPr>
        <p:spPr>
          <a:xfrm>
            <a:off x="11761694" y="637104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20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0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0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04"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05"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06" name="Picture 3" descr="Picture 3"/>
          <p:cNvPicPr>
            <a:picLocks noChangeAspect="1"/>
          </p:cNvPicPr>
          <p:nvPr/>
        </p:nvPicPr>
        <p:blipFill>
          <a:blip r:embed="rId4"/>
          <a:stretch>
            <a:fillRect/>
          </a:stretch>
        </p:blipFill>
        <p:spPr>
          <a:xfrm>
            <a:off x="-9625" y="-76485"/>
            <a:ext cx="12223381" cy="5582136"/>
          </a:xfrm>
          <a:prstGeom prst="rect">
            <a:avLst/>
          </a:prstGeom>
          <a:ln w="12700">
            <a:miter lim="400000"/>
          </a:ln>
        </p:spPr>
      </p:pic>
      <p:sp>
        <p:nvSpPr>
          <p:cNvPr id="207"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pic>
        <p:nvPicPr>
          <p:cNvPr id="208"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209"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14" name="TextBox 7">
            <a:extLst>
              <a:ext uri="{FF2B5EF4-FFF2-40B4-BE49-F238E27FC236}">
                <a16:creationId xmlns:a16="http://schemas.microsoft.com/office/drawing/2014/main" id="{54A0F688-201E-41CC-8E72-C53A0BAFC788}"/>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5" name="Text Placeholder 6">
            <a:extLst>
              <a:ext uri="{FF2B5EF4-FFF2-40B4-BE49-F238E27FC236}">
                <a16:creationId xmlns:a16="http://schemas.microsoft.com/office/drawing/2014/main" id="{9C58AFEB-84A7-409B-8CA4-2A949CD65EE4}"/>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p>
        </p:txBody>
      </p:sp>
      <p:pic>
        <p:nvPicPr>
          <p:cNvPr id="16" name="Picture 15" descr="Logo&#10;&#10;Description automatically generated">
            <a:extLst>
              <a:ext uri="{FF2B5EF4-FFF2-40B4-BE49-F238E27FC236}">
                <a16:creationId xmlns:a16="http://schemas.microsoft.com/office/drawing/2014/main" id="{6379E52F-9172-457C-8993-BFA29DD91855}"/>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
        <p:nvSpPr>
          <p:cNvPr id="17" name="Slide Number"/>
          <p:cNvSpPr txBox="1">
            <a:spLocks noGrp="1"/>
          </p:cNvSpPr>
          <p:nvPr>
            <p:ph type="sldNum" sz="quarter" idx="2"/>
          </p:nvPr>
        </p:nvSpPr>
        <p:spPr>
          <a:xfrm>
            <a:off x="11835331" y="6526930"/>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21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2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2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2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23"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24" name="Picture 5" descr="Picture 5"/>
          <p:cNvPicPr>
            <a:picLocks noChangeAspect="1"/>
          </p:cNvPicPr>
          <p:nvPr/>
        </p:nvPicPr>
        <p:blipFill>
          <a:blip r:embed="rId4"/>
          <a:stretch>
            <a:fillRect/>
          </a:stretch>
        </p:blipFill>
        <p:spPr>
          <a:xfrm>
            <a:off x="-9625" y="-76485"/>
            <a:ext cx="12223381" cy="5582136"/>
          </a:xfrm>
          <a:prstGeom prst="rect">
            <a:avLst/>
          </a:prstGeom>
          <a:ln w="12700">
            <a:miter lim="400000"/>
          </a:ln>
        </p:spPr>
      </p:pic>
      <p:pic>
        <p:nvPicPr>
          <p:cNvPr id="225"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12" name="TextBox 7">
            <a:extLst>
              <a:ext uri="{FF2B5EF4-FFF2-40B4-BE49-F238E27FC236}">
                <a16:creationId xmlns:a16="http://schemas.microsoft.com/office/drawing/2014/main" id="{DA18EBCC-1BCC-46F9-8FEA-576AF1B246CF}"/>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5ED6CE63-6EAD-482C-8486-AF107FF2CF4A}"/>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4" name="Picture 13" descr="Logo&#10;&#10;Description automatically generated">
            <a:extLst>
              <a:ext uri="{FF2B5EF4-FFF2-40B4-BE49-F238E27FC236}">
                <a16:creationId xmlns:a16="http://schemas.microsoft.com/office/drawing/2014/main" id="{19C00653-7771-42BB-80EC-E9E131310B6E}"/>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
        <p:nvSpPr>
          <p:cNvPr id="15" name="Slide Number"/>
          <p:cNvSpPr txBox="1">
            <a:spLocks noGrp="1"/>
          </p:cNvSpPr>
          <p:nvPr>
            <p:ph type="sldNum" sz="quarter" idx="2"/>
          </p:nvPr>
        </p:nvSpPr>
        <p:spPr>
          <a:xfrm>
            <a:off x="11761694" y="637104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3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3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3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3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39"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Source Sans Pro Regular"/>
                <a:ea typeface="Source Sans Pro Regular"/>
                <a:cs typeface="Source Sans Pro Regular"/>
                <a:sym typeface="Source Sans Pro Regular"/>
              </a:defRPr>
            </a:pPr>
            <a:endParaRPr/>
          </a:p>
        </p:txBody>
      </p:sp>
      <p:pic>
        <p:nvPicPr>
          <p:cNvPr id="240" name="Picture 3" descr="Picture 3"/>
          <p:cNvPicPr>
            <a:picLocks noChangeAspect="1"/>
          </p:cNvPicPr>
          <p:nvPr/>
        </p:nvPicPr>
        <p:blipFill>
          <a:blip r:embed="rId4"/>
          <a:stretch>
            <a:fillRect/>
          </a:stretch>
        </p:blipFill>
        <p:spPr>
          <a:xfrm>
            <a:off x="-9143" y="-18868"/>
            <a:ext cx="5130801" cy="660401"/>
          </a:xfrm>
          <a:prstGeom prst="rect">
            <a:avLst/>
          </a:prstGeom>
          <a:ln w="12700">
            <a:miter lim="400000"/>
          </a:ln>
        </p:spPr>
      </p:pic>
      <p:sp>
        <p:nvSpPr>
          <p:cNvPr id="241" name="TextBox 4"/>
          <p:cNvSpPr txBox="1"/>
          <p:nvPr/>
        </p:nvSpPr>
        <p:spPr>
          <a:xfrm>
            <a:off x="275896" y="11103"/>
            <a:ext cx="2627841"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Disclaimer</a:t>
            </a:r>
          </a:p>
        </p:txBody>
      </p:sp>
      <p:pic>
        <p:nvPicPr>
          <p:cNvPr id="242"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43"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14" name="TextBox 7">
            <a:extLst>
              <a:ext uri="{FF2B5EF4-FFF2-40B4-BE49-F238E27FC236}">
                <a16:creationId xmlns:a16="http://schemas.microsoft.com/office/drawing/2014/main" id="{82A42DE2-FC46-4446-AA7C-355132A99BD0}"/>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5" name="Text Placeholder 6">
            <a:extLst>
              <a:ext uri="{FF2B5EF4-FFF2-40B4-BE49-F238E27FC236}">
                <a16:creationId xmlns:a16="http://schemas.microsoft.com/office/drawing/2014/main" id="{ABFF1854-6D68-4094-8B10-07AB555897A7}"/>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6" name="Picture 15" descr="Logo&#10;&#10;Description automatically generated">
            <a:extLst>
              <a:ext uri="{FF2B5EF4-FFF2-40B4-BE49-F238E27FC236}">
                <a16:creationId xmlns:a16="http://schemas.microsoft.com/office/drawing/2014/main" id="{8B8CBFCC-AFD6-4CDB-BFA3-B443F662691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
        <p:nvSpPr>
          <p:cNvPr id="17"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5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5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5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5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57" name="Picture 2" descr="Picture 2"/>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258" name="TextBox 4"/>
          <p:cNvSpPr txBox="1"/>
          <p:nvPr/>
        </p:nvSpPr>
        <p:spPr>
          <a:xfrm>
            <a:off x="275895" y="11103"/>
            <a:ext cx="4406233"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Learning objectives</a:t>
            </a:r>
          </a:p>
        </p:txBody>
      </p:sp>
      <p:pic>
        <p:nvPicPr>
          <p:cNvPr id="259"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60" name="Body Level One…"/>
          <p:cNvSpPr txBox="1">
            <a:spLocks noGrp="1"/>
          </p:cNvSpPr>
          <p:nvPr>
            <p:ph type="body" sz="half" idx="1"/>
          </p:nvPr>
        </p:nvSpPr>
        <p:spPr>
          <a:xfrm>
            <a:off x="2279575" y="1700808"/>
            <a:ext cx="7416826" cy="4349120"/>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13" name="TextBox 7">
            <a:extLst>
              <a:ext uri="{FF2B5EF4-FFF2-40B4-BE49-F238E27FC236}">
                <a16:creationId xmlns:a16="http://schemas.microsoft.com/office/drawing/2014/main" id="{0C23C375-EEFA-4E3B-AC90-90647ED5FF4F}"/>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38A8EE72-C2FF-43D1-BFC9-83FA79AC7651}"/>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5" name="Picture 14" descr="Logo&#10;&#10;Description automatically generated">
            <a:extLst>
              <a:ext uri="{FF2B5EF4-FFF2-40B4-BE49-F238E27FC236}">
                <a16:creationId xmlns:a16="http://schemas.microsoft.com/office/drawing/2014/main" id="{8725EA27-7431-4F3C-ABFD-0BFAF58105BF}"/>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
        <p:nvSpPr>
          <p:cNvPr id="16"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7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7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7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7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74" name="Picture 1" descr="Picture 1"/>
          <p:cNvPicPr>
            <a:picLocks noChangeAspect="1"/>
          </p:cNvPicPr>
          <p:nvPr/>
        </p:nvPicPr>
        <p:blipFill>
          <a:blip r:embed="rId4"/>
          <a:stretch>
            <a:fillRect/>
          </a:stretch>
        </p:blipFill>
        <p:spPr>
          <a:xfrm>
            <a:off x="-2" y="2"/>
            <a:ext cx="5199324" cy="716693"/>
          </a:xfrm>
          <a:prstGeom prst="rect">
            <a:avLst/>
          </a:prstGeom>
          <a:ln w="12700">
            <a:miter lim="400000"/>
          </a:ln>
        </p:spPr>
      </p:pic>
      <p:sp>
        <p:nvSpPr>
          <p:cNvPr id="275" name="Title Text"/>
          <p:cNvSpPr txBox="1">
            <a:spLocks noGrp="1"/>
          </p:cNvSpPr>
          <p:nvPr>
            <p:ph type="title"/>
          </p:nvPr>
        </p:nvSpPr>
        <p:spPr>
          <a:xfrm>
            <a:off x="297713" y="70581"/>
            <a:ext cx="3571875" cy="646114"/>
          </a:xfrm>
          <a:prstGeom prst="rect">
            <a:avLst/>
          </a:prstGeom>
        </p:spPr>
        <p:txBody>
          <a:bodyPr/>
          <a:lstStyle/>
          <a:p>
            <a:r>
              <a:t>Title Text</a:t>
            </a:r>
          </a:p>
        </p:txBody>
      </p:sp>
      <p:sp>
        <p:nvSpPr>
          <p:cNvPr id="276" name="Body Level One…"/>
          <p:cNvSpPr txBox="1">
            <a:spLocks noGrp="1"/>
          </p:cNvSpPr>
          <p:nvPr>
            <p:ph type="body" idx="1"/>
          </p:nvPr>
        </p:nvSpPr>
        <p:spPr>
          <a:xfrm>
            <a:off x="958787" y="1247001"/>
            <a:ext cx="10351363"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0" name="TextBox 7">
            <a:extLst>
              <a:ext uri="{FF2B5EF4-FFF2-40B4-BE49-F238E27FC236}">
                <a16:creationId xmlns:a16="http://schemas.microsoft.com/office/drawing/2014/main" id="{BBBCE26C-D1F2-4EA3-B6C2-32917B0A8FEE}"/>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1" name="Text Placeholder 6">
            <a:extLst>
              <a:ext uri="{FF2B5EF4-FFF2-40B4-BE49-F238E27FC236}">
                <a16:creationId xmlns:a16="http://schemas.microsoft.com/office/drawing/2014/main" id="{B72ABE9A-94A8-4AF2-9F76-F8E89AC5FF8E}"/>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2" name="Picture 11" descr="Logo&#10;&#10;Description automatically generated">
            <a:extLst>
              <a:ext uri="{FF2B5EF4-FFF2-40B4-BE49-F238E27FC236}">
                <a16:creationId xmlns:a16="http://schemas.microsoft.com/office/drawing/2014/main" id="{7D358F04-68F8-4B31-9B55-08A773F2BD3E}"/>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
        <p:nvSpPr>
          <p:cNvPr id="13"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84" name="Image" descr="Image"/>
          <p:cNvPicPr>
            <a:picLocks noChangeAspect="1"/>
          </p:cNvPicPr>
          <p:nvPr/>
        </p:nvPicPr>
        <p:blipFill>
          <a:blip r:embed="rId2"/>
          <a:stretch>
            <a:fillRect/>
          </a:stretch>
        </p:blipFill>
        <p:spPr>
          <a:xfrm>
            <a:off x="-17854" y="-80173"/>
            <a:ext cx="5721836" cy="731198"/>
          </a:xfrm>
          <a:prstGeom prst="rect">
            <a:avLst/>
          </a:prstGeom>
          <a:ln w="12700">
            <a:miter lim="400000"/>
          </a:ln>
        </p:spPr>
      </p:pic>
      <p:pic>
        <p:nvPicPr>
          <p:cNvPr id="285"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86"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8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8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89" name="Body Level One…"/>
          <p:cNvSpPr txBox="1">
            <a:spLocks noGrp="1"/>
          </p:cNvSpPr>
          <p:nvPr>
            <p:ph type="body" idx="1"/>
          </p:nvPr>
        </p:nvSpPr>
        <p:spPr>
          <a:xfrm>
            <a:off x="958788" y="1247001"/>
            <a:ext cx="10231183"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90" name="Text Placeholder 5"/>
          <p:cNvSpPr>
            <a:spLocks noGrp="1"/>
          </p:cNvSpPr>
          <p:nvPr>
            <p:ph type="body" sz="quarter" idx="21"/>
          </p:nvPr>
        </p:nvSpPr>
        <p:spPr>
          <a:xfrm>
            <a:off x="138683" y="-25725"/>
            <a:ext cx="9212263" cy="622301"/>
          </a:xfrm>
          <a:prstGeom prst="rect">
            <a:avLst/>
          </a:prstGeom>
        </p:spPr>
        <p:txBody>
          <a:bodyPr/>
          <a:lstStyle/>
          <a:p>
            <a:pPr>
              <a:spcBef>
                <a:spcPts val="0"/>
              </a:spcBef>
              <a:defRPr sz="3200">
                <a:solidFill>
                  <a:srgbClr val="FFFFFF"/>
                </a:solidFill>
                <a:latin typeface="Source Sans Pro Bold"/>
                <a:ea typeface="Source Sans Pro Bold"/>
                <a:cs typeface="Source Sans Pro Bold"/>
                <a:sym typeface="Source Sans Pro Bold"/>
              </a:defRPr>
            </a:pPr>
            <a:endParaRPr/>
          </a:p>
        </p:txBody>
      </p:sp>
      <p:sp>
        <p:nvSpPr>
          <p:cNvPr id="12" name="TextBox 7">
            <a:extLst>
              <a:ext uri="{FF2B5EF4-FFF2-40B4-BE49-F238E27FC236}">
                <a16:creationId xmlns:a16="http://schemas.microsoft.com/office/drawing/2014/main" id="{D69B744D-C0C7-461B-B404-47EF37525F6C}"/>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D9E0A159-826F-4051-8DE2-B2CC3524E9D6}"/>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4" name="Picture 13" descr="Logo&#10;&#10;Description automatically generated">
            <a:extLst>
              <a:ext uri="{FF2B5EF4-FFF2-40B4-BE49-F238E27FC236}">
                <a16:creationId xmlns:a16="http://schemas.microsoft.com/office/drawing/2014/main" id="{BCFCC2E5-E930-4C34-8B92-36C86DD7778E}"/>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
        <p:nvSpPr>
          <p:cNvPr id="15"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x" preserve="1">
  <p:cSld name="4_Section Header">
    <p:spTree>
      <p:nvGrpSpPr>
        <p:cNvPr id="1" name=""/>
        <p:cNvGrpSpPr/>
        <p:nvPr/>
      </p:nvGrpSpPr>
      <p:grpSpPr>
        <a:xfrm>
          <a:off x="0" y="0"/>
          <a:ext cx="0" cy="0"/>
          <a:chOff x="0" y="0"/>
          <a:chExt cx="0" cy="0"/>
        </a:xfrm>
      </p:grpSpPr>
      <p:pic>
        <p:nvPicPr>
          <p:cNvPr id="284" name="Image" descr="Image"/>
          <p:cNvPicPr>
            <a:picLocks noChangeAspect="1"/>
          </p:cNvPicPr>
          <p:nvPr/>
        </p:nvPicPr>
        <p:blipFill>
          <a:blip r:embed="rId2"/>
          <a:stretch>
            <a:fillRect/>
          </a:stretch>
        </p:blipFill>
        <p:spPr>
          <a:xfrm>
            <a:off x="-17854" y="-80173"/>
            <a:ext cx="8490153" cy="731198"/>
          </a:xfrm>
          <a:prstGeom prst="rect">
            <a:avLst/>
          </a:prstGeom>
          <a:ln w="12700">
            <a:miter lim="400000"/>
          </a:ln>
        </p:spPr>
      </p:pic>
      <p:pic>
        <p:nvPicPr>
          <p:cNvPr id="285"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86"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8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8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89" name="Body Level One…"/>
          <p:cNvSpPr txBox="1">
            <a:spLocks noGrp="1"/>
          </p:cNvSpPr>
          <p:nvPr>
            <p:ph type="body" idx="1"/>
          </p:nvPr>
        </p:nvSpPr>
        <p:spPr>
          <a:xfrm>
            <a:off x="887767" y="1247001"/>
            <a:ext cx="1048452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90" name="Text Placeholder 5"/>
          <p:cNvSpPr>
            <a:spLocks noGrp="1"/>
          </p:cNvSpPr>
          <p:nvPr>
            <p:ph type="body" sz="quarter" idx="21"/>
          </p:nvPr>
        </p:nvSpPr>
        <p:spPr>
          <a:xfrm>
            <a:off x="135311" y="254537"/>
            <a:ext cx="9212263" cy="622301"/>
          </a:xfrm>
          <a:prstGeom prst="rect">
            <a:avLst/>
          </a:prstGeom>
        </p:spPr>
        <p:txBody>
          <a:bodyPr/>
          <a:lstStyle/>
          <a:p>
            <a:pPr>
              <a:spcBef>
                <a:spcPts val="0"/>
              </a:spcBef>
              <a:defRPr sz="3200">
                <a:solidFill>
                  <a:srgbClr val="FFFFFF"/>
                </a:solidFill>
                <a:latin typeface="Source Sans Pro Bold"/>
                <a:ea typeface="Source Sans Pro Bold"/>
                <a:cs typeface="Source Sans Pro Bold"/>
                <a:sym typeface="Source Sans Pro Bold"/>
              </a:defRPr>
            </a:pPr>
            <a:endParaRPr/>
          </a:p>
        </p:txBody>
      </p:sp>
      <p:sp>
        <p:nvSpPr>
          <p:cNvPr id="12" name="TextBox 7">
            <a:extLst>
              <a:ext uri="{FF2B5EF4-FFF2-40B4-BE49-F238E27FC236}">
                <a16:creationId xmlns:a16="http://schemas.microsoft.com/office/drawing/2014/main" id="{D69B744D-C0C7-461B-B404-47EF37525F6C}"/>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D9E0A159-826F-4051-8DE2-B2CC3524E9D6}"/>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4" name="Picture 13" descr="Logo&#10;&#10;Description automatically generated">
            <a:extLst>
              <a:ext uri="{FF2B5EF4-FFF2-40B4-BE49-F238E27FC236}">
                <a16:creationId xmlns:a16="http://schemas.microsoft.com/office/drawing/2014/main" id="{B5DB9F92-8997-4C85-BBE0-8BEEEAFD180B}"/>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
        <p:nvSpPr>
          <p:cNvPr id="15"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1194917028"/>
      </p:ext>
    </p:extLst>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x" preserve="1">
  <p:cSld name="3_Section Header">
    <p:spTree>
      <p:nvGrpSpPr>
        <p:cNvPr id="1" name=""/>
        <p:cNvGrpSpPr/>
        <p:nvPr/>
      </p:nvGrpSpPr>
      <p:grpSpPr>
        <a:xfrm>
          <a:off x="0" y="0"/>
          <a:ext cx="0" cy="0"/>
          <a:chOff x="0" y="0"/>
          <a:chExt cx="0" cy="0"/>
        </a:xfrm>
      </p:grpSpPr>
      <p:pic>
        <p:nvPicPr>
          <p:cNvPr id="284" name="Image" descr="Image"/>
          <p:cNvPicPr>
            <a:picLocks noChangeAspect="1"/>
          </p:cNvPicPr>
          <p:nvPr/>
        </p:nvPicPr>
        <p:blipFill>
          <a:blip r:embed="rId2"/>
          <a:stretch>
            <a:fillRect/>
          </a:stretch>
        </p:blipFill>
        <p:spPr>
          <a:xfrm>
            <a:off x="-17854" y="-80173"/>
            <a:ext cx="11207822" cy="731198"/>
          </a:xfrm>
          <a:prstGeom prst="rect">
            <a:avLst/>
          </a:prstGeom>
          <a:ln w="12700">
            <a:miter lim="400000"/>
          </a:ln>
        </p:spPr>
      </p:pic>
      <p:pic>
        <p:nvPicPr>
          <p:cNvPr id="285"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86"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8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8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89" name="Body Level One…"/>
          <p:cNvSpPr txBox="1">
            <a:spLocks noGrp="1"/>
          </p:cNvSpPr>
          <p:nvPr>
            <p:ph type="body" idx="1"/>
          </p:nvPr>
        </p:nvSpPr>
        <p:spPr>
          <a:xfrm>
            <a:off x="861134" y="1247001"/>
            <a:ext cx="10440140"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90" name="Text Placeholder 5"/>
          <p:cNvSpPr>
            <a:spLocks noGrp="1"/>
          </p:cNvSpPr>
          <p:nvPr>
            <p:ph type="body" sz="quarter" idx="21"/>
          </p:nvPr>
        </p:nvSpPr>
        <p:spPr>
          <a:xfrm>
            <a:off x="135311" y="254537"/>
            <a:ext cx="9212263" cy="622301"/>
          </a:xfrm>
          <a:prstGeom prst="rect">
            <a:avLst/>
          </a:prstGeom>
        </p:spPr>
        <p:txBody>
          <a:bodyPr/>
          <a:lstStyle/>
          <a:p>
            <a:pPr>
              <a:spcBef>
                <a:spcPts val="0"/>
              </a:spcBef>
              <a:defRPr sz="3200">
                <a:solidFill>
                  <a:srgbClr val="FFFFFF"/>
                </a:solidFill>
                <a:latin typeface="Source Sans Pro Bold"/>
                <a:ea typeface="Source Sans Pro Bold"/>
                <a:cs typeface="Source Sans Pro Bold"/>
                <a:sym typeface="Source Sans Pro Bold"/>
              </a:defRPr>
            </a:pPr>
            <a:endParaRPr/>
          </a:p>
        </p:txBody>
      </p:sp>
      <p:sp>
        <p:nvSpPr>
          <p:cNvPr id="12" name="TextBox 7">
            <a:extLst>
              <a:ext uri="{FF2B5EF4-FFF2-40B4-BE49-F238E27FC236}">
                <a16:creationId xmlns:a16="http://schemas.microsoft.com/office/drawing/2014/main" id="{D69B744D-C0C7-461B-B404-47EF37525F6C}"/>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D9E0A159-826F-4051-8DE2-B2CC3524E9D6}"/>
              </a:ext>
            </a:extLst>
          </p:cNvPr>
          <p:cNvSpPr txBox="1"/>
          <p:nvPr userDrawn="1"/>
        </p:nvSpPr>
        <p:spPr>
          <a:xfrm>
            <a:off x="8157918" y="6611807"/>
            <a:ext cx="3740583" cy="2169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4" name="Picture 13" descr="Logo&#10;&#10;Description automatically generated">
            <a:extLst>
              <a:ext uri="{FF2B5EF4-FFF2-40B4-BE49-F238E27FC236}">
                <a16:creationId xmlns:a16="http://schemas.microsoft.com/office/drawing/2014/main" id="{509CB5E5-F1FA-4FD1-82A2-5EC27E5458B6}"/>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
        <p:nvSpPr>
          <p:cNvPr id="15"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4205336573"/>
      </p:ext>
    </p:extLst>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33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3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33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3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39" name="Title Text"/>
          <p:cNvSpPr txBox="1">
            <a:spLocks noGrp="1"/>
          </p:cNvSpPr>
          <p:nvPr>
            <p:ph type="title"/>
          </p:nvPr>
        </p:nvSpPr>
        <p:spPr>
          <a:xfrm>
            <a:off x="838200" y="365128"/>
            <a:ext cx="10515600" cy="1325564"/>
          </a:xfrm>
          <a:prstGeom prst="rect">
            <a:avLst/>
          </a:prstGeom>
        </p:spPr>
        <p:txBody>
          <a:bodyPr/>
          <a:lstStyle/>
          <a:p>
            <a:r>
              <a:t>Title Text</a:t>
            </a:r>
          </a:p>
        </p:txBody>
      </p:sp>
      <p:sp>
        <p:nvSpPr>
          <p:cNvPr id="340" name="Body Level One…"/>
          <p:cNvSpPr txBox="1">
            <a:spLocks noGrp="1"/>
          </p:cNvSpPr>
          <p:nvPr>
            <p:ph type="body" sz="half" idx="1"/>
          </p:nvPr>
        </p:nvSpPr>
        <p:spPr>
          <a:xfrm>
            <a:off x="838200" y="1825626"/>
            <a:ext cx="5156200" cy="435133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1" name="TextBox 7">
            <a:extLst>
              <a:ext uri="{FF2B5EF4-FFF2-40B4-BE49-F238E27FC236}">
                <a16:creationId xmlns:a16="http://schemas.microsoft.com/office/drawing/2014/main" id="{66FA99EC-5621-4644-8BC8-DD0855CC5495}"/>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2" name="Text Placeholder 6">
            <a:extLst>
              <a:ext uri="{FF2B5EF4-FFF2-40B4-BE49-F238E27FC236}">
                <a16:creationId xmlns:a16="http://schemas.microsoft.com/office/drawing/2014/main" id="{E626017B-5D24-48E1-BB4F-0087CF885B53}"/>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3" name="Picture 12" descr="Logo&#10;&#10;Description automatically generated">
            <a:extLst>
              <a:ext uri="{FF2B5EF4-FFF2-40B4-BE49-F238E27FC236}">
                <a16:creationId xmlns:a16="http://schemas.microsoft.com/office/drawing/2014/main" id="{CB44C3D3-1F37-467A-9522-07CA24715576}"/>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
        <p:nvSpPr>
          <p:cNvPr id="14"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95"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96"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97"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98"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99"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00" name="Picture 10" descr="Picture 10"/>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01"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02" name="Title Text"/>
          <p:cNvSpPr txBox="1">
            <a:spLocks noGrp="1"/>
          </p:cNvSpPr>
          <p:nvPr>
            <p:ph type="title"/>
          </p:nvPr>
        </p:nvSpPr>
        <p:spPr>
          <a:xfrm>
            <a:off x="282043" y="0"/>
            <a:ext cx="3264195" cy="1932377"/>
          </a:xfrm>
          <a:prstGeom prst="rect">
            <a:avLst/>
          </a:prstGeom>
        </p:spPr>
        <p:txBody>
          <a:bodyPr/>
          <a:lstStyle/>
          <a:p>
            <a:r>
              <a:t>Title Text</a:t>
            </a:r>
          </a:p>
        </p:txBody>
      </p:sp>
      <p:sp>
        <p:nvSpPr>
          <p:cNvPr id="103"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04" name="Rounded Rectangle 8"/>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
        <p:nvSpPr>
          <p:cNvPr id="15" name="TextBox 7">
            <a:extLst>
              <a:ext uri="{FF2B5EF4-FFF2-40B4-BE49-F238E27FC236}">
                <a16:creationId xmlns:a16="http://schemas.microsoft.com/office/drawing/2014/main" id="{1C0635C6-7ADA-44BD-81E6-B0BDD76C9670}"/>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7" name="Text Placeholder 6">
            <a:extLst>
              <a:ext uri="{FF2B5EF4-FFF2-40B4-BE49-F238E27FC236}">
                <a16:creationId xmlns:a16="http://schemas.microsoft.com/office/drawing/2014/main" id="{872F70AB-1573-4CB4-88BA-D1C3869C83E2}"/>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8" name="Picture 17" descr="Logo&#10;&#10;Description automatically generated">
            <a:extLst>
              <a:ext uri="{FF2B5EF4-FFF2-40B4-BE49-F238E27FC236}">
                <a16:creationId xmlns:a16="http://schemas.microsoft.com/office/drawing/2014/main" id="{08D07934-A153-43EB-8309-1C97C9E41E21}"/>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6"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347"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48"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350"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51"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54" name="Title Text"/>
          <p:cNvSpPr txBox="1">
            <a:spLocks noGrp="1"/>
          </p:cNvSpPr>
          <p:nvPr>
            <p:ph type="title"/>
          </p:nvPr>
        </p:nvSpPr>
        <p:spPr>
          <a:xfrm>
            <a:off x="840317" y="365128"/>
            <a:ext cx="10515601" cy="1325564"/>
          </a:xfrm>
          <a:prstGeom prst="rect">
            <a:avLst/>
          </a:prstGeom>
        </p:spPr>
        <p:txBody>
          <a:bodyPr/>
          <a:lstStyle/>
          <a:p>
            <a:r>
              <a:t>Title Text</a:t>
            </a:r>
          </a:p>
        </p:txBody>
      </p:sp>
      <p:sp>
        <p:nvSpPr>
          <p:cNvPr id="355" name="Body Level One…"/>
          <p:cNvSpPr txBox="1">
            <a:spLocks noGrp="1"/>
          </p:cNvSpPr>
          <p:nvPr>
            <p:ph type="body" sz="quarter" idx="1"/>
          </p:nvPr>
        </p:nvSpPr>
        <p:spPr>
          <a:xfrm>
            <a:off x="840320" y="1681164"/>
            <a:ext cx="5158317" cy="823913"/>
          </a:xfrm>
          <a:prstGeom prst="rect">
            <a:avLst/>
          </a:prstGeom>
        </p:spPr>
        <p:txBody>
          <a:bodyPr anchor="b"/>
          <a:lstStyle>
            <a:lvl1pPr>
              <a:defRPr sz="700"/>
            </a:lvl1pPr>
            <a:lvl2pPr marL="0" indent="144660">
              <a:buSzTx/>
              <a:buNone/>
              <a:defRPr sz="700"/>
            </a:lvl2pPr>
            <a:lvl3pPr marL="0" indent="289320">
              <a:buSzTx/>
              <a:buNone/>
              <a:defRPr sz="700"/>
            </a:lvl3pPr>
            <a:lvl4pPr marL="0" indent="433978">
              <a:buSzTx/>
              <a:buNone/>
              <a:defRPr sz="700"/>
            </a:lvl4pPr>
            <a:lvl5pPr marL="0" indent="578639">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356" name="Text Placeholder 4"/>
          <p:cNvSpPr>
            <a:spLocks noGrp="1"/>
          </p:cNvSpPr>
          <p:nvPr>
            <p:ph type="body" sz="quarter" idx="21"/>
          </p:nvPr>
        </p:nvSpPr>
        <p:spPr>
          <a:xfrm>
            <a:off x="6172200" y="1681164"/>
            <a:ext cx="5183717" cy="823913"/>
          </a:xfrm>
          <a:prstGeom prst="rect">
            <a:avLst/>
          </a:prstGeom>
        </p:spPr>
        <p:txBody>
          <a:bodyPr anchor="b"/>
          <a:lstStyle/>
          <a:p>
            <a:pPr>
              <a:defRPr sz="700"/>
            </a:pPr>
            <a:endParaRPr/>
          </a:p>
        </p:txBody>
      </p:sp>
      <p:sp>
        <p:nvSpPr>
          <p:cNvPr id="12" name="TextBox 7">
            <a:extLst>
              <a:ext uri="{FF2B5EF4-FFF2-40B4-BE49-F238E27FC236}">
                <a16:creationId xmlns:a16="http://schemas.microsoft.com/office/drawing/2014/main" id="{52DEE7CF-0EF0-416E-BCDE-E0F2738B110F}"/>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125D5255-C6E6-47A6-A6D0-E2A1F4A31D21}"/>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4" name="Picture 13" descr="Logo&#10;&#10;Description automatically generated">
            <a:extLst>
              <a:ext uri="{FF2B5EF4-FFF2-40B4-BE49-F238E27FC236}">
                <a16:creationId xmlns:a16="http://schemas.microsoft.com/office/drawing/2014/main" id="{FE62C45A-2150-40A4-8035-C04DC240C8F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
        <p:nvSpPr>
          <p:cNvPr id="15"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pic>
        <p:nvPicPr>
          <p:cNvPr id="36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6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65"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6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6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70"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71" name="Body Level One…"/>
          <p:cNvSpPr txBox="1">
            <a:spLocks noGrp="1"/>
          </p:cNvSpPr>
          <p:nvPr>
            <p:ph type="body" sz="half" idx="1"/>
          </p:nvPr>
        </p:nvSpPr>
        <p:spPr>
          <a:xfrm>
            <a:off x="5183716" y="987437"/>
            <a:ext cx="6172201" cy="4873626"/>
          </a:xfrm>
          <a:prstGeom prst="rect">
            <a:avLst/>
          </a:prstGeom>
        </p:spPr>
        <p:txBody>
          <a:bodyPr/>
          <a:lstStyle>
            <a:lvl1pPr>
              <a:defRPr sz="1000"/>
            </a:lvl1pPr>
            <a:lvl2pPr marL="235072" indent="-90412">
              <a:defRPr sz="1000"/>
            </a:lvl2pPr>
            <a:lvl3pPr marL="392648" indent="-103328">
              <a:defRPr sz="1000"/>
            </a:lvl3pPr>
            <a:lvl4pPr marL="554529" indent="-120549">
              <a:defRPr sz="1000"/>
            </a:lvl4pPr>
            <a:lvl5pPr marL="699187" indent="-120549">
              <a:defRPr sz="1000"/>
            </a:lvl5pPr>
          </a:lstStyle>
          <a:p>
            <a:r>
              <a:t>Body Level One</a:t>
            </a:r>
          </a:p>
          <a:p>
            <a:pPr lvl="1"/>
            <a:r>
              <a:t>Body Level Two</a:t>
            </a:r>
          </a:p>
          <a:p>
            <a:pPr lvl="2"/>
            <a:r>
              <a:t>Body Level Three</a:t>
            </a:r>
          </a:p>
          <a:p>
            <a:pPr lvl="3"/>
            <a:r>
              <a:t>Body Level Four</a:t>
            </a:r>
          </a:p>
          <a:p>
            <a:pPr lvl="4"/>
            <a:r>
              <a:t>Body Level Five</a:t>
            </a:r>
          </a:p>
        </p:txBody>
      </p:sp>
      <p:sp>
        <p:nvSpPr>
          <p:cNvPr id="372" name="Text Placeholder 3"/>
          <p:cNvSpPr>
            <a:spLocks noGrp="1"/>
          </p:cNvSpPr>
          <p:nvPr>
            <p:ph type="body" sz="quarter" idx="21"/>
          </p:nvPr>
        </p:nvSpPr>
        <p:spPr>
          <a:xfrm>
            <a:off x="840324" y="2057400"/>
            <a:ext cx="3932768" cy="3811588"/>
          </a:xfrm>
          <a:prstGeom prst="rect">
            <a:avLst/>
          </a:prstGeom>
        </p:spPr>
        <p:txBody>
          <a:bodyPr/>
          <a:lstStyle/>
          <a:p>
            <a:pPr>
              <a:defRPr sz="500"/>
            </a:pPr>
            <a:endParaRPr/>
          </a:p>
        </p:txBody>
      </p:sp>
      <p:sp>
        <p:nvSpPr>
          <p:cNvPr id="12" name="TextBox 7">
            <a:extLst>
              <a:ext uri="{FF2B5EF4-FFF2-40B4-BE49-F238E27FC236}">
                <a16:creationId xmlns:a16="http://schemas.microsoft.com/office/drawing/2014/main" id="{110F241D-2985-4540-B13A-2502551A18C0}"/>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1D82FDFB-62E1-44B4-A20A-976843DD33E1}"/>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pic>
        <p:nvPicPr>
          <p:cNvPr id="14" name="Picture 13" descr="Logo&#10;&#10;Description automatically generated">
            <a:extLst>
              <a:ext uri="{FF2B5EF4-FFF2-40B4-BE49-F238E27FC236}">
                <a16:creationId xmlns:a16="http://schemas.microsoft.com/office/drawing/2014/main" id="{BF96C4F2-8607-4053-AC9D-17587AA00D0D}"/>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pic>
        <p:nvPicPr>
          <p:cNvPr id="37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8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81"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8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8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86"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87" name="Picture Placeholder 2"/>
          <p:cNvSpPr>
            <a:spLocks noGrp="1"/>
          </p:cNvSpPr>
          <p:nvPr>
            <p:ph type="pic" sz="half" idx="21"/>
          </p:nvPr>
        </p:nvSpPr>
        <p:spPr>
          <a:xfrm>
            <a:off x="5183716" y="987437"/>
            <a:ext cx="6172201" cy="4873626"/>
          </a:xfrm>
          <a:prstGeom prst="rect">
            <a:avLst/>
          </a:prstGeom>
        </p:spPr>
        <p:txBody>
          <a:bodyPr lIns="91439" rIns="91439">
            <a:noAutofit/>
          </a:bodyPr>
          <a:lstStyle/>
          <a:p>
            <a:endParaRPr/>
          </a:p>
        </p:txBody>
      </p:sp>
      <p:sp>
        <p:nvSpPr>
          <p:cNvPr id="388" name="Body Level One…"/>
          <p:cNvSpPr txBox="1">
            <a:spLocks noGrp="1"/>
          </p:cNvSpPr>
          <p:nvPr>
            <p:ph type="body" sz="quarter" idx="1"/>
          </p:nvPr>
        </p:nvSpPr>
        <p:spPr>
          <a:xfrm>
            <a:off x="840324" y="2057400"/>
            <a:ext cx="3932768" cy="3811588"/>
          </a:xfrm>
          <a:prstGeom prst="rect">
            <a:avLst/>
          </a:prstGeom>
        </p:spPr>
        <p:txBody>
          <a:bodyPr/>
          <a:lstStyle>
            <a:lvl1pPr>
              <a:defRPr sz="500"/>
            </a:lvl1pPr>
            <a:lvl2pPr marL="0" indent="144660">
              <a:buSzTx/>
              <a:buNone/>
              <a:defRPr sz="500"/>
            </a:lvl2pPr>
            <a:lvl3pPr marL="0" indent="289320">
              <a:buSzTx/>
              <a:buNone/>
              <a:defRPr sz="500"/>
            </a:lvl3pPr>
            <a:lvl4pPr marL="0" indent="433978">
              <a:buSzTx/>
              <a:buNone/>
              <a:defRPr sz="500"/>
            </a:lvl4pPr>
            <a:lvl5pPr marL="0" indent="578639">
              <a:buSzTx/>
              <a:buNone/>
              <a:defRPr sz="500"/>
            </a:lvl5pPr>
          </a:lstStyle>
          <a:p>
            <a:r>
              <a:t>Body Level One</a:t>
            </a:r>
          </a:p>
          <a:p>
            <a:pPr lvl="1"/>
            <a:r>
              <a:t>Body Level Two</a:t>
            </a:r>
          </a:p>
          <a:p>
            <a:pPr lvl="2"/>
            <a:r>
              <a:t>Body Level Three</a:t>
            </a:r>
          </a:p>
          <a:p>
            <a:pPr lvl="3"/>
            <a:r>
              <a:t>Body Level Four</a:t>
            </a:r>
          </a:p>
          <a:p>
            <a:pPr lvl="4"/>
            <a:r>
              <a:t>Body Level Five</a:t>
            </a:r>
          </a:p>
        </p:txBody>
      </p:sp>
      <p:sp>
        <p:nvSpPr>
          <p:cNvPr id="12" name="TextBox 7">
            <a:extLst>
              <a:ext uri="{FF2B5EF4-FFF2-40B4-BE49-F238E27FC236}">
                <a16:creationId xmlns:a16="http://schemas.microsoft.com/office/drawing/2014/main" id="{0EDAEBF5-ADB8-4B8E-98A7-08056BBC9AFA}"/>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F4AD986A-76B2-465D-A889-73C16033B289}"/>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pic>
        <p:nvPicPr>
          <p:cNvPr id="14" name="Picture 13" descr="Logo&#10;&#10;Description automatically generated">
            <a:extLst>
              <a:ext uri="{FF2B5EF4-FFF2-40B4-BE49-F238E27FC236}">
                <a16:creationId xmlns:a16="http://schemas.microsoft.com/office/drawing/2014/main" id="{80B99568-F1A9-463B-A118-85FC099238B2}"/>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Tree>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tx">
  <p:cSld name="1_Title Slide">
    <p:spTree>
      <p:nvGrpSpPr>
        <p:cNvPr id="1" name=""/>
        <p:cNvGrpSpPr/>
        <p:nvPr/>
      </p:nvGrpSpPr>
      <p:grpSpPr>
        <a:xfrm>
          <a:off x="0" y="0"/>
          <a:ext cx="0" cy="0"/>
          <a:chOff x="0" y="0"/>
          <a:chExt cx="0" cy="0"/>
        </a:xfrm>
      </p:grpSpPr>
      <p:pic>
        <p:nvPicPr>
          <p:cNvPr id="39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9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398"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99"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02" name="Rectangle 1"/>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pic>
        <p:nvPicPr>
          <p:cNvPr id="404" name="Picture 3" descr="Picture 3"/>
          <p:cNvPicPr>
            <a:picLocks noChangeAspect="1"/>
          </p:cNvPicPr>
          <p:nvPr/>
        </p:nvPicPr>
        <p:blipFill>
          <a:blip r:embed="rId4"/>
          <a:stretch>
            <a:fillRect/>
          </a:stretch>
        </p:blipFill>
        <p:spPr>
          <a:xfrm>
            <a:off x="0" y="2"/>
            <a:ext cx="8207344" cy="5038929"/>
          </a:xfrm>
          <a:prstGeom prst="rect">
            <a:avLst/>
          </a:prstGeom>
          <a:ln w="12700">
            <a:miter lim="400000"/>
          </a:ln>
        </p:spPr>
      </p:pic>
      <p:sp>
        <p:nvSpPr>
          <p:cNvPr id="405" name="Rectangle 4"/>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pic>
        <p:nvPicPr>
          <p:cNvPr id="407" name="Picture 6" descr="Picture 6"/>
          <p:cNvPicPr>
            <a:picLocks noChangeAspect="1"/>
          </p:cNvPicPr>
          <p:nvPr/>
        </p:nvPicPr>
        <p:blipFill>
          <a:blip r:embed="rId4"/>
          <a:stretch>
            <a:fillRect/>
          </a:stretch>
        </p:blipFill>
        <p:spPr>
          <a:xfrm>
            <a:off x="0" y="2"/>
            <a:ext cx="8207344" cy="5038929"/>
          </a:xfrm>
          <a:prstGeom prst="rect">
            <a:avLst/>
          </a:prstGeom>
          <a:ln w="12700">
            <a:miter lim="400000"/>
          </a:ln>
        </p:spPr>
      </p:pic>
      <p:sp>
        <p:nvSpPr>
          <p:cNvPr id="15" name="TextBox 7">
            <a:extLst>
              <a:ext uri="{FF2B5EF4-FFF2-40B4-BE49-F238E27FC236}">
                <a16:creationId xmlns:a16="http://schemas.microsoft.com/office/drawing/2014/main" id="{71265F3B-FEFA-4DCF-844B-54AA1E846CBB}"/>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6" name="Text Placeholder 6">
            <a:extLst>
              <a:ext uri="{FF2B5EF4-FFF2-40B4-BE49-F238E27FC236}">
                <a16:creationId xmlns:a16="http://schemas.microsoft.com/office/drawing/2014/main" id="{7A342DE3-5AD5-4246-8409-4ED162654160}"/>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3" name="Picture 12" descr="Logo&#10;&#10;Description automatically generated">
            <a:extLst>
              <a:ext uri="{FF2B5EF4-FFF2-40B4-BE49-F238E27FC236}">
                <a16:creationId xmlns:a16="http://schemas.microsoft.com/office/drawing/2014/main" id="{6BC7E860-2A2C-46BE-915E-2E2EE5842897}"/>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
        <p:nvSpPr>
          <p:cNvPr id="14"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tx">
  <p:cSld name="2_Title Slide">
    <p:spTree>
      <p:nvGrpSpPr>
        <p:cNvPr id="1" name=""/>
        <p:cNvGrpSpPr/>
        <p:nvPr/>
      </p:nvGrpSpPr>
      <p:grpSpPr>
        <a:xfrm>
          <a:off x="0" y="0"/>
          <a:ext cx="0" cy="0"/>
          <a:chOff x="0" y="0"/>
          <a:chExt cx="0" cy="0"/>
        </a:xfrm>
      </p:grpSpPr>
      <p:pic>
        <p:nvPicPr>
          <p:cNvPr id="41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1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41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1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21" name="Title Text"/>
          <p:cNvSpPr txBox="1">
            <a:spLocks noGrp="1"/>
          </p:cNvSpPr>
          <p:nvPr>
            <p:ph type="title"/>
          </p:nvPr>
        </p:nvSpPr>
        <p:spPr>
          <a:xfrm>
            <a:off x="1524000" y="1122363"/>
            <a:ext cx="9144000" cy="2387601"/>
          </a:xfrm>
          <a:prstGeom prst="rect">
            <a:avLst/>
          </a:prstGeom>
        </p:spPr>
        <p:txBody>
          <a:bodyPr anchor="b"/>
          <a:lstStyle>
            <a:lvl1pPr algn="ctr">
              <a:defRPr sz="1800"/>
            </a:lvl1pPr>
          </a:lstStyle>
          <a:p>
            <a:r>
              <a:t>Title Text</a:t>
            </a:r>
          </a:p>
        </p:txBody>
      </p:sp>
      <p:sp>
        <p:nvSpPr>
          <p:cNvPr id="422" name="Body Level One…"/>
          <p:cNvSpPr txBox="1">
            <a:spLocks noGrp="1"/>
          </p:cNvSpPr>
          <p:nvPr>
            <p:ph type="body" sz="quarter" idx="1"/>
          </p:nvPr>
        </p:nvSpPr>
        <p:spPr>
          <a:xfrm>
            <a:off x="1524000" y="3602037"/>
            <a:ext cx="9144000" cy="1655763"/>
          </a:xfrm>
          <a:prstGeom prst="rect">
            <a:avLst/>
          </a:prstGeom>
        </p:spPr>
        <p:txBody>
          <a:bodyPr/>
          <a:lstStyle>
            <a:lvl1pPr algn="ctr">
              <a:defRPr sz="700"/>
            </a:lvl1pPr>
            <a:lvl2pPr marL="0" indent="144660" algn="ctr">
              <a:buSzTx/>
              <a:buNone/>
              <a:defRPr sz="700"/>
            </a:lvl2pPr>
            <a:lvl3pPr marL="0" indent="289320" algn="ctr">
              <a:buSzTx/>
              <a:buNone/>
              <a:defRPr sz="700"/>
            </a:lvl3pPr>
            <a:lvl4pPr marL="0" indent="433978" algn="ctr">
              <a:buSzTx/>
              <a:buNone/>
              <a:defRPr sz="700"/>
            </a:lvl4pPr>
            <a:lvl5pPr marL="0" indent="578639" algn="ctr">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11" name="TextBox 7">
            <a:extLst>
              <a:ext uri="{FF2B5EF4-FFF2-40B4-BE49-F238E27FC236}">
                <a16:creationId xmlns:a16="http://schemas.microsoft.com/office/drawing/2014/main" id="{2CD3341D-EEFB-46CC-AEA9-9B3C49F35A07}"/>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2" name="Text Placeholder 6">
            <a:extLst>
              <a:ext uri="{FF2B5EF4-FFF2-40B4-BE49-F238E27FC236}">
                <a16:creationId xmlns:a16="http://schemas.microsoft.com/office/drawing/2014/main" id="{2B78463F-9F2E-42EB-9F34-9AEE91562C29}"/>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3" name="Picture 12" descr="Logo&#10;&#10;Description automatically generated">
            <a:extLst>
              <a:ext uri="{FF2B5EF4-FFF2-40B4-BE49-F238E27FC236}">
                <a16:creationId xmlns:a16="http://schemas.microsoft.com/office/drawing/2014/main" id="{CF9EDBF3-462C-4AD9-BFE2-6DAED0CDB1E6}"/>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
        <p:nvSpPr>
          <p:cNvPr id="14"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TITLE_CGH">
    <p:bg>
      <p:bgPr>
        <a:solidFill>
          <a:schemeClr val="bg2"/>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b="14891"/>
          <a:stretch/>
        </p:blipFill>
        <p:spPr>
          <a:xfrm>
            <a:off x="0" y="1"/>
            <a:ext cx="12192000" cy="1219200"/>
          </a:xfrm>
          <a:prstGeom prst="rect">
            <a:avLst/>
          </a:prstGeom>
        </p:spPr>
      </p:pic>
      <p:sp>
        <p:nvSpPr>
          <p:cNvPr id="7" name="Title 1"/>
          <p:cNvSpPr>
            <a:spLocks noGrp="1"/>
          </p:cNvSpPr>
          <p:nvPr>
            <p:ph type="title"/>
          </p:nvPr>
        </p:nvSpPr>
        <p:spPr>
          <a:xfrm>
            <a:off x="609600" y="1386071"/>
            <a:ext cx="10972800" cy="1155779"/>
          </a:xfrm>
          <a:prstGeom prst="rect">
            <a:avLst/>
          </a:prstGeom>
        </p:spPr>
        <p:txBody>
          <a:bodyPr/>
          <a:lstStyle>
            <a:lvl1pPr algn="l">
              <a:lnSpc>
                <a:spcPts val="4000"/>
              </a:lnSpc>
              <a:defRPr sz="3733" b="1" baseline="0">
                <a:solidFill>
                  <a:srgbClr val="A59988"/>
                </a:solidFill>
                <a:effectLst/>
                <a:latin typeface="Calibri" pitchFamily="34" charset="0"/>
              </a:defRPr>
            </a:lvl1pPr>
          </a:lstStyle>
          <a:p>
            <a:r>
              <a:rPr lang="en-US"/>
              <a:t>Click to edit Master title style</a:t>
            </a:r>
          </a:p>
        </p:txBody>
      </p:sp>
      <p:sp>
        <p:nvSpPr>
          <p:cNvPr id="8" name="Subtitle 2"/>
          <p:cNvSpPr>
            <a:spLocks noGrp="1"/>
          </p:cNvSpPr>
          <p:nvPr>
            <p:ph type="subTitle" idx="1"/>
          </p:nvPr>
        </p:nvSpPr>
        <p:spPr>
          <a:xfrm>
            <a:off x="609600" y="2859349"/>
            <a:ext cx="8534400" cy="457200"/>
          </a:xfrm>
          <a:prstGeom prst="rect">
            <a:avLst/>
          </a:prstGeom>
        </p:spPr>
        <p:txBody>
          <a:bodyPr/>
          <a:lstStyle>
            <a:lvl1pPr marL="0" indent="0" algn="l">
              <a:buNone/>
              <a:defRPr sz="2667" b="1" baseline="0">
                <a:solidFill>
                  <a:srgbClr val="A59988"/>
                </a:solidFill>
                <a:effectLst/>
                <a:latin typeface="Calibri" pitchFamily="34" charset="0"/>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10" name="Text Placeholder 8"/>
          <p:cNvSpPr>
            <a:spLocks noGrp="1"/>
          </p:cNvSpPr>
          <p:nvPr>
            <p:ph type="body" sz="quarter" idx="10"/>
          </p:nvPr>
        </p:nvSpPr>
        <p:spPr>
          <a:xfrm>
            <a:off x="609600" y="3946019"/>
            <a:ext cx="8534400" cy="1295400"/>
          </a:xfrm>
          <a:prstGeom prst="rect">
            <a:avLst/>
          </a:prstGeom>
        </p:spPr>
        <p:txBody>
          <a:bodyPr/>
          <a:lstStyle>
            <a:lvl1pPr marL="0" indent="0" algn="l">
              <a:lnSpc>
                <a:spcPts val="2667"/>
              </a:lnSpc>
              <a:buNone/>
              <a:defRPr sz="2400" baseline="0">
                <a:solidFill>
                  <a:srgbClr val="A59988"/>
                </a:solidFill>
                <a:latin typeface="Calibri" pitchFamily="34" charset="0"/>
              </a:defRPr>
            </a:lvl1pPr>
            <a:lvl2pPr algn="ctr">
              <a:defRPr>
                <a:solidFill>
                  <a:schemeClr val="tx2"/>
                </a:solidFill>
              </a:defRPr>
            </a:lvl2pPr>
            <a:lvl3pPr algn="ctr">
              <a:defRPr>
                <a:solidFill>
                  <a:schemeClr val="tx2"/>
                </a:solidFill>
              </a:defRPr>
            </a:lvl3pPr>
            <a:lvl4pPr algn="ctr">
              <a:defRPr>
                <a:solidFill>
                  <a:schemeClr val="tx2"/>
                </a:solidFill>
              </a:defRPr>
            </a:lvl4pPr>
            <a:lvl5pPr algn="ctr">
              <a:defRPr>
                <a:solidFill>
                  <a:schemeClr val="tx2"/>
                </a:solidFill>
              </a:defRPr>
            </a:lvl5pPr>
          </a:lstStyle>
          <a:p>
            <a:pPr lvl="0"/>
            <a:r>
              <a:rPr lang="en-US"/>
              <a:t>Click to edit Master text styles</a:t>
            </a:r>
          </a:p>
        </p:txBody>
      </p:sp>
      <p:sp>
        <p:nvSpPr>
          <p:cNvPr id="6" name="TextBox 5"/>
          <p:cNvSpPr txBox="1"/>
          <p:nvPr/>
        </p:nvSpPr>
        <p:spPr>
          <a:xfrm>
            <a:off x="609600" y="120204"/>
            <a:ext cx="9204101" cy="461665"/>
          </a:xfrm>
          <a:prstGeom prst="rect">
            <a:avLst/>
          </a:prstGeom>
          <a:noFill/>
        </p:spPr>
        <p:txBody>
          <a:bodyPr wrap="square" rtlCol="0">
            <a:spAutoFit/>
          </a:bodyPr>
          <a:lstStyle/>
          <a:p>
            <a:r>
              <a:rPr lang="en-US" sz="2400" b="1">
                <a:solidFill>
                  <a:srgbClr val="FFFFFF">
                    <a:lumMod val="95000"/>
                  </a:srgbClr>
                </a:solidFill>
                <a:latin typeface="Calibri" panose="020F0502020204030204" pitchFamily="34" charset="0"/>
              </a:rPr>
              <a:t>Center for Global Health</a:t>
            </a:r>
          </a:p>
        </p:txBody>
      </p:sp>
      <p:pic>
        <p:nvPicPr>
          <p:cNvPr id="9" name="Picture 8">
            <a:extLst>
              <a:ext uri="{FF2B5EF4-FFF2-40B4-BE49-F238E27FC236}">
                <a16:creationId xmlns:a16="http://schemas.microsoft.com/office/drawing/2014/main" id="{14865CAA-694E-4109-984B-DC985B39DA51}"/>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b="14891"/>
          <a:stretch/>
        </p:blipFill>
        <p:spPr>
          <a:xfrm>
            <a:off x="0" y="1"/>
            <a:ext cx="12192000" cy="1219200"/>
          </a:xfrm>
          <a:prstGeom prst="rect">
            <a:avLst/>
          </a:prstGeom>
        </p:spPr>
      </p:pic>
      <p:sp>
        <p:nvSpPr>
          <p:cNvPr id="11" name="TextBox 10">
            <a:extLst>
              <a:ext uri="{FF2B5EF4-FFF2-40B4-BE49-F238E27FC236}">
                <a16:creationId xmlns:a16="http://schemas.microsoft.com/office/drawing/2014/main" id="{6486A166-1868-45E7-9870-A081898CEBFA}"/>
              </a:ext>
            </a:extLst>
          </p:cNvPr>
          <p:cNvSpPr txBox="1"/>
          <p:nvPr userDrawn="1"/>
        </p:nvSpPr>
        <p:spPr>
          <a:xfrm>
            <a:off x="609600" y="120204"/>
            <a:ext cx="9204101" cy="461665"/>
          </a:xfrm>
          <a:prstGeom prst="rect">
            <a:avLst/>
          </a:prstGeom>
          <a:noFill/>
        </p:spPr>
        <p:txBody>
          <a:bodyPr wrap="square" rtlCol="0">
            <a:spAutoFit/>
          </a:bodyPr>
          <a:lstStyle/>
          <a:p>
            <a:r>
              <a:rPr lang="en-US" sz="2400" b="1">
                <a:solidFill>
                  <a:srgbClr val="FFFFFF">
                    <a:lumMod val="95000"/>
                  </a:srgbClr>
                </a:solidFill>
                <a:latin typeface="Calibri" panose="020F0502020204030204" pitchFamily="34" charset="0"/>
              </a:rPr>
              <a:t>Center for Global Health</a:t>
            </a:r>
          </a:p>
        </p:txBody>
      </p:sp>
    </p:spTree>
    <p:extLst>
      <p:ext uri="{BB962C8B-B14F-4D97-AF65-F5344CB8AC3E}">
        <p14:creationId xmlns:p14="http://schemas.microsoft.com/office/powerpoint/2010/main" val="3889792019"/>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3_Data Slide (for content heavy tables and char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274639"/>
            <a:ext cx="10972800" cy="1143000"/>
          </a:xfrm>
          <a:prstGeom prst="rect">
            <a:avLst/>
          </a:prstGeom>
        </p:spPr>
        <p:txBody>
          <a:bodyPr anchor="b" anchorCtr="0"/>
          <a:lstStyle>
            <a:lvl1pPr algn="l">
              <a:lnSpc>
                <a:spcPts val="4000"/>
              </a:lnSpc>
              <a:defRPr sz="3733" b="1" baseline="0">
                <a:solidFill>
                  <a:srgbClr val="9F8C71"/>
                </a:solidFill>
                <a:effectLst/>
                <a:latin typeface="Calibri" pitchFamily="34" charset="0"/>
              </a:defRPr>
            </a:lvl1pPr>
          </a:lstStyle>
          <a:p>
            <a:r>
              <a:rPr lang="en-US"/>
              <a:t>Bottom band: CGH</a:t>
            </a:r>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t="86336"/>
          <a:stretch/>
        </p:blipFill>
        <p:spPr>
          <a:xfrm>
            <a:off x="0" y="6662261"/>
            <a:ext cx="12192000" cy="195739"/>
          </a:xfrm>
          <a:prstGeom prst="rect">
            <a:avLst/>
          </a:prstGeom>
        </p:spPr>
      </p:pic>
      <p:sp>
        <p:nvSpPr>
          <p:cNvPr id="6" name="Text Placeholder 7"/>
          <p:cNvSpPr>
            <a:spLocks noGrp="1"/>
          </p:cNvSpPr>
          <p:nvPr>
            <p:ph type="body" sz="quarter" idx="10"/>
          </p:nvPr>
        </p:nvSpPr>
        <p:spPr>
          <a:xfrm>
            <a:off x="609600" y="1545167"/>
            <a:ext cx="10972800" cy="4455584"/>
          </a:xfrm>
        </p:spPr>
        <p:txBody>
          <a:bodyPr/>
          <a:lstStyle>
            <a:lvl1pPr marL="457189" indent="-457189">
              <a:buClr>
                <a:srgbClr val="A59988"/>
              </a:buClr>
              <a:buFont typeface="Wingdings" panose="05000000000000000000" pitchFamily="2" charset="2"/>
              <a:buChar char="§"/>
              <a:defRPr sz="2667">
                <a:solidFill>
                  <a:schemeClr val="accent4">
                    <a:lumMod val="75000"/>
                  </a:schemeClr>
                </a:solidFill>
              </a:defRPr>
            </a:lvl1pPr>
            <a:lvl2pPr>
              <a:buClr>
                <a:srgbClr val="5E9732"/>
              </a:buClr>
              <a:defRPr sz="2667">
                <a:solidFill>
                  <a:schemeClr val="accent4">
                    <a:lumMod val="75000"/>
                  </a:schemeClr>
                </a:solidFill>
              </a:defRPr>
            </a:lvl2pPr>
            <a:lvl3pPr>
              <a:buClr>
                <a:srgbClr val="D59F0F"/>
              </a:buClr>
              <a:defRPr sz="2667">
                <a:solidFill>
                  <a:schemeClr val="accent4">
                    <a:lumMod val="75000"/>
                  </a:schemeClr>
                </a:solidFill>
              </a:defRPr>
            </a:lvl3pPr>
            <a:lvl4pPr>
              <a:defRPr sz="2667">
                <a:solidFill>
                  <a:schemeClr val="accent4">
                    <a:lumMod val="75000"/>
                  </a:schemeClr>
                </a:solidFill>
              </a:defRPr>
            </a:lvl4pPr>
            <a:lvl5pPr>
              <a:defRPr sz="2667">
                <a:solidFill>
                  <a:schemeClr val="accent4">
                    <a:lumMod val="75000"/>
                  </a:schemeClr>
                </a:solidFill>
              </a:defRPr>
            </a:lvl5pPr>
          </a:lstStyle>
          <a:p>
            <a:pPr lvl="0"/>
            <a:r>
              <a:rPr lang="en-US"/>
              <a:t>Click to edit Master text styles</a:t>
            </a:r>
          </a:p>
          <a:p>
            <a:pPr lvl="1"/>
            <a:r>
              <a:rPr lang="en-US"/>
              <a:t>Second level</a:t>
            </a:r>
          </a:p>
          <a:p>
            <a:pPr lvl="2"/>
            <a:r>
              <a:rPr lang="en-US"/>
              <a:t>Third level</a:t>
            </a:r>
          </a:p>
        </p:txBody>
      </p:sp>
      <p:pic>
        <p:nvPicPr>
          <p:cNvPr id="7" name="Picture 6">
            <a:extLst>
              <a:ext uri="{FF2B5EF4-FFF2-40B4-BE49-F238E27FC236}">
                <a16:creationId xmlns:a16="http://schemas.microsoft.com/office/drawing/2014/main" id="{AB0BF4A7-8CB9-4B1D-B991-58F6AEA0413D}"/>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86336"/>
          <a:stretch/>
        </p:blipFill>
        <p:spPr>
          <a:xfrm>
            <a:off x="0" y="6662261"/>
            <a:ext cx="12192000" cy="195739"/>
          </a:xfrm>
          <a:prstGeom prst="rect">
            <a:avLst/>
          </a:prstGeom>
        </p:spPr>
      </p:pic>
    </p:spTree>
    <p:extLst>
      <p:ext uri="{BB962C8B-B14F-4D97-AF65-F5344CB8AC3E}">
        <p14:creationId xmlns:p14="http://schemas.microsoft.com/office/powerpoint/2010/main" val="2662878877"/>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4_BULLETS/DATA_2sides">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a:prstGeom prst="rect">
            <a:avLst/>
          </a:prstGeom>
        </p:spPr>
        <p:txBody>
          <a:bodyPr anchor="b" anchorCtr="0"/>
          <a:lstStyle>
            <a:lvl1pPr algn="l">
              <a:lnSpc>
                <a:spcPts val="4000"/>
              </a:lnSpc>
              <a:defRPr sz="3733" b="1" baseline="0">
                <a:solidFill>
                  <a:srgbClr val="A59988"/>
                </a:solidFill>
                <a:effectLst/>
                <a:latin typeface="Calibri" pitchFamily="34" charset="0"/>
              </a:defRPr>
            </a:lvl1pPr>
          </a:lstStyle>
          <a:p>
            <a:r>
              <a:rPr lang="en-US"/>
              <a:t>Click to edit Master title style</a:t>
            </a:r>
          </a:p>
        </p:txBody>
      </p:sp>
      <p:sp>
        <p:nvSpPr>
          <p:cNvPr id="3" name="Content Placeholder 2"/>
          <p:cNvSpPr>
            <a:spLocks noGrp="1"/>
          </p:cNvSpPr>
          <p:nvPr>
            <p:ph idx="1"/>
          </p:nvPr>
        </p:nvSpPr>
        <p:spPr>
          <a:xfrm>
            <a:off x="609601" y="1600201"/>
            <a:ext cx="5172892" cy="4191000"/>
          </a:xfrm>
          <a:prstGeom prst="rect">
            <a:avLst/>
          </a:prstGeom>
        </p:spPr>
        <p:txBody>
          <a:bodyPr/>
          <a:lstStyle>
            <a:lvl1pPr marL="457189" indent="-457189">
              <a:buClr>
                <a:srgbClr val="862391"/>
              </a:buClr>
              <a:buSzPct val="70000"/>
              <a:buFont typeface="Arial" panose="020B0604020202020204" pitchFamily="34" charset="0"/>
              <a:buChar char="•"/>
              <a:defRPr sz="3200" b="1" baseline="0">
                <a:solidFill>
                  <a:srgbClr val="000000"/>
                </a:solidFill>
                <a:latin typeface="Calibri" pitchFamily="34" charset="0"/>
              </a:defRPr>
            </a:lvl1pPr>
            <a:lvl2pPr marL="1066773" indent="-457189">
              <a:buClr>
                <a:srgbClr val="00853F"/>
              </a:buClr>
              <a:buSzPct val="100000"/>
              <a:buFont typeface="Arial" panose="020B0604020202020204" pitchFamily="34" charset="0"/>
              <a:buChar char="•"/>
              <a:defRPr sz="2667">
                <a:solidFill>
                  <a:schemeClr val="accent4">
                    <a:lumMod val="75000"/>
                  </a:schemeClr>
                </a:solidFill>
              </a:defRPr>
            </a:lvl2pPr>
            <a:lvl3pPr marL="1600160" indent="-380990">
              <a:buClr>
                <a:srgbClr val="A59988"/>
              </a:buClr>
              <a:buSzPct val="100000"/>
              <a:buFont typeface="Wingdings" panose="05000000000000000000" pitchFamily="2" charset="2"/>
              <a:buChar char="§"/>
              <a:defRPr sz="2400">
                <a:solidFill>
                  <a:schemeClr val="accent4">
                    <a:lumMod val="75000"/>
                  </a:schemeClr>
                </a:solidFill>
              </a:defRPr>
            </a:lvl3pPr>
            <a:lvl4pPr marL="2133547" indent="-304792">
              <a:buClr>
                <a:srgbClr val="00853F"/>
              </a:buClr>
              <a:buSzPct val="70000"/>
              <a:buFont typeface="Wingdings" panose="05000000000000000000" pitchFamily="2" charset="2"/>
              <a:buChar char="§"/>
              <a:defRPr sz="2400" baseline="0">
                <a:solidFill>
                  <a:schemeClr val="bg2"/>
                </a:solidFill>
              </a:defRPr>
            </a:lvl4pPr>
            <a:lvl5pPr>
              <a:buClr>
                <a:schemeClr val="bg1"/>
              </a:buClr>
              <a:buSzPct val="70000"/>
              <a:buFont typeface="Arial" pitchFamily="34" charset="0"/>
              <a:buChar char="•"/>
              <a:defRPr sz="2400">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2"/>
          <p:cNvSpPr>
            <a:spLocks noGrp="1"/>
          </p:cNvSpPr>
          <p:nvPr>
            <p:ph idx="10"/>
          </p:nvPr>
        </p:nvSpPr>
        <p:spPr>
          <a:xfrm>
            <a:off x="6409509" y="1600201"/>
            <a:ext cx="5172892" cy="4191000"/>
          </a:xfrm>
          <a:prstGeom prst="rect">
            <a:avLst/>
          </a:prstGeom>
        </p:spPr>
        <p:txBody>
          <a:bodyPr/>
          <a:lstStyle>
            <a:lvl1pPr marL="457189" indent="-457189">
              <a:buClr>
                <a:srgbClr val="541900"/>
              </a:buClr>
              <a:buSzPct val="70000"/>
              <a:buFont typeface="Wingdings" panose="05000000000000000000" pitchFamily="2" charset="2"/>
              <a:buChar char="§"/>
              <a:defRPr sz="3200" b="1" baseline="0">
                <a:solidFill>
                  <a:srgbClr val="000000"/>
                </a:solidFill>
                <a:latin typeface="Calibri" pitchFamily="34" charset="0"/>
              </a:defRPr>
            </a:lvl1pPr>
            <a:lvl2pPr marL="990575" indent="-380990">
              <a:buClr>
                <a:srgbClr val="005984"/>
              </a:buClr>
              <a:buSzPct val="100000"/>
              <a:buFont typeface="Arial" panose="020B0604020202020204" pitchFamily="34" charset="0"/>
              <a:buChar char="•"/>
              <a:defRPr sz="2667">
                <a:solidFill>
                  <a:schemeClr val="accent4">
                    <a:lumMod val="75000"/>
                  </a:schemeClr>
                </a:solidFill>
              </a:defRPr>
            </a:lvl2pPr>
            <a:lvl3pPr>
              <a:buClrTx/>
              <a:buSzPct val="100000"/>
              <a:buFont typeface="Arial" pitchFamily="34" charset="0"/>
              <a:buChar char="•"/>
              <a:defRPr sz="2400">
                <a:solidFill>
                  <a:schemeClr val="accent4">
                    <a:lumMod val="75000"/>
                  </a:schemeClr>
                </a:solidFill>
              </a:defRPr>
            </a:lvl3pPr>
            <a:lvl4pPr>
              <a:buClr>
                <a:schemeClr val="bg1"/>
              </a:buClr>
              <a:buSzPct val="70000"/>
              <a:buFont typeface="Courier New" pitchFamily="49" charset="0"/>
              <a:buChar char="o"/>
              <a:defRPr sz="2400" baseline="0">
                <a:solidFill>
                  <a:schemeClr val="bg2"/>
                </a:solidFill>
              </a:defRPr>
            </a:lvl4pPr>
            <a:lvl5pPr>
              <a:buClr>
                <a:schemeClr val="bg1"/>
              </a:buClr>
              <a:buSzPct val="70000"/>
              <a:buFont typeface="Arial" pitchFamily="34" charset="0"/>
              <a:buChar char="•"/>
              <a:defRPr sz="2400">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4" name="Picture 13"/>
          <p:cNvPicPr>
            <a:picLocks noChangeAspect="1"/>
          </p:cNvPicPr>
          <p:nvPr/>
        </p:nvPicPr>
        <p:blipFill rotWithShape="1">
          <a:blip r:embed="rId2" cstate="print">
            <a:extLst>
              <a:ext uri="{28A0092B-C50C-407E-A947-70E740481C1C}">
                <a14:useLocalDpi xmlns:a14="http://schemas.microsoft.com/office/drawing/2010/main" val="0"/>
              </a:ext>
            </a:extLst>
          </a:blip>
          <a:srcRect t="87834"/>
          <a:stretch/>
        </p:blipFill>
        <p:spPr>
          <a:xfrm>
            <a:off x="0" y="6695924"/>
            <a:ext cx="12192000" cy="174281"/>
          </a:xfrm>
          <a:prstGeom prst="rect">
            <a:avLst/>
          </a:prstGeom>
        </p:spPr>
      </p:pic>
      <p:sp>
        <p:nvSpPr>
          <p:cNvPr id="6" name="Content Placeholder 2">
            <a:extLst>
              <a:ext uri="{FF2B5EF4-FFF2-40B4-BE49-F238E27FC236}">
                <a16:creationId xmlns:a16="http://schemas.microsoft.com/office/drawing/2014/main" id="{1125DEE6-D293-428D-9D96-0A5F4062D6C6}"/>
              </a:ext>
            </a:extLst>
          </p:cNvPr>
          <p:cNvSpPr>
            <a:spLocks noGrp="1"/>
          </p:cNvSpPr>
          <p:nvPr>
            <p:ph idx="10"/>
          </p:nvPr>
        </p:nvSpPr>
        <p:spPr>
          <a:xfrm>
            <a:off x="6409510" y="1600201"/>
            <a:ext cx="5172892" cy="4191000"/>
          </a:xfrm>
          <a:prstGeom prst="rect">
            <a:avLst/>
          </a:prstGeom>
        </p:spPr>
        <p:txBody>
          <a:bodyPr/>
          <a:lstStyle>
            <a:lvl1pPr marL="457178" indent="-457178">
              <a:buClr>
                <a:srgbClr val="541900"/>
              </a:buClr>
              <a:buSzPct val="70000"/>
              <a:buFont typeface="Wingdings" panose="05000000000000000000" pitchFamily="2" charset="2"/>
              <a:buChar char="§"/>
              <a:defRPr sz="3200" b="1" baseline="0">
                <a:solidFill>
                  <a:srgbClr val="000000"/>
                </a:solidFill>
                <a:latin typeface="Calibri" pitchFamily="34" charset="0"/>
              </a:defRPr>
            </a:lvl1pPr>
            <a:lvl2pPr marL="990550" indent="-380981">
              <a:buClr>
                <a:srgbClr val="005984"/>
              </a:buClr>
              <a:buSzPct val="100000"/>
              <a:buFont typeface="Arial" panose="020B0604020202020204" pitchFamily="34" charset="0"/>
              <a:buChar char="•"/>
              <a:defRPr sz="2667">
                <a:solidFill>
                  <a:schemeClr val="accent4">
                    <a:lumMod val="75000"/>
                  </a:schemeClr>
                </a:solidFill>
              </a:defRPr>
            </a:lvl2pPr>
            <a:lvl3pPr>
              <a:buClrTx/>
              <a:buSzPct val="100000"/>
              <a:buFont typeface="Arial" pitchFamily="34" charset="0"/>
              <a:buChar char="•"/>
              <a:defRPr sz="2400">
                <a:solidFill>
                  <a:schemeClr val="accent4">
                    <a:lumMod val="75000"/>
                  </a:schemeClr>
                </a:solidFill>
              </a:defRPr>
            </a:lvl3pPr>
            <a:lvl4pPr>
              <a:buClr>
                <a:schemeClr val="bg1"/>
              </a:buClr>
              <a:buSzPct val="70000"/>
              <a:buFont typeface="Courier New" pitchFamily="49" charset="0"/>
              <a:buChar char="o"/>
              <a:defRPr sz="2400" baseline="0">
                <a:solidFill>
                  <a:schemeClr val="bg2"/>
                </a:solidFill>
              </a:defRPr>
            </a:lvl4pPr>
            <a:lvl5pPr>
              <a:buClr>
                <a:schemeClr val="bg1"/>
              </a:buClr>
              <a:buSzPct val="70000"/>
              <a:buFont typeface="Arial" pitchFamily="34" charset="0"/>
              <a:buChar char="•"/>
              <a:defRPr sz="2400">
                <a:solidFill>
                  <a:schemeClr val="bg2"/>
                </a:solidFill>
              </a:defRPr>
            </a:lvl5pPr>
          </a:lstStyle>
          <a:p>
            <a:pPr lvl="2"/>
            <a:endParaRPr lang="en-US"/>
          </a:p>
          <a:p>
            <a:pPr lvl="0"/>
            <a:endParaRPr lang="en-US"/>
          </a:p>
          <a:p>
            <a:pPr lvl="2"/>
            <a:endParaRPr lang="en-US"/>
          </a:p>
          <a:p>
            <a:pPr lvl="1"/>
            <a:endParaRPr lang="en-US"/>
          </a:p>
          <a:p>
            <a:pPr lvl="1"/>
            <a:endParaRPr lang="en-US"/>
          </a:p>
          <a:p>
            <a:pPr lvl="1"/>
            <a:endParaRPr lang="en-US"/>
          </a:p>
        </p:txBody>
      </p:sp>
      <p:pic>
        <p:nvPicPr>
          <p:cNvPr id="7" name="Picture 6">
            <a:extLst>
              <a:ext uri="{FF2B5EF4-FFF2-40B4-BE49-F238E27FC236}">
                <a16:creationId xmlns:a16="http://schemas.microsoft.com/office/drawing/2014/main" id="{F6F1EBC6-D46D-496B-BA1F-9BF5B48DEE66}"/>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87834"/>
          <a:stretch/>
        </p:blipFill>
        <p:spPr>
          <a:xfrm>
            <a:off x="0" y="6695925"/>
            <a:ext cx="12192000" cy="174281"/>
          </a:xfrm>
          <a:prstGeom prst="rect">
            <a:avLst/>
          </a:prstGeom>
        </p:spPr>
      </p:pic>
    </p:spTree>
    <p:extLst>
      <p:ext uri="{BB962C8B-B14F-4D97-AF65-F5344CB8AC3E}">
        <p14:creationId xmlns:p14="http://schemas.microsoft.com/office/powerpoint/2010/main" val="4025662506"/>
      </p:ext>
    </p:extLst>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1_color_background">
    <p:bg>
      <p:bgPr>
        <a:solidFill>
          <a:srgbClr val="A5998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2" y="4467097"/>
            <a:ext cx="11059884" cy="1162051"/>
          </a:xfrm>
          <a:prstGeom prst="rect">
            <a:avLst/>
          </a:prstGeom>
        </p:spPr>
        <p:txBody>
          <a:bodyPr anchor="b"/>
          <a:lstStyle>
            <a:lvl1pPr algn="l">
              <a:defRPr sz="4800" b="1" baseline="0">
                <a:solidFill>
                  <a:schemeClr val="bg2"/>
                </a:solidFill>
                <a:effectLst/>
                <a:latin typeface="Calibri" pitchFamily="34" charset="0"/>
              </a:defRPr>
            </a:lvl1pPr>
          </a:lstStyle>
          <a:p>
            <a:r>
              <a:rPr lang="en-US"/>
              <a:t>Click to edit Master title style</a:t>
            </a:r>
          </a:p>
        </p:txBody>
      </p:sp>
      <p:sp>
        <p:nvSpPr>
          <p:cNvPr id="5" name="Text Placeholder 2"/>
          <p:cNvSpPr>
            <a:spLocks noGrp="1"/>
          </p:cNvSpPr>
          <p:nvPr>
            <p:ph type="body" idx="1"/>
          </p:nvPr>
        </p:nvSpPr>
        <p:spPr>
          <a:xfrm>
            <a:off x="609601" y="5900928"/>
            <a:ext cx="10363200" cy="568325"/>
          </a:xfrm>
          <a:prstGeom prst="rect">
            <a:avLst/>
          </a:prstGeom>
        </p:spPr>
        <p:txBody>
          <a:bodyPr anchor="b"/>
          <a:lstStyle>
            <a:lvl1pPr marL="0" indent="0" algn="l">
              <a:lnSpc>
                <a:spcPts val="2933"/>
              </a:lnSpc>
              <a:buNone/>
              <a:defRPr sz="2667" baseline="0">
                <a:solidFill>
                  <a:schemeClr val="bg2"/>
                </a:solidFill>
                <a:latin typeface="Calibri" pitchFamily="34" charset="0"/>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3049259051"/>
      </p:ext>
    </p:extLst>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5_BULLETS/DATA_2sides">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9"/>
            <a:ext cx="10972800" cy="1143000"/>
          </a:xfrm>
          <a:prstGeom prst="rect">
            <a:avLst/>
          </a:prstGeom>
        </p:spPr>
        <p:txBody>
          <a:bodyPr anchor="b" anchorCtr="0"/>
          <a:lstStyle>
            <a:lvl1pPr algn="l">
              <a:lnSpc>
                <a:spcPts val="4000"/>
              </a:lnSpc>
              <a:defRPr sz="3733" b="1" baseline="0">
                <a:solidFill>
                  <a:srgbClr val="A59988"/>
                </a:solidFill>
                <a:effectLst/>
                <a:latin typeface="Calibri" pitchFamily="34" charset="0"/>
              </a:defRPr>
            </a:lvl1pPr>
          </a:lstStyle>
          <a:p>
            <a:r>
              <a:rPr lang="en-US"/>
              <a:t>Click to edit Master title style</a:t>
            </a:r>
          </a:p>
        </p:txBody>
      </p:sp>
      <p:sp>
        <p:nvSpPr>
          <p:cNvPr id="3" name="Content Placeholder 2"/>
          <p:cNvSpPr>
            <a:spLocks noGrp="1"/>
          </p:cNvSpPr>
          <p:nvPr>
            <p:ph idx="1"/>
          </p:nvPr>
        </p:nvSpPr>
        <p:spPr>
          <a:xfrm>
            <a:off x="609601" y="1600201"/>
            <a:ext cx="5172892" cy="4191000"/>
          </a:xfrm>
          <a:prstGeom prst="rect">
            <a:avLst/>
          </a:prstGeom>
        </p:spPr>
        <p:txBody>
          <a:bodyPr/>
          <a:lstStyle>
            <a:lvl1pPr marL="457189" indent="-457189">
              <a:buClr>
                <a:srgbClr val="862391"/>
              </a:buClr>
              <a:buSzPct val="70000"/>
              <a:buFont typeface="Arial" panose="020B0604020202020204" pitchFamily="34" charset="0"/>
              <a:buChar char="•"/>
              <a:defRPr sz="3200" b="1" baseline="0">
                <a:solidFill>
                  <a:srgbClr val="000000"/>
                </a:solidFill>
                <a:latin typeface="Calibri" pitchFamily="34" charset="0"/>
              </a:defRPr>
            </a:lvl1pPr>
            <a:lvl2pPr marL="1066773" indent="-457189">
              <a:buClr>
                <a:srgbClr val="00853F"/>
              </a:buClr>
              <a:buSzPct val="100000"/>
              <a:buFont typeface="Arial" panose="020B0604020202020204" pitchFamily="34" charset="0"/>
              <a:buChar char="•"/>
              <a:defRPr sz="2667">
                <a:solidFill>
                  <a:schemeClr val="accent4">
                    <a:lumMod val="75000"/>
                  </a:schemeClr>
                </a:solidFill>
              </a:defRPr>
            </a:lvl2pPr>
            <a:lvl3pPr marL="1600160" indent="-380990">
              <a:buClr>
                <a:srgbClr val="A59988"/>
              </a:buClr>
              <a:buSzPct val="100000"/>
              <a:buFont typeface="Wingdings" panose="05000000000000000000" pitchFamily="2" charset="2"/>
              <a:buChar char="§"/>
              <a:defRPr sz="2400">
                <a:solidFill>
                  <a:schemeClr val="accent4">
                    <a:lumMod val="75000"/>
                  </a:schemeClr>
                </a:solidFill>
              </a:defRPr>
            </a:lvl3pPr>
            <a:lvl4pPr marL="2133547" indent="-304792">
              <a:buClr>
                <a:srgbClr val="00853F"/>
              </a:buClr>
              <a:buSzPct val="70000"/>
              <a:buFont typeface="Wingdings" panose="05000000000000000000" pitchFamily="2" charset="2"/>
              <a:buChar char="§"/>
              <a:defRPr sz="2400" baseline="0">
                <a:solidFill>
                  <a:schemeClr val="bg2"/>
                </a:solidFill>
              </a:defRPr>
            </a:lvl4pPr>
            <a:lvl5pPr>
              <a:buClr>
                <a:schemeClr val="bg1"/>
              </a:buClr>
              <a:buSzPct val="70000"/>
              <a:buFont typeface="Arial" pitchFamily="34" charset="0"/>
              <a:buChar char="•"/>
              <a:defRPr sz="2400">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2"/>
          <p:cNvSpPr>
            <a:spLocks noGrp="1"/>
          </p:cNvSpPr>
          <p:nvPr>
            <p:ph idx="10"/>
          </p:nvPr>
        </p:nvSpPr>
        <p:spPr>
          <a:xfrm>
            <a:off x="6409509" y="1600201"/>
            <a:ext cx="5172892" cy="4191000"/>
          </a:xfrm>
          <a:prstGeom prst="rect">
            <a:avLst/>
          </a:prstGeom>
        </p:spPr>
        <p:txBody>
          <a:bodyPr/>
          <a:lstStyle>
            <a:lvl1pPr marL="457189" indent="-457189">
              <a:buClr>
                <a:srgbClr val="541900"/>
              </a:buClr>
              <a:buSzPct val="70000"/>
              <a:buFont typeface="Wingdings" panose="05000000000000000000" pitchFamily="2" charset="2"/>
              <a:buChar char="§"/>
              <a:defRPr sz="3200" b="1" baseline="0">
                <a:solidFill>
                  <a:srgbClr val="000000"/>
                </a:solidFill>
                <a:latin typeface="Calibri" pitchFamily="34" charset="0"/>
              </a:defRPr>
            </a:lvl1pPr>
            <a:lvl2pPr marL="990575" indent="-380990">
              <a:buClr>
                <a:srgbClr val="005984"/>
              </a:buClr>
              <a:buSzPct val="100000"/>
              <a:buFont typeface="Arial" panose="020B0604020202020204" pitchFamily="34" charset="0"/>
              <a:buChar char="•"/>
              <a:defRPr sz="2667">
                <a:solidFill>
                  <a:schemeClr val="accent4">
                    <a:lumMod val="75000"/>
                  </a:schemeClr>
                </a:solidFill>
              </a:defRPr>
            </a:lvl2pPr>
            <a:lvl3pPr>
              <a:buClrTx/>
              <a:buSzPct val="100000"/>
              <a:buFont typeface="Arial" pitchFamily="34" charset="0"/>
              <a:buChar char="•"/>
              <a:defRPr sz="2400">
                <a:solidFill>
                  <a:schemeClr val="accent4">
                    <a:lumMod val="75000"/>
                  </a:schemeClr>
                </a:solidFill>
              </a:defRPr>
            </a:lvl3pPr>
            <a:lvl4pPr>
              <a:buClr>
                <a:schemeClr val="bg1"/>
              </a:buClr>
              <a:buSzPct val="70000"/>
              <a:buFont typeface="Courier New" pitchFamily="49" charset="0"/>
              <a:buChar char="o"/>
              <a:defRPr sz="2400" baseline="0">
                <a:solidFill>
                  <a:schemeClr val="bg2"/>
                </a:solidFill>
              </a:defRPr>
            </a:lvl4pPr>
            <a:lvl5pPr>
              <a:buClr>
                <a:schemeClr val="bg1"/>
              </a:buClr>
              <a:buSzPct val="70000"/>
              <a:buFont typeface="Arial" pitchFamily="34" charset="0"/>
              <a:buChar char="•"/>
              <a:defRPr sz="2400">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4" name="Picture 13"/>
          <p:cNvPicPr>
            <a:picLocks noChangeAspect="1"/>
          </p:cNvPicPr>
          <p:nvPr/>
        </p:nvPicPr>
        <p:blipFill rotWithShape="1">
          <a:blip r:embed="rId2" cstate="print">
            <a:extLst>
              <a:ext uri="{28A0092B-C50C-407E-A947-70E740481C1C}">
                <a14:useLocalDpi xmlns:a14="http://schemas.microsoft.com/office/drawing/2010/main" val="0"/>
              </a:ext>
            </a:extLst>
          </a:blip>
          <a:srcRect t="87834"/>
          <a:stretch/>
        </p:blipFill>
        <p:spPr>
          <a:xfrm>
            <a:off x="0" y="6695924"/>
            <a:ext cx="12192000" cy="174281"/>
          </a:xfrm>
          <a:prstGeom prst="rect">
            <a:avLst/>
          </a:prstGeom>
        </p:spPr>
      </p:pic>
    </p:spTree>
    <p:extLst>
      <p:ext uri="{BB962C8B-B14F-4D97-AF65-F5344CB8AC3E}">
        <p14:creationId xmlns:p14="http://schemas.microsoft.com/office/powerpoint/2010/main" val="2815229673"/>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74"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175"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176"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177"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17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7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80"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81" name="Title Text"/>
          <p:cNvSpPr txBox="1">
            <a:spLocks noGrp="1"/>
          </p:cNvSpPr>
          <p:nvPr>
            <p:ph type="title"/>
          </p:nvPr>
        </p:nvSpPr>
        <p:spPr>
          <a:xfrm>
            <a:off x="318329" y="4440623"/>
            <a:ext cx="3572955"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82" name="TextBox 6"/>
          <p:cNvSpPr txBox="1"/>
          <p:nvPr/>
        </p:nvSpPr>
        <p:spPr>
          <a:xfrm>
            <a:off x="403462" y="668217"/>
            <a:ext cx="2294023"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Questions?</a:t>
            </a:r>
          </a:p>
        </p:txBody>
      </p:sp>
      <p:sp>
        <p:nvSpPr>
          <p:cNvPr id="18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8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6" name="TextBox 7">
            <a:extLst>
              <a:ext uri="{FF2B5EF4-FFF2-40B4-BE49-F238E27FC236}">
                <a16:creationId xmlns:a16="http://schemas.microsoft.com/office/drawing/2014/main" id="{55381B2E-56EE-40DF-8E09-02446E9EE26E}"/>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8" name="Text Placeholder 6">
            <a:extLst>
              <a:ext uri="{FF2B5EF4-FFF2-40B4-BE49-F238E27FC236}">
                <a16:creationId xmlns:a16="http://schemas.microsoft.com/office/drawing/2014/main" id="{D9C1A36C-9515-449B-8622-B9AE700E6B6A}"/>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9" name="Picture 18" descr="Logo&#10;&#10;Description automatically generated">
            <a:extLst>
              <a:ext uri="{FF2B5EF4-FFF2-40B4-BE49-F238E27FC236}">
                <a16:creationId xmlns:a16="http://schemas.microsoft.com/office/drawing/2014/main" id="{69D65096-FB55-4EBF-9042-4D1548D9FAD0}"/>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7"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10_Data Slide (for content heavy tables and char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274639"/>
            <a:ext cx="10972800" cy="1143000"/>
          </a:xfrm>
          <a:prstGeom prst="rect">
            <a:avLst/>
          </a:prstGeom>
        </p:spPr>
        <p:txBody>
          <a:bodyPr anchor="b" anchorCtr="0"/>
          <a:lstStyle>
            <a:lvl1pPr algn="l">
              <a:lnSpc>
                <a:spcPts val="4000"/>
              </a:lnSpc>
              <a:defRPr sz="3700" b="1" baseline="0">
                <a:solidFill>
                  <a:srgbClr val="9F8C71"/>
                </a:solidFill>
                <a:effectLst/>
                <a:latin typeface="Calibri" pitchFamily="34" charset="0"/>
              </a:defRPr>
            </a:lvl1pPr>
          </a:lstStyle>
          <a:p>
            <a:r>
              <a:rPr lang="en-US"/>
              <a:t>Bottom band: CGH</a:t>
            </a:r>
          </a:p>
        </p:txBody>
      </p:sp>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t="86336"/>
          <a:stretch/>
        </p:blipFill>
        <p:spPr>
          <a:xfrm>
            <a:off x="0" y="6662261"/>
            <a:ext cx="12192000" cy="195739"/>
          </a:xfrm>
          <a:prstGeom prst="rect">
            <a:avLst/>
          </a:prstGeom>
        </p:spPr>
      </p:pic>
      <p:sp>
        <p:nvSpPr>
          <p:cNvPr id="6" name="Text Placeholder 7"/>
          <p:cNvSpPr>
            <a:spLocks noGrp="1"/>
          </p:cNvSpPr>
          <p:nvPr>
            <p:ph type="body" sz="quarter" idx="10"/>
          </p:nvPr>
        </p:nvSpPr>
        <p:spPr>
          <a:xfrm>
            <a:off x="609600" y="1545167"/>
            <a:ext cx="10972800" cy="4455584"/>
          </a:xfrm>
        </p:spPr>
        <p:txBody>
          <a:bodyPr/>
          <a:lstStyle>
            <a:lvl1pPr marL="457167" indent="-457167">
              <a:buClr>
                <a:srgbClr val="A59988"/>
              </a:buClr>
              <a:buFont typeface="Wingdings" panose="05000000000000000000" pitchFamily="2" charset="2"/>
              <a:buChar char="§"/>
              <a:defRPr sz="2700">
                <a:solidFill>
                  <a:schemeClr val="accent4">
                    <a:lumMod val="75000"/>
                  </a:schemeClr>
                </a:solidFill>
              </a:defRPr>
            </a:lvl1pPr>
            <a:lvl2pPr>
              <a:buClr>
                <a:srgbClr val="5E9732"/>
              </a:buClr>
              <a:defRPr sz="2700">
                <a:solidFill>
                  <a:schemeClr val="accent4">
                    <a:lumMod val="75000"/>
                  </a:schemeClr>
                </a:solidFill>
              </a:defRPr>
            </a:lvl2pPr>
            <a:lvl3pPr>
              <a:buClr>
                <a:srgbClr val="D59F0F"/>
              </a:buClr>
              <a:defRPr sz="2700">
                <a:solidFill>
                  <a:schemeClr val="accent4">
                    <a:lumMod val="75000"/>
                  </a:schemeClr>
                </a:solidFill>
              </a:defRPr>
            </a:lvl3pPr>
            <a:lvl4pPr>
              <a:defRPr sz="2700">
                <a:solidFill>
                  <a:schemeClr val="accent4">
                    <a:lumMod val="75000"/>
                  </a:schemeClr>
                </a:solidFill>
              </a:defRPr>
            </a:lvl4pPr>
            <a:lvl5pPr>
              <a:defRPr sz="2700">
                <a:solidFill>
                  <a:schemeClr val="accent4">
                    <a:lumMod val="75000"/>
                  </a:schemeClr>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312687614"/>
      </p:ext>
    </p:extLst>
  </p:cSld>
  <p:clrMapOvr>
    <a:masterClrMapping/>
  </p:clrMapOvr>
  <mc:AlternateContent xmlns:mc="http://schemas.openxmlformats.org/markup-compatibility/2006" xmlns:p14="http://schemas.microsoft.com/office/powerpoint/2010/main">
    <mc:Choice Requires="p14">
      <p:transition spd="slow" p14:dur="2000" advTm="4000"/>
    </mc:Choice>
    <mc:Fallback xmlns="">
      <p:transition spd="slow" advTm="4000"/>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2" name="Rectangle 1"/>
          <p:cNvSpPr/>
          <p:nvPr/>
        </p:nvSpPr>
        <p:spPr>
          <a:xfrm>
            <a:off x="0" y="14"/>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sz="500">
              <a:solidFill>
                <a:srgbClr val="FFFFFF"/>
              </a:solidFill>
              <a:latin typeface="Source Sans Pro Regular"/>
              <a:ea typeface="Source Sans Pro Regular"/>
              <a:cs typeface="Source Sans Pro Regular"/>
              <a:sym typeface="Source Sans Pro Regular"/>
            </a:endParaRPr>
          </a:p>
        </p:txBody>
      </p:sp>
      <p:pic>
        <p:nvPicPr>
          <p:cNvPr id="23"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4"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25" name="Picture 2" descr="Picture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27" name="Picture 4" descr="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28" name="Picture 2" descr="Picture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29" name="TextBox 7"/>
          <p:cNvSpPr txBox="1"/>
          <p:nvPr/>
        </p:nvSpPr>
        <p:spPr>
          <a:xfrm>
            <a:off x="8472299" y="6457027"/>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 </a:t>
            </a:r>
            <a:r>
              <a:t>Training Package</a:t>
            </a:r>
          </a:p>
        </p:txBody>
      </p:sp>
      <p:pic>
        <p:nvPicPr>
          <p:cNvPr id="31" name="Picture 18" descr="Picture 1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002490" y="5116962"/>
            <a:ext cx="2823416" cy="908687"/>
          </a:xfrm>
          <a:prstGeom prst="rect">
            <a:avLst/>
          </a:prstGeom>
          <a:ln w="12700">
            <a:miter lim="400000"/>
          </a:ln>
        </p:spPr>
      </p:pic>
      <p:pic>
        <p:nvPicPr>
          <p:cNvPr id="32" name="Picture 19" descr="Picture 1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sp>
        <p:nvSpPr>
          <p:cNvPr id="33" name="Body Level One…"/>
          <p:cNvSpPr txBox="1">
            <a:spLocks noGrp="1"/>
          </p:cNvSpPr>
          <p:nvPr>
            <p:ph type="body" sz="quarter" idx="1"/>
          </p:nvPr>
        </p:nvSpPr>
        <p:spPr>
          <a:xfrm>
            <a:off x="5525728" y="3491867"/>
            <a:ext cx="5925539"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4" name="Title Text"/>
          <p:cNvSpPr txBox="1">
            <a:spLocks noGrp="1"/>
          </p:cNvSpPr>
          <p:nvPr>
            <p:ph type="title"/>
          </p:nvPr>
        </p:nvSpPr>
        <p:spPr>
          <a:xfrm>
            <a:off x="517796" y="1587568"/>
            <a:ext cx="4490141" cy="2410276"/>
          </a:xfrm>
          <a:prstGeom prst="rect">
            <a:avLst/>
          </a:prstGeom>
        </p:spPr>
        <p:txBody>
          <a:bodyPr/>
          <a:lstStyle/>
          <a:p>
            <a:r>
              <a:t>Title Text</a:t>
            </a:r>
          </a:p>
        </p:txBody>
      </p:sp>
      <p:sp>
        <p:nvSpPr>
          <p:cNvPr id="15" name="Text Placeholder 6">
            <a:extLst>
              <a:ext uri="{FF2B5EF4-FFF2-40B4-BE49-F238E27FC236}">
                <a16:creationId xmlns:a16="http://schemas.microsoft.com/office/drawing/2014/main" id="{513CDCB5-394E-4637-AEB3-C0F0AF5A30FA}"/>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sz="900">
                <a:solidFill>
                  <a:srgbClr val="002060"/>
                </a:solidFill>
                <a:latin typeface="Source Sans Pro Regular"/>
                <a:ea typeface="Source Sans Pro Regular"/>
                <a:cs typeface="Source Sans Pro Regular"/>
                <a:sym typeface="Source Sans Pro Regular"/>
              </a:rPr>
              <a:t>Module 9</a:t>
            </a:r>
            <a:endParaRPr sz="900">
              <a:solidFill>
                <a:srgbClr val="002060"/>
              </a:solidFill>
              <a:latin typeface="Source Sans Pro Regular"/>
              <a:ea typeface="Source Sans Pro Regular"/>
              <a:cs typeface="Source Sans Pro Regular"/>
              <a:sym typeface="Source Sans Pro Regular"/>
            </a:endParaRPr>
          </a:p>
        </p:txBody>
      </p:sp>
      <p:pic>
        <p:nvPicPr>
          <p:cNvPr id="16" name="Picture 15" descr="Logo&#10;&#10;Description automatically generated">
            <a:extLst>
              <a:ext uri="{FF2B5EF4-FFF2-40B4-BE49-F238E27FC236}">
                <a16:creationId xmlns:a16="http://schemas.microsoft.com/office/drawing/2014/main" id="{58A63704-AE59-4708-9599-F3FDB566133C}"/>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7"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252540165"/>
      </p:ext>
    </p:extLst>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41"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42"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44"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45"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46" name="Title Text"/>
          <p:cNvSpPr txBox="1">
            <a:spLocks noGrp="1"/>
          </p:cNvSpPr>
          <p:nvPr>
            <p:ph type="title"/>
          </p:nvPr>
        </p:nvSpPr>
        <p:spPr>
          <a:xfrm>
            <a:off x="190765" y="801826"/>
            <a:ext cx="5543941" cy="645665"/>
          </a:xfrm>
          <a:prstGeom prst="rect">
            <a:avLst/>
          </a:prstGeom>
        </p:spPr>
        <p:txBody>
          <a:bodyPr/>
          <a:lstStyle>
            <a:lvl1pPr>
              <a:defRPr sz="2800">
                <a:solidFill>
                  <a:srgbClr val="A2010C"/>
                </a:solidFill>
              </a:defRPr>
            </a:lvl1pPr>
          </a:lstStyle>
          <a:p>
            <a:r>
              <a:t>Title Text</a:t>
            </a:r>
          </a:p>
        </p:txBody>
      </p:sp>
      <p:pic>
        <p:nvPicPr>
          <p:cNvPr id="47" name="Picture 8" descr="Picture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5"/>
            <a:ext cx="5074419" cy="653144"/>
          </a:xfrm>
          <a:prstGeom prst="rect">
            <a:avLst/>
          </a:prstGeom>
          <a:ln w="12700">
            <a:miter lim="400000"/>
          </a:ln>
        </p:spPr>
      </p:pic>
      <p:sp>
        <p:nvSpPr>
          <p:cNvPr id="48" name="TextBox 8"/>
          <p:cNvSpPr txBox="1"/>
          <p:nvPr/>
        </p:nvSpPr>
        <p:spPr>
          <a:xfrm>
            <a:off x="295678" y="34062"/>
            <a:ext cx="4165296"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defRPr sz="3200">
                <a:solidFill>
                  <a:srgbClr val="FFFFFF"/>
                </a:solidFill>
                <a:latin typeface="Source Sans Pro Regular"/>
                <a:ea typeface="Source Sans Pro Regular"/>
                <a:cs typeface="Source Sans Pro Regular"/>
                <a:sym typeface="Source Sans Pro Regular"/>
              </a:defRPr>
            </a:lvl1pPr>
          </a:lstStyle>
          <a:p>
            <a:r>
              <a:t>Overview</a:t>
            </a:r>
          </a:p>
        </p:txBody>
      </p:sp>
      <p:sp>
        <p:nvSpPr>
          <p:cNvPr id="49" name="Rounded Rectangle 11"/>
          <p:cNvSpPr/>
          <p:nvPr/>
        </p:nvSpPr>
        <p:spPr>
          <a:xfrm flipV="1">
            <a:off x="3237765" y="5566945"/>
            <a:ext cx="7232744" cy="84525"/>
          </a:xfrm>
          <a:prstGeom prst="roundRect">
            <a:avLst>
              <a:gd name="adj" fmla="val 50000"/>
            </a:avLst>
          </a:prstGeom>
          <a:solidFill>
            <a:srgbClr val="A3000B"/>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sz="700">
              <a:solidFill>
                <a:srgbClr val="FFFFFF"/>
              </a:solidFill>
              <a:latin typeface="Source Sans Pro Regular"/>
              <a:ea typeface="Source Sans Pro Regular"/>
              <a:cs typeface="Source Sans Pro Regular"/>
              <a:sym typeface="Source Sans Pro Regular"/>
            </a:endParaRPr>
          </a:p>
        </p:txBody>
      </p:sp>
      <p:sp>
        <p:nvSpPr>
          <p:cNvPr id="50" name="TextBox 34"/>
          <p:cNvSpPr txBox="1"/>
          <p:nvPr/>
        </p:nvSpPr>
        <p:spPr>
          <a:xfrm>
            <a:off x="3184613" y="1217930"/>
            <a:ext cx="7662984" cy="4422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marL="120549" indent="-120549">
              <a:buClr>
                <a:srgbClr val="65A000"/>
              </a:buClr>
              <a:buSzPct val="100000"/>
              <a:buFont typeface="Arial"/>
              <a:buChar char="•"/>
              <a:defRPr sz="2400">
                <a:latin typeface="Source Sans Pro Regular"/>
                <a:ea typeface="Source Sans Pro Regular"/>
                <a:cs typeface="Source Sans Pro Regular"/>
                <a:sym typeface="Source Sans Pro Regular"/>
              </a:defRPr>
            </a:pPr>
            <a:r>
              <a:rPr sz="2400">
                <a:latin typeface="Source Sans Pro Regular"/>
                <a:ea typeface="Source Sans Pro Regular"/>
                <a:cs typeface="Source Sans Pro Regular"/>
                <a:sym typeface="Source Sans Pro Regular"/>
              </a:rPr>
              <a:t>The navy blue bars on top are expandable and they can be stretched to cover longer headers</a:t>
            </a:r>
          </a:p>
          <a:p>
            <a:pPr marL="120549" indent="-120549">
              <a:buClr>
                <a:srgbClr val="65A000"/>
              </a:buClr>
              <a:buSzPct val="100000"/>
              <a:buFont typeface="Arial"/>
              <a:buChar char="•"/>
              <a:defRPr sz="2400">
                <a:latin typeface="Source Sans Pro Regular"/>
                <a:ea typeface="Source Sans Pro Regular"/>
                <a:cs typeface="Source Sans Pro Regular"/>
                <a:sym typeface="Source Sans Pro Regular"/>
              </a:defRPr>
            </a:pPr>
            <a:r>
              <a:rPr sz="2400">
                <a:latin typeface="Source Sans Pro Regular"/>
                <a:ea typeface="Source Sans Pro Regular"/>
                <a:cs typeface="Source Sans Pro Regular"/>
                <a:sym typeface="Source Sans Pro Regular"/>
              </a:rPr>
              <a:t>Font: Source Sans Pro</a:t>
            </a:r>
          </a:p>
          <a:p>
            <a:pPr marL="120549" indent="-120549">
              <a:buClr>
                <a:srgbClr val="65A000"/>
              </a:buClr>
              <a:buSzPct val="100000"/>
              <a:buFont typeface="Arial"/>
              <a:buChar char="•"/>
              <a:defRPr sz="2400">
                <a:latin typeface="Source Sans Pro Regular"/>
                <a:ea typeface="Source Sans Pro Regular"/>
                <a:cs typeface="Source Sans Pro Regular"/>
                <a:sym typeface="Source Sans Pro Regular"/>
              </a:defRPr>
            </a:pPr>
            <a:r>
              <a:rPr sz="2400">
                <a:latin typeface="Source Sans Pro Regular"/>
                <a:ea typeface="Source Sans Pro Regular"/>
                <a:cs typeface="Source Sans Pro Regular"/>
                <a:sym typeface="Source Sans Pro Regular"/>
              </a:rPr>
              <a:t>Headers should be in Bold font, size 28-32 </a:t>
            </a:r>
          </a:p>
          <a:p>
            <a:pPr marL="120549" indent="-120549">
              <a:buClr>
                <a:srgbClr val="65A000"/>
              </a:buClr>
              <a:buSzPct val="100000"/>
              <a:buFont typeface="Arial"/>
              <a:buChar char="•"/>
              <a:defRPr sz="2400">
                <a:latin typeface="Source Sans Pro Regular"/>
                <a:ea typeface="Source Sans Pro Regular"/>
                <a:cs typeface="Source Sans Pro Regular"/>
                <a:sym typeface="Source Sans Pro Regular"/>
              </a:defRPr>
            </a:pPr>
            <a:r>
              <a:rPr sz="2400">
                <a:latin typeface="Source Sans Pro Regular"/>
                <a:ea typeface="Source Sans Pro Regular"/>
                <a:cs typeface="Source Sans Pro Regular"/>
                <a:sym typeface="Source Sans Pro Regular"/>
              </a:rPr>
              <a:t>Subtitles should be in Bold </a:t>
            </a:r>
            <a:r>
              <a:rPr sz="2400">
                <a:solidFill>
                  <a:srgbClr val="A2010C"/>
                </a:solidFill>
                <a:latin typeface="Source Sans Pro Regular"/>
                <a:ea typeface="Source Sans Pro Regular"/>
                <a:cs typeface="Source Sans Pro Regular"/>
                <a:sym typeface="Source Sans Pro Regular"/>
              </a:rPr>
              <a:t>colored</a:t>
            </a:r>
            <a:r>
              <a:rPr sz="2400">
                <a:latin typeface="Source Sans Pro Regular"/>
                <a:ea typeface="Source Sans Pro Regular"/>
                <a:cs typeface="Source Sans Pro Regular"/>
                <a:sym typeface="Source Sans Pro Regular"/>
              </a:rPr>
              <a:t> font (</a:t>
            </a:r>
            <a:r>
              <a:rPr sz="2400">
                <a:solidFill>
                  <a:srgbClr val="A2010C"/>
                </a:solidFill>
                <a:latin typeface="Source Sans Pro Regular"/>
                <a:ea typeface="Source Sans Pro Regular"/>
                <a:cs typeface="Source Sans Pro Regular"/>
                <a:sym typeface="Source Sans Pro Regular"/>
              </a:rPr>
              <a:t>red</a:t>
            </a:r>
            <a:r>
              <a:rPr sz="2400">
                <a:latin typeface="Source Sans Pro Regular"/>
                <a:ea typeface="Source Sans Pro Regular"/>
                <a:cs typeface="Source Sans Pro Regular"/>
                <a:sym typeface="Source Sans Pro Regular"/>
              </a:rPr>
              <a:t> or </a:t>
            </a:r>
            <a:r>
              <a:rPr sz="2400">
                <a:solidFill>
                  <a:srgbClr val="65A000"/>
                </a:solidFill>
                <a:latin typeface="Source Sans Pro Regular"/>
                <a:ea typeface="Source Sans Pro Regular"/>
                <a:cs typeface="Source Sans Pro Regular"/>
                <a:sym typeface="Source Sans Pro Regular"/>
              </a:rPr>
              <a:t>green</a:t>
            </a:r>
            <a:r>
              <a:rPr sz="2400">
                <a:latin typeface="Source Sans Pro Regular"/>
                <a:ea typeface="Source Sans Pro Regular"/>
                <a:cs typeface="Source Sans Pro Regular"/>
                <a:sym typeface="Source Sans Pro Regular"/>
              </a:rPr>
              <a:t>), size 28 </a:t>
            </a:r>
          </a:p>
          <a:p>
            <a:pPr marL="120549" indent="-120549">
              <a:buClr>
                <a:srgbClr val="65A000"/>
              </a:buClr>
              <a:buSzPct val="100000"/>
              <a:buFont typeface="Arial"/>
              <a:buChar char="•"/>
              <a:defRPr sz="2400">
                <a:latin typeface="Source Sans Pro Regular"/>
                <a:ea typeface="Source Sans Pro Regular"/>
                <a:cs typeface="Source Sans Pro Regular"/>
                <a:sym typeface="Source Sans Pro Regular"/>
              </a:defRPr>
            </a:pPr>
            <a:r>
              <a:rPr sz="2400">
                <a:latin typeface="Source Sans Pro Regular"/>
                <a:ea typeface="Source Sans Pro Regular"/>
                <a:cs typeface="Source Sans Pro Regular"/>
                <a:sym typeface="Source Sans Pro Regular"/>
              </a:rPr>
              <a:t>There should be at least half an inch space from the edges for the body text</a:t>
            </a:r>
          </a:p>
          <a:p>
            <a:pPr marL="120549" indent="-120549">
              <a:buClr>
                <a:srgbClr val="65A000"/>
              </a:buClr>
              <a:buSzPct val="100000"/>
              <a:buFont typeface="Arial"/>
              <a:buChar char="•"/>
              <a:defRPr sz="2400">
                <a:latin typeface="Source Sans Pro Regular"/>
                <a:ea typeface="Source Sans Pro Regular"/>
                <a:cs typeface="Source Sans Pro Regular"/>
                <a:sym typeface="Source Sans Pro Regular"/>
              </a:defRPr>
            </a:pPr>
            <a:r>
              <a:rPr sz="2400">
                <a:latin typeface="Source Sans Pro Regular"/>
                <a:ea typeface="Source Sans Pro Regular"/>
                <a:cs typeface="Source Sans Pro Regular"/>
                <a:sym typeface="Source Sans Pro Regular"/>
              </a:rPr>
              <a:t>Body text should be between size 22-24</a:t>
            </a:r>
          </a:p>
          <a:p>
            <a:pPr marL="120549" indent="-120549">
              <a:buClr>
                <a:srgbClr val="65A000"/>
              </a:buClr>
              <a:buSzPct val="100000"/>
              <a:buFont typeface="Arial"/>
              <a:buChar char="•"/>
              <a:defRPr sz="2400">
                <a:latin typeface="Source Sans Pro Regular"/>
                <a:ea typeface="Source Sans Pro Regular"/>
                <a:cs typeface="Source Sans Pro Regular"/>
                <a:sym typeface="Source Sans Pro Regular"/>
              </a:defRPr>
            </a:pPr>
            <a:r>
              <a:rPr sz="2400">
                <a:latin typeface="Source Sans Pro Regular"/>
                <a:ea typeface="Source Sans Pro Regular"/>
                <a:cs typeface="Source Sans Pro Regular"/>
                <a:sym typeface="Source Sans Pro Regular"/>
              </a:rPr>
              <a:t>Body text cannot be bigger than the header text</a:t>
            </a:r>
          </a:p>
          <a:p>
            <a:pPr marL="120549" indent="-120549">
              <a:buClr>
                <a:srgbClr val="65A000"/>
              </a:buClr>
              <a:buSzPct val="100000"/>
              <a:buFont typeface="Arial"/>
              <a:buChar char="•"/>
              <a:defRPr sz="2400">
                <a:solidFill>
                  <a:srgbClr val="222222"/>
                </a:solidFill>
                <a:latin typeface="Source Sans Pro Regular"/>
                <a:ea typeface="Source Sans Pro Regular"/>
                <a:cs typeface="Source Sans Pro Regular"/>
                <a:sym typeface="Source Sans Pro Regular"/>
              </a:defRPr>
            </a:pPr>
            <a:r>
              <a:rPr sz="2400">
                <a:solidFill>
                  <a:srgbClr val="222222"/>
                </a:solidFill>
                <a:latin typeface="Source Sans Pro Regular"/>
                <a:ea typeface="Source Sans Pro Regular"/>
                <a:cs typeface="Source Sans Pro Regular"/>
                <a:sym typeface="Source Sans Pro Regular"/>
              </a:rPr>
              <a:t>Bullet point dots should be colored (</a:t>
            </a:r>
            <a:r>
              <a:rPr sz="2400">
                <a:solidFill>
                  <a:srgbClr val="A2010C"/>
                </a:solidFill>
                <a:latin typeface="Source Sans Pro Regular"/>
                <a:ea typeface="Source Sans Pro Regular"/>
                <a:cs typeface="Source Sans Pro Regular"/>
                <a:sym typeface="Source Sans Pro Regular"/>
              </a:rPr>
              <a:t>red</a:t>
            </a:r>
            <a:r>
              <a:rPr sz="2400">
                <a:solidFill>
                  <a:srgbClr val="222222"/>
                </a:solidFill>
                <a:latin typeface="Source Sans Pro Regular"/>
                <a:ea typeface="Source Sans Pro Regular"/>
                <a:cs typeface="Source Sans Pro Regular"/>
                <a:sym typeface="Source Sans Pro Regular"/>
              </a:rPr>
              <a:t> or </a:t>
            </a:r>
            <a:r>
              <a:rPr sz="2400">
                <a:solidFill>
                  <a:srgbClr val="65A000"/>
                </a:solidFill>
                <a:latin typeface="Source Sans Pro Regular"/>
                <a:ea typeface="Source Sans Pro Regular"/>
                <a:cs typeface="Source Sans Pro Regular"/>
                <a:sym typeface="Source Sans Pro Regular"/>
              </a:rPr>
              <a:t>green</a:t>
            </a:r>
            <a:r>
              <a:rPr sz="2400">
                <a:solidFill>
                  <a:srgbClr val="222222"/>
                </a:solidFill>
                <a:latin typeface="Source Sans Pro Regular"/>
                <a:ea typeface="Source Sans Pro Regular"/>
                <a:cs typeface="Source Sans Pro Regular"/>
                <a:sym typeface="Source Sans Pro Regular"/>
              </a:rPr>
              <a:t>)</a:t>
            </a:r>
          </a:p>
        </p:txBody>
      </p:sp>
      <p:grpSp>
        <p:nvGrpSpPr>
          <p:cNvPr id="54" name="Group 13"/>
          <p:cNvGrpSpPr/>
          <p:nvPr/>
        </p:nvGrpSpPr>
        <p:grpSpPr>
          <a:xfrm>
            <a:off x="1296010" y="1929713"/>
            <a:ext cx="1082316" cy="3601600"/>
            <a:chOff x="0" y="0"/>
            <a:chExt cx="1082315" cy="3601600"/>
          </a:xfrm>
        </p:grpSpPr>
        <p:pic>
          <p:nvPicPr>
            <p:cNvPr id="51" name="Picture 14" descr="Picture 14"/>
            <p:cNvPicPr>
              <a:picLocks noChangeAspect="1"/>
            </p:cNvPicPr>
            <p:nvPr/>
          </p:nvPicPr>
          <p:blipFill>
            <a:blip r:embed="rId5"/>
            <a:stretch>
              <a:fillRect/>
            </a:stretch>
          </p:blipFill>
          <p:spPr>
            <a:xfrm>
              <a:off x="1" y="-1"/>
              <a:ext cx="1082315" cy="1082315"/>
            </a:xfrm>
            <a:prstGeom prst="rect">
              <a:avLst/>
            </a:prstGeom>
            <a:ln w="12700" cap="flat">
              <a:noFill/>
              <a:miter lim="400000"/>
            </a:ln>
            <a:effectLst/>
          </p:spPr>
        </p:pic>
        <p:pic>
          <p:nvPicPr>
            <p:cNvPr id="52" name="Picture 15" descr="Picture 15"/>
            <p:cNvPicPr>
              <a:picLocks noChangeAspect="1"/>
            </p:cNvPicPr>
            <p:nvPr/>
          </p:nvPicPr>
          <p:blipFill>
            <a:blip r:embed="rId6"/>
            <a:stretch>
              <a:fillRect/>
            </a:stretch>
          </p:blipFill>
          <p:spPr>
            <a:xfrm>
              <a:off x="0" y="1259643"/>
              <a:ext cx="1082314" cy="1082314"/>
            </a:xfrm>
            <a:prstGeom prst="rect">
              <a:avLst/>
            </a:prstGeom>
            <a:ln w="12700" cap="flat">
              <a:noFill/>
              <a:miter lim="400000"/>
            </a:ln>
            <a:effectLst/>
          </p:spPr>
        </p:pic>
        <p:pic>
          <p:nvPicPr>
            <p:cNvPr id="53" name="Picture 16" descr="Picture 16"/>
            <p:cNvPicPr>
              <a:picLocks noChangeAspect="1"/>
            </p:cNvPicPr>
            <p:nvPr/>
          </p:nvPicPr>
          <p:blipFill>
            <a:blip r:embed="rId7"/>
            <a:stretch>
              <a:fillRect/>
            </a:stretch>
          </p:blipFill>
          <p:spPr>
            <a:xfrm>
              <a:off x="1" y="2519286"/>
              <a:ext cx="1082315" cy="1082315"/>
            </a:xfrm>
            <a:prstGeom prst="rect">
              <a:avLst/>
            </a:prstGeom>
            <a:ln w="12700" cap="flat">
              <a:noFill/>
              <a:miter lim="400000"/>
            </a:ln>
            <a:effectLst/>
          </p:spPr>
        </p:pic>
      </p:grpSp>
      <p:sp>
        <p:nvSpPr>
          <p:cNvPr id="18" name="TextBox 7">
            <a:extLst>
              <a:ext uri="{FF2B5EF4-FFF2-40B4-BE49-F238E27FC236}">
                <a16:creationId xmlns:a16="http://schemas.microsoft.com/office/drawing/2014/main" id="{DA0268E9-BFFE-4DF3-9E14-FC50D5EFB05F}"/>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20" name="Text Placeholder 6">
            <a:extLst>
              <a:ext uri="{FF2B5EF4-FFF2-40B4-BE49-F238E27FC236}">
                <a16:creationId xmlns:a16="http://schemas.microsoft.com/office/drawing/2014/main" id="{B9D7155A-2990-4C45-BF78-E62B61EE4A34}"/>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sz="900">
                <a:solidFill>
                  <a:srgbClr val="002060"/>
                </a:solidFill>
                <a:latin typeface="Source Sans Pro Regular"/>
                <a:ea typeface="Source Sans Pro Regular"/>
                <a:cs typeface="Source Sans Pro Regular"/>
                <a:sym typeface="Source Sans Pro Regular"/>
              </a:rPr>
              <a:t>Module 9</a:t>
            </a:r>
            <a:endParaRPr sz="900">
              <a:solidFill>
                <a:srgbClr val="002060"/>
              </a:solidFill>
              <a:latin typeface="Source Sans Pro Regular"/>
              <a:ea typeface="Source Sans Pro Regular"/>
              <a:cs typeface="Source Sans Pro Regular"/>
              <a:sym typeface="Source Sans Pro Regular"/>
            </a:endParaRPr>
          </a:p>
        </p:txBody>
      </p:sp>
      <p:pic>
        <p:nvPicPr>
          <p:cNvPr id="21" name="Picture 20" descr="Logo&#10;&#10;Description automatically generated">
            <a:extLst>
              <a:ext uri="{FF2B5EF4-FFF2-40B4-BE49-F238E27FC236}">
                <a16:creationId xmlns:a16="http://schemas.microsoft.com/office/drawing/2014/main" id="{5C3B78E6-7DBC-472B-A6B0-A35120B316CF}"/>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9"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3534347999"/>
      </p:ext>
    </p:extLst>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78"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79"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81"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82"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83" name="Click to edit Subtitle"/>
          <p:cNvSpPr txBox="1">
            <a:spLocks noGrp="1"/>
          </p:cNvSpPr>
          <p:nvPr>
            <p:ph type="title" hasCustomPrompt="1"/>
          </p:nvPr>
        </p:nvSpPr>
        <p:spPr>
          <a:xfrm>
            <a:off x="190765" y="801826"/>
            <a:ext cx="5543941" cy="645665"/>
          </a:xfrm>
          <a:prstGeom prst="rect">
            <a:avLst/>
          </a:prstGeom>
        </p:spPr>
        <p:txBody>
          <a:bodyPr/>
          <a:lstStyle>
            <a:lvl1pPr>
              <a:defRPr sz="2800">
                <a:solidFill>
                  <a:srgbClr val="A2010C"/>
                </a:solidFill>
              </a:defRPr>
            </a:lvl1pPr>
          </a:lstStyle>
          <a:p>
            <a:r>
              <a:t>Click to edit Subtitle</a:t>
            </a:r>
          </a:p>
        </p:txBody>
      </p:sp>
      <p:sp>
        <p:nvSpPr>
          <p:cNvPr id="84" name="Body Level One…"/>
          <p:cNvSpPr txBox="1">
            <a:spLocks noGrp="1"/>
          </p:cNvSpPr>
          <p:nvPr>
            <p:ph type="body" idx="1"/>
          </p:nvPr>
        </p:nvSpPr>
        <p:spPr>
          <a:xfrm>
            <a:off x="1739592" y="1584252"/>
            <a:ext cx="8683085" cy="4471924"/>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5" name="Title 1"/>
          <p:cNvSpPr txBox="1"/>
          <p:nvPr/>
        </p:nvSpPr>
        <p:spPr>
          <a:xfrm>
            <a:off x="236486" y="1"/>
            <a:ext cx="6150493" cy="64566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86" name="Title 1"/>
          <p:cNvSpPr txBox="1"/>
          <p:nvPr/>
        </p:nvSpPr>
        <p:spPr>
          <a:xfrm>
            <a:off x="236486" y="87781"/>
            <a:ext cx="6150493" cy="64566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13" name="TextBox 7">
            <a:extLst>
              <a:ext uri="{FF2B5EF4-FFF2-40B4-BE49-F238E27FC236}">
                <a16:creationId xmlns:a16="http://schemas.microsoft.com/office/drawing/2014/main" id="{E1CA756A-E9A8-46C1-B34E-F5DD9DAC9AF4}"/>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5" name="Text Placeholder 6">
            <a:extLst>
              <a:ext uri="{FF2B5EF4-FFF2-40B4-BE49-F238E27FC236}">
                <a16:creationId xmlns:a16="http://schemas.microsoft.com/office/drawing/2014/main" id="{D64E503E-C05C-43E4-920D-35E6A27B4DAF}"/>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sz="900">
                <a:solidFill>
                  <a:srgbClr val="002060"/>
                </a:solidFill>
                <a:latin typeface="Source Sans Pro Regular"/>
                <a:ea typeface="Source Sans Pro Regular"/>
                <a:cs typeface="Source Sans Pro Regular"/>
                <a:sym typeface="Source Sans Pro Regular"/>
              </a:rPr>
              <a:t>Module 9</a:t>
            </a:r>
            <a:endParaRPr sz="900">
              <a:solidFill>
                <a:srgbClr val="002060"/>
              </a:solidFill>
              <a:latin typeface="Source Sans Pro Regular"/>
              <a:ea typeface="Source Sans Pro Regular"/>
              <a:cs typeface="Source Sans Pro Regular"/>
              <a:sym typeface="Source Sans Pro Regular"/>
            </a:endParaRPr>
          </a:p>
        </p:txBody>
      </p:sp>
      <p:pic>
        <p:nvPicPr>
          <p:cNvPr id="16" name="Picture 15" descr="Logo&#10;&#10;Description automatically generated">
            <a:extLst>
              <a:ext uri="{FF2B5EF4-FFF2-40B4-BE49-F238E27FC236}">
                <a16:creationId xmlns:a16="http://schemas.microsoft.com/office/drawing/2014/main" id="{3226A208-5C39-489E-9C24-3FC9F7FB9E2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4"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3832965496"/>
      </p:ext>
    </p:extLst>
  </p:cSld>
  <p:clrMapOvr>
    <a:masterClrMapping/>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14"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115"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116"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117"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11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sz="900">
              <a:latin typeface="Source Sans Pro Regular"/>
              <a:ea typeface="Source Sans Pro Regular"/>
              <a:cs typeface="Source Sans Pro Regular"/>
              <a:sym typeface="Source Sans Pro Regular"/>
            </a:endParaRPr>
          </a:p>
        </p:txBody>
      </p:sp>
      <p:pic>
        <p:nvPicPr>
          <p:cNvPr id="11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20" name="Rounded Rectangle 4"/>
          <p:cNvSpPr/>
          <p:nvPr/>
        </p:nvSpPr>
        <p:spPr>
          <a:xfrm flipV="1">
            <a:off x="389002" y="1340767"/>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sz="700">
              <a:solidFill>
                <a:srgbClr val="FFFFFF"/>
              </a:solidFill>
              <a:latin typeface="Source Sans Pro Regular"/>
              <a:ea typeface="Source Sans Pro Regular"/>
              <a:cs typeface="Source Sans Pro Regular"/>
              <a:sym typeface="Source Sans Pro Regular"/>
            </a:endParaRPr>
          </a:p>
        </p:txBody>
      </p:sp>
      <p:sp>
        <p:nvSpPr>
          <p:cNvPr id="121" name="TextBox 5"/>
          <p:cNvSpPr txBox="1"/>
          <p:nvPr/>
        </p:nvSpPr>
        <p:spPr>
          <a:xfrm>
            <a:off x="403462" y="668220"/>
            <a:ext cx="3029574"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a:t>Key messages</a:t>
            </a:r>
          </a:p>
        </p:txBody>
      </p:sp>
      <p:sp>
        <p:nvSpPr>
          <p:cNvPr id="12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sz="1300">
              <a:solidFill>
                <a:srgbClr val="FFFFFF"/>
              </a:solidFill>
              <a:latin typeface="Source Sans Pro Regular"/>
              <a:ea typeface="Source Sans Pro Regular"/>
              <a:cs typeface="Source Sans Pro Regular"/>
              <a:sym typeface="Source Sans Pro Regular"/>
            </a:endParaRPr>
          </a:p>
        </p:txBody>
      </p:sp>
      <p:sp>
        <p:nvSpPr>
          <p:cNvPr id="123"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2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6" name="TextBox 7">
            <a:extLst>
              <a:ext uri="{FF2B5EF4-FFF2-40B4-BE49-F238E27FC236}">
                <a16:creationId xmlns:a16="http://schemas.microsoft.com/office/drawing/2014/main" id="{AF655C14-8665-4E9E-B0B8-C14B597EA909}"/>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8" name="Text Placeholder 6">
            <a:extLst>
              <a:ext uri="{FF2B5EF4-FFF2-40B4-BE49-F238E27FC236}">
                <a16:creationId xmlns:a16="http://schemas.microsoft.com/office/drawing/2014/main" id="{01ECDBE4-8EEB-4D85-B90B-5C0309686DDE}"/>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sz="900">
                <a:solidFill>
                  <a:srgbClr val="002060"/>
                </a:solidFill>
                <a:latin typeface="Source Sans Pro Regular"/>
                <a:ea typeface="Source Sans Pro Regular"/>
                <a:cs typeface="Source Sans Pro Regular"/>
                <a:sym typeface="Source Sans Pro Regular"/>
              </a:rPr>
              <a:t>Module 9</a:t>
            </a:r>
            <a:endParaRPr sz="900">
              <a:solidFill>
                <a:srgbClr val="002060"/>
              </a:solidFill>
              <a:latin typeface="Source Sans Pro Regular"/>
              <a:ea typeface="Source Sans Pro Regular"/>
              <a:cs typeface="Source Sans Pro Regular"/>
              <a:sym typeface="Source Sans Pro Regular"/>
            </a:endParaRPr>
          </a:p>
        </p:txBody>
      </p:sp>
      <p:pic>
        <p:nvPicPr>
          <p:cNvPr id="19" name="Picture 18" descr="Logo&#10;&#10;Description automatically generated">
            <a:extLst>
              <a:ext uri="{FF2B5EF4-FFF2-40B4-BE49-F238E27FC236}">
                <a16:creationId xmlns:a16="http://schemas.microsoft.com/office/drawing/2014/main" id="{BF8848AE-657E-4792-B8D1-F0E7104E5865}"/>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7"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98328989"/>
      </p:ext>
    </p:extLst>
  </p:cSld>
  <p:clrMapOvr>
    <a:masterClrMapping/>
  </p:clrMapOvr>
  <p:transition spd="med"/>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134"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135"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136"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137"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13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sz="900">
              <a:latin typeface="Source Sans Pro Regular"/>
              <a:ea typeface="Source Sans Pro Regular"/>
              <a:cs typeface="Source Sans Pro Regular"/>
              <a:sym typeface="Source Sans Pro Regular"/>
            </a:endParaRPr>
          </a:p>
        </p:txBody>
      </p:sp>
      <p:pic>
        <p:nvPicPr>
          <p:cNvPr id="13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40" name="Rounded Rectangle 4"/>
          <p:cNvSpPr/>
          <p:nvPr/>
        </p:nvSpPr>
        <p:spPr>
          <a:xfrm flipV="1">
            <a:off x="389002" y="1779939"/>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sz="700">
              <a:solidFill>
                <a:srgbClr val="FFFFFF"/>
              </a:solidFill>
              <a:latin typeface="Source Sans Pro Regular"/>
              <a:ea typeface="Source Sans Pro Regular"/>
              <a:cs typeface="Source Sans Pro Regular"/>
              <a:sym typeface="Source Sans Pro Regular"/>
            </a:endParaRPr>
          </a:p>
        </p:txBody>
      </p:sp>
      <p:sp>
        <p:nvSpPr>
          <p:cNvPr id="141" name="TextBox 5"/>
          <p:cNvSpPr txBox="1"/>
          <p:nvPr/>
        </p:nvSpPr>
        <p:spPr>
          <a:xfrm>
            <a:off x="403462" y="668220"/>
            <a:ext cx="3263103" cy="107721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a:t>References </a:t>
            </a:r>
            <a:endParaRPr lang="fr-FR" b="1"/>
          </a:p>
          <a:p>
            <a:r>
              <a:rPr b="1"/>
              <a:t>and guidelines</a:t>
            </a:r>
          </a:p>
        </p:txBody>
      </p:sp>
      <p:sp>
        <p:nvSpPr>
          <p:cNvPr id="14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sz="1300">
              <a:solidFill>
                <a:srgbClr val="FFFFFF"/>
              </a:solidFill>
              <a:latin typeface="Source Sans Pro Regular"/>
              <a:ea typeface="Source Sans Pro Regular"/>
              <a:cs typeface="Source Sans Pro Regular"/>
              <a:sym typeface="Source Sans Pro Regular"/>
            </a:endParaRPr>
          </a:p>
        </p:txBody>
      </p:sp>
      <p:sp>
        <p:nvSpPr>
          <p:cNvPr id="143"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4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6" name="TextBox 7">
            <a:extLst>
              <a:ext uri="{FF2B5EF4-FFF2-40B4-BE49-F238E27FC236}">
                <a16:creationId xmlns:a16="http://schemas.microsoft.com/office/drawing/2014/main" id="{308EDA95-B014-431D-8B03-DC60EF9C8253}"/>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8" name="Text Placeholder 6">
            <a:extLst>
              <a:ext uri="{FF2B5EF4-FFF2-40B4-BE49-F238E27FC236}">
                <a16:creationId xmlns:a16="http://schemas.microsoft.com/office/drawing/2014/main" id="{130C4FCD-9C6A-44EF-86DE-F9316529A7E7}"/>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sz="900">
                <a:solidFill>
                  <a:srgbClr val="002060"/>
                </a:solidFill>
                <a:latin typeface="Source Sans Pro Regular"/>
                <a:ea typeface="Source Sans Pro Regular"/>
                <a:cs typeface="Source Sans Pro Regular"/>
                <a:sym typeface="Source Sans Pro Regular"/>
              </a:rPr>
              <a:t>Module 9</a:t>
            </a:r>
            <a:endParaRPr sz="900">
              <a:solidFill>
                <a:srgbClr val="002060"/>
              </a:solidFill>
              <a:latin typeface="Source Sans Pro Regular"/>
              <a:ea typeface="Source Sans Pro Regular"/>
              <a:cs typeface="Source Sans Pro Regular"/>
              <a:sym typeface="Source Sans Pro Regular"/>
            </a:endParaRPr>
          </a:p>
        </p:txBody>
      </p:sp>
      <p:pic>
        <p:nvPicPr>
          <p:cNvPr id="19" name="Picture 18" descr="Logo&#10;&#10;Description automatically generated">
            <a:extLst>
              <a:ext uri="{FF2B5EF4-FFF2-40B4-BE49-F238E27FC236}">
                <a16:creationId xmlns:a16="http://schemas.microsoft.com/office/drawing/2014/main" id="{7F66C895-8A79-4EEF-9260-2A5264C2F34C}"/>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7"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3854191903"/>
      </p:ext>
    </p:extLst>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54"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155"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156"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157"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15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sz="900">
              <a:latin typeface="Source Sans Pro Regular"/>
              <a:ea typeface="Source Sans Pro Regular"/>
              <a:cs typeface="Source Sans Pro Regular"/>
              <a:sym typeface="Source Sans Pro Regular"/>
            </a:endParaRPr>
          </a:p>
        </p:txBody>
      </p:sp>
      <p:pic>
        <p:nvPicPr>
          <p:cNvPr id="159" name="Picture 8" descr="Picture 8"/>
          <p:cNvPicPr>
            <a:picLocks noChangeAspect="1"/>
          </p:cNvPicPr>
          <p:nvPr/>
        </p:nvPicPr>
        <p:blipFill>
          <a:blip r:embed="rId4"/>
          <a:stretch>
            <a:fillRect/>
          </a:stretch>
        </p:blipFill>
        <p:spPr>
          <a:xfrm>
            <a:off x="-3991" y="-8964"/>
            <a:ext cx="4088616" cy="3276600"/>
          </a:xfrm>
          <a:prstGeom prst="rect">
            <a:avLst/>
          </a:prstGeom>
          <a:ln w="12700">
            <a:miter lim="400000"/>
          </a:ln>
        </p:spPr>
      </p:pic>
      <p:sp>
        <p:nvSpPr>
          <p:cNvPr id="160" name="Rounded Rectangle 4"/>
          <p:cNvSpPr/>
          <p:nvPr/>
        </p:nvSpPr>
        <p:spPr>
          <a:xfrm flipV="1">
            <a:off x="388998" y="2237881"/>
            <a:ext cx="2029082" cy="8622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sz="700">
              <a:solidFill>
                <a:srgbClr val="FFFFFF"/>
              </a:solidFill>
              <a:latin typeface="Source Sans Pro Regular"/>
              <a:ea typeface="Source Sans Pro Regular"/>
              <a:cs typeface="Source Sans Pro Regular"/>
              <a:sym typeface="Source Sans Pro Regular"/>
            </a:endParaRPr>
          </a:p>
        </p:txBody>
      </p:sp>
      <p:sp>
        <p:nvSpPr>
          <p:cNvPr id="161"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62" name="TextBox 6"/>
          <p:cNvSpPr txBox="1"/>
          <p:nvPr/>
        </p:nvSpPr>
        <p:spPr>
          <a:xfrm>
            <a:off x="162236" y="708284"/>
            <a:ext cx="3756162" cy="156966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a:t>Additional</a:t>
            </a:r>
            <a:r>
              <a:rPr lang="fr-FR" b="1"/>
              <a:t> </a:t>
            </a:r>
            <a:r>
              <a:rPr b="1"/>
              <a:t>learning </a:t>
            </a:r>
            <a:endParaRPr lang="fr-FR" b="1"/>
          </a:p>
          <a:p>
            <a:r>
              <a:rPr b="1"/>
              <a:t>resources</a:t>
            </a:r>
          </a:p>
        </p:txBody>
      </p:sp>
      <p:sp>
        <p:nvSpPr>
          <p:cNvPr id="16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sz="1300">
              <a:solidFill>
                <a:srgbClr val="FFFFFF"/>
              </a:solidFill>
              <a:latin typeface="Source Sans Pro Regular"/>
              <a:ea typeface="Source Sans Pro Regular"/>
              <a:cs typeface="Source Sans Pro Regular"/>
              <a:sym typeface="Source Sans Pro Regular"/>
            </a:endParaRPr>
          </a:p>
        </p:txBody>
      </p:sp>
      <p:sp>
        <p:nvSpPr>
          <p:cNvPr id="16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6" name="TextBox 7">
            <a:extLst>
              <a:ext uri="{FF2B5EF4-FFF2-40B4-BE49-F238E27FC236}">
                <a16:creationId xmlns:a16="http://schemas.microsoft.com/office/drawing/2014/main" id="{B1D08ED1-230B-4878-83B2-2C20EB0FAAAC}"/>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8" name="Text Placeholder 6">
            <a:extLst>
              <a:ext uri="{FF2B5EF4-FFF2-40B4-BE49-F238E27FC236}">
                <a16:creationId xmlns:a16="http://schemas.microsoft.com/office/drawing/2014/main" id="{34F96817-FE6C-48FD-8AF3-DC0AC9EB5D73}"/>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sz="900">
                <a:solidFill>
                  <a:srgbClr val="002060"/>
                </a:solidFill>
                <a:latin typeface="Source Sans Pro Regular"/>
                <a:ea typeface="Source Sans Pro Regular"/>
                <a:cs typeface="Source Sans Pro Regular"/>
                <a:sym typeface="Source Sans Pro Regular"/>
              </a:rPr>
              <a:t>Module 9</a:t>
            </a:r>
            <a:endParaRPr sz="900">
              <a:solidFill>
                <a:srgbClr val="002060"/>
              </a:solidFill>
              <a:latin typeface="Source Sans Pro Regular"/>
              <a:ea typeface="Source Sans Pro Regular"/>
              <a:cs typeface="Source Sans Pro Regular"/>
              <a:sym typeface="Source Sans Pro Regular"/>
            </a:endParaRPr>
          </a:p>
        </p:txBody>
      </p:sp>
      <p:pic>
        <p:nvPicPr>
          <p:cNvPr id="19" name="Picture 18" descr="Logo&#10;&#10;Description automatically generated">
            <a:extLst>
              <a:ext uri="{FF2B5EF4-FFF2-40B4-BE49-F238E27FC236}">
                <a16:creationId xmlns:a16="http://schemas.microsoft.com/office/drawing/2014/main" id="{0D38075A-6D72-4A8D-9F2F-7CCC98656CAE}"/>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7"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4047798173"/>
      </p:ext>
    </p:extLst>
  </p:cSld>
  <p:clrMapOvr>
    <a:masterClrMapping/>
  </p:clrMapOvr>
  <p:transition spd="med"/>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74"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175"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176"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177"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17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sz="900">
              <a:latin typeface="Source Sans Pro Regular"/>
              <a:ea typeface="Source Sans Pro Regular"/>
              <a:cs typeface="Source Sans Pro Regular"/>
              <a:sym typeface="Source Sans Pro Regular"/>
            </a:endParaRPr>
          </a:p>
        </p:txBody>
      </p:sp>
      <p:pic>
        <p:nvPicPr>
          <p:cNvPr id="17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80"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sz="700">
              <a:solidFill>
                <a:srgbClr val="FFFFFF"/>
              </a:solidFill>
              <a:latin typeface="Source Sans Pro Regular"/>
              <a:ea typeface="Source Sans Pro Regular"/>
              <a:cs typeface="Source Sans Pro Regular"/>
              <a:sym typeface="Source Sans Pro Regular"/>
            </a:endParaRPr>
          </a:p>
        </p:txBody>
      </p:sp>
      <p:sp>
        <p:nvSpPr>
          <p:cNvPr id="181" name="Title Text"/>
          <p:cNvSpPr txBox="1">
            <a:spLocks noGrp="1"/>
          </p:cNvSpPr>
          <p:nvPr>
            <p:ph type="title"/>
          </p:nvPr>
        </p:nvSpPr>
        <p:spPr>
          <a:xfrm>
            <a:off x="318329" y="4440623"/>
            <a:ext cx="3572955"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82" name="TextBox 6"/>
          <p:cNvSpPr txBox="1"/>
          <p:nvPr/>
        </p:nvSpPr>
        <p:spPr>
          <a:xfrm>
            <a:off x="403462" y="668217"/>
            <a:ext cx="2454408"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b="1"/>
              <a:t>Questions?</a:t>
            </a:r>
          </a:p>
        </p:txBody>
      </p:sp>
      <p:sp>
        <p:nvSpPr>
          <p:cNvPr id="18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sz="1300">
              <a:solidFill>
                <a:srgbClr val="FFFFFF"/>
              </a:solidFill>
              <a:latin typeface="Source Sans Pro Regular"/>
              <a:ea typeface="Source Sans Pro Regular"/>
              <a:cs typeface="Source Sans Pro Regular"/>
              <a:sym typeface="Source Sans Pro Regular"/>
            </a:endParaRPr>
          </a:p>
        </p:txBody>
      </p:sp>
      <p:sp>
        <p:nvSpPr>
          <p:cNvPr id="18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6" name="TextBox 7">
            <a:extLst>
              <a:ext uri="{FF2B5EF4-FFF2-40B4-BE49-F238E27FC236}">
                <a16:creationId xmlns:a16="http://schemas.microsoft.com/office/drawing/2014/main" id="{55381B2E-56EE-40DF-8E09-02446E9EE26E}"/>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8" name="Text Placeholder 6">
            <a:extLst>
              <a:ext uri="{FF2B5EF4-FFF2-40B4-BE49-F238E27FC236}">
                <a16:creationId xmlns:a16="http://schemas.microsoft.com/office/drawing/2014/main" id="{770A5E2C-3439-4C5E-BF53-C18B90DC7293}"/>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sz="900">
                <a:solidFill>
                  <a:srgbClr val="002060"/>
                </a:solidFill>
                <a:latin typeface="Source Sans Pro Regular"/>
                <a:ea typeface="Source Sans Pro Regular"/>
                <a:cs typeface="Source Sans Pro Regular"/>
                <a:sym typeface="Source Sans Pro Regular"/>
              </a:rPr>
              <a:t>Module 9</a:t>
            </a:r>
            <a:endParaRPr sz="900">
              <a:solidFill>
                <a:srgbClr val="002060"/>
              </a:solidFill>
              <a:latin typeface="Source Sans Pro Regular"/>
              <a:ea typeface="Source Sans Pro Regular"/>
              <a:cs typeface="Source Sans Pro Regular"/>
              <a:sym typeface="Source Sans Pro Regular"/>
            </a:endParaRPr>
          </a:p>
        </p:txBody>
      </p:sp>
      <p:pic>
        <p:nvPicPr>
          <p:cNvPr id="19" name="Picture 18" descr="Logo&#10;&#10;Description automatically generated">
            <a:extLst>
              <a:ext uri="{FF2B5EF4-FFF2-40B4-BE49-F238E27FC236}">
                <a16:creationId xmlns:a16="http://schemas.microsoft.com/office/drawing/2014/main" id="{120E6161-4284-491C-9C21-F840A61DB608}"/>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7"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1362782327"/>
      </p:ext>
    </p:extLst>
  </p:cSld>
  <p:clrMapOvr>
    <a:masterClrMapping/>
  </p:clrMapOvr>
  <p:transition spd="med"/>
</p:sldLayout>
</file>

<file path=ppt/slideLayouts/slideLayout58.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3"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2722114699"/>
      </p:ext>
    </p:extLst>
  </p:cSld>
  <p:clrMapOvr>
    <a:masterClrMapping/>
  </p:clrMapOvr>
  <p:transition spd="med"/>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201"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202"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203"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204"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205" name="Google Shape;308;p8"/>
          <p:cNvSpPr/>
          <p:nvPr userDrawn="1"/>
        </p:nvSpPr>
        <p:spPr>
          <a:xfrm>
            <a:off x="74342" y="0"/>
            <a:ext cx="12192000" cy="6283749"/>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sz="900">
              <a:latin typeface="Source Sans Pro Regular"/>
              <a:ea typeface="Source Sans Pro Regular"/>
              <a:cs typeface="Source Sans Pro Regular"/>
              <a:sym typeface="Source Sans Pro Regular"/>
            </a:endParaRPr>
          </a:p>
        </p:txBody>
      </p:sp>
      <p:pic>
        <p:nvPicPr>
          <p:cNvPr id="206" name="Picture 3" descr="Picture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625" y="-76485"/>
            <a:ext cx="12223381" cy="5582136"/>
          </a:xfrm>
          <a:prstGeom prst="rect">
            <a:avLst/>
          </a:prstGeom>
          <a:ln w="12700">
            <a:miter lim="400000"/>
          </a:ln>
        </p:spPr>
      </p:pic>
      <p:sp>
        <p:nvSpPr>
          <p:cNvPr id="207"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sz="700">
              <a:solidFill>
                <a:srgbClr val="FFFFFF"/>
              </a:solidFill>
              <a:latin typeface="Source Sans Pro Regular"/>
              <a:ea typeface="Source Sans Pro Regular"/>
              <a:cs typeface="Source Sans Pro Regular"/>
              <a:sym typeface="Source Sans Pro Regular"/>
            </a:endParaRPr>
          </a:p>
        </p:txBody>
      </p:sp>
      <p:pic>
        <p:nvPicPr>
          <p:cNvPr id="208" name="Picture 6" descr="Picture 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1358371" y="138176"/>
            <a:ext cx="685801" cy="711201"/>
          </a:xfrm>
          <a:prstGeom prst="rect">
            <a:avLst/>
          </a:prstGeom>
          <a:ln w="12700">
            <a:miter lim="400000"/>
          </a:ln>
        </p:spPr>
      </p:pic>
      <p:sp>
        <p:nvSpPr>
          <p:cNvPr id="209"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14" name="TextBox 7">
            <a:extLst>
              <a:ext uri="{FF2B5EF4-FFF2-40B4-BE49-F238E27FC236}">
                <a16:creationId xmlns:a16="http://schemas.microsoft.com/office/drawing/2014/main" id="{54A0F688-201E-41CC-8E72-C53A0BAFC788}"/>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6" name="Text Placeholder 6">
            <a:extLst>
              <a:ext uri="{FF2B5EF4-FFF2-40B4-BE49-F238E27FC236}">
                <a16:creationId xmlns:a16="http://schemas.microsoft.com/office/drawing/2014/main" id="{F4F40958-2E45-4212-AD8C-FD84E5DD3CAA}"/>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sz="900">
                <a:solidFill>
                  <a:srgbClr val="002060"/>
                </a:solidFill>
                <a:latin typeface="Source Sans Pro Regular"/>
                <a:ea typeface="Source Sans Pro Regular"/>
                <a:cs typeface="Source Sans Pro Regular"/>
                <a:sym typeface="Source Sans Pro Regular"/>
              </a:rPr>
              <a:t>Module 9</a:t>
            </a:r>
            <a:endParaRPr sz="900">
              <a:solidFill>
                <a:srgbClr val="002060"/>
              </a:solidFill>
              <a:latin typeface="Source Sans Pro Regular"/>
              <a:ea typeface="Source Sans Pro Regular"/>
              <a:cs typeface="Source Sans Pro Regular"/>
              <a:sym typeface="Source Sans Pro Regular"/>
            </a:endParaRPr>
          </a:p>
        </p:txBody>
      </p:sp>
      <p:pic>
        <p:nvPicPr>
          <p:cNvPr id="17" name="Picture 16" descr="Logo&#10;&#10;Description automatically generated">
            <a:extLst>
              <a:ext uri="{FF2B5EF4-FFF2-40B4-BE49-F238E27FC236}">
                <a16:creationId xmlns:a16="http://schemas.microsoft.com/office/drawing/2014/main" id="{0AA6F92D-B960-4546-A649-B6BEE46CCB70}"/>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5"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2481576044"/>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219"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220"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221"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222"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223"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24" name="Picture 5" descr="Picture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625" y="-76485"/>
            <a:ext cx="12223381" cy="5582136"/>
          </a:xfrm>
          <a:prstGeom prst="rect">
            <a:avLst/>
          </a:prstGeom>
          <a:ln w="12700">
            <a:miter lim="400000"/>
          </a:ln>
        </p:spPr>
      </p:pic>
      <p:pic>
        <p:nvPicPr>
          <p:cNvPr id="225" name="Picture 6" descr="Picture 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1358371" y="138176"/>
            <a:ext cx="685801" cy="711201"/>
          </a:xfrm>
          <a:prstGeom prst="rect">
            <a:avLst/>
          </a:prstGeom>
          <a:ln w="12700">
            <a:miter lim="400000"/>
          </a:ln>
        </p:spPr>
      </p:pic>
      <p:sp>
        <p:nvSpPr>
          <p:cNvPr id="12" name="TextBox 7">
            <a:extLst>
              <a:ext uri="{FF2B5EF4-FFF2-40B4-BE49-F238E27FC236}">
                <a16:creationId xmlns:a16="http://schemas.microsoft.com/office/drawing/2014/main" id="{DA18EBCC-1BCC-46F9-8FEA-576AF1B246CF}"/>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D62FD576-D37B-4D82-B247-D78AB11D0C0A}"/>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5" name="Picture 14" descr="Logo&#10;&#10;Description automatically generated">
            <a:extLst>
              <a:ext uri="{FF2B5EF4-FFF2-40B4-BE49-F238E27FC236}">
                <a16:creationId xmlns:a16="http://schemas.microsoft.com/office/drawing/2014/main" id="{064BB632-606E-4DEC-ABAC-BCFCCF2FC2BA}"/>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3"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219"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220"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221"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222"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223"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sz="900">
              <a:latin typeface="Source Sans Pro Regular"/>
              <a:ea typeface="Source Sans Pro Regular"/>
              <a:cs typeface="Source Sans Pro Regular"/>
              <a:sym typeface="Source Sans Pro Regular"/>
            </a:endParaRPr>
          </a:p>
        </p:txBody>
      </p:sp>
      <p:pic>
        <p:nvPicPr>
          <p:cNvPr id="224" name="Picture 5" descr="Picture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625" y="-76485"/>
            <a:ext cx="12223381" cy="5582136"/>
          </a:xfrm>
          <a:prstGeom prst="rect">
            <a:avLst/>
          </a:prstGeom>
          <a:ln w="12700">
            <a:miter lim="400000"/>
          </a:ln>
        </p:spPr>
      </p:pic>
      <p:pic>
        <p:nvPicPr>
          <p:cNvPr id="225" name="Picture 6" descr="Picture 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1358371" y="138176"/>
            <a:ext cx="685801" cy="711201"/>
          </a:xfrm>
          <a:prstGeom prst="rect">
            <a:avLst/>
          </a:prstGeom>
          <a:ln w="12700">
            <a:miter lim="400000"/>
          </a:ln>
        </p:spPr>
      </p:pic>
      <p:sp>
        <p:nvSpPr>
          <p:cNvPr id="12" name="TextBox 7">
            <a:extLst>
              <a:ext uri="{FF2B5EF4-FFF2-40B4-BE49-F238E27FC236}">
                <a16:creationId xmlns:a16="http://schemas.microsoft.com/office/drawing/2014/main" id="{DA18EBCC-1BCC-46F9-8FEA-576AF1B246CF}"/>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C5CFC1BD-6604-4D6A-8BB7-AD4A51B1B2A8}"/>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sz="900">
                <a:solidFill>
                  <a:srgbClr val="002060"/>
                </a:solidFill>
                <a:latin typeface="Source Sans Pro Regular"/>
                <a:ea typeface="Source Sans Pro Regular"/>
                <a:cs typeface="Source Sans Pro Regular"/>
                <a:sym typeface="Source Sans Pro Regular"/>
              </a:rPr>
              <a:t>Module 9</a:t>
            </a:r>
            <a:endParaRPr sz="900">
              <a:solidFill>
                <a:srgbClr val="002060"/>
              </a:solidFill>
              <a:latin typeface="Source Sans Pro Regular"/>
              <a:ea typeface="Source Sans Pro Regular"/>
              <a:cs typeface="Source Sans Pro Regular"/>
              <a:sym typeface="Source Sans Pro Regular"/>
            </a:endParaRPr>
          </a:p>
        </p:txBody>
      </p:sp>
      <p:pic>
        <p:nvPicPr>
          <p:cNvPr id="15" name="Picture 14" descr="Logo&#10;&#10;Description automatically generated">
            <a:extLst>
              <a:ext uri="{FF2B5EF4-FFF2-40B4-BE49-F238E27FC236}">
                <a16:creationId xmlns:a16="http://schemas.microsoft.com/office/drawing/2014/main" id="{EB6877C4-4607-4DA9-8F59-5E723C32F42F}"/>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3"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4121983876"/>
      </p:ext>
    </p:extLst>
  </p:cSld>
  <p:clrMapOvr>
    <a:masterClrMapping/>
  </p:clrMapOvr>
  <p:transition spd="med"/>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35"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236"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237"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238"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239"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Source Sans Pro Regular"/>
                <a:ea typeface="Source Sans Pro Regular"/>
                <a:cs typeface="Source Sans Pro Regular"/>
                <a:sym typeface="Source Sans Pro Regular"/>
              </a:defRPr>
            </a:pPr>
            <a:endParaRPr sz="2000">
              <a:solidFill>
                <a:srgbClr val="FFFFFF"/>
              </a:solidFill>
              <a:latin typeface="Source Sans Pro Regular"/>
              <a:ea typeface="Source Sans Pro Regular"/>
              <a:cs typeface="Source Sans Pro Regular"/>
              <a:sym typeface="Source Sans Pro Regular"/>
            </a:endParaRPr>
          </a:p>
        </p:txBody>
      </p:sp>
      <p:pic>
        <p:nvPicPr>
          <p:cNvPr id="240" name="Picture 3" descr="Picture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143" y="-18868"/>
            <a:ext cx="5130801" cy="660401"/>
          </a:xfrm>
          <a:prstGeom prst="rect">
            <a:avLst/>
          </a:prstGeom>
          <a:ln w="12700">
            <a:miter lim="400000"/>
          </a:ln>
        </p:spPr>
      </p:pic>
      <p:sp>
        <p:nvSpPr>
          <p:cNvPr id="241" name="TextBox 4"/>
          <p:cNvSpPr txBox="1"/>
          <p:nvPr/>
        </p:nvSpPr>
        <p:spPr>
          <a:xfrm>
            <a:off x="275896" y="11103"/>
            <a:ext cx="2627841"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Disclaimer</a:t>
            </a:r>
          </a:p>
        </p:txBody>
      </p:sp>
      <p:pic>
        <p:nvPicPr>
          <p:cNvPr id="242" name="Picture 6" descr="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sp>
        <p:nvSpPr>
          <p:cNvPr id="243"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14" name="TextBox 7">
            <a:extLst>
              <a:ext uri="{FF2B5EF4-FFF2-40B4-BE49-F238E27FC236}">
                <a16:creationId xmlns:a16="http://schemas.microsoft.com/office/drawing/2014/main" id="{82A42DE2-FC46-4446-AA7C-355132A99BD0}"/>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6" name="Text Placeholder 6">
            <a:extLst>
              <a:ext uri="{FF2B5EF4-FFF2-40B4-BE49-F238E27FC236}">
                <a16:creationId xmlns:a16="http://schemas.microsoft.com/office/drawing/2014/main" id="{FD5E746A-49BB-4900-BCB1-05745BE3E65E}"/>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sz="900">
                <a:solidFill>
                  <a:srgbClr val="002060"/>
                </a:solidFill>
                <a:latin typeface="Source Sans Pro Regular"/>
                <a:ea typeface="Source Sans Pro Regular"/>
                <a:cs typeface="Source Sans Pro Regular"/>
                <a:sym typeface="Source Sans Pro Regular"/>
              </a:rPr>
              <a:t>Module 9</a:t>
            </a:r>
            <a:endParaRPr sz="900">
              <a:solidFill>
                <a:srgbClr val="002060"/>
              </a:solidFill>
              <a:latin typeface="Source Sans Pro Regular"/>
              <a:ea typeface="Source Sans Pro Regular"/>
              <a:cs typeface="Source Sans Pro Regular"/>
              <a:sym typeface="Source Sans Pro Regular"/>
            </a:endParaRPr>
          </a:p>
        </p:txBody>
      </p:sp>
      <p:pic>
        <p:nvPicPr>
          <p:cNvPr id="17" name="Picture 16" descr="Logo&#10;&#10;Description automatically generated">
            <a:extLst>
              <a:ext uri="{FF2B5EF4-FFF2-40B4-BE49-F238E27FC236}">
                <a16:creationId xmlns:a16="http://schemas.microsoft.com/office/drawing/2014/main" id="{616EA00B-B940-44FD-97E3-E6BC64559EBE}"/>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5"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1678882348"/>
      </p:ext>
    </p:extLst>
  </p:cSld>
  <p:clrMapOvr>
    <a:masterClrMapping/>
  </p:clrMapOvr>
  <p:transition spd="med"/>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x">
  <p:cSld name="1_Title and Content">
    <p:spTree>
      <p:nvGrpSpPr>
        <p:cNvPr id="1" name=""/>
        <p:cNvGrpSpPr/>
        <p:nvPr/>
      </p:nvGrpSpPr>
      <p:grpSpPr>
        <a:xfrm>
          <a:off x="0" y="0"/>
          <a:ext cx="0" cy="0"/>
          <a:chOff x="0" y="0"/>
          <a:chExt cx="0" cy="0"/>
        </a:xfrm>
      </p:grpSpPr>
      <p:pic>
        <p:nvPicPr>
          <p:cNvPr id="235"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236"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237"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238"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239"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Source Sans Pro Regular"/>
                <a:ea typeface="Source Sans Pro Regular"/>
                <a:cs typeface="Source Sans Pro Regular"/>
                <a:sym typeface="Source Sans Pro Regular"/>
              </a:defRPr>
            </a:pPr>
            <a:endParaRPr sz="2000">
              <a:solidFill>
                <a:srgbClr val="FFFFFF"/>
              </a:solidFill>
              <a:latin typeface="Source Sans Pro Regular"/>
              <a:ea typeface="Source Sans Pro Regular"/>
              <a:cs typeface="Source Sans Pro Regular"/>
              <a:sym typeface="Source Sans Pro Regular"/>
            </a:endParaRPr>
          </a:p>
        </p:txBody>
      </p:sp>
      <p:pic>
        <p:nvPicPr>
          <p:cNvPr id="240" name="Picture 3" descr="Picture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143" y="-18868"/>
            <a:ext cx="6671200" cy="660401"/>
          </a:xfrm>
          <a:prstGeom prst="rect">
            <a:avLst/>
          </a:prstGeom>
          <a:ln w="12700">
            <a:miter lim="400000"/>
          </a:ln>
        </p:spPr>
      </p:pic>
      <p:sp>
        <p:nvSpPr>
          <p:cNvPr id="241" name="TextBox 4"/>
          <p:cNvSpPr txBox="1"/>
          <p:nvPr/>
        </p:nvSpPr>
        <p:spPr>
          <a:xfrm>
            <a:off x="275896" y="11103"/>
            <a:ext cx="5331802"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fr-FR" dirty="0"/>
              <a:t>Clause de non-responsabilité</a:t>
            </a:r>
            <a:endParaRPr dirty="0"/>
          </a:p>
        </p:txBody>
      </p:sp>
      <p:pic>
        <p:nvPicPr>
          <p:cNvPr id="242" name="Picture 6" descr="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sp>
        <p:nvSpPr>
          <p:cNvPr id="243"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14" name="TextBox 7">
            <a:extLst>
              <a:ext uri="{FF2B5EF4-FFF2-40B4-BE49-F238E27FC236}">
                <a16:creationId xmlns:a16="http://schemas.microsoft.com/office/drawing/2014/main" id="{82A42DE2-FC46-4446-AA7C-355132A99BD0}"/>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6" name="Text Placeholder 6">
            <a:extLst>
              <a:ext uri="{FF2B5EF4-FFF2-40B4-BE49-F238E27FC236}">
                <a16:creationId xmlns:a16="http://schemas.microsoft.com/office/drawing/2014/main" id="{0D9945B3-F04B-4C9B-8DA2-58EB1BEEE1AA}"/>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sz="900">
                <a:solidFill>
                  <a:srgbClr val="002060"/>
                </a:solidFill>
                <a:latin typeface="Source Sans Pro Regular"/>
                <a:ea typeface="Source Sans Pro Regular"/>
                <a:cs typeface="Source Sans Pro Regular"/>
                <a:sym typeface="Source Sans Pro Regular"/>
              </a:rPr>
              <a:t>Module 9</a:t>
            </a:r>
            <a:endParaRPr sz="900">
              <a:solidFill>
                <a:srgbClr val="002060"/>
              </a:solidFill>
              <a:latin typeface="Source Sans Pro Regular"/>
              <a:ea typeface="Source Sans Pro Regular"/>
              <a:cs typeface="Source Sans Pro Regular"/>
              <a:sym typeface="Source Sans Pro Regular"/>
            </a:endParaRPr>
          </a:p>
        </p:txBody>
      </p:sp>
      <p:pic>
        <p:nvPicPr>
          <p:cNvPr id="17" name="Picture 16" descr="Logo&#10;&#10;Description automatically generated">
            <a:extLst>
              <a:ext uri="{FF2B5EF4-FFF2-40B4-BE49-F238E27FC236}">
                <a16:creationId xmlns:a16="http://schemas.microsoft.com/office/drawing/2014/main" id="{AAACEB21-12C7-45C5-9AE5-8EEDCD7165F2}"/>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5"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925813329"/>
      </p:ext>
    </p:extLst>
  </p:cSld>
  <p:clrMapOvr>
    <a:masterClrMapping/>
  </p:clrMapOvr>
  <p:transition spd="med"/>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53"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254"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255"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256"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pic>
        <p:nvPicPr>
          <p:cNvPr id="257" name="Picture 2" descr="Picture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5"/>
            <a:ext cx="5074419" cy="653144"/>
          </a:xfrm>
          <a:prstGeom prst="rect">
            <a:avLst/>
          </a:prstGeom>
          <a:ln w="12700">
            <a:miter lim="400000"/>
          </a:ln>
        </p:spPr>
      </p:pic>
      <p:sp>
        <p:nvSpPr>
          <p:cNvPr id="258" name="TextBox 4"/>
          <p:cNvSpPr txBox="1"/>
          <p:nvPr/>
        </p:nvSpPr>
        <p:spPr>
          <a:xfrm>
            <a:off x="275895" y="11103"/>
            <a:ext cx="4406233"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Learning objectives</a:t>
            </a:r>
          </a:p>
        </p:txBody>
      </p:sp>
      <p:pic>
        <p:nvPicPr>
          <p:cNvPr id="259" name="Picture 6" descr="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sp>
        <p:nvSpPr>
          <p:cNvPr id="260" name="Body Level One…"/>
          <p:cNvSpPr txBox="1">
            <a:spLocks noGrp="1"/>
          </p:cNvSpPr>
          <p:nvPr>
            <p:ph type="body" sz="half" idx="1"/>
          </p:nvPr>
        </p:nvSpPr>
        <p:spPr>
          <a:xfrm>
            <a:off x="2279575" y="1700808"/>
            <a:ext cx="7416826" cy="4349120"/>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13" name="TextBox 7">
            <a:extLst>
              <a:ext uri="{FF2B5EF4-FFF2-40B4-BE49-F238E27FC236}">
                <a16:creationId xmlns:a16="http://schemas.microsoft.com/office/drawing/2014/main" id="{0C23C375-EEFA-4E3B-AC90-90647ED5FF4F}"/>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5" name="Text Placeholder 6">
            <a:extLst>
              <a:ext uri="{FF2B5EF4-FFF2-40B4-BE49-F238E27FC236}">
                <a16:creationId xmlns:a16="http://schemas.microsoft.com/office/drawing/2014/main" id="{E08F2D86-9E69-427C-9D25-69DF2F773CEC}"/>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sz="900">
                <a:solidFill>
                  <a:srgbClr val="002060"/>
                </a:solidFill>
                <a:latin typeface="Source Sans Pro Regular"/>
                <a:ea typeface="Source Sans Pro Regular"/>
                <a:cs typeface="Source Sans Pro Regular"/>
                <a:sym typeface="Source Sans Pro Regular"/>
              </a:rPr>
              <a:t>Module 9</a:t>
            </a:r>
            <a:endParaRPr sz="900">
              <a:solidFill>
                <a:srgbClr val="002060"/>
              </a:solidFill>
              <a:latin typeface="Source Sans Pro Regular"/>
              <a:ea typeface="Source Sans Pro Regular"/>
              <a:cs typeface="Source Sans Pro Regular"/>
              <a:sym typeface="Source Sans Pro Regular"/>
            </a:endParaRPr>
          </a:p>
        </p:txBody>
      </p:sp>
      <p:pic>
        <p:nvPicPr>
          <p:cNvPr id="16" name="Picture 15" descr="Logo&#10;&#10;Description automatically generated">
            <a:extLst>
              <a:ext uri="{FF2B5EF4-FFF2-40B4-BE49-F238E27FC236}">
                <a16:creationId xmlns:a16="http://schemas.microsoft.com/office/drawing/2014/main" id="{FE8066DE-3200-40D1-9D97-B14454198CD6}"/>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4"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40222666"/>
      </p:ext>
    </p:extLst>
  </p:cSld>
  <p:clrMapOvr>
    <a:masterClrMapping/>
  </p:clrMapOvr>
  <p:transition spd="med"/>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332"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333"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335"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336"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339" name="Title Text"/>
          <p:cNvSpPr txBox="1">
            <a:spLocks noGrp="1"/>
          </p:cNvSpPr>
          <p:nvPr>
            <p:ph type="title"/>
          </p:nvPr>
        </p:nvSpPr>
        <p:spPr>
          <a:xfrm>
            <a:off x="838200" y="365128"/>
            <a:ext cx="10515600" cy="1325564"/>
          </a:xfrm>
          <a:prstGeom prst="rect">
            <a:avLst/>
          </a:prstGeom>
        </p:spPr>
        <p:txBody>
          <a:bodyPr/>
          <a:lstStyle/>
          <a:p>
            <a:r>
              <a:t>Title Text</a:t>
            </a:r>
          </a:p>
        </p:txBody>
      </p:sp>
      <p:sp>
        <p:nvSpPr>
          <p:cNvPr id="340" name="Body Level One…"/>
          <p:cNvSpPr txBox="1">
            <a:spLocks noGrp="1"/>
          </p:cNvSpPr>
          <p:nvPr>
            <p:ph type="body" sz="half" idx="1"/>
          </p:nvPr>
        </p:nvSpPr>
        <p:spPr>
          <a:xfrm>
            <a:off x="838200" y="1825626"/>
            <a:ext cx="5156200" cy="435133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1" name="TextBox 7">
            <a:extLst>
              <a:ext uri="{FF2B5EF4-FFF2-40B4-BE49-F238E27FC236}">
                <a16:creationId xmlns:a16="http://schemas.microsoft.com/office/drawing/2014/main" id="{66FA99EC-5621-4644-8BC8-DD0855CC5495}"/>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A28917B5-35AC-4B37-A7F0-7AFE4FD79D6F}"/>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sz="900">
                <a:solidFill>
                  <a:srgbClr val="002060"/>
                </a:solidFill>
                <a:latin typeface="Source Sans Pro Regular"/>
                <a:ea typeface="Source Sans Pro Regular"/>
                <a:cs typeface="Source Sans Pro Regular"/>
                <a:sym typeface="Source Sans Pro Regular"/>
              </a:rPr>
              <a:t>Module 9</a:t>
            </a:r>
            <a:endParaRPr sz="900">
              <a:solidFill>
                <a:srgbClr val="002060"/>
              </a:solidFill>
              <a:latin typeface="Source Sans Pro Regular"/>
              <a:ea typeface="Source Sans Pro Regular"/>
              <a:cs typeface="Source Sans Pro Regular"/>
              <a:sym typeface="Source Sans Pro Regular"/>
            </a:endParaRPr>
          </a:p>
        </p:txBody>
      </p:sp>
      <p:pic>
        <p:nvPicPr>
          <p:cNvPr id="14" name="Picture 13" descr="Logo&#10;&#10;Description automatically generated">
            <a:extLst>
              <a:ext uri="{FF2B5EF4-FFF2-40B4-BE49-F238E27FC236}">
                <a16:creationId xmlns:a16="http://schemas.microsoft.com/office/drawing/2014/main" id="{731D7192-2747-467D-8141-B10CF419C877}"/>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2"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2225018910"/>
      </p:ext>
    </p:extLst>
  </p:cSld>
  <p:clrMapOvr>
    <a:masterClrMapping/>
  </p:clrMapOvr>
  <p:transition spd="med"/>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347"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348"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350"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351"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354" name="Title Text"/>
          <p:cNvSpPr txBox="1">
            <a:spLocks noGrp="1"/>
          </p:cNvSpPr>
          <p:nvPr>
            <p:ph type="title"/>
          </p:nvPr>
        </p:nvSpPr>
        <p:spPr>
          <a:xfrm>
            <a:off x="840317" y="365128"/>
            <a:ext cx="10515601" cy="1325564"/>
          </a:xfrm>
          <a:prstGeom prst="rect">
            <a:avLst/>
          </a:prstGeom>
        </p:spPr>
        <p:txBody>
          <a:bodyPr/>
          <a:lstStyle/>
          <a:p>
            <a:r>
              <a:t>Title Text</a:t>
            </a:r>
          </a:p>
        </p:txBody>
      </p:sp>
      <p:sp>
        <p:nvSpPr>
          <p:cNvPr id="355" name="Body Level One…"/>
          <p:cNvSpPr txBox="1">
            <a:spLocks noGrp="1"/>
          </p:cNvSpPr>
          <p:nvPr>
            <p:ph type="body" sz="quarter" idx="1"/>
          </p:nvPr>
        </p:nvSpPr>
        <p:spPr>
          <a:xfrm>
            <a:off x="840320" y="1681164"/>
            <a:ext cx="5158317" cy="823913"/>
          </a:xfrm>
          <a:prstGeom prst="rect">
            <a:avLst/>
          </a:prstGeom>
        </p:spPr>
        <p:txBody>
          <a:bodyPr anchor="b"/>
          <a:lstStyle>
            <a:lvl1pPr>
              <a:defRPr sz="700"/>
            </a:lvl1pPr>
            <a:lvl2pPr marL="0" indent="144660">
              <a:buSzTx/>
              <a:buNone/>
              <a:defRPr sz="700"/>
            </a:lvl2pPr>
            <a:lvl3pPr marL="0" indent="289320">
              <a:buSzTx/>
              <a:buNone/>
              <a:defRPr sz="700"/>
            </a:lvl3pPr>
            <a:lvl4pPr marL="0" indent="433978">
              <a:buSzTx/>
              <a:buNone/>
              <a:defRPr sz="700"/>
            </a:lvl4pPr>
            <a:lvl5pPr marL="0" indent="578639">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356" name="Text Placeholder 4"/>
          <p:cNvSpPr>
            <a:spLocks noGrp="1"/>
          </p:cNvSpPr>
          <p:nvPr>
            <p:ph type="body" sz="quarter" idx="21"/>
          </p:nvPr>
        </p:nvSpPr>
        <p:spPr>
          <a:xfrm>
            <a:off x="6172200" y="1681164"/>
            <a:ext cx="5183717" cy="823913"/>
          </a:xfrm>
          <a:prstGeom prst="rect">
            <a:avLst/>
          </a:prstGeom>
        </p:spPr>
        <p:txBody>
          <a:bodyPr anchor="b"/>
          <a:lstStyle/>
          <a:p>
            <a:pPr>
              <a:defRPr sz="700"/>
            </a:pPr>
            <a:endParaRPr/>
          </a:p>
        </p:txBody>
      </p:sp>
      <p:sp>
        <p:nvSpPr>
          <p:cNvPr id="12" name="TextBox 7">
            <a:extLst>
              <a:ext uri="{FF2B5EF4-FFF2-40B4-BE49-F238E27FC236}">
                <a16:creationId xmlns:a16="http://schemas.microsoft.com/office/drawing/2014/main" id="{52DEE7CF-0EF0-416E-BCDE-E0F2738B110F}"/>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F3A68DF0-CA9E-4E12-9C4F-D0B800F2A464}"/>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sz="900">
                <a:solidFill>
                  <a:srgbClr val="002060"/>
                </a:solidFill>
                <a:latin typeface="Source Sans Pro Regular"/>
                <a:ea typeface="Source Sans Pro Regular"/>
                <a:cs typeface="Source Sans Pro Regular"/>
                <a:sym typeface="Source Sans Pro Regular"/>
              </a:rPr>
              <a:t>Module 9</a:t>
            </a:r>
            <a:endParaRPr sz="900">
              <a:solidFill>
                <a:srgbClr val="002060"/>
              </a:solidFill>
              <a:latin typeface="Source Sans Pro Regular"/>
              <a:ea typeface="Source Sans Pro Regular"/>
              <a:cs typeface="Source Sans Pro Regular"/>
              <a:sym typeface="Source Sans Pro Regular"/>
            </a:endParaRPr>
          </a:p>
        </p:txBody>
      </p:sp>
      <p:pic>
        <p:nvPicPr>
          <p:cNvPr id="15" name="Picture 14" descr="Logo&#10;&#10;Description automatically generated">
            <a:extLst>
              <a:ext uri="{FF2B5EF4-FFF2-40B4-BE49-F238E27FC236}">
                <a16:creationId xmlns:a16="http://schemas.microsoft.com/office/drawing/2014/main" id="{D6E27AF8-F1B0-42DC-A960-E4048191E731}"/>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3"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1692322928"/>
      </p:ext>
    </p:extLst>
  </p:cSld>
  <p:clrMapOvr>
    <a:masterClrMapping/>
  </p:clrMapOvr>
  <p:transition spd="med"/>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pic>
        <p:nvPicPr>
          <p:cNvPr id="363"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364"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366"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367"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370"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71" name="Body Level One…"/>
          <p:cNvSpPr txBox="1">
            <a:spLocks noGrp="1"/>
          </p:cNvSpPr>
          <p:nvPr>
            <p:ph type="body" sz="half" idx="1"/>
          </p:nvPr>
        </p:nvSpPr>
        <p:spPr>
          <a:xfrm>
            <a:off x="5183716" y="987437"/>
            <a:ext cx="6172201" cy="4873626"/>
          </a:xfrm>
          <a:prstGeom prst="rect">
            <a:avLst/>
          </a:prstGeom>
        </p:spPr>
        <p:txBody>
          <a:bodyPr/>
          <a:lstStyle>
            <a:lvl1pPr>
              <a:defRPr sz="1000"/>
            </a:lvl1pPr>
            <a:lvl2pPr marL="235072" indent="-90412">
              <a:defRPr sz="1000"/>
            </a:lvl2pPr>
            <a:lvl3pPr marL="392648" indent="-103328">
              <a:defRPr sz="1000"/>
            </a:lvl3pPr>
            <a:lvl4pPr marL="554529" indent="-120549">
              <a:defRPr sz="1000"/>
            </a:lvl4pPr>
            <a:lvl5pPr marL="699187" indent="-120549">
              <a:defRPr sz="1000"/>
            </a:lvl5pPr>
          </a:lstStyle>
          <a:p>
            <a:r>
              <a:t>Body Level One</a:t>
            </a:r>
          </a:p>
          <a:p>
            <a:pPr lvl="1"/>
            <a:r>
              <a:t>Body Level Two</a:t>
            </a:r>
          </a:p>
          <a:p>
            <a:pPr lvl="2"/>
            <a:r>
              <a:t>Body Level Three</a:t>
            </a:r>
          </a:p>
          <a:p>
            <a:pPr lvl="3"/>
            <a:r>
              <a:t>Body Level Four</a:t>
            </a:r>
          </a:p>
          <a:p>
            <a:pPr lvl="4"/>
            <a:r>
              <a:t>Body Level Five</a:t>
            </a:r>
          </a:p>
        </p:txBody>
      </p:sp>
      <p:sp>
        <p:nvSpPr>
          <p:cNvPr id="372" name="Text Placeholder 3"/>
          <p:cNvSpPr>
            <a:spLocks noGrp="1"/>
          </p:cNvSpPr>
          <p:nvPr>
            <p:ph type="body" sz="quarter" idx="21"/>
          </p:nvPr>
        </p:nvSpPr>
        <p:spPr>
          <a:xfrm>
            <a:off x="840324" y="2057400"/>
            <a:ext cx="3932768" cy="3811588"/>
          </a:xfrm>
          <a:prstGeom prst="rect">
            <a:avLst/>
          </a:prstGeom>
        </p:spPr>
        <p:txBody>
          <a:bodyPr/>
          <a:lstStyle/>
          <a:p>
            <a:pPr>
              <a:defRPr sz="500"/>
            </a:pPr>
            <a:endParaRPr/>
          </a:p>
        </p:txBody>
      </p:sp>
      <p:sp>
        <p:nvSpPr>
          <p:cNvPr id="12" name="TextBox 7">
            <a:extLst>
              <a:ext uri="{FF2B5EF4-FFF2-40B4-BE49-F238E27FC236}">
                <a16:creationId xmlns:a16="http://schemas.microsoft.com/office/drawing/2014/main" id="{110F241D-2985-4540-B13A-2502551A18C0}"/>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AC038749-2777-4217-82D9-77B707ACC2F4}"/>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sz="900">
                <a:solidFill>
                  <a:srgbClr val="002060"/>
                </a:solidFill>
                <a:latin typeface="Source Sans Pro Regular"/>
                <a:ea typeface="Source Sans Pro Regular"/>
                <a:cs typeface="Source Sans Pro Regular"/>
                <a:sym typeface="Source Sans Pro Regular"/>
              </a:rPr>
              <a:t>Module 9</a:t>
            </a:r>
            <a:endParaRPr sz="900">
              <a:solidFill>
                <a:srgbClr val="002060"/>
              </a:solidFill>
              <a:latin typeface="Source Sans Pro Regular"/>
              <a:ea typeface="Source Sans Pro Regular"/>
              <a:cs typeface="Source Sans Pro Regular"/>
              <a:sym typeface="Source Sans Pro Regular"/>
            </a:endParaRPr>
          </a:p>
        </p:txBody>
      </p:sp>
      <p:pic>
        <p:nvPicPr>
          <p:cNvPr id="15" name="Picture 14" descr="Logo&#10;&#10;Description automatically generated">
            <a:extLst>
              <a:ext uri="{FF2B5EF4-FFF2-40B4-BE49-F238E27FC236}">
                <a16:creationId xmlns:a16="http://schemas.microsoft.com/office/drawing/2014/main" id="{2EDA994E-7046-46FB-80C0-AB2B0B5EBED8}"/>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3"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2313484265"/>
      </p:ext>
    </p:extLst>
  </p:cSld>
  <p:clrMapOvr>
    <a:masterClrMapping/>
  </p:clrMapOvr>
  <p:transition spd="med"/>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pic>
        <p:nvPicPr>
          <p:cNvPr id="379"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380"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382"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383"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386"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87" name="Picture Placeholder 2"/>
          <p:cNvSpPr>
            <a:spLocks noGrp="1"/>
          </p:cNvSpPr>
          <p:nvPr>
            <p:ph type="pic" sz="half" idx="21"/>
          </p:nvPr>
        </p:nvSpPr>
        <p:spPr>
          <a:xfrm>
            <a:off x="5183716" y="987437"/>
            <a:ext cx="6172201" cy="4873626"/>
          </a:xfrm>
          <a:prstGeom prst="rect">
            <a:avLst/>
          </a:prstGeom>
        </p:spPr>
        <p:txBody>
          <a:bodyPr lIns="91439" rIns="91439">
            <a:noAutofit/>
          </a:bodyPr>
          <a:lstStyle/>
          <a:p>
            <a:endParaRPr/>
          </a:p>
        </p:txBody>
      </p:sp>
      <p:sp>
        <p:nvSpPr>
          <p:cNvPr id="388" name="Body Level One…"/>
          <p:cNvSpPr txBox="1">
            <a:spLocks noGrp="1"/>
          </p:cNvSpPr>
          <p:nvPr>
            <p:ph type="body" sz="quarter" idx="1"/>
          </p:nvPr>
        </p:nvSpPr>
        <p:spPr>
          <a:xfrm>
            <a:off x="840324" y="2057400"/>
            <a:ext cx="3932768" cy="3811588"/>
          </a:xfrm>
          <a:prstGeom prst="rect">
            <a:avLst/>
          </a:prstGeom>
        </p:spPr>
        <p:txBody>
          <a:bodyPr/>
          <a:lstStyle>
            <a:lvl1pPr>
              <a:defRPr sz="500"/>
            </a:lvl1pPr>
            <a:lvl2pPr marL="0" indent="144660">
              <a:buSzTx/>
              <a:buNone/>
              <a:defRPr sz="500"/>
            </a:lvl2pPr>
            <a:lvl3pPr marL="0" indent="289320">
              <a:buSzTx/>
              <a:buNone/>
              <a:defRPr sz="500"/>
            </a:lvl3pPr>
            <a:lvl4pPr marL="0" indent="433978">
              <a:buSzTx/>
              <a:buNone/>
              <a:defRPr sz="500"/>
            </a:lvl4pPr>
            <a:lvl5pPr marL="0" indent="578639">
              <a:buSzTx/>
              <a:buNone/>
              <a:defRPr sz="500"/>
            </a:lvl5pPr>
          </a:lstStyle>
          <a:p>
            <a:r>
              <a:t>Body Level One</a:t>
            </a:r>
          </a:p>
          <a:p>
            <a:pPr lvl="1"/>
            <a:r>
              <a:t>Body Level Two</a:t>
            </a:r>
          </a:p>
          <a:p>
            <a:pPr lvl="2"/>
            <a:r>
              <a:t>Body Level Three</a:t>
            </a:r>
          </a:p>
          <a:p>
            <a:pPr lvl="3"/>
            <a:r>
              <a:t>Body Level Four</a:t>
            </a:r>
          </a:p>
          <a:p>
            <a:pPr lvl="4"/>
            <a:r>
              <a:t>Body Level Five</a:t>
            </a:r>
          </a:p>
        </p:txBody>
      </p:sp>
      <p:sp>
        <p:nvSpPr>
          <p:cNvPr id="12" name="TextBox 7">
            <a:extLst>
              <a:ext uri="{FF2B5EF4-FFF2-40B4-BE49-F238E27FC236}">
                <a16:creationId xmlns:a16="http://schemas.microsoft.com/office/drawing/2014/main" id="{0EDAEBF5-ADB8-4B8E-98A7-08056BBC9AFA}"/>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A529405F-E986-4917-82BD-719135025DE9}"/>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sz="900">
                <a:solidFill>
                  <a:srgbClr val="002060"/>
                </a:solidFill>
                <a:latin typeface="Source Sans Pro Regular"/>
                <a:ea typeface="Source Sans Pro Regular"/>
                <a:cs typeface="Source Sans Pro Regular"/>
                <a:sym typeface="Source Sans Pro Regular"/>
              </a:rPr>
              <a:t>Module 9</a:t>
            </a:r>
            <a:endParaRPr sz="900">
              <a:solidFill>
                <a:srgbClr val="002060"/>
              </a:solidFill>
              <a:latin typeface="Source Sans Pro Regular"/>
              <a:ea typeface="Source Sans Pro Regular"/>
              <a:cs typeface="Source Sans Pro Regular"/>
              <a:sym typeface="Source Sans Pro Regular"/>
            </a:endParaRPr>
          </a:p>
        </p:txBody>
      </p:sp>
      <p:pic>
        <p:nvPicPr>
          <p:cNvPr id="15" name="Picture 14" descr="Logo&#10;&#10;Description automatically generated">
            <a:extLst>
              <a:ext uri="{FF2B5EF4-FFF2-40B4-BE49-F238E27FC236}">
                <a16:creationId xmlns:a16="http://schemas.microsoft.com/office/drawing/2014/main" id="{2F8F2352-B460-4373-A161-28FA670021EC}"/>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3" name="Slide Number"/>
          <p:cNvSpPr txBox="1">
            <a:spLocks noGrp="1"/>
          </p:cNvSpPr>
          <p:nvPr>
            <p:ph type="sldNum" sz="quarter" idx="2"/>
          </p:nvPr>
        </p:nvSpPr>
        <p:spPr>
          <a:xfrm>
            <a:off x="11797553" y="6351799"/>
            <a:ext cx="381822" cy="320041"/>
          </a:xfrm>
          <a:prstGeom prst="rect">
            <a:avLst/>
          </a:prstGeom>
        </p:spPr>
        <p:txBody>
          <a:bodyPr/>
          <a:lstStyle>
            <a:lvl1pPr algn="r">
              <a:defRPr sz="1100"/>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1421217185"/>
      </p:ext>
    </p:extLst>
  </p:cSld>
  <p:clrMapOvr>
    <a:masterClrMapping/>
  </p:clrMapOvr>
  <p:transition spd="med"/>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x">
  <p:cSld name="1_Title Slide">
    <p:spTree>
      <p:nvGrpSpPr>
        <p:cNvPr id="1" name=""/>
        <p:cNvGrpSpPr/>
        <p:nvPr/>
      </p:nvGrpSpPr>
      <p:grpSpPr>
        <a:xfrm>
          <a:off x="0" y="0"/>
          <a:ext cx="0" cy="0"/>
          <a:chOff x="0" y="0"/>
          <a:chExt cx="0" cy="0"/>
        </a:xfrm>
      </p:grpSpPr>
      <p:pic>
        <p:nvPicPr>
          <p:cNvPr id="395"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396"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398"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399"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402" name="Rectangle 1"/>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sz="1300">
              <a:solidFill>
                <a:srgbClr val="FFFFFF"/>
              </a:solidFill>
              <a:latin typeface="Source Sans Pro Regular"/>
              <a:ea typeface="Source Sans Pro Regular"/>
              <a:cs typeface="Source Sans Pro Regular"/>
              <a:sym typeface="Source Sans Pro Regular"/>
            </a:endParaRPr>
          </a:p>
        </p:txBody>
      </p:sp>
      <p:pic>
        <p:nvPicPr>
          <p:cNvPr id="404" name="Picture 3" descr="Picture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2"/>
            <a:ext cx="8207344" cy="5038929"/>
          </a:xfrm>
          <a:prstGeom prst="rect">
            <a:avLst/>
          </a:prstGeom>
          <a:ln w="12700">
            <a:miter lim="400000"/>
          </a:ln>
        </p:spPr>
      </p:pic>
      <p:sp>
        <p:nvSpPr>
          <p:cNvPr id="405" name="Rectangle 4"/>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sz="1300">
              <a:solidFill>
                <a:srgbClr val="FFFFFF"/>
              </a:solidFill>
              <a:latin typeface="Source Sans Pro Regular"/>
              <a:ea typeface="Source Sans Pro Regular"/>
              <a:cs typeface="Source Sans Pro Regular"/>
              <a:sym typeface="Source Sans Pro Regular"/>
            </a:endParaRPr>
          </a:p>
        </p:txBody>
      </p:sp>
      <p:pic>
        <p:nvPicPr>
          <p:cNvPr id="407" name="Picture 6" descr="Picture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2"/>
            <a:ext cx="8207344" cy="5038929"/>
          </a:xfrm>
          <a:prstGeom prst="rect">
            <a:avLst/>
          </a:prstGeom>
          <a:ln w="12700">
            <a:miter lim="400000"/>
          </a:ln>
        </p:spPr>
      </p:pic>
      <p:sp>
        <p:nvSpPr>
          <p:cNvPr id="15" name="TextBox 7">
            <a:extLst>
              <a:ext uri="{FF2B5EF4-FFF2-40B4-BE49-F238E27FC236}">
                <a16:creationId xmlns:a16="http://schemas.microsoft.com/office/drawing/2014/main" id="{71265F3B-FEFA-4DCF-844B-54AA1E846CBB}"/>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4048A72F-A5E1-469B-A9ED-760E9C1D4DC4}"/>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sz="900">
                <a:solidFill>
                  <a:srgbClr val="002060"/>
                </a:solidFill>
                <a:latin typeface="Source Sans Pro Regular"/>
                <a:ea typeface="Source Sans Pro Regular"/>
                <a:cs typeface="Source Sans Pro Regular"/>
                <a:sym typeface="Source Sans Pro Regular"/>
              </a:rPr>
              <a:t>Module 9</a:t>
            </a:r>
            <a:endParaRPr sz="900">
              <a:solidFill>
                <a:srgbClr val="002060"/>
              </a:solidFill>
              <a:latin typeface="Source Sans Pro Regular"/>
              <a:ea typeface="Source Sans Pro Regular"/>
              <a:cs typeface="Source Sans Pro Regular"/>
              <a:sym typeface="Source Sans Pro Regular"/>
            </a:endParaRPr>
          </a:p>
        </p:txBody>
      </p:sp>
      <p:pic>
        <p:nvPicPr>
          <p:cNvPr id="14" name="Picture 13" descr="Logo&#10;&#10;Description automatically generated">
            <a:extLst>
              <a:ext uri="{FF2B5EF4-FFF2-40B4-BE49-F238E27FC236}">
                <a16:creationId xmlns:a16="http://schemas.microsoft.com/office/drawing/2014/main" id="{FD20A992-FF6A-4890-894F-A417C2AF4A3E}"/>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6"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3112610372"/>
      </p:ext>
    </p:extLst>
  </p:cSld>
  <p:clrMapOvr>
    <a:masterClrMapping/>
  </p:clrMapOvr>
  <p:transition spd="med"/>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tx">
  <p:cSld name="2_Title Slide">
    <p:spTree>
      <p:nvGrpSpPr>
        <p:cNvPr id="1" name=""/>
        <p:cNvGrpSpPr/>
        <p:nvPr/>
      </p:nvGrpSpPr>
      <p:grpSpPr>
        <a:xfrm>
          <a:off x="0" y="0"/>
          <a:ext cx="0" cy="0"/>
          <a:chOff x="0" y="0"/>
          <a:chExt cx="0" cy="0"/>
        </a:xfrm>
      </p:grpSpPr>
      <p:pic>
        <p:nvPicPr>
          <p:cNvPr id="414"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415"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417"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418"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421" name="Title Text"/>
          <p:cNvSpPr txBox="1">
            <a:spLocks noGrp="1"/>
          </p:cNvSpPr>
          <p:nvPr>
            <p:ph type="title"/>
          </p:nvPr>
        </p:nvSpPr>
        <p:spPr>
          <a:xfrm>
            <a:off x="1524000" y="1122363"/>
            <a:ext cx="9144000" cy="2387601"/>
          </a:xfrm>
          <a:prstGeom prst="rect">
            <a:avLst/>
          </a:prstGeom>
        </p:spPr>
        <p:txBody>
          <a:bodyPr anchor="b"/>
          <a:lstStyle>
            <a:lvl1pPr algn="ctr">
              <a:defRPr sz="1800"/>
            </a:lvl1pPr>
          </a:lstStyle>
          <a:p>
            <a:r>
              <a:t>Title Text</a:t>
            </a:r>
          </a:p>
        </p:txBody>
      </p:sp>
      <p:sp>
        <p:nvSpPr>
          <p:cNvPr id="422" name="Body Level One…"/>
          <p:cNvSpPr txBox="1">
            <a:spLocks noGrp="1"/>
          </p:cNvSpPr>
          <p:nvPr>
            <p:ph type="body" sz="quarter" idx="1"/>
          </p:nvPr>
        </p:nvSpPr>
        <p:spPr>
          <a:xfrm>
            <a:off x="1524000" y="3602037"/>
            <a:ext cx="9144000" cy="1655763"/>
          </a:xfrm>
          <a:prstGeom prst="rect">
            <a:avLst/>
          </a:prstGeom>
        </p:spPr>
        <p:txBody>
          <a:bodyPr/>
          <a:lstStyle>
            <a:lvl1pPr algn="ctr">
              <a:defRPr sz="700"/>
            </a:lvl1pPr>
            <a:lvl2pPr marL="0" indent="144660" algn="ctr">
              <a:buSzTx/>
              <a:buNone/>
              <a:defRPr sz="700"/>
            </a:lvl2pPr>
            <a:lvl3pPr marL="0" indent="289320" algn="ctr">
              <a:buSzTx/>
              <a:buNone/>
              <a:defRPr sz="700"/>
            </a:lvl3pPr>
            <a:lvl4pPr marL="0" indent="433978" algn="ctr">
              <a:buSzTx/>
              <a:buNone/>
              <a:defRPr sz="700"/>
            </a:lvl4pPr>
            <a:lvl5pPr marL="0" indent="578639" algn="ctr">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11" name="TextBox 7">
            <a:extLst>
              <a:ext uri="{FF2B5EF4-FFF2-40B4-BE49-F238E27FC236}">
                <a16:creationId xmlns:a16="http://schemas.microsoft.com/office/drawing/2014/main" id="{2CD3341D-EEFB-46CC-AEA9-9B3C49F35A07}"/>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E6CB98D8-2178-4634-A31A-DCBF2EADEF31}"/>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sz="900">
                <a:solidFill>
                  <a:srgbClr val="002060"/>
                </a:solidFill>
                <a:latin typeface="Source Sans Pro Regular"/>
                <a:ea typeface="Source Sans Pro Regular"/>
                <a:cs typeface="Source Sans Pro Regular"/>
                <a:sym typeface="Source Sans Pro Regular"/>
              </a:rPr>
              <a:t>Module 9</a:t>
            </a:r>
            <a:endParaRPr sz="900">
              <a:solidFill>
                <a:srgbClr val="002060"/>
              </a:solidFill>
              <a:latin typeface="Source Sans Pro Regular"/>
              <a:ea typeface="Source Sans Pro Regular"/>
              <a:cs typeface="Source Sans Pro Regular"/>
              <a:sym typeface="Source Sans Pro Regular"/>
            </a:endParaRPr>
          </a:p>
        </p:txBody>
      </p:sp>
      <p:pic>
        <p:nvPicPr>
          <p:cNvPr id="14" name="Picture 13" descr="Logo&#10;&#10;Description automatically generated">
            <a:extLst>
              <a:ext uri="{FF2B5EF4-FFF2-40B4-BE49-F238E27FC236}">
                <a16:creationId xmlns:a16="http://schemas.microsoft.com/office/drawing/2014/main" id="{5317770C-906B-4FD5-B0AC-CBE871416F1F}"/>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2"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3554721048"/>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53"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254"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255"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256"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pic>
        <p:nvPicPr>
          <p:cNvPr id="257" name="Picture 2" descr="Picture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5"/>
            <a:ext cx="5074419" cy="653144"/>
          </a:xfrm>
          <a:prstGeom prst="rect">
            <a:avLst/>
          </a:prstGeom>
          <a:ln w="12700">
            <a:miter lim="400000"/>
          </a:ln>
        </p:spPr>
      </p:pic>
      <p:sp>
        <p:nvSpPr>
          <p:cNvPr id="258" name="TextBox 4"/>
          <p:cNvSpPr txBox="1"/>
          <p:nvPr/>
        </p:nvSpPr>
        <p:spPr>
          <a:xfrm>
            <a:off x="275895" y="11103"/>
            <a:ext cx="4406233"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Learning objectives</a:t>
            </a:r>
          </a:p>
        </p:txBody>
      </p:sp>
      <p:pic>
        <p:nvPicPr>
          <p:cNvPr id="259" name="Picture 6" descr="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sp>
        <p:nvSpPr>
          <p:cNvPr id="260" name="Body Level One…"/>
          <p:cNvSpPr txBox="1">
            <a:spLocks noGrp="1"/>
          </p:cNvSpPr>
          <p:nvPr>
            <p:ph type="body" sz="half" idx="1"/>
          </p:nvPr>
        </p:nvSpPr>
        <p:spPr>
          <a:xfrm>
            <a:off x="2279575" y="1700808"/>
            <a:ext cx="7416826" cy="4349120"/>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13" name="TextBox 7">
            <a:extLst>
              <a:ext uri="{FF2B5EF4-FFF2-40B4-BE49-F238E27FC236}">
                <a16:creationId xmlns:a16="http://schemas.microsoft.com/office/drawing/2014/main" id="{0C23C375-EEFA-4E3B-AC90-90647ED5FF4F}"/>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5" name="Text Placeholder 6">
            <a:extLst>
              <a:ext uri="{FF2B5EF4-FFF2-40B4-BE49-F238E27FC236}">
                <a16:creationId xmlns:a16="http://schemas.microsoft.com/office/drawing/2014/main" id="{79152A34-B4E7-4E1B-AF08-93DC1B125BF5}"/>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6" name="Picture 15" descr="Logo&#10;&#10;Description automatically generated">
            <a:extLst>
              <a:ext uri="{FF2B5EF4-FFF2-40B4-BE49-F238E27FC236}">
                <a16:creationId xmlns:a16="http://schemas.microsoft.com/office/drawing/2014/main" id="{3641FD4A-F38C-42F4-8AC6-D3A09B30864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4"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reserve="1">
  <p:cSld name="2_Section Header">
    <p:spTree>
      <p:nvGrpSpPr>
        <p:cNvPr id="1" name=""/>
        <p:cNvGrpSpPr/>
        <p:nvPr/>
      </p:nvGrpSpPr>
      <p:grpSpPr>
        <a:xfrm>
          <a:off x="0" y="0"/>
          <a:ext cx="0" cy="0"/>
          <a:chOff x="0" y="0"/>
          <a:chExt cx="0" cy="0"/>
        </a:xfrm>
      </p:grpSpPr>
      <p:pic>
        <p:nvPicPr>
          <p:cNvPr id="270"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271"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272"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273"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pic>
        <p:nvPicPr>
          <p:cNvPr id="274" name="Picture 1" descr="Picture 1"/>
          <p:cNvPicPr>
            <a:picLocks noChangeAspect="1"/>
          </p:cNvPicPr>
          <p:nvPr/>
        </p:nvPicPr>
        <p:blipFill>
          <a:blip r:embed="rId4"/>
          <a:stretch>
            <a:fillRect/>
          </a:stretch>
        </p:blipFill>
        <p:spPr>
          <a:xfrm>
            <a:off x="-2" y="2"/>
            <a:ext cx="8283390" cy="716693"/>
          </a:xfrm>
          <a:prstGeom prst="rect">
            <a:avLst/>
          </a:prstGeom>
          <a:ln w="12700">
            <a:miter lim="400000"/>
          </a:ln>
        </p:spPr>
      </p:pic>
      <p:sp>
        <p:nvSpPr>
          <p:cNvPr id="275" name="Title Text"/>
          <p:cNvSpPr txBox="1">
            <a:spLocks noGrp="1"/>
          </p:cNvSpPr>
          <p:nvPr>
            <p:ph type="title"/>
          </p:nvPr>
        </p:nvSpPr>
        <p:spPr>
          <a:xfrm>
            <a:off x="297713" y="70581"/>
            <a:ext cx="3571875" cy="646114"/>
          </a:xfrm>
          <a:prstGeom prst="rect">
            <a:avLst/>
          </a:prstGeom>
        </p:spPr>
        <p:txBody>
          <a:bodyPr/>
          <a:lstStyle/>
          <a:p>
            <a:r>
              <a:t>Title Text</a:t>
            </a:r>
          </a:p>
        </p:txBody>
      </p:sp>
      <p:sp>
        <p:nvSpPr>
          <p:cNvPr id="276"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0" name="TextBox 7">
            <a:extLst>
              <a:ext uri="{FF2B5EF4-FFF2-40B4-BE49-F238E27FC236}">
                <a16:creationId xmlns:a16="http://schemas.microsoft.com/office/drawing/2014/main" id="{BBBCE26C-D1F2-4EA3-B6C2-32917B0A8FEE}"/>
              </a:ext>
            </a:extLst>
          </p:cNvPr>
          <p:cNvSpPr txBox="1"/>
          <p:nvPr userDrawn="1"/>
        </p:nvSpPr>
        <p:spPr>
          <a:xfrm>
            <a:off x="8472299" y="6440699"/>
            <a:ext cx="3426202" cy="231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2" name="Text Placeholder 6">
            <a:extLst>
              <a:ext uri="{FF2B5EF4-FFF2-40B4-BE49-F238E27FC236}">
                <a16:creationId xmlns:a16="http://schemas.microsoft.com/office/drawing/2014/main" id="{556F0340-C69B-42E1-8E2E-1F08367408D1}"/>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3" name="Picture 12" descr="Logo&#10;&#10;Description automatically generated">
            <a:extLst>
              <a:ext uri="{FF2B5EF4-FFF2-40B4-BE49-F238E27FC236}">
                <a16:creationId xmlns:a16="http://schemas.microsoft.com/office/drawing/2014/main" id="{35150B2F-32CA-4F6E-945D-0ABFEEE3265D}"/>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4" name="Slide Number"/>
          <p:cNvSpPr txBox="1">
            <a:spLocks noGrp="1"/>
          </p:cNvSpPr>
          <p:nvPr>
            <p:ph type="sldNum" sz="quarter" idx="2"/>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2884475595"/>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reserve="1">
  <p:cSld name="3_Section Header">
    <p:spTree>
      <p:nvGrpSpPr>
        <p:cNvPr id="1" name=""/>
        <p:cNvGrpSpPr/>
        <p:nvPr/>
      </p:nvGrpSpPr>
      <p:grpSpPr>
        <a:xfrm>
          <a:off x="0" y="0"/>
          <a:ext cx="0" cy="0"/>
          <a:chOff x="0" y="0"/>
          <a:chExt cx="0" cy="0"/>
        </a:xfrm>
      </p:grpSpPr>
      <p:pic>
        <p:nvPicPr>
          <p:cNvPr id="270" name="Picture 2" descr="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271"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272" name="Picture 4" descr="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273" name="Picture 2" descr="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pic>
        <p:nvPicPr>
          <p:cNvPr id="274" name="Picture 1" descr="Picture 1"/>
          <p:cNvPicPr>
            <a:picLocks noChangeAspect="1"/>
          </p:cNvPicPr>
          <p:nvPr/>
        </p:nvPicPr>
        <p:blipFill>
          <a:blip r:embed="rId4"/>
          <a:stretch>
            <a:fillRect/>
          </a:stretch>
        </p:blipFill>
        <p:spPr>
          <a:xfrm>
            <a:off x="-3" y="2"/>
            <a:ext cx="10838332" cy="716693"/>
          </a:xfrm>
          <a:prstGeom prst="rect">
            <a:avLst/>
          </a:prstGeom>
          <a:ln w="12700">
            <a:miter lim="400000"/>
          </a:ln>
        </p:spPr>
      </p:pic>
      <p:sp>
        <p:nvSpPr>
          <p:cNvPr id="275" name="Title Text"/>
          <p:cNvSpPr txBox="1">
            <a:spLocks noGrp="1"/>
          </p:cNvSpPr>
          <p:nvPr>
            <p:ph type="title"/>
          </p:nvPr>
        </p:nvSpPr>
        <p:spPr>
          <a:xfrm>
            <a:off x="297713" y="70581"/>
            <a:ext cx="3571875" cy="646114"/>
          </a:xfrm>
          <a:prstGeom prst="rect">
            <a:avLst/>
          </a:prstGeom>
        </p:spPr>
        <p:txBody>
          <a:bodyPr/>
          <a:lstStyle/>
          <a:p>
            <a:r>
              <a:t>Title Text</a:t>
            </a:r>
          </a:p>
        </p:txBody>
      </p:sp>
      <p:sp>
        <p:nvSpPr>
          <p:cNvPr id="276" name="Body Level One…"/>
          <p:cNvSpPr txBox="1">
            <a:spLocks noGrp="1"/>
          </p:cNvSpPr>
          <p:nvPr>
            <p:ph type="body" idx="1"/>
          </p:nvPr>
        </p:nvSpPr>
        <p:spPr>
          <a:xfrm>
            <a:off x="2456331" y="1247208"/>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0" name="TextBox 7">
            <a:extLst>
              <a:ext uri="{FF2B5EF4-FFF2-40B4-BE49-F238E27FC236}">
                <a16:creationId xmlns:a16="http://schemas.microsoft.com/office/drawing/2014/main" id="{BBBCE26C-D1F2-4EA3-B6C2-32917B0A8FEE}"/>
              </a:ext>
            </a:extLst>
          </p:cNvPr>
          <p:cNvSpPr txBox="1"/>
          <p:nvPr userDrawn="1"/>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2" name="Text Placeholder 6">
            <a:extLst>
              <a:ext uri="{FF2B5EF4-FFF2-40B4-BE49-F238E27FC236}">
                <a16:creationId xmlns:a16="http://schemas.microsoft.com/office/drawing/2014/main" id="{B32E9DD9-1406-4F6A-B60B-52D741FDACFE}"/>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pic>
        <p:nvPicPr>
          <p:cNvPr id="13" name="Picture 12" descr="Logo&#10;&#10;Description automatically generated">
            <a:extLst>
              <a:ext uri="{FF2B5EF4-FFF2-40B4-BE49-F238E27FC236}">
                <a16:creationId xmlns:a16="http://schemas.microsoft.com/office/drawing/2014/main" id="{E8B70638-ADF7-44AC-A25D-C77B64495C5F}"/>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4" name="Slide Number"/>
          <p:cNvSpPr txBox="1">
            <a:spLocks noGrp="1"/>
          </p:cNvSpPr>
          <p:nvPr>
            <p:ph type="sldNum" sz="quarter" idx="2"/>
          </p:nvPr>
        </p:nvSpPr>
        <p:spPr>
          <a:xfrm>
            <a:off x="11774319" y="6310295"/>
            <a:ext cx="417681" cy="320041"/>
          </a:xfrm>
          <a:prstGeom prst="rect">
            <a:avLst/>
          </a:prstGeom>
        </p:spPr>
        <p:txBody>
          <a:bodyPr/>
          <a:lstStyle>
            <a:lvl1pPr algn="r">
              <a:defRPr sz="1100">
                <a:solidFill>
                  <a:schemeClr val="tx2">
                    <a:lumMod val="50000"/>
                  </a:schemeClr>
                </a:solidFill>
              </a:defRPr>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721061141"/>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jpe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theme" Target="../theme/theme2.xml"/><Relationship Id="rId5" Type="http://schemas.openxmlformats.org/officeDocument/2006/relationships/slideLayout" Target="../slideLayouts/slideLayout21.xml"/><Relationship Id="rId4"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18" Type="http://schemas.openxmlformats.org/officeDocument/2006/relationships/slideLayout" Target="../slideLayouts/slideLayout39.xml"/><Relationship Id="rId26" Type="http://schemas.openxmlformats.org/officeDocument/2006/relationships/image" Target="../media/image20.png"/><Relationship Id="rId3" Type="http://schemas.openxmlformats.org/officeDocument/2006/relationships/slideLayout" Target="../slideLayouts/slideLayout24.xml"/><Relationship Id="rId21" Type="http://schemas.openxmlformats.org/officeDocument/2006/relationships/slideLayout" Target="../slideLayouts/slideLayout42.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17" Type="http://schemas.openxmlformats.org/officeDocument/2006/relationships/slideLayout" Target="../slideLayouts/slideLayout38.xml"/><Relationship Id="rId25" Type="http://schemas.openxmlformats.org/officeDocument/2006/relationships/image" Target="../media/image19.png"/><Relationship Id="rId2" Type="http://schemas.openxmlformats.org/officeDocument/2006/relationships/slideLayout" Target="../slideLayouts/slideLayout23.xml"/><Relationship Id="rId16" Type="http://schemas.openxmlformats.org/officeDocument/2006/relationships/slideLayout" Target="../slideLayouts/slideLayout37.xml"/><Relationship Id="rId20" Type="http://schemas.openxmlformats.org/officeDocument/2006/relationships/slideLayout" Target="../slideLayouts/slideLayout41.xml"/><Relationship Id="rId29" Type="http://schemas.openxmlformats.org/officeDocument/2006/relationships/image" Target="../media/image21.jpeg"/><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24" Type="http://schemas.openxmlformats.org/officeDocument/2006/relationships/theme" Target="../theme/theme3.xml"/><Relationship Id="rId5" Type="http://schemas.openxmlformats.org/officeDocument/2006/relationships/slideLayout" Target="../slideLayouts/slideLayout26.xml"/><Relationship Id="rId15" Type="http://schemas.openxmlformats.org/officeDocument/2006/relationships/slideLayout" Target="../slideLayouts/slideLayout36.xml"/><Relationship Id="rId23" Type="http://schemas.openxmlformats.org/officeDocument/2006/relationships/slideLayout" Target="../slideLayouts/slideLayout44.xml"/><Relationship Id="rId28" Type="http://schemas.openxmlformats.org/officeDocument/2006/relationships/image" Target="../media/image23.png"/><Relationship Id="rId10" Type="http://schemas.openxmlformats.org/officeDocument/2006/relationships/slideLayout" Target="../slideLayouts/slideLayout31.xml"/><Relationship Id="rId19" Type="http://schemas.openxmlformats.org/officeDocument/2006/relationships/slideLayout" Target="../slideLayouts/slideLayout40.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 Id="rId22" Type="http://schemas.openxmlformats.org/officeDocument/2006/relationships/slideLayout" Target="../slideLayouts/slideLayout43.xml"/><Relationship Id="rId27" Type="http://schemas.openxmlformats.org/officeDocument/2006/relationships/image" Target="../media/image3.png"/></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47.xml"/><Relationship Id="rId7" Type="http://schemas.openxmlformats.org/officeDocument/2006/relationships/theme" Target="../theme/theme4.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5" Type="http://schemas.openxmlformats.org/officeDocument/2006/relationships/slideLayout" Target="../slideLayouts/slideLayout49.xml"/><Relationship Id="rId4" Type="http://schemas.openxmlformats.org/officeDocument/2006/relationships/slideLayout" Target="../slideLayouts/slideLayout4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slideLayout" Target="../slideLayouts/slideLayout63.xml"/><Relationship Id="rId18" Type="http://schemas.openxmlformats.org/officeDocument/2006/relationships/slideLayout" Target="../slideLayouts/slideLayout68.xml"/><Relationship Id="rId3" Type="http://schemas.openxmlformats.org/officeDocument/2006/relationships/slideLayout" Target="../slideLayouts/slideLayout53.xml"/><Relationship Id="rId21" Type="http://schemas.openxmlformats.org/officeDocument/2006/relationships/image" Target="../media/image1.png"/><Relationship Id="rId7" Type="http://schemas.openxmlformats.org/officeDocument/2006/relationships/slideLayout" Target="../slideLayouts/slideLayout57.xml"/><Relationship Id="rId12" Type="http://schemas.openxmlformats.org/officeDocument/2006/relationships/slideLayout" Target="../slideLayouts/slideLayout62.xml"/><Relationship Id="rId17" Type="http://schemas.openxmlformats.org/officeDocument/2006/relationships/slideLayout" Target="../slideLayouts/slideLayout67.xml"/><Relationship Id="rId25" Type="http://schemas.openxmlformats.org/officeDocument/2006/relationships/image" Target="../media/image5.jpeg"/><Relationship Id="rId2" Type="http://schemas.openxmlformats.org/officeDocument/2006/relationships/slideLayout" Target="../slideLayouts/slideLayout52.xml"/><Relationship Id="rId16" Type="http://schemas.openxmlformats.org/officeDocument/2006/relationships/slideLayout" Target="../slideLayouts/slideLayout66.xml"/><Relationship Id="rId20" Type="http://schemas.openxmlformats.org/officeDocument/2006/relationships/theme" Target="../theme/theme5.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24" Type="http://schemas.openxmlformats.org/officeDocument/2006/relationships/image" Target="../media/image4.png"/><Relationship Id="rId5" Type="http://schemas.openxmlformats.org/officeDocument/2006/relationships/slideLayout" Target="../slideLayouts/slideLayout55.xml"/><Relationship Id="rId15" Type="http://schemas.openxmlformats.org/officeDocument/2006/relationships/slideLayout" Target="../slideLayouts/slideLayout65.xml"/><Relationship Id="rId23" Type="http://schemas.openxmlformats.org/officeDocument/2006/relationships/image" Target="../media/image3.png"/><Relationship Id="rId10" Type="http://schemas.openxmlformats.org/officeDocument/2006/relationships/slideLayout" Target="../slideLayouts/slideLayout60.xml"/><Relationship Id="rId19" Type="http://schemas.openxmlformats.org/officeDocument/2006/relationships/slideLayout" Target="../slideLayouts/slideLayout69.xml"/><Relationship Id="rId4" Type="http://schemas.openxmlformats.org/officeDocument/2006/relationships/slideLayout" Target="../slideLayouts/slideLayout54.xml"/><Relationship Id="rId9" Type="http://schemas.openxmlformats.org/officeDocument/2006/relationships/slideLayout" Target="../slideLayouts/slideLayout59.xml"/><Relationship Id="rId14" Type="http://schemas.openxmlformats.org/officeDocument/2006/relationships/slideLayout" Target="../slideLayouts/slideLayout64.xml"/><Relationship Id="rId22"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descr="Picture 2"/>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3" name="Picture 2" descr="Picture 2"/>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4" name="Picture 4" descr="Picture 4"/>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sp>
        <p:nvSpPr>
          <p:cNvPr id="6" name="Google Shape;308;p8"/>
          <p:cNvSpPr/>
          <p:nvPr/>
        </p:nvSpPr>
        <p:spPr>
          <a:xfrm>
            <a:off x="0" y="0"/>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7" name="Picture 9" descr="Picture 9"/>
          <p:cNvPicPr>
            <a:picLocks noChangeAspect="1"/>
          </p:cNvPicPr>
          <p:nvPr/>
        </p:nvPicPr>
        <p:blipFill>
          <a:blip r:embed="rId20" cstate="screen">
            <a:extLst>
              <a:ext uri="{28A0092B-C50C-407E-A947-70E740481C1C}">
                <a14:useLocalDpi xmlns:a14="http://schemas.microsoft.com/office/drawing/2010/main"/>
              </a:ext>
            </a:extLst>
          </a:blip>
          <a:stretch>
            <a:fillRect/>
          </a:stretch>
        </p:blipFill>
        <p:spPr>
          <a:xfrm>
            <a:off x="-9625" y="-76485"/>
            <a:ext cx="12223381" cy="5582136"/>
          </a:xfrm>
          <a:prstGeom prst="rect">
            <a:avLst/>
          </a:prstGeom>
          <a:ln w="12700">
            <a:miter lim="400000"/>
          </a:ln>
        </p:spPr>
      </p:pic>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9" name="TextBox 5"/>
          <p:cNvSpPr txBox="1"/>
          <p:nvPr/>
        </p:nvSpPr>
        <p:spPr>
          <a:xfrm>
            <a:off x="4400182" y="2325453"/>
            <a:ext cx="3721503" cy="789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t>Thank you</a:t>
            </a:r>
          </a:p>
        </p:txBody>
      </p:sp>
      <p:pic>
        <p:nvPicPr>
          <p:cNvPr id="10" name="Picture 6" descr="Picture 6"/>
          <p:cNvPicPr>
            <a:picLocks noChangeAspect="1"/>
          </p:cNvPicPr>
          <p:nvPr/>
        </p:nvPicPr>
        <p:blipFill>
          <a:blip r:embed="rId21" cstate="screen">
            <a:extLst>
              <a:ext uri="{28A0092B-C50C-407E-A947-70E740481C1C}">
                <a14:useLocalDpi xmlns:a14="http://schemas.microsoft.com/office/drawing/2010/main"/>
              </a:ext>
            </a:extLst>
          </a:blip>
          <a:stretch>
            <a:fillRect/>
          </a:stretch>
        </p:blipFill>
        <p:spPr>
          <a:xfrm>
            <a:off x="11358371" y="138176"/>
            <a:ext cx="685801" cy="711201"/>
          </a:xfrm>
          <a:prstGeom prst="rect">
            <a:avLst/>
          </a:prstGeom>
          <a:ln w="12700">
            <a:miter lim="400000"/>
          </a:ln>
        </p:spPr>
      </p:pic>
      <p:sp>
        <p:nvSpPr>
          <p:cNvPr id="11" name="TextBox 7"/>
          <p:cNvSpPr txBox="1"/>
          <p:nvPr/>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2" name="Text Placeholder 6"/>
          <p:cNvSpPr txBox="1"/>
          <p:nvPr/>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8</a:t>
            </a:r>
            <a:endParaRPr/>
          </a:p>
        </p:txBody>
      </p:sp>
      <p:sp>
        <p:nvSpPr>
          <p:cNvPr id="13"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nchor="ctr">
            <a:normAutofit/>
          </a:bodyPr>
          <a:lstStyle/>
          <a:p>
            <a:r>
              <a:t>Title Text</a:t>
            </a:r>
          </a:p>
        </p:txBody>
      </p:sp>
      <p:sp>
        <p:nvSpPr>
          <p:cNvPr id="14"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pic>
        <p:nvPicPr>
          <p:cNvPr id="15" name="Picture 14" descr="Logo&#10;&#10;Description automatically generated">
            <a:extLst>
              <a:ext uri="{FF2B5EF4-FFF2-40B4-BE49-F238E27FC236}">
                <a16:creationId xmlns:a16="http://schemas.microsoft.com/office/drawing/2014/main" id="{6E6B376F-375F-4E48-8677-0A94968B2E74}"/>
              </a:ext>
            </a:extLst>
          </p:cNvPr>
          <p:cNvPicPr>
            <a:picLocks noChangeAspect="1"/>
          </p:cNvPicPr>
          <p:nvPr userDrawn="1"/>
        </p:nvPicPr>
        <p:blipFill>
          <a:blip r:embed="rId22"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Tree>
  </p:cSld>
  <p:clrMap bg1="lt1" tx1="dk1" bg2="lt2" tx2="dk2" accent1="accent1" accent2="accent2" accent3="accent3" accent4="accent4" accent5="accent5" accent6="accent6" hlink="hlink" folHlink="folHlink"/>
  <p:sldLayoutIdLst>
    <p:sldLayoutId id="2147483683" r:id="rId1"/>
    <p:sldLayoutId id="2147483684" r:id="rId2"/>
    <p:sldLayoutId id="2147483686" r:id="rId3"/>
    <p:sldLayoutId id="2147483687" r:id="rId4"/>
    <p:sldLayoutId id="2147483691" r:id="rId5"/>
    <p:sldLayoutId id="2147483660" r:id="rId6"/>
    <p:sldLayoutId id="2147483662" r:id="rId7"/>
    <p:sldLayoutId id="2147483719" r:id="rId8"/>
    <p:sldLayoutId id="2147483774" r:id="rId9"/>
    <p:sldLayoutId id="2147483667" r:id="rId10"/>
    <p:sldLayoutId id="2147483668" r:id="rId11"/>
    <p:sldLayoutId id="2147483669" r:id="rId12"/>
    <p:sldLayoutId id="2147483670" r:id="rId13"/>
    <p:sldLayoutId id="2147483671" r:id="rId14"/>
    <p:sldLayoutId id="2147483672" r:id="rId15"/>
    <p:sldLayoutId id="2147483926" r:id="rId16"/>
  </p:sldLayoutIdLst>
  <p:transition spd="med"/>
  <p:hf hdr="0" ftr="0" dt="0"/>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1027" name="Text Placeholder 2"/>
          <p:cNvSpPr>
            <a:spLocks noGrp="1"/>
          </p:cNvSpPr>
          <p:nvPr>
            <p:ph type="body" idx="1"/>
          </p:nvPr>
        </p:nvSpPr>
        <p:spPr bwMode="auto">
          <a:xfrm>
            <a:off x="838200" y="1826684"/>
            <a:ext cx="10515600" cy="4349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 name="Slide Number"/>
          <p:cNvSpPr txBox="1">
            <a:spLocks noGrp="1"/>
          </p:cNvSpPr>
          <p:nvPr>
            <p:ph type="sldNum" sz="quarter" idx="4"/>
          </p:nvPr>
        </p:nvSpPr>
        <p:spPr>
          <a:xfrm>
            <a:off x="11761694" y="637104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1511734352"/>
      </p:ext>
    </p:extLst>
  </p:cSld>
  <p:clrMap bg1="lt1" tx1="dk1" bg2="lt2" tx2="dk2" accent1="accent1" accent2="accent2" accent3="accent3" accent4="accent4" accent5="accent5" accent6="accent6" hlink="hlink" folHlink="folHlink"/>
  <p:sldLayoutIdLst>
    <p:sldLayoutId id="2147483875" r:id="rId1"/>
    <p:sldLayoutId id="2147483876" r:id="rId2"/>
    <p:sldLayoutId id="2147483877" r:id="rId3"/>
    <p:sldLayoutId id="2147483878" r:id="rId4"/>
    <p:sldLayoutId id="2147483879" r:id="rId5"/>
  </p:sldLayoutIdLst>
  <p:transition>
    <p:fade/>
  </p:transition>
  <p:hf hdr="0" ftr="0" dt="0"/>
  <p:txStyles>
    <p:titleStyle>
      <a:lvl1pPr algn="ctr" rtl="0" eaLnBrk="1" fontAlgn="base" hangingPunct="1">
        <a:spcBef>
          <a:spcPct val="0"/>
        </a:spcBef>
        <a:spcAft>
          <a:spcPct val="0"/>
        </a:spcAft>
        <a:defRPr sz="5867" kern="1200">
          <a:solidFill>
            <a:schemeClr val="tx1"/>
          </a:solidFill>
          <a:latin typeface="+mj-lt"/>
          <a:ea typeface="+mj-ea"/>
          <a:cs typeface="+mj-cs"/>
        </a:defRPr>
      </a:lvl1pPr>
      <a:lvl2pPr algn="ctr" rtl="0" eaLnBrk="1" fontAlgn="base" hangingPunct="1">
        <a:spcBef>
          <a:spcPct val="0"/>
        </a:spcBef>
        <a:spcAft>
          <a:spcPct val="0"/>
        </a:spcAft>
        <a:defRPr sz="5867">
          <a:solidFill>
            <a:schemeClr val="tx1"/>
          </a:solidFill>
          <a:latin typeface="Myriad Web Pro" panose="020B0503030403020204" pitchFamily="34" charset="0"/>
        </a:defRPr>
      </a:lvl2pPr>
      <a:lvl3pPr algn="ctr" rtl="0" eaLnBrk="1" fontAlgn="base" hangingPunct="1">
        <a:spcBef>
          <a:spcPct val="0"/>
        </a:spcBef>
        <a:spcAft>
          <a:spcPct val="0"/>
        </a:spcAft>
        <a:defRPr sz="5867">
          <a:solidFill>
            <a:schemeClr val="tx1"/>
          </a:solidFill>
          <a:latin typeface="Myriad Web Pro" panose="020B0503030403020204" pitchFamily="34" charset="0"/>
        </a:defRPr>
      </a:lvl3pPr>
      <a:lvl4pPr algn="ctr" rtl="0" eaLnBrk="1" fontAlgn="base" hangingPunct="1">
        <a:spcBef>
          <a:spcPct val="0"/>
        </a:spcBef>
        <a:spcAft>
          <a:spcPct val="0"/>
        </a:spcAft>
        <a:defRPr sz="5867">
          <a:solidFill>
            <a:schemeClr val="tx1"/>
          </a:solidFill>
          <a:latin typeface="Myriad Web Pro" panose="020B0503030403020204" pitchFamily="34" charset="0"/>
        </a:defRPr>
      </a:lvl4pPr>
      <a:lvl5pPr algn="ctr" rtl="0" eaLnBrk="1" fontAlgn="base" hangingPunct="1">
        <a:spcBef>
          <a:spcPct val="0"/>
        </a:spcBef>
        <a:spcAft>
          <a:spcPct val="0"/>
        </a:spcAft>
        <a:defRPr sz="5867">
          <a:solidFill>
            <a:schemeClr val="tx1"/>
          </a:solidFill>
          <a:latin typeface="Myriad Web Pro" panose="020B0503030403020204" pitchFamily="34" charset="0"/>
        </a:defRPr>
      </a:lvl5pPr>
      <a:lvl6pPr marL="609585" algn="ctr" rtl="0" eaLnBrk="1" fontAlgn="base" hangingPunct="1">
        <a:spcBef>
          <a:spcPct val="0"/>
        </a:spcBef>
        <a:spcAft>
          <a:spcPct val="0"/>
        </a:spcAft>
        <a:defRPr sz="5867">
          <a:solidFill>
            <a:schemeClr val="tx1"/>
          </a:solidFill>
          <a:latin typeface="Myriad Web Pro" panose="020B0503030403020204" pitchFamily="34" charset="0"/>
        </a:defRPr>
      </a:lvl6pPr>
      <a:lvl7pPr marL="1219170" algn="ctr" rtl="0" eaLnBrk="1" fontAlgn="base" hangingPunct="1">
        <a:spcBef>
          <a:spcPct val="0"/>
        </a:spcBef>
        <a:spcAft>
          <a:spcPct val="0"/>
        </a:spcAft>
        <a:defRPr sz="5867">
          <a:solidFill>
            <a:schemeClr val="tx1"/>
          </a:solidFill>
          <a:latin typeface="Myriad Web Pro" panose="020B0503030403020204" pitchFamily="34" charset="0"/>
        </a:defRPr>
      </a:lvl7pPr>
      <a:lvl8pPr marL="1828754" algn="ctr" rtl="0" eaLnBrk="1" fontAlgn="base" hangingPunct="1">
        <a:spcBef>
          <a:spcPct val="0"/>
        </a:spcBef>
        <a:spcAft>
          <a:spcPct val="0"/>
        </a:spcAft>
        <a:defRPr sz="5867">
          <a:solidFill>
            <a:schemeClr val="tx1"/>
          </a:solidFill>
          <a:latin typeface="Myriad Web Pro" panose="020B0503030403020204" pitchFamily="34" charset="0"/>
        </a:defRPr>
      </a:lvl8pPr>
      <a:lvl9pPr marL="2438339" algn="ctr" rtl="0" eaLnBrk="1" fontAlgn="base" hangingPunct="1">
        <a:spcBef>
          <a:spcPct val="0"/>
        </a:spcBef>
        <a:spcAft>
          <a:spcPct val="0"/>
        </a:spcAft>
        <a:defRPr sz="5867">
          <a:solidFill>
            <a:schemeClr val="tx1"/>
          </a:solidFill>
          <a:latin typeface="Myriad Web Pro" panose="020B0503030403020204" pitchFamily="34" charset="0"/>
        </a:defRPr>
      </a:lvl9pPr>
    </p:titleStyle>
    <p:bodyStyle>
      <a:lvl1pPr marL="457189" indent="-457189" algn="l" rtl="0" eaLnBrk="1" fontAlgn="base" hangingPunct="1">
        <a:spcBef>
          <a:spcPct val="20000"/>
        </a:spcBef>
        <a:spcAft>
          <a:spcPct val="0"/>
        </a:spcAft>
        <a:buFont typeface="Arial" panose="020B0604020202020204" pitchFamily="34" charset="0"/>
        <a:buChar char="•"/>
        <a:defRPr sz="4267" kern="1200">
          <a:solidFill>
            <a:srgbClr val="7F7F7F"/>
          </a:solidFill>
          <a:latin typeface="Calibri" panose="020F0502020204030204" pitchFamily="34" charset="0"/>
          <a:ea typeface="+mn-ea"/>
          <a:cs typeface="+mn-cs"/>
        </a:defRPr>
      </a:lvl1pPr>
      <a:lvl2pPr marL="990575" indent="-380990" algn="l" rtl="0" eaLnBrk="1" fontAlgn="base" hangingPunct="1">
        <a:spcBef>
          <a:spcPct val="20000"/>
        </a:spcBef>
        <a:spcAft>
          <a:spcPct val="0"/>
        </a:spcAft>
        <a:buFont typeface="Arial" panose="020B0604020202020204" pitchFamily="34" charset="0"/>
        <a:buChar char="–"/>
        <a:defRPr sz="3733" kern="1200">
          <a:solidFill>
            <a:srgbClr val="7F7F7F"/>
          </a:solidFill>
          <a:latin typeface="Calibri" panose="020F0502020204030204" pitchFamily="34" charset="0"/>
          <a:ea typeface="+mn-ea"/>
          <a:cs typeface="+mn-cs"/>
        </a:defRPr>
      </a:lvl2pPr>
      <a:lvl3pPr marL="1523962" indent="-304792" algn="l" rtl="0" eaLnBrk="1" fontAlgn="base" hangingPunct="1">
        <a:spcBef>
          <a:spcPct val="20000"/>
        </a:spcBef>
        <a:spcAft>
          <a:spcPct val="0"/>
        </a:spcAft>
        <a:buFont typeface="Arial" panose="020B0604020202020204" pitchFamily="34" charset="0"/>
        <a:buChar char="•"/>
        <a:defRPr sz="3200" kern="1200">
          <a:solidFill>
            <a:srgbClr val="7F7F7F"/>
          </a:solidFill>
          <a:latin typeface="Calibri" panose="020F0502020204030204" pitchFamily="34" charset="0"/>
          <a:ea typeface="+mn-ea"/>
          <a:cs typeface="+mn-cs"/>
        </a:defRPr>
      </a:lvl3pPr>
      <a:lvl4pPr marL="2133547" indent="-304792" algn="l" rtl="0" eaLnBrk="1" fontAlgn="base" hangingPunct="1">
        <a:spcBef>
          <a:spcPct val="20000"/>
        </a:spcBef>
        <a:spcAft>
          <a:spcPct val="0"/>
        </a:spcAft>
        <a:buFont typeface="Arial" panose="020B0604020202020204" pitchFamily="34" charset="0"/>
        <a:buChar char="–"/>
        <a:defRPr sz="2667" kern="1200">
          <a:solidFill>
            <a:srgbClr val="7F7F7F"/>
          </a:solidFill>
          <a:latin typeface="Calibri" panose="020F0502020204030204" pitchFamily="34" charset="0"/>
          <a:ea typeface="+mn-ea"/>
          <a:cs typeface="+mn-cs"/>
        </a:defRPr>
      </a:lvl4pPr>
      <a:lvl5pPr marL="2743131" indent="-304792" algn="l" rtl="0" eaLnBrk="1" fontAlgn="base" hangingPunct="1">
        <a:spcBef>
          <a:spcPct val="20000"/>
        </a:spcBef>
        <a:spcAft>
          <a:spcPct val="0"/>
        </a:spcAft>
        <a:buFont typeface="Arial" panose="020B0604020202020204" pitchFamily="34" charset="0"/>
        <a:buChar char="»"/>
        <a:defRPr sz="2667" kern="1200">
          <a:solidFill>
            <a:srgbClr val="7F7F7F"/>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descr="Picture 2"/>
          <p:cNvPicPr>
            <a:picLocks noChangeAspect="1"/>
          </p:cNvPicPr>
          <p:nvPr/>
        </p:nvPicPr>
        <p:blipFill>
          <a:blip r:embed="rId25"/>
          <a:stretch>
            <a:fillRect/>
          </a:stretch>
        </p:blipFill>
        <p:spPr>
          <a:xfrm>
            <a:off x="11189974" y="118168"/>
            <a:ext cx="866715" cy="895041"/>
          </a:xfrm>
          <a:prstGeom prst="rect">
            <a:avLst/>
          </a:prstGeom>
          <a:ln w="12700">
            <a:miter lim="400000"/>
          </a:ln>
        </p:spPr>
      </p:pic>
      <p:pic>
        <p:nvPicPr>
          <p:cNvPr id="3" name="Picture 2" descr="Picture 2"/>
          <p:cNvPicPr>
            <a:picLocks noChangeAspect="1"/>
          </p:cNvPicPr>
          <p:nvPr/>
        </p:nvPicPr>
        <p:blipFill>
          <a:blip r:embed="rId26"/>
          <a:stretch>
            <a:fillRect/>
          </a:stretch>
        </p:blipFill>
        <p:spPr>
          <a:xfrm>
            <a:off x="74342" y="6310302"/>
            <a:ext cx="1548719" cy="474296"/>
          </a:xfrm>
          <a:prstGeom prst="rect">
            <a:avLst/>
          </a:prstGeom>
          <a:ln w="12700">
            <a:miter lim="400000"/>
          </a:ln>
        </p:spPr>
      </p:pic>
      <p:pic>
        <p:nvPicPr>
          <p:cNvPr id="4" name="Picture 4" descr="Picture 4"/>
          <p:cNvPicPr>
            <a:picLocks noChangeAspect="1"/>
          </p:cNvPicPr>
          <p:nvPr/>
        </p:nvPicPr>
        <p:blipFill>
          <a:blip r:embed="rId25"/>
          <a:stretch>
            <a:fillRect/>
          </a:stretch>
        </p:blipFill>
        <p:spPr>
          <a:xfrm>
            <a:off x="11189971" y="118168"/>
            <a:ext cx="866715" cy="895041"/>
          </a:xfrm>
          <a:prstGeom prst="rect">
            <a:avLst/>
          </a:prstGeom>
          <a:ln w="12700">
            <a:miter lim="400000"/>
          </a:ln>
        </p:spPr>
      </p:pic>
      <p:pic>
        <p:nvPicPr>
          <p:cNvPr id="5" name="Picture 2" descr="Picture 2"/>
          <p:cNvPicPr>
            <a:picLocks noChangeAspect="1"/>
          </p:cNvPicPr>
          <p:nvPr/>
        </p:nvPicPr>
        <p:blipFill>
          <a:blip r:embed="rId26"/>
          <a:stretch>
            <a:fillRect/>
          </a:stretch>
        </p:blipFill>
        <p:spPr>
          <a:xfrm>
            <a:off x="74342" y="6310295"/>
            <a:ext cx="1548719" cy="474296"/>
          </a:xfrm>
          <a:prstGeom prst="rect">
            <a:avLst/>
          </a:prstGeom>
          <a:ln w="12700">
            <a:miter lim="400000"/>
          </a:ln>
        </p:spPr>
      </p:pic>
      <p:sp>
        <p:nvSpPr>
          <p:cNvPr id="6" name="Google Shape;308;p8"/>
          <p:cNvSpPr/>
          <p:nvPr/>
        </p:nvSpPr>
        <p:spPr>
          <a:xfrm>
            <a:off x="0" y="0"/>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7" name="Picture 9" descr="Picture 9"/>
          <p:cNvPicPr>
            <a:picLocks noChangeAspect="1"/>
          </p:cNvPicPr>
          <p:nvPr/>
        </p:nvPicPr>
        <p:blipFill>
          <a:blip r:embed="rId27"/>
          <a:stretch>
            <a:fillRect/>
          </a:stretch>
        </p:blipFill>
        <p:spPr>
          <a:xfrm>
            <a:off x="-9625" y="-76485"/>
            <a:ext cx="12223381" cy="5582136"/>
          </a:xfrm>
          <a:prstGeom prst="rect">
            <a:avLst/>
          </a:prstGeom>
          <a:ln w="12700">
            <a:miter lim="400000"/>
          </a:ln>
        </p:spPr>
      </p:pic>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9" name="TextBox 5"/>
          <p:cNvSpPr txBox="1"/>
          <p:nvPr/>
        </p:nvSpPr>
        <p:spPr>
          <a:xfrm>
            <a:off x="4400182" y="2325453"/>
            <a:ext cx="3721503" cy="789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t>Thank you</a:t>
            </a:r>
          </a:p>
        </p:txBody>
      </p:sp>
      <p:pic>
        <p:nvPicPr>
          <p:cNvPr id="10" name="Picture 6" descr="Picture 6"/>
          <p:cNvPicPr>
            <a:picLocks noChangeAspect="1"/>
          </p:cNvPicPr>
          <p:nvPr/>
        </p:nvPicPr>
        <p:blipFill>
          <a:blip r:embed="rId28"/>
          <a:stretch>
            <a:fillRect/>
          </a:stretch>
        </p:blipFill>
        <p:spPr>
          <a:xfrm>
            <a:off x="11358371" y="138176"/>
            <a:ext cx="685801" cy="711201"/>
          </a:xfrm>
          <a:prstGeom prst="rect">
            <a:avLst/>
          </a:prstGeom>
          <a:ln w="12700">
            <a:miter lim="400000"/>
          </a:ln>
        </p:spPr>
      </p:pic>
      <p:sp>
        <p:nvSpPr>
          <p:cNvPr id="11" name="TextBox 7"/>
          <p:cNvSpPr txBox="1"/>
          <p:nvPr/>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2" name="Text Placeholder 6"/>
          <p:cNvSpPr txBox="1"/>
          <p:nvPr/>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9</a:t>
            </a:r>
            <a:endParaRPr/>
          </a:p>
        </p:txBody>
      </p:sp>
      <p:sp>
        <p:nvSpPr>
          <p:cNvPr id="13"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nchor="ctr">
            <a:normAutofit/>
          </a:bodyPr>
          <a:lstStyle/>
          <a:p>
            <a:r>
              <a:t>Title Text</a:t>
            </a:r>
          </a:p>
        </p:txBody>
      </p:sp>
      <p:sp>
        <p:nvSpPr>
          <p:cNvPr id="14"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pic>
        <p:nvPicPr>
          <p:cNvPr id="15" name="Picture 14" descr="Logo&#10;&#10;Description automatically generated">
            <a:extLst>
              <a:ext uri="{FF2B5EF4-FFF2-40B4-BE49-F238E27FC236}">
                <a16:creationId xmlns:a16="http://schemas.microsoft.com/office/drawing/2014/main" id="{3E3FBBD7-7D5A-410A-A80C-B99F9F9A52F1}"/>
              </a:ext>
            </a:extLst>
          </p:cNvPr>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1937442" y="6329032"/>
            <a:ext cx="655260" cy="476553"/>
          </a:xfrm>
          <a:prstGeom prst="rect">
            <a:avLst/>
          </a:prstGeom>
        </p:spPr>
      </p:pic>
      <p:sp>
        <p:nvSpPr>
          <p:cNvPr id="16" name="Slide Number"/>
          <p:cNvSpPr txBox="1">
            <a:spLocks noGrp="1"/>
          </p:cNvSpPr>
          <p:nvPr>
            <p:ph type="sldNum" sz="quarter" idx="4"/>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cSld>
  <p:clrMap bg1="lt1" tx1="dk1" bg2="lt2" tx2="dk2" accent1="accent1" accent2="accent2" accent3="accent3" accent4="accent4" accent5="accent5" accent6="accent6" hlink="hlink" folHlink="folHlink"/>
  <p:sldLayoutIdLst>
    <p:sldLayoutId id="2147483882" r:id="rId1"/>
    <p:sldLayoutId id="2147483883" r:id="rId2"/>
    <p:sldLayoutId id="2147483884" r:id="rId3"/>
    <p:sldLayoutId id="2147483885" r:id="rId4"/>
    <p:sldLayoutId id="2147483688" r:id="rId5"/>
    <p:sldLayoutId id="2147483886" r:id="rId6"/>
    <p:sldLayoutId id="2147483887" r:id="rId7"/>
    <p:sldLayoutId id="2147483888" r:id="rId8"/>
    <p:sldLayoutId id="2147483889" r:id="rId9"/>
    <p:sldLayoutId id="2147483693" r:id="rId10"/>
    <p:sldLayoutId id="2147483890" r:id="rId11"/>
    <p:sldLayoutId id="2147483891" r:id="rId12"/>
    <p:sldLayoutId id="2147483892" r:id="rId13"/>
    <p:sldLayoutId id="2147483663" r:id="rId14"/>
    <p:sldLayoutId id="2147483664" r:id="rId15"/>
    <p:sldLayoutId id="2147483776" r:id="rId16"/>
    <p:sldLayoutId id="2147483775" r:id="rId17"/>
    <p:sldLayoutId id="2147483893" r:id="rId18"/>
    <p:sldLayoutId id="2147483894" r:id="rId19"/>
    <p:sldLayoutId id="2147483895" r:id="rId20"/>
    <p:sldLayoutId id="2147483896" r:id="rId21"/>
    <p:sldLayoutId id="2147483897" r:id="rId22"/>
    <p:sldLayoutId id="2147483898" r:id="rId23"/>
  </p:sldLayoutIdLst>
  <p:transition spd="med"/>
  <p:hf hdr="0" ftr="0" dt="0"/>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1027" name="Text Placeholder 2"/>
          <p:cNvSpPr>
            <a:spLocks noGrp="1"/>
          </p:cNvSpPr>
          <p:nvPr>
            <p:ph type="body" idx="1"/>
          </p:nvPr>
        </p:nvSpPr>
        <p:spPr bwMode="auto">
          <a:xfrm>
            <a:off x="838200" y="1826684"/>
            <a:ext cx="10515600" cy="4349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Tree>
    <p:extLst>
      <p:ext uri="{BB962C8B-B14F-4D97-AF65-F5344CB8AC3E}">
        <p14:creationId xmlns:p14="http://schemas.microsoft.com/office/powerpoint/2010/main" val="1431838351"/>
      </p:ext>
    </p:extLst>
  </p:cSld>
  <p:clrMap bg1="lt1" tx1="dk1" bg2="lt2" tx2="dk2" accent1="accent1" accent2="accent2" accent3="accent3" accent4="accent4" accent5="accent5" accent6="accent6" hlink="hlink" folHlink="folHlink"/>
  <p:sldLayoutIdLst>
    <p:sldLayoutId id="2147483900" r:id="rId1"/>
    <p:sldLayoutId id="2147483901" r:id="rId2"/>
    <p:sldLayoutId id="2147483902" r:id="rId3"/>
    <p:sldLayoutId id="2147483903" r:id="rId4"/>
    <p:sldLayoutId id="2147483904" r:id="rId5"/>
    <p:sldLayoutId id="2147483905" r:id="rId6"/>
  </p:sldLayoutIdLst>
  <p:transition>
    <p:fade/>
  </p:transition>
  <p:hf hdr="0" ftr="0" dt="0"/>
  <p:txStyles>
    <p:titleStyle>
      <a:lvl1pPr algn="ctr" rtl="0" eaLnBrk="1" fontAlgn="base" hangingPunct="1">
        <a:spcBef>
          <a:spcPct val="0"/>
        </a:spcBef>
        <a:spcAft>
          <a:spcPct val="0"/>
        </a:spcAft>
        <a:defRPr sz="5867" kern="1200">
          <a:solidFill>
            <a:schemeClr val="tx1"/>
          </a:solidFill>
          <a:latin typeface="+mj-lt"/>
          <a:ea typeface="+mj-ea"/>
          <a:cs typeface="+mj-cs"/>
        </a:defRPr>
      </a:lvl1pPr>
      <a:lvl2pPr algn="ctr" rtl="0" eaLnBrk="1" fontAlgn="base" hangingPunct="1">
        <a:spcBef>
          <a:spcPct val="0"/>
        </a:spcBef>
        <a:spcAft>
          <a:spcPct val="0"/>
        </a:spcAft>
        <a:defRPr sz="5867">
          <a:solidFill>
            <a:schemeClr val="tx1"/>
          </a:solidFill>
          <a:latin typeface="Myriad Web Pro" panose="020B0503030403020204" pitchFamily="34" charset="0"/>
        </a:defRPr>
      </a:lvl2pPr>
      <a:lvl3pPr algn="ctr" rtl="0" eaLnBrk="1" fontAlgn="base" hangingPunct="1">
        <a:spcBef>
          <a:spcPct val="0"/>
        </a:spcBef>
        <a:spcAft>
          <a:spcPct val="0"/>
        </a:spcAft>
        <a:defRPr sz="5867">
          <a:solidFill>
            <a:schemeClr val="tx1"/>
          </a:solidFill>
          <a:latin typeface="Myriad Web Pro" panose="020B0503030403020204" pitchFamily="34" charset="0"/>
        </a:defRPr>
      </a:lvl3pPr>
      <a:lvl4pPr algn="ctr" rtl="0" eaLnBrk="1" fontAlgn="base" hangingPunct="1">
        <a:spcBef>
          <a:spcPct val="0"/>
        </a:spcBef>
        <a:spcAft>
          <a:spcPct val="0"/>
        </a:spcAft>
        <a:defRPr sz="5867">
          <a:solidFill>
            <a:schemeClr val="tx1"/>
          </a:solidFill>
          <a:latin typeface="Myriad Web Pro" panose="020B0503030403020204" pitchFamily="34" charset="0"/>
        </a:defRPr>
      </a:lvl4pPr>
      <a:lvl5pPr algn="ctr" rtl="0" eaLnBrk="1" fontAlgn="base" hangingPunct="1">
        <a:spcBef>
          <a:spcPct val="0"/>
        </a:spcBef>
        <a:spcAft>
          <a:spcPct val="0"/>
        </a:spcAft>
        <a:defRPr sz="5867">
          <a:solidFill>
            <a:schemeClr val="tx1"/>
          </a:solidFill>
          <a:latin typeface="Myriad Web Pro" panose="020B0503030403020204" pitchFamily="34" charset="0"/>
        </a:defRPr>
      </a:lvl5pPr>
      <a:lvl6pPr marL="609585" algn="ctr" rtl="0" eaLnBrk="1" fontAlgn="base" hangingPunct="1">
        <a:spcBef>
          <a:spcPct val="0"/>
        </a:spcBef>
        <a:spcAft>
          <a:spcPct val="0"/>
        </a:spcAft>
        <a:defRPr sz="5867">
          <a:solidFill>
            <a:schemeClr val="tx1"/>
          </a:solidFill>
          <a:latin typeface="Myriad Web Pro" panose="020B0503030403020204" pitchFamily="34" charset="0"/>
        </a:defRPr>
      </a:lvl6pPr>
      <a:lvl7pPr marL="1219170" algn="ctr" rtl="0" eaLnBrk="1" fontAlgn="base" hangingPunct="1">
        <a:spcBef>
          <a:spcPct val="0"/>
        </a:spcBef>
        <a:spcAft>
          <a:spcPct val="0"/>
        </a:spcAft>
        <a:defRPr sz="5867">
          <a:solidFill>
            <a:schemeClr val="tx1"/>
          </a:solidFill>
          <a:latin typeface="Myriad Web Pro" panose="020B0503030403020204" pitchFamily="34" charset="0"/>
        </a:defRPr>
      </a:lvl7pPr>
      <a:lvl8pPr marL="1828754" algn="ctr" rtl="0" eaLnBrk="1" fontAlgn="base" hangingPunct="1">
        <a:spcBef>
          <a:spcPct val="0"/>
        </a:spcBef>
        <a:spcAft>
          <a:spcPct val="0"/>
        </a:spcAft>
        <a:defRPr sz="5867">
          <a:solidFill>
            <a:schemeClr val="tx1"/>
          </a:solidFill>
          <a:latin typeface="Myriad Web Pro" panose="020B0503030403020204" pitchFamily="34" charset="0"/>
        </a:defRPr>
      </a:lvl8pPr>
      <a:lvl9pPr marL="2438339" algn="ctr" rtl="0" eaLnBrk="1" fontAlgn="base" hangingPunct="1">
        <a:spcBef>
          <a:spcPct val="0"/>
        </a:spcBef>
        <a:spcAft>
          <a:spcPct val="0"/>
        </a:spcAft>
        <a:defRPr sz="5867">
          <a:solidFill>
            <a:schemeClr val="tx1"/>
          </a:solidFill>
          <a:latin typeface="Myriad Web Pro" panose="020B0503030403020204" pitchFamily="34" charset="0"/>
        </a:defRPr>
      </a:lvl9pPr>
    </p:titleStyle>
    <p:bodyStyle>
      <a:lvl1pPr marL="457189" indent="-457189" algn="l" rtl="0" eaLnBrk="1" fontAlgn="base" hangingPunct="1">
        <a:spcBef>
          <a:spcPct val="20000"/>
        </a:spcBef>
        <a:spcAft>
          <a:spcPct val="0"/>
        </a:spcAft>
        <a:buFont typeface="Arial" panose="020B0604020202020204" pitchFamily="34" charset="0"/>
        <a:buChar char="•"/>
        <a:defRPr sz="4267" kern="1200">
          <a:solidFill>
            <a:srgbClr val="7F7F7F"/>
          </a:solidFill>
          <a:latin typeface="Calibri" panose="020F0502020204030204" pitchFamily="34" charset="0"/>
          <a:ea typeface="+mn-ea"/>
          <a:cs typeface="+mn-cs"/>
        </a:defRPr>
      </a:lvl1pPr>
      <a:lvl2pPr marL="990575" indent="-380990" algn="l" rtl="0" eaLnBrk="1" fontAlgn="base" hangingPunct="1">
        <a:spcBef>
          <a:spcPct val="20000"/>
        </a:spcBef>
        <a:spcAft>
          <a:spcPct val="0"/>
        </a:spcAft>
        <a:buFont typeface="Arial" panose="020B0604020202020204" pitchFamily="34" charset="0"/>
        <a:buChar char="–"/>
        <a:defRPr sz="3733" kern="1200">
          <a:solidFill>
            <a:srgbClr val="7F7F7F"/>
          </a:solidFill>
          <a:latin typeface="Calibri" panose="020F0502020204030204" pitchFamily="34" charset="0"/>
          <a:ea typeface="+mn-ea"/>
          <a:cs typeface="+mn-cs"/>
        </a:defRPr>
      </a:lvl2pPr>
      <a:lvl3pPr marL="1523962" indent="-304792" algn="l" rtl="0" eaLnBrk="1" fontAlgn="base" hangingPunct="1">
        <a:spcBef>
          <a:spcPct val="20000"/>
        </a:spcBef>
        <a:spcAft>
          <a:spcPct val="0"/>
        </a:spcAft>
        <a:buFont typeface="Arial" panose="020B0604020202020204" pitchFamily="34" charset="0"/>
        <a:buChar char="•"/>
        <a:defRPr sz="3200" kern="1200">
          <a:solidFill>
            <a:srgbClr val="7F7F7F"/>
          </a:solidFill>
          <a:latin typeface="Calibri" panose="020F0502020204030204" pitchFamily="34" charset="0"/>
          <a:ea typeface="+mn-ea"/>
          <a:cs typeface="+mn-cs"/>
        </a:defRPr>
      </a:lvl3pPr>
      <a:lvl4pPr marL="2133547" indent="-304792" algn="l" rtl="0" eaLnBrk="1" fontAlgn="base" hangingPunct="1">
        <a:spcBef>
          <a:spcPct val="20000"/>
        </a:spcBef>
        <a:spcAft>
          <a:spcPct val="0"/>
        </a:spcAft>
        <a:buFont typeface="Arial" panose="020B0604020202020204" pitchFamily="34" charset="0"/>
        <a:buChar char="–"/>
        <a:defRPr sz="2667" kern="1200">
          <a:solidFill>
            <a:srgbClr val="7F7F7F"/>
          </a:solidFill>
          <a:latin typeface="Calibri" panose="020F0502020204030204" pitchFamily="34" charset="0"/>
          <a:ea typeface="+mn-ea"/>
          <a:cs typeface="+mn-cs"/>
        </a:defRPr>
      </a:lvl4pPr>
      <a:lvl5pPr marL="2743131" indent="-304792" algn="l" rtl="0" eaLnBrk="1" fontAlgn="base" hangingPunct="1">
        <a:spcBef>
          <a:spcPct val="20000"/>
        </a:spcBef>
        <a:spcAft>
          <a:spcPct val="0"/>
        </a:spcAft>
        <a:buFont typeface="Arial" panose="020B0604020202020204" pitchFamily="34" charset="0"/>
        <a:buChar char="»"/>
        <a:defRPr sz="2667" kern="1200">
          <a:solidFill>
            <a:srgbClr val="7F7F7F"/>
          </a:solidFill>
          <a:latin typeface="Calibri" panose="020F0502020204030204" pitchFamily="34" charset="0"/>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descr="Picture 2"/>
          <p:cNvPicPr>
            <a:picLocks noChangeAspect="1"/>
          </p:cNvPicPr>
          <p:nvPr/>
        </p:nvPicPr>
        <p:blipFill>
          <a:blip r:embed="rId21" cstate="screen">
            <a:extLst>
              <a:ext uri="{28A0092B-C50C-407E-A947-70E740481C1C}">
                <a14:useLocalDpi xmlns:a14="http://schemas.microsoft.com/office/drawing/2010/main"/>
              </a:ext>
            </a:extLst>
          </a:blip>
          <a:stretch>
            <a:fillRect/>
          </a:stretch>
        </p:blipFill>
        <p:spPr>
          <a:xfrm>
            <a:off x="11189974" y="118168"/>
            <a:ext cx="866715" cy="895041"/>
          </a:xfrm>
          <a:prstGeom prst="rect">
            <a:avLst/>
          </a:prstGeom>
          <a:ln w="12700">
            <a:miter lim="400000"/>
          </a:ln>
        </p:spPr>
      </p:pic>
      <p:pic>
        <p:nvPicPr>
          <p:cNvPr id="3" name="Picture 2" descr="Picture 2"/>
          <p:cNvPicPr>
            <a:picLocks noChangeAspect="1"/>
          </p:cNvPicPr>
          <p:nvPr/>
        </p:nvPicPr>
        <p:blipFill>
          <a:blip r:embed="rId22" cstate="screen">
            <a:extLst>
              <a:ext uri="{28A0092B-C50C-407E-A947-70E740481C1C}">
                <a14:useLocalDpi xmlns:a14="http://schemas.microsoft.com/office/drawing/2010/main"/>
              </a:ext>
            </a:extLst>
          </a:blip>
          <a:stretch>
            <a:fillRect/>
          </a:stretch>
        </p:blipFill>
        <p:spPr>
          <a:xfrm>
            <a:off x="74342" y="6310302"/>
            <a:ext cx="1548719" cy="474296"/>
          </a:xfrm>
          <a:prstGeom prst="rect">
            <a:avLst/>
          </a:prstGeom>
          <a:ln w="12700">
            <a:miter lim="400000"/>
          </a:ln>
        </p:spPr>
      </p:pic>
      <p:pic>
        <p:nvPicPr>
          <p:cNvPr id="4" name="Picture 4" descr="Picture 4"/>
          <p:cNvPicPr>
            <a:picLocks noChangeAspect="1"/>
          </p:cNvPicPr>
          <p:nvPr/>
        </p:nvPicPr>
        <p:blipFill>
          <a:blip r:embed="rId21" cstate="screen">
            <a:extLst>
              <a:ext uri="{28A0092B-C50C-407E-A947-70E740481C1C}">
                <a14:useLocalDpi xmlns:a14="http://schemas.microsoft.com/office/drawing/2010/main"/>
              </a:ext>
            </a:extLst>
          </a:blip>
          <a:stretch>
            <a:fillRect/>
          </a:stretch>
        </p:blipFill>
        <p:spPr>
          <a:xfrm>
            <a:off x="11189971" y="118168"/>
            <a:ext cx="866715" cy="895041"/>
          </a:xfrm>
          <a:prstGeom prst="rect">
            <a:avLst/>
          </a:prstGeom>
          <a:ln w="12700">
            <a:miter lim="400000"/>
          </a:ln>
        </p:spPr>
      </p:pic>
      <p:pic>
        <p:nvPicPr>
          <p:cNvPr id="5" name="Picture 2" descr="Picture 2"/>
          <p:cNvPicPr>
            <a:picLocks noChangeAspect="1"/>
          </p:cNvPicPr>
          <p:nvPr/>
        </p:nvPicPr>
        <p:blipFill>
          <a:blip r:embed="rId22" cstate="screen">
            <a:extLst>
              <a:ext uri="{28A0092B-C50C-407E-A947-70E740481C1C}">
                <a14:useLocalDpi xmlns:a14="http://schemas.microsoft.com/office/drawing/2010/main"/>
              </a:ext>
            </a:extLst>
          </a:blip>
          <a:stretch>
            <a:fillRect/>
          </a:stretch>
        </p:blipFill>
        <p:spPr>
          <a:xfrm>
            <a:off x="74342" y="6310295"/>
            <a:ext cx="1548719" cy="474296"/>
          </a:xfrm>
          <a:prstGeom prst="rect">
            <a:avLst/>
          </a:prstGeom>
          <a:ln w="12700">
            <a:miter lim="400000"/>
          </a:ln>
        </p:spPr>
      </p:pic>
      <p:sp>
        <p:nvSpPr>
          <p:cNvPr id="6" name="Google Shape;308;p8"/>
          <p:cNvSpPr/>
          <p:nvPr/>
        </p:nvSpPr>
        <p:spPr>
          <a:xfrm>
            <a:off x="0" y="0"/>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sz="900">
              <a:latin typeface="Source Sans Pro Regular"/>
              <a:ea typeface="Source Sans Pro Regular"/>
              <a:cs typeface="Source Sans Pro Regular"/>
              <a:sym typeface="Source Sans Pro Regular"/>
            </a:endParaRPr>
          </a:p>
        </p:txBody>
      </p:sp>
      <p:pic>
        <p:nvPicPr>
          <p:cNvPr id="7" name="Picture 9" descr="Picture 9"/>
          <p:cNvPicPr>
            <a:picLocks noChangeAspect="1"/>
          </p:cNvPicPr>
          <p:nvPr/>
        </p:nvPicPr>
        <p:blipFill>
          <a:blip r:embed="rId23" cstate="screen">
            <a:extLst>
              <a:ext uri="{28A0092B-C50C-407E-A947-70E740481C1C}">
                <a14:useLocalDpi xmlns:a14="http://schemas.microsoft.com/office/drawing/2010/main"/>
              </a:ext>
            </a:extLst>
          </a:blip>
          <a:stretch>
            <a:fillRect/>
          </a:stretch>
        </p:blipFill>
        <p:spPr>
          <a:xfrm>
            <a:off x="-15691" y="-120517"/>
            <a:ext cx="12223381" cy="5582136"/>
          </a:xfrm>
          <a:prstGeom prst="rect">
            <a:avLst/>
          </a:prstGeom>
          <a:ln w="12700">
            <a:miter lim="400000"/>
          </a:ln>
        </p:spPr>
      </p:pic>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sz="700">
              <a:solidFill>
                <a:srgbClr val="FFFFFF"/>
              </a:solidFill>
              <a:latin typeface="Source Sans Pro Regular"/>
              <a:ea typeface="Source Sans Pro Regular"/>
              <a:cs typeface="Source Sans Pro Regular"/>
              <a:sym typeface="Source Sans Pro Regular"/>
            </a:endParaRPr>
          </a:p>
        </p:txBody>
      </p:sp>
      <p:sp>
        <p:nvSpPr>
          <p:cNvPr id="9" name="TextBox 5"/>
          <p:cNvSpPr txBox="1"/>
          <p:nvPr/>
        </p:nvSpPr>
        <p:spPr>
          <a:xfrm>
            <a:off x="4400182" y="2325453"/>
            <a:ext cx="3721503" cy="789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t>Thank you</a:t>
            </a:r>
          </a:p>
        </p:txBody>
      </p:sp>
      <p:pic>
        <p:nvPicPr>
          <p:cNvPr id="10" name="Picture 6" descr="Picture 6"/>
          <p:cNvPicPr>
            <a:picLocks noChangeAspect="1"/>
          </p:cNvPicPr>
          <p:nvPr/>
        </p:nvPicPr>
        <p:blipFill>
          <a:blip r:embed="rId24" cstate="screen">
            <a:extLst>
              <a:ext uri="{28A0092B-C50C-407E-A947-70E740481C1C}">
                <a14:useLocalDpi xmlns:a14="http://schemas.microsoft.com/office/drawing/2010/main"/>
              </a:ext>
            </a:extLst>
          </a:blip>
          <a:stretch>
            <a:fillRect/>
          </a:stretch>
        </p:blipFill>
        <p:spPr>
          <a:xfrm>
            <a:off x="11358371" y="138176"/>
            <a:ext cx="685801" cy="711201"/>
          </a:xfrm>
          <a:prstGeom prst="rect">
            <a:avLst/>
          </a:prstGeom>
          <a:ln w="12700">
            <a:miter lim="400000"/>
          </a:ln>
        </p:spPr>
      </p:pic>
      <p:sp>
        <p:nvSpPr>
          <p:cNvPr id="11" name="TextBox 7"/>
          <p:cNvSpPr txBox="1"/>
          <p:nvPr/>
        </p:nvSpPr>
        <p:spPr>
          <a:xfrm>
            <a:off x="8472299" y="6440699"/>
            <a:ext cx="3426202"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nchor="ctr">
            <a:normAutofit/>
          </a:bodyPr>
          <a:lstStyle/>
          <a:p>
            <a:r>
              <a:t>Title Text</a:t>
            </a:r>
          </a:p>
        </p:txBody>
      </p:sp>
      <p:sp>
        <p:nvSpPr>
          <p:cNvPr id="14"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15" name="Text Placeholder 6">
            <a:extLst>
              <a:ext uri="{FF2B5EF4-FFF2-40B4-BE49-F238E27FC236}">
                <a16:creationId xmlns:a16="http://schemas.microsoft.com/office/drawing/2014/main" id="{8EBE519E-09D6-4443-9AE0-7A729C000FA8}"/>
              </a:ext>
            </a:extLst>
          </p:cNvPr>
          <p:cNvSpPr txBox="1"/>
          <p:nvPr userDrawn="1"/>
        </p:nvSpPr>
        <p:spPr>
          <a:xfrm>
            <a:off x="8157918" y="6611807"/>
            <a:ext cx="3740583" cy="21698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sz="900">
                <a:solidFill>
                  <a:srgbClr val="002060"/>
                </a:solidFill>
                <a:latin typeface="Source Sans Pro Regular"/>
                <a:ea typeface="Source Sans Pro Regular"/>
                <a:cs typeface="Source Sans Pro Regular"/>
                <a:sym typeface="Source Sans Pro Regular"/>
              </a:rPr>
              <a:t>Module 9</a:t>
            </a:r>
            <a:endParaRPr sz="900">
              <a:solidFill>
                <a:srgbClr val="002060"/>
              </a:solidFill>
              <a:latin typeface="Source Sans Pro Regular"/>
              <a:ea typeface="Source Sans Pro Regular"/>
              <a:cs typeface="Source Sans Pro Regular"/>
              <a:sym typeface="Source Sans Pro Regular"/>
            </a:endParaRPr>
          </a:p>
        </p:txBody>
      </p:sp>
      <p:pic>
        <p:nvPicPr>
          <p:cNvPr id="16" name="Picture 15" descr="Logo&#10;&#10;Description automatically generated">
            <a:extLst>
              <a:ext uri="{FF2B5EF4-FFF2-40B4-BE49-F238E27FC236}">
                <a16:creationId xmlns:a16="http://schemas.microsoft.com/office/drawing/2014/main" id="{9133AD6F-3046-4A3E-8884-74720F6885E7}"/>
              </a:ext>
            </a:extLst>
          </p:cNvPr>
          <p:cNvPicPr>
            <a:picLocks noChangeAspect="1"/>
          </p:cNvPicPr>
          <p:nvPr userDrawn="1"/>
        </p:nvPicPr>
        <p:blipFill>
          <a:blip r:embed="rId25" cstate="screen">
            <a:extLst>
              <a:ext uri="{28A0092B-C50C-407E-A947-70E740481C1C}">
                <a14:useLocalDpi xmlns:a14="http://schemas.microsoft.com/office/drawing/2010/main"/>
              </a:ext>
            </a:extLst>
          </a:blip>
          <a:stretch>
            <a:fillRect/>
          </a:stretch>
        </p:blipFill>
        <p:spPr>
          <a:xfrm>
            <a:off x="1738390" y="6374659"/>
            <a:ext cx="652157" cy="474296"/>
          </a:xfrm>
          <a:prstGeom prst="rect">
            <a:avLst/>
          </a:prstGeom>
        </p:spPr>
      </p:pic>
      <p:sp>
        <p:nvSpPr>
          <p:cNvPr id="17" name="Slide Number"/>
          <p:cNvSpPr txBox="1">
            <a:spLocks noGrp="1"/>
          </p:cNvSpPr>
          <p:nvPr>
            <p:ph type="sldNum" sz="quarter" idx="4"/>
          </p:nvPr>
        </p:nvSpPr>
        <p:spPr>
          <a:xfrm>
            <a:off x="11761694" y="6351799"/>
            <a:ext cx="417681" cy="320041"/>
          </a:xfrm>
          <a:prstGeom prst="rect">
            <a:avLst/>
          </a:prstGeom>
        </p:spPr>
        <p:txBody>
          <a:bodyPr/>
          <a:lstStyle>
            <a:lvl1pPr algn="r">
              <a:defRPr sz="1100"/>
            </a:lvl1pPr>
          </a:lstStyle>
          <a:p>
            <a:fld id="{86CB4B4D-7CA3-9044-876B-883B54F8677D}" type="slidenum">
              <a:rPr lang="fr-FR" smtClean="0"/>
              <a:pPr/>
              <a:t>‹#›</a:t>
            </a:fld>
            <a:endParaRPr lang="fr-FR"/>
          </a:p>
        </p:txBody>
      </p:sp>
    </p:spTree>
    <p:extLst>
      <p:ext uri="{BB962C8B-B14F-4D97-AF65-F5344CB8AC3E}">
        <p14:creationId xmlns:p14="http://schemas.microsoft.com/office/powerpoint/2010/main" val="79113616"/>
      </p:ext>
    </p:extLst>
  </p:cSld>
  <p:clrMap bg1="lt1" tx1="dk1" bg2="lt2" tx2="dk2" accent1="accent1" accent2="accent2" accent3="accent3" accent4="accent4" accent5="accent5" accent6="accent6" hlink="hlink" folHlink="folHlink"/>
  <p:sldLayoutIdLst>
    <p:sldLayoutId id="2147483907" r:id="rId1"/>
    <p:sldLayoutId id="2147483908" r:id="rId2"/>
    <p:sldLayoutId id="2147483909" r:id="rId3"/>
    <p:sldLayoutId id="2147483910" r:id="rId4"/>
    <p:sldLayoutId id="2147483911" r:id="rId5"/>
    <p:sldLayoutId id="2147483912" r:id="rId6"/>
    <p:sldLayoutId id="2147483913" r:id="rId7"/>
    <p:sldLayoutId id="2147483914" r:id="rId8"/>
    <p:sldLayoutId id="2147483915" r:id="rId9"/>
    <p:sldLayoutId id="2147483916" r:id="rId10"/>
    <p:sldLayoutId id="2147483917" r:id="rId11"/>
    <p:sldLayoutId id="2147483918" r:id="rId12"/>
    <p:sldLayoutId id="2147483919" r:id="rId13"/>
    <p:sldLayoutId id="2147483920" r:id="rId14"/>
    <p:sldLayoutId id="2147483921" r:id="rId15"/>
    <p:sldLayoutId id="2147483922" r:id="rId16"/>
    <p:sldLayoutId id="2147483923" r:id="rId17"/>
    <p:sldLayoutId id="2147483924" r:id="rId18"/>
    <p:sldLayoutId id="2147483925" r:id="rId19"/>
  </p:sldLayoutIdLst>
  <p:transition spd="med"/>
  <p:hf hdr="0" ftr="0" dt="0"/>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30.sv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2.xml"/><Relationship Id="rId1" Type="http://schemas.openxmlformats.org/officeDocument/2006/relationships/slideLayout" Target="../slideLayouts/slideLayout9.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9.xml"/><Relationship Id="rId4" Type="http://schemas.openxmlformats.org/officeDocument/2006/relationships/image" Target="../media/image32.svg"/></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4.xml"/><Relationship Id="rId1" Type="http://schemas.openxmlformats.org/officeDocument/2006/relationships/slideLayout" Target="../slideLayouts/slideLayout9.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5.xml"/><Relationship Id="rId1" Type="http://schemas.openxmlformats.org/officeDocument/2006/relationships/slideLayout" Target="../slideLayouts/slideLayout9.xml"/><Relationship Id="rId4" Type="http://schemas.openxmlformats.org/officeDocument/2006/relationships/image" Target="../media/image42.svg"/></Relationships>
</file>

<file path=ppt/slides/_rels/slide1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6.xml"/><Relationship Id="rId1" Type="http://schemas.openxmlformats.org/officeDocument/2006/relationships/slideLayout" Target="../slideLayouts/slideLayout9.xml"/><Relationship Id="rId4" Type="http://schemas.openxmlformats.org/officeDocument/2006/relationships/image" Target="../media/image42.sv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9.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7.xml"/><Relationship Id="rId1" Type="http://schemas.openxmlformats.org/officeDocument/2006/relationships/slideLayout" Target="../slideLayouts/slideLayout9.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9.xml"/><Relationship Id="rId1" Type="http://schemas.openxmlformats.org/officeDocument/2006/relationships/slideLayout" Target="../slideLayouts/slideLayout9.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21.xml"/><Relationship Id="rId1" Type="http://schemas.openxmlformats.org/officeDocument/2006/relationships/slideLayout" Target="../slideLayouts/slideLayout9.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23.xml"/><Relationship Id="rId1" Type="http://schemas.openxmlformats.org/officeDocument/2006/relationships/slideLayout" Target="../slideLayouts/slideLayout9.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5.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27.xml"/><Relationship Id="rId1" Type="http://schemas.openxmlformats.org/officeDocument/2006/relationships/slideLayout" Target="../slideLayouts/slideLayout38.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3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8.xml"/><Relationship Id="rId1" Type="http://schemas.openxmlformats.org/officeDocument/2006/relationships/slideLayout" Target="../slideLayouts/slideLayout38.xml"/><Relationship Id="rId5" Type="http://schemas.openxmlformats.org/officeDocument/2006/relationships/image" Target="../media/image45.png"/><Relationship Id="rId4" Type="http://schemas.openxmlformats.org/officeDocument/2006/relationships/image" Target="../media/image44.svg"/></Relationships>
</file>

<file path=ppt/slides/_rels/slide33.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chart" Target="../charts/chart1.xml"/><Relationship Id="rId7" Type="http://schemas.openxmlformats.org/officeDocument/2006/relationships/image" Target="../media/image47.svg"/><Relationship Id="rId2" Type="http://schemas.openxmlformats.org/officeDocument/2006/relationships/notesSlide" Target="../notesSlides/notesSlide29.xml"/><Relationship Id="rId1" Type="http://schemas.openxmlformats.org/officeDocument/2006/relationships/slideLayout" Target="../slideLayouts/slideLayout38.xml"/><Relationship Id="rId6" Type="http://schemas.openxmlformats.org/officeDocument/2006/relationships/image" Target="../media/image46.png"/><Relationship Id="rId11" Type="http://schemas.openxmlformats.org/officeDocument/2006/relationships/image" Target="../media/image51.svg"/><Relationship Id="rId5" Type="http://schemas.openxmlformats.org/officeDocument/2006/relationships/image" Target="../media/image44.svg"/><Relationship Id="rId10" Type="http://schemas.openxmlformats.org/officeDocument/2006/relationships/image" Target="../media/image50.png"/><Relationship Id="rId4" Type="http://schemas.openxmlformats.org/officeDocument/2006/relationships/image" Target="../media/image43.png"/><Relationship Id="rId9" Type="http://schemas.openxmlformats.org/officeDocument/2006/relationships/image" Target="../media/image49.svg"/></Relationships>
</file>

<file path=ppt/slides/_rels/slide3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0.xml"/><Relationship Id="rId1" Type="http://schemas.openxmlformats.org/officeDocument/2006/relationships/slideLayout" Target="../slideLayouts/slideLayout3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8.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8.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8.xml"/></Relationships>
</file>

<file path=ppt/slides/_rels/slide53.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3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46.xml"/><Relationship Id="rId1" Type="http://schemas.openxmlformats.org/officeDocument/2006/relationships/slideLayout" Target="../slideLayouts/slideLayout9.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6.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9.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3" Type="http://schemas.openxmlformats.org/officeDocument/2006/relationships/hyperlink" Target="https://www.who.int/publications/i/item/framework-for-a-public-health-emergency-operations-centre" TargetMode="External"/><Relationship Id="rId2" Type="http://schemas.openxmlformats.org/officeDocument/2006/relationships/hyperlink" Target="https://www.cdc.gov/coronavirus/2019-ncov/downloads/global-covid-19/RRTManagementGuidance-508.pdf" TargetMode="External"/><Relationship Id="rId1" Type="http://schemas.openxmlformats.org/officeDocument/2006/relationships/slideLayout" Target="../slideLayouts/slideLayout27.xml"/><Relationship Id="rId6" Type="http://schemas.openxmlformats.org/officeDocument/2006/relationships/hyperlink" Target="https://online.hbs.edu/blog/post/change-management-process" TargetMode="External"/><Relationship Id="rId5" Type="http://schemas.openxmlformats.org/officeDocument/2006/relationships/hyperlink" Target="https://apps.who.int/iris/handle/10665/325015" TargetMode="External"/><Relationship Id="rId4" Type="http://schemas.openxmlformats.org/officeDocument/2006/relationships/hyperlink" Target="https://apps.who.int/iris/bitstream/handle/10665/258604/9789241512299-eng.pdf" TargetMode="External"/></Relationships>
</file>

<file path=ppt/slides/_rels/slide63.xml.rels><?xml version="1.0" encoding="UTF-8" standalone="yes"?>
<Relationships xmlns="http://schemas.openxmlformats.org/package/2006/relationships"><Relationship Id="rId3" Type="http://schemas.openxmlformats.org/officeDocument/2006/relationships/hyperlink" Target="http://rhttps/openwho.org/courses/ready4response-tier1-EN/overview" TargetMode="External"/><Relationship Id="rId7" Type="http://schemas.openxmlformats.org/officeDocument/2006/relationships/hyperlink" Target="https://openwho.org/courses/SOPs-for-emergencies" TargetMode="External"/><Relationship Id="rId2" Type="http://schemas.openxmlformats.org/officeDocument/2006/relationships/notesSlide" Target="../notesSlides/notesSlide51.xml"/><Relationship Id="rId1" Type="http://schemas.openxmlformats.org/officeDocument/2006/relationships/slideLayout" Target="../slideLayouts/slideLayout4.xml"/><Relationship Id="rId6" Type="http://schemas.openxmlformats.org/officeDocument/2006/relationships/hyperlink" Target="https://openwho.org/courses/operational-readiness-introduction" TargetMode="External"/><Relationship Id="rId5" Type="http://schemas.openxmlformats.org/officeDocument/2006/relationships/hyperlink" Target="https://openwho.org/courses/PHEOC-EN" TargetMode="External"/><Relationship Id="rId4" Type="http://schemas.openxmlformats.org/officeDocument/2006/relationships/hyperlink" Target="https://openwho.org/courses/incident-management-system" TargetMode="Externa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65.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62.xml"/><Relationship Id="rId4" Type="http://schemas.openxmlformats.org/officeDocument/2006/relationships/hyperlink" Target="mailto:ihrhrt@who.int"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xml"/><Relationship Id="rId1" Type="http://schemas.openxmlformats.org/officeDocument/2006/relationships/slideLayout" Target="../slideLayouts/slideLayout9.xml"/><Relationship Id="rId4" Type="http://schemas.openxmlformats.org/officeDocument/2006/relationships/image" Target="../media/image28.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0" name="Slide Number Placeholder 5"/>
          <p:cNvSpPr txBox="1">
            <a:spLocks noGrp="1"/>
          </p:cNvSpPr>
          <p:nvPr>
            <p:ph type="sldNum" sz="quarter" idx="4294967295"/>
          </p:nvPr>
        </p:nvSpPr>
        <p:spPr>
          <a:xfrm>
            <a:off x="11907520" y="6527531"/>
            <a:ext cx="284480"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1</a:t>
            </a:fld>
            <a:endParaRPr sz="1000">
              <a:solidFill>
                <a:schemeClr val="tx1">
                  <a:lumMod val="50000"/>
                  <a:lumOff val="50000"/>
                </a:schemeClr>
              </a:solidFill>
              <a:latin typeface="Source Sans Pro" panose="020B0503030403020204" pitchFamily="34" charset="0"/>
            </a:endParaRPr>
          </a:p>
        </p:txBody>
      </p:sp>
      <p:sp>
        <p:nvSpPr>
          <p:cNvPr id="561" name="Title 2"/>
          <p:cNvSpPr txBox="1">
            <a:spLocks noGrp="1"/>
          </p:cNvSpPr>
          <p:nvPr>
            <p:ph type="title"/>
          </p:nvPr>
        </p:nvSpPr>
        <p:spPr>
          <a:xfrm>
            <a:off x="514203" y="1587568"/>
            <a:ext cx="4928649" cy="2410276"/>
          </a:xfrm>
          <a:prstGeom prst="rect">
            <a:avLst/>
          </a:prstGeom>
        </p:spPr>
        <p:txBody>
          <a:bodyPr lIns="45719" tIns="45720" rIns="45719" bIns="45720" anchor="ctr">
            <a:normAutofit/>
          </a:bodyPr>
          <a:lstStyle/>
          <a:p>
            <a:pPr>
              <a:defRPr b="1"/>
            </a:pPr>
            <a:r>
              <a:rPr dirty="0"/>
              <a:t>Atelier pour les </a:t>
            </a:r>
            <a:r>
              <a:rPr dirty="0" err="1"/>
              <a:t>gestionnaires</a:t>
            </a:r>
            <a:r>
              <a:rPr dirty="0"/>
              <a:t> </a:t>
            </a:r>
            <a:br>
              <a:rPr dirty="0"/>
            </a:br>
            <a:r>
              <a:rPr dirty="0"/>
              <a:t>des équipes </a:t>
            </a:r>
            <a:r>
              <a:rPr dirty="0" err="1"/>
              <a:t>d’intervention</a:t>
            </a:r>
            <a:r>
              <a:rPr dirty="0"/>
              <a:t> </a:t>
            </a:r>
            <a:r>
              <a:rPr dirty="0" err="1"/>
              <a:t>rapide</a:t>
            </a:r>
            <a:endParaRPr dirty="0"/>
          </a:p>
        </p:txBody>
      </p:sp>
      <p:sp>
        <p:nvSpPr>
          <p:cNvPr id="562" name="Subtitle 2"/>
          <p:cNvSpPr txBox="1"/>
          <p:nvPr/>
        </p:nvSpPr>
        <p:spPr>
          <a:xfrm>
            <a:off x="4042278" y="3740411"/>
            <a:ext cx="8900160"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lvl1pPr algn="ctr">
              <a:spcBef>
                <a:spcPts val="700"/>
              </a:spcBef>
              <a:defRPr sz="3200">
                <a:solidFill>
                  <a:srgbClr val="002060"/>
                </a:solidFill>
                <a:latin typeface="Source Sans Pro Bold"/>
                <a:ea typeface="Source Sans Pro Bold"/>
                <a:cs typeface="Source Sans Pro Bold"/>
                <a:sym typeface="Source Sans Pro Bold"/>
              </a:defRPr>
            </a:lvl1pPr>
          </a:lstStyle>
          <a:p>
            <a:pPr>
              <a:defRPr b="1">
                <a:solidFill>
                  <a:schemeClr val="tx1"/>
                </a:solidFill>
                <a:highlight>
                  <a:srgbClr val="FFFF00"/>
                </a:highlight>
              </a:defRPr>
            </a:pPr>
            <a:r>
              <a:rPr lang="fr-FR" dirty="0"/>
              <a:t>Ville</a:t>
            </a:r>
            <a:r>
              <a:rPr dirty="0"/>
              <a:t>, pays, dates</a:t>
            </a:r>
            <a:endParaRPr b="1" dirty="0">
              <a:solidFill>
                <a:schemeClr val="tx1"/>
              </a:solidFill>
              <a:highlight>
                <a:srgbClr val="FFFF00"/>
              </a:highlight>
            </a:endParaRPr>
          </a:p>
        </p:txBody>
      </p:sp>
      <p:sp>
        <p:nvSpPr>
          <p:cNvPr id="563" name="Title 2"/>
          <p:cNvSpPr txBox="1"/>
          <p:nvPr/>
        </p:nvSpPr>
        <p:spPr>
          <a:xfrm>
            <a:off x="4558145" y="4307605"/>
            <a:ext cx="6960116"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20" rIns="45719" bIns="45720" anchor="ctr">
            <a:spAutoFit/>
          </a:bodyPr>
          <a:lstStyle>
            <a:lvl1pPr algn="ctr">
              <a:defRPr sz="3200">
                <a:solidFill>
                  <a:srgbClr val="002060"/>
                </a:solidFill>
                <a:latin typeface="Source Sans Pro Bold"/>
                <a:ea typeface="Source Sans Pro Bold"/>
                <a:cs typeface="Source Sans Pro Bold"/>
                <a:sym typeface="Source Sans Pro Bold"/>
              </a:defRPr>
            </a:lvl1pPr>
          </a:lstStyle>
          <a:p>
            <a:pPr>
              <a:defRPr b="1"/>
            </a:pPr>
            <a:r>
              <a:rPr dirty="0" err="1"/>
              <a:t>Bienvenue</a:t>
            </a:r>
            <a:r>
              <a:rPr dirty="0"/>
              <a:t> !</a:t>
            </a:r>
            <a:endParaRPr b="1" dirty="0"/>
          </a:p>
        </p:txBody>
      </p:sp>
      <p:sp>
        <p:nvSpPr>
          <p:cNvPr id="564" name="TextBox 3"/>
          <p:cNvSpPr txBox="1"/>
          <p:nvPr/>
        </p:nvSpPr>
        <p:spPr>
          <a:xfrm>
            <a:off x="431254" y="656240"/>
            <a:ext cx="1965582" cy="646331"/>
          </a:xfrm>
          <a:prstGeom prst="rect">
            <a:avLst/>
          </a:prstGeom>
          <a:solidFill>
            <a:srgbClr val="FFFF00"/>
          </a:solidFill>
          <a:ln>
            <a:solidFill>
              <a:srgbClr val="FFFFFF"/>
            </a:solidFill>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20" rIns="45719" bIns="45720" anchor="t">
            <a:spAutoFit/>
          </a:bodyPr>
          <a:lstStyle>
            <a:lvl1pPr>
              <a:defRPr>
                <a:latin typeface="Source Sans Pro Regular"/>
                <a:ea typeface="Source Sans Pro Regular"/>
                <a:cs typeface="Source Sans Pro Regular"/>
                <a:sym typeface="Source Sans Pro Regular"/>
              </a:defRPr>
            </a:lvl1pPr>
          </a:lstStyle>
          <a:p>
            <a:pPr>
              <a:defRPr>
                <a:highlight>
                  <a:srgbClr val="FFFF00"/>
                </a:highlight>
              </a:defRPr>
            </a:pPr>
            <a:r>
              <a:t>Drapeau/emblème du pays</a:t>
            </a:r>
            <a:endParaRPr>
              <a:highlight>
                <a:srgbClr val="FFFF00"/>
              </a:highlight>
            </a:endParaRPr>
          </a:p>
        </p:txBody>
      </p:sp>
      <p:sp>
        <p:nvSpPr>
          <p:cNvPr id="565" name="TextBox 7"/>
          <p:cNvSpPr txBox="1"/>
          <p:nvPr/>
        </p:nvSpPr>
        <p:spPr>
          <a:xfrm>
            <a:off x="514349" y="4160585"/>
            <a:ext cx="3170959" cy="30777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a:spAutoFit/>
          </a:bodyPr>
          <a:lstStyle>
            <a:lvl1pPr>
              <a:defRPr sz="1400">
                <a:solidFill>
                  <a:srgbClr val="FFFFFF"/>
                </a:solidFill>
                <a:latin typeface="Source Sans Pro Regular"/>
                <a:ea typeface="Source Sans Pro Regular"/>
                <a:cs typeface="Source Sans Pro Regular"/>
                <a:sym typeface="Source Sans Pro Regular"/>
              </a:defRPr>
            </a:lvl1pPr>
          </a:lstStyle>
          <a:p>
            <a:r>
              <a:rPr dirty="0"/>
              <a:t>Nom du </a:t>
            </a:r>
            <a:r>
              <a:rPr dirty="0" err="1"/>
              <a:t>présentateur</a:t>
            </a:r>
            <a:r>
              <a:rPr dirty="0"/>
              <a:t>/de la </a:t>
            </a:r>
            <a:r>
              <a:rPr dirty="0" err="1"/>
              <a:t>présentatrice</a:t>
            </a:r>
            <a:endParaRPr dirty="0"/>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8F45CB-4709-C781-CC9D-1AA467548C73}"/>
              </a:ext>
            </a:extLst>
          </p:cNvPr>
          <p:cNvSpPr>
            <a:spLocks noGrp="1"/>
          </p:cNvSpPr>
          <p:nvPr>
            <p:ph type="title"/>
          </p:nvPr>
        </p:nvSpPr>
        <p:spPr>
          <a:xfrm>
            <a:off x="259213" y="994607"/>
            <a:ext cx="5939457" cy="646114"/>
          </a:xfrm>
        </p:spPr>
        <p:txBody>
          <a:bodyPr>
            <a:normAutofit/>
          </a:bodyPr>
          <a:lstStyle/>
          <a:p>
            <a:pPr>
              <a:defRPr sz="2400" b="1">
                <a:solidFill>
                  <a:srgbClr val="951D19"/>
                </a:solidFill>
              </a:defRPr>
            </a:pPr>
            <a:r>
              <a:t>Étendue du changement et taille du projet</a:t>
            </a:r>
          </a:p>
        </p:txBody>
      </p:sp>
      <p:graphicFrame>
        <p:nvGraphicFramePr>
          <p:cNvPr id="3" name="Table 2">
            <a:extLst>
              <a:ext uri="{FF2B5EF4-FFF2-40B4-BE49-F238E27FC236}">
                <a16:creationId xmlns:a16="http://schemas.microsoft.com/office/drawing/2014/main" id="{08FB87E8-4B28-C471-582C-0BF5C3BA519D}"/>
              </a:ext>
            </a:extLst>
          </p:cNvPr>
          <p:cNvGraphicFramePr>
            <a:graphicFrameLocks noGrp="1"/>
          </p:cNvGraphicFramePr>
          <p:nvPr>
            <p:extLst>
              <p:ext uri="{D42A27DB-BD31-4B8C-83A1-F6EECF244321}">
                <p14:modId xmlns:p14="http://schemas.microsoft.com/office/powerpoint/2010/main" val="1016984593"/>
              </p:ext>
            </p:extLst>
          </p:nvPr>
        </p:nvGraphicFramePr>
        <p:xfrm>
          <a:off x="1063225" y="2050553"/>
          <a:ext cx="9680538" cy="3197465"/>
        </p:xfrm>
        <a:graphic>
          <a:graphicData uri="http://schemas.openxmlformats.org/drawingml/2006/table">
            <a:tbl>
              <a:tblPr firstRow="1" bandRow="1">
                <a:tableStyleId>{5C22544A-7EE6-4342-B048-85BDC9FD1C3A}</a:tableStyleId>
              </a:tblPr>
              <a:tblGrid>
                <a:gridCol w="4840269">
                  <a:extLst>
                    <a:ext uri="{9D8B030D-6E8A-4147-A177-3AD203B41FA5}">
                      <a16:colId xmlns:a16="http://schemas.microsoft.com/office/drawing/2014/main" val="20000"/>
                    </a:ext>
                  </a:extLst>
                </a:gridCol>
                <a:gridCol w="4840269">
                  <a:extLst>
                    <a:ext uri="{9D8B030D-6E8A-4147-A177-3AD203B41FA5}">
                      <a16:colId xmlns:a16="http://schemas.microsoft.com/office/drawing/2014/main" val="20001"/>
                    </a:ext>
                  </a:extLst>
                </a:gridCol>
              </a:tblGrid>
              <a:tr h="639493">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sz="2800"/>
                      </a:pPr>
                      <a:r>
                        <a:t>Taille du projet</a:t>
                      </a:r>
                      <a:endParaRPr sz="2800"/>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sz="2800"/>
                      </a:pPr>
                      <a:r>
                        <a:t>Étendue du changement</a:t>
                      </a:r>
                    </a:p>
                  </a:txBody>
                  <a:tcPr/>
                </a:tc>
                <a:extLst>
                  <a:ext uri="{0D108BD9-81ED-4DB2-BD59-A6C34878D82A}">
                    <a16:rowId xmlns:a16="http://schemas.microsoft.com/office/drawing/2014/main" val="10000"/>
                  </a:ext>
                </a:extLst>
              </a:tr>
              <a:tr h="639493">
                <a:tc>
                  <a:txBody>
                    <a:bodyPr/>
                    <a:lstStyle/>
                    <a:p>
                      <a:pPr marL="0" marR="0" lvl="1" indent="0" algn="l" defTabSz="914400" rtl="0" eaLnBrk="1" fontAlgn="auto" latinLnBrk="0" hangingPunct="1">
                        <a:lnSpc>
                          <a:spcPct val="100000"/>
                        </a:lnSpc>
                        <a:spcBef>
                          <a:spcPts val="0"/>
                        </a:spcBef>
                        <a:spcAft>
                          <a:spcPts val="0"/>
                        </a:spcAft>
                        <a:buClrTx/>
                        <a:buSzTx/>
                        <a:buFontTx/>
                        <a:buNone/>
                        <a:tabLst/>
                        <a:defRPr sz="2400"/>
                      </a:pPr>
                      <a:r>
                        <a:t>Projet d'envergure</a:t>
                      </a: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sz="2400"/>
                      </a:pPr>
                      <a:r>
                        <a:t>Changement conséquent</a:t>
                      </a:r>
                    </a:p>
                  </a:txBody>
                  <a:tcPr/>
                </a:tc>
                <a:extLst>
                  <a:ext uri="{0D108BD9-81ED-4DB2-BD59-A6C34878D82A}">
                    <a16:rowId xmlns:a16="http://schemas.microsoft.com/office/drawing/2014/main" val="10001"/>
                  </a:ext>
                </a:extLst>
              </a:tr>
              <a:tr h="639493">
                <a:tc>
                  <a:txBody>
                    <a:bodyPr/>
                    <a:lstStyle/>
                    <a:p>
                      <a:pPr marL="0" marR="0" lvl="1" indent="0" algn="l" defTabSz="914400" rtl="0" eaLnBrk="1" fontAlgn="auto" latinLnBrk="0" hangingPunct="1">
                        <a:lnSpc>
                          <a:spcPct val="100000"/>
                        </a:lnSpc>
                        <a:spcBef>
                          <a:spcPts val="0"/>
                        </a:spcBef>
                        <a:spcAft>
                          <a:spcPts val="0"/>
                        </a:spcAft>
                        <a:buClrTx/>
                        <a:buSzTx/>
                        <a:buFontTx/>
                        <a:buNone/>
                        <a:tabLst/>
                        <a:defRPr sz="2400"/>
                      </a:pPr>
                      <a:r>
                        <a:t>Projet d'envergure </a:t>
                      </a: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sz="2400"/>
                      </a:pPr>
                      <a:r>
                        <a:t>Changement minime</a:t>
                      </a:r>
                      <a:endParaRPr sz="2400"/>
                    </a:p>
                  </a:txBody>
                  <a:tcPr/>
                </a:tc>
                <a:extLst>
                  <a:ext uri="{0D108BD9-81ED-4DB2-BD59-A6C34878D82A}">
                    <a16:rowId xmlns:a16="http://schemas.microsoft.com/office/drawing/2014/main" val="10002"/>
                  </a:ext>
                </a:extLst>
              </a:tr>
              <a:tr h="639493">
                <a:tc>
                  <a:txBody>
                    <a:bodyPr/>
                    <a:lstStyle/>
                    <a:p>
                      <a:pPr marL="0" marR="0" lvl="1" indent="0" algn="l" defTabSz="914400" rtl="0" eaLnBrk="1" fontAlgn="auto" latinLnBrk="0" hangingPunct="1">
                        <a:lnSpc>
                          <a:spcPct val="100000"/>
                        </a:lnSpc>
                        <a:spcBef>
                          <a:spcPts val="0"/>
                        </a:spcBef>
                        <a:spcAft>
                          <a:spcPts val="0"/>
                        </a:spcAft>
                        <a:buClrTx/>
                        <a:buSzTx/>
                        <a:buFontTx/>
                        <a:buNone/>
                        <a:tabLst/>
                        <a:defRPr sz="2400"/>
                      </a:pPr>
                      <a:r>
                        <a:t>Projet de petite taille</a:t>
                      </a:r>
                      <a:endParaRPr sz="240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sz="2400"/>
                      </a:pPr>
                      <a:r>
                        <a:t>Changement minime</a:t>
                      </a:r>
                    </a:p>
                  </a:txBody>
                  <a:tcPr/>
                </a:tc>
                <a:extLst>
                  <a:ext uri="{0D108BD9-81ED-4DB2-BD59-A6C34878D82A}">
                    <a16:rowId xmlns:a16="http://schemas.microsoft.com/office/drawing/2014/main" val="10003"/>
                  </a:ext>
                </a:extLst>
              </a:tr>
              <a:tr h="639493">
                <a:tc>
                  <a:txBody>
                    <a:bodyPr/>
                    <a:lstStyle/>
                    <a:p>
                      <a:pPr marL="0" marR="0" lvl="1" indent="0" algn="l" defTabSz="914400" rtl="0" eaLnBrk="1" fontAlgn="auto" latinLnBrk="0" hangingPunct="1">
                        <a:lnSpc>
                          <a:spcPct val="100000"/>
                        </a:lnSpc>
                        <a:spcBef>
                          <a:spcPts val="0"/>
                        </a:spcBef>
                        <a:spcAft>
                          <a:spcPts val="0"/>
                        </a:spcAft>
                        <a:buClrTx/>
                        <a:buSzTx/>
                        <a:buFontTx/>
                        <a:buNone/>
                        <a:tabLst/>
                        <a:defRPr sz="2400"/>
                      </a:pPr>
                      <a:r>
                        <a:t>Projet de petite taille</a:t>
                      </a:r>
                      <a:endParaRPr sz="2400"/>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sz="2400"/>
                      </a:pPr>
                      <a:r>
                        <a:t>Changement conséquent</a:t>
                      </a:r>
                    </a:p>
                  </a:txBody>
                  <a:tcPr/>
                </a:tc>
                <a:extLst>
                  <a:ext uri="{0D108BD9-81ED-4DB2-BD59-A6C34878D82A}">
                    <a16:rowId xmlns:a16="http://schemas.microsoft.com/office/drawing/2014/main" val="10004"/>
                  </a:ext>
                </a:extLst>
              </a:tr>
            </a:tbl>
          </a:graphicData>
        </a:graphic>
      </p:graphicFrame>
      <p:sp>
        <p:nvSpPr>
          <p:cNvPr id="5" name="Rectangle 4"/>
          <p:cNvSpPr/>
          <p:nvPr/>
        </p:nvSpPr>
        <p:spPr>
          <a:xfrm>
            <a:off x="120322" y="0"/>
            <a:ext cx="6193849" cy="584775"/>
          </a:xfrm>
          <a:prstGeom prst="rect">
            <a:avLst/>
          </a:prstGeom>
        </p:spPr>
        <p:txBody>
          <a:bodyPr wrap="square">
            <a:spAutoFit/>
          </a:bodyPr>
          <a:lstStyle/>
          <a:p>
            <a:pPr>
              <a:defRPr sz="3200" b="1">
                <a:solidFill>
                  <a:schemeClr val="bg1"/>
                </a:solidFill>
                <a:latin typeface="Source Sans Pro Regular"/>
              </a:defRPr>
            </a:pPr>
            <a:r>
              <a:t>9.1 Gestion du changement</a:t>
            </a:r>
            <a:endParaRPr sz="3200">
              <a:solidFill>
                <a:schemeClr val="bg1"/>
              </a:solidFill>
              <a:latin typeface="Source Sans Pro Regular"/>
            </a:endParaRPr>
          </a:p>
        </p:txBody>
      </p:sp>
      <p:sp>
        <p:nvSpPr>
          <p:cNvPr id="4" name="Espace réservé du numéro de diapositive 3"/>
          <p:cNvSpPr>
            <a:spLocks noGrp="1"/>
          </p:cNvSpPr>
          <p:nvPr>
            <p:ph type="sldNum" sz="quarter" idx="2"/>
          </p:nvPr>
        </p:nvSpPr>
        <p:spPr/>
        <p:txBody>
          <a:bodyPr/>
          <a:lstStyle/>
          <a:p>
            <a:fld id="{86CB4B4D-7CA3-9044-876B-883B54F8677D}" type="slidenum">
              <a:rPr lang="fr-FR" smtClean="0"/>
              <a:t>10</a:t>
            </a:fld>
            <a:endParaRPr lang="fr-FR"/>
          </a:p>
        </p:txBody>
      </p:sp>
    </p:spTree>
    <p:extLst>
      <p:ext uri="{BB962C8B-B14F-4D97-AF65-F5344CB8AC3E}">
        <p14:creationId xmlns:p14="http://schemas.microsoft.com/office/powerpoint/2010/main" val="2215093114"/>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3B910A-F0AE-9382-5B45-D7A8C61E747A}"/>
              </a:ext>
            </a:extLst>
          </p:cNvPr>
          <p:cNvSpPr>
            <a:spLocks noGrp="1"/>
          </p:cNvSpPr>
          <p:nvPr>
            <p:ph type="title"/>
          </p:nvPr>
        </p:nvSpPr>
        <p:spPr>
          <a:xfrm>
            <a:off x="220711" y="851106"/>
            <a:ext cx="8050453" cy="646114"/>
          </a:xfrm>
        </p:spPr>
        <p:txBody>
          <a:bodyPr lIns="45719" tIns="45720" rIns="45719" bIns="45720" anchor="ctr">
            <a:normAutofit/>
          </a:bodyPr>
          <a:lstStyle/>
          <a:p>
            <a:pPr>
              <a:defRPr sz="2800" b="1">
                <a:solidFill>
                  <a:srgbClr val="951D19"/>
                </a:solidFill>
                <a:latin typeface="Source Sans Pro Regular"/>
              </a:defRPr>
            </a:pPr>
            <a:r>
              <a:rPr dirty="0"/>
              <a:t>Champs </a:t>
            </a:r>
            <a:r>
              <a:rPr dirty="0" err="1"/>
              <a:t>dʼapplication</a:t>
            </a:r>
            <a:r>
              <a:rPr dirty="0"/>
              <a:t> possibles du </a:t>
            </a:r>
            <a:r>
              <a:rPr dirty="0" err="1"/>
              <a:t>changement</a:t>
            </a:r>
            <a:endParaRPr dirty="0"/>
          </a:p>
        </p:txBody>
      </p:sp>
      <p:graphicFrame>
        <p:nvGraphicFramePr>
          <p:cNvPr id="27" name="Content Placeholder 2">
            <a:extLst>
              <a:ext uri="{FF2B5EF4-FFF2-40B4-BE49-F238E27FC236}">
                <a16:creationId xmlns:a16="http://schemas.microsoft.com/office/drawing/2014/main" id="{C7008DD2-AB1F-8328-5FDE-87EECB374EB0}"/>
              </a:ext>
            </a:extLst>
          </p:cNvPr>
          <p:cNvGraphicFramePr>
            <a:graphicFrameLocks noGrp="1"/>
          </p:cNvGraphicFramePr>
          <p:nvPr>
            <p:ph idx="4294967295"/>
            <p:extLst>
              <p:ext uri="{D42A27DB-BD31-4B8C-83A1-F6EECF244321}">
                <p14:modId xmlns:p14="http://schemas.microsoft.com/office/powerpoint/2010/main" val="3297482273"/>
              </p:ext>
            </p:extLst>
          </p:nvPr>
        </p:nvGraphicFramePr>
        <p:xfrm>
          <a:off x="779647" y="2124510"/>
          <a:ext cx="5473700" cy="31877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Graphic 3" descr="Transfer with solid fill">
            <a:extLst>
              <a:ext uri="{FF2B5EF4-FFF2-40B4-BE49-F238E27FC236}">
                <a16:creationId xmlns:a16="http://schemas.microsoft.com/office/drawing/2014/main" id="{B0D39796-A2C3-A7BB-7DF8-D6486695719F}"/>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958090" y="1497220"/>
            <a:ext cx="4127230" cy="4127230"/>
          </a:xfrm>
          <a:prstGeom prst="rect">
            <a:avLst/>
          </a:prstGeom>
        </p:spPr>
      </p:pic>
      <p:sp>
        <p:nvSpPr>
          <p:cNvPr id="7" name="Rectangle 6"/>
          <p:cNvSpPr/>
          <p:nvPr/>
        </p:nvSpPr>
        <p:spPr>
          <a:xfrm>
            <a:off x="120322" y="0"/>
            <a:ext cx="6193849" cy="584775"/>
          </a:xfrm>
          <a:prstGeom prst="rect">
            <a:avLst/>
          </a:prstGeom>
        </p:spPr>
        <p:txBody>
          <a:bodyPr wrap="square">
            <a:spAutoFit/>
          </a:bodyPr>
          <a:lstStyle/>
          <a:p>
            <a:pPr>
              <a:defRPr sz="3200" b="1">
                <a:solidFill>
                  <a:schemeClr val="bg1"/>
                </a:solidFill>
                <a:latin typeface="Source Sans Pro Regular"/>
              </a:defRPr>
            </a:pPr>
            <a:r>
              <a:t>9.1 Gestion du changement</a:t>
            </a:r>
            <a:endParaRPr sz="3200">
              <a:solidFill>
                <a:schemeClr val="bg1"/>
              </a:solidFill>
              <a:latin typeface="Source Sans Pro Regular"/>
            </a:endParaRPr>
          </a:p>
        </p:txBody>
      </p:sp>
      <p:sp>
        <p:nvSpPr>
          <p:cNvPr id="3" name="Espace réservé du numéro de diapositive 2"/>
          <p:cNvSpPr>
            <a:spLocks noGrp="1"/>
          </p:cNvSpPr>
          <p:nvPr>
            <p:ph type="sldNum" sz="quarter" idx="2"/>
          </p:nvPr>
        </p:nvSpPr>
        <p:spPr/>
        <p:txBody>
          <a:bodyPr/>
          <a:lstStyle/>
          <a:p>
            <a:fld id="{86CB4B4D-7CA3-9044-876B-883B54F8677D}" type="slidenum">
              <a:rPr lang="fr-FR" smtClean="0"/>
              <a:t>11</a:t>
            </a:fld>
            <a:endParaRPr lang="fr-FR"/>
          </a:p>
        </p:txBody>
      </p:sp>
    </p:spTree>
    <p:extLst>
      <p:ext uri="{BB962C8B-B14F-4D97-AF65-F5344CB8AC3E}">
        <p14:creationId xmlns:p14="http://schemas.microsoft.com/office/powerpoint/2010/main" val="2487053723"/>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Title 1">
            <a:extLst>
              <a:ext uri="{FF2B5EF4-FFF2-40B4-BE49-F238E27FC236}">
                <a16:creationId xmlns:a16="http://schemas.microsoft.com/office/drawing/2014/main" id="{211D6C45-CB9F-F921-9BE5-DA18D4192231}"/>
              </a:ext>
            </a:extLst>
          </p:cNvPr>
          <p:cNvSpPr>
            <a:spLocks noGrp="1"/>
          </p:cNvSpPr>
          <p:nvPr>
            <p:ph type="title"/>
          </p:nvPr>
        </p:nvSpPr>
        <p:spPr>
          <a:xfrm>
            <a:off x="538345" y="1274150"/>
            <a:ext cx="3915773" cy="1254912"/>
          </a:xfrm>
        </p:spPr>
        <p:txBody>
          <a:bodyPr vert="horz" lIns="91440" tIns="45720" rIns="91440" bIns="45720" anchor="b">
            <a:noAutofit/>
          </a:bodyPr>
          <a:lstStyle/>
          <a:p>
            <a:pPr>
              <a:defRPr sz="2800" b="1">
                <a:solidFill>
                  <a:srgbClr val="951D19"/>
                </a:solidFill>
              </a:defRPr>
            </a:pPr>
            <a:r>
              <a:rPr dirty="0"/>
              <a:t>Obstacles</a:t>
            </a:r>
            <a:br>
              <a:rPr dirty="0"/>
            </a:br>
            <a:r>
              <a:rPr dirty="0" err="1"/>
              <a:t>fréquents</a:t>
            </a:r>
            <a:endParaRPr dirty="0"/>
          </a:p>
        </p:txBody>
      </p:sp>
      <p:graphicFrame>
        <p:nvGraphicFramePr>
          <p:cNvPr id="22" name="Content Placeholder 3">
            <a:extLst>
              <a:ext uri="{FF2B5EF4-FFF2-40B4-BE49-F238E27FC236}">
                <a16:creationId xmlns:a16="http://schemas.microsoft.com/office/drawing/2014/main" id="{4F88281B-B689-3894-7E23-A5DBF62C91AF}"/>
              </a:ext>
            </a:extLst>
          </p:cNvPr>
          <p:cNvGraphicFramePr>
            <a:graphicFrameLocks/>
          </p:cNvGraphicFramePr>
          <p:nvPr>
            <p:extLst>
              <p:ext uri="{D42A27DB-BD31-4B8C-83A1-F6EECF244321}">
                <p14:modId xmlns:p14="http://schemas.microsoft.com/office/powerpoint/2010/main" val="188312395"/>
              </p:ext>
            </p:extLst>
          </p:nvPr>
        </p:nvGraphicFramePr>
        <p:xfrm>
          <a:off x="4463712" y="1352963"/>
          <a:ext cx="5622397" cy="4230420"/>
        </p:xfrm>
        <a:graphic>
          <a:graphicData uri="http://schemas.openxmlformats.org/drawingml/2006/table">
            <a:tbl>
              <a:tblPr>
                <a:tableStyleId>{5C22544A-7EE6-4342-B048-85BDC9FD1C3A}</a:tableStyleId>
              </a:tblPr>
              <a:tblGrid>
                <a:gridCol w="5622397">
                  <a:extLst>
                    <a:ext uri="{9D8B030D-6E8A-4147-A177-3AD203B41FA5}">
                      <a16:colId xmlns:a16="http://schemas.microsoft.com/office/drawing/2014/main" val="2144872329"/>
                    </a:ext>
                  </a:extLst>
                </a:gridCol>
              </a:tblGrid>
              <a:tr h="530828">
                <a:tc>
                  <a:txBody>
                    <a:bodyPr/>
                    <a:lstStyle/>
                    <a:p>
                      <a:pPr marL="342900" marR="0" indent="-342900" algn="l" defTabSz="914400" rtl="0" fontAlgn="auto" latinLnBrk="0" hangingPunct="0">
                        <a:lnSpc>
                          <a:spcPct val="100000"/>
                        </a:lnSpc>
                        <a:spcBef>
                          <a:spcPts val="500"/>
                        </a:spcBef>
                        <a:spcAft>
                          <a:spcPts val="0"/>
                        </a:spcAft>
                        <a:buClr>
                          <a:srgbClr val="65A000"/>
                        </a:buClr>
                        <a:buSzPct val="100000"/>
                        <a:buFont typeface="Arial" panose="020B0604020202020204" pitchFamily="34" charset="0"/>
                        <a:buChar char="•"/>
                        <a:tabLst/>
                        <a:defRPr sz="2400">
                          <a:ln>
                            <a:noFill/>
                          </a:ln>
                          <a:solidFill>
                            <a:srgbClr val="10253F"/>
                          </a:solidFill>
                          <a:effectLst/>
                          <a:latin typeface="Source Sans Pro Regular"/>
                          <a:ea typeface="Source Sans Pro Regular"/>
                          <a:cs typeface="Arial"/>
                          <a:sym typeface="Calibri"/>
                        </a:defRPr>
                      </a:pPr>
                      <a:r>
                        <a:t>Financement</a:t>
                      </a:r>
                    </a:p>
                  </a:txBody>
                  <a:tcPr marL="123257" marR="123257" marT="61629" marB="61629" anchor="ctr"/>
                </a:tc>
                <a:extLst>
                  <a:ext uri="{0D108BD9-81ED-4DB2-BD59-A6C34878D82A}">
                    <a16:rowId xmlns:a16="http://schemas.microsoft.com/office/drawing/2014/main" val="746630164"/>
                  </a:ext>
                </a:extLst>
              </a:tr>
              <a:tr h="530828">
                <a:tc>
                  <a:txBody>
                    <a:bodyPr/>
                    <a:lstStyle/>
                    <a:p>
                      <a:pPr marL="342900" marR="0" indent="-342900" algn="l" defTabSz="914400" rtl="0" fontAlgn="auto" latinLnBrk="0" hangingPunct="0">
                        <a:lnSpc>
                          <a:spcPct val="100000"/>
                        </a:lnSpc>
                        <a:spcBef>
                          <a:spcPts val="500"/>
                        </a:spcBef>
                        <a:spcAft>
                          <a:spcPts val="0"/>
                        </a:spcAft>
                        <a:buClr>
                          <a:srgbClr val="65A000"/>
                        </a:buClr>
                        <a:buSzPct val="100000"/>
                        <a:buFont typeface="Arial" panose="020B0604020202020204" pitchFamily="34" charset="0"/>
                        <a:buChar char="•"/>
                        <a:tabLst/>
                        <a:defRPr sz="2400">
                          <a:ln>
                            <a:noFill/>
                          </a:ln>
                          <a:solidFill>
                            <a:srgbClr val="10253F"/>
                          </a:solidFill>
                          <a:effectLst/>
                          <a:latin typeface="Source Sans Pro Regular"/>
                          <a:ea typeface="Source Sans Pro Regular"/>
                          <a:cs typeface="Arial"/>
                          <a:sym typeface="Calibri"/>
                        </a:defRPr>
                      </a:pPr>
                      <a:r>
                        <a:t>Adhésion de la direction</a:t>
                      </a:r>
                    </a:p>
                  </a:txBody>
                  <a:tcPr marL="123257" marR="123257" marT="61629" marB="61629" anchor="ctr"/>
                </a:tc>
                <a:extLst>
                  <a:ext uri="{0D108BD9-81ED-4DB2-BD59-A6C34878D82A}">
                    <a16:rowId xmlns:a16="http://schemas.microsoft.com/office/drawing/2014/main" val="331485968"/>
                  </a:ext>
                </a:extLst>
              </a:tr>
              <a:tr h="530828">
                <a:tc>
                  <a:txBody>
                    <a:bodyPr/>
                    <a:lstStyle/>
                    <a:p>
                      <a:pPr marL="342900" marR="0" indent="-342900" algn="l" defTabSz="914400" rtl="0" fontAlgn="auto" latinLnBrk="0" hangingPunct="0">
                        <a:lnSpc>
                          <a:spcPct val="100000"/>
                        </a:lnSpc>
                        <a:spcBef>
                          <a:spcPts val="500"/>
                        </a:spcBef>
                        <a:spcAft>
                          <a:spcPts val="0"/>
                        </a:spcAft>
                        <a:buClr>
                          <a:srgbClr val="65A000"/>
                        </a:buClr>
                        <a:buSzPct val="100000"/>
                        <a:buFont typeface="Arial" panose="020B0604020202020204" pitchFamily="34" charset="0"/>
                        <a:buChar char="•"/>
                        <a:tabLst/>
                        <a:defRPr sz="2400">
                          <a:ln>
                            <a:noFill/>
                          </a:ln>
                          <a:solidFill>
                            <a:srgbClr val="10253F"/>
                          </a:solidFill>
                          <a:effectLst/>
                          <a:latin typeface="Source Sans Pro Regular"/>
                          <a:ea typeface="Source Sans Pro Regular"/>
                          <a:cs typeface="Arial"/>
                          <a:sym typeface="Calibri"/>
                        </a:defRPr>
                      </a:pPr>
                      <a:r>
                        <a:t>Rétention des gestionnaires des EIR</a:t>
                      </a:r>
                    </a:p>
                  </a:txBody>
                  <a:tcPr marL="123257" marR="123257" marT="61629" marB="61629" anchor="ctr"/>
                </a:tc>
                <a:extLst>
                  <a:ext uri="{0D108BD9-81ED-4DB2-BD59-A6C34878D82A}">
                    <a16:rowId xmlns:a16="http://schemas.microsoft.com/office/drawing/2014/main" val="2801510345"/>
                  </a:ext>
                </a:extLst>
              </a:tr>
              <a:tr h="1318968">
                <a:tc>
                  <a:txBody>
                    <a:bodyPr/>
                    <a:lstStyle/>
                    <a:p>
                      <a:pPr marL="342900" marR="0" indent="-342900" algn="l" defTabSz="914400" rtl="0" fontAlgn="auto" latinLnBrk="0" hangingPunct="0">
                        <a:lnSpc>
                          <a:spcPct val="100000"/>
                        </a:lnSpc>
                        <a:spcBef>
                          <a:spcPts val="500"/>
                        </a:spcBef>
                        <a:spcAft>
                          <a:spcPts val="0"/>
                        </a:spcAft>
                        <a:buClr>
                          <a:srgbClr val="65A000"/>
                        </a:buClr>
                        <a:buSzPct val="100000"/>
                        <a:buFont typeface="Arial" panose="020B0604020202020204" pitchFamily="34" charset="0"/>
                        <a:buChar char="•"/>
                        <a:tabLst/>
                        <a:defRPr sz="2400">
                          <a:ln>
                            <a:noFill/>
                          </a:ln>
                          <a:solidFill>
                            <a:srgbClr val="10253F"/>
                          </a:solidFill>
                          <a:effectLst/>
                          <a:latin typeface="Source Sans Pro Regular"/>
                          <a:ea typeface="Source Sans Pro Regular"/>
                          <a:cs typeface="Arial"/>
                          <a:sym typeface="Calibri"/>
                        </a:defRPr>
                      </a:pPr>
                      <a:r>
                        <a:t>Gestion des programmes et équipement nécessaire au déploiement</a:t>
                      </a:r>
                    </a:p>
                  </a:txBody>
                  <a:tcPr marL="123257" marR="123257" marT="61629" marB="61629" anchor="ctr"/>
                </a:tc>
                <a:extLst>
                  <a:ext uri="{0D108BD9-81ED-4DB2-BD59-A6C34878D82A}">
                    <a16:rowId xmlns:a16="http://schemas.microsoft.com/office/drawing/2014/main" val="2991185654"/>
                  </a:ext>
                </a:extLst>
              </a:tr>
              <a:tr h="1318968">
                <a:tc>
                  <a:txBody>
                    <a:bodyPr/>
                    <a:lstStyle/>
                    <a:p>
                      <a:pPr marL="342900" marR="0" indent="-342900" algn="l" defTabSz="914400" rtl="0" fontAlgn="auto" latinLnBrk="0" hangingPunct="0">
                        <a:lnSpc>
                          <a:spcPct val="100000"/>
                        </a:lnSpc>
                        <a:spcBef>
                          <a:spcPts val="500"/>
                        </a:spcBef>
                        <a:spcAft>
                          <a:spcPts val="0"/>
                        </a:spcAft>
                        <a:buClr>
                          <a:srgbClr val="65A000"/>
                        </a:buClr>
                        <a:buSzPct val="100000"/>
                        <a:buFont typeface="Arial" panose="020B0604020202020204" pitchFamily="34" charset="0"/>
                        <a:buChar char="•"/>
                        <a:tabLst/>
                        <a:defRPr sz="2400">
                          <a:ln>
                            <a:noFill/>
                          </a:ln>
                          <a:solidFill>
                            <a:srgbClr val="10253F"/>
                          </a:solidFill>
                          <a:effectLst/>
                          <a:latin typeface="Source Sans Pro Regular"/>
                          <a:ea typeface="Source Sans Pro Regular"/>
                          <a:cs typeface="Arial"/>
                          <a:sym typeface="Calibri"/>
                        </a:defRPr>
                      </a:pPr>
                      <a:r>
                        <a:rPr dirty="0" err="1"/>
                        <a:t>Ressources</a:t>
                      </a:r>
                      <a:r>
                        <a:rPr dirty="0"/>
                        <a:t> </a:t>
                      </a:r>
                      <a:r>
                        <a:rPr dirty="0" err="1"/>
                        <a:t>technologiques</a:t>
                      </a:r>
                      <a:r>
                        <a:rPr dirty="0"/>
                        <a:t> </a:t>
                      </a:r>
                      <a:r>
                        <a:rPr dirty="0" err="1"/>
                        <a:t>facilitant</a:t>
                      </a:r>
                      <a:r>
                        <a:rPr dirty="0"/>
                        <a:t> la gestion de la </a:t>
                      </a:r>
                      <a:r>
                        <a:rPr dirty="0" err="1"/>
                        <a:t>liste</a:t>
                      </a:r>
                      <a:r>
                        <a:rPr dirty="0"/>
                        <a:t> des </a:t>
                      </a:r>
                      <a:r>
                        <a:rPr dirty="0" err="1"/>
                        <a:t>membres</a:t>
                      </a:r>
                      <a:r>
                        <a:rPr dirty="0"/>
                        <a:t> de </a:t>
                      </a:r>
                      <a:r>
                        <a:rPr dirty="0" err="1"/>
                        <a:t>réserve</a:t>
                      </a:r>
                      <a:endParaRPr dirty="0"/>
                    </a:p>
                  </a:txBody>
                  <a:tcPr marL="123257" marR="123257" marT="61629" marB="61629" anchor="ctr"/>
                </a:tc>
                <a:extLst>
                  <a:ext uri="{0D108BD9-81ED-4DB2-BD59-A6C34878D82A}">
                    <a16:rowId xmlns:a16="http://schemas.microsoft.com/office/drawing/2014/main" val="2521670760"/>
                  </a:ext>
                </a:extLst>
              </a:tr>
            </a:tbl>
          </a:graphicData>
        </a:graphic>
      </p:graphicFrame>
      <p:sp>
        <p:nvSpPr>
          <p:cNvPr id="8" name="Organigramme : Processus 7"/>
          <p:cNvSpPr/>
          <p:nvPr/>
        </p:nvSpPr>
        <p:spPr>
          <a:xfrm>
            <a:off x="9111029" y="1155031"/>
            <a:ext cx="1188000" cy="115503"/>
          </a:xfrm>
          <a:prstGeom prst="flowChartProcess">
            <a:avLst/>
          </a:prstGeom>
          <a:solidFill>
            <a:schemeClr val="tx1"/>
          </a:solidFill>
          <a:ln w="12700" cap="flat">
            <a:solidFill>
              <a:schemeClr val="tx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sz="1800" b="0" i="0" u="none" strike="noStrike" cap="none" normalizeH="0" baseline="0">
              <a:ln>
                <a:noFill/>
              </a:ln>
              <a:solidFill>
                <a:srgbClr val="000000"/>
              </a:solidFill>
              <a:effectLst/>
              <a:uFillTx/>
              <a:latin typeface="+mj-lt"/>
              <a:ea typeface="+mj-ea"/>
              <a:cs typeface="+mj-cs"/>
              <a:sym typeface="Calibri"/>
            </a:endParaRPr>
          </a:p>
        </p:txBody>
      </p:sp>
      <p:grpSp>
        <p:nvGrpSpPr>
          <p:cNvPr id="10" name="Groupe 9"/>
          <p:cNvGrpSpPr/>
          <p:nvPr/>
        </p:nvGrpSpPr>
        <p:grpSpPr>
          <a:xfrm>
            <a:off x="4036367" y="5686771"/>
            <a:ext cx="720000" cy="664800"/>
            <a:chOff x="2838647" y="5585204"/>
            <a:chExt cx="720000" cy="720000"/>
          </a:xfrm>
        </p:grpSpPr>
        <p:sp>
          <p:nvSpPr>
            <p:cNvPr id="25" name="Organigramme : Processus 24"/>
            <p:cNvSpPr/>
            <p:nvPr/>
          </p:nvSpPr>
          <p:spPr>
            <a:xfrm rot="5400000">
              <a:off x="2838646" y="5887452"/>
              <a:ext cx="720000" cy="115503"/>
            </a:xfrm>
            <a:prstGeom prst="flowChartProcess">
              <a:avLst/>
            </a:prstGeom>
            <a:solidFill>
              <a:schemeClr val="tx1"/>
            </a:solidFill>
            <a:ln w="12700" cap="flat">
              <a:solidFill>
                <a:schemeClr val="tx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sz="1800" b="0" i="0" u="none" strike="noStrike" cap="none" normalizeH="0" baseline="0">
                <a:ln>
                  <a:noFill/>
                </a:ln>
                <a:solidFill>
                  <a:srgbClr val="000000"/>
                </a:solidFill>
                <a:effectLst/>
                <a:uFillTx/>
                <a:latin typeface="+mj-lt"/>
                <a:ea typeface="+mj-ea"/>
                <a:cs typeface="+mj-cs"/>
                <a:sym typeface="Calibri"/>
              </a:endParaRPr>
            </a:p>
          </p:txBody>
        </p:sp>
        <p:sp>
          <p:nvSpPr>
            <p:cNvPr id="26" name="Organigramme : Processus 25"/>
            <p:cNvSpPr/>
            <p:nvPr/>
          </p:nvSpPr>
          <p:spPr>
            <a:xfrm>
              <a:off x="2838647" y="5887452"/>
              <a:ext cx="720000" cy="115503"/>
            </a:xfrm>
            <a:prstGeom prst="flowChartProcess">
              <a:avLst/>
            </a:prstGeom>
            <a:solidFill>
              <a:schemeClr val="tx1"/>
            </a:solidFill>
            <a:ln w="12700" cap="flat">
              <a:solidFill>
                <a:schemeClr val="tx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sz="1800" b="0" i="0" u="none" strike="noStrike" cap="none" normalizeH="0" baseline="0">
                <a:ln>
                  <a:noFill/>
                </a:ln>
                <a:solidFill>
                  <a:srgbClr val="000000"/>
                </a:solidFill>
                <a:effectLst/>
                <a:uFillTx/>
                <a:latin typeface="+mj-lt"/>
                <a:ea typeface="+mj-ea"/>
                <a:cs typeface="+mj-cs"/>
                <a:sym typeface="Calibri"/>
              </a:endParaRPr>
            </a:p>
          </p:txBody>
        </p:sp>
      </p:grpSp>
      <p:sp>
        <p:nvSpPr>
          <p:cNvPr id="27" name="Rectangle 26"/>
          <p:cNvSpPr/>
          <p:nvPr/>
        </p:nvSpPr>
        <p:spPr>
          <a:xfrm>
            <a:off x="120322" y="0"/>
            <a:ext cx="6193849" cy="584775"/>
          </a:xfrm>
          <a:prstGeom prst="rect">
            <a:avLst/>
          </a:prstGeom>
        </p:spPr>
        <p:txBody>
          <a:bodyPr wrap="square">
            <a:spAutoFit/>
          </a:bodyPr>
          <a:lstStyle/>
          <a:p>
            <a:pPr>
              <a:defRPr sz="3200" b="1">
                <a:solidFill>
                  <a:schemeClr val="bg1"/>
                </a:solidFill>
                <a:latin typeface="Source Sans Pro Regular"/>
              </a:defRPr>
            </a:pPr>
            <a:r>
              <a:t>9.1 Gestion du changement</a:t>
            </a:r>
            <a:endParaRPr sz="3200">
              <a:solidFill>
                <a:schemeClr val="bg1"/>
              </a:solidFill>
              <a:latin typeface="Source Sans Pro Regular"/>
            </a:endParaRPr>
          </a:p>
        </p:txBody>
      </p:sp>
      <p:sp>
        <p:nvSpPr>
          <p:cNvPr id="2" name="Espace réservé du numéro de diapositive 1"/>
          <p:cNvSpPr>
            <a:spLocks noGrp="1"/>
          </p:cNvSpPr>
          <p:nvPr>
            <p:ph type="sldNum" sz="quarter" idx="2"/>
          </p:nvPr>
        </p:nvSpPr>
        <p:spPr/>
        <p:txBody>
          <a:bodyPr/>
          <a:lstStyle/>
          <a:p>
            <a:fld id="{86CB4B4D-7CA3-9044-876B-883B54F8677D}" type="slidenum">
              <a:rPr lang="fr-FR" smtClean="0"/>
              <a:t>12</a:t>
            </a:fld>
            <a:endParaRPr lang="fr-FR"/>
          </a:p>
        </p:txBody>
      </p:sp>
    </p:spTree>
    <p:extLst>
      <p:ext uri="{BB962C8B-B14F-4D97-AF65-F5344CB8AC3E}">
        <p14:creationId xmlns:p14="http://schemas.microsoft.com/office/powerpoint/2010/main" val="2402516671"/>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57303F-DDA0-D670-FFC5-31C682684AC9}"/>
              </a:ext>
            </a:extLst>
          </p:cNvPr>
          <p:cNvSpPr>
            <a:spLocks noGrp="1"/>
          </p:cNvSpPr>
          <p:nvPr>
            <p:ph type="title"/>
          </p:nvPr>
        </p:nvSpPr>
        <p:spPr>
          <a:xfrm>
            <a:off x="1471996" y="2292862"/>
            <a:ext cx="9144670" cy="2336890"/>
          </a:xfrm>
        </p:spPr>
        <p:txBody>
          <a:bodyPr>
            <a:normAutofit/>
          </a:bodyPr>
          <a:lstStyle/>
          <a:p>
            <a:pPr>
              <a:defRPr>
                <a:solidFill>
                  <a:srgbClr val="951D19"/>
                </a:solidFill>
              </a:defRPr>
            </a:pPr>
            <a:r>
              <a:rPr sz="3100" b="1"/>
              <a:t>Programme d'intervention rapide :</a:t>
            </a:r>
            <a:r>
              <a:rPr sz="3600"/>
              <a:t> </a:t>
            </a:r>
            <a:br>
              <a:rPr sz="3600"/>
            </a:br>
            <a:br>
              <a:rPr sz="3600"/>
            </a:br>
            <a:r>
              <a:rPr sz="2800" i="1"/>
              <a:t>Comment allez-vous mettre en œuvre ou modifier votre programme d'intervention rapide ?</a:t>
            </a:r>
            <a:endParaRPr sz="2800">
              <a:solidFill>
                <a:srgbClr val="951D19"/>
              </a:solidFill>
            </a:endParaRPr>
          </a:p>
        </p:txBody>
      </p:sp>
      <p:sp>
        <p:nvSpPr>
          <p:cNvPr id="4" name="Rectangle 3"/>
          <p:cNvSpPr/>
          <p:nvPr/>
        </p:nvSpPr>
        <p:spPr>
          <a:xfrm>
            <a:off x="120322" y="0"/>
            <a:ext cx="6193849" cy="584775"/>
          </a:xfrm>
          <a:prstGeom prst="rect">
            <a:avLst/>
          </a:prstGeom>
        </p:spPr>
        <p:txBody>
          <a:bodyPr wrap="square">
            <a:spAutoFit/>
          </a:bodyPr>
          <a:lstStyle/>
          <a:p>
            <a:pPr>
              <a:defRPr sz="3200" b="1">
                <a:solidFill>
                  <a:schemeClr val="bg1"/>
                </a:solidFill>
                <a:latin typeface="Source Sans Pro Regular"/>
              </a:defRPr>
            </a:pPr>
            <a:r>
              <a:t>9.1 Gestion du changement</a:t>
            </a:r>
            <a:endParaRPr sz="3200">
              <a:solidFill>
                <a:schemeClr val="bg1"/>
              </a:solidFill>
              <a:latin typeface="Source Sans Pro Regular"/>
            </a:endParaRPr>
          </a:p>
        </p:txBody>
      </p:sp>
      <p:sp>
        <p:nvSpPr>
          <p:cNvPr id="3" name="Espace réservé du numéro de diapositive 2"/>
          <p:cNvSpPr>
            <a:spLocks noGrp="1"/>
          </p:cNvSpPr>
          <p:nvPr>
            <p:ph type="sldNum" sz="quarter" idx="2"/>
          </p:nvPr>
        </p:nvSpPr>
        <p:spPr/>
        <p:txBody>
          <a:bodyPr/>
          <a:lstStyle/>
          <a:p>
            <a:fld id="{86CB4B4D-7CA3-9044-876B-883B54F8677D}" type="slidenum">
              <a:rPr lang="fr-FR" smtClean="0"/>
              <a:t>13</a:t>
            </a:fld>
            <a:endParaRPr lang="fr-FR"/>
          </a:p>
        </p:txBody>
      </p:sp>
    </p:spTree>
    <p:extLst>
      <p:ext uri="{BB962C8B-B14F-4D97-AF65-F5344CB8AC3E}">
        <p14:creationId xmlns:p14="http://schemas.microsoft.com/office/powerpoint/2010/main" val="577829172"/>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B734CA-3DB1-03B4-BE5B-DFD954892D8B}"/>
              </a:ext>
            </a:extLst>
          </p:cNvPr>
          <p:cNvSpPr>
            <a:spLocks noGrp="1"/>
          </p:cNvSpPr>
          <p:nvPr>
            <p:ph type="title"/>
          </p:nvPr>
        </p:nvSpPr>
        <p:spPr>
          <a:xfrm>
            <a:off x="172584" y="811726"/>
            <a:ext cx="4939743" cy="646114"/>
          </a:xfrm>
        </p:spPr>
        <p:txBody>
          <a:bodyPr>
            <a:normAutofit/>
          </a:bodyPr>
          <a:lstStyle/>
          <a:p>
            <a:pPr>
              <a:defRPr sz="2800" b="1">
                <a:solidFill>
                  <a:srgbClr val="951D19"/>
                </a:solidFill>
              </a:defRPr>
            </a:pPr>
            <a:r>
              <a:rPr dirty="0" err="1"/>
              <a:t>Stratégies</a:t>
            </a:r>
            <a:r>
              <a:rPr dirty="0"/>
              <a:t> de </a:t>
            </a:r>
            <a:r>
              <a:rPr dirty="0" err="1"/>
              <a:t>changement</a:t>
            </a:r>
            <a:r>
              <a:rPr dirty="0"/>
              <a:t> </a:t>
            </a:r>
          </a:p>
        </p:txBody>
      </p:sp>
      <p:graphicFrame>
        <p:nvGraphicFramePr>
          <p:cNvPr id="27" name="Content Placeholder 2">
            <a:extLst>
              <a:ext uri="{FF2B5EF4-FFF2-40B4-BE49-F238E27FC236}">
                <a16:creationId xmlns:a16="http://schemas.microsoft.com/office/drawing/2014/main" id="{14206916-6827-FCA1-F374-FFF5AE89236E}"/>
              </a:ext>
            </a:extLst>
          </p:cNvPr>
          <p:cNvGraphicFramePr>
            <a:graphicFrameLocks noGrp="1"/>
          </p:cNvGraphicFramePr>
          <p:nvPr>
            <p:ph idx="4294967295"/>
            <p:extLst>
              <p:ext uri="{D42A27DB-BD31-4B8C-83A1-F6EECF244321}">
                <p14:modId xmlns:p14="http://schemas.microsoft.com/office/powerpoint/2010/main" val="505570945"/>
              </p:ext>
            </p:extLst>
          </p:nvPr>
        </p:nvGraphicFramePr>
        <p:xfrm>
          <a:off x="1374140" y="949426"/>
          <a:ext cx="8623300" cy="53498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4"/>
          <p:cNvSpPr/>
          <p:nvPr/>
        </p:nvSpPr>
        <p:spPr>
          <a:xfrm>
            <a:off x="120322" y="0"/>
            <a:ext cx="6193849" cy="584775"/>
          </a:xfrm>
          <a:prstGeom prst="rect">
            <a:avLst/>
          </a:prstGeom>
        </p:spPr>
        <p:txBody>
          <a:bodyPr wrap="square">
            <a:spAutoFit/>
          </a:bodyPr>
          <a:lstStyle/>
          <a:p>
            <a:pPr>
              <a:defRPr sz="3200" b="1">
                <a:solidFill>
                  <a:schemeClr val="bg1"/>
                </a:solidFill>
                <a:latin typeface="Source Sans Pro Regular"/>
              </a:defRPr>
            </a:pPr>
            <a:r>
              <a:t>9.1 Gestion du changement</a:t>
            </a:r>
            <a:endParaRPr sz="3200">
              <a:solidFill>
                <a:schemeClr val="bg1"/>
              </a:solidFill>
              <a:latin typeface="Source Sans Pro Regular"/>
            </a:endParaRPr>
          </a:p>
        </p:txBody>
      </p:sp>
      <p:sp>
        <p:nvSpPr>
          <p:cNvPr id="3" name="Espace réservé du numéro de diapositive 2"/>
          <p:cNvSpPr>
            <a:spLocks noGrp="1"/>
          </p:cNvSpPr>
          <p:nvPr>
            <p:ph type="sldNum" sz="quarter" idx="2"/>
          </p:nvPr>
        </p:nvSpPr>
        <p:spPr/>
        <p:txBody>
          <a:bodyPr/>
          <a:lstStyle/>
          <a:p>
            <a:fld id="{86CB4B4D-7CA3-9044-876B-883B54F8677D}" type="slidenum">
              <a:rPr lang="fr-FR" smtClean="0"/>
              <a:t>14</a:t>
            </a:fld>
            <a:endParaRPr lang="fr-FR"/>
          </a:p>
        </p:txBody>
      </p:sp>
    </p:spTree>
    <p:extLst>
      <p:ext uri="{BB962C8B-B14F-4D97-AF65-F5344CB8AC3E}">
        <p14:creationId xmlns:p14="http://schemas.microsoft.com/office/powerpoint/2010/main" val="579479890"/>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Cross 20">
            <a:extLst>
              <a:ext uri="{FF2B5EF4-FFF2-40B4-BE49-F238E27FC236}">
                <a16:creationId xmlns:a16="http://schemas.microsoft.com/office/drawing/2014/main" id="{BE50E7BE-734F-224D-B03E-074DE1D124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17667" y="5618903"/>
            <a:ext cx="524933" cy="524933"/>
          </a:xfrm>
          <a:prstGeom prst="plus">
            <a:avLst>
              <a:gd name="adj" fmla="val 3951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pPr>
            <a:endParaRPr kumimoji="0" sz="1800" b="0" i="0" u="none" strike="noStrike" kern="1200" cap="none" normalizeH="0" baseline="0">
              <a:ln>
                <a:noFill/>
              </a:ln>
              <a:solidFill>
                <a:srgbClr val="FFFFFF"/>
              </a:solidFill>
              <a:effectLst/>
              <a:uLnTx/>
              <a:uFillTx/>
              <a:latin typeface="Tenorite"/>
              <a:ea typeface="+mn-ea"/>
              <a:cs typeface="+mn-cs"/>
            </a:endParaRPr>
          </a:p>
        </p:txBody>
      </p:sp>
      <p:sp>
        <p:nvSpPr>
          <p:cNvPr id="23" name="Rectangle 22">
            <a:extLst>
              <a:ext uri="{FF2B5EF4-FFF2-40B4-BE49-F238E27FC236}">
                <a16:creationId xmlns:a16="http://schemas.microsoft.com/office/drawing/2014/main" id="{DCA5172B-100A-154D-8648-280629D67D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81559" y="976630"/>
            <a:ext cx="1336774" cy="12014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pPr>
            <a:endParaRPr kumimoji="0" sz="1800" b="0" i="0" u="none" strike="noStrike" kern="1200" cap="none" normalizeH="0" baseline="0">
              <a:ln>
                <a:noFill/>
              </a:ln>
              <a:solidFill>
                <a:srgbClr val="FFFFFF"/>
              </a:solidFill>
              <a:effectLst/>
              <a:uLnTx/>
              <a:uFillTx/>
              <a:latin typeface="Tenorite"/>
              <a:ea typeface="+mn-ea"/>
              <a:cs typeface="+mn-cs"/>
            </a:endParaRPr>
          </a:p>
        </p:txBody>
      </p:sp>
      <p:sp>
        <p:nvSpPr>
          <p:cNvPr id="2" name="Title 1">
            <a:extLst>
              <a:ext uri="{FF2B5EF4-FFF2-40B4-BE49-F238E27FC236}">
                <a16:creationId xmlns:a16="http://schemas.microsoft.com/office/drawing/2014/main" id="{8FC2E917-046C-5FBE-53EE-5B8891F170C7}"/>
              </a:ext>
            </a:extLst>
          </p:cNvPr>
          <p:cNvSpPr>
            <a:spLocks noGrp="1"/>
          </p:cNvSpPr>
          <p:nvPr>
            <p:ph type="title"/>
          </p:nvPr>
        </p:nvSpPr>
        <p:spPr>
          <a:xfrm>
            <a:off x="388570" y="893165"/>
            <a:ext cx="8719589" cy="646114"/>
          </a:xfrm>
        </p:spPr>
        <p:txBody>
          <a:bodyPr>
            <a:normAutofit fontScale="90000"/>
          </a:bodyPr>
          <a:lstStyle/>
          <a:p>
            <a:r>
              <a:rPr sz="3100" b="1" dirty="0">
                <a:solidFill>
                  <a:srgbClr val="951D19"/>
                </a:solidFill>
              </a:rPr>
              <a:t>Étape 1 : </a:t>
            </a:r>
            <a:r>
              <a:rPr sz="3100" b="1" dirty="0" err="1">
                <a:solidFill>
                  <a:srgbClr val="951D19"/>
                </a:solidFill>
              </a:rPr>
              <a:t>Déterminer</a:t>
            </a:r>
            <a:r>
              <a:rPr sz="3100" b="1" dirty="0">
                <a:solidFill>
                  <a:srgbClr val="951D19"/>
                </a:solidFill>
              </a:rPr>
              <a:t> la </a:t>
            </a:r>
            <a:r>
              <a:rPr sz="3100" b="1" dirty="0" err="1">
                <a:solidFill>
                  <a:srgbClr val="951D19"/>
                </a:solidFill>
              </a:rPr>
              <a:t>nécessité</a:t>
            </a:r>
            <a:r>
              <a:rPr sz="3100" b="1" dirty="0">
                <a:solidFill>
                  <a:srgbClr val="951D19"/>
                </a:solidFill>
              </a:rPr>
              <a:t> d'un </a:t>
            </a:r>
            <a:r>
              <a:rPr sz="3100" b="1" dirty="0" err="1">
                <a:solidFill>
                  <a:srgbClr val="951D19"/>
                </a:solidFill>
              </a:rPr>
              <a:t>changement</a:t>
            </a:r>
            <a:r>
              <a:rPr dirty="0"/>
              <a:t> </a:t>
            </a:r>
          </a:p>
        </p:txBody>
      </p:sp>
      <p:sp>
        <p:nvSpPr>
          <p:cNvPr id="3" name="Content Placeholder 2">
            <a:extLst>
              <a:ext uri="{FF2B5EF4-FFF2-40B4-BE49-F238E27FC236}">
                <a16:creationId xmlns:a16="http://schemas.microsoft.com/office/drawing/2014/main" id="{F89DB3A8-938B-E066-82F5-A5EE46BE0029}"/>
              </a:ext>
            </a:extLst>
          </p:cNvPr>
          <p:cNvSpPr>
            <a:spLocks noGrp="1"/>
          </p:cNvSpPr>
          <p:nvPr>
            <p:ph type="body" idx="1"/>
          </p:nvPr>
        </p:nvSpPr>
        <p:spPr>
          <a:xfrm>
            <a:off x="175144" y="1959478"/>
            <a:ext cx="7593667" cy="2949258"/>
          </a:xfrm>
        </p:spPr>
        <p:txBody>
          <a:bodyPr vert="horz" lIns="91440" tIns="45720" rIns="91440" bIns="45720" anchor="t">
            <a:normAutofit lnSpcReduction="10000"/>
          </a:bodyPr>
          <a:lstStyle/>
          <a:p>
            <a:r>
              <a:rPr dirty="0" err="1"/>
              <a:t>Pourquoi</a:t>
            </a:r>
            <a:r>
              <a:rPr dirty="0"/>
              <a:t> le Ministère de la santé a-t-il </a:t>
            </a:r>
            <a:r>
              <a:rPr dirty="0" err="1"/>
              <a:t>besoin</a:t>
            </a:r>
            <a:r>
              <a:rPr dirty="0"/>
              <a:t> d'un </a:t>
            </a:r>
            <a:r>
              <a:rPr dirty="0" err="1"/>
              <a:t>programme</a:t>
            </a:r>
            <a:r>
              <a:rPr dirty="0"/>
              <a:t> </a:t>
            </a:r>
            <a:r>
              <a:rPr dirty="0" err="1"/>
              <a:t>d'intervention</a:t>
            </a:r>
            <a:r>
              <a:rPr dirty="0"/>
              <a:t> </a:t>
            </a:r>
            <a:r>
              <a:rPr dirty="0" err="1"/>
              <a:t>rapide</a:t>
            </a:r>
            <a:r>
              <a:rPr dirty="0"/>
              <a:t> ?</a:t>
            </a:r>
          </a:p>
          <a:p>
            <a:endParaRPr dirty="0"/>
          </a:p>
          <a:p>
            <a:pPr marL="342900" lvl="1" indent="-342900" defTabSz="914400" hangingPunct="0">
              <a:lnSpc>
                <a:spcPct val="100000"/>
              </a:lnSpc>
              <a:spcBef>
                <a:spcPts val="500"/>
              </a:spcBef>
              <a:buClr>
                <a:srgbClr val="65A000"/>
              </a:buClr>
              <a:buFont typeface="Arial" panose="020B0604020202020204" pitchFamily="34" charset="0"/>
              <a:buChar char="•"/>
              <a:defRPr sz="2400">
                <a:solidFill>
                  <a:schemeClr val="tx1"/>
                </a:solidFill>
                <a:latin typeface="Source Sans Pro Regular"/>
                <a:ea typeface="Arial"/>
                <a:cs typeface="Arial"/>
                <a:sym typeface="Calibri"/>
              </a:defRPr>
            </a:pPr>
            <a:r>
              <a:rPr dirty="0" err="1"/>
              <a:t>Quʼapportera</a:t>
            </a:r>
            <a:r>
              <a:rPr dirty="0"/>
              <a:t> le </a:t>
            </a:r>
            <a:r>
              <a:rPr dirty="0" err="1"/>
              <a:t>programme</a:t>
            </a:r>
            <a:r>
              <a:rPr dirty="0"/>
              <a:t> </a:t>
            </a:r>
            <a:r>
              <a:rPr dirty="0" err="1"/>
              <a:t>dʼintervention</a:t>
            </a:r>
            <a:r>
              <a:rPr dirty="0"/>
              <a:t> </a:t>
            </a:r>
            <a:r>
              <a:rPr dirty="0" err="1"/>
              <a:t>rapide</a:t>
            </a:r>
            <a:r>
              <a:rPr dirty="0"/>
              <a:t> au Ministère de la santé ? </a:t>
            </a:r>
          </a:p>
          <a:p>
            <a:pPr marL="342900" lvl="1" indent="-342900" defTabSz="914400" hangingPunct="0">
              <a:lnSpc>
                <a:spcPct val="100000"/>
              </a:lnSpc>
              <a:spcBef>
                <a:spcPts val="500"/>
              </a:spcBef>
              <a:buClr>
                <a:srgbClr val="65A000"/>
              </a:buClr>
              <a:buFont typeface="Arial" panose="020B0604020202020204" pitchFamily="34" charset="0"/>
              <a:buChar char="•"/>
              <a:defRPr sz="2400">
                <a:solidFill>
                  <a:schemeClr val="tx1"/>
                </a:solidFill>
                <a:latin typeface="Source Sans Pro Regular"/>
                <a:ea typeface="Arial"/>
                <a:cs typeface="Arial"/>
                <a:sym typeface="Calibri"/>
              </a:defRPr>
            </a:pPr>
            <a:r>
              <a:rPr dirty="0"/>
              <a:t>De quelle manière le </a:t>
            </a:r>
            <a:r>
              <a:rPr dirty="0" err="1"/>
              <a:t>programme</a:t>
            </a:r>
            <a:r>
              <a:rPr dirty="0"/>
              <a:t> </a:t>
            </a:r>
            <a:r>
              <a:rPr dirty="0" err="1"/>
              <a:t>va</a:t>
            </a:r>
            <a:r>
              <a:rPr dirty="0"/>
              <a:t>-t-il </a:t>
            </a:r>
            <a:r>
              <a:rPr dirty="0" err="1"/>
              <a:t>améliorer</a:t>
            </a:r>
            <a:r>
              <a:rPr dirty="0"/>
              <a:t> la gestion de la coordination des </a:t>
            </a:r>
            <a:r>
              <a:rPr dirty="0" err="1"/>
              <a:t>activités</a:t>
            </a:r>
            <a:r>
              <a:rPr dirty="0"/>
              <a:t> </a:t>
            </a:r>
            <a:r>
              <a:rPr dirty="0" err="1"/>
              <a:t>d'intervention</a:t>
            </a:r>
            <a:r>
              <a:rPr dirty="0"/>
              <a:t> </a:t>
            </a:r>
            <a:r>
              <a:rPr dirty="0" err="1"/>
              <a:t>d'urgence</a:t>
            </a:r>
            <a:r>
              <a:rPr dirty="0"/>
              <a:t> ?</a:t>
            </a:r>
          </a:p>
          <a:p>
            <a:pPr marL="0" indent="0">
              <a:buNone/>
            </a:pPr>
            <a:endParaRPr dirty="0"/>
          </a:p>
          <a:p>
            <a:endParaRPr dirty="0"/>
          </a:p>
          <a:p>
            <a:endParaRPr dirty="0"/>
          </a:p>
        </p:txBody>
      </p:sp>
      <p:sp>
        <p:nvSpPr>
          <p:cNvPr id="4" name="Organigramme : Processus 3"/>
          <p:cNvSpPr/>
          <p:nvPr/>
        </p:nvSpPr>
        <p:spPr>
          <a:xfrm>
            <a:off x="7764001" y="1497220"/>
            <a:ext cx="4235115" cy="4030735"/>
          </a:xfrm>
          <a:prstGeom prst="flowChartProcess">
            <a:avLst/>
          </a:prstGeom>
          <a:solidFill>
            <a:schemeClr val="bg1">
              <a:lumMod val="95000"/>
            </a:schemeClr>
          </a:solidFill>
          <a:ln w="12700" cap="flat">
            <a:solidFill>
              <a:schemeClr val="bg1">
                <a:lumMod val="95000"/>
              </a:schemeClr>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sz="1800" b="0" i="0" u="none" strike="noStrike" cap="none" normalizeH="0" baseline="0">
              <a:ln>
                <a:noFill/>
              </a:ln>
              <a:solidFill>
                <a:srgbClr val="000000"/>
              </a:solidFill>
              <a:effectLst/>
              <a:uFillTx/>
              <a:latin typeface="+mj-lt"/>
              <a:ea typeface="+mj-ea"/>
              <a:cs typeface="+mj-cs"/>
              <a:sym typeface="Calibri"/>
            </a:endParaRPr>
          </a:p>
        </p:txBody>
      </p:sp>
      <p:pic>
        <p:nvPicPr>
          <p:cNvPr id="9" name="Graphic 6" descr="Group of women with solid fill">
            <a:extLst>
              <a:ext uri="{FF2B5EF4-FFF2-40B4-BE49-F238E27FC236}">
                <a16:creationId xmlns:a16="http://schemas.microsoft.com/office/drawing/2014/main" id="{671795E2-5A5B-9B44-FB26-117CA36E606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p:blipFill>
        <p:spPr>
          <a:xfrm>
            <a:off x="8231683" y="1847668"/>
            <a:ext cx="3819487" cy="3819487"/>
          </a:xfrm>
          <a:prstGeom prst="rect">
            <a:avLst/>
          </a:prstGeom>
        </p:spPr>
      </p:pic>
      <p:sp>
        <p:nvSpPr>
          <p:cNvPr id="10" name="Rectangle 9"/>
          <p:cNvSpPr/>
          <p:nvPr/>
        </p:nvSpPr>
        <p:spPr>
          <a:xfrm>
            <a:off x="120322" y="0"/>
            <a:ext cx="6193849" cy="584775"/>
          </a:xfrm>
          <a:prstGeom prst="rect">
            <a:avLst/>
          </a:prstGeom>
        </p:spPr>
        <p:txBody>
          <a:bodyPr wrap="square">
            <a:spAutoFit/>
          </a:bodyPr>
          <a:lstStyle/>
          <a:p>
            <a:pPr>
              <a:defRPr sz="3200" b="1">
                <a:solidFill>
                  <a:schemeClr val="bg1"/>
                </a:solidFill>
                <a:latin typeface="Source Sans Pro Regular"/>
              </a:defRPr>
            </a:pPr>
            <a:r>
              <a:t>9.1 Gestion du changement</a:t>
            </a:r>
            <a:endParaRPr sz="3200">
              <a:solidFill>
                <a:schemeClr val="bg1"/>
              </a:solidFill>
              <a:latin typeface="Source Sans Pro Regular"/>
            </a:endParaRPr>
          </a:p>
        </p:txBody>
      </p:sp>
      <p:sp>
        <p:nvSpPr>
          <p:cNvPr id="5" name="Espace réservé du numéro de diapositive 4"/>
          <p:cNvSpPr>
            <a:spLocks noGrp="1"/>
          </p:cNvSpPr>
          <p:nvPr>
            <p:ph type="sldNum" sz="quarter" idx="2"/>
          </p:nvPr>
        </p:nvSpPr>
        <p:spPr/>
        <p:txBody>
          <a:bodyPr/>
          <a:lstStyle/>
          <a:p>
            <a:fld id="{86CB4B4D-7CA3-9044-876B-883B54F8677D}" type="slidenum">
              <a:rPr lang="fr-FR" smtClean="0"/>
              <a:t>15</a:t>
            </a:fld>
            <a:endParaRPr lang="fr-FR"/>
          </a:p>
        </p:txBody>
      </p:sp>
    </p:spTree>
    <p:extLst>
      <p:ext uri="{BB962C8B-B14F-4D97-AF65-F5344CB8AC3E}">
        <p14:creationId xmlns:p14="http://schemas.microsoft.com/office/powerpoint/2010/main" val="346646492"/>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9C88FD-1E40-4A7D-2913-9899E00FD563}"/>
              </a:ext>
            </a:extLst>
          </p:cNvPr>
          <p:cNvSpPr>
            <a:spLocks noGrp="1"/>
          </p:cNvSpPr>
          <p:nvPr>
            <p:ph type="title"/>
          </p:nvPr>
        </p:nvSpPr>
        <p:spPr>
          <a:xfrm>
            <a:off x="413217" y="1061984"/>
            <a:ext cx="7345328" cy="646114"/>
          </a:xfrm>
        </p:spPr>
        <p:txBody>
          <a:bodyPr>
            <a:normAutofit fontScale="90000"/>
          </a:bodyPr>
          <a:lstStyle/>
          <a:p>
            <a:pPr>
              <a:defRPr sz="2800" b="1">
                <a:solidFill>
                  <a:srgbClr val="951D19"/>
                </a:solidFill>
              </a:defRPr>
            </a:pPr>
            <a:r>
              <a:rPr dirty="0" err="1"/>
              <a:t>Avantages</a:t>
            </a:r>
            <a:r>
              <a:rPr dirty="0"/>
              <a:t> d'un </a:t>
            </a:r>
            <a:r>
              <a:rPr dirty="0" err="1"/>
              <a:t>programme</a:t>
            </a:r>
            <a:r>
              <a:rPr dirty="0"/>
              <a:t> </a:t>
            </a:r>
            <a:r>
              <a:rPr dirty="0" err="1"/>
              <a:t>d'intervention</a:t>
            </a:r>
            <a:r>
              <a:rPr dirty="0"/>
              <a:t> </a:t>
            </a:r>
            <a:r>
              <a:rPr dirty="0" err="1"/>
              <a:t>rapide</a:t>
            </a:r>
            <a:r>
              <a:rPr dirty="0"/>
              <a:t>	</a:t>
            </a:r>
          </a:p>
        </p:txBody>
      </p:sp>
      <p:graphicFrame>
        <p:nvGraphicFramePr>
          <p:cNvPr id="5" name="Content Placeholder 2">
            <a:extLst>
              <a:ext uri="{FF2B5EF4-FFF2-40B4-BE49-F238E27FC236}">
                <a16:creationId xmlns:a16="http://schemas.microsoft.com/office/drawing/2014/main" id="{64ECBE2F-0873-84C6-0C18-B49291B2DB74}"/>
              </a:ext>
            </a:extLst>
          </p:cNvPr>
          <p:cNvGraphicFramePr>
            <a:graphicFrameLocks noGrp="1"/>
          </p:cNvGraphicFramePr>
          <p:nvPr>
            <p:ph idx="4294967295"/>
            <p:extLst>
              <p:ext uri="{D42A27DB-BD31-4B8C-83A1-F6EECF244321}">
                <p14:modId xmlns:p14="http://schemas.microsoft.com/office/powerpoint/2010/main" val="1547939075"/>
              </p:ext>
            </p:extLst>
          </p:nvPr>
        </p:nvGraphicFramePr>
        <p:xfrm>
          <a:off x="827772" y="2259263"/>
          <a:ext cx="10653713" cy="31877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Rectangle 8"/>
          <p:cNvSpPr/>
          <p:nvPr/>
        </p:nvSpPr>
        <p:spPr>
          <a:xfrm>
            <a:off x="120322" y="0"/>
            <a:ext cx="6193849" cy="584775"/>
          </a:xfrm>
          <a:prstGeom prst="rect">
            <a:avLst/>
          </a:prstGeom>
        </p:spPr>
        <p:txBody>
          <a:bodyPr wrap="square">
            <a:spAutoFit/>
          </a:bodyPr>
          <a:lstStyle/>
          <a:p>
            <a:pPr>
              <a:defRPr sz="3200" b="1">
                <a:solidFill>
                  <a:schemeClr val="bg1"/>
                </a:solidFill>
                <a:latin typeface="Source Sans Pro Regular"/>
              </a:defRPr>
            </a:pPr>
            <a:r>
              <a:t>9.1 Gestion du changement</a:t>
            </a:r>
            <a:endParaRPr sz="3200">
              <a:solidFill>
                <a:schemeClr val="bg1"/>
              </a:solidFill>
              <a:latin typeface="Source Sans Pro Regular"/>
            </a:endParaRPr>
          </a:p>
        </p:txBody>
      </p:sp>
      <p:sp>
        <p:nvSpPr>
          <p:cNvPr id="3" name="Espace réservé du numéro de diapositive 2"/>
          <p:cNvSpPr>
            <a:spLocks noGrp="1"/>
          </p:cNvSpPr>
          <p:nvPr>
            <p:ph type="sldNum" sz="quarter" idx="2"/>
          </p:nvPr>
        </p:nvSpPr>
        <p:spPr/>
        <p:txBody>
          <a:bodyPr/>
          <a:lstStyle/>
          <a:p>
            <a:fld id="{86CB4B4D-7CA3-9044-876B-883B54F8677D}" type="slidenum">
              <a:rPr lang="fr-FR" smtClean="0"/>
              <a:t>16</a:t>
            </a:fld>
            <a:endParaRPr lang="fr-FR"/>
          </a:p>
        </p:txBody>
      </p:sp>
    </p:spTree>
    <p:extLst>
      <p:ext uri="{BB962C8B-B14F-4D97-AF65-F5344CB8AC3E}">
        <p14:creationId xmlns:p14="http://schemas.microsoft.com/office/powerpoint/2010/main" val="2688542446"/>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782B5A-1CCB-3996-1E68-69016F80122C}"/>
              </a:ext>
            </a:extLst>
          </p:cNvPr>
          <p:cNvSpPr>
            <a:spLocks noGrp="1"/>
          </p:cNvSpPr>
          <p:nvPr>
            <p:ph type="title"/>
          </p:nvPr>
        </p:nvSpPr>
        <p:spPr>
          <a:xfrm>
            <a:off x="278462" y="1023482"/>
            <a:ext cx="11913538" cy="646114"/>
          </a:xfrm>
        </p:spPr>
        <p:txBody>
          <a:bodyPr>
            <a:noAutofit/>
          </a:bodyPr>
          <a:lstStyle/>
          <a:p>
            <a:pPr>
              <a:defRPr sz="2800" b="1">
                <a:solidFill>
                  <a:srgbClr val="951D19"/>
                </a:solidFill>
              </a:defRPr>
            </a:pPr>
            <a:r>
              <a:rPr sz="2400" dirty="0" err="1"/>
              <a:t>Pourquoi</a:t>
            </a:r>
            <a:r>
              <a:rPr sz="2400" dirty="0"/>
              <a:t> le Ministère de la santé a-t-il </a:t>
            </a:r>
            <a:r>
              <a:rPr sz="2400" dirty="0" err="1"/>
              <a:t>besoin</a:t>
            </a:r>
            <a:r>
              <a:rPr sz="2400" dirty="0"/>
              <a:t> d'un </a:t>
            </a:r>
            <a:r>
              <a:rPr sz="2400" dirty="0" err="1"/>
              <a:t>programme</a:t>
            </a:r>
            <a:r>
              <a:rPr sz="2400" dirty="0"/>
              <a:t> </a:t>
            </a:r>
            <a:r>
              <a:rPr sz="2400" dirty="0" err="1"/>
              <a:t>d'intervention</a:t>
            </a:r>
            <a:r>
              <a:rPr sz="2400" dirty="0"/>
              <a:t> </a:t>
            </a:r>
            <a:r>
              <a:rPr sz="2400" dirty="0" err="1"/>
              <a:t>rapide</a:t>
            </a:r>
            <a:r>
              <a:rPr sz="2400" dirty="0"/>
              <a:t> ?</a:t>
            </a:r>
          </a:p>
        </p:txBody>
      </p:sp>
      <p:sp>
        <p:nvSpPr>
          <p:cNvPr id="5" name="Rectangle 4"/>
          <p:cNvSpPr/>
          <p:nvPr/>
        </p:nvSpPr>
        <p:spPr>
          <a:xfrm>
            <a:off x="120322" y="0"/>
            <a:ext cx="6193849" cy="584775"/>
          </a:xfrm>
          <a:prstGeom prst="rect">
            <a:avLst/>
          </a:prstGeom>
        </p:spPr>
        <p:txBody>
          <a:bodyPr wrap="square">
            <a:spAutoFit/>
          </a:bodyPr>
          <a:lstStyle/>
          <a:p>
            <a:pPr>
              <a:defRPr sz="3200" b="1">
                <a:solidFill>
                  <a:schemeClr val="bg1"/>
                </a:solidFill>
                <a:latin typeface="Source Sans Pro Regular"/>
              </a:defRPr>
            </a:pPr>
            <a:r>
              <a:t>9.1 Gestion du changement</a:t>
            </a:r>
            <a:endParaRPr sz="3200">
              <a:solidFill>
                <a:schemeClr val="bg1"/>
              </a:solidFill>
              <a:latin typeface="Source Sans Pro Regular"/>
            </a:endParaRPr>
          </a:p>
        </p:txBody>
      </p:sp>
      <p:sp>
        <p:nvSpPr>
          <p:cNvPr id="4" name="Espace réservé du numéro de diapositive 3"/>
          <p:cNvSpPr>
            <a:spLocks noGrp="1"/>
          </p:cNvSpPr>
          <p:nvPr>
            <p:ph type="sldNum" sz="quarter" idx="2"/>
          </p:nvPr>
        </p:nvSpPr>
        <p:spPr/>
        <p:txBody>
          <a:bodyPr/>
          <a:lstStyle/>
          <a:p>
            <a:fld id="{86CB4B4D-7CA3-9044-876B-883B54F8677D}" type="slidenum">
              <a:rPr lang="fr-FR" smtClean="0"/>
              <a:t>17</a:t>
            </a:fld>
            <a:endParaRPr lang="fr-FR"/>
          </a:p>
        </p:txBody>
      </p:sp>
      <p:pic>
        <p:nvPicPr>
          <p:cNvPr id="7" name="Graphic 6" descr="Badge Question Mark with solid fill">
            <a:extLst>
              <a:ext uri="{FF2B5EF4-FFF2-40B4-BE49-F238E27FC236}">
                <a16:creationId xmlns:a16="http://schemas.microsoft.com/office/drawing/2014/main" id="{5BDFD0F1-3096-EF3B-EC73-D0CA56813C8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373218" y="2408584"/>
            <a:ext cx="3154016" cy="3154016"/>
          </a:xfrm>
          <a:prstGeom prst="rect">
            <a:avLst/>
          </a:prstGeom>
        </p:spPr>
      </p:pic>
    </p:spTree>
    <p:extLst>
      <p:ext uri="{BB962C8B-B14F-4D97-AF65-F5344CB8AC3E}">
        <p14:creationId xmlns:p14="http://schemas.microsoft.com/office/powerpoint/2010/main" val="127751738"/>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24847B-46F9-8DBB-F0B7-66CC7C76036D}"/>
              </a:ext>
            </a:extLst>
          </p:cNvPr>
          <p:cNvSpPr>
            <a:spLocks noGrp="1"/>
          </p:cNvSpPr>
          <p:nvPr>
            <p:ph type="title"/>
          </p:nvPr>
        </p:nvSpPr>
        <p:spPr>
          <a:xfrm>
            <a:off x="259211" y="1244864"/>
            <a:ext cx="11826771" cy="646114"/>
          </a:xfrm>
        </p:spPr>
        <p:txBody>
          <a:bodyPr lIns="45719" tIns="45720" rIns="45719" bIns="45720" anchor="ctr">
            <a:noAutofit/>
          </a:bodyPr>
          <a:lstStyle/>
          <a:p>
            <a:pPr>
              <a:defRPr sz="2800" b="1">
                <a:solidFill>
                  <a:srgbClr val="951D19"/>
                </a:solidFill>
              </a:defRPr>
            </a:pPr>
            <a:r>
              <a:rPr sz="2400" dirty="0" err="1"/>
              <a:t>Quels</a:t>
            </a:r>
            <a:r>
              <a:rPr sz="2400" dirty="0"/>
              <a:t> </a:t>
            </a:r>
            <a:r>
              <a:rPr sz="2400" dirty="0" err="1"/>
              <a:t>sont</a:t>
            </a:r>
            <a:r>
              <a:rPr sz="2400" dirty="0"/>
              <a:t> les </a:t>
            </a:r>
            <a:r>
              <a:rPr sz="2400" dirty="0" err="1"/>
              <a:t>avantages</a:t>
            </a:r>
            <a:r>
              <a:rPr sz="2400" dirty="0"/>
              <a:t> que le </a:t>
            </a:r>
            <a:r>
              <a:rPr sz="2400" dirty="0" err="1"/>
              <a:t>programme</a:t>
            </a:r>
            <a:r>
              <a:rPr sz="2400" dirty="0"/>
              <a:t> </a:t>
            </a:r>
            <a:r>
              <a:rPr sz="2400" dirty="0" err="1"/>
              <a:t>d'intervention</a:t>
            </a:r>
            <a:r>
              <a:rPr sz="2400" dirty="0"/>
              <a:t> </a:t>
            </a:r>
            <a:r>
              <a:rPr sz="2400" dirty="0" err="1"/>
              <a:t>rapide</a:t>
            </a:r>
            <a:r>
              <a:rPr sz="2400" dirty="0"/>
              <a:t> </a:t>
            </a:r>
            <a:r>
              <a:rPr sz="2400" dirty="0" err="1"/>
              <a:t>est</a:t>
            </a:r>
            <a:r>
              <a:rPr sz="2400" dirty="0"/>
              <a:t> </a:t>
            </a:r>
            <a:r>
              <a:rPr sz="2400" dirty="0" err="1"/>
              <a:t>censé</a:t>
            </a:r>
            <a:r>
              <a:rPr sz="2400" dirty="0"/>
              <a:t> </a:t>
            </a:r>
            <a:r>
              <a:rPr sz="2400" dirty="0" err="1"/>
              <a:t>apporter</a:t>
            </a:r>
            <a:r>
              <a:rPr sz="2400" dirty="0"/>
              <a:t> ?</a:t>
            </a:r>
            <a:br>
              <a:rPr dirty="0"/>
            </a:br>
            <a:endParaRPr sz="2800" b="1" dirty="0">
              <a:solidFill>
                <a:srgbClr val="951D19"/>
              </a:solidFill>
            </a:endParaRPr>
          </a:p>
        </p:txBody>
      </p:sp>
      <p:sp>
        <p:nvSpPr>
          <p:cNvPr id="5" name="Rectangle 4"/>
          <p:cNvSpPr/>
          <p:nvPr/>
        </p:nvSpPr>
        <p:spPr>
          <a:xfrm>
            <a:off x="120322" y="0"/>
            <a:ext cx="6193849" cy="584775"/>
          </a:xfrm>
          <a:prstGeom prst="rect">
            <a:avLst/>
          </a:prstGeom>
        </p:spPr>
        <p:txBody>
          <a:bodyPr wrap="square">
            <a:spAutoFit/>
          </a:bodyPr>
          <a:lstStyle/>
          <a:p>
            <a:pPr>
              <a:defRPr sz="3200" b="1">
                <a:solidFill>
                  <a:schemeClr val="bg1"/>
                </a:solidFill>
                <a:latin typeface="Source Sans Pro Regular"/>
              </a:defRPr>
            </a:pPr>
            <a:r>
              <a:t>9.1 Gestion du changement</a:t>
            </a:r>
            <a:endParaRPr sz="3200">
              <a:solidFill>
                <a:schemeClr val="bg1"/>
              </a:solidFill>
              <a:latin typeface="Source Sans Pro Regular"/>
            </a:endParaRPr>
          </a:p>
        </p:txBody>
      </p:sp>
      <p:sp>
        <p:nvSpPr>
          <p:cNvPr id="4" name="Espace réservé du numéro de diapositive 3"/>
          <p:cNvSpPr>
            <a:spLocks noGrp="1"/>
          </p:cNvSpPr>
          <p:nvPr>
            <p:ph type="sldNum" sz="quarter" idx="2"/>
          </p:nvPr>
        </p:nvSpPr>
        <p:spPr/>
        <p:txBody>
          <a:bodyPr/>
          <a:lstStyle/>
          <a:p>
            <a:fld id="{86CB4B4D-7CA3-9044-876B-883B54F8677D}" type="slidenum">
              <a:rPr lang="fr-FR" smtClean="0"/>
              <a:t>18</a:t>
            </a:fld>
            <a:endParaRPr lang="fr-FR"/>
          </a:p>
        </p:txBody>
      </p:sp>
      <p:pic>
        <p:nvPicPr>
          <p:cNvPr id="6" name="Graphic 5" descr="Badge Question Mark with solid fill">
            <a:extLst>
              <a:ext uri="{FF2B5EF4-FFF2-40B4-BE49-F238E27FC236}">
                <a16:creationId xmlns:a16="http://schemas.microsoft.com/office/drawing/2014/main" id="{998E77CF-1B24-32BB-BF57-4514117EDF4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373218" y="2408584"/>
            <a:ext cx="3154016" cy="3154016"/>
          </a:xfrm>
          <a:prstGeom prst="rect">
            <a:avLst/>
          </a:prstGeom>
        </p:spPr>
      </p:pic>
    </p:spTree>
    <p:extLst>
      <p:ext uri="{BB962C8B-B14F-4D97-AF65-F5344CB8AC3E}">
        <p14:creationId xmlns:p14="http://schemas.microsoft.com/office/powerpoint/2010/main" val="420427661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51B065-6736-9390-49B1-C8EDF79759B3}"/>
              </a:ext>
            </a:extLst>
          </p:cNvPr>
          <p:cNvSpPr>
            <a:spLocks noGrp="1"/>
          </p:cNvSpPr>
          <p:nvPr>
            <p:ph type="title"/>
          </p:nvPr>
        </p:nvSpPr>
        <p:spPr>
          <a:xfrm>
            <a:off x="234360" y="931200"/>
            <a:ext cx="10662349" cy="581537"/>
          </a:xfrm>
        </p:spPr>
        <p:txBody>
          <a:bodyPr lIns="45719" tIns="45720" rIns="45719" bIns="45720" anchor="ctr">
            <a:normAutofit fontScale="90000"/>
          </a:bodyPr>
          <a:lstStyle/>
          <a:p>
            <a:pPr>
              <a:defRPr sz="2800" b="1">
                <a:solidFill>
                  <a:srgbClr val="002060"/>
                </a:solidFill>
                <a:latin typeface="Source Sans Pro Regular"/>
              </a:defRPr>
            </a:pPr>
            <a:r>
              <a:t>Justifiez la nécessité d'un changement et défendez votre point de vue </a:t>
            </a:r>
          </a:p>
        </p:txBody>
      </p:sp>
      <p:sp>
        <p:nvSpPr>
          <p:cNvPr id="3" name="Content Placeholder 2">
            <a:extLst>
              <a:ext uri="{FF2B5EF4-FFF2-40B4-BE49-F238E27FC236}">
                <a16:creationId xmlns:a16="http://schemas.microsoft.com/office/drawing/2014/main" id="{91496A95-9969-9BD6-0CD1-205CFC9397C2}"/>
              </a:ext>
            </a:extLst>
          </p:cNvPr>
          <p:cNvSpPr>
            <a:spLocks noGrp="1"/>
          </p:cNvSpPr>
          <p:nvPr>
            <p:ph type="body" idx="1"/>
          </p:nvPr>
        </p:nvSpPr>
        <p:spPr>
          <a:xfrm>
            <a:off x="1099010" y="2468066"/>
            <a:ext cx="8936854" cy="1923104"/>
          </a:xfrm>
        </p:spPr>
        <p:txBody>
          <a:bodyPr vert="horz" lIns="91440" tIns="45720" rIns="91440" bIns="45720" anchor="t">
            <a:normAutofit/>
          </a:bodyPr>
          <a:lstStyle/>
          <a:p>
            <a:pPr algn="ctr">
              <a:lnSpc>
                <a:spcPct val="150000"/>
              </a:lnSpc>
            </a:pPr>
            <a:r>
              <a:t>Réfléchissez à la manière de faire valoir cette nécessité</a:t>
            </a:r>
            <a:r>
              <a:rPr>
                <a:solidFill>
                  <a:schemeClr val="tx1"/>
                </a:solidFill>
                <a:cs typeface="Arial"/>
              </a:rPr>
              <a:t> et de présenter votre idée de programme d'intervention rapide à votre hiérarchie à l'aide d'un argumentaire éclair (30 secondes à 1 minute)</a:t>
            </a:r>
          </a:p>
        </p:txBody>
      </p:sp>
      <p:sp>
        <p:nvSpPr>
          <p:cNvPr id="4" name="Rectangle 3"/>
          <p:cNvSpPr/>
          <p:nvPr/>
        </p:nvSpPr>
        <p:spPr>
          <a:xfrm>
            <a:off x="120322" y="0"/>
            <a:ext cx="6193849" cy="584775"/>
          </a:xfrm>
          <a:prstGeom prst="rect">
            <a:avLst/>
          </a:prstGeom>
        </p:spPr>
        <p:txBody>
          <a:bodyPr wrap="square">
            <a:spAutoFit/>
          </a:bodyPr>
          <a:lstStyle/>
          <a:p>
            <a:pPr>
              <a:defRPr sz="3200" b="1">
                <a:solidFill>
                  <a:schemeClr val="bg1"/>
                </a:solidFill>
                <a:latin typeface="Source Sans Pro Regular"/>
              </a:defRPr>
            </a:pPr>
            <a:r>
              <a:t>9.1 Gestion du changement</a:t>
            </a:r>
            <a:endParaRPr sz="3200">
              <a:solidFill>
                <a:schemeClr val="bg1"/>
              </a:solidFill>
              <a:latin typeface="Source Sans Pro Regular"/>
            </a:endParaRPr>
          </a:p>
        </p:txBody>
      </p:sp>
      <p:sp>
        <p:nvSpPr>
          <p:cNvPr id="5" name="Espace réservé du numéro de diapositive 4"/>
          <p:cNvSpPr>
            <a:spLocks noGrp="1"/>
          </p:cNvSpPr>
          <p:nvPr>
            <p:ph type="sldNum" sz="quarter" idx="2"/>
          </p:nvPr>
        </p:nvSpPr>
        <p:spPr/>
        <p:txBody>
          <a:bodyPr/>
          <a:lstStyle/>
          <a:p>
            <a:fld id="{86CB4B4D-7CA3-9044-876B-883B54F8677D}" type="slidenum">
              <a:rPr lang="fr-FR" smtClean="0"/>
              <a:t>19</a:t>
            </a:fld>
            <a:endParaRPr lang="fr-FR"/>
          </a:p>
        </p:txBody>
      </p:sp>
    </p:spTree>
    <p:extLst>
      <p:ext uri="{BB962C8B-B14F-4D97-AF65-F5344CB8AC3E}">
        <p14:creationId xmlns:p14="http://schemas.microsoft.com/office/powerpoint/2010/main" val="1316709617"/>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7" name="Content Placeholder 1"/>
          <p:cNvSpPr txBox="1">
            <a:spLocks noGrp="1"/>
          </p:cNvSpPr>
          <p:nvPr>
            <p:ph type="body" sz="half" idx="1"/>
          </p:nvPr>
        </p:nvSpPr>
        <p:spPr>
          <a:xfrm>
            <a:off x="4273551" y="2031224"/>
            <a:ext cx="7529515" cy="4358467"/>
          </a:xfrm>
          <a:prstGeom prst="rect">
            <a:avLst/>
          </a:prstGeom>
        </p:spPr>
        <p:txBody>
          <a:bodyPr lIns="45719" tIns="45720" rIns="45719" bIns="45720" anchor="t">
            <a:normAutofit/>
          </a:bodyPr>
          <a:lstStyle/>
          <a:p>
            <a:pPr>
              <a:defRPr>
                <a:solidFill>
                  <a:srgbClr val="002060"/>
                </a:solidFill>
                <a:latin typeface="Source Sans Pro Bold"/>
                <a:ea typeface="Source Sans Pro Bold"/>
                <a:cs typeface="Source Sans Pro Bold"/>
                <a:sym typeface="Source Sans Pro Bold"/>
              </a:defRPr>
            </a:pPr>
            <a:endParaRPr/>
          </a:p>
          <a:p>
            <a:pPr>
              <a:defRPr>
                <a:solidFill>
                  <a:srgbClr val="FF0000"/>
                </a:solidFill>
              </a:defRPr>
            </a:pPr>
            <a:r>
              <a:t>Le contenu de cette présentation devra être adapté au programme définitif de votre atelier pour les gestionnaires des EIR et aux particularités de votre pays. Les éléments devant être vérifiés ou complétés par les organisateurs ou les animateurs de l'atelier sont surlignés en jaune.</a:t>
            </a:r>
          </a:p>
        </p:txBody>
      </p:sp>
      <p:sp>
        <p:nvSpPr>
          <p:cNvPr id="569" name="TextBox 8"/>
          <p:cNvSpPr txBox="1"/>
          <p:nvPr/>
        </p:nvSpPr>
        <p:spPr>
          <a:xfrm>
            <a:off x="343245" y="0"/>
            <a:ext cx="3341144" cy="1107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rPr dirty="0"/>
              <a:t>Remarque à </a:t>
            </a:r>
            <a:r>
              <a:rPr dirty="0" err="1"/>
              <a:t>l’intention</a:t>
            </a:r>
            <a:r>
              <a:rPr dirty="0"/>
              <a:t> des animateurs :</a:t>
            </a:r>
            <a:endParaRPr b="1" dirty="0"/>
          </a:p>
        </p:txBody>
      </p:sp>
      <p:sp>
        <p:nvSpPr>
          <p:cNvPr id="6" name="Slide Number Placeholder 5">
            <a:extLst>
              <a:ext uri="{FF2B5EF4-FFF2-40B4-BE49-F238E27FC236}">
                <a16:creationId xmlns:a16="http://schemas.microsoft.com/office/drawing/2014/main" id="{44C8FE4C-57CE-401F-8215-1C14E03AD520}"/>
              </a:ext>
            </a:extLst>
          </p:cNvPr>
          <p:cNvSpPr txBox="1">
            <a:spLocks noGrp="1"/>
          </p:cNvSpPr>
          <p:nvPr>
            <p:ph type="sldNum" sz="quarter" idx="2"/>
          </p:nvPr>
        </p:nvSpPr>
        <p:spPr>
          <a:xfrm>
            <a:off x="11907520" y="6527531"/>
            <a:ext cx="284480"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2</a:t>
            </a:fld>
            <a:endParaRPr sz="1000">
              <a:solidFill>
                <a:schemeClr val="tx1">
                  <a:lumMod val="50000"/>
                  <a:lumOff val="50000"/>
                </a:schemeClr>
              </a:solidFill>
              <a:latin typeface="Source Sans Pro" panose="020B0503030403020204" pitchFamily="34" charset="0"/>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B734CA-3DB1-03B4-BE5B-DFD954892D8B}"/>
              </a:ext>
            </a:extLst>
          </p:cNvPr>
          <p:cNvSpPr>
            <a:spLocks noGrp="1"/>
          </p:cNvSpPr>
          <p:nvPr>
            <p:ph type="title"/>
          </p:nvPr>
        </p:nvSpPr>
        <p:spPr>
          <a:xfrm>
            <a:off x="182209" y="1148610"/>
            <a:ext cx="5029571" cy="646114"/>
          </a:xfrm>
        </p:spPr>
        <p:txBody>
          <a:bodyPr>
            <a:normAutofit/>
          </a:bodyPr>
          <a:lstStyle/>
          <a:p>
            <a:pPr>
              <a:defRPr>
                <a:solidFill>
                  <a:srgbClr val="951D19"/>
                </a:solidFill>
              </a:defRPr>
            </a:pPr>
            <a:r>
              <a:rPr sz="2800" b="1" dirty="0" err="1"/>
              <a:t>Stratégies</a:t>
            </a:r>
            <a:r>
              <a:rPr sz="2800" b="1" dirty="0"/>
              <a:t> de </a:t>
            </a:r>
            <a:r>
              <a:rPr sz="2800" b="1" dirty="0" err="1"/>
              <a:t>changement</a:t>
            </a:r>
            <a:r>
              <a:rPr sz="2800" b="1" dirty="0"/>
              <a:t> </a:t>
            </a:r>
          </a:p>
        </p:txBody>
      </p:sp>
      <p:graphicFrame>
        <p:nvGraphicFramePr>
          <p:cNvPr id="27" name="Content Placeholder 2">
            <a:extLst>
              <a:ext uri="{FF2B5EF4-FFF2-40B4-BE49-F238E27FC236}">
                <a16:creationId xmlns:a16="http://schemas.microsoft.com/office/drawing/2014/main" id="{14206916-6827-FCA1-F374-FFF5AE89236E}"/>
              </a:ext>
            </a:extLst>
          </p:cNvPr>
          <p:cNvGraphicFramePr>
            <a:graphicFrameLocks noGrp="1"/>
          </p:cNvGraphicFramePr>
          <p:nvPr>
            <p:ph idx="4294967295"/>
            <p:extLst>
              <p:ext uri="{D42A27DB-BD31-4B8C-83A1-F6EECF244321}">
                <p14:modId xmlns:p14="http://schemas.microsoft.com/office/powerpoint/2010/main" val="3297036186"/>
              </p:ext>
            </p:extLst>
          </p:nvPr>
        </p:nvGraphicFramePr>
        <p:xfrm>
          <a:off x="1786459" y="1148610"/>
          <a:ext cx="8621712" cy="5349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5"/>
          <p:cNvSpPr/>
          <p:nvPr/>
        </p:nvSpPr>
        <p:spPr>
          <a:xfrm>
            <a:off x="120322" y="0"/>
            <a:ext cx="6193849" cy="584775"/>
          </a:xfrm>
          <a:prstGeom prst="rect">
            <a:avLst/>
          </a:prstGeom>
        </p:spPr>
        <p:txBody>
          <a:bodyPr wrap="square">
            <a:spAutoFit/>
          </a:bodyPr>
          <a:lstStyle/>
          <a:p>
            <a:pPr>
              <a:defRPr sz="3200" b="1">
                <a:solidFill>
                  <a:schemeClr val="bg1"/>
                </a:solidFill>
                <a:latin typeface="Source Sans Pro Regular"/>
              </a:defRPr>
            </a:pPr>
            <a:r>
              <a:t>9.1 Gestion du changement</a:t>
            </a:r>
            <a:endParaRPr sz="3200">
              <a:solidFill>
                <a:schemeClr val="bg1"/>
              </a:solidFill>
              <a:latin typeface="Source Sans Pro Regular"/>
            </a:endParaRPr>
          </a:p>
        </p:txBody>
      </p:sp>
      <p:sp>
        <p:nvSpPr>
          <p:cNvPr id="7" name="Rectangle 6">
            <a:extLst>
              <a:ext uri="{FF2B5EF4-FFF2-40B4-BE49-F238E27FC236}">
                <a16:creationId xmlns:a16="http://schemas.microsoft.com/office/drawing/2014/main" id="{3302A156-7156-22F7-2E17-45E75C82768C}"/>
              </a:ext>
            </a:extLst>
          </p:cNvPr>
          <p:cNvSpPr/>
          <p:nvPr/>
        </p:nvSpPr>
        <p:spPr>
          <a:xfrm>
            <a:off x="3437844" y="2168483"/>
            <a:ext cx="1773936" cy="3310128"/>
          </a:xfrm>
          <a:prstGeom prst="rect">
            <a:avLst/>
          </a:prstGeom>
          <a:no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pPr>
            <a:endParaRPr kumimoji="0" sz="1800" b="0" i="0" u="none" strike="noStrike" kern="1200" cap="none" normalizeH="0" baseline="0">
              <a:ln>
                <a:noFill/>
              </a:ln>
              <a:solidFill>
                <a:srgbClr val="FFFFFF"/>
              </a:solidFill>
              <a:effectLst/>
              <a:uLnTx/>
              <a:uFillTx/>
              <a:latin typeface="Tenorite"/>
              <a:ea typeface="+mn-ea"/>
              <a:cs typeface="+mn-cs"/>
            </a:endParaRPr>
          </a:p>
        </p:txBody>
      </p:sp>
      <p:sp>
        <p:nvSpPr>
          <p:cNvPr id="3" name="Espace réservé du numéro de diapositive 2"/>
          <p:cNvSpPr>
            <a:spLocks noGrp="1"/>
          </p:cNvSpPr>
          <p:nvPr>
            <p:ph type="sldNum" sz="quarter" idx="2"/>
          </p:nvPr>
        </p:nvSpPr>
        <p:spPr/>
        <p:txBody>
          <a:bodyPr/>
          <a:lstStyle/>
          <a:p>
            <a:fld id="{86CB4B4D-7CA3-9044-876B-883B54F8677D}" type="slidenum">
              <a:rPr lang="fr-FR" smtClean="0"/>
              <a:t>20</a:t>
            </a:fld>
            <a:endParaRPr lang="fr-FR"/>
          </a:p>
        </p:txBody>
      </p:sp>
    </p:spTree>
    <p:extLst>
      <p:ext uri="{BB962C8B-B14F-4D97-AF65-F5344CB8AC3E}">
        <p14:creationId xmlns:p14="http://schemas.microsoft.com/office/powerpoint/2010/main" val="1811728219"/>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BB5B92-7470-9F75-80CB-E3E73A3F7EC8}"/>
              </a:ext>
            </a:extLst>
          </p:cNvPr>
          <p:cNvSpPr>
            <a:spLocks noGrp="1"/>
          </p:cNvSpPr>
          <p:nvPr>
            <p:ph type="title"/>
          </p:nvPr>
        </p:nvSpPr>
        <p:spPr>
          <a:xfrm>
            <a:off x="583181" y="1213643"/>
            <a:ext cx="5897522" cy="646114"/>
          </a:xfrm>
        </p:spPr>
        <p:txBody>
          <a:bodyPr>
            <a:normAutofit/>
          </a:bodyPr>
          <a:lstStyle/>
          <a:p>
            <a:pPr>
              <a:defRPr sz="2800" b="1">
                <a:solidFill>
                  <a:srgbClr val="951D19"/>
                </a:solidFill>
              </a:defRPr>
            </a:pPr>
            <a:r>
              <a:t>Étape 2 : Planifier le changement </a:t>
            </a:r>
          </a:p>
        </p:txBody>
      </p:sp>
      <p:graphicFrame>
        <p:nvGraphicFramePr>
          <p:cNvPr id="5" name="Content Placeholder 2">
            <a:extLst>
              <a:ext uri="{FF2B5EF4-FFF2-40B4-BE49-F238E27FC236}">
                <a16:creationId xmlns:a16="http://schemas.microsoft.com/office/drawing/2014/main" id="{14A55366-9AC9-2B2F-62B0-DD8F1A177C1B}"/>
              </a:ext>
            </a:extLst>
          </p:cNvPr>
          <p:cNvGraphicFramePr>
            <a:graphicFrameLocks noGrp="1"/>
          </p:cNvGraphicFramePr>
          <p:nvPr>
            <p:ph idx="4294967295"/>
            <p:extLst>
              <p:ext uri="{D42A27DB-BD31-4B8C-83A1-F6EECF244321}">
                <p14:modId xmlns:p14="http://schemas.microsoft.com/office/powerpoint/2010/main" val="3406975215"/>
              </p:ext>
            </p:extLst>
          </p:nvPr>
        </p:nvGraphicFramePr>
        <p:xfrm>
          <a:off x="5205413" y="1536700"/>
          <a:ext cx="6986587" cy="44799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Rectangle 10">
            <a:extLst>
              <a:ext uri="{FF2B5EF4-FFF2-40B4-BE49-F238E27FC236}">
                <a16:creationId xmlns:a16="http://schemas.microsoft.com/office/drawing/2014/main" id="{882E6E09-FCB0-5F41-8BAE-C0581D54B5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81559" y="976630"/>
            <a:ext cx="1336774" cy="12014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pPr>
            <a:endParaRPr kumimoji="0" sz="1800" b="0" i="0" u="none" strike="noStrike" kern="1200" cap="none" normalizeH="0" baseline="0">
              <a:ln>
                <a:noFill/>
              </a:ln>
              <a:solidFill>
                <a:srgbClr val="FFFFFF"/>
              </a:solidFill>
              <a:effectLst/>
              <a:uLnTx/>
              <a:uFillTx/>
              <a:latin typeface="Tenorite"/>
              <a:ea typeface="+mn-ea"/>
              <a:cs typeface="+mn-cs"/>
            </a:endParaRPr>
          </a:p>
        </p:txBody>
      </p:sp>
      <p:sp>
        <p:nvSpPr>
          <p:cNvPr id="15" name="Cross 14">
            <a:extLst>
              <a:ext uri="{FF2B5EF4-FFF2-40B4-BE49-F238E27FC236}">
                <a16:creationId xmlns:a16="http://schemas.microsoft.com/office/drawing/2014/main" id="{90012D5C-1270-714B-AFB4-7E632827BA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248" y="5618903"/>
            <a:ext cx="524933" cy="524933"/>
          </a:xfrm>
          <a:prstGeom prst="plus">
            <a:avLst>
              <a:gd name="adj" fmla="val 3951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pPr>
            <a:endParaRPr kumimoji="0" sz="1800" b="0" i="0" u="none" strike="noStrike" kern="1200" cap="none" normalizeH="0" baseline="0">
              <a:ln>
                <a:noFill/>
              </a:ln>
              <a:solidFill>
                <a:srgbClr val="FFFFFF"/>
              </a:solidFill>
              <a:effectLst/>
              <a:uLnTx/>
              <a:uFillTx/>
              <a:latin typeface="Tenorite"/>
              <a:ea typeface="+mn-ea"/>
              <a:cs typeface="+mn-cs"/>
            </a:endParaRPr>
          </a:p>
        </p:txBody>
      </p:sp>
      <p:sp>
        <p:nvSpPr>
          <p:cNvPr id="6" name="TextBox 5">
            <a:extLst>
              <a:ext uri="{FF2B5EF4-FFF2-40B4-BE49-F238E27FC236}">
                <a16:creationId xmlns:a16="http://schemas.microsoft.com/office/drawing/2014/main" id="{06473DBC-AEB5-55A3-DBE1-8FCC63AAE547}"/>
              </a:ext>
            </a:extLst>
          </p:cNvPr>
          <p:cNvSpPr txBox="1"/>
          <p:nvPr/>
        </p:nvSpPr>
        <p:spPr>
          <a:xfrm>
            <a:off x="583181" y="3139165"/>
            <a:ext cx="6094476" cy="1200329"/>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sz="2400" kern="1200">
                <a:ln>
                  <a:noFill/>
                </a:ln>
                <a:solidFill>
                  <a:srgbClr val="000000"/>
                </a:solidFill>
                <a:effectLst/>
                <a:uLnTx/>
                <a:uFillTx/>
                <a:latin typeface="Source Sans Pro Regular"/>
                <a:ea typeface="+mn-ea"/>
                <a:cs typeface="+mn-cs"/>
              </a:defRPr>
            </a:pPr>
            <a:r>
              <a:t>Déterminer quelles sont les parties prenantes, internes et externes, concernées ou intéressées par les résultats des EIR</a:t>
            </a:r>
            <a:endParaRPr sz="2400" b="0" i="0" u="none" strike="noStrike" kern="1200" cap="none" normalizeH="0" baseline="0">
              <a:ln>
                <a:noFill/>
              </a:ln>
              <a:solidFill>
                <a:srgbClr val="000000"/>
              </a:solidFill>
              <a:effectLst/>
              <a:uLnTx/>
              <a:uFillTx/>
              <a:latin typeface="Source Sans Pro Regular"/>
              <a:ea typeface="+mn-ea"/>
              <a:cs typeface="+mn-cs"/>
            </a:endParaRPr>
          </a:p>
        </p:txBody>
      </p:sp>
      <p:sp>
        <p:nvSpPr>
          <p:cNvPr id="10" name="Rectangle 9"/>
          <p:cNvSpPr/>
          <p:nvPr/>
        </p:nvSpPr>
        <p:spPr>
          <a:xfrm>
            <a:off x="120322" y="0"/>
            <a:ext cx="6193849" cy="584775"/>
          </a:xfrm>
          <a:prstGeom prst="rect">
            <a:avLst/>
          </a:prstGeom>
        </p:spPr>
        <p:txBody>
          <a:bodyPr wrap="square">
            <a:spAutoFit/>
          </a:bodyPr>
          <a:lstStyle/>
          <a:p>
            <a:pPr>
              <a:defRPr sz="3200" b="1">
                <a:solidFill>
                  <a:schemeClr val="bg1"/>
                </a:solidFill>
                <a:latin typeface="Source Sans Pro Regular"/>
              </a:defRPr>
            </a:pPr>
            <a:r>
              <a:t>9.1 Gestion du changement</a:t>
            </a:r>
            <a:endParaRPr sz="3200">
              <a:solidFill>
                <a:schemeClr val="bg1"/>
              </a:solidFill>
              <a:latin typeface="Source Sans Pro Regular"/>
            </a:endParaRPr>
          </a:p>
        </p:txBody>
      </p:sp>
      <p:sp>
        <p:nvSpPr>
          <p:cNvPr id="3" name="Espace réservé du numéro de diapositive 2"/>
          <p:cNvSpPr>
            <a:spLocks noGrp="1"/>
          </p:cNvSpPr>
          <p:nvPr>
            <p:ph type="sldNum" sz="quarter" idx="2"/>
          </p:nvPr>
        </p:nvSpPr>
        <p:spPr/>
        <p:txBody>
          <a:bodyPr/>
          <a:lstStyle/>
          <a:p>
            <a:fld id="{86CB4B4D-7CA3-9044-876B-883B54F8677D}" type="slidenum">
              <a:rPr lang="fr-FR" smtClean="0"/>
              <a:t>21</a:t>
            </a:fld>
            <a:endParaRPr lang="fr-FR"/>
          </a:p>
        </p:txBody>
      </p:sp>
    </p:spTree>
    <p:extLst>
      <p:ext uri="{BB962C8B-B14F-4D97-AF65-F5344CB8AC3E}">
        <p14:creationId xmlns:p14="http://schemas.microsoft.com/office/powerpoint/2010/main" val="2094343178"/>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24847B-46F9-8DBB-F0B7-66CC7C76036D}"/>
              </a:ext>
            </a:extLst>
          </p:cNvPr>
          <p:cNvSpPr>
            <a:spLocks noGrp="1"/>
          </p:cNvSpPr>
          <p:nvPr>
            <p:ph type="title"/>
          </p:nvPr>
        </p:nvSpPr>
        <p:spPr>
          <a:xfrm>
            <a:off x="427979" y="1386750"/>
            <a:ext cx="6417881" cy="646114"/>
          </a:xfrm>
        </p:spPr>
        <p:txBody>
          <a:bodyPr>
            <a:normAutofit/>
          </a:bodyPr>
          <a:lstStyle/>
          <a:p>
            <a:pPr>
              <a:defRPr sz="2400" b="1">
                <a:solidFill>
                  <a:srgbClr val="002060"/>
                </a:solidFill>
              </a:defRPr>
            </a:pPr>
            <a:r>
              <a:t>Inventaire des parties prenantes </a:t>
            </a:r>
          </a:p>
        </p:txBody>
      </p:sp>
      <p:graphicFrame>
        <p:nvGraphicFramePr>
          <p:cNvPr id="4" name="Table 4">
            <a:extLst>
              <a:ext uri="{FF2B5EF4-FFF2-40B4-BE49-F238E27FC236}">
                <a16:creationId xmlns:a16="http://schemas.microsoft.com/office/drawing/2014/main" id="{72C5002F-9F7D-DE83-79BC-66D232F27EB0}"/>
              </a:ext>
            </a:extLst>
          </p:cNvPr>
          <p:cNvGraphicFramePr>
            <a:graphicFrameLocks noGrp="1"/>
          </p:cNvGraphicFramePr>
          <p:nvPr>
            <p:extLst>
              <p:ext uri="{D42A27DB-BD31-4B8C-83A1-F6EECF244321}">
                <p14:modId xmlns:p14="http://schemas.microsoft.com/office/powerpoint/2010/main" val="3835596872"/>
              </p:ext>
            </p:extLst>
          </p:nvPr>
        </p:nvGraphicFramePr>
        <p:xfrm>
          <a:off x="3695216" y="2341652"/>
          <a:ext cx="8128000" cy="3336798"/>
        </p:xfrm>
        <a:graphic>
          <a:graphicData uri="http://schemas.openxmlformats.org/drawingml/2006/table">
            <a:tbl>
              <a:tblPr firstRow="1" bandRow="1">
                <a:tableStyleId>{5C22544A-7EE6-4342-B048-85BDC9FD1C3A}</a:tableStyleId>
              </a:tblPr>
              <a:tblGrid>
                <a:gridCol w="8128000">
                  <a:extLst>
                    <a:ext uri="{9D8B030D-6E8A-4147-A177-3AD203B41FA5}">
                      <a16:colId xmlns:a16="http://schemas.microsoft.com/office/drawing/2014/main" val="2551158422"/>
                    </a:ext>
                  </a:extLst>
                </a:gridCol>
              </a:tblGrid>
              <a:tr h="556133">
                <a:tc>
                  <a:txBody>
                    <a:bodyPr/>
                    <a:lstStyle/>
                    <a:p>
                      <a:pPr marL="0" marR="0" indent="0" algn="l" defTabSz="914400" rtl="0" latinLnBrk="0">
                        <a:lnSpc>
                          <a:spcPct val="100000"/>
                        </a:lnSpc>
                        <a:spcBef>
                          <a:spcPts val="0"/>
                        </a:spcBef>
                        <a:spcAft>
                          <a:spcPts val="0"/>
                        </a:spcAft>
                        <a:buClrTx/>
                        <a:buSzTx/>
                        <a:buFontTx/>
                        <a:buNone/>
                        <a:tabLst/>
                        <a:defRPr sz="2000" b="1">
                          <a:solidFill>
                            <a:schemeClr val="bg1"/>
                          </a:solidFill>
                        </a:defRPr>
                      </a:pPr>
                      <a:r>
                        <a:t>Parties prenantes </a:t>
                      </a:r>
                    </a:p>
                  </a:txBody>
                  <a:tcPr/>
                </a:tc>
                <a:extLst>
                  <a:ext uri="{0D108BD9-81ED-4DB2-BD59-A6C34878D82A}">
                    <a16:rowId xmlns:a16="http://schemas.microsoft.com/office/drawing/2014/main" val="1472808932"/>
                  </a:ext>
                </a:extLst>
              </a:tr>
              <a:tr h="556133">
                <a:tc>
                  <a:txBody>
                    <a:bodyPr/>
                    <a:lstStyle/>
                    <a:p>
                      <a:endParaRPr/>
                    </a:p>
                  </a:txBody>
                  <a:tcPr/>
                </a:tc>
                <a:extLst>
                  <a:ext uri="{0D108BD9-81ED-4DB2-BD59-A6C34878D82A}">
                    <a16:rowId xmlns:a16="http://schemas.microsoft.com/office/drawing/2014/main" val="1160596796"/>
                  </a:ext>
                </a:extLst>
              </a:tr>
              <a:tr h="556133">
                <a:tc>
                  <a:txBody>
                    <a:bodyPr/>
                    <a:lstStyle/>
                    <a:p>
                      <a:endParaRPr/>
                    </a:p>
                  </a:txBody>
                  <a:tcPr/>
                </a:tc>
                <a:extLst>
                  <a:ext uri="{0D108BD9-81ED-4DB2-BD59-A6C34878D82A}">
                    <a16:rowId xmlns:a16="http://schemas.microsoft.com/office/drawing/2014/main" val="750252683"/>
                  </a:ext>
                </a:extLst>
              </a:tr>
              <a:tr h="556133">
                <a:tc>
                  <a:txBody>
                    <a:bodyPr/>
                    <a:lstStyle/>
                    <a:p>
                      <a:endParaRPr/>
                    </a:p>
                  </a:txBody>
                  <a:tcPr/>
                </a:tc>
                <a:extLst>
                  <a:ext uri="{0D108BD9-81ED-4DB2-BD59-A6C34878D82A}">
                    <a16:rowId xmlns:a16="http://schemas.microsoft.com/office/drawing/2014/main" val="2343140939"/>
                  </a:ext>
                </a:extLst>
              </a:tr>
              <a:tr h="556133">
                <a:tc>
                  <a:txBody>
                    <a:bodyPr/>
                    <a:lstStyle/>
                    <a:p>
                      <a:endParaRPr/>
                    </a:p>
                  </a:txBody>
                  <a:tcPr/>
                </a:tc>
                <a:extLst>
                  <a:ext uri="{0D108BD9-81ED-4DB2-BD59-A6C34878D82A}">
                    <a16:rowId xmlns:a16="http://schemas.microsoft.com/office/drawing/2014/main" val="3684786122"/>
                  </a:ext>
                </a:extLst>
              </a:tr>
              <a:tr h="556133">
                <a:tc>
                  <a:txBody>
                    <a:bodyPr/>
                    <a:lstStyle/>
                    <a:p>
                      <a:endParaRPr/>
                    </a:p>
                  </a:txBody>
                  <a:tcPr/>
                </a:tc>
                <a:extLst>
                  <a:ext uri="{0D108BD9-81ED-4DB2-BD59-A6C34878D82A}">
                    <a16:rowId xmlns:a16="http://schemas.microsoft.com/office/drawing/2014/main" val="2674039155"/>
                  </a:ext>
                </a:extLst>
              </a:tr>
            </a:tbl>
          </a:graphicData>
        </a:graphic>
      </p:graphicFrame>
      <p:sp>
        <p:nvSpPr>
          <p:cNvPr id="6" name="TextBox 5">
            <a:extLst>
              <a:ext uri="{FF2B5EF4-FFF2-40B4-BE49-F238E27FC236}">
                <a16:creationId xmlns:a16="http://schemas.microsoft.com/office/drawing/2014/main" id="{314F7E96-FBF9-6C72-F2A4-26DF987C0F89}"/>
              </a:ext>
            </a:extLst>
          </p:cNvPr>
          <p:cNvSpPr txBox="1"/>
          <p:nvPr/>
        </p:nvSpPr>
        <p:spPr>
          <a:xfrm>
            <a:off x="427979" y="2755743"/>
            <a:ext cx="3048693" cy="267765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sz="2400" kern="1200">
                <a:ln>
                  <a:noFill/>
                </a:ln>
                <a:solidFill>
                  <a:srgbClr val="000000"/>
                </a:solidFill>
                <a:effectLst/>
                <a:uLnTx/>
                <a:uFillTx/>
                <a:latin typeface="Source Sans Pro"/>
                <a:ea typeface="+mn-ea"/>
                <a:cs typeface="+mn-cs"/>
              </a:defRPr>
            </a:pPr>
            <a:r>
              <a:t>Déterminer quelles sont les parties prenantes, internes et externes, concernées ou intéressées par les résultats des EIR</a:t>
            </a:r>
          </a:p>
        </p:txBody>
      </p:sp>
      <p:sp>
        <p:nvSpPr>
          <p:cNvPr id="7" name="Rectangle 6"/>
          <p:cNvSpPr/>
          <p:nvPr/>
        </p:nvSpPr>
        <p:spPr>
          <a:xfrm>
            <a:off x="120322" y="0"/>
            <a:ext cx="6193849" cy="584775"/>
          </a:xfrm>
          <a:prstGeom prst="rect">
            <a:avLst/>
          </a:prstGeom>
        </p:spPr>
        <p:txBody>
          <a:bodyPr wrap="square">
            <a:spAutoFit/>
          </a:bodyPr>
          <a:lstStyle/>
          <a:p>
            <a:pPr>
              <a:defRPr sz="3200" b="1">
                <a:solidFill>
                  <a:schemeClr val="bg1"/>
                </a:solidFill>
                <a:latin typeface="Source Sans Pro Regular"/>
              </a:defRPr>
            </a:pPr>
            <a:r>
              <a:t>9.1 Gestion du changement</a:t>
            </a:r>
            <a:endParaRPr sz="3200">
              <a:solidFill>
                <a:schemeClr val="bg1"/>
              </a:solidFill>
              <a:latin typeface="Source Sans Pro Regular"/>
            </a:endParaRPr>
          </a:p>
        </p:txBody>
      </p:sp>
      <p:sp>
        <p:nvSpPr>
          <p:cNvPr id="3" name="Espace réservé du numéro de diapositive 2"/>
          <p:cNvSpPr>
            <a:spLocks noGrp="1"/>
          </p:cNvSpPr>
          <p:nvPr>
            <p:ph type="sldNum" sz="quarter" idx="2"/>
          </p:nvPr>
        </p:nvSpPr>
        <p:spPr/>
        <p:txBody>
          <a:bodyPr/>
          <a:lstStyle/>
          <a:p>
            <a:fld id="{86CB4B4D-7CA3-9044-876B-883B54F8677D}" type="slidenum">
              <a:rPr lang="fr-FR" smtClean="0"/>
              <a:t>22</a:t>
            </a:fld>
            <a:endParaRPr lang="fr-FR"/>
          </a:p>
        </p:txBody>
      </p:sp>
    </p:spTree>
    <p:extLst>
      <p:ext uri="{BB962C8B-B14F-4D97-AF65-F5344CB8AC3E}">
        <p14:creationId xmlns:p14="http://schemas.microsoft.com/office/powerpoint/2010/main" val="3948375017"/>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B734CA-3DB1-03B4-BE5B-DFD954892D8B}"/>
              </a:ext>
            </a:extLst>
          </p:cNvPr>
          <p:cNvSpPr>
            <a:spLocks noGrp="1"/>
          </p:cNvSpPr>
          <p:nvPr>
            <p:ph type="title"/>
          </p:nvPr>
        </p:nvSpPr>
        <p:spPr>
          <a:xfrm>
            <a:off x="503159" y="960282"/>
            <a:ext cx="4758389" cy="646114"/>
          </a:xfrm>
        </p:spPr>
        <p:txBody>
          <a:bodyPr>
            <a:noAutofit/>
          </a:bodyPr>
          <a:lstStyle/>
          <a:p>
            <a:pPr>
              <a:defRPr sz="2800" b="1">
                <a:solidFill>
                  <a:srgbClr val="951D19"/>
                </a:solidFill>
              </a:defRPr>
            </a:pPr>
            <a:r>
              <a:rPr dirty="0" err="1"/>
              <a:t>Stratégies</a:t>
            </a:r>
            <a:r>
              <a:rPr dirty="0"/>
              <a:t> de </a:t>
            </a:r>
            <a:r>
              <a:rPr dirty="0" err="1"/>
              <a:t>changement</a:t>
            </a:r>
            <a:r>
              <a:rPr dirty="0"/>
              <a:t> </a:t>
            </a:r>
          </a:p>
        </p:txBody>
      </p:sp>
      <p:graphicFrame>
        <p:nvGraphicFramePr>
          <p:cNvPr id="27" name="Content Placeholder 2">
            <a:extLst>
              <a:ext uri="{FF2B5EF4-FFF2-40B4-BE49-F238E27FC236}">
                <a16:creationId xmlns:a16="http://schemas.microsoft.com/office/drawing/2014/main" id="{14206916-6827-FCA1-F374-FFF5AE89236E}"/>
              </a:ext>
            </a:extLst>
          </p:cNvPr>
          <p:cNvGraphicFramePr>
            <a:graphicFrameLocks noGrp="1"/>
          </p:cNvGraphicFramePr>
          <p:nvPr>
            <p:ph idx="4294967295"/>
            <p:extLst>
              <p:ext uri="{D42A27DB-BD31-4B8C-83A1-F6EECF244321}">
                <p14:modId xmlns:p14="http://schemas.microsoft.com/office/powerpoint/2010/main" val="2817265775"/>
              </p:ext>
            </p:extLst>
          </p:nvPr>
        </p:nvGraphicFramePr>
        <p:xfrm>
          <a:off x="1516637" y="1065213"/>
          <a:ext cx="8621712" cy="53498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5"/>
          <p:cNvSpPr/>
          <p:nvPr/>
        </p:nvSpPr>
        <p:spPr>
          <a:xfrm>
            <a:off x="120322" y="0"/>
            <a:ext cx="6193849" cy="584775"/>
          </a:xfrm>
          <a:prstGeom prst="rect">
            <a:avLst/>
          </a:prstGeom>
        </p:spPr>
        <p:txBody>
          <a:bodyPr wrap="square">
            <a:spAutoFit/>
          </a:bodyPr>
          <a:lstStyle/>
          <a:p>
            <a:pPr>
              <a:defRPr sz="3200" b="1">
                <a:solidFill>
                  <a:schemeClr val="bg1"/>
                </a:solidFill>
                <a:latin typeface="Source Sans Pro Regular"/>
              </a:defRPr>
            </a:pPr>
            <a:r>
              <a:t>9.1 Gestion du changement</a:t>
            </a:r>
            <a:endParaRPr sz="3200">
              <a:solidFill>
                <a:schemeClr val="bg1"/>
              </a:solidFill>
              <a:latin typeface="Source Sans Pro Regular"/>
            </a:endParaRPr>
          </a:p>
        </p:txBody>
      </p:sp>
      <p:sp>
        <p:nvSpPr>
          <p:cNvPr id="7" name="Rectangle 6">
            <a:extLst>
              <a:ext uri="{FF2B5EF4-FFF2-40B4-BE49-F238E27FC236}">
                <a16:creationId xmlns:a16="http://schemas.microsoft.com/office/drawing/2014/main" id="{0713F2BD-03B3-9FF1-D0E3-81A5AE65F3F9}"/>
              </a:ext>
            </a:extLst>
          </p:cNvPr>
          <p:cNvSpPr/>
          <p:nvPr/>
        </p:nvSpPr>
        <p:spPr>
          <a:xfrm>
            <a:off x="4940525" y="2085086"/>
            <a:ext cx="1773936" cy="3310128"/>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pPr>
            <a:endParaRPr kumimoji="0" sz="1800" b="0" i="0" u="none" strike="noStrike" kern="1200" cap="none" normalizeH="0" baseline="0">
              <a:ln>
                <a:noFill/>
              </a:ln>
              <a:solidFill>
                <a:srgbClr val="FFFFFF"/>
              </a:solidFill>
              <a:effectLst/>
              <a:uLnTx/>
              <a:uFillTx/>
              <a:latin typeface="Tenorite"/>
              <a:ea typeface="+mn-ea"/>
              <a:cs typeface="+mn-cs"/>
            </a:endParaRPr>
          </a:p>
        </p:txBody>
      </p:sp>
      <p:sp>
        <p:nvSpPr>
          <p:cNvPr id="3" name="Espace réservé du numéro de diapositive 2"/>
          <p:cNvSpPr>
            <a:spLocks noGrp="1"/>
          </p:cNvSpPr>
          <p:nvPr>
            <p:ph type="sldNum" sz="quarter" idx="2"/>
          </p:nvPr>
        </p:nvSpPr>
        <p:spPr/>
        <p:txBody>
          <a:bodyPr/>
          <a:lstStyle/>
          <a:p>
            <a:fld id="{86CB4B4D-7CA3-9044-876B-883B54F8677D}" type="slidenum">
              <a:rPr lang="fr-FR" smtClean="0"/>
              <a:t>23</a:t>
            </a:fld>
            <a:endParaRPr lang="fr-FR"/>
          </a:p>
        </p:txBody>
      </p:sp>
    </p:spTree>
    <p:extLst>
      <p:ext uri="{BB962C8B-B14F-4D97-AF65-F5344CB8AC3E}">
        <p14:creationId xmlns:p14="http://schemas.microsoft.com/office/powerpoint/2010/main" val="1919645302"/>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FC7E9-6743-B19B-D751-15EBC91AE561}"/>
              </a:ext>
            </a:extLst>
          </p:cNvPr>
          <p:cNvSpPr>
            <a:spLocks noGrp="1"/>
          </p:cNvSpPr>
          <p:nvPr>
            <p:ph type="title"/>
          </p:nvPr>
        </p:nvSpPr>
        <p:spPr>
          <a:xfrm>
            <a:off x="323544" y="1136053"/>
            <a:ext cx="7692044" cy="646114"/>
          </a:xfrm>
        </p:spPr>
        <p:txBody>
          <a:bodyPr>
            <a:normAutofit/>
          </a:bodyPr>
          <a:lstStyle/>
          <a:p>
            <a:pPr>
              <a:defRPr sz="2800" b="1">
                <a:solidFill>
                  <a:srgbClr val="951D19"/>
                </a:solidFill>
              </a:defRPr>
            </a:pPr>
            <a:r>
              <a:t>Étape 3 : Mettre en œuvre le changement </a:t>
            </a:r>
          </a:p>
        </p:txBody>
      </p:sp>
      <p:sp>
        <p:nvSpPr>
          <p:cNvPr id="3" name="Content Placeholder 2">
            <a:extLst>
              <a:ext uri="{FF2B5EF4-FFF2-40B4-BE49-F238E27FC236}">
                <a16:creationId xmlns:a16="http://schemas.microsoft.com/office/drawing/2014/main" id="{F96BF1A5-DB11-3083-9E12-1D398D224120}"/>
              </a:ext>
            </a:extLst>
          </p:cNvPr>
          <p:cNvSpPr>
            <a:spLocks noGrp="1"/>
          </p:cNvSpPr>
          <p:nvPr>
            <p:ph type="body" idx="1"/>
          </p:nvPr>
        </p:nvSpPr>
        <p:spPr>
          <a:xfrm>
            <a:off x="1509409" y="2346360"/>
            <a:ext cx="9449535" cy="1840765"/>
          </a:xfrm>
        </p:spPr>
        <p:txBody>
          <a:bodyPr lIns="45719" tIns="45720" rIns="45719" bIns="45720" anchor="t">
            <a:normAutofit fontScale="92500" lnSpcReduction="10000"/>
          </a:bodyPr>
          <a:lstStyle/>
          <a:p>
            <a:pPr marL="307975" indent="-307975" defTabSz="914400" hangingPunct="0">
              <a:lnSpc>
                <a:spcPct val="100000"/>
              </a:lnSpc>
              <a:spcBef>
                <a:spcPts val="500"/>
              </a:spcBef>
              <a:buClr>
                <a:schemeClr val="accent3"/>
              </a:buClr>
              <a:buSzPct val="100000"/>
              <a:buFont typeface="Arial"/>
              <a:buChar char="•"/>
              <a:defRPr sz="2400">
                <a:latin typeface="Source Sans Pro Regular"/>
                <a:ea typeface="Source Sans Pro Regular"/>
                <a:cs typeface="Source Sans Pro Regular"/>
                <a:sym typeface="Calibri"/>
              </a:defRPr>
            </a:pPr>
            <a:r>
              <a:rPr dirty="0"/>
              <a:t>Informer les parties </a:t>
            </a:r>
            <a:r>
              <a:rPr dirty="0" err="1"/>
              <a:t>prenantes</a:t>
            </a:r>
            <a:r>
              <a:rPr dirty="0"/>
              <a:t> des </a:t>
            </a:r>
            <a:r>
              <a:rPr dirty="0" err="1"/>
              <a:t>objectifs</a:t>
            </a:r>
            <a:r>
              <a:rPr dirty="0"/>
              <a:t> du </a:t>
            </a:r>
            <a:r>
              <a:rPr dirty="0" err="1"/>
              <a:t>changement</a:t>
            </a:r>
            <a:endParaRPr dirty="0">
              <a:sym typeface="Calibri"/>
            </a:endParaRPr>
          </a:p>
          <a:p>
            <a:pPr marL="307975" indent="-307975" defTabSz="914400" hangingPunct="0">
              <a:lnSpc>
                <a:spcPct val="100000"/>
              </a:lnSpc>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endParaRPr dirty="0">
              <a:sym typeface="Calibri"/>
            </a:endParaRPr>
          </a:p>
          <a:p>
            <a:pPr marL="307975" indent="-307975" defTabSz="914400">
              <a:lnSpc>
                <a:spcPct val="100000"/>
              </a:lnSpc>
              <a:spcBef>
                <a:spcPts val="500"/>
              </a:spcBef>
              <a:buClr>
                <a:schemeClr val="accent3"/>
              </a:buClr>
              <a:buSzPct val="100000"/>
              <a:buFont typeface="Arial"/>
              <a:buChar char="•"/>
              <a:defRPr sz="2400">
                <a:latin typeface="Source Sans Pro Regular"/>
                <a:ea typeface="Source Sans Pro Regular"/>
                <a:cs typeface="Source Sans Pro Regular"/>
                <a:sym typeface="Calibri"/>
              </a:defRPr>
            </a:pPr>
            <a:r>
              <a:rPr dirty="0" err="1"/>
              <a:t>Appréhender</a:t>
            </a:r>
            <a:r>
              <a:rPr dirty="0"/>
              <a:t> les obstacles au </a:t>
            </a:r>
            <a:r>
              <a:rPr dirty="0" err="1"/>
              <a:t>changement</a:t>
            </a:r>
            <a:r>
              <a:rPr dirty="0"/>
              <a:t> et les </a:t>
            </a:r>
            <a:r>
              <a:rPr dirty="0" err="1"/>
              <a:t>catalyseurs</a:t>
            </a:r>
            <a:r>
              <a:rPr dirty="0"/>
              <a:t> du </a:t>
            </a:r>
            <a:r>
              <a:rPr dirty="0" err="1"/>
              <a:t>changement</a:t>
            </a:r>
            <a:r>
              <a:rPr dirty="0"/>
              <a:t>, </a:t>
            </a:r>
            <a:r>
              <a:rPr dirty="0" err="1"/>
              <a:t>anticiper</a:t>
            </a:r>
            <a:r>
              <a:rPr dirty="0"/>
              <a:t> les </a:t>
            </a:r>
            <a:r>
              <a:rPr dirty="0" err="1"/>
              <a:t>problèmes</a:t>
            </a:r>
            <a:r>
              <a:rPr dirty="0"/>
              <a:t> et </a:t>
            </a:r>
            <a:r>
              <a:rPr dirty="0" err="1"/>
              <a:t>mettre</a:t>
            </a:r>
            <a:r>
              <a:rPr dirty="0"/>
              <a:t> </a:t>
            </a:r>
            <a:r>
              <a:rPr dirty="0" err="1"/>
              <a:t>en</a:t>
            </a:r>
            <a:r>
              <a:rPr dirty="0"/>
              <a:t> place un </a:t>
            </a:r>
            <a:r>
              <a:rPr dirty="0" err="1"/>
              <a:t>suivi</a:t>
            </a:r>
            <a:r>
              <a:rPr dirty="0"/>
              <a:t> </a:t>
            </a:r>
            <a:r>
              <a:rPr dirty="0" err="1"/>
              <a:t>permettant</a:t>
            </a:r>
            <a:r>
              <a:rPr dirty="0"/>
              <a:t> de les identifier, et </a:t>
            </a:r>
            <a:r>
              <a:rPr dirty="0" err="1"/>
              <a:t>apporter</a:t>
            </a:r>
            <a:r>
              <a:rPr dirty="0"/>
              <a:t> les modifications </a:t>
            </a:r>
            <a:r>
              <a:rPr dirty="0" err="1"/>
              <a:t>nécessaires</a:t>
            </a:r>
            <a:r>
              <a:rPr dirty="0"/>
              <a:t> au </a:t>
            </a:r>
            <a:r>
              <a:rPr dirty="0" err="1"/>
              <a:t>changement</a:t>
            </a:r>
            <a:r>
              <a:rPr dirty="0"/>
              <a:t> </a:t>
            </a:r>
          </a:p>
          <a:p>
            <a:pPr marL="307975" indent="-307975" defTabSz="914400" hangingPunct="0">
              <a:lnSpc>
                <a:spcPct val="100000"/>
              </a:lnSpc>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endParaRPr dirty="0">
              <a:sym typeface="Calibri"/>
            </a:endParaRPr>
          </a:p>
        </p:txBody>
      </p:sp>
      <p:sp>
        <p:nvSpPr>
          <p:cNvPr id="4" name="Rectangle 3"/>
          <p:cNvSpPr/>
          <p:nvPr/>
        </p:nvSpPr>
        <p:spPr>
          <a:xfrm>
            <a:off x="120322" y="0"/>
            <a:ext cx="6193849" cy="584775"/>
          </a:xfrm>
          <a:prstGeom prst="rect">
            <a:avLst/>
          </a:prstGeom>
        </p:spPr>
        <p:txBody>
          <a:bodyPr wrap="square">
            <a:spAutoFit/>
          </a:bodyPr>
          <a:lstStyle/>
          <a:p>
            <a:pPr>
              <a:defRPr sz="3200" b="1">
                <a:solidFill>
                  <a:schemeClr val="bg1"/>
                </a:solidFill>
                <a:latin typeface="Source Sans Pro Regular"/>
              </a:defRPr>
            </a:pPr>
            <a:r>
              <a:t>9.1 Gestion du changement</a:t>
            </a:r>
            <a:endParaRPr sz="3200">
              <a:solidFill>
                <a:schemeClr val="bg1"/>
              </a:solidFill>
              <a:latin typeface="Source Sans Pro Regular"/>
            </a:endParaRPr>
          </a:p>
        </p:txBody>
      </p:sp>
      <p:sp>
        <p:nvSpPr>
          <p:cNvPr id="5" name="Espace réservé du numéro de diapositive 4"/>
          <p:cNvSpPr>
            <a:spLocks noGrp="1"/>
          </p:cNvSpPr>
          <p:nvPr>
            <p:ph type="sldNum" sz="quarter" idx="2"/>
          </p:nvPr>
        </p:nvSpPr>
        <p:spPr/>
        <p:txBody>
          <a:bodyPr/>
          <a:lstStyle/>
          <a:p>
            <a:fld id="{86CB4B4D-7CA3-9044-876B-883B54F8677D}" type="slidenum">
              <a:rPr lang="fr-FR" smtClean="0"/>
              <a:t>24</a:t>
            </a:fld>
            <a:endParaRPr lang="fr-FR"/>
          </a:p>
        </p:txBody>
      </p:sp>
    </p:spTree>
    <p:extLst>
      <p:ext uri="{BB962C8B-B14F-4D97-AF65-F5344CB8AC3E}">
        <p14:creationId xmlns:p14="http://schemas.microsoft.com/office/powerpoint/2010/main" val="1595503697"/>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B734CA-3DB1-03B4-BE5B-DFD954892D8B}"/>
              </a:ext>
            </a:extLst>
          </p:cNvPr>
          <p:cNvSpPr>
            <a:spLocks noGrp="1"/>
          </p:cNvSpPr>
          <p:nvPr>
            <p:ph type="title"/>
          </p:nvPr>
        </p:nvSpPr>
        <p:spPr>
          <a:xfrm>
            <a:off x="503159" y="960282"/>
            <a:ext cx="4758389" cy="646114"/>
          </a:xfrm>
        </p:spPr>
        <p:txBody>
          <a:bodyPr>
            <a:noAutofit/>
          </a:bodyPr>
          <a:lstStyle/>
          <a:p>
            <a:pPr>
              <a:defRPr sz="2800" b="1">
                <a:solidFill>
                  <a:srgbClr val="951D19"/>
                </a:solidFill>
              </a:defRPr>
            </a:pPr>
            <a:r>
              <a:t>Stratégies de changement </a:t>
            </a:r>
          </a:p>
        </p:txBody>
      </p:sp>
      <p:graphicFrame>
        <p:nvGraphicFramePr>
          <p:cNvPr id="27" name="Content Placeholder 2">
            <a:extLst>
              <a:ext uri="{FF2B5EF4-FFF2-40B4-BE49-F238E27FC236}">
                <a16:creationId xmlns:a16="http://schemas.microsoft.com/office/drawing/2014/main" id="{14206916-6827-FCA1-F374-FFF5AE89236E}"/>
              </a:ext>
            </a:extLst>
          </p:cNvPr>
          <p:cNvGraphicFramePr>
            <a:graphicFrameLocks noGrp="1"/>
          </p:cNvGraphicFramePr>
          <p:nvPr>
            <p:ph idx="4294967295"/>
            <p:extLst>
              <p:ext uri="{D42A27DB-BD31-4B8C-83A1-F6EECF244321}">
                <p14:modId xmlns:p14="http://schemas.microsoft.com/office/powerpoint/2010/main" val="2549094574"/>
              </p:ext>
            </p:extLst>
          </p:nvPr>
        </p:nvGraphicFramePr>
        <p:xfrm>
          <a:off x="1516637" y="1065213"/>
          <a:ext cx="8621712" cy="53498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5"/>
          <p:cNvSpPr/>
          <p:nvPr/>
        </p:nvSpPr>
        <p:spPr>
          <a:xfrm>
            <a:off x="120322" y="0"/>
            <a:ext cx="6193849" cy="584775"/>
          </a:xfrm>
          <a:prstGeom prst="rect">
            <a:avLst/>
          </a:prstGeom>
        </p:spPr>
        <p:txBody>
          <a:bodyPr wrap="square">
            <a:spAutoFit/>
          </a:bodyPr>
          <a:lstStyle/>
          <a:p>
            <a:pPr>
              <a:defRPr sz="3200" b="1">
                <a:solidFill>
                  <a:schemeClr val="bg1"/>
                </a:solidFill>
                <a:latin typeface="Source Sans Pro Regular"/>
              </a:defRPr>
            </a:pPr>
            <a:r>
              <a:t>9.1 Gestion du changement</a:t>
            </a:r>
            <a:endParaRPr sz="3200">
              <a:solidFill>
                <a:schemeClr val="bg1"/>
              </a:solidFill>
              <a:latin typeface="Source Sans Pro Regular"/>
            </a:endParaRPr>
          </a:p>
        </p:txBody>
      </p:sp>
      <p:sp>
        <p:nvSpPr>
          <p:cNvPr id="7" name="Rectangle 6">
            <a:extLst>
              <a:ext uri="{FF2B5EF4-FFF2-40B4-BE49-F238E27FC236}">
                <a16:creationId xmlns:a16="http://schemas.microsoft.com/office/drawing/2014/main" id="{0713F2BD-03B3-9FF1-D0E3-81A5AE65F3F9}"/>
              </a:ext>
            </a:extLst>
          </p:cNvPr>
          <p:cNvSpPr/>
          <p:nvPr/>
        </p:nvSpPr>
        <p:spPr>
          <a:xfrm>
            <a:off x="6714556" y="2156523"/>
            <a:ext cx="1773936" cy="3310128"/>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pPr>
            <a:endParaRPr kumimoji="0" sz="1800" b="0" i="0" u="none" strike="noStrike" kern="1200" cap="none" normalizeH="0" baseline="0">
              <a:ln>
                <a:noFill/>
              </a:ln>
              <a:solidFill>
                <a:srgbClr val="FFFFFF"/>
              </a:solidFill>
              <a:effectLst/>
              <a:uLnTx/>
              <a:uFillTx/>
              <a:latin typeface="Tenorite"/>
              <a:ea typeface="+mn-ea"/>
              <a:cs typeface="+mn-cs"/>
            </a:endParaRPr>
          </a:p>
        </p:txBody>
      </p:sp>
      <p:sp>
        <p:nvSpPr>
          <p:cNvPr id="3" name="Espace réservé du numéro de diapositive 2"/>
          <p:cNvSpPr>
            <a:spLocks noGrp="1"/>
          </p:cNvSpPr>
          <p:nvPr>
            <p:ph type="sldNum" sz="quarter" idx="2"/>
          </p:nvPr>
        </p:nvSpPr>
        <p:spPr/>
        <p:txBody>
          <a:bodyPr/>
          <a:lstStyle/>
          <a:p>
            <a:fld id="{86CB4B4D-7CA3-9044-876B-883B54F8677D}" type="slidenum">
              <a:rPr lang="fr-FR" smtClean="0"/>
              <a:t>25</a:t>
            </a:fld>
            <a:endParaRPr lang="fr-FR"/>
          </a:p>
        </p:txBody>
      </p:sp>
    </p:spTree>
    <p:extLst>
      <p:ext uri="{BB962C8B-B14F-4D97-AF65-F5344CB8AC3E}">
        <p14:creationId xmlns:p14="http://schemas.microsoft.com/office/powerpoint/2010/main" val="1228886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FC7E9-6743-B19B-D751-15EBC91AE561}"/>
              </a:ext>
            </a:extLst>
          </p:cNvPr>
          <p:cNvSpPr>
            <a:spLocks noGrp="1"/>
          </p:cNvSpPr>
          <p:nvPr>
            <p:ph type="title"/>
          </p:nvPr>
        </p:nvSpPr>
        <p:spPr>
          <a:xfrm>
            <a:off x="297713" y="877748"/>
            <a:ext cx="7692044" cy="646114"/>
          </a:xfrm>
        </p:spPr>
        <p:txBody>
          <a:bodyPr lIns="45719" tIns="45720" rIns="45719" bIns="45720" anchor="ctr">
            <a:normAutofit/>
          </a:bodyPr>
          <a:lstStyle/>
          <a:p>
            <a:pPr>
              <a:defRPr sz="2800" b="1">
                <a:solidFill>
                  <a:srgbClr val="951D19"/>
                </a:solidFill>
              </a:defRPr>
            </a:pPr>
            <a:r>
              <a:t>Étape 4 : Gérer la transition </a:t>
            </a:r>
          </a:p>
        </p:txBody>
      </p:sp>
      <p:sp>
        <p:nvSpPr>
          <p:cNvPr id="3" name="Content Placeholder 2">
            <a:extLst>
              <a:ext uri="{FF2B5EF4-FFF2-40B4-BE49-F238E27FC236}">
                <a16:creationId xmlns:a16="http://schemas.microsoft.com/office/drawing/2014/main" id="{F96BF1A5-DB11-3083-9E12-1D398D224120}"/>
              </a:ext>
            </a:extLst>
          </p:cNvPr>
          <p:cNvSpPr>
            <a:spLocks noGrp="1"/>
          </p:cNvSpPr>
          <p:nvPr>
            <p:ph type="body" idx="1"/>
          </p:nvPr>
        </p:nvSpPr>
        <p:spPr>
          <a:xfrm>
            <a:off x="1586902" y="1816835"/>
            <a:ext cx="8058616" cy="2809409"/>
          </a:xfrm>
        </p:spPr>
        <p:txBody>
          <a:bodyPr lIns="45719" tIns="45720" rIns="45719" bIns="45720" anchor="t">
            <a:noAutofit/>
          </a:bodyPr>
          <a:lstStyle/>
          <a:p>
            <a:pPr marL="307975" indent="-307975" defTabSz="914400" hangingPunct="0">
              <a:lnSpc>
                <a:spcPct val="100000"/>
              </a:lnSpc>
              <a:spcBef>
                <a:spcPts val="500"/>
              </a:spcBef>
              <a:buClr>
                <a:schemeClr val="accent3"/>
              </a:buClr>
              <a:buSzPct val="100000"/>
              <a:buFont typeface="Arial"/>
              <a:buChar char="•"/>
              <a:defRPr sz="2600">
                <a:latin typeface="Source Sans Pro Regular"/>
                <a:ea typeface="Source Sans Pro Regular"/>
                <a:cs typeface="Source Sans Pro Regular"/>
                <a:sym typeface="Source Sans Pro Regular"/>
              </a:defRPr>
            </a:pPr>
            <a:r>
              <a:t>Incorporer des changements dans la culture et les pratiques de la structure gérant le programme d'intervention rapide</a:t>
            </a:r>
            <a:endParaRPr sz="2600"/>
          </a:p>
          <a:p>
            <a:pPr marL="307975" indent="-307975" defTabSz="914400" hangingPunct="0">
              <a:lnSpc>
                <a:spcPct val="100000"/>
              </a:lnSpc>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endParaRPr sz="2600"/>
          </a:p>
          <a:p>
            <a:pPr marL="307975" indent="-307975" defTabSz="914400" hangingPunct="0">
              <a:lnSpc>
                <a:spcPct val="100000"/>
              </a:lnSpc>
              <a:spcBef>
                <a:spcPts val="500"/>
              </a:spcBef>
              <a:buClr>
                <a:schemeClr val="accent3"/>
              </a:buClr>
              <a:buSzPct val="100000"/>
              <a:buFont typeface="Arial"/>
              <a:buChar char="•"/>
              <a:defRPr sz="2600">
                <a:latin typeface="Source Sans Pro Regular"/>
                <a:ea typeface="Source Sans Pro Regular"/>
                <a:cs typeface="Source Sans Pro Regular"/>
                <a:sym typeface="Source Sans Pro Regular"/>
              </a:defRPr>
            </a:pPr>
            <a:r>
              <a:t>Les nouveaux systèmes organisationnels d'adaptation, de contrôle et de récompense doivent tous être considérés comme des outils au service du changement </a:t>
            </a:r>
            <a:endParaRPr sz="2600"/>
          </a:p>
          <a:p>
            <a:pPr marL="307975" indent="-307975" defTabSz="914400" hangingPunct="0">
              <a:lnSpc>
                <a:spcPct val="100000"/>
              </a:lnSpc>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endParaRPr sz="2600"/>
          </a:p>
        </p:txBody>
      </p:sp>
      <p:sp>
        <p:nvSpPr>
          <p:cNvPr id="4" name="Rectangle 3"/>
          <p:cNvSpPr/>
          <p:nvPr/>
        </p:nvSpPr>
        <p:spPr>
          <a:xfrm>
            <a:off x="120322" y="0"/>
            <a:ext cx="6193849" cy="584775"/>
          </a:xfrm>
          <a:prstGeom prst="rect">
            <a:avLst/>
          </a:prstGeom>
        </p:spPr>
        <p:txBody>
          <a:bodyPr wrap="square">
            <a:spAutoFit/>
          </a:bodyPr>
          <a:lstStyle/>
          <a:p>
            <a:pPr>
              <a:defRPr sz="3200" b="1">
                <a:solidFill>
                  <a:schemeClr val="bg1"/>
                </a:solidFill>
                <a:latin typeface="Source Sans Pro Regular"/>
              </a:defRPr>
            </a:pPr>
            <a:r>
              <a:t>9.1 Gestion du changement</a:t>
            </a:r>
            <a:endParaRPr sz="3200">
              <a:solidFill>
                <a:schemeClr val="bg1"/>
              </a:solidFill>
              <a:latin typeface="Source Sans Pro Regular"/>
            </a:endParaRPr>
          </a:p>
        </p:txBody>
      </p:sp>
      <p:sp>
        <p:nvSpPr>
          <p:cNvPr id="5" name="Espace réservé du numéro de diapositive 4"/>
          <p:cNvSpPr>
            <a:spLocks noGrp="1"/>
          </p:cNvSpPr>
          <p:nvPr>
            <p:ph type="sldNum" sz="quarter" idx="2"/>
          </p:nvPr>
        </p:nvSpPr>
        <p:spPr/>
        <p:txBody>
          <a:bodyPr/>
          <a:lstStyle/>
          <a:p>
            <a:fld id="{86CB4B4D-7CA3-9044-876B-883B54F8677D}" type="slidenum">
              <a:rPr lang="fr-FR" smtClean="0"/>
              <a:t>26</a:t>
            </a:fld>
            <a:endParaRPr lang="fr-FR"/>
          </a:p>
        </p:txBody>
      </p:sp>
    </p:spTree>
    <p:extLst>
      <p:ext uri="{BB962C8B-B14F-4D97-AF65-F5344CB8AC3E}">
        <p14:creationId xmlns:p14="http://schemas.microsoft.com/office/powerpoint/2010/main" val="1510625421"/>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B734CA-3DB1-03B4-BE5B-DFD954892D8B}"/>
              </a:ext>
            </a:extLst>
          </p:cNvPr>
          <p:cNvSpPr>
            <a:spLocks noGrp="1"/>
          </p:cNvSpPr>
          <p:nvPr>
            <p:ph type="title"/>
          </p:nvPr>
        </p:nvSpPr>
        <p:spPr>
          <a:xfrm>
            <a:off x="503159" y="960282"/>
            <a:ext cx="4758389" cy="646114"/>
          </a:xfrm>
        </p:spPr>
        <p:txBody>
          <a:bodyPr>
            <a:noAutofit/>
          </a:bodyPr>
          <a:lstStyle/>
          <a:p>
            <a:pPr>
              <a:defRPr sz="2800" b="1">
                <a:solidFill>
                  <a:srgbClr val="951D19"/>
                </a:solidFill>
              </a:defRPr>
            </a:pPr>
            <a:r>
              <a:rPr dirty="0" err="1"/>
              <a:t>Stratégies</a:t>
            </a:r>
            <a:r>
              <a:rPr dirty="0"/>
              <a:t> de </a:t>
            </a:r>
            <a:r>
              <a:rPr dirty="0" err="1"/>
              <a:t>changement</a:t>
            </a:r>
            <a:r>
              <a:rPr dirty="0"/>
              <a:t> </a:t>
            </a:r>
          </a:p>
        </p:txBody>
      </p:sp>
      <p:graphicFrame>
        <p:nvGraphicFramePr>
          <p:cNvPr id="27" name="Content Placeholder 2">
            <a:extLst>
              <a:ext uri="{FF2B5EF4-FFF2-40B4-BE49-F238E27FC236}">
                <a16:creationId xmlns:a16="http://schemas.microsoft.com/office/drawing/2014/main" id="{14206916-6827-FCA1-F374-FFF5AE89236E}"/>
              </a:ext>
            </a:extLst>
          </p:cNvPr>
          <p:cNvGraphicFramePr>
            <a:graphicFrameLocks noGrp="1"/>
          </p:cNvGraphicFramePr>
          <p:nvPr>
            <p:ph idx="4294967295"/>
            <p:extLst>
              <p:ext uri="{D42A27DB-BD31-4B8C-83A1-F6EECF244321}">
                <p14:modId xmlns:p14="http://schemas.microsoft.com/office/powerpoint/2010/main" val="1770839284"/>
              </p:ext>
            </p:extLst>
          </p:nvPr>
        </p:nvGraphicFramePr>
        <p:xfrm>
          <a:off x="1516637" y="1065213"/>
          <a:ext cx="8621712" cy="53498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5"/>
          <p:cNvSpPr/>
          <p:nvPr/>
        </p:nvSpPr>
        <p:spPr>
          <a:xfrm>
            <a:off x="120322" y="0"/>
            <a:ext cx="6193849" cy="584775"/>
          </a:xfrm>
          <a:prstGeom prst="rect">
            <a:avLst/>
          </a:prstGeom>
        </p:spPr>
        <p:txBody>
          <a:bodyPr wrap="square">
            <a:spAutoFit/>
          </a:bodyPr>
          <a:lstStyle/>
          <a:p>
            <a:pPr>
              <a:defRPr sz="3200" b="1">
                <a:solidFill>
                  <a:schemeClr val="bg1"/>
                </a:solidFill>
                <a:latin typeface="Source Sans Pro Regular"/>
              </a:defRPr>
            </a:pPr>
            <a:r>
              <a:t>9.1 Gestion du changement</a:t>
            </a:r>
            <a:endParaRPr sz="3200">
              <a:solidFill>
                <a:schemeClr val="bg1"/>
              </a:solidFill>
              <a:latin typeface="Source Sans Pro Regular"/>
            </a:endParaRPr>
          </a:p>
        </p:txBody>
      </p:sp>
      <p:sp>
        <p:nvSpPr>
          <p:cNvPr id="7" name="Rectangle 6">
            <a:extLst>
              <a:ext uri="{FF2B5EF4-FFF2-40B4-BE49-F238E27FC236}">
                <a16:creationId xmlns:a16="http://schemas.microsoft.com/office/drawing/2014/main" id="{0713F2BD-03B3-9FF1-D0E3-81A5AE65F3F9}"/>
              </a:ext>
            </a:extLst>
          </p:cNvPr>
          <p:cNvSpPr/>
          <p:nvPr/>
        </p:nvSpPr>
        <p:spPr>
          <a:xfrm>
            <a:off x="8440962" y="1858867"/>
            <a:ext cx="1773936" cy="3310128"/>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pPr>
            <a:endParaRPr kumimoji="0" sz="1800" b="0" i="0" u="none" strike="noStrike" kern="1200" cap="none" normalizeH="0" baseline="0">
              <a:ln>
                <a:noFill/>
              </a:ln>
              <a:solidFill>
                <a:srgbClr val="FFFFFF"/>
              </a:solidFill>
              <a:effectLst/>
              <a:uLnTx/>
              <a:uFillTx/>
              <a:latin typeface="Tenorite"/>
              <a:ea typeface="+mn-ea"/>
              <a:cs typeface="+mn-cs"/>
            </a:endParaRPr>
          </a:p>
        </p:txBody>
      </p:sp>
      <p:sp>
        <p:nvSpPr>
          <p:cNvPr id="3" name="Espace réservé du numéro de diapositive 2"/>
          <p:cNvSpPr>
            <a:spLocks noGrp="1"/>
          </p:cNvSpPr>
          <p:nvPr>
            <p:ph type="sldNum" sz="quarter" idx="2"/>
          </p:nvPr>
        </p:nvSpPr>
        <p:spPr/>
        <p:txBody>
          <a:bodyPr/>
          <a:lstStyle/>
          <a:p>
            <a:fld id="{86CB4B4D-7CA3-9044-876B-883B54F8677D}" type="slidenum">
              <a:rPr lang="fr-FR" smtClean="0"/>
              <a:t>27</a:t>
            </a:fld>
            <a:endParaRPr lang="fr-FR"/>
          </a:p>
        </p:txBody>
      </p:sp>
    </p:spTree>
    <p:extLst>
      <p:ext uri="{BB962C8B-B14F-4D97-AF65-F5344CB8AC3E}">
        <p14:creationId xmlns:p14="http://schemas.microsoft.com/office/powerpoint/2010/main" val="3540597590"/>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FC7E9-6743-B19B-D751-15EBC91AE561}"/>
              </a:ext>
            </a:extLst>
          </p:cNvPr>
          <p:cNvSpPr>
            <a:spLocks noGrp="1"/>
          </p:cNvSpPr>
          <p:nvPr>
            <p:ph type="title"/>
          </p:nvPr>
        </p:nvSpPr>
        <p:spPr>
          <a:xfrm>
            <a:off x="297713" y="877748"/>
            <a:ext cx="8915560" cy="646114"/>
          </a:xfrm>
        </p:spPr>
        <p:txBody>
          <a:bodyPr lIns="45719" tIns="45720" rIns="45719" bIns="45720" anchor="ctr">
            <a:normAutofit/>
          </a:bodyPr>
          <a:lstStyle/>
          <a:p>
            <a:pPr>
              <a:defRPr sz="2800" b="1">
                <a:solidFill>
                  <a:srgbClr val="951D19"/>
                </a:solidFill>
              </a:defRPr>
            </a:pPr>
            <a:r>
              <a:rPr dirty="0"/>
              <a:t>Étape 5 : </a:t>
            </a:r>
            <a:r>
              <a:rPr dirty="0" err="1"/>
              <a:t>Maintenir</a:t>
            </a:r>
            <a:r>
              <a:rPr dirty="0"/>
              <a:t> le cap du </a:t>
            </a:r>
            <a:r>
              <a:rPr dirty="0" err="1"/>
              <a:t>changement</a:t>
            </a:r>
            <a:r>
              <a:rPr dirty="0"/>
              <a:t> au fil du temps</a:t>
            </a:r>
          </a:p>
        </p:txBody>
      </p:sp>
      <p:sp>
        <p:nvSpPr>
          <p:cNvPr id="3" name="Content Placeholder 2">
            <a:extLst>
              <a:ext uri="{FF2B5EF4-FFF2-40B4-BE49-F238E27FC236}">
                <a16:creationId xmlns:a16="http://schemas.microsoft.com/office/drawing/2014/main" id="{F96BF1A5-DB11-3083-9E12-1D398D224120}"/>
              </a:ext>
            </a:extLst>
          </p:cNvPr>
          <p:cNvSpPr>
            <a:spLocks noGrp="1"/>
          </p:cNvSpPr>
          <p:nvPr>
            <p:ph type="body" idx="1"/>
          </p:nvPr>
        </p:nvSpPr>
        <p:spPr>
          <a:xfrm>
            <a:off x="1586901" y="1816835"/>
            <a:ext cx="8637753" cy="3119375"/>
          </a:xfrm>
          <a:ln w="12700">
            <a:miter lim="400000"/>
          </a:ln>
        </p:spPr>
        <p:txBody>
          <a:bodyPr lIns="45719" tIns="45720" rIns="45719" bIns="45720" anchor="t">
            <a:noAutofit/>
          </a:bodyPr>
          <a:lstStyle/>
          <a:p>
            <a:pPr marL="307975" indent="-307975" defTabSz="914400" hangingPunct="0">
              <a:lnSpc>
                <a:spcPct val="110000"/>
              </a:lnSpc>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Le fait de </a:t>
            </a:r>
            <a:r>
              <a:rPr dirty="0" err="1"/>
              <a:t>mettre</a:t>
            </a:r>
            <a:r>
              <a:rPr dirty="0"/>
              <a:t> </a:t>
            </a:r>
            <a:r>
              <a:rPr dirty="0" err="1"/>
              <a:t>en</a:t>
            </a:r>
            <a:r>
              <a:rPr dirty="0"/>
              <a:t> place un </a:t>
            </a:r>
            <a:r>
              <a:rPr dirty="0" err="1"/>
              <a:t>changement</a:t>
            </a:r>
            <a:r>
              <a:rPr dirty="0"/>
              <a:t> </a:t>
            </a:r>
            <a:r>
              <a:rPr dirty="0" err="1"/>
              <a:t>nʼest</a:t>
            </a:r>
            <a:r>
              <a:rPr dirty="0"/>
              <a:t> pas </a:t>
            </a:r>
            <a:r>
              <a:rPr dirty="0" err="1"/>
              <a:t>une</a:t>
            </a:r>
            <a:r>
              <a:rPr dirty="0"/>
              <a:t> </a:t>
            </a:r>
            <a:r>
              <a:rPr dirty="0" err="1"/>
              <a:t>garantie</a:t>
            </a:r>
            <a:r>
              <a:rPr dirty="0"/>
              <a:t> de succès</a:t>
            </a:r>
          </a:p>
          <a:p>
            <a:pPr marL="307975" indent="-307975" defTabSz="914400">
              <a:lnSpc>
                <a:spcPct val="110000"/>
              </a:lnSpc>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endParaRPr dirty="0"/>
          </a:p>
          <a:p>
            <a:pPr marL="307975" indent="-307975" defTabSz="914400" hangingPunct="0">
              <a:lnSpc>
                <a:spcPct val="110000"/>
              </a:lnSpc>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Faire </a:t>
            </a:r>
            <a:r>
              <a:rPr dirty="0" err="1"/>
              <a:t>une</a:t>
            </a:r>
            <a:r>
              <a:rPr dirty="0"/>
              <a:t> </a:t>
            </a:r>
            <a:r>
              <a:rPr dirty="0" err="1"/>
              <a:t>analyse</a:t>
            </a:r>
            <a:r>
              <a:rPr dirty="0"/>
              <a:t> et un point </a:t>
            </a:r>
            <a:r>
              <a:rPr dirty="0" err="1"/>
              <a:t>réguliers</a:t>
            </a:r>
            <a:r>
              <a:rPr dirty="0"/>
              <a:t> de la situation </a:t>
            </a:r>
            <a:r>
              <a:rPr dirty="0" err="1"/>
              <a:t>permet</a:t>
            </a:r>
            <a:r>
              <a:rPr dirty="0"/>
              <a:t> de </a:t>
            </a:r>
            <a:r>
              <a:rPr dirty="0" err="1"/>
              <a:t>mieux</a:t>
            </a:r>
            <a:r>
              <a:rPr dirty="0"/>
              <a:t> </a:t>
            </a:r>
            <a:r>
              <a:rPr dirty="0" err="1"/>
              <a:t>comprendre</a:t>
            </a:r>
            <a:r>
              <a:rPr dirty="0"/>
              <a:t> les </a:t>
            </a:r>
            <a:r>
              <a:rPr dirty="0" err="1"/>
              <a:t>résultats</a:t>
            </a:r>
            <a:r>
              <a:rPr dirty="0"/>
              <a:t>, de </a:t>
            </a:r>
            <a:r>
              <a:rPr dirty="0" err="1"/>
              <a:t>maintenir</a:t>
            </a:r>
            <a:r>
              <a:rPr dirty="0"/>
              <a:t> le cap du </a:t>
            </a:r>
            <a:r>
              <a:rPr dirty="0" err="1"/>
              <a:t>changement</a:t>
            </a:r>
            <a:r>
              <a:rPr dirty="0"/>
              <a:t> </a:t>
            </a:r>
            <a:r>
              <a:rPr dirty="0" err="1"/>
              <a:t>en</a:t>
            </a:r>
            <a:r>
              <a:rPr dirty="0"/>
              <a:t> </a:t>
            </a:r>
            <a:r>
              <a:rPr dirty="0" err="1"/>
              <a:t>s'appuyant</a:t>
            </a:r>
            <a:r>
              <a:rPr dirty="0"/>
              <a:t> sur les </a:t>
            </a:r>
            <a:r>
              <a:rPr dirty="0" err="1"/>
              <a:t>enseignements</a:t>
            </a:r>
            <a:r>
              <a:rPr dirty="0"/>
              <a:t> </a:t>
            </a:r>
            <a:r>
              <a:rPr dirty="0" err="1"/>
              <a:t>tirés</a:t>
            </a:r>
            <a:r>
              <a:rPr dirty="0"/>
              <a:t>, et </a:t>
            </a:r>
            <a:r>
              <a:rPr dirty="0" err="1"/>
              <a:t>d'orienter</a:t>
            </a:r>
            <a:r>
              <a:rPr dirty="0"/>
              <a:t> les efforts pour </a:t>
            </a:r>
            <a:r>
              <a:rPr dirty="0" err="1"/>
              <a:t>poursuivre</a:t>
            </a:r>
            <a:r>
              <a:rPr dirty="0"/>
              <a:t> le </a:t>
            </a:r>
            <a:r>
              <a:rPr dirty="0" err="1"/>
              <a:t>changement</a:t>
            </a:r>
            <a:endParaRPr dirty="0"/>
          </a:p>
        </p:txBody>
      </p:sp>
      <p:sp>
        <p:nvSpPr>
          <p:cNvPr id="4" name="Rectangle 3"/>
          <p:cNvSpPr/>
          <p:nvPr/>
        </p:nvSpPr>
        <p:spPr>
          <a:xfrm>
            <a:off x="120322" y="0"/>
            <a:ext cx="6193849" cy="584775"/>
          </a:xfrm>
          <a:prstGeom prst="rect">
            <a:avLst/>
          </a:prstGeom>
        </p:spPr>
        <p:txBody>
          <a:bodyPr wrap="square">
            <a:spAutoFit/>
          </a:bodyPr>
          <a:lstStyle/>
          <a:p>
            <a:pPr>
              <a:defRPr sz="3200" b="1">
                <a:solidFill>
                  <a:schemeClr val="bg1"/>
                </a:solidFill>
                <a:latin typeface="Source Sans Pro Regular"/>
              </a:defRPr>
            </a:pPr>
            <a:r>
              <a:t>9.1 Gestion du changement</a:t>
            </a:r>
            <a:endParaRPr sz="3200">
              <a:solidFill>
                <a:schemeClr val="bg1"/>
              </a:solidFill>
              <a:latin typeface="Source Sans Pro Regular"/>
            </a:endParaRPr>
          </a:p>
        </p:txBody>
      </p:sp>
      <p:sp>
        <p:nvSpPr>
          <p:cNvPr id="5" name="Espace réservé du numéro de diapositive 4"/>
          <p:cNvSpPr>
            <a:spLocks noGrp="1"/>
          </p:cNvSpPr>
          <p:nvPr>
            <p:ph type="sldNum" sz="quarter" idx="2"/>
          </p:nvPr>
        </p:nvSpPr>
        <p:spPr/>
        <p:txBody>
          <a:bodyPr/>
          <a:lstStyle/>
          <a:p>
            <a:fld id="{86CB4B4D-7CA3-9044-876B-883B54F8677D}" type="slidenum">
              <a:rPr lang="fr-FR" smtClean="0"/>
              <a:t>28</a:t>
            </a:fld>
            <a:endParaRPr lang="fr-FR"/>
          </a:p>
        </p:txBody>
      </p:sp>
    </p:spTree>
    <p:extLst>
      <p:ext uri="{BB962C8B-B14F-4D97-AF65-F5344CB8AC3E}">
        <p14:creationId xmlns:p14="http://schemas.microsoft.com/office/powerpoint/2010/main" val="1471236191"/>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Google Shape;308;p8"/>
          <p:cNvSpPr txBox="1">
            <a:spLocks noGrp="1"/>
          </p:cNvSpPr>
          <p:nvPr>
            <p:ph type="body" sz="quarter" idx="1"/>
          </p:nvPr>
        </p:nvSpPr>
        <p:spPr>
          <a:xfrm>
            <a:off x="2064145" y="1723876"/>
            <a:ext cx="8159146" cy="1870076"/>
          </a:xfrm>
          <a:prstGeom prst="rect">
            <a:avLst/>
          </a:prstGeom>
        </p:spPr>
        <p:txBody>
          <a:bodyPr lIns="0" tIns="0" rIns="0" bIns="0">
            <a:normAutofit/>
          </a:bodyPr>
          <a:lstStyle>
            <a:lvl1pPr>
              <a:spcBef>
                <a:spcPts val="0"/>
              </a:spcBef>
              <a:defRPr sz="3200"/>
            </a:lvl1pPr>
          </a:lstStyle>
          <a:p>
            <a:pPr>
              <a:defRPr sz="3600" b="1"/>
            </a:pPr>
            <a:r>
              <a:rPr dirty="0"/>
              <a:t>9.2. Planification d'un </a:t>
            </a:r>
            <a:r>
              <a:rPr dirty="0" err="1"/>
              <a:t>programme</a:t>
            </a:r>
            <a:r>
              <a:rPr dirty="0"/>
              <a:t> </a:t>
            </a:r>
            <a:r>
              <a:rPr dirty="0" err="1"/>
              <a:t>d'intervention</a:t>
            </a:r>
            <a:r>
              <a:rPr dirty="0"/>
              <a:t> </a:t>
            </a:r>
            <a:r>
              <a:rPr dirty="0" err="1"/>
              <a:t>rapide</a:t>
            </a:r>
            <a:endParaRPr sz="3600" dirty="0"/>
          </a:p>
        </p:txBody>
      </p:sp>
      <p:sp>
        <p:nvSpPr>
          <p:cNvPr id="2" name="Espace réservé du numéro de diapositive 1"/>
          <p:cNvSpPr>
            <a:spLocks noGrp="1"/>
          </p:cNvSpPr>
          <p:nvPr>
            <p:ph type="sldNum" sz="quarter" idx="2"/>
          </p:nvPr>
        </p:nvSpPr>
        <p:spPr>
          <a:xfrm>
            <a:off x="11774319" y="6400806"/>
            <a:ext cx="417681" cy="320041"/>
          </a:xfrm>
        </p:spPr>
        <p:txBody>
          <a:bodyPr/>
          <a:lstStyle/>
          <a:p>
            <a:fld id="{86CB4B4D-7CA3-9044-876B-883B54F8677D}" type="slidenum">
              <a:rPr lang="fr-FR" smtClean="0"/>
              <a:t>29</a:t>
            </a:fld>
            <a:endParaRPr lang="fr-FR"/>
          </a:p>
        </p:txBody>
      </p:sp>
    </p:spTree>
    <p:extLst>
      <p:ext uri="{BB962C8B-B14F-4D97-AF65-F5344CB8AC3E}">
        <p14:creationId xmlns:p14="http://schemas.microsoft.com/office/powerpoint/2010/main" val="3365469977"/>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1" name="TextBox 2"/>
          <p:cNvSpPr txBox="1"/>
          <p:nvPr/>
        </p:nvSpPr>
        <p:spPr>
          <a:xfrm>
            <a:off x="0" y="1115577"/>
            <a:ext cx="12192000" cy="144655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20" rIns="45719" bIns="45720" anchor="t">
            <a:spAutoFit/>
          </a:bodyPr>
          <a:lstStyle>
            <a:lvl1pPr algn="ctr">
              <a:defRPr sz="4400">
                <a:solidFill>
                  <a:srgbClr val="FFFFFF"/>
                </a:solidFill>
                <a:latin typeface="Source Sans Pro Bold"/>
                <a:ea typeface="Source Sans Pro Bold"/>
                <a:cs typeface="Source Sans Pro Bold"/>
                <a:sym typeface="Source Sans Pro Bold"/>
              </a:defRPr>
            </a:lvl1pPr>
          </a:lstStyle>
          <a:p>
            <a:pPr>
              <a:defRPr b="1"/>
            </a:pPr>
            <a:r>
              <a:rPr dirty="0"/>
              <a:t>Module 9 </a:t>
            </a:r>
          </a:p>
          <a:p>
            <a:pPr>
              <a:defRPr b="1"/>
            </a:pPr>
            <a:r>
              <a:rPr dirty="0"/>
              <a:t>Planification d'un </a:t>
            </a:r>
            <a:r>
              <a:rPr dirty="0" err="1"/>
              <a:t>programme</a:t>
            </a:r>
            <a:r>
              <a:rPr dirty="0"/>
              <a:t> </a:t>
            </a:r>
            <a:r>
              <a:rPr dirty="0" err="1"/>
              <a:t>d'intervention</a:t>
            </a:r>
            <a:r>
              <a:rPr dirty="0"/>
              <a:t> </a:t>
            </a:r>
            <a:r>
              <a:rPr dirty="0" err="1"/>
              <a:t>rapide</a:t>
            </a:r>
            <a:endParaRPr b="1" dirty="0">
              <a:solidFill>
                <a:srgbClr val="FF0000"/>
              </a:solidFill>
              <a:highlight>
                <a:srgbClr val="FFFF00"/>
              </a:highlight>
            </a:endParaRPr>
          </a:p>
        </p:txBody>
      </p:sp>
      <p:sp>
        <p:nvSpPr>
          <p:cNvPr id="572" name="Rounded Rectangle 3"/>
          <p:cNvSpPr/>
          <p:nvPr/>
        </p:nvSpPr>
        <p:spPr>
          <a:xfrm flipV="1">
            <a:off x="4838412" y="3254402"/>
            <a:ext cx="2515175" cy="111824"/>
          </a:xfrm>
          <a:prstGeom prst="roundRect">
            <a:avLst>
              <a:gd name="adj" fmla="val 50000"/>
            </a:avLst>
          </a:prstGeom>
          <a:solidFill>
            <a:schemeClr val="accent3"/>
          </a:solidFill>
          <a:ln w="12700">
            <a:miter lim="400000"/>
          </a:ln>
        </p:spPr>
        <p:txBody>
          <a:bodyPr lIns="45719" rIns="45719" anchor="ctr"/>
          <a:lstStyle/>
          <a:p>
            <a:pPr algn="ctr">
              <a:defRPr>
                <a:solidFill>
                  <a:srgbClr val="FFFFFF"/>
                </a:solidFill>
              </a:defRPr>
            </a:pPr>
            <a:endParaRPr/>
          </a:p>
        </p:txBody>
      </p:sp>
      <p:sp>
        <p:nvSpPr>
          <p:cNvPr id="6" name="Slide Number Placeholder 5">
            <a:extLst>
              <a:ext uri="{FF2B5EF4-FFF2-40B4-BE49-F238E27FC236}">
                <a16:creationId xmlns:a16="http://schemas.microsoft.com/office/drawing/2014/main" id="{BC187945-31F8-410B-A480-2CA6C62FED02}"/>
              </a:ext>
            </a:extLst>
          </p:cNvPr>
          <p:cNvSpPr txBox="1">
            <a:spLocks noGrp="1"/>
          </p:cNvSpPr>
          <p:nvPr>
            <p:ph type="sldNum" sz="quarter" idx="2"/>
          </p:nvPr>
        </p:nvSpPr>
        <p:spPr>
          <a:xfrm>
            <a:off x="11907520" y="6527531"/>
            <a:ext cx="284480"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3</a:t>
            </a:fld>
            <a:endParaRPr sz="1000">
              <a:solidFill>
                <a:schemeClr val="tx1">
                  <a:lumMod val="50000"/>
                  <a:lumOff val="50000"/>
                </a:schemeClr>
              </a:solidFill>
              <a:latin typeface="Source Sans Pro" panose="020B0503030403020204" pitchFamily="34" charset="0"/>
            </a:endParaRP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 name="Content Placeholder 1"/>
          <p:cNvSpPr txBox="1"/>
          <p:nvPr/>
        </p:nvSpPr>
        <p:spPr>
          <a:xfrm>
            <a:off x="4341821" y="1343534"/>
            <a:ext cx="7049257" cy="323934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p>
            <a:pPr>
              <a:spcBef>
                <a:spcPts val="500"/>
              </a:spcBef>
              <a:buClr>
                <a:schemeClr val="accent3"/>
              </a:buClr>
              <a:buSzPct val="100000"/>
              <a:defRPr sz="2400">
                <a:latin typeface="Source Sans Pro Regular"/>
                <a:ea typeface="Source Sans Pro Regular"/>
                <a:cs typeface="Source Sans Pro Regular"/>
                <a:sym typeface="Source Sans Pro Regular"/>
              </a:defRPr>
            </a:pPr>
            <a:r>
              <a:rPr dirty="0"/>
              <a:t>À </a:t>
            </a:r>
            <a:r>
              <a:rPr dirty="0" err="1"/>
              <a:t>l’issue</a:t>
            </a:r>
            <a:r>
              <a:rPr dirty="0"/>
              <a:t> de </a:t>
            </a:r>
            <a:r>
              <a:rPr dirty="0" err="1"/>
              <a:t>cette</a:t>
            </a:r>
            <a:r>
              <a:rPr dirty="0"/>
              <a:t> </a:t>
            </a:r>
            <a:r>
              <a:rPr lang="fr-FR" dirty="0"/>
              <a:t>session</a:t>
            </a:r>
            <a:r>
              <a:rPr dirty="0"/>
              <a:t>, </a:t>
            </a:r>
            <a:r>
              <a:rPr dirty="0" err="1"/>
              <a:t>vous</a:t>
            </a:r>
            <a:r>
              <a:rPr dirty="0"/>
              <a:t> </a:t>
            </a:r>
            <a:r>
              <a:rPr dirty="0" err="1"/>
              <a:t>saurez</a:t>
            </a:r>
            <a:r>
              <a:rPr dirty="0"/>
              <a:t> :</a:t>
            </a:r>
          </a:p>
          <a:p>
            <a:pPr marL="307975" indent="-307975">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err="1"/>
              <a:t>Décrire</a:t>
            </a:r>
            <a:r>
              <a:rPr dirty="0"/>
              <a:t> les </a:t>
            </a:r>
            <a:r>
              <a:rPr dirty="0" err="1"/>
              <a:t>différentes</a:t>
            </a:r>
            <a:r>
              <a:rPr dirty="0"/>
              <a:t> phases d'un </a:t>
            </a:r>
            <a:r>
              <a:rPr dirty="0" err="1"/>
              <a:t>programme</a:t>
            </a:r>
            <a:r>
              <a:rPr dirty="0"/>
              <a:t> </a:t>
            </a:r>
            <a:r>
              <a:rPr dirty="0" err="1"/>
              <a:t>d'intervention</a:t>
            </a:r>
            <a:r>
              <a:rPr dirty="0"/>
              <a:t> </a:t>
            </a:r>
            <a:r>
              <a:rPr dirty="0" err="1"/>
              <a:t>rapide</a:t>
            </a:r>
            <a:endParaRPr sz="2400" dirty="0">
              <a:latin typeface="Source Sans Pro Regular"/>
              <a:ea typeface="Source Sans Pro Regular"/>
              <a:cs typeface="Source Sans Pro Regular"/>
            </a:endParaRPr>
          </a:p>
          <a:p>
            <a:pPr marL="307975" indent="-307975">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err="1"/>
              <a:t>Décrire</a:t>
            </a:r>
            <a:r>
              <a:rPr dirty="0"/>
              <a:t> les </a:t>
            </a:r>
            <a:r>
              <a:rPr dirty="0" err="1"/>
              <a:t>principaux</a:t>
            </a:r>
            <a:r>
              <a:rPr dirty="0"/>
              <a:t> </a:t>
            </a:r>
            <a:r>
              <a:rPr dirty="0" err="1"/>
              <a:t>facteurs</a:t>
            </a:r>
            <a:r>
              <a:rPr dirty="0"/>
              <a:t> </a:t>
            </a:r>
            <a:r>
              <a:rPr dirty="0" err="1"/>
              <a:t>favorisant</a:t>
            </a:r>
            <a:r>
              <a:rPr dirty="0"/>
              <a:t> la mise </a:t>
            </a:r>
            <a:r>
              <a:rPr dirty="0" err="1"/>
              <a:t>en</a:t>
            </a:r>
            <a:r>
              <a:rPr dirty="0"/>
              <a:t> </a:t>
            </a:r>
            <a:r>
              <a:rPr dirty="0" err="1"/>
              <a:t>œuvre</a:t>
            </a:r>
            <a:r>
              <a:rPr dirty="0"/>
              <a:t> d'un </a:t>
            </a:r>
            <a:r>
              <a:rPr dirty="0" err="1"/>
              <a:t>programme</a:t>
            </a:r>
            <a:r>
              <a:rPr dirty="0"/>
              <a:t> </a:t>
            </a:r>
            <a:r>
              <a:rPr dirty="0" err="1"/>
              <a:t>d'intervention</a:t>
            </a:r>
            <a:r>
              <a:rPr dirty="0"/>
              <a:t> </a:t>
            </a:r>
            <a:r>
              <a:rPr dirty="0" err="1"/>
              <a:t>rapide</a:t>
            </a:r>
            <a:r>
              <a:rPr dirty="0"/>
              <a:t> durable</a:t>
            </a:r>
          </a:p>
          <a:p>
            <a:pPr marL="307975" indent="-307975">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err="1"/>
              <a:t>Décrire</a:t>
            </a:r>
            <a:r>
              <a:rPr dirty="0"/>
              <a:t> les </a:t>
            </a:r>
            <a:r>
              <a:rPr dirty="0" err="1"/>
              <a:t>principales</a:t>
            </a:r>
            <a:r>
              <a:rPr dirty="0"/>
              <a:t> </a:t>
            </a:r>
            <a:r>
              <a:rPr dirty="0" err="1"/>
              <a:t>difficultés</a:t>
            </a:r>
            <a:r>
              <a:rPr dirty="0"/>
              <a:t> de mise </a:t>
            </a:r>
            <a:r>
              <a:rPr dirty="0" err="1"/>
              <a:t>en</a:t>
            </a:r>
            <a:r>
              <a:rPr dirty="0"/>
              <a:t> </a:t>
            </a:r>
            <a:r>
              <a:rPr dirty="0" err="1"/>
              <a:t>œuvre</a:t>
            </a:r>
            <a:r>
              <a:rPr dirty="0"/>
              <a:t> d’un </a:t>
            </a:r>
            <a:r>
              <a:rPr dirty="0" err="1"/>
              <a:t>programme</a:t>
            </a:r>
            <a:r>
              <a:rPr dirty="0"/>
              <a:t> </a:t>
            </a:r>
            <a:r>
              <a:rPr dirty="0" err="1"/>
              <a:t>d’intervention</a:t>
            </a:r>
            <a:r>
              <a:rPr dirty="0"/>
              <a:t> </a:t>
            </a:r>
            <a:r>
              <a:rPr dirty="0" err="1"/>
              <a:t>rapide</a:t>
            </a:r>
            <a:r>
              <a:rPr dirty="0"/>
              <a:t> durable</a:t>
            </a:r>
          </a:p>
        </p:txBody>
      </p:sp>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2" name="TextBox 8">
            <a:extLst>
              <a:ext uri="{FF2B5EF4-FFF2-40B4-BE49-F238E27FC236}">
                <a16:creationId xmlns:a16="http://schemas.microsoft.com/office/drawing/2014/main" id="{F4278828-3558-B3D7-26C7-DD87AE026101}"/>
              </a:ext>
            </a:extLst>
          </p:cNvPr>
          <p:cNvSpPr txBox="1"/>
          <p:nvPr/>
        </p:nvSpPr>
        <p:spPr>
          <a:xfrm>
            <a:off x="360508" y="376599"/>
            <a:ext cx="2876457"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rPr dirty="0" err="1"/>
              <a:t>Objectifs</a:t>
            </a:r>
            <a:r>
              <a:rPr dirty="0"/>
              <a:t> de la </a:t>
            </a:r>
            <a:r>
              <a:rPr lang="fr-FR" dirty="0"/>
              <a:t>session</a:t>
            </a:r>
            <a:endParaRPr b="1" dirty="0"/>
          </a:p>
        </p:txBody>
      </p:sp>
      <p:sp>
        <p:nvSpPr>
          <p:cNvPr id="3" name="Espace réservé du numéro de diapositive 2"/>
          <p:cNvSpPr>
            <a:spLocks noGrp="1"/>
          </p:cNvSpPr>
          <p:nvPr>
            <p:ph type="sldNum" sz="quarter" idx="2"/>
          </p:nvPr>
        </p:nvSpPr>
        <p:spPr/>
        <p:txBody>
          <a:bodyPr/>
          <a:lstStyle/>
          <a:p>
            <a:fld id="{86CB4B4D-7CA3-9044-876B-883B54F8677D}" type="slidenum">
              <a:rPr lang="fr-FR" smtClean="0"/>
              <a:t>30</a:t>
            </a:fld>
            <a:endParaRPr lang="fr-FR"/>
          </a:p>
        </p:txBody>
      </p:sp>
    </p:spTree>
    <p:extLst>
      <p:ext uri="{BB962C8B-B14F-4D97-AF65-F5344CB8AC3E}">
        <p14:creationId xmlns:p14="http://schemas.microsoft.com/office/powerpoint/2010/main" val="1269308071"/>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202456" y="769137"/>
            <a:ext cx="10440140" cy="482444"/>
          </a:xfrm>
        </p:spPr>
        <p:txBody>
          <a:bodyPr lIns="45719" tIns="45720" rIns="45719" bIns="45720" anchor="t">
            <a:normAutofit/>
          </a:bodyPr>
          <a:lstStyle/>
          <a:p>
            <a:pPr>
              <a:defRPr sz="2800" b="1">
                <a:solidFill>
                  <a:srgbClr val="951D19"/>
                </a:solidFill>
                <a:ea typeface="Source Sans Pro Bold"/>
                <a:sym typeface="Source Sans Pro Bold"/>
              </a:defRPr>
            </a:pPr>
            <a:r>
              <a:rPr dirty="0"/>
              <a:t>Les </a:t>
            </a:r>
            <a:r>
              <a:rPr dirty="0" err="1"/>
              <a:t>différentes</a:t>
            </a:r>
            <a:r>
              <a:rPr dirty="0"/>
              <a:t> phases* d'un </a:t>
            </a:r>
            <a:r>
              <a:rPr dirty="0" err="1"/>
              <a:t>programme</a:t>
            </a:r>
            <a:r>
              <a:rPr dirty="0"/>
              <a:t> </a:t>
            </a:r>
            <a:r>
              <a:rPr dirty="0" err="1"/>
              <a:t>d'intervention</a:t>
            </a:r>
            <a:r>
              <a:rPr dirty="0"/>
              <a:t> </a:t>
            </a:r>
            <a:r>
              <a:rPr dirty="0" err="1"/>
              <a:t>rapide</a:t>
            </a:r>
            <a:endParaRPr dirty="0"/>
          </a:p>
          <a:p>
            <a:endParaRPr sz="3200" dirty="0">
              <a:solidFill>
                <a:srgbClr val="FF0000"/>
              </a:solidFill>
            </a:endParaRPr>
          </a:p>
        </p:txBody>
      </p:sp>
      <p:graphicFrame>
        <p:nvGraphicFramePr>
          <p:cNvPr id="5" name="Diagram 4">
            <a:extLst>
              <a:ext uri="{FF2B5EF4-FFF2-40B4-BE49-F238E27FC236}">
                <a16:creationId xmlns:a16="http://schemas.microsoft.com/office/drawing/2014/main" id="{E5E34348-160E-4910-90E1-9E7DFFF89DFF}"/>
              </a:ext>
            </a:extLst>
          </p:cNvPr>
          <p:cNvGraphicFramePr/>
          <p:nvPr>
            <p:extLst>
              <p:ext uri="{D42A27DB-BD31-4B8C-83A1-F6EECF244321}">
                <p14:modId xmlns:p14="http://schemas.microsoft.com/office/powerpoint/2010/main" val="239117605"/>
              </p:ext>
            </p:extLst>
          </p:nvPr>
        </p:nvGraphicFramePr>
        <p:xfrm>
          <a:off x="70110" y="6251009"/>
          <a:ext cx="12005835" cy="6069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5">
            <a:extLst>
              <a:ext uri="{FF2B5EF4-FFF2-40B4-BE49-F238E27FC236}">
                <a16:creationId xmlns:a16="http://schemas.microsoft.com/office/drawing/2014/main" id="{7C4D67DB-55C4-48CE-8B81-EAE0D91F9BBB}"/>
              </a:ext>
            </a:extLst>
          </p:cNvPr>
          <p:cNvSpPr/>
          <p:nvPr/>
        </p:nvSpPr>
        <p:spPr>
          <a:xfrm>
            <a:off x="284166" y="2899463"/>
            <a:ext cx="1664277" cy="1538695"/>
          </a:xfrm>
          <a:prstGeom prst="rect">
            <a:avLst/>
          </a:prstGeom>
          <a:solidFill>
            <a:srgbClr val="00205C"/>
          </a:solidFill>
          <a:ln>
            <a:noFill/>
          </a:ln>
          <a:effectLst>
            <a:outerShdw blurRad="50800" dist="38100" dir="2700000" algn="tl" rotWithShape="0">
              <a:prstClr val="black">
                <a:alpha val="40000"/>
              </a:prstClr>
            </a:outerShdw>
          </a:effectLst>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a:spcBef>
                <a:spcPct val="0"/>
              </a:spcBef>
              <a:spcAft>
                <a:spcPct val="0"/>
              </a:spcAft>
              <a:defRPr sz="1867" kern="1200">
                <a:solidFill>
                  <a:schemeClr val="bg1"/>
                </a:solidFill>
              </a:defRPr>
            </a:pPr>
            <a:r>
              <a:rPr sz="1600" dirty="0" err="1"/>
              <a:t>Cartographie</a:t>
            </a:r>
            <a:r>
              <a:rPr sz="1600" dirty="0"/>
              <a:t> des </a:t>
            </a:r>
            <a:r>
              <a:rPr sz="1600" dirty="0" err="1"/>
              <a:t>capacités</a:t>
            </a:r>
            <a:r>
              <a:rPr sz="1600" dirty="0"/>
              <a:t> </a:t>
            </a:r>
            <a:r>
              <a:rPr sz="1600" dirty="0" err="1"/>
              <a:t>d'intervention</a:t>
            </a:r>
            <a:endParaRPr sz="1600" dirty="0"/>
          </a:p>
        </p:txBody>
      </p:sp>
      <p:sp>
        <p:nvSpPr>
          <p:cNvPr id="7" name="Rectangle 6">
            <a:extLst>
              <a:ext uri="{FF2B5EF4-FFF2-40B4-BE49-F238E27FC236}">
                <a16:creationId xmlns:a16="http://schemas.microsoft.com/office/drawing/2014/main" id="{25FBF652-7915-4385-B951-2C640E18FE84}"/>
              </a:ext>
            </a:extLst>
          </p:cNvPr>
          <p:cNvSpPr/>
          <p:nvPr/>
        </p:nvSpPr>
        <p:spPr>
          <a:xfrm>
            <a:off x="2665594" y="2899463"/>
            <a:ext cx="1664277" cy="1538695"/>
          </a:xfrm>
          <a:prstGeom prst="rect">
            <a:avLst/>
          </a:prstGeom>
          <a:solidFill>
            <a:srgbClr val="73A003"/>
          </a:solidFill>
          <a:ln>
            <a:noFill/>
          </a:ln>
          <a:effectLst>
            <a:outerShdw blurRad="50800" dist="38100" dir="2700000" algn="tl" rotWithShape="0">
              <a:prstClr val="black">
                <a:alpha val="40000"/>
              </a:prstClr>
            </a:outerShdw>
          </a:effectLst>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a:spcBef>
                <a:spcPct val="0"/>
              </a:spcBef>
              <a:spcAft>
                <a:spcPct val="0"/>
              </a:spcAft>
              <a:defRPr sz="1867" kern="1200">
                <a:solidFill>
                  <a:schemeClr val="bg1"/>
                </a:solidFill>
              </a:defRPr>
            </a:pPr>
            <a:r>
              <a:rPr sz="1600"/>
              <a:t>Formation à la gestion des EIR</a:t>
            </a:r>
          </a:p>
        </p:txBody>
      </p:sp>
      <p:sp>
        <p:nvSpPr>
          <p:cNvPr id="8" name="Rectangle 7">
            <a:extLst>
              <a:ext uri="{FF2B5EF4-FFF2-40B4-BE49-F238E27FC236}">
                <a16:creationId xmlns:a16="http://schemas.microsoft.com/office/drawing/2014/main" id="{CFF4E552-2F69-4624-B409-C71269B368A0}"/>
              </a:ext>
            </a:extLst>
          </p:cNvPr>
          <p:cNvSpPr/>
          <p:nvPr/>
        </p:nvSpPr>
        <p:spPr>
          <a:xfrm>
            <a:off x="5047022" y="1828811"/>
            <a:ext cx="1664277" cy="1538695"/>
          </a:xfrm>
          <a:prstGeom prst="rect">
            <a:avLst/>
          </a:prstGeom>
          <a:solidFill>
            <a:srgbClr val="A5413F"/>
          </a:solidFill>
          <a:ln>
            <a:noFill/>
          </a:ln>
          <a:effectLst>
            <a:outerShdw blurRad="50800" dist="38100" dir="2700000" algn="tl" rotWithShape="0">
              <a:prstClr val="black">
                <a:alpha val="40000"/>
              </a:prstClr>
            </a:outerShdw>
          </a:effectLst>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a:spcBef>
                <a:spcPct val="0"/>
              </a:spcBef>
              <a:spcAft>
                <a:spcPct val="0"/>
              </a:spcAft>
              <a:defRPr sz="1867" kern="1200">
                <a:solidFill>
                  <a:schemeClr val="bg1"/>
                </a:solidFill>
              </a:defRPr>
            </a:pPr>
            <a:r>
              <a:rPr sz="1600" dirty="0" err="1"/>
              <a:t>Élaboration</a:t>
            </a:r>
            <a:r>
              <a:rPr sz="1600" dirty="0"/>
              <a:t> de POS </a:t>
            </a:r>
            <a:r>
              <a:rPr sz="1600" dirty="0" err="1"/>
              <a:t>applicables</a:t>
            </a:r>
            <a:r>
              <a:rPr sz="1600" dirty="0"/>
              <a:t> aux EIR</a:t>
            </a:r>
          </a:p>
        </p:txBody>
      </p:sp>
      <p:sp>
        <p:nvSpPr>
          <p:cNvPr id="9" name="Rectangle 8">
            <a:extLst>
              <a:ext uri="{FF2B5EF4-FFF2-40B4-BE49-F238E27FC236}">
                <a16:creationId xmlns:a16="http://schemas.microsoft.com/office/drawing/2014/main" id="{C19FDF65-5CF2-4117-8BB1-DD0D9425C19D}"/>
              </a:ext>
            </a:extLst>
          </p:cNvPr>
          <p:cNvSpPr/>
          <p:nvPr/>
        </p:nvSpPr>
        <p:spPr>
          <a:xfrm>
            <a:off x="7428450" y="2899463"/>
            <a:ext cx="1732296" cy="1538695"/>
          </a:xfrm>
          <a:prstGeom prst="rect">
            <a:avLst/>
          </a:prstGeom>
          <a:solidFill>
            <a:schemeClr val="bg1">
              <a:lumMod val="85000"/>
            </a:schemeClr>
          </a:solidFill>
          <a:ln>
            <a:noFill/>
          </a:ln>
          <a:effectLst>
            <a:outerShdw blurRad="50800" dist="38100" dir="2700000" algn="tl" rotWithShape="0">
              <a:prstClr val="black">
                <a:alpha val="40000"/>
              </a:prstClr>
            </a:outerShdw>
          </a:effectLst>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anchor="ctr"/>
          <a:lstStyle/>
          <a:p>
            <a:pPr algn="ctr" eaLnBrk="0" fontAlgn="base">
              <a:spcBef>
                <a:spcPct val="0"/>
              </a:spcBef>
              <a:spcAft>
                <a:spcPct val="0"/>
              </a:spcAft>
              <a:defRPr sz="1700" kern="1200">
                <a:solidFill>
                  <a:srgbClr val="000000"/>
                </a:solidFill>
              </a:defRPr>
            </a:pPr>
            <a:r>
              <a:rPr sz="1600" dirty="0"/>
              <a:t>Formation des EIR</a:t>
            </a:r>
            <a:endParaRPr sz="1600" strike="sngStrike" kern="1200" dirty="0">
              <a:solidFill>
                <a:srgbClr val="000000"/>
              </a:solidFill>
              <a:highlight>
                <a:srgbClr val="FFFF00"/>
              </a:highlight>
            </a:endParaRPr>
          </a:p>
        </p:txBody>
      </p:sp>
      <p:sp>
        <p:nvSpPr>
          <p:cNvPr id="10" name="Rectangle 9">
            <a:extLst>
              <a:ext uri="{FF2B5EF4-FFF2-40B4-BE49-F238E27FC236}">
                <a16:creationId xmlns:a16="http://schemas.microsoft.com/office/drawing/2014/main" id="{00CB2805-5A4A-4A91-83E6-22FA28F527D7}"/>
              </a:ext>
            </a:extLst>
          </p:cNvPr>
          <p:cNvSpPr/>
          <p:nvPr/>
        </p:nvSpPr>
        <p:spPr>
          <a:xfrm>
            <a:off x="9809878" y="1828813"/>
            <a:ext cx="1664277" cy="1538695"/>
          </a:xfrm>
          <a:prstGeom prst="rect">
            <a:avLst/>
          </a:prstGeom>
          <a:solidFill>
            <a:srgbClr val="C2DAF0"/>
          </a:solidFill>
          <a:ln>
            <a:noFill/>
          </a:ln>
          <a:effectLst>
            <a:outerShdw blurRad="50800" dist="38100" dir="2700000" algn="tl" rotWithShape="0">
              <a:prstClr val="black">
                <a:alpha val="40000"/>
              </a:prstClr>
            </a:outerShdw>
          </a:effectLst>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a:spcBef>
                <a:spcPct val="0"/>
              </a:spcBef>
              <a:spcAft>
                <a:spcPct val="0"/>
              </a:spcAft>
              <a:defRPr sz="1867" kern="1200">
                <a:solidFill>
                  <a:srgbClr val="000000"/>
                </a:solidFill>
              </a:defRPr>
            </a:pPr>
            <a:r>
              <a:rPr sz="1600" dirty="0"/>
              <a:t>Examen du </a:t>
            </a:r>
            <a:r>
              <a:rPr sz="1600" dirty="0" err="1"/>
              <a:t>programme</a:t>
            </a:r>
            <a:r>
              <a:rPr sz="1600" dirty="0"/>
              <a:t> </a:t>
            </a:r>
            <a:r>
              <a:rPr sz="1600" dirty="0" err="1"/>
              <a:t>d'intervention</a:t>
            </a:r>
            <a:r>
              <a:rPr sz="1600" dirty="0"/>
              <a:t> </a:t>
            </a:r>
            <a:r>
              <a:rPr sz="1600" dirty="0" err="1"/>
              <a:t>rapide</a:t>
            </a:r>
            <a:endParaRPr sz="1600" dirty="0"/>
          </a:p>
        </p:txBody>
      </p:sp>
      <p:sp>
        <p:nvSpPr>
          <p:cNvPr id="11" name="Rectangle 10">
            <a:extLst>
              <a:ext uri="{FF2B5EF4-FFF2-40B4-BE49-F238E27FC236}">
                <a16:creationId xmlns:a16="http://schemas.microsoft.com/office/drawing/2014/main" id="{027DFD3A-ECDB-41C3-B555-FE79EADDB360}"/>
              </a:ext>
            </a:extLst>
          </p:cNvPr>
          <p:cNvSpPr/>
          <p:nvPr/>
        </p:nvSpPr>
        <p:spPr>
          <a:xfrm>
            <a:off x="7428450" y="1251317"/>
            <a:ext cx="1732296" cy="1631601"/>
          </a:xfrm>
          <a:prstGeom prst="rect">
            <a:avLst/>
          </a:prstGeom>
          <a:solidFill>
            <a:schemeClr val="bg1">
              <a:lumMod val="85000"/>
            </a:schemeClr>
          </a:solidFill>
          <a:ln>
            <a:noFill/>
          </a:ln>
          <a:effectLst>
            <a:outerShdw blurRad="50800" dist="38100" dir="2700000" algn="tl" rotWithShape="0">
              <a:prstClr val="black">
                <a:alpha val="40000"/>
              </a:prstClr>
            </a:outerShdw>
          </a:effectLst>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a:spcBef>
                <a:spcPct val="0"/>
              </a:spcBef>
              <a:spcAft>
                <a:spcPct val="0"/>
              </a:spcAft>
              <a:defRPr sz="1867" kern="1200">
                <a:solidFill>
                  <a:srgbClr val="000000"/>
                </a:solidFill>
              </a:defRPr>
            </a:pPr>
            <a:r>
              <a:rPr sz="1600" dirty="0"/>
              <a:t>Dotation des EIR </a:t>
            </a:r>
            <a:r>
              <a:rPr sz="1600" dirty="0" err="1"/>
              <a:t>en</a:t>
            </a:r>
            <a:r>
              <a:rPr sz="1600" dirty="0"/>
              <a:t> personnel et constitution de la </a:t>
            </a:r>
            <a:r>
              <a:rPr sz="1600" dirty="0" err="1"/>
              <a:t>liste</a:t>
            </a:r>
            <a:r>
              <a:rPr sz="1600" dirty="0"/>
              <a:t> des </a:t>
            </a:r>
            <a:r>
              <a:rPr sz="1600" dirty="0" err="1"/>
              <a:t>membres</a:t>
            </a:r>
            <a:r>
              <a:rPr sz="1600" dirty="0"/>
              <a:t> de </a:t>
            </a:r>
            <a:r>
              <a:rPr sz="1600" dirty="0" err="1"/>
              <a:t>réserve</a:t>
            </a:r>
            <a:endParaRPr sz="1600" dirty="0"/>
          </a:p>
        </p:txBody>
      </p:sp>
      <p:sp>
        <p:nvSpPr>
          <p:cNvPr id="12" name="Rectangle 11">
            <a:extLst>
              <a:ext uri="{FF2B5EF4-FFF2-40B4-BE49-F238E27FC236}">
                <a16:creationId xmlns:a16="http://schemas.microsoft.com/office/drawing/2014/main" id="{85348AF7-FBD2-4D2C-854F-97583793F1BD}"/>
              </a:ext>
            </a:extLst>
          </p:cNvPr>
          <p:cNvSpPr/>
          <p:nvPr/>
        </p:nvSpPr>
        <p:spPr>
          <a:xfrm>
            <a:off x="7428450" y="4549787"/>
            <a:ext cx="1732296" cy="1538695"/>
          </a:xfrm>
          <a:prstGeom prst="rect">
            <a:avLst/>
          </a:prstGeom>
          <a:solidFill>
            <a:schemeClr val="bg1">
              <a:lumMod val="85000"/>
            </a:schemeClr>
          </a:solidFill>
          <a:ln>
            <a:noFill/>
          </a:ln>
          <a:effectLst>
            <a:outerShdw blurRad="50800" dist="38100" dir="2700000" algn="tl" rotWithShape="0">
              <a:prstClr val="black">
                <a:alpha val="40000"/>
              </a:prstClr>
            </a:outerShdw>
          </a:effectLst>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a:spcBef>
                <a:spcPct val="0"/>
              </a:spcBef>
              <a:spcAft>
                <a:spcPct val="0"/>
              </a:spcAft>
              <a:defRPr sz="1867" kern="1200">
                <a:solidFill>
                  <a:srgbClr val="000000"/>
                </a:solidFill>
              </a:defRPr>
            </a:pPr>
            <a:r>
              <a:rPr sz="1600" dirty="0"/>
              <a:t>EIR </a:t>
            </a:r>
            <a:br>
              <a:rPr sz="1600" dirty="0"/>
            </a:br>
            <a:r>
              <a:rPr sz="1600" dirty="0"/>
              <a:t>Formation </a:t>
            </a:r>
            <a:r>
              <a:rPr sz="1600" dirty="0" err="1"/>
              <a:t>en</a:t>
            </a:r>
            <a:r>
              <a:rPr sz="1600" dirty="0"/>
              <a:t> temps voulu</a:t>
            </a:r>
          </a:p>
        </p:txBody>
      </p:sp>
      <p:sp>
        <p:nvSpPr>
          <p:cNvPr id="13" name="Rectangle 12">
            <a:extLst>
              <a:ext uri="{FF2B5EF4-FFF2-40B4-BE49-F238E27FC236}">
                <a16:creationId xmlns:a16="http://schemas.microsoft.com/office/drawing/2014/main" id="{1A95EAFF-0091-449C-977D-8813BF9E4DB3}"/>
              </a:ext>
            </a:extLst>
          </p:cNvPr>
          <p:cNvSpPr/>
          <p:nvPr/>
        </p:nvSpPr>
        <p:spPr>
          <a:xfrm>
            <a:off x="9809878" y="3822989"/>
            <a:ext cx="1664277" cy="1538695"/>
          </a:xfrm>
          <a:prstGeom prst="rect">
            <a:avLst/>
          </a:prstGeom>
          <a:solidFill>
            <a:srgbClr val="C2DAF0"/>
          </a:solidFill>
          <a:ln>
            <a:noFill/>
          </a:ln>
          <a:effectLst>
            <a:outerShdw blurRad="50800" dist="38100" dir="2700000" algn="tl" rotWithShape="0">
              <a:prstClr val="black">
                <a:alpha val="40000"/>
              </a:prstClr>
            </a:outerShdw>
          </a:effectLst>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a:spcBef>
                <a:spcPct val="0"/>
              </a:spcBef>
              <a:spcAft>
                <a:spcPct val="0"/>
              </a:spcAft>
              <a:defRPr sz="1867" kern="1200">
                <a:solidFill>
                  <a:srgbClr val="000000"/>
                </a:solidFill>
              </a:defRPr>
            </a:pPr>
            <a:r>
              <a:rPr sz="1600" dirty="0" err="1"/>
              <a:t>Exercice</a:t>
            </a:r>
            <a:r>
              <a:rPr sz="1600" dirty="0"/>
              <a:t> de simulation d'un </a:t>
            </a:r>
            <a:r>
              <a:rPr sz="1600" dirty="0" err="1"/>
              <a:t>programme</a:t>
            </a:r>
            <a:r>
              <a:rPr sz="1600" dirty="0"/>
              <a:t> </a:t>
            </a:r>
            <a:r>
              <a:rPr sz="1600" dirty="0" err="1"/>
              <a:t>d'intervention</a:t>
            </a:r>
            <a:r>
              <a:rPr sz="1600" dirty="0"/>
              <a:t> </a:t>
            </a:r>
            <a:r>
              <a:rPr sz="1600" dirty="0" err="1"/>
              <a:t>rapide</a:t>
            </a:r>
            <a:endParaRPr sz="1600" dirty="0"/>
          </a:p>
        </p:txBody>
      </p:sp>
      <p:sp>
        <p:nvSpPr>
          <p:cNvPr id="14" name="Arrow: Striped Right 14">
            <a:extLst>
              <a:ext uri="{FF2B5EF4-FFF2-40B4-BE49-F238E27FC236}">
                <a16:creationId xmlns:a16="http://schemas.microsoft.com/office/drawing/2014/main" id="{4D444F83-571E-4BF7-B12B-E3F9571F0513}"/>
              </a:ext>
            </a:extLst>
          </p:cNvPr>
          <p:cNvSpPr/>
          <p:nvPr/>
        </p:nvSpPr>
        <p:spPr>
          <a:xfrm>
            <a:off x="2016462" y="3538129"/>
            <a:ext cx="581113" cy="284860"/>
          </a:xfrm>
          <a:prstGeom prst="stripedRightArrow">
            <a:avLst/>
          </a:prstGeom>
          <a:solidFill>
            <a:srgbClr val="6A6A6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a:spcBef>
                <a:spcPct val="0"/>
              </a:spcBef>
              <a:spcAft>
                <a:spcPct val="0"/>
              </a:spcAft>
            </a:pPr>
            <a:endParaRPr sz="1600" kern="1200">
              <a:solidFill>
                <a:srgbClr val="FFC000"/>
              </a:solidFill>
            </a:endParaRPr>
          </a:p>
        </p:txBody>
      </p:sp>
      <p:sp>
        <p:nvSpPr>
          <p:cNvPr id="15" name="Arrow: Striped Right 15">
            <a:extLst>
              <a:ext uri="{FF2B5EF4-FFF2-40B4-BE49-F238E27FC236}">
                <a16:creationId xmlns:a16="http://schemas.microsoft.com/office/drawing/2014/main" id="{02FAF519-8EDB-4339-B1D9-B650EACD2A1D}"/>
              </a:ext>
            </a:extLst>
          </p:cNvPr>
          <p:cNvSpPr/>
          <p:nvPr/>
        </p:nvSpPr>
        <p:spPr>
          <a:xfrm>
            <a:off x="4397890" y="3507555"/>
            <a:ext cx="581113" cy="284860"/>
          </a:xfrm>
          <a:prstGeom prst="stripedRightArrow">
            <a:avLst/>
          </a:prstGeom>
          <a:solidFill>
            <a:srgbClr val="6A6A6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a:spcBef>
                <a:spcPct val="0"/>
              </a:spcBef>
              <a:spcAft>
                <a:spcPct val="0"/>
              </a:spcAft>
            </a:pPr>
            <a:endParaRPr sz="1600" kern="1200">
              <a:solidFill>
                <a:schemeClr val="bg1"/>
              </a:solidFill>
            </a:endParaRPr>
          </a:p>
        </p:txBody>
      </p:sp>
      <p:sp>
        <p:nvSpPr>
          <p:cNvPr id="16" name="Arrow: Striped Right 16">
            <a:extLst>
              <a:ext uri="{FF2B5EF4-FFF2-40B4-BE49-F238E27FC236}">
                <a16:creationId xmlns:a16="http://schemas.microsoft.com/office/drawing/2014/main" id="{F671266D-FE5E-4392-82F2-06A526CEB94A}"/>
              </a:ext>
            </a:extLst>
          </p:cNvPr>
          <p:cNvSpPr/>
          <p:nvPr/>
        </p:nvSpPr>
        <p:spPr>
          <a:xfrm>
            <a:off x="6779318" y="3482093"/>
            <a:ext cx="581113" cy="284860"/>
          </a:xfrm>
          <a:prstGeom prst="stripedRightArrow">
            <a:avLst/>
          </a:prstGeom>
          <a:solidFill>
            <a:srgbClr val="6A6A6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a:spcBef>
                <a:spcPct val="0"/>
              </a:spcBef>
              <a:spcAft>
                <a:spcPct val="0"/>
              </a:spcAft>
            </a:pPr>
            <a:endParaRPr sz="1600" kern="1200">
              <a:solidFill>
                <a:srgbClr val="FFC000"/>
              </a:solidFill>
            </a:endParaRPr>
          </a:p>
        </p:txBody>
      </p:sp>
      <p:sp>
        <p:nvSpPr>
          <p:cNvPr id="17" name="Arrow: Striped Right 17">
            <a:extLst>
              <a:ext uri="{FF2B5EF4-FFF2-40B4-BE49-F238E27FC236}">
                <a16:creationId xmlns:a16="http://schemas.microsoft.com/office/drawing/2014/main" id="{6BF058A2-A36D-4FA1-A278-4BA2F1680983}"/>
              </a:ext>
            </a:extLst>
          </p:cNvPr>
          <p:cNvSpPr/>
          <p:nvPr/>
        </p:nvSpPr>
        <p:spPr>
          <a:xfrm>
            <a:off x="9230021" y="3428235"/>
            <a:ext cx="581113" cy="284860"/>
          </a:xfrm>
          <a:prstGeom prst="stripedRightArrow">
            <a:avLst/>
          </a:prstGeom>
          <a:solidFill>
            <a:srgbClr val="6A6A6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a:spcBef>
                <a:spcPct val="0"/>
              </a:spcBef>
              <a:spcAft>
                <a:spcPct val="0"/>
              </a:spcAft>
            </a:pPr>
            <a:endParaRPr sz="1600" kern="1200">
              <a:solidFill>
                <a:srgbClr val="FFC000"/>
              </a:solidFill>
            </a:endParaRPr>
          </a:p>
        </p:txBody>
      </p:sp>
      <p:sp>
        <p:nvSpPr>
          <p:cNvPr id="18" name="Rectangle 17">
            <a:extLst>
              <a:ext uri="{FF2B5EF4-FFF2-40B4-BE49-F238E27FC236}">
                <a16:creationId xmlns:a16="http://schemas.microsoft.com/office/drawing/2014/main" id="{A331ABE9-00C9-44CF-AAF2-EDD46849DE4A}"/>
              </a:ext>
            </a:extLst>
          </p:cNvPr>
          <p:cNvSpPr/>
          <p:nvPr/>
        </p:nvSpPr>
        <p:spPr>
          <a:xfrm>
            <a:off x="5047022" y="3793931"/>
            <a:ext cx="1664277" cy="1538695"/>
          </a:xfrm>
          <a:prstGeom prst="rect">
            <a:avLst/>
          </a:prstGeom>
          <a:solidFill>
            <a:srgbClr val="A5413F"/>
          </a:solidFill>
          <a:ln>
            <a:noFill/>
          </a:ln>
          <a:effectLst>
            <a:outerShdw blurRad="50800" dist="38100" dir="2700000" algn="tl" rotWithShape="0">
              <a:prstClr val="black">
                <a:alpha val="40000"/>
              </a:prstClr>
            </a:outerShdw>
          </a:effectLst>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base">
              <a:spcBef>
                <a:spcPct val="0"/>
              </a:spcBef>
              <a:spcAft>
                <a:spcPct val="0"/>
              </a:spcAft>
              <a:defRPr sz="1867" kern="1200">
                <a:solidFill>
                  <a:schemeClr val="bg1"/>
                </a:solidFill>
              </a:defRPr>
            </a:pPr>
            <a:r>
              <a:rPr sz="1600"/>
              <a:t>Constitution d’une liste de membres de réserve des EIR</a:t>
            </a:r>
          </a:p>
        </p:txBody>
      </p:sp>
      <p:sp>
        <p:nvSpPr>
          <p:cNvPr id="67" name="Espace réservé du texte 2">
            <a:extLst>
              <a:ext uri="{FF2B5EF4-FFF2-40B4-BE49-F238E27FC236}">
                <a16:creationId xmlns:a16="http://schemas.microsoft.com/office/drawing/2014/main" id="{E2552AD6-3DE6-9703-33D5-0B3C334E725A}"/>
              </a:ext>
            </a:extLst>
          </p:cNvPr>
          <p:cNvSpPr txBox="1">
            <a:spLocks/>
          </p:cNvSpPr>
          <p:nvPr/>
        </p:nvSpPr>
        <p:spPr>
          <a:xfrm>
            <a:off x="157488" y="131942"/>
            <a:ext cx="10484528" cy="61785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hangingPunct="1">
              <a:defRPr sz="3200" b="1">
                <a:solidFill>
                  <a:srgbClr val="FFFFFF"/>
                </a:solidFill>
                <a:latin typeface="Source Sans Pro Bold"/>
                <a:ea typeface="Source Sans Pro Bold"/>
              </a:defRPr>
            </a:pPr>
            <a:r>
              <a:rPr dirty="0"/>
              <a:t>9.2. </a:t>
            </a:r>
            <a:r>
              <a:rPr lang="fr-FR" dirty="0"/>
              <a:t>P</a:t>
            </a:r>
            <a:r>
              <a:rPr dirty="0" err="1"/>
              <a:t>lanification</a:t>
            </a:r>
            <a:r>
              <a:rPr dirty="0"/>
              <a:t> d'un programme </a:t>
            </a:r>
            <a:r>
              <a:rPr dirty="0" err="1"/>
              <a:t>d'intervention</a:t>
            </a:r>
            <a:r>
              <a:rPr dirty="0"/>
              <a:t> </a:t>
            </a:r>
            <a:r>
              <a:rPr dirty="0" err="1"/>
              <a:t>rapide</a:t>
            </a:r>
            <a:endParaRPr sz="3200" b="1" dirty="0">
              <a:solidFill>
                <a:srgbClr val="FFFFFF"/>
              </a:solidFill>
              <a:latin typeface="Source Sans Pro Bold"/>
              <a:ea typeface="Source Sans Pro Bold"/>
            </a:endParaRPr>
          </a:p>
        </p:txBody>
      </p:sp>
      <p:sp>
        <p:nvSpPr>
          <p:cNvPr id="23" name="TextBox 22">
            <a:extLst>
              <a:ext uri="{FF2B5EF4-FFF2-40B4-BE49-F238E27FC236}">
                <a16:creationId xmlns:a16="http://schemas.microsoft.com/office/drawing/2014/main" id="{45EDAE26-CAE3-BC8D-A84C-58CD3BA69E9C}"/>
              </a:ext>
            </a:extLst>
          </p:cNvPr>
          <p:cNvSpPr txBox="1"/>
          <p:nvPr/>
        </p:nvSpPr>
        <p:spPr>
          <a:xfrm rot="-10800000" flipV="1">
            <a:off x="208641" y="1173420"/>
            <a:ext cx="5474898"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a:defRPr sz="1100"/>
            </a:pPr>
            <a:r>
              <a:rPr sz="1400"/>
              <a:t>* Cette approche est celle des CDC et n'a pas encore été validée.</a:t>
            </a:r>
          </a:p>
        </p:txBody>
      </p:sp>
      <p:sp>
        <p:nvSpPr>
          <p:cNvPr id="2" name="Espace réservé du numéro de diapositive 1"/>
          <p:cNvSpPr>
            <a:spLocks noGrp="1"/>
          </p:cNvSpPr>
          <p:nvPr>
            <p:ph type="sldNum" sz="quarter" idx="2"/>
          </p:nvPr>
        </p:nvSpPr>
        <p:spPr>
          <a:xfrm>
            <a:off x="11805409" y="6554504"/>
            <a:ext cx="417681" cy="320041"/>
          </a:xfrm>
        </p:spPr>
        <p:txBody>
          <a:bodyPr/>
          <a:lstStyle/>
          <a:p>
            <a:fld id="{86CB4B4D-7CA3-9044-876B-883B54F8677D}" type="slidenum">
              <a:rPr lang="fr-FR" smtClean="0"/>
              <a:t>31</a:t>
            </a:fld>
            <a:endParaRPr lang="fr-FR"/>
          </a:p>
        </p:txBody>
      </p:sp>
    </p:spTree>
    <p:extLst>
      <p:ext uri="{BB962C8B-B14F-4D97-AF65-F5344CB8AC3E}">
        <p14:creationId xmlns:p14="http://schemas.microsoft.com/office/powerpoint/2010/main" val="2242677204"/>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163710" y="807883"/>
            <a:ext cx="11563767" cy="572852"/>
          </a:xfrm>
        </p:spPr>
        <p:txBody>
          <a:bodyPr lIns="45719" tIns="45720" rIns="45719" bIns="45720" anchor="t">
            <a:normAutofit fontScale="77500" lnSpcReduction="20000"/>
          </a:bodyPr>
          <a:lstStyle/>
          <a:p>
            <a:pPr>
              <a:defRPr sz="2800" b="1">
                <a:solidFill>
                  <a:srgbClr val="951D19"/>
                </a:solidFill>
                <a:ea typeface="Source Sans Pro Bold"/>
              </a:defRPr>
            </a:pPr>
            <a:r>
              <a:t>Principaux facteurs contribuant à la mise en œuvre d'un programme d'intervention rapide</a:t>
            </a:r>
          </a:p>
        </p:txBody>
      </p:sp>
      <p:pic>
        <p:nvPicPr>
          <p:cNvPr id="7" name="Graphic 4" descr="Group of people with solid fill">
            <a:extLst>
              <a:ext uri="{FF2B5EF4-FFF2-40B4-BE49-F238E27FC236}">
                <a16:creationId xmlns:a16="http://schemas.microsoft.com/office/drawing/2014/main" id="{237F7E54-3C9F-42AC-AFC9-071A995E78C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07593" y="2312278"/>
            <a:ext cx="1937759" cy="1937759"/>
          </a:xfrm>
          <a:prstGeom prst="rect">
            <a:avLst/>
          </a:prstGeom>
        </p:spPr>
      </p:pic>
      <p:sp>
        <p:nvSpPr>
          <p:cNvPr id="8" name="TextBox 8">
            <a:extLst>
              <a:ext uri="{FF2B5EF4-FFF2-40B4-BE49-F238E27FC236}">
                <a16:creationId xmlns:a16="http://schemas.microsoft.com/office/drawing/2014/main" id="{21EB7FB3-4293-4D2F-81F0-084345271DA2}"/>
              </a:ext>
            </a:extLst>
          </p:cNvPr>
          <p:cNvSpPr txBox="1"/>
          <p:nvPr/>
        </p:nvSpPr>
        <p:spPr>
          <a:xfrm>
            <a:off x="3400559" y="5781969"/>
            <a:ext cx="8361135" cy="461665"/>
          </a:xfrm>
          <a:prstGeom prst="rect">
            <a:avLst/>
          </a:prstGeom>
          <a:noFill/>
        </p:spPr>
        <p:txBody>
          <a:bodyPr wrap="none">
            <a:spAutoFit/>
          </a:bodyPr>
          <a:lstStyle/>
          <a:p>
            <a:pPr eaLnBrk="0" fontAlgn="base">
              <a:spcBef>
                <a:spcPct val="0"/>
              </a:spcBef>
              <a:spcAft>
                <a:spcPct val="0"/>
              </a:spcAft>
              <a:defRPr sz="1200" kern="1200">
                <a:latin typeface="Calibri" panose="020F0502020204030204" pitchFamily="34" charset="0"/>
                <a:cs typeface="Calibri" panose="020F0502020204030204" pitchFamily="34" charset="0"/>
              </a:defRPr>
            </a:pPr>
            <a:r>
              <a:rPr b="1" dirty="0" err="1">
                <a:ea typeface="Calibri" panose="020F0502020204030204" pitchFamily="34" charset="0"/>
              </a:rPr>
              <a:t>Chercheurs</a:t>
            </a:r>
            <a:r>
              <a:rPr b="1" dirty="0">
                <a:ea typeface="Calibri" panose="020F0502020204030204" pitchFamily="34" charset="0"/>
              </a:rPr>
              <a:t> </a:t>
            </a:r>
            <a:r>
              <a:rPr dirty="0">
                <a:ea typeface="Calibri" panose="020F0502020204030204" pitchFamily="34" charset="0"/>
              </a:rPr>
              <a:t>: M. </a:t>
            </a:r>
            <a:r>
              <a:rPr dirty="0" err="1">
                <a:ea typeface="Calibri" panose="020F0502020204030204" pitchFamily="34" charset="0"/>
              </a:rPr>
              <a:t>Tejan</a:t>
            </a:r>
            <a:r>
              <a:rPr dirty="0">
                <a:ea typeface="Calibri" panose="020F0502020204030204" pitchFamily="34" charset="0"/>
              </a:rPr>
              <a:t>, C. </a:t>
            </a:r>
            <a:r>
              <a:rPr dirty="0" err="1">
                <a:ea typeface="Calibri" panose="020F0502020204030204" pitchFamily="34" charset="0"/>
              </a:rPr>
              <a:t>Boutelle</a:t>
            </a:r>
            <a:r>
              <a:rPr dirty="0">
                <a:ea typeface="Calibri" panose="020F0502020204030204" pitchFamily="34" charset="0"/>
              </a:rPr>
              <a:t>, C. </a:t>
            </a:r>
            <a:r>
              <a:rPr dirty="0" err="1">
                <a:ea typeface="Calibri" panose="020F0502020204030204" pitchFamily="34" charset="0"/>
              </a:rPr>
              <a:t>Corkish</a:t>
            </a:r>
            <a:r>
              <a:rPr dirty="0">
                <a:ea typeface="Calibri" panose="020F0502020204030204" pitchFamily="34" charset="0"/>
              </a:rPr>
              <a:t>, A. Hoffman, T. </a:t>
            </a:r>
            <a:r>
              <a:rPr dirty="0" err="1">
                <a:ea typeface="Calibri" panose="020F0502020204030204" pitchFamily="34" charset="0"/>
              </a:rPr>
              <a:t>Stehling</a:t>
            </a:r>
            <a:r>
              <a:rPr dirty="0">
                <a:ea typeface="Calibri" panose="020F0502020204030204" pitchFamily="34" charset="0"/>
              </a:rPr>
              <a:t>-Ariza, H. Lofgren, C. Giese, D. </a:t>
            </a:r>
            <a:r>
              <a:rPr dirty="0" err="1">
                <a:ea typeface="Calibri" panose="020F0502020204030204" pitchFamily="34" charset="0"/>
              </a:rPr>
              <a:t>Bugli</a:t>
            </a:r>
            <a:r>
              <a:rPr dirty="0">
                <a:ea typeface="Calibri" panose="020F0502020204030204" pitchFamily="34" charset="0"/>
              </a:rPr>
              <a:t>, J.C. </a:t>
            </a:r>
            <a:r>
              <a:rPr dirty="0" err="1">
                <a:ea typeface="Calibri" panose="020F0502020204030204" pitchFamily="34" charset="0"/>
              </a:rPr>
              <a:t>Neatherlin</a:t>
            </a:r>
            <a:r>
              <a:rPr dirty="0">
                <a:ea typeface="Calibri" panose="020F0502020204030204" pitchFamily="34" charset="0"/>
              </a:rPr>
              <a:t> et A. L. Greiner</a:t>
            </a:r>
            <a:r>
              <a:rPr dirty="0">
                <a:ea typeface="Times New Roman" panose="02020603050405020304" pitchFamily="18" charset="0"/>
              </a:rPr>
              <a:t> </a:t>
            </a:r>
            <a:endParaRPr sz="1200" kern="1200" dirty="0">
              <a:solidFill>
                <a:srgbClr val="0F56DC"/>
              </a:solidFill>
              <a:latin typeface="Calibri" panose="020F0502020204030204" pitchFamily="34" charset="0"/>
              <a:ea typeface="Calibri" panose="020F0502020204030204" pitchFamily="34" charset="0"/>
              <a:cs typeface="Times New Roman" panose="02020603050405020304" pitchFamily="18" charset="0"/>
            </a:endParaRPr>
          </a:p>
          <a:p>
            <a:pPr eaLnBrk="0" fontAlgn="base">
              <a:spcBef>
                <a:spcPct val="0"/>
              </a:spcBef>
              <a:spcAft>
                <a:spcPct val="0"/>
              </a:spcAft>
            </a:pPr>
            <a:endParaRPr sz="1200" kern="1200" dirty="0">
              <a:latin typeface="Calibri" panose="020F0502020204030204" pitchFamily="34" charset="0"/>
              <a:ea typeface="+mn-ea"/>
              <a:cs typeface="+mn-cs"/>
            </a:endParaRPr>
          </a:p>
        </p:txBody>
      </p:sp>
      <p:sp>
        <p:nvSpPr>
          <p:cNvPr id="9" name="TextBox 11">
            <a:extLst>
              <a:ext uri="{FF2B5EF4-FFF2-40B4-BE49-F238E27FC236}">
                <a16:creationId xmlns:a16="http://schemas.microsoft.com/office/drawing/2014/main" id="{96B18DEC-AD06-4631-B3A2-B8E9B20FBC4A}"/>
              </a:ext>
            </a:extLst>
          </p:cNvPr>
          <p:cNvSpPr txBox="1"/>
          <p:nvPr/>
        </p:nvSpPr>
        <p:spPr>
          <a:xfrm>
            <a:off x="932596" y="4262952"/>
            <a:ext cx="2087751" cy="830997"/>
          </a:xfrm>
          <a:prstGeom prst="rect">
            <a:avLst/>
          </a:prstGeom>
          <a:noFill/>
        </p:spPr>
        <p:txBody>
          <a:bodyPr wrap="none">
            <a:spAutoFit/>
          </a:bodyPr>
          <a:lstStyle/>
          <a:p>
            <a:pPr algn="ctr" eaLnBrk="0" fontAlgn="base">
              <a:spcBef>
                <a:spcPct val="0"/>
              </a:spcBef>
              <a:spcAft>
                <a:spcPct val="0"/>
              </a:spcAft>
              <a:defRPr sz="2400" b="1" kern="1200">
                <a:solidFill>
                  <a:srgbClr val="C00000"/>
                </a:solidFill>
                <a:latin typeface="Calibri" panose="020F0502020204030204" pitchFamily="34" charset="0"/>
                <a:ea typeface="+mn-ea"/>
                <a:cs typeface="+mn-cs"/>
              </a:defRPr>
            </a:pPr>
            <a:r>
              <a:t>56 participants</a:t>
            </a:r>
          </a:p>
          <a:p>
            <a:pPr algn="ctr" eaLnBrk="0" fontAlgn="base">
              <a:spcBef>
                <a:spcPct val="0"/>
              </a:spcBef>
              <a:spcAft>
                <a:spcPct val="0"/>
              </a:spcAft>
              <a:defRPr sz="2400" b="1" kern="1200">
                <a:solidFill>
                  <a:srgbClr val="C00000"/>
                </a:solidFill>
                <a:latin typeface="Calibri" panose="020F0502020204030204" pitchFamily="34" charset="0"/>
                <a:ea typeface="+mn-ea"/>
                <a:cs typeface="+mn-cs"/>
              </a:defRPr>
            </a:pPr>
            <a:r>
              <a:t>23 pays</a:t>
            </a:r>
          </a:p>
        </p:txBody>
      </p:sp>
      <p:sp>
        <p:nvSpPr>
          <p:cNvPr id="6" name="Espace réservé du texte 2">
            <a:extLst>
              <a:ext uri="{FF2B5EF4-FFF2-40B4-BE49-F238E27FC236}">
                <a16:creationId xmlns:a16="http://schemas.microsoft.com/office/drawing/2014/main" id="{84189FEE-1EF6-44F2-EC98-25610E97561A}"/>
              </a:ext>
            </a:extLst>
          </p:cNvPr>
          <p:cNvSpPr txBox="1">
            <a:spLocks/>
          </p:cNvSpPr>
          <p:nvPr/>
        </p:nvSpPr>
        <p:spPr>
          <a:xfrm>
            <a:off x="163710" y="139362"/>
            <a:ext cx="10484528" cy="61785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normAutofit fontScale="77500" lnSpcReduction="20000"/>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hangingPunct="1">
              <a:defRPr sz="3200" b="1">
                <a:solidFill>
                  <a:srgbClr val="FFFFFF"/>
                </a:solidFill>
                <a:latin typeface="Source Sans Pro Bold"/>
                <a:ea typeface="Source Sans Pro Bold"/>
              </a:defRPr>
            </a:pPr>
            <a:r>
              <a:rPr dirty="0"/>
              <a:t>9.2. Introduction à la planification d'un </a:t>
            </a:r>
            <a:r>
              <a:rPr dirty="0" err="1"/>
              <a:t>programme</a:t>
            </a:r>
            <a:r>
              <a:rPr dirty="0"/>
              <a:t> </a:t>
            </a:r>
            <a:r>
              <a:rPr dirty="0" err="1"/>
              <a:t>d'intervention</a:t>
            </a:r>
            <a:r>
              <a:rPr dirty="0"/>
              <a:t> </a:t>
            </a:r>
            <a:r>
              <a:rPr dirty="0" err="1"/>
              <a:t>rapide</a:t>
            </a:r>
            <a:endParaRPr sz="3200" b="1" dirty="0">
              <a:solidFill>
                <a:srgbClr val="FFFFFF"/>
              </a:solidFill>
              <a:latin typeface="Source Sans Pro Bold"/>
              <a:ea typeface="Source Sans Pro Bold"/>
            </a:endParaRPr>
          </a:p>
        </p:txBody>
      </p:sp>
      <p:pic>
        <p:nvPicPr>
          <p:cNvPr id="2" name="Image 3" descr="Une image contenant texte  Description générée automatiquement">
            <a:extLst>
              <a:ext uri="{FF2B5EF4-FFF2-40B4-BE49-F238E27FC236}">
                <a16:creationId xmlns:a16="http://schemas.microsoft.com/office/drawing/2014/main" id="{1567CEF4-8D55-95FD-914A-88CA5BAB9256}"/>
              </a:ext>
            </a:extLst>
          </p:cNvPr>
          <p:cNvPicPr>
            <a:picLocks noChangeAspect="1"/>
          </p:cNvPicPr>
          <p:nvPr/>
        </p:nvPicPr>
        <p:blipFill>
          <a:blip r:embed="rId5"/>
          <a:stretch>
            <a:fillRect/>
          </a:stretch>
        </p:blipFill>
        <p:spPr>
          <a:xfrm>
            <a:off x="4065723" y="1482070"/>
            <a:ext cx="7043978" cy="4216738"/>
          </a:xfrm>
          <a:prstGeom prst="rect">
            <a:avLst/>
          </a:prstGeom>
        </p:spPr>
      </p:pic>
      <p:sp>
        <p:nvSpPr>
          <p:cNvPr id="4" name="Espace réservé du numéro de diapositive 3"/>
          <p:cNvSpPr>
            <a:spLocks noGrp="1"/>
          </p:cNvSpPr>
          <p:nvPr>
            <p:ph type="sldNum" sz="quarter" idx="2"/>
          </p:nvPr>
        </p:nvSpPr>
        <p:spPr/>
        <p:txBody>
          <a:bodyPr/>
          <a:lstStyle/>
          <a:p>
            <a:fld id="{86CB4B4D-7CA3-9044-876B-883B54F8677D}" type="slidenum">
              <a:rPr lang="fr-FR" smtClean="0"/>
              <a:t>32</a:t>
            </a:fld>
            <a:endParaRPr lang="fr-FR"/>
          </a:p>
        </p:txBody>
      </p:sp>
      <p:sp>
        <p:nvSpPr>
          <p:cNvPr id="5" name="TextBox 5">
            <a:extLst>
              <a:ext uri="{FF2B5EF4-FFF2-40B4-BE49-F238E27FC236}">
                <a16:creationId xmlns:a16="http://schemas.microsoft.com/office/drawing/2014/main" id="{026C9E90-E513-DAFC-E6D2-91308DBACD2B}"/>
              </a:ext>
            </a:extLst>
          </p:cNvPr>
          <p:cNvSpPr txBox="1"/>
          <p:nvPr/>
        </p:nvSpPr>
        <p:spPr>
          <a:xfrm>
            <a:off x="7922666" y="4797820"/>
            <a:ext cx="983601" cy="276997"/>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non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pPr marL="0" marR="0" indent="0" algn="l" defTabSz="914400" rtl="0" fontAlgn="auto" latinLnBrk="0" hangingPunct="0">
              <a:lnSpc>
                <a:spcPct val="100000"/>
              </a:lnSpc>
              <a:spcBef>
                <a:spcPts val="0"/>
              </a:spcBef>
              <a:spcAft>
                <a:spcPts val="0"/>
              </a:spcAft>
              <a:buClrTx/>
              <a:buSzTx/>
              <a:buFontTx/>
              <a:buNone/>
              <a:tabLst/>
            </a:pPr>
            <a:r>
              <a:rPr kumimoji="0" lang="fr-FR" sz="1200" b="1" i="0" u="none" strike="noStrike" cap="none" normalizeH="0" baseline="0" dirty="0">
                <a:ln>
                  <a:noFill/>
                </a:ln>
                <a:solidFill>
                  <a:srgbClr val="000000"/>
                </a:solidFill>
                <a:effectLst/>
                <a:uFillTx/>
                <a:latin typeface="+mj-lt"/>
                <a:ea typeface="+mj-ea"/>
                <a:cs typeface="+mj-cs"/>
                <a:sym typeface="Calibri"/>
              </a:rPr>
              <a:t>Financements</a:t>
            </a:r>
          </a:p>
        </p:txBody>
      </p:sp>
      <p:sp>
        <p:nvSpPr>
          <p:cNvPr id="10" name="TextBox 6">
            <a:extLst>
              <a:ext uri="{FF2B5EF4-FFF2-40B4-BE49-F238E27FC236}">
                <a16:creationId xmlns:a16="http://schemas.microsoft.com/office/drawing/2014/main" id="{8865E6E5-F0FE-F03E-A5C5-9F59F262BB98}"/>
              </a:ext>
            </a:extLst>
          </p:cNvPr>
          <p:cNvSpPr txBox="1"/>
          <p:nvPr/>
        </p:nvSpPr>
        <p:spPr>
          <a:xfrm>
            <a:off x="6096000" y="4751653"/>
            <a:ext cx="1273091" cy="646329"/>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pPr marL="0" marR="0" indent="0" algn="ctr" defTabSz="914400" rtl="0" fontAlgn="auto" latinLnBrk="0" hangingPunct="0">
              <a:lnSpc>
                <a:spcPct val="100000"/>
              </a:lnSpc>
              <a:spcBef>
                <a:spcPts val="0"/>
              </a:spcBef>
              <a:spcAft>
                <a:spcPts val="0"/>
              </a:spcAft>
              <a:buClrTx/>
              <a:buSzTx/>
              <a:buFontTx/>
              <a:buNone/>
              <a:tabLst/>
            </a:pPr>
            <a:r>
              <a:rPr lang="fr-FR" sz="1200" b="1" dirty="0"/>
              <a:t>G</a:t>
            </a:r>
            <a:r>
              <a:rPr kumimoji="0" lang="fr-FR" sz="1200" b="1" i="0" u="none" strike="noStrike" cap="none" normalizeH="0" baseline="0" dirty="0">
                <a:ln>
                  <a:noFill/>
                </a:ln>
                <a:solidFill>
                  <a:srgbClr val="000000"/>
                </a:solidFill>
                <a:effectLst/>
                <a:uFillTx/>
                <a:latin typeface="+mj-lt"/>
                <a:ea typeface="+mj-ea"/>
                <a:cs typeface="+mj-cs"/>
                <a:sym typeface="Calibri"/>
              </a:rPr>
              <a:t>estionnaires des EIR et personnel de réserve </a:t>
            </a:r>
          </a:p>
        </p:txBody>
      </p:sp>
      <p:sp>
        <p:nvSpPr>
          <p:cNvPr id="12" name="TextBox 5">
            <a:extLst>
              <a:ext uri="{FF2B5EF4-FFF2-40B4-BE49-F238E27FC236}">
                <a16:creationId xmlns:a16="http://schemas.microsoft.com/office/drawing/2014/main" id="{288E9017-4732-52F8-C2C8-A2CF3F257B81}"/>
              </a:ext>
            </a:extLst>
          </p:cNvPr>
          <p:cNvSpPr txBox="1"/>
          <p:nvPr/>
        </p:nvSpPr>
        <p:spPr>
          <a:xfrm>
            <a:off x="9211003" y="4696786"/>
            <a:ext cx="1801553" cy="461663"/>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pPr marL="0" marR="0" indent="0" algn="ctr" defTabSz="914400" rtl="0" fontAlgn="auto" latinLnBrk="0" hangingPunct="0">
              <a:lnSpc>
                <a:spcPct val="100000"/>
              </a:lnSpc>
              <a:spcBef>
                <a:spcPts val="0"/>
              </a:spcBef>
              <a:spcAft>
                <a:spcPts val="0"/>
              </a:spcAft>
              <a:buClrTx/>
              <a:buSzTx/>
              <a:buFontTx/>
              <a:buNone/>
              <a:tabLst/>
            </a:pPr>
            <a:r>
              <a:rPr kumimoji="0" lang="fr-FR" sz="1200" b="1" i="0" u="none" strike="noStrike" cap="none" normalizeH="0" baseline="0" dirty="0">
                <a:ln>
                  <a:noFill/>
                </a:ln>
                <a:solidFill>
                  <a:srgbClr val="000000"/>
                </a:solidFill>
                <a:effectLst/>
                <a:uFillTx/>
                <a:latin typeface="+mj-lt"/>
                <a:ea typeface="+mj-ea"/>
                <a:cs typeface="+mj-cs"/>
                <a:sym typeface="Calibri"/>
              </a:rPr>
              <a:t>Développement de bonnes POS</a:t>
            </a:r>
          </a:p>
        </p:txBody>
      </p:sp>
      <p:sp>
        <p:nvSpPr>
          <p:cNvPr id="13" name="TextBox 6">
            <a:extLst>
              <a:ext uri="{FF2B5EF4-FFF2-40B4-BE49-F238E27FC236}">
                <a16:creationId xmlns:a16="http://schemas.microsoft.com/office/drawing/2014/main" id="{2F174E4C-5210-E75F-09CA-D97519B8B55F}"/>
              </a:ext>
            </a:extLst>
          </p:cNvPr>
          <p:cNvSpPr txBox="1"/>
          <p:nvPr/>
        </p:nvSpPr>
        <p:spPr>
          <a:xfrm>
            <a:off x="4220798" y="4742951"/>
            <a:ext cx="1801553" cy="830995"/>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pPr marL="0" marR="0" indent="0" algn="ctr" defTabSz="914400" rtl="0" fontAlgn="auto" latinLnBrk="0" hangingPunct="0">
              <a:lnSpc>
                <a:spcPct val="100000"/>
              </a:lnSpc>
              <a:spcBef>
                <a:spcPts val="0"/>
              </a:spcBef>
              <a:spcAft>
                <a:spcPts val="0"/>
              </a:spcAft>
              <a:buClrTx/>
              <a:buSzTx/>
              <a:buFontTx/>
              <a:buNone/>
              <a:tabLst/>
            </a:pPr>
            <a:r>
              <a:rPr kumimoji="0" lang="fr-FR" sz="1200" b="1" i="0" u="none" strike="noStrike" cap="none" normalizeH="0" baseline="0" dirty="0">
                <a:ln>
                  <a:noFill/>
                </a:ln>
                <a:solidFill>
                  <a:srgbClr val="000000"/>
                </a:solidFill>
                <a:effectLst/>
                <a:uFillTx/>
                <a:latin typeface="+mj-lt"/>
                <a:ea typeface="+mj-ea"/>
                <a:cs typeface="+mj-cs"/>
                <a:sym typeface="Calibri"/>
              </a:rPr>
              <a:t>Soutien de la hiérarchie et compréhension de l’importance du programme EIR</a:t>
            </a:r>
          </a:p>
        </p:txBody>
      </p:sp>
    </p:spTree>
    <p:extLst>
      <p:ext uri="{BB962C8B-B14F-4D97-AF65-F5344CB8AC3E}">
        <p14:creationId xmlns:p14="http://schemas.microsoft.com/office/powerpoint/2010/main" val="121973185"/>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163709" y="704560"/>
            <a:ext cx="11044617" cy="624512"/>
          </a:xfrm>
        </p:spPr>
        <p:txBody>
          <a:bodyPr lIns="45719" tIns="45720" rIns="45719" bIns="45720" anchor="t">
            <a:normAutofit fontScale="85000" lnSpcReduction="10000"/>
          </a:bodyPr>
          <a:lstStyle/>
          <a:p>
            <a:pPr>
              <a:defRPr sz="2800" b="1">
                <a:solidFill>
                  <a:srgbClr val="C00000"/>
                </a:solidFill>
              </a:defRPr>
            </a:pPr>
            <a:r>
              <a:rPr dirty="0" err="1"/>
              <a:t>Principales</a:t>
            </a:r>
            <a:r>
              <a:rPr dirty="0"/>
              <a:t> </a:t>
            </a:r>
            <a:r>
              <a:rPr dirty="0" err="1"/>
              <a:t>difficultés</a:t>
            </a:r>
            <a:r>
              <a:rPr dirty="0"/>
              <a:t> de mise </a:t>
            </a:r>
            <a:r>
              <a:rPr dirty="0" err="1"/>
              <a:t>en</a:t>
            </a:r>
            <a:r>
              <a:rPr dirty="0"/>
              <a:t> </a:t>
            </a:r>
            <a:r>
              <a:rPr dirty="0" err="1"/>
              <a:t>œuvre</a:t>
            </a:r>
            <a:r>
              <a:rPr dirty="0"/>
              <a:t> </a:t>
            </a:r>
            <a:r>
              <a:rPr dirty="0" err="1"/>
              <a:t>dʼun</a:t>
            </a:r>
            <a:r>
              <a:rPr dirty="0"/>
              <a:t> </a:t>
            </a:r>
            <a:r>
              <a:rPr dirty="0" err="1"/>
              <a:t>programme</a:t>
            </a:r>
            <a:r>
              <a:rPr dirty="0"/>
              <a:t> </a:t>
            </a:r>
            <a:r>
              <a:rPr dirty="0" err="1"/>
              <a:t>d'intervention</a:t>
            </a:r>
            <a:r>
              <a:rPr dirty="0"/>
              <a:t> </a:t>
            </a:r>
            <a:r>
              <a:rPr dirty="0" err="1"/>
              <a:t>rapide</a:t>
            </a:r>
            <a:endParaRPr dirty="0"/>
          </a:p>
        </p:txBody>
      </p:sp>
      <p:graphicFrame>
        <p:nvGraphicFramePr>
          <p:cNvPr id="12" name="Chart 9">
            <a:extLst>
              <a:ext uri="{FF2B5EF4-FFF2-40B4-BE49-F238E27FC236}">
                <a16:creationId xmlns:a16="http://schemas.microsoft.com/office/drawing/2014/main" id="{7B788BBB-EDC8-4808-92BC-77A8CC3D25D4}"/>
              </a:ext>
            </a:extLst>
          </p:cNvPr>
          <p:cNvGraphicFramePr>
            <a:graphicFrameLocks/>
          </p:cNvGraphicFramePr>
          <p:nvPr>
            <p:extLst>
              <p:ext uri="{D42A27DB-BD31-4B8C-83A1-F6EECF244321}">
                <p14:modId xmlns:p14="http://schemas.microsoft.com/office/powerpoint/2010/main" val="1983626946"/>
              </p:ext>
            </p:extLst>
          </p:nvPr>
        </p:nvGraphicFramePr>
        <p:xfrm>
          <a:off x="3959551" y="1383551"/>
          <a:ext cx="6960240" cy="4328135"/>
        </p:xfrm>
        <a:graphic>
          <a:graphicData uri="http://schemas.openxmlformats.org/drawingml/2006/chart">
            <c:chart xmlns:c="http://schemas.openxmlformats.org/drawingml/2006/chart" xmlns:r="http://schemas.openxmlformats.org/officeDocument/2006/relationships" r:id="rId3"/>
          </a:graphicData>
        </a:graphic>
      </p:graphicFrame>
      <p:pic>
        <p:nvPicPr>
          <p:cNvPr id="13" name="Graphic 4" descr="Group of people with solid fill">
            <a:extLst>
              <a:ext uri="{FF2B5EF4-FFF2-40B4-BE49-F238E27FC236}">
                <a16:creationId xmlns:a16="http://schemas.microsoft.com/office/drawing/2014/main" id="{237F7E54-3C9F-42AC-AFC9-071A995E78C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08403" y="1776660"/>
            <a:ext cx="1937759" cy="1937759"/>
          </a:xfrm>
          <a:prstGeom prst="rect">
            <a:avLst/>
          </a:prstGeom>
        </p:spPr>
      </p:pic>
      <p:sp>
        <p:nvSpPr>
          <p:cNvPr id="14" name="TextBox 8">
            <a:extLst>
              <a:ext uri="{FF2B5EF4-FFF2-40B4-BE49-F238E27FC236}">
                <a16:creationId xmlns:a16="http://schemas.microsoft.com/office/drawing/2014/main" id="{21EB7FB3-4293-4D2F-81F0-084345271DA2}"/>
              </a:ext>
            </a:extLst>
          </p:cNvPr>
          <p:cNvSpPr txBox="1"/>
          <p:nvPr/>
        </p:nvSpPr>
        <p:spPr>
          <a:xfrm>
            <a:off x="3241372" y="6050154"/>
            <a:ext cx="8361135" cy="461665"/>
          </a:xfrm>
          <a:prstGeom prst="rect">
            <a:avLst/>
          </a:prstGeom>
          <a:noFill/>
        </p:spPr>
        <p:txBody>
          <a:bodyPr wrap="none">
            <a:spAutoFit/>
          </a:bodyPr>
          <a:lstStyle/>
          <a:p>
            <a:pPr eaLnBrk="0" fontAlgn="base">
              <a:spcBef>
                <a:spcPct val="0"/>
              </a:spcBef>
              <a:spcAft>
                <a:spcPct val="0"/>
              </a:spcAft>
              <a:defRPr sz="1200" kern="1200">
                <a:latin typeface="Calibri" panose="020F0502020204030204" pitchFamily="34" charset="0"/>
                <a:cs typeface="Calibri" panose="020F0502020204030204" pitchFamily="34" charset="0"/>
              </a:defRPr>
            </a:pPr>
            <a:r>
              <a:rPr b="1">
                <a:ea typeface="Calibri" panose="020F0502020204030204" pitchFamily="34" charset="0"/>
              </a:rPr>
              <a:t>Chercheurs </a:t>
            </a:r>
            <a:r>
              <a:rPr>
                <a:ea typeface="Calibri" panose="020F0502020204030204" pitchFamily="34" charset="0"/>
              </a:rPr>
              <a:t>: M. Tejan, C. Boutelle, C. Corkish, A. Hoffman, T. Stehling-Ariza, H. Lofgren, C. Giese, D. Bugli, J.C. Neatherlin et A. L. Greiner</a:t>
            </a:r>
            <a:r>
              <a:rPr>
                <a:ea typeface="Times New Roman" panose="02020603050405020304" pitchFamily="18" charset="0"/>
              </a:rPr>
              <a:t> </a:t>
            </a:r>
            <a:endParaRPr sz="1200" kern="1200">
              <a:solidFill>
                <a:srgbClr val="0F56DC"/>
              </a:solidFill>
              <a:latin typeface="Calibri" panose="020F0502020204030204" pitchFamily="34" charset="0"/>
              <a:ea typeface="Calibri" panose="020F0502020204030204" pitchFamily="34" charset="0"/>
              <a:cs typeface="Times New Roman" panose="02020603050405020304" pitchFamily="18" charset="0"/>
            </a:endParaRPr>
          </a:p>
          <a:p>
            <a:pPr eaLnBrk="0" fontAlgn="base">
              <a:spcBef>
                <a:spcPct val="0"/>
              </a:spcBef>
              <a:spcAft>
                <a:spcPct val="0"/>
              </a:spcAft>
            </a:pPr>
            <a:endParaRPr sz="1200" kern="1200">
              <a:latin typeface="Calibri" panose="020F0502020204030204" pitchFamily="34" charset="0"/>
              <a:ea typeface="+mn-ea"/>
              <a:cs typeface="+mn-cs"/>
            </a:endParaRPr>
          </a:p>
        </p:txBody>
      </p:sp>
      <p:sp>
        <p:nvSpPr>
          <p:cNvPr id="15" name="TextBox 11">
            <a:extLst>
              <a:ext uri="{FF2B5EF4-FFF2-40B4-BE49-F238E27FC236}">
                <a16:creationId xmlns:a16="http://schemas.microsoft.com/office/drawing/2014/main" id="{96B18DEC-AD06-4631-B3A2-B8E9B20FBC4A}"/>
              </a:ext>
            </a:extLst>
          </p:cNvPr>
          <p:cNvSpPr txBox="1"/>
          <p:nvPr/>
        </p:nvSpPr>
        <p:spPr>
          <a:xfrm>
            <a:off x="933406" y="3714419"/>
            <a:ext cx="2087751" cy="1200329"/>
          </a:xfrm>
          <a:prstGeom prst="rect">
            <a:avLst/>
          </a:prstGeom>
          <a:noFill/>
        </p:spPr>
        <p:txBody>
          <a:bodyPr wrap="none">
            <a:spAutoFit/>
          </a:bodyPr>
          <a:lstStyle/>
          <a:p>
            <a:pPr algn="ctr" eaLnBrk="0" fontAlgn="base">
              <a:spcBef>
                <a:spcPct val="0"/>
              </a:spcBef>
              <a:spcAft>
                <a:spcPct val="0"/>
              </a:spcAft>
              <a:defRPr sz="2400" b="1" kern="1200">
                <a:solidFill>
                  <a:srgbClr val="C00000"/>
                </a:solidFill>
                <a:latin typeface="Calibri" panose="020F0502020204030204" pitchFamily="34" charset="0"/>
                <a:ea typeface="+mn-ea"/>
                <a:cs typeface="+mn-cs"/>
              </a:defRPr>
            </a:pPr>
            <a:r>
              <a:t>56 participants</a:t>
            </a:r>
          </a:p>
          <a:p>
            <a:pPr algn="ctr" eaLnBrk="0" fontAlgn="base">
              <a:spcBef>
                <a:spcPct val="0"/>
              </a:spcBef>
              <a:spcAft>
                <a:spcPct val="0"/>
              </a:spcAft>
              <a:defRPr sz="2400" b="1" kern="1200">
                <a:solidFill>
                  <a:srgbClr val="C00000"/>
                </a:solidFill>
                <a:latin typeface="Calibri" panose="020F0502020204030204" pitchFamily="34" charset="0"/>
                <a:ea typeface="+mn-ea"/>
                <a:cs typeface="+mn-cs"/>
              </a:defRPr>
            </a:pPr>
            <a:r>
              <a:t>23 pays</a:t>
            </a:r>
          </a:p>
          <a:p>
            <a:pPr algn="ctr" eaLnBrk="0" fontAlgn="base">
              <a:spcBef>
                <a:spcPct val="0"/>
              </a:spcBef>
              <a:spcAft>
                <a:spcPct val="0"/>
              </a:spcAft>
            </a:pPr>
            <a:endParaRPr sz="2400" b="1" kern="1200">
              <a:solidFill>
                <a:srgbClr val="C00000"/>
              </a:solidFill>
              <a:latin typeface="Calibri" panose="020F0502020204030204" pitchFamily="34" charset="0"/>
              <a:ea typeface="+mn-ea"/>
              <a:cs typeface="+mn-cs"/>
            </a:endParaRPr>
          </a:p>
        </p:txBody>
      </p:sp>
      <p:pic>
        <p:nvPicPr>
          <p:cNvPr id="16" name="Graphic 1" descr="Flying Money with solid fill">
            <a:extLst>
              <a:ext uri="{FF2B5EF4-FFF2-40B4-BE49-F238E27FC236}">
                <a16:creationId xmlns:a16="http://schemas.microsoft.com/office/drawing/2014/main" id="{88EEF9D2-E4A7-4924-A99A-75948928F7F0}"/>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740777" y="3714418"/>
            <a:ext cx="967955" cy="967955"/>
          </a:xfrm>
          <a:prstGeom prst="rect">
            <a:avLst/>
          </a:prstGeom>
        </p:spPr>
      </p:pic>
      <p:pic>
        <p:nvPicPr>
          <p:cNvPr id="17" name="Graphic 1" descr="Group of people outline">
            <a:extLst>
              <a:ext uri="{FF2B5EF4-FFF2-40B4-BE49-F238E27FC236}">
                <a16:creationId xmlns:a16="http://schemas.microsoft.com/office/drawing/2014/main" id="{03FF440F-196B-4580-A345-1647EA77B85F}"/>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880990" y="3639714"/>
            <a:ext cx="1117361" cy="1117361"/>
          </a:xfrm>
          <a:prstGeom prst="rect">
            <a:avLst/>
          </a:prstGeom>
        </p:spPr>
      </p:pic>
      <p:pic>
        <p:nvPicPr>
          <p:cNvPr id="18" name="Graphic 5" descr="Illustrator with solid fill">
            <a:extLst>
              <a:ext uri="{FF2B5EF4-FFF2-40B4-BE49-F238E27FC236}">
                <a16:creationId xmlns:a16="http://schemas.microsoft.com/office/drawing/2014/main" id="{1AA03655-5DFB-4645-81FE-D7C20CAC64FC}"/>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9158321" y="3859861"/>
            <a:ext cx="929105" cy="929105"/>
          </a:xfrm>
          <a:prstGeom prst="rect">
            <a:avLst/>
          </a:prstGeom>
        </p:spPr>
      </p:pic>
      <p:sp>
        <p:nvSpPr>
          <p:cNvPr id="5" name="Espace réservé du texte 2">
            <a:extLst>
              <a:ext uri="{FF2B5EF4-FFF2-40B4-BE49-F238E27FC236}">
                <a16:creationId xmlns:a16="http://schemas.microsoft.com/office/drawing/2014/main" id="{26779BB8-BB96-7944-C2C2-383ED1B9AFA2}"/>
              </a:ext>
            </a:extLst>
          </p:cNvPr>
          <p:cNvSpPr txBox="1">
            <a:spLocks/>
          </p:cNvSpPr>
          <p:nvPr/>
        </p:nvSpPr>
        <p:spPr>
          <a:xfrm>
            <a:off x="163709" y="86707"/>
            <a:ext cx="10484528" cy="61785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normAutofit fontScale="77500" lnSpcReduction="20000"/>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hangingPunct="1">
              <a:defRPr sz="3200" b="1">
                <a:solidFill>
                  <a:srgbClr val="FFFFFF"/>
                </a:solidFill>
                <a:latin typeface="Source Sans Pro Bold"/>
                <a:ea typeface="Source Sans Pro Bold"/>
              </a:defRPr>
            </a:pPr>
            <a:r>
              <a:rPr dirty="0"/>
              <a:t>9.2. Introduction à la planification d'un </a:t>
            </a:r>
            <a:r>
              <a:rPr dirty="0" err="1"/>
              <a:t>programme</a:t>
            </a:r>
            <a:r>
              <a:rPr dirty="0"/>
              <a:t> </a:t>
            </a:r>
            <a:r>
              <a:rPr dirty="0" err="1"/>
              <a:t>d'intervention</a:t>
            </a:r>
            <a:r>
              <a:rPr dirty="0"/>
              <a:t> </a:t>
            </a:r>
            <a:r>
              <a:rPr dirty="0" err="1"/>
              <a:t>rapide</a:t>
            </a:r>
            <a:endParaRPr sz="3200" b="1" dirty="0">
              <a:solidFill>
                <a:srgbClr val="FFFFFF"/>
              </a:solidFill>
              <a:latin typeface="Source Sans Pro Bold"/>
              <a:ea typeface="Source Sans Pro Bold"/>
            </a:endParaRPr>
          </a:p>
        </p:txBody>
      </p:sp>
      <p:sp>
        <p:nvSpPr>
          <p:cNvPr id="2" name="Espace réservé du numéro de diapositive 1"/>
          <p:cNvSpPr>
            <a:spLocks noGrp="1"/>
          </p:cNvSpPr>
          <p:nvPr>
            <p:ph type="sldNum" sz="quarter" idx="2"/>
          </p:nvPr>
        </p:nvSpPr>
        <p:spPr/>
        <p:txBody>
          <a:bodyPr/>
          <a:lstStyle/>
          <a:p>
            <a:fld id="{86CB4B4D-7CA3-9044-876B-883B54F8677D}" type="slidenum">
              <a:rPr lang="fr-FR" smtClean="0"/>
              <a:t>33</a:t>
            </a:fld>
            <a:endParaRPr lang="fr-FR"/>
          </a:p>
        </p:txBody>
      </p:sp>
      <p:sp>
        <p:nvSpPr>
          <p:cNvPr id="4" name="TextBox 5">
            <a:extLst>
              <a:ext uri="{FF2B5EF4-FFF2-40B4-BE49-F238E27FC236}">
                <a16:creationId xmlns:a16="http://schemas.microsoft.com/office/drawing/2014/main" id="{00EF26FE-D41A-1C69-B8ED-44D6CAFAF5FB}"/>
              </a:ext>
            </a:extLst>
          </p:cNvPr>
          <p:cNvSpPr txBox="1"/>
          <p:nvPr/>
        </p:nvSpPr>
        <p:spPr>
          <a:xfrm>
            <a:off x="4828754" y="5302532"/>
            <a:ext cx="792000" cy="246219"/>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non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pPr marL="0" marR="0" indent="0" algn="l" defTabSz="914400" rtl="0" fontAlgn="auto" latinLnBrk="0" hangingPunct="0">
              <a:lnSpc>
                <a:spcPct val="100000"/>
              </a:lnSpc>
              <a:spcBef>
                <a:spcPts val="0"/>
              </a:spcBef>
              <a:spcAft>
                <a:spcPts val="0"/>
              </a:spcAft>
              <a:buClrTx/>
              <a:buSzTx/>
              <a:buFontTx/>
              <a:buNone/>
              <a:tabLst/>
            </a:pPr>
            <a:r>
              <a:rPr kumimoji="0" lang="fr-FR" sz="1000" b="1" i="0" u="none" strike="noStrike" cap="none" normalizeH="0" baseline="0" dirty="0">
                <a:ln>
                  <a:noFill/>
                </a:ln>
                <a:solidFill>
                  <a:srgbClr val="000000"/>
                </a:solidFill>
                <a:effectLst/>
                <a:uFillTx/>
                <a:latin typeface="+mj-lt"/>
                <a:ea typeface="+mj-ea"/>
                <a:cs typeface="+mj-cs"/>
                <a:sym typeface="Calibri"/>
              </a:rPr>
              <a:t>Financements</a:t>
            </a:r>
          </a:p>
        </p:txBody>
      </p:sp>
      <p:sp>
        <p:nvSpPr>
          <p:cNvPr id="6" name="TextBox 6">
            <a:extLst>
              <a:ext uri="{FF2B5EF4-FFF2-40B4-BE49-F238E27FC236}">
                <a16:creationId xmlns:a16="http://schemas.microsoft.com/office/drawing/2014/main" id="{608C1BEA-5F54-8D6C-70A2-9BC83361B815}"/>
              </a:ext>
            </a:extLst>
          </p:cNvPr>
          <p:cNvSpPr txBox="1"/>
          <p:nvPr/>
        </p:nvSpPr>
        <p:spPr>
          <a:xfrm>
            <a:off x="6660179" y="5281978"/>
            <a:ext cx="1558984" cy="400108"/>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pPr marL="0" marR="0" indent="0" algn="ctr" defTabSz="914400" rtl="0" fontAlgn="auto" latinLnBrk="0" hangingPunct="0">
              <a:lnSpc>
                <a:spcPct val="100000"/>
              </a:lnSpc>
              <a:spcBef>
                <a:spcPts val="0"/>
              </a:spcBef>
              <a:spcAft>
                <a:spcPts val="0"/>
              </a:spcAft>
              <a:buClrTx/>
              <a:buSzTx/>
              <a:buFontTx/>
              <a:buNone/>
              <a:tabLst/>
            </a:pPr>
            <a:r>
              <a:rPr kumimoji="0" lang="fr-FR" sz="1000" b="1" i="0" u="none" strike="noStrike" cap="none" normalizeH="0" baseline="0" dirty="0">
                <a:ln>
                  <a:noFill/>
                </a:ln>
                <a:solidFill>
                  <a:srgbClr val="000000"/>
                </a:solidFill>
                <a:effectLst/>
                <a:uFillTx/>
                <a:latin typeface="+mj-lt"/>
                <a:ea typeface="+mj-ea"/>
                <a:cs typeface="+mj-cs"/>
                <a:sym typeface="Calibri"/>
              </a:rPr>
              <a:t>Rétention des gestionnaires des EIR</a:t>
            </a:r>
          </a:p>
        </p:txBody>
      </p:sp>
      <p:sp>
        <p:nvSpPr>
          <p:cNvPr id="7" name="TextBox 7">
            <a:extLst>
              <a:ext uri="{FF2B5EF4-FFF2-40B4-BE49-F238E27FC236}">
                <a16:creationId xmlns:a16="http://schemas.microsoft.com/office/drawing/2014/main" id="{A7A83316-887F-F97A-10EB-78606FBE4B1B}"/>
              </a:ext>
            </a:extLst>
          </p:cNvPr>
          <p:cNvSpPr txBox="1"/>
          <p:nvPr/>
        </p:nvSpPr>
        <p:spPr>
          <a:xfrm>
            <a:off x="8325957" y="5280758"/>
            <a:ext cx="2593834" cy="400108"/>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pPr marL="0" marR="0" indent="0" algn="ctr" defTabSz="914400" rtl="0" fontAlgn="auto" latinLnBrk="0" hangingPunct="0">
              <a:lnSpc>
                <a:spcPct val="100000"/>
              </a:lnSpc>
              <a:spcBef>
                <a:spcPts val="0"/>
              </a:spcBef>
              <a:spcAft>
                <a:spcPts val="0"/>
              </a:spcAft>
              <a:buClrTx/>
              <a:buSzTx/>
              <a:buFontTx/>
              <a:buNone/>
              <a:tabLst/>
            </a:pPr>
            <a:r>
              <a:rPr lang="fr-FR" sz="1000" b="1" dirty="0"/>
              <a:t>Equipements pour la gestion du programme et au déploiement des membres des EIR.</a:t>
            </a:r>
            <a:endParaRPr kumimoji="0" lang="fr-FR" sz="1000" b="1" i="0" u="none" strike="noStrike" cap="none" normalizeH="0" baseline="0" dirty="0">
              <a:ln>
                <a:noFill/>
              </a:ln>
              <a:solidFill>
                <a:srgbClr val="000000"/>
              </a:solidFill>
              <a:effectLst/>
              <a:uFillTx/>
              <a:latin typeface="+mj-lt"/>
              <a:ea typeface="+mj-ea"/>
              <a:cs typeface="+mj-cs"/>
              <a:sym typeface="Calibri"/>
            </a:endParaRPr>
          </a:p>
        </p:txBody>
      </p:sp>
    </p:spTree>
    <p:extLst>
      <p:ext uri="{BB962C8B-B14F-4D97-AF65-F5344CB8AC3E}">
        <p14:creationId xmlns:p14="http://schemas.microsoft.com/office/powerpoint/2010/main" val="1671055413"/>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176626" y="704560"/>
            <a:ext cx="10465970" cy="469529"/>
          </a:xfrm>
        </p:spPr>
        <p:txBody>
          <a:bodyPr lIns="45719" tIns="45720" rIns="45719" bIns="45720" anchor="t">
            <a:noAutofit/>
          </a:bodyPr>
          <a:lstStyle/>
          <a:p>
            <a:pPr>
              <a:defRPr sz="3000" b="1">
                <a:solidFill>
                  <a:srgbClr val="951D19"/>
                </a:solidFill>
              </a:defRPr>
            </a:pPr>
            <a:r>
              <a:rPr sz="1800" dirty="0" err="1"/>
              <a:t>Principaux</a:t>
            </a:r>
            <a:r>
              <a:rPr sz="1800" dirty="0"/>
              <a:t> </a:t>
            </a:r>
            <a:r>
              <a:rPr sz="1800" dirty="0" err="1"/>
              <a:t>facteurs</a:t>
            </a:r>
            <a:r>
              <a:rPr sz="1800" dirty="0"/>
              <a:t> </a:t>
            </a:r>
            <a:r>
              <a:rPr sz="1800" dirty="0" err="1"/>
              <a:t>contribuant</a:t>
            </a:r>
            <a:r>
              <a:rPr sz="1800" dirty="0"/>
              <a:t> à la mise </a:t>
            </a:r>
            <a:r>
              <a:rPr sz="1800" dirty="0" err="1"/>
              <a:t>en</a:t>
            </a:r>
            <a:r>
              <a:rPr sz="1800" dirty="0"/>
              <a:t> </a:t>
            </a:r>
            <a:r>
              <a:rPr sz="1800" dirty="0" err="1"/>
              <a:t>œuvre</a:t>
            </a:r>
            <a:endParaRPr lang="fr-FR" sz="1800" dirty="0"/>
          </a:p>
          <a:p>
            <a:pPr>
              <a:defRPr sz="3000" b="1">
                <a:solidFill>
                  <a:srgbClr val="951D19"/>
                </a:solidFill>
              </a:defRPr>
            </a:pPr>
            <a:r>
              <a:rPr sz="1800" dirty="0"/>
              <a:t>d'un </a:t>
            </a:r>
            <a:r>
              <a:rPr sz="1800" dirty="0" err="1"/>
              <a:t>programme</a:t>
            </a:r>
            <a:r>
              <a:rPr sz="1800" dirty="0"/>
              <a:t> </a:t>
            </a:r>
            <a:r>
              <a:rPr sz="1800" dirty="0" err="1"/>
              <a:t>d'intervention</a:t>
            </a:r>
            <a:r>
              <a:rPr sz="1800" dirty="0"/>
              <a:t> </a:t>
            </a:r>
            <a:r>
              <a:rPr sz="1800" dirty="0" err="1"/>
              <a:t>rapide</a:t>
            </a:r>
            <a:endParaRPr sz="1800" dirty="0"/>
          </a:p>
        </p:txBody>
      </p:sp>
      <p:grpSp>
        <p:nvGrpSpPr>
          <p:cNvPr id="10" name="Group 155">
            <a:extLst>
              <a:ext uri="{FF2B5EF4-FFF2-40B4-BE49-F238E27FC236}">
                <a16:creationId xmlns:a16="http://schemas.microsoft.com/office/drawing/2014/main" id="{72C4BB76-29FC-4B2A-9761-5A2FB561A1DA}"/>
              </a:ext>
            </a:extLst>
          </p:cNvPr>
          <p:cNvGrpSpPr/>
          <p:nvPr/>
        </p:nvGrpSpPr>
        <p:grpSpPr>
          <a:xfrm>
            <a:off x="5624588" y="815227"/>
            <a:ext cx="6345946" cy="5683408"/>
            <a:chOff x="4908769" y="1804617"/>
            <a:chExt cx="4397326" cy="4836152"/>
          </a:xfrm>
        </p:grpSpPr>
        <p:grpSp>
          <p:nvGrpSpPr>
            <p:cNvPr id="11" name="Group 156">
              <a:extLst>
                <a:ext uri="{FF2B5EF4-FFF2-40B4-BE49-F238E27FC236}">
                  <a16:creationId xmlns:a16="http://schemas.microsoft.com/office/drawing/2014/main" id="{DEA77D50-0324-4868-8D35-B2BC800E8B9F}"/>
                </a:ext>
              </a:extLst>
            </p:cNvPr>
            <p:cNvGrpSpPr/>
            <p:nvPr/>
          </p:nvGrpSpPr>
          <p:grpSpPr>
            <a:xfrm>
              <a:off x="4908769" y="1804617"/>
              <a:ext cx="3791038" cy="4836152"/>
              <a:chOff x="4908769" y="1804617"/>
              <a:chExt cx="3791038" cy="4836152"/>
            </a:xfrm>
          </p:grpSpPr>
          <p:grpSp>
            <p:nvGrpSpPr>
              <p:cNvPr id="27" name="Group 173">
                <a:extLst>
                  <a:ext uri="{FF2B5EF4-FFF2-40B4-BE49-F238E27FC236}">
                    <a16:creationId xmlns:a16="http://schemas.microsoft.com/office/drawing/2014/main" id="{1033A1A5-1756-4352-AAF7-F5A7E32C37AE}"/>
                  </a:ext>
                </a:extLst>
              </p:cNvPr>
              <p:cNvGrpSpPr/>
              <p:nvPr/>
            </p:nvGrpSpPr>
            <p:grpSpPr>
              <a:xfrm>
                <a:off x="4908769" y="1804617"/>
                <a:ext cx="1050089" cy="3768472"/>
                <a:chOff x="790624" y="1104684"/>
                <a:chExt cx="1444277" cy="5183109"/>
              </a:xfrm>
            </p:grpSpPr>
            <p:grpSp>
              <p:nvGrpSpPr>
                <p:cNvPr id="34" name="Group 174">
                  <a:extLst>
                    <a:ext uri="{FF2B5EF4-FFF2-40B4-BE49-F238E27FC236}">
                      <a16:creationId xmlns:a16="http://schemas.microsoft.com/office/drawing/2014/main" id="{4C3702B1-2826-4888-8AD2-0B588F391BA4}"/>
                    </a:ext>
                  </a:extLst>
                </p:cNvPr>
                <p:cNvGrpSpPr/>
                <p:nvPr/>
              </p:nvGrpSpPr>
              <p:grpSpPr>
                <a:xfrm>
                  <a:off x="790624" y="1104684"/>
                  <a:ext cx="1444277" cy="1118150"/>
                  <a:chOff x="409114" y="3149326"/>
                  <a:chExt cx="1444277" cy="1118148"/>
                </a:xfrm>
              </p:grpSpPr>
              <p:sp>
                <p:nvSpPr>
                  <p:cNvPr id="53" name="Arrow: Pentagon 193">
                    <a:extLst>
                      <a:ext uri="{FF2B5EF4-FFF2-40B4-BE49-F238E27FC236}">
                        <a16:creationId xmlns:a16="http://schemas.microsoft.com/office/drawing/2014/main" id="{ECEBD8C0-681D-4BE8-99B7-D06DC71331E0}"/>
                      </a:ext>
                    </a:extLst>
                  </p:cNvPr>
                  <p:cNvSpPr/>
                  <p:nvPr/>
                </p:nvSpPr>
                <p:spPr>
                  <a:xfrm>
                    <a:off x="1125977" y="3422715"/>
                    <a:ext cx="727414" cy="571372"/>
                  </a:xfrm>
                  <a:prstGeom prst="homePlate">
                    <a:avLst/>
                  </a:prstGeom>
                  <a:noFill/>
                  <a:ln w="38100" cap="flat" cmpd="sng" algn="ctr">
                    <a:solidFill>
                      <a:srgbClr val="01BBC2"/>
                    </a:solidFill>
                    <a:prstDash val="solid"/>
                    <a:miter lim="800000"/>
                  </a:ln>
                  <a:effectLst/>
                </p:spPr>
                <p:txBody>
                  <a:bodyPr lIns="91440" tIns="45720" rIns="91440" bIns="45720" anchor="ctr"/>
                  <a:lstStyle/>
                  <a:p>
                    <a:pPr algn="ctr" defTabSz="609585" hangingPunct="1"/>
                    <a:endParaRPr sz="1400">
                      <a:latin typeface="Source Sans Pro Regular"/>
                      <a:ea typeface="+mn-ea"/>
                      <a:cs typeface="+mn-cs"/>
                    </a:endParaRPr>
                  </a:p>
                </p:txBody>
              </p:sp>
              <p:grpSp>
                <p:nvGrpSpPr>
                  <p:cNvPr id="54" name="Group 194">
                    <a:extLst>
                      <a:ext uri="{FF2B5EF4-FFF2-40B4-BE49-F238E27FC236}">
                        <a16:creationId xmlns:a16="http://schemas.microsoft.com/office/drawing/2014/main" id="{F04B7CDF-F551-4286-A436-AFE59D7C5E3A}"/>
                      </a:ext>
                    </a:extLst>
                  </p:cNvPr>
                  <p:cNvGrpSpPr/>
                  <p:nvPr/>
                </p:nvGrpSpPr>
                <p:grpSpPr>
                  <a:xfrm>
                    <a:off x="409114" y="3149326"/>
                    <a:ext cx="1118148" cy="1118148"/>
                    <a:chOff x="6990429" y="1189044"/>
                    <a:chExt cx="1225724" cy="1225724"/>
                  </a:xfrm>
                </p:grpSpPr>
                <p:sp>
                  <p:nvSpPr>
                    <p:cNvPr id="55" name="Oval 195">
                      <a:extLst>
                        <a:ext uri="{FF2B5EF4-FFF2-40B4-BE49-F238E27FC236}">
                          <a16:creationId xmlns:a16="http://schemas.microsoft.com/office/drawing/2014/main" id="{2E82C195-532F-40EE-BB04-21038F657D71}"/>
                        </a:ext>
                      </a:extLst>
                    </p:cNvPr>
                    <p:cNvSpPr/>
                    <p:nvPr/>
                  </p:nvSpPr>
                  <p:spPr>
                    <a:xfrm>
                      <a:off x="6990429" y="1189044"/>
                      <a:ext cx="1225724" cy="1225724"/>
                    </a:xfrm>
                    <a:prstGeom prst="ellipse">
                      <a:avLst/>
                    </a:prstGeom>
                    <a:solidFill>
                      <a:srgbClr val="01BBC2"/>
                    </a:solidFill>
                    <a:ln>
                      <a:noFill/>
                    </a:ln>
                    <a:effectLst/>
                  </p:spPr>
                  <p:txBody>
                    <a:bodyPr lIns="91440" tIns="45720" rIns="91440" bIns="45720" anchor="ctr"/>
                    <a:lstStyle/>
                    <a:p>
                      <a:pPr algn="ctr" defTabSz="609585" hangingPunct="1"/>
                      <a:endParaRPr sz="1400">
                        <a:latin typeface="Source Sans Pro Regular"/>
                        <a:ea typeface="+mn-ea"/>
                        <a:cs typeface="+mn-cs"/>
                      </a:endParaRPr>
                    </a:p>
                  </p:txBody>
                </p:sp>
                <p:sp>
                  <p:nvSpPr>
                    <p:cNvPr id="56" name="Oval 196">
                      <a:extLst>
                        <a:ext uri="{FF2B5EF4-FFF2-40B4-BE49-F238E27FC236}">
                          <a16:creationId xmlns:a16="http://schemas.microsoft.com/office/drawing/2014/main" id="{CA69BAF2-78A4-4C13-A136-99C8AB99810F}"/>
                        </a:ext>
                      </a:extLst>
                    </p:cNvPr>
                    <p:cNvSpPr/>
                    <p:nvPr/>
                  </p:nvSpPr>
                  <p:spPr>
                    <a:xfrm>
                      <a:off x="7106665" y="1305280"/>
                      <a:ext cx="993252" cy="993252"/>
                    </a:xfrm>
                    <a:prstGeom prst="ellipse">
                      <a:avLst/>
                    </a:prstGeom>
                    <a:solidFill>
                      <a:sysClr val="window" lastClr="FFFFFF"/>
                    </a:solidFill>
                    <a:ln w="12700" cap="flat" cmpd="sng" algn="ctr">
                      <a:noFill/>
                      <a:prstDash val="solid"/>
                      <a:miter lim="800000"/>
                    </a:ln>
                    <a:effectLst/>
                  </p:spPr>
                  <p:txBody>
                    <a:bodyPr lIns="91440" tIns="45720" rIns="91440" bIns="45720" anchor="ctr"/>
                    <a:lstStyle/>
                    <a:p>
                      <a:pPr algn="ctr" defTabSz="609585" hangingPunct="1"/>
                      <a:endParaRPr sz="1400">
                        <a:latin typeface="Source Sans Pro Regular"/>
                        <a:ea typeface="+mn-ea"/>
                        <a:cs typeface="+mn-cs"/>
                      </a:endParaRPr>
                    </a:p>
                  </p:txBody>
                </p:sp>
                <p:sp>
                  <p:nvSpPr>
                    <p:cNvPr id="57" name="Oval 197">
                      <a:extLst>
                        <a:ext uri="{FF2B5EF4-FFF2-40B4-BE49-F238E27FC236}">
                          <a16:creationId xmlns:a16="http://schemas.microsoft.com/office/drawing/2014/main" id="{51E3FFF5-EF54-4400-A099-E6ECEA8CB75B}"/>
                        </a:ext>
                      </a:extLst>
                    </p:cNvPr>
                    <p:cNvSpPr/>
                    <p:nvPr/>
                  </p:nvSpPr>
                  <p:spPr>
                    <a:xfrm>
                      <a:off x="7207061" y="1405676"/>
                      <a:ext cx="792461" cy="792461"/>
                    </a:xfrm>
                    <a:prstGeom prst="ellipse">
                      <a:avLst/>
                    </a:prstGeom>
                    <a:gradFill flip="none" rotWithShape="1">
                      <a:gsLst>
                        <a:gs pos="0">
                          <a:sysClr val="window" lastClr="FFFFFF">
                            <a:lumMod val="85000"/>
                          </a:sysClr>
                        </a:gs>
                        <a:gs pos="100000">
                          <a:sysClr val="window" lastClr="FFFFFF"/>
                        </a:gs>
                      </a:gsLst>
                      <a:lin ang="5400000" scaled="1"/>
                      <a:tileRect/>
                    </a:gradFill>
                    <a:ln w="28575" cap="flat" cmpd="sng" algn="ctr">
                      <a:solidFill>
                        <a:sysClr val="window" lastClr="FFFFFF"/>
                      </a:solidFill>
                      <a:prstDash val="solid"/>
                      <a:miter lim="800000"/>
                    </a:ln>
                    <a:effectLst>
                      <a:outerShdw blurRad="50800" dist="38100" dir="2700000" algn="tl" rotWithShape="0">
                        <a:prstClr val="black">
                          <a:alpha val="40000"/>
                        </a:prstClr>
                      </a:outerShdw>
                    </a:effectLst>
                  </p:spPr>
                  <p:txBody>
                    <a:bodyPr lIns="91440" tIns="45720" rIns="91440" bIns="45720" anchor="ctr"/>
                    <a:lstStyle/>
                    <a:p>
                      <a:pPr algn="ctr" defTabSz="609585" hangingPunct="1"/>
                      <a:endParaRPr sz="1400">
                        <a:latin typeface="Source Sans Pro Regular"/>
                        <a:ea typeface="+mn-ea"/>
                        <a:cs typeface="+mn-cs"/>
                      </a:endParaRPr>
                    </a:p>
                  </p:txBody>
                </p:sp>
              </p:grpSp>
            </p:grpSp>
            <p:grpSp>
              <p:nvGrpSpPr>
                <p:cNvPr id="35" name="Group 175">
                  <a:extLst>
                    <a:ext uri="{FF2B5EF4-FFF2-40B4-BE49-F238E27FC236}">
                      <a16:creationId xmlns:a16="http://schemas.microsoft.com/office/drawing/2014/main" id="{CF16207B-7AC5-4B33-9E3D-2B762B10EB72}"/>
                    </a:ext>
                  </a:extLst>
                </p:cNvPr>
                <p:cNvGrpSpPr/>
                <p:nvPr/>
              </p:nvGrpSpPr>
              <p:grpSpPr>
                <a:xfrm>
                  <a:off x="790624" y="2459671"/>
                  <a:ext cx="1444277" cy="1118150"/>
                  <a:chOff x="409114" y="3149326"/>
                  <a:chExt cx="1444277" cy="1118148"/>
                </a:xfrm>
              </p:grpSpPr>
              <p:sp>
                <p:nvSpPr>
                  <p:cNvPr id="48" name="Arrow: Pentagon 188">
                    <a:extLst>
                      <a:ext uri="{FF2B5EF4-FFF2-40B4-BE49-F238E27FC236}">
                        <a16:creationId xmlns:a16="http://schemas.microsoft.com/office/drawing/2014/main" id="{744D3D98-235C-4A35-A3C0-89DD99474A12}"/>
                      </a:ext>
                    </a:extLst>
                  </p:cNvPr>
                  <p:cNvSpPr/>
                  <p:nvPr/>
                </p:nvSpPr>
                <p:spPr>
                  <a:xfrm>
                    <a:off x="1125977" y="3422714"/>
                    <a:ext cx="727414" cy="571372"/>
                  </a:xfrm>
                  <a:prstGeom prst="homePlate">
                    <a:avLst/>
                  </a:prstGeom>
                  <a:noFill/>
                  <a:ln w="38100" cap="flat" cmpd="sng" algn="ctr">
                    <a:solidFill>
                      <a:srgbClr val="FD6D67"/>
                    </a:solidFill>
                    <a:prstDash val="solid"/>
                    <a:miter lim="800000"/>
                  </a:ln>
                  <a:effectLst/>
                </p:spPr>
                <p:txBody>
                  <a:bodyPr lIns="91440" tIns="45720" rIns="91440" bIns="45720" anchor="ctr"/>
                  <a:lstStyle/>
                  <a:p>
                    <a:pPr algn="ctr" defTabSz="609585" hangingPunct="1"/>
                    <a:endParaRPr sz="1400">
                      <a:latin typeface="Source Sans Pro Regular"/>
                      <a:ea typeface="+mn-ea"/>
                      <a:cs typeface="+mn-cs"/>
                    </a:endParaRPr>
                  </a:p>
                </p:txBody>
              </p:sp>
              <p:grpSp>
                <p:nvGrpSpPr>
                  <p:cNvPr id="49" name="Group 189">
                    <a:extLst>
                      <a:ext uri="{FF2B5EF4-FFF2-40B4-BE49-F238E27FC236}">
                        <a16:creationId xmlns:a16="http://schemas.microsoft.com/office/drawing/2014/main" id="{324B3A54-3114-4F3B-BD97-182F80777B55}"/>
                      </a:ext>
                    </a:extLst>
                  </p:cNvPr>
                  <p:cNvGrpSpPr/>
                  <p:nvPr/>
                </p:nvGrpSpPr>
                <p:grpSpPr>
                  <a:xfrm>
                    <a:off x="409114" y="3149326"/>
                    <a:ext cx="1118148" cy="1118148"/>
                    <a:chOff x="6990429" y="1189044"/>
                    <a:chExt cx="1225724" cy="1225724"/>
                  </a:xfrm>
                </p:grpSpPr>
                <p:sp>
                  <p:nvSpPr>
                    <p:cNvPr id="50" name="Oval 190">
                      <a:extLst>
                        <a:ext uri="{FF2B5EF4-FFF2-40B4-BE49-F238E27FC236}">
                          <a16:creationId xmlns:a16="http://schemas.microsoft.com/office/drawing/2014/main" id="{E8E7ABA3-BF66-4802-B222-2CD8E6DC95FA}"/>
                        </a:ext>
                      </a:extLst>
                    </p:cNvPr>
                    <p:cNvSpPr/>
                    <p:nvPr/>
                  </p:nvSpPr>
                  <p:spPr>
                    <a:xfrm>
                      <a:off x="6990429" y="1189044"/>
                      <a:ext cx="1225724" cy="1225724"/>
                    </a:xfrm>
                    <a:prstGeom prst="ellipse">
                      <a:avLst/>
                    </a:prstGeom>
                    <a:solidFill>
                      <a:srgbClr val="FD6D67"/>
                    </a:solidFill>
                    <a:ln w="12700" cap="flat" cmpd="sng" algn="ctr">
                      <a:noFill/>
                      <a:prstDash val="solid"/>
                      <a:miter lim="800000"/>
                    </a:ln>
                    <a:effectLst/>
                  </p:spPr>
                  <p:txBody>
                    <a:bodyPr lIns="91440" tIns="45720" rIns="91440" bIns="45720" anchor="ctr"/>
                    <a:lstStyle/>
                    <a:p>
                      <a:pPr algn="ctr" defTabSz="609585" hangingPunct="1"/>
                      <a:endParaRPr sz="1400">
                        <a:latin typeface="Source Sans Pro Regular"/>
                        <a:ea typeface="+mn-ea"/>
                        <a:cs typeface="+mn-cs"/>
                      </a:endParaRPr>
                    </a:p>
                  </p:txBody>
                </p:sp>
                <p:sp>
                  <p:nvSpPr>
                    <p:cNvPr id="51" name="Oval 191">
                      <a:extLst>
                        <a:ext uri="{FF2B5EF4-FFF2-40B4-BE49-F238E27FC236}">
                          <a16:creationId xmlns:a16="http://schemas.microsoft.com/office/drawing/2014/main" id="{4A261F09-5F9D-4147-97AF-EBC4968CF4E9}"/>
                        </a:ext>
                      </a:extLst>
                    </p:cNvPr>
                    <p:cNvSpPr/>
                    <p:nvPr/>
                  </p:nvSpPr>
                  <p:spPr>
                    <a:xfrm>
                      <a:off x="7106665" y="1305280"/>
                      <a:ext cx="993252" cy="993252"/>
                    </a:xfrm>
                    <a:prstGeom prst="ellipse">
                      <a:avLst/>
                    </a:prstGeom>
                    <a:solidFill>
                      <a:sysClr val="window" lastClr="FFFFFF"/>
                    </a:solidFill>
                    <a:ln w="12700" cap="flat" cmpd="sng" algn="ctr">
                      <a:noFill/>
                      <a:prstDash val="solid"/>
                      <a:miter lim="800000"/>
                    </a:ln>
                    <a:effectLst/>
                  </p:spPr>
                  <p:txBody>
                    <a:bodyPr lIns="91440" tIns="45720" rIns="91440" bIns="45720" anchor="ctr"/>
                    <a:lstStyle/>
                    <a:p>
                      <a:pPr algn="ctr" defTabSz="609585" hangingPunct="1"/>
                      <a:endParaRPr sz="1400">
                        <a:latin typeface="Source Sans Pro Regular"/>
                        <a:ea typeface="+mn-ea"/>
                        <a:cs typeface="+mn-cs"/>
                      </a:endParaRPr>
                    </a:p>
                  </p:txBody>
                </p:sp>
                <p:sp>
                  <p:nvSpPr>
                    <p:cNvPr id="52" name="Oval 192">
                      <a:extLst>
                        <a:ext uri="{FF2B5EF4-FFF2-40B4-BE49-F238E27FC236}">
                          <a16:creationId xmlns:a16="http://schemas.microsoft.com/office/drawing/2014/main" id="{704364D2-F657-4A83-94A0-86CDD2E799B5}"/>
                        </a:ext>
                      </a:extLst>
                    </p:cNvPr>
                    <p:cNvSpPr/>
                    <p:nvPr/>
                  </p:nvSpPr>
                  <p:spPr>
                    <a:xfrm>
                      <a:off x="7207061" y="1405676"/>
                      <a:ext cx="792461" cy="792461"/>
                    </a:xfrm>
                    <a:prstGeom prst="ellipse">
                      <a:avLst/>
                    </a:prstGeom>
                    <a:gradFill flip="none" rotWithShape="1">
                      <a:gsLst>
                        <a:gs pos="0">
                          <a:sysClr val="window" lastClr="FFFFFF">
                            <a:lumMod val="85000"/>
                          </a:sysClr>
                        </a:gs>
                        <a:gs pos="100000">
                          <a:sysClr val="window" lastClr="FFFFFF"/>
                        </a:gs>
                      </a:gsLst>
                      <a:lin ang="5400000" scaled="1"/>
                      <a:tileRect/>
                    </a:gradFill>
                    <a:ln w="28575" cap="flat" cmpd="sng" algn="ctr">
                      <a:solidFill>
                        <a:sysClr val="window" lastClr="FFFFFF"/>
                      </a:solidFill>
                      <a:prstDash val="solid"/>
                      <a:miter lim="800000"/>
                    </a:ln>
                    <a:effectLst>
                      <a:outerShdw blurRad="50800" dist="38100" dir="2700000" algn="tl" rotWithShape="0">
                        <a:prstClr val="black">
                          <a:alpha val="40000"/>
                        </a:prstClr>
                      </a:outerShdw>
                    </a:effectLst>
                  </p:spPr>
                  <p:txBody>
                    <a:bodyPr lIns="91440" tIns="45720" rIns="91440" bIns="45720" anchor="ctr"/>
                    <a:lstStyle/>
                    <a:p>
                      <a:pPr algn="ctr" defTabSz="609585" hangingPunct="1"/>
                      <a:endParaRPr sz="1400">
                        <a:latin typeface="Source Sans Pro Regular"/>
                        <a:ea typeface="+mn-ea"/>
                        <a:cs typeface="+mn-cs"/>
                      </a:endParaRPr>
                    </a:p>
                  </p:txBody>
                </p:sp>
              </p:grpSp>
            </p:grpSp>
            <p:grpSp>
              <p:nvGrpSpPr>
                <p:cNvPr id="36" name="Group 176">
                  <a:extLst>
                    <a:ext uri="{FF2B5EF4-FFF2-40B4-BE49-F238E27FC236}">
                      <a16:creationId xmlns:a16="http://schemas.microsoft.com/office/drawing/2014/main" id="{F46992B5-67E1-4FBD-9350-9708EAAE3518}"/>
                    </a:ext>
                  </a:extLst>
                </p:cNvPr>
                <p:cNvGrpSpPr/>
                <p:nvPr/>
              </p:nvGrpSpPr>
              <p:grpSpPr>
                <a:xfrm>
                  <a:off x="790624" y="3814657"/>
                  <a:ext cx="1444277" cy="1118150"/>
                  <a:chOff x="409114" y="3149326"/>
                  <a:chExt cx="1444277" cy="1118148"/>
                </a:xfrm>
              </p:grpSpPr>
              <p:sp>
                <p:nvSpPr>
                  <p:cNvPr id="43" name="Arrow: Pentagon 183">
                    <a:extLst>
                      <a:ext uri="{FF2B5EF4-FFF2-40B4-BE49-F238E27FC236}">
                        <a16:creationId xmlns:a16="http://schemas.microsoft.com/office/drawing/2014/main" id="{2E7EE456-77A3-44E0-BCDD-DF047AD49C56}"/>
                      </a:ext>
                    </a:extLst>
                  </p:cNvPr>
                  <p:cNvSpPr/>
                  <p:nvPr/>
                </p:nvSpPr>
                <p:spPr>
                  <a:xfrm>
                    <a:off x="1125977" y="3422714"/>
                    <a:ext cx="727414" cy="571372"/>
                  </a:xfrm>
                  <a:prstGeom prst="homePlate">
                    <a:avLst/>
                  </a:prstGeom>
                  <a:noFill/>
                  <a:ln w="38100" cap="flat" cmpd="sng" algn="ctr">
                    <a:solidFill>
                      <a:srgbClr val="A2CD37"/>
                    </a:solidFill>
                    <a:prstDash val="solid"/>
                    <a:miter lim="800000"/>
                  </a:ln>
                  <a:effectLst/>
                </p:spPr>
                <p:txBody>
                  <a:bodyPr lIns="91440" tIns="45720" rIns="91440" bIns="45720" anchor="ctr"/>
                  <a:lstStyle/>
                  <a:p>
                    <a:pPr algn="ctr" defTabSz="609585" hangingPunct="1"/>
                    <a:endParaRPr sz="1400">
                      <a:latin typeface="Source Sans Pro Regular"/>
                      <a:ea typeface="+mn-ea"/>
                      <a:cs typeface="+mn-cs"/>
                    </a:endParaRPr>
                  </a:p>
                </p:txBody>
              </p:sp>
              <p:grpSp>
                <p:nvGrpSpPr>
                  <p:cNvPr id="44" name="Group 184">
                    <a:extLst>
                      <a:ext uri="{FF2B5EF4-FFF2-40B4-BE49-F238E27FC236}">
                        <a16:creationId xmlns:a16="http://schemas.microsoft.com/office/drawing/2014/main" id="{491A565C-9963-4628-8661-9C0CF80FDC9B}"/>
                      </a:ext>
                    </a:extLst>
                  </p:cNvPr>
                  <p:cNvGrpSpPr/>
                  <p:nvPr/>
                </p:nvGrpSpPr>
                <p:grpSpPr>
                  <a:xfrm>
                    <a:off x="409114" y="3149326"/>
                    <a:ext cx="1118148" cy="1118148"/>
                    <a:chOff x="6990429" y="1189044"/>
                    <a:chExt cx="1225724" cy="1225724"/>
                  </a:xfrm>
                </p:grpSpPr>
                <p:sp>
                  <p:nvSpPr>
                    <p:cNvPr id="45" name="Oval 185">
                      <a:extLst>
                        <a:ext uri="{FF2B5EF4-FFF2-40B4-BE49-F238E27FC236}">
                          <a16:creationId xmlns:a16="http://schemas.microsoft.com/office/drawing/2014/main" id="{2C047B88-F48E-45DB-A93C-9BEB28F13493}"/>
                        </a:ext>
                      </a:extLst>
                    </p:cNvPr>
                    <p:cNvSpPr/>
                    <p:nvPr/>
                  </p:nvSpPr>
                  <p:spPr>
                    <a:xfrm>
                      <a:off x="6990429" y="1189044"/>
                      <a:ext cx="1225724" cy="1225724"/>
                    </a:xfrm>
                    <a:prstGeom prst="ellipse">
                      <a:avLst/>
                    </a:prstGeom>
                    <a:solidFill>
                      <a:srgbClr val="A2CD37"/>
                    </a:solidFill>
                    <a:ln w="12700" cap="flat" cmpd="sng" algn="ctr">
                      <a:noFill/>
                      <a:prstDash val="solid"/>
                      <a:miter lim="800000"/>
                    </a:ln>
                    <a:effectLst/>
                  </p:spPr>
                  <p:txBody>
                    <a:bodyPr lIns="91440" tIns="45720" rIns="91440" bIns="45720" anchor="ctr"/>
                    <a:lstStyle/>
                    <a:p>
                      <a:pPr algn="ctr" defTabSz="609585" hangingPunct="1"/>
                      <a:endParaRPr sz="1400">
                        <a:latin typeface="Source Sans Pro Regular"/>
                        <a:ea typeface="+mn-ea"/>
                        <a:cs typeface="+mn-cs"/>
                      </a:endParaRPr>
                    </a:p>
                  </p:txBody>
                </p:sp>
                <p:sp>
                  <p:nvSpPr>
                    <p:cNvPr id="46" name="Oval 186">
                      <a:extLst>
                        <a:ext uri="{FF2B5EF4-FFF2-40B4-BE49-F238E27FC236}">
                          <a16:creationId xmlns:a16="http://schemas.microsoft.com/office/drawing/2014/main" id="{1087A16E-0FA5-4005-9194-0BADF5646880}"/>
                        </a:ext>
                      </a:extLst>
                    </p:cNvPr>
                    <p:cNvSpPr/>
                    <p:nvPr/>
                  </p:nvSpPr>
                  <p:spPr>
                    <a:xfrm>
                      <a:off x="7106665" y="1305280"/>
                      <a:ext cx="993252" cy="993252"/>
                    </a:xfrm>
                    <a:prstGeom prst="ellipse">
                      <a:avLst/>
                    </a:prstGeom>
                    <a:solidFill>
                      <a:sysClr val="window" lastClr="FFFFFF"/>
                    </a:solidFill>
                    <a:ln w="12700" cap="flat" cmpd="sng" algn="ctr">
                      <a:noFill/>
                      <a:prstDash val="solid"/>
                      <a:miter lim="800000"/>
                    </a:ln>
                    <a:effectLst/>
                  </p:spPr>
                  <p:txBody>
                    <a:bodyPr lIns="91440" tIns="45720" rIns="91440" bIns="45720" anchor="ctr"/>
                    <a:lstStyle/>
                    <a:p>
                      <a:pPr algn="ctr" defTabSz="609585" hangingPunct="1"/>
                      <a:endParaRPr sz="1400">
                        <a:latin typeface="Source Sans Pro Regular"/>
                        <a:ea typeface="+mn-ea"/>
                        <a:cs typeface="+mn-cs"/>
                      </a:endParaRPr>
                    </a:p>
                  </p:txBody>
                </p:sp>
                <p:sp>
                  <p:nvSpPr>
                    <p:cNvPr id="47" name="Oval 187">
                      <a:extLst>
                        <a:ext uri="{FF2B5EF4-FFF2-40B4-BE49-F238E27FC236}">
                          <a16:creationId xmlns:a16="http://schemas.microsoft.com/office/drawing/2014/main" id="{CC103412-575D-4E2D-9B24-E321B84D4A0C}"/>
                        </a:ext>
                      </a:extLst>
                    </p:cNvPr>
                    <p:cNvSpPr/>
                    <p:nvPr/>
                  </p:nvSpPr>
                  <p:spPr>
                    <a:xfrm>
                      <a:off x="7207061" y="1405676"/>
                      <a:ext cx="792461" cy="792461"/>
                    </a:xfrm>
                    <a:prstGeom prst="ellipse">
                      <a:avLst/>
                    </a:prstGeom>
                    <a:gradFill flip="none" rotWithShape="1">
                      <a:gsLst>
                        <a:gs pos="0">
                          <a:sysClr val="window" lastClr="FFFFFF">
                            <a:lumMod val="85000"/>
                          </a:sysClr>
                        </a:gs>
                        <a:gs pos="100000">
                          <a:sysClr val="window" lastClr="FFFFFF"/>
                        </a:gs>
                      </a:gsLst>
                      <a:lin ang="5400000" scaled="1"/>
                      <a:tileRect/>
                    </a:gradFill>
                    <a:ln w="28575" cap="flat" cmpd="sng" algn="ctr">
                      <a:solidFill>
                        <a:sysClr val="window" lastClr="FFFFFF"/>
                      </a:solidFill>
                      <a:prstDash val="solid"/>
                      <a:miter lim="800000"/>
                    </a:ln>
                    <a:effectLst>
                      <a:outerShdw blurRad="50800" dist="38100" dir="2700000" algn="tl" rotWithShape="0">
                        <a:prstClr val="black">
                          <a:alpha val="40000"/>
                        </a:prstClr>
                      </a:outerShdw>
                    </a:effectLst>
                  </p:spPr>
                  <p:txBody>
                    <a:bodyPr lIns="91440" tIns="45720" rIns="91440" bIns="45720" anchor="ctr"/>
                    <a:lstStyle/>
                    <a:p>
                      <a:pPr algn="ctr" defTabSz="609585" hangingPunct="1"/>
                      <a:endParaRPr sz="1400">
                        <a:latin typeface="Source Sans Pro Regular"/>
                        <a:ea typeface="+mn-ea"/>
                        <a:cs typeface="+mn-cs"/>
                      </a:endParaRPr>
                    </a:p>
                  </p:txBody>
                </p:sp>
              </p:grpSp>
            </p:grpSp>
            <p:grpSp>
              <p:nvGrpSpPr>
                <p:cNvPr id="37" name="Group 177">
                  <a:extLst>
                    <a:ext uri="{FF2B5EF4-FFF2-40B4-BE49-F238E27FC236}">
                      <a16:creationId xmlns:a16="http://schemas.microsoft.com/office/drawing/2014/main" id="{46554780-D849-444D-B510-4BC147874253}"/>
                    </a:ext>
                  </a:extLst>
                </p:cNvPr>
                <p:cNvGrpSpPr/>
                <p:nvPr/>
              </p:nvGrpSpPr>
              <p:grpSpPr>
                <a:xfrm>
                  <a:off x="790624" y="5169643"/>
                  <a:ext cx="1444277" cy="1118150"/>
                  <a:chOff x="409114" y="3149326"/>
                  <a:chExt cx="1444277" cy="1118148"/>
                </a:xfrm>
              </p:grpSpPr>
              <p:sp>
                <p:nvSpPr>
                  <p:cNvPr id="38" name="Arrow: Pentagon 178">
                    <a:extLst>
                      <a:ext uri="{FF2B5EF4-FFF2-40B4-BE49-F238E27FC236}">
                        <a16:creationId xmlns:a16="http://schemas.microsoft.com/office/drawing/2014/main" id="{A04974B4-0ACF-4070-9BED-4977ED6BE014}"/>
                      </a:ext>
                    </a:extLst>
                  </p:cNvPr>
                  <p:cNvSpPr/>
                  <p:nvPr/>
                </p:nvSpPr>
                <p:spPr>
                  <a:xfrm>
                    <a:off x="1125977" y="3422714"/>
                    <a:ext cx="727414" cy="571372"/>
                  </a:xfrm>
                  <a:prstGeom prst="homePlate">
                    <a:avLst/>
                  </a:prstGeom>
                  <a:noFill/>
                  <a:ln w="38100" cap="flat" cmpd="sng" algn="ctr">
                    <a:solidFill>
                      <a:srgbClr val="EAA31B"/>
                    </a:solidFill>
                    <a:prstDash val="solid"/>
                    <a:miter lim="800000"/>
                  </a:ln>
                  <a:effectLst/>
                </p:spPr>
                <p:txBody>
                  <a:bodyPr lIns="91440" tIns="45720" rIns="91440" bIns="45720" anchor="ctr"/>
                  <a:lstStyle/>
                  <a:p>
                    <a:pPr algn="ctr" defTabSz="609585" hangingPunct="1"/>
                    <a:endParaRPr sz="1400">
                      <a:latin typeface="Source Sans Pro Regular"/>
                      <a:ea typeface="+mn-ea"/>
                      <a:cs typeface="+mn-cs"/>
                    </a:endParaRPr>
                  </a:p>
                </p:txBody>
              </p:sp>
              <p:grpSp>
                <p:nvGrpSpPr>
                  <p:cNvPr id="39" name="Group 179">
                    <a:extLst>
                      <a:ext uri="{FF2B5EF4-FFF2-40B4-BE49-F238E27FC236}">
                        <a16:creationId xmlns:a16="http://schemas.microsoft.com/office/drawing/2014/main" id="{F55EF519-5A8D-42F9-AC03-20FE3BD6B090}"/>
                      </a:ext>
                    </a:extLst>
                  </p:cNvPr>
                  <p:cNvGrpSpPr/>
                  <p:nvPr/>
                </p:nvGrpSpPr>
                <p:grpSpPr>
                  <a:xfrm>
                    <a:off x="409114" y="3149326"/>
                    <a:ext cx="1118148" cy="1118148"/>
                    <a:chOff x="6990429" y="1189044"/>
                    <a:chExt cx="1225724" cy="1225724"/>
                  </a:xfrm>
                </p:grpSpPr>
                <p:sp>
                  <p:nvSpPr>
                    <p:cNvPr id="40" name="Oval 180">
                      <a:extLst>
                        <a:ext uri="{FF2B5EF4-FFF2-40B4-BE49-F238E27FC236}">
                          <a16:creationId xmlns:a16="http://schemas.microsoft.com/office/drawing/2014/main" id="{EBBB3778-CAF3-4630-8E32-D9495E36E06B}"/>
                        </a:ext>
                      </a:extLst>
                    </p:cNvPr>
                    <p:cNvSpPr/>
                    <p:nvPr/>
                  </p:nvSpPr>
                  <p:spPr>
                    <a:xfrm>
                      <a:off x="6990429" y="1189044"/>
                      <a:ext cx="1225724" cy="1225724"/>
                    </a:xfrm>
                    <a:prstGeom prst="ellipse">
                      <a:avLst/>
                    </a:prstGeom>
                    <a:solidFill>
                      <a:srgbClr val="EAA31B"/>
                    </a:solidFill>
                    <a:ln w="12700" cap="flat" cmpd="sng" algn="ctr">
                      <a:noFill/>
                      <a:prstDash val="solid"/>
                      <a:miter lim="800000"/>
                    </a:ln>
                    <a:effectLst/>
                  </p:spPr>
                  <p:txBody>
                    <a:bodyPr lIns="91440" tIns="45720" rIns="91440" bIns="45720" anchor="ctr"/>
                    <a:lstStyle/>
                    <a:p>
                      <a:pPr algn="ctr" defTabSz="609585" hangingPunct="1"/>
                      <a:endParaRPr sz="1400">
                        <a:latin typeface="Source Sans Pro Regular"/>
                        <a:ea typeface="+mn-ea"/>
                        <a:cs typeface="+mn-cs"/>
                      </a:endParaRPr>
                    </a:p>
                  </p:txBody>
                </p:sp>
                <p:sp>
                  <p:nvSpPr>
                    <p:cNvPr id="41" name="Oval 181">
                      <a:extLst>
                        <a:ext uri="{FF2B5EF4-FFF2-40B4-BE49-F238E27FC236}">
                          <a16:creationId xmlns:a16="http://schemas.microsoft.com/office/drawing/2014/main" id="{BCCAC6C9-E424-4421-9266-0D6D03B88785}"/>
                        </a:ext>
                      </a:extLst>
                    </p:cNvPr>
                    <p:cNvSpPr/>
                    <p:nvPr/>
                  </p:nvSpPr>
                  <p:spPr>
                    <a:xfrm>
                      <a:off x="7106665" y="1305280"/>
                      <a:ext cx="993252" cy="993252"/>
                    </a:xfrm>
                    <a:prstGeom prst="ellipse">
                      <a:avLst/>
                    </a:prstGeom>
                    <a:solidFill>
                      <a:sysClr val="window" lastClr="FFFFFF"/>
                    </a:solidFill>
                    <a:ln w="12700" cap="flat" cmpd="sng" algn="ctr">
                      <a:noFill/>
                      <a:prstDash val="solid"/>
                      <a:miter lim="800000"/>
                    </a:ln>
                    <a:effectLst/>
                  </p:spPr>
                  <p:txBody>
                    <a:bodyPr lIns="91440" tIns="45720" rIns="91440" bIns="45720" anchor="ctr"/>
                    <a:lstStyle/>
                    <a:p>
                      <a:pPr algn="ctr" defTabSz="609585" hangingPunct="1"/>
                      <a:endParaRPr sz="1400">
                        <a:latin typeface="Source Sans Pro Regular"/>
                        <a:ea typeface="+mn-ea"/>
                        <a:cs typeface="+mn-cs"/>
                      </a:endParaRPr>
                    </a:p>
                  </p:txBody>
                </p:sp>
                <p:sp>
                  <p:nvSpPr>
                    <p:cNvPr id="42" name="Oval 182">
                      <a:extLst>
                        <a:ext uri="{FF2B5EF4-FFF2-40B4-BE49-F238E27FC236}">
                          <a16:creationId xmlns:a16="http://schemas.microsoft.com/office/drawing/2014/main" id="{F3E3CA90-1536-4094-A137-A8A81A18181C}"/>
                        </a:ext>
                      </a:extLst>
                    </p:cNvPr>
                    <p:cNvSpPr/>
                    <p:nvPr/>
                  </p:nvSpPr>
                  <p:spPr>
                    <a:xfrm>
                      <a:off x="7207061" y="1405676"/>
                      <a:ext cx="792461" cy="792461"/>
                    </a:xfrm>
                    <a:prstGeom prst="ellipse">
                      <a:avLst/>
                    </a:prstGeom>
                    <a:gradFill flip="none" rotWithShape="1">
                      <a:gsLst>
                        <a:gs pos="0">
                          <a:sysClr val="window" lastClr="FFFFFF">
                            <a:lumMod val="85000"/>
                          </a:sysClr>
                        </a:gs>
                        <a:gs pos="100000">
                          <a:sysClr val="window" lastClr="FFFFFF"/>
                        </a:gs>
                      </a:gsLst>
                      <a:lin ang="5400000" scaled="1"/>
                      <a:tileRect/>
                    </a:gradFill>
                    <a:ln w="28575" cap="flat" cmpd="sng" algn="ctr">
                      <a:solidFill>
                        <a:sysClr val="window" lastClr="FFFFFF"/>
                      </a:solidFill>
                      <a:prstDash val="solid"/>
                      <a:miter lim="800000"/>
                    </a:ln>
                    <a:effectLst>
                      <a:outerShdw blurRad="50800" dist="38100" dir="2700000" algn="tl" rotWithShape="0">
                        <a:prstClr val="black">
                          <a:alpha val="40000"/>
                        </a:prstClr>
                      </a:outerShdw>
                    </a:effectLst>
                  </p:spPr>
                  <p:txBody>
                    <a:bodyPr lIns="91440" tIns="45720" rIns="91440" bIns="45720" anchor="ctr"/>
                    <a:lstStyle/>
                    <a:p>
                      <a:pPr algn="ctr" defTabSz="609585" hangingPunct="1"/>
                      <a:endParaRPr sz="1400">
                        <a:latin typeface="Source Sans Pro Regular"/>
                        <a:ea typeface="+mn-ea"/>
                        <a:cs typeface="+mn-cs"/>
                      </a:endParaRPr>
                    </a:p>
                  </p:txBody>
                </p:sp>
              </p:grpSp>
            </p:grpSp>
          </p:grpSp>
          <p:sp>
            <p:nvSpPr>
              <p:cNvPr id="28" name="Arrow: Pentagon 166">
                <a:extLst>
                  <a:ext uri="{FF2B5EF4-FFF2-40B4-BE49-F238E27FC236}">
                    <a16:creationId xmlns:a16="http://schemas.microsoft.com/office/drawing/2014/main" id="{3BF7957A-4D8C-4D01-ADBE-54A2D533FAD0}"/>
                  </a:ext>
                </a:extLst>
              </p:cNvPr>
              <p:cNvSpPr/>
              <p:nvPr/>
            </p:nvSpPr>
            <p:spPr>
              <a:xfrm>
                <a:off x="5462643" y="5900584"/>
                <a:ext cx="528880" cy="415427"/>
              </a:xfrm>
              <a:prstGeom prst="homePlate">
                <a:avLst/>
              </a:prstGeom>
              <a:noFill/>
              <a:ln w="38100" cap="flat" cmpd="sng" algn="ctr">
                <a:solidFill>
                  <a:srgbClr val="934584"/>
                </a:solidFill>
                <a:prstDash val="solid"/>
                <a:miter lim="800000"/>
              </a:ln>
              <a:effectLst/>
            </p:spPr>
            <p:txBody>
              <a:bodyPr lIns="91440" tIns="45720" rIns="91440" bIns="45720" anchor="ctr"/>
              <a:lstStyle/>
              <a:p>
                <a:pPr algn="ctr" defTabSz="609585" hangingPunct="1"/>
                <a:endParaRPr sz="1400">
                  <a:latin typeface="Source Sans Pro Regular"/>
                  <a:ea typeface="+mn-ea"/>
                  <a:cs typeface="+mn-cs"/>
                </a:endParaRPr>
              </a:p>
            </p:txBody>
          </p:sp>
          <p:sp>
            <p:nvSpPr>
              <p:cNvPr id="29" name="Oval 167">
                <a:extLst>
                  <a:ext uri="{FF2B5EF4-FFF2-40B4-BE49-F238E27FC236}">
                    <a16:creationId xmlns:a16="http://schemas.microsoft.com/office/drawing/2014/main" id="{0E868451-F24B-449B-A41D-DB116353F269}"/>
                  </a:ext>
                </a:extLst>
              </p:cNvPr>
              <p:cNvSpPr/>
              <p:nvPr/>
            </p:nvSpPr>
            <p:spPr>
              <a:xfrm>
                <a:off x="4941434" y="5701812"/>
                <a:ext cx="812971" cy="812971"/>
              </a:xfrm>
              <a:prstGeom prst="ellipse">
                <a:avLst/>
              </a:prstGeom>
              <a:solidFill>
                <a:srgbClr val="934584"/>
              </a:solidFill>
              <a:ln w="12700" cap="flat" cmpd="sng" algn="ctr">
                <a:noFill/>
                <a:prstDash val="solid"/>
                <a:miter lim="800000"/>
              </a:ln>
              <a:effectLst/>
            </p:spPr>
            <p:txBody>
              <a:bodyPr lIns="91440" tIns="45720" rIns="91440" bIns="45720" anchor="ctr"/>
              <a:lstStyle/>
              <a:p>
                <a:pPr algn="ctr" defTabSz="609585" hangingPunct="1"/>
                <a:endParaRPr sz="1400">
                  <a:latin typeface="Source Sans Pro Regular"/>
                  <a:ea typeface="+mn-ea"/>
                  <a:cs typeface="+mn-cs"/>
                </a:endParaRPr>
              </a:p>
            </p:txBody>
          </p:sp>
          <p:sp>
            <p:nvSpPr>
              <p:cNvPr id="30" name="Oval 168">
                <a:extLst>
                  <a:ext uri="{FF2B5EF4-FFF2-40B4-BE49-F238E27FC236}">
                    <a16:creationId xmlns:a16="http://schemas.microsoft.com/office/drawing/2014/main" id="{F7AE41C6-A935-481D-9094-D1B2A6AEBA56}"/>
                  </a:ext>
                </a:extLst>
              </p:cNvPr>
              <p:cNvSpPr/>
              <p:nvPr/>
            </p:nvSpPr>
            <p:spPr>
              <a:xfrm>
                <a:off x="5018528" y="5778906"/>
                <a:ext cx="658782" cy="658782"/>
              </a:xfrm>
              <a:prstGeom prst="ellipse">
                <a:avLst/>
              </a:prstGeom>
              <a:solidFill>
                <a:sysClr val="window" lastClr="FFFFFF"/>
              </a:solidFill>
              <a:ln w="12700" cap="flat" cmpd="sng" algn="ctr">
                <a:noFill/>
                <a:prstDash val="solid"/>
                <a:miter lim="800000"/>
              </a:ln>
              <a:effectLst/>
            </p:spPr>
            <p:txBody>
              <a:bodyPr lIns="91440" tIns="45720" rIns="91440" bIns="45720" anchor="ctr"/>
              <a:lstStyle/>
              <a:p>
                <a:pPr algn="ctr" defTabSz="609585" hangingPunct="1"/>
                <a:endParaRPr sz="1400">
                  <a:latin typeface="Source Sans Pro Regular"/>
                  <a:ea typeface="+mn-ea"/>
                  <a:cs typeface="+mn-cs"/>
                </a:endParaRPr>
              </a:p>
            </p:txBody>
          </p:sp>
          <p:sp>
            <p:nvSpPr>
              <p:cNvPr id="31" name="Oval 169">
                <a:extLst>
                  <a:ext uri="{FF2B5EF4-FFF2-40B4-BE49-F238E27FC236}">
                    <a16:creationId xmlns:a16="http://schemas.microsoft.com/office/drawing/2014/main" id="{4A2398F1-EE92-4D30-9AE8-B048AD798C08}"/>
                  </a:ext>
                </a:extLst>
              </p:cNvPr>
              <p:cNvSpPr/>
              <p:nvPr/>
            </p:nvSpPr>
            <p:spPr>
              <a:xfrm>
                <a:off x="5085117" y="5845495"/>
                <a:ext cx="525606" cy="525606"/>
              </a:xfrm>
              <a:prstGeom prst="ellipse">
                <a:avLst/>
              </a:prstGeom>
              <a:gradFill flip="none" rotWithShape="1">
                <a:gsLst>
                  <a:gs pos="0">
                    <a:sysClr val="window" lastClr="FFFFFF">
                      <a:lumMod val="85000"/>
                    </a:sysClr>
                  </a:gs>
                  <a:gs pos="100000">
                    <a:sysClr val="window" lastClr="FFFFFF"/>
                  </a:gs>
                </a:gsLst>
                <a:lin ang="5400000" scaled="1"/>
                <a:tileRect/>
              </a:gradFill>
              <a:ln w="28575" cap="flat" cmpd="sng" algn="ctr">
                <a:solidFill>
                  <a:sysClr val="window" lastClr="FFFFFF"/>
                </a:solidFill>
                <a:prstDash val="solid"/>
                <a:miter lim="800000"/>
              </a:ln>
              <a:effectLst>
                <a:outerShdw blurRad="50800" dist="38100" dir="2700000" algn="tl" rotWithShape="0">
                  <a:prstClr val="black">
                    <a:alpha val="40000"/>
                  </a:prstClr>
                </a:outerShdw>
              </a:effectLst>
            </p:spPr>
            <p:txBody>
              <a:bodyPr lIns="91440" tIns="45720" rIns="91440" bIns="45720" anchor="ctr"/>
              <a:lstStyle/>
              <a:p>
                <a:pPr algn="ctr" defTabSz="609585" hangingPunct="1"/>
                <a:endParaRPr sz="1400">
                  <a:latin typeface="Source Sans Pro Regular"/>
                  <a:ea typeface="+mn-ea"/>
                  <a:cs typeface="+mn-cs"/>
                </a:endParaRPr>
              </a:p>
            </p:txBody>
          </p:sp>
          <p:sp>
            <p:nvSpPr>
              <p:cNvPr id="32" name="TextBox 170">
                <a:extLst>
                  <a:ext uri="{FF2B5EF4-FFF2-40B4-BE49-F238E27FC236}">
                    <a16:creationId xmlns:a16="http://schemas.microsoft.com/office/drawing/2014/main" id="{005D8681-FC6C-4449-9E93-AFCCB6167A46}"/>
                  </a:ext>
                </a:extLst>
              </p:cNvPr>
              <p:cNvSpPr txBox="1"/>
              <p:nvPr/>
            </p:nvSpPr>
            <p:spPr>
              <a:xfrm>
                <a:off x="6148358" y="6012222"/>
                <a:ext cx="2551449" cy="628547"/>
              </a:xfrm>
              <a:prstGeom prst="rect">
                <a:avLst/>
              </a:prstGeom>
              <a:noFill/>
            </p:spPr>
            <p:txBody>
              <a:bodyPr wrap="square" lIns="91440" tIns="45720" rIns="91440" bIns="45720" anchor="t">
                <a:spAutoFit/>
              </a:bodyPr>
              <a:lstStyle/>
              <a:p>
                <a:pPr defTabSz="609585" hangingPunct="1">
                  <a:defRPr sz="1400">
                    <a:latin typeface="Source Sans Pro Regular"/>
                    <a:ea typeface="+mn-ea"/>
                    <a:cs typeface="+mn-cs"/>
                  </a:defRPr>
                </a:pPr>
                <a:r>
                  <a:rPr sz="1400" dirty="0"/>
                  <a:t>Disposer du personnel </a:t>
                </a:r>
                <a:r>
                  <a:rPr sz="1400" dirty="0" err="1"/>
                  <a:t>nécessaire</a:t>
                </a:r>
                <a:r>
                  <a:rPr sz="1400" dirty="0"/>
                  <a:t> et </a:t>
                </a:r>
                <a:r>
                  <a:rPr sz="1400" dirty="0" err="1"/>
                  <a:t>dʼune</a:t>
                </a:r>
                <a:r>
                  <a:rPr sz="1400" dirty="0"/>
                  <a:t> </a:t>
                </a:r>
                <a:r>
                  <a:rPr sz="1400" dirty="0" err="1"/>
                  <a:t>liste</a:t>
                </a:r>
                <a:r>
                  <a:rPr sz="1400" dirty="0"/>
                  <a:t> de </a:t>
                </a:r>
                <a:r>
                  <a:rPr sz="1400" dirty="0" err="1"/>
                  <a:t>membres</a:t>
                </a:r>
                <a:r>
                  <a:rPr sz="1400" dirty="0"/>
                  <a:t> de </a:t>
                </a:r>
                <a:r>
                  <a:rPr sz="1400" dirty="0" err="1"/>
                  <a:t>réserve</a:t>
                </a:r>
                <a:r>
                  <a:rPr sz="1400" dirty="0"/>
                  <a:t>, et former les </a:t>
                </a:r>
                <a:r>
                  <a:rPr sz="1400" dirty="0" err="1"/>
                  <a:t>membres</a:t>
                </a:r>
                <a:r>
                  <a:rPr sz="1400" dirty="0"/>
                  <a:t> des EIR </a:t>
                </a:r>
                <a:r>
                  <a:rPr sz="1400" dirty="0" err="1"/>
                  <a:t>techniquement</a:t>
                </a:r>
                <a:r>
                  <a:rPr sz="1400" dirty="0"/>
                  <a:t> </a:t>
                </a:r>
                <a:r>
                  <a:rPr sz="1400" dirty="0" err="1"/>
                  <a:t>qualifiés</a:t>
                </a:r>
                <a:endParaRPr sz="1400" dirty="0"/>
              </a:p>
            </p:txBody>
          </p:sp>
          <p:sp>
            <p:nvSpPr>
              <p:cNvPr id="33" name="TextBox 171">
                <a:extLst>
                  <a:ext uri="{FF2B5EF4-FFF2-40B4-BE49-F238E27FC236}">
                    <a16:creationId xmlns:a16="http://schemas.microsoft.com/office/drawing/2014/main" id="{F035C1D4-1D4D-4F9E-BA36-EF4C924C4787}"/>
                  </a:ext>
                </a:extLst>
              </p:cNvPr>
              <p:cNvSpPr txBox="1"/>
              <p:nvPr/>
            </p:nvSpPr>
            <p:spPr>
              <a:xfrm>
                <a:off x="6148358" y="5776800"/>
                <a:ext cx="2223320" cy="261895"/>
              </a:xfrm>
              <a:prstGeom prst="rect">
                <a:avLst/>
              </a:prstGeom>
              <a:noFill/>
            </p:spPr>
            <p:txBody>
              <a:bodyPr wrap="square" lIns="91440" tIns="45720" rIns="91440" bIns="45720" anchor="t">
                <a:spAutoFit/>
              </a:bodyPr>
              <a:lstStyle/>
              <a:p>
                <a:pPr defTabSz="609585" hangingPunct="1">
                  <a:defRPr sz="1400" b="1">
                    <a:solidFill>
                      <a:srgbClr val="934584"/>
                    </a:solidFill>
                    <a:latin typeface="Source Sans Pro Regular"/>
                    <a:ea typeface="+mn-ea"/>
                    <a:cs typeface="+mn-cs"/>
                  </a:defRPr>
                </a:pPr>
                <a:r>
                  <a:rPr sz="1400" dirty="0" err="1"/>
                  <a:t>Disponibilité</a:t>
                </a:r>
                <a:r>
                  <a:rPr sz="1400" dirty="0"/>
                  <a:t> de </a:t>
                </a:r>
                <a:r>
                  <a:rPr sz="1400" dirty="0" err="1"/>
                  <a:t>renforts</a:t>
                </a:r>
                <a:endParaRPr sz="1400" dirty="0"/>
              </a:p>
            </p:txBody>
          </p:sp>
        </p:grpSp>
        <p:sp>
          <p:nvSpPr>
            <p:cNvPr id="19" name="TextBox 157">
              <a:extLst>
                <a:ext uri="{FF2B5EF4-FFF2-40B4-BE49-F238E27FC236}">
                  <a16:creationId xmlns:a16="http://schemas.microsoft.com/office/drawing/2014/main" id="{53016DB0-400C-4F24-B512-3B7473856173}"/>
                </a:ext>
              </a:extLst>
            </p:cNvPr>
            <p:cNvSpPr txBox="1"/>
            <p:nvPr/>
          </p:nvSpPr>
          <p:spPr>
            <a:xfrm>
              <a:off x="6148358" y="2111851"/>
              <a:ext cx="3078522" cy="445221"/>
            </a:xfrm>
            <a:prstGeom prst="rect">
              <a:avLst/>
            </a:prstGeom>
            <a:noFill/>
          </p:spPr>
          <p:txBody>
            <a:bodyPr wrap="square" lIns="91440" tIns="45720" rIns="91440" bIns="45720" anchor="t">
              <a:spAutoFit/>
            </a:bodyPr>
            <a:lstStyle/>
            <a:p>
              <a:pPr defTabSz="609585" hangingPunct="1">
                <a:defRPr sz="1400">
                  <a:latin typeface="Source Sans Pro Regular"/>
                  <a:ea typeface="+mn-ea"/>
                  <a:cs typeface="+mn-cs"/>
                </a:defRPr>
              </a:pPr>
              <a:r>
                <a:rPr sz="1400" dirty="0"/>
                <a:t>La direction doit </a:t>
              </a:r>
              <a:r>
                <a:rPr sz="1400" dirty="0" err="1"/>
                <a:t>comprendre</a:t>
              </a:r>
              <a:r>
                <a:rPr sz="1400" dirty="0"/>
                <a:t> et </a:t>
              </a:r>
              <a:r>
                <a:rPr sz="1400" dirty="0" err="1"/>
                <a:t>soutenir</a:t>
              </a:r>
              <a:r>
                <a:rPr sz="1400" dirty="0"/>
                <a:t> </a:t>
              </a:r>
              <a:r>
                <a:rPr sz="1400" dirty="0" err="1"/>
                <a:t>l'établissement</a:t>
              </a:r>
              <a:r>
                <a:rPr sz="1400" dirty="0"/>
                <a:t> et la mise </a:t>
              </a:r>
              <a:r>
                <a:rPr sz="1400" dirty="0" err="1"/>
                <a:t>en</a:t>
              </a:r>
              <a:r>
                <a:rPr sz="1400" dirty="0"/>
                <a:t> </a:t>
              </a:r>
              <a:r>
                <a:rPr sz="1400" dirty="0" err="1"/>
                <a:t>œuvre</a:t>
              </a:r>
              <a:r>
                <a:rPr sz="1400" dirty="0"/>
                <a:t> du </a:t>
              </a:r>
              <a:r>
                <a:rPr sz="1400" dirty="0" err="1"/>
                <a:t>programme</a:t>
              </a:r>
              <a:r>
                <a:rPr sz="1400" dirty="0"/>
                <a:t> </a:t>
              </a:r>
              <a:r>
                <a:rPr sz="1400" dirty="0" err="1"/>
                <a:t>d'intervention</a:t>
              </a:r>
              <a:r>
                <a:rPr sz="1400" dirty="0"/>
                <a:t> </a:t>
              </a:r>
              <a:r>
                <a:rPr sz="1400" dirty="0" err="1"/>
                <a:t>rapide</a:t>
              </a:r>
              <a:endParaRPr sz="1400" dirty="0"/>
            </a:p>
          </p:txBody>
        </p:sp>
        <p:sp>
          <p:nvSpPr>
            <p:cNvPr id="20" name="TextBox 158">
              <a:extLst>
                <a:ext uri="{FF2B5EF4-FFF2-40B4-BE49-F238E27FC236}">
                  <a16:creationId xmlns:a16="http://schemas.microsoft.com/office/drawing/2014/main" id="{EF58394C-74EB-4926-90BE-D758ADC4DDBA}"/>
                </a:ext>
              </a:extLst>
            </p:cNvPr>
            <p:cNvSpPr txBox="1"/>
            <p:nvPr/>
          </p:nvSpPr>
          <p:spPr>
            <a:xfrm>
              <a:off x="6148358" y="1876428"/>
              <a:ext cx="2223320" cy="261895"/>
            </a:xfrm>
            <a:prstGeom prst="rect">
              <a:avLst/>
            </a:prstGeom>
            <a:noFill/>
          </p:spPr>
          <p:txBody>
            <a:bodyPr wrap="square" lIns="91440" tIns="45720" rIns="91440" bIns="45720" anchor="t">
              <a:spAutoFit/>
            </a:bodyPr>
            <a:lstStyle/>
            <a:p>
              <a:pPr defTabSz="609585" hangingPunct="1">
                <a:defRPr sz="1400" b="1">
                  <a:solidFill>
                    <a:srgbClr val="01BBC2"/>
                  </a:solidFill>
                  <a:latin typeface="Source Sans Pro Regular"/>
                  <a:ea typeface="+mn-ea"/>
                  <a:cs typeface="+mn-cs"/>
                </a:defRPr>
              </a:pPr>
              <a:r>
                <a:rPr sz="1400"/>
                <a:t>Un encadrement performant</a:t>
              </a:r>
            </a:p>
          </p:txBody>
        </p:sp>
        <p:sp>
          <p:nvSpPr>
            <p:cNvPr id="21" name="TextBox 159">
              <a:extLst>
                <a:ext uri="{FF2B5EF4-FFF2-40B4-BE49-F238E27FC236}">
                  <a16:creationId xmlns:a16="http://schemas.microsoft.com/office/drawing/2014/main" id="{6236A23E-C2B1-4F79-A14A-335FCA5F15A3}"/>
                </a:ext>
              </a:extLst>
            </p:cNvPr>
            <p:cNvSpPr txBox="1"/>
            <p:nvPr/>
          </p:nvSpPr>
          <p:spPr>
            <a:xfrm>
              <a:off x="6148358" y="3097021"/>
              <a:ext cx="2551449" cy="445221"/>
            </a:xfrm>
            <a:prstGeom prst="rect">
              <a:avLst/>
            </a:prstGeom>
            <a:noFill/>
          </p:spPr>
          <p:txBody>
            <a:bodyPr wrap="square" lIns="91440" tIns="45720" rIns="91440" bIns="45720" anchor="t">
              <a:spAutoFit/>
            </a:bodyPr>
            <a:lstStyle/>
            <a:p>
              <a:pPr defTabSz="609585" hangingPunct="1">
                <a:defRPr sz="1400">
                  <a:latin typeface="Source Sans Pro Regular"/>
                  <a:ea typeface="+mn-ea"/>
                  <a:cs typeface="+mn-cs"/>
                </a:defRPr>
              </a:pPr>
              <a:r>
                <a:rPr sz="1400"/>
                <a:t>Désigner et former du personnel à la gestion des EIR </a:t>
              </a:r>
            </a:p>
          </p:txBody>
        </p:sp>
        <p:sp>
          <p:nvSpPr>
            <p:cNvPr id="22" name="TextBox 160">
              <a:extLst>
                <a:ext uri="{FF2B5EF4-FFF2-40B4-BE49-F238E27FC236}">
                  <a16:creationId xmlns:a16="http://schemas.microsoft.com/office/drawing/2014/main" id="{748167BB-54E0-4478-AC37-DA08C55F84D5}"/>
                </a:ext>
              </a:extLst>
            </p:cNvPr>
            <p:cNvSpPr txBox="1"/>
            <p:nvPr/>
          </p:nvSpPr>
          <p:spPr>
            <a:xfrm>
              <a:off x="6148358" y="2861598"/>
              <a:ext cx="2636907" cy="261895"/>
            </a:xfrm>
            <a:prstGeom prst="rect">
              <a:avLst/>
            </a:prstGeom>
            <a:noFill/>
          </p:spPr>
          <p:txBody>
            <a:bodyPr wrap="square" lIns="91440" tIns="45720" rIns="91440" bIns="45720" anchor="t">
              <a:spAutoFit/>
            </a:bodyPr>
            <a:lstStyle/>
            <a:p>
              <a:pPr defTabSz="609585" hangingPunct="1">
                <a:defRPr sz="1400" b="1">
                  <a:solidFill>
                    <a:srgbClr val="FD6D67"/>
                  </a:solidFill>
                  <a:latin typeface="Source Sans Pro Regular"/>
                  <a:ea typeface="+mn-ea"/>
                  <a:cs typeface="+mn-cs"/>
                </a:defRPr>
              </a:pPr>
              <a:r>
                <a:rPr sz="1400" dirty="0" err="1"/>
                <a:t>Lʼexistence</a:t>
              </a:r>
              <a:r>
                <a:rPr sz="1400" dirty="0"/>
                <a:t> </a:t>
              </a:r>
              <a:r>
                <a:rPr sz="1400" dirty="0" err="1"/>
                <a:t>dʼune</a:t>
              </a:r>
              <a:r>
                <a:rPr sz="1400" dirty="0"/>
                <a:t> équipe de gestion des EIR</a:t>
              </a:r>
            </a:p>
          </p:txBody>
        </p:sp>
        <p:sp>
          <p:nvSpPr>
            <p:cNvPr id="23" name="TextBox 161">
              <a:extLst>
                <a:ext uri="{FF2B5EF4-FFF2-40B4-BE49-F238E27FC236}">
                  <a16:creationId xmlns:a16="http://schemas.microsoft.com/office/drawing/2014/main" id="{7DC80CBD-3A75-4B7A-9E07-278CF06687D0}"/>
                </a:ext>
              </a:extLst>
            </p:cNvPr>
            <p:cNvSpPr txBox="1"/>
            <p:nvPr/>
          </p:nvSpPr>
          <p:spPr>
            <a:xfrm>
              <a:off x="6148358" y="3983280"/>
              <a:ext cx="3157737" cy="995200"/>
            </a:xfrm>
            <a:prstGeom prst="rect">
              <a:avLst/>
            </a:prstGeom>
            <a:noFill/>
          </p:spPr>
          <p:txBody>
            <a:bodyPr wrap="square" lIns="91440" tIns="45720" rIns="91440" bIns="45720" anchor="t">
              <a:spAutoFit/>
            </a:bodyPr>
            <a:lstStyle/>
            <a:p>
              <a:pPr defTabSz="609585" hangingPunct="1">
                <a:defRPr sz="1400">
                  <a:latin typeface="Source Sans Pro Regular"/>
                  <a:ea typeface="+mn-ea"/>
                  <a:cs typeface="+mn-cs"/>
                </a:defRPr>
              </a:pPr>
              <a:r>
                <a:rPr sz="1400" dirty="0" err="1"/>
                <a:t>Définir</a:t>
              </a:r>
              <a:r>
                <a:rPr sz="1400" dirty="0"/>
                <a:t> et </a:t>
              </a:r>
              <a:r>
                <a:rPr sz="1400" dirty="0" err="1"/>
                <a:t>garantir</a:t>
              </a:r>
              <a:r>
                <a:rPr sz="1400" dirty="0"/>
                <a:t> les </a:t>
              </a:r>
              <a:r>
                <a:rPr sz="1400" dirty="0" err="1"/>
                <a:t>mécanismes</a:t>
              </a:r>
              <a:r>
                <a:rPr sz="1400" dirty="0"/>
                <a:t> de </a:t>
              </a:r>
              <a:r>
                <a:rPr sz="1400" dirty="0" err="1"/>
                <a:t>financement</a:t>
              </a:r>
              <a:r>
                <a:rPr sz="1400" dirty="0"/>
                <a:t> </a:t>
              </a:r>
              <a:r>
                <a:rPr sz="1400" dirty="0" err="1"/>
                <a:t>permettant</a:t>
              </a:r>
              <a:r>
                <a:rPr sz="1400" dirty="0"/>
                <a:t> </a:t>
              </a:r>
              <a:r>
                <a:rPr sz="1400" dirty="0" err="1"/>
                <a:t>l'établissement</a:t>
              </a:r>
              <a:r>
                <a:rPr sz="1400" dirty="0"/>
                <a:t> et la mise </a:t>
              </a:r>
              <a:r>
                <a:rPr sz="1400" dirty="0" err="1"/>
                <a:t>en</a:t>
              </a:r>
              <a:r>
                <a:rPr sz="1400" dirty="0"/>
                <a:t> </a:t>
              </a:r>
              <a:r>
                <a:rPr sz="1400" dirty="0" err="1"/>
                <a:t>œuvre</a:t>
              </a:r>
              <a:r>
                <a:rPr sz="1400" dirty="0"/>
                <a:t> du </a:t>
              </a:r>
              <a:r>
                <a:rPr sz="1400" dirty="0" err="1"/>
                <a:t>programme</a:t>
              </a:r>
              <a:r>
                <a:rPr sz="1400" dirty="0"/>
                <a:t> </a:t>
              </a:r>
              <a:r>
                <a:rPr sz="1400" dirty="0" err="1"/>
                <a:t>d'intervention</a:t>
              </a:r>
              <a:r>
                <a:rPr sz="1400" dirty="0"/>
                <a:t> </a:t>
              </a:r>
              <a:r>
                <a:rPr sz="1400" dirty="0" err="1"/>
                <a:t>rapide</a:t>
              </a:r>
              <a:r>
                <a:rPr sz="1400" dirty="0"/>
                <a:t> (</a:t>
              </a:r>
              <a:r>
                <a:rPr sz="1400" dirty="0" err="1"/>
                <a:t>en</a:t>
              </a:r>
              <a:r>
                <a:rPr sz="1400" dirty="0"/>
                <a:t> tenant </a:t>
              </a:r>
              <a:r>
                <a:rPr sz="1400" dirty="0" err="1"/>
                <a:t>compte</a:t>
              </a:r>
              <a:r>
                <a:rPr sz="1400" dirty="0"/>
                <a:t> des </a:t>
              </a:r>
              <a:r>
                <a:rPr sz="1400" dirty="0" err="1"/>
                <a:t>équipements</a:t>
              </a:r>
              <a:r>
                <a:rPr sz="1400" dirty="0"/>
                <a:t> </a:t>
              </a:r>
              <a:r>
                <a:rPr sz="1400" dirty="0" err="1"/>
                <a:t>nécessaires</a:t>
              </a:r>
              <a:r>
                <a:rPr sz="1400" dirty="0"/>
                <a:t> à la gestion et au </a:t>
              </a:r>
              <a:r>
                <a:rPr sz="1400" dirty="0" err="1"/>
                <a:t>déploiement</a:t>
              </a:r>
              <a:r>
                <a:rPr sz="1400" dirty="0"/>
                <a:t>)</a:t>
              </a:r>
            </a:p>
          </p:txBody>
        </p:sp>
        <p:sp>
          <p:nvSpPr>
            <p:cNvPr id="24" name="TextBox 162">
              <a:extLst>
                <a:ext uri="{FF2B5EF4-FFF2-40B4-BE49-F238E27FC236}">
                  <a16:creationId xmlns:a16="http://schemas.microsoft.com/office/drawing/2014/main" id="{EADACF7E-7FBB-4CE6-BAA6-F03E35CA819B}"/>
                </a:ext>
              </a:extLst>
            </p:cNvPr>
            <p:cNvSpPr txBox="1"/>
            <p:nvPr/>
          </p:nvSpPr>
          <p:spPr>
            <a:xfrm>
              <a:off x="6148358" y="3725877"/>
              <a:ext cx="2223320" cy="261895"/>
            </a:xfrm>
            <a:prstGeom prst="rect">
              <a:avLst/>
            </a:prstGeom>
            <a:noFill/>
          </p:spPr>
          <p:txBody>
            <a:bodyPr wrap="square" lIns="91440" tIns="45720" rIns="91440" bIns="45720" anchor="t">
              <a:spAutoFit/>
            </a:bodyPr>
            <a:lstStyle/>
            <a:p>
              <a:pPr defTabSz="609585" hangingPunct="1">
                <a:defRPr sz="1400" b="1">
                  <a:solidFill>
                    <a:srgbClr val="A2CD37"/>
                  </a:solidFill>
                  <a:latin typeface="Source Sans Pro Regular"/>
                  <a:ea typeface="+mn-ea"/>
                  <a:cs typeface="+mn-cs"/>
                </a:defRPr>
              </a:pPr>
              <a:r>
                <a:rPr sz="1400" dirty="0"/>
                <a:t>La </a:t>
              </a:r>
              <a:r>
                <a:rPr sz="1400" dirty="0" err="1"/>
                <a:t>disponibilité</a:t>
              </a:r>
              <a:r>
                <a:rPr sz="1400" dirty="0"/>
                <a:t> de </a:t>
              </a:r>
              <a:r>
                <a:rPr sz="1400" dirty="0" err="1"/>
                <a:t>financements</a:t>
              </a:r>
              <a:endParaRPr sz="1400" dirty="0"/>
            </a:p>
          </p:txBody>
        </p:sp>
        <p:sp>
          <p:nvSpPr>
            <p:cNvPr id="25" name="TextBox 163">
              <a:extLst>
                <a:ext uri="{FF2B5EF4-FFF2-40B4-BE49-F238E27FC236}">
                  <a16:creationId xmlns:a16="http://schemas.microsoft.com/office/drawing/2014/main" id="{4D6773AE-6168-4DD1-AB87-ABE728A1C3FF}"/>
                </a:ext>
              </a:extLst>
            </p:cNvPr>
            <p:cNvSpPr txBox="1"/>
            <p:nvPr/>
          </p:nvSpPr>
          <p:spPr>
            <a:xfrm>
              <a:off x="6138772" y="5093930"/>
              <a:ext cx="2991538" cy="628547"/>
            </a:xfrm>
            <a:prstGeom prst="rect">
              <a:avLst/>
            </a:prstGeom>
            <a:noFill/>
          </p:spPr>
          <p:txBody>
            <a:bodyPr wrap="square" lIns="91440" tIns="45720" rIns="91440" bIns="45720" anchor="t">
              <a:spAutoFit/>
            </a:bodyPr>
            <a:lstStyle/>
            <a:p>
              <a:pPr defTabSz="609585" hangingPunct="1">
                <a:defRPr sz="1400">
                  <a:latin typeface="Source Sans Pro Regular"/>
                  <a:ea typeface="+mn-ea"/>
                  <a:cs typeface="+mn-cs"/>
                </a:defRPr>
              </a:pPr>
              <a:r>
                <a:rPr sz="1400" dirty="0" err="1"/>
                <a:t>Élaborer</a:t>
              </a:r>
              <a:r>
                <a:rPr sz="1400" dirty="0"/>
                <a:t> des </a:t>
              </a:r>
              <a:r>
                <a:rPr sz="1400" dirty="0" err="1"/>
                <a:t>procédures</a:t>
              </a:r>
              <a:r>
                <a:rPr sz="1400" dirty="0"/>
                <a:t> </a:t>
              </a:r>
              <a:r>
                <a:rPr sz="1400" dirty="0" err="1"/>
                <a:t>opérationnelles</a:t>
              </a:r>
              <a:r>
                <a:rPr sz="1400" dirty="0"/>
                <a:t> standards (POS) pour les phases de </a:t>
              </a:r>
              <a:r>
                <a:rPr sz="1400" dirty="0" err="1"/>
                <a:t>préparation</a:t>
              </a:r>
              <a:r>
                <a:rPr sz="1400" dirty="0"/>
                <a:t> et </a:t>
              </a:r>
              <a:r>
                <a:rPr sz="1400" dirty="0" err="1"/>
                <a:t>dʼintervention</a:t>
              </a:r>
              <a:r>
                <a:rPr sz="1400" dirty="0"/>
                <a:t> du </a:t>
              </a:r>
              <a:r>
                <a:rPr sz="1400" dirty="0" err="1"/>
                <a:t>programme</a:t>
              </a:r>
              <a:r>
                <a:rPr sz="1400" dirty="0"/>
                <a:t> </a:t>
              </a:r>
              <a:r>
                <a:rPr sz="1400" dirty="0" err="1"/>
                <a:t>d'intervention</a:t>
              </a:r>
              <a:r>
                <a:rPr sz="1400" dirty="0"/>
                <a:t> </a:t>
              </a:r>
              <a:r>
                <a:rPr sz="1400" dirty="0" err="1"/>
                <a:t>rapide</a:t>
              </a:r>
              <a:r>
                <a:rPr sz="1400" dirty="0"/>
                <a:t>.</a:t>
              </a:r>
            </a:p>
          </p:txBody>
        </p:sp>
        <p:sp>
          <p:nvSpPr>
            <p:cNvPr id="26" name="TextBox 164">
              <a:extLst>
                <a:ext uri="{FF2B5EF4-FFF2-40B4-BE49-F238E27FC236}">
                  <a16:creationId xmlns:a16="http://schemas.microsoft.com/office/drawing/2014/main" id="{73AF801B-04A7-4A8F-B072-82336B991DA1}"/>
                </a:ext>
              </a:extLst>
            </p:cNvPr>
            <p:cNvSpPr txBox="1"/>
            <p:nvPr/>
          </p:nvSpPr>
          <p:spPr>
            <a:xfrm>
              <a:off x="6138773" y="4824739"/>
              <a:ext cx="2223320" cy="261895"/>
            </a:xfrm>
            <a:prstGeom prst="rect">
              <a:avLst/>
            </a:prstGeom>
            <a:noFill/>
          </p:spPr>
          <p:txBody>
            <a:bodyPr wrap="square" lIns="91440" tIns="45720" rIns="91440" bIns="45720" anchor="t">
              <a:spAutoFit/>
            </a:bodyPr>
            <a:lstStyle/>
            <a:p>
              <a:pPr defTabSz="609585" hangingPunct="1">
                <a:defRPr sz="1400" b="1">
                  <a:solidFill>
                    <a:srgbClr val="EAA31B"/>
                  </a:solidFill>
                  <a:latin typeface="Source Sans Pro Regular"/>
                  <a:ea typeface="+mn-ea"/>
                  <a:cs typeface="+mn-cs"/>
                </a:defRPr>
              </a:pPr>
              <a:r>
                <a:rPr sz="1400" dirty="0" err="1"/>
                <a:t>Lʼélaboration</a:t>
              </a:r>
              <a:r>
                <a:rPr sz="1400" dirty="0"/>
                <a:t> de POS</a:t>
              </a:r>
            </a:p>
          </p:txBody>
        </p:sp>
      </p:grpSp>
      <p:pic>
        <p:nvPicPr>
          <p:cNvPr id="58" name="Picture 218">
            <a:extLst>
              <a:ext uri="{FF2B5EF4-FFF2-40B4-BE49-F238E27FC236}">
                <a16:creationId xmlns:a16="http://schemas.microsoft.com/office/drawing/2014/main" id="{F9A54E46-0D2A-4C81-AA87-059877297A12}"/>
              </a:ext>
            </a:extLst>
          </p:cNvPr>
          <p:cNvPicPr>
            <a:picLocks noChangeAspect="1"/>
          </p:cNvPicPr>
          <p:nvPr/>
        </p:nvPicPr>
        <p:blipFill rotWithShape="1">
          <a:blip r:embed="rId3"/>
          <a:srcRect r="51311"/>
          <a:stretch/>
        </p:blipFill>
        <p:spPr>
          <a:xfrm>
            <a:off x="705284" y="1277086"/>
            <a:ext cx="4824615" cy="5122867"/>
          </a:xfrm>
          <a:prstGeom prst="rect">
            <a:avLst/>
          </a:prstGeom>
        </p:spPr>
      </p:pic>
      <p:sp>
        <p:nvSpPr>
          <p:cNvPr id="5" name="Espace réservé du texte 2">
            <a:extLst>
              <a:ext uri="{FF2B5EF4-FFF2-40B4-BE49-F238E27FC236}">
                <a16:creationId xmlns:a16="http://schemas.microsoft.com/office/drawing/2014/main" id="{79583AC9-1826-85AD-4EA9-1505E7C45EC6}"/>
              </a:ext>
            </a:extLst>
          </p:cNvPr>
          <p:cNvSpPr txBox="1">
            <a:spLocks/>
          </p:cNvSpPr>
          <p:nvPr/>
        </p:nvSpPr>
        <p:spPr>
          <a:xfrm>
            <a:off x="167347" y="144741"/>
            <a:ext cx="10484528" cy="61785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normAutofit fontScale="77500" lnSpcReduction="20000"/>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hangingPunct="1">
              <a:defRPr sz="3200" b="1">
                <a:solidFill>
                  <a:srgbClr val="FFFFFF"/>
                </a:solidFill>
                <a:latin typeface="Source Sans Pro Bold"/>
                <a:ea typeface="Source Sans Pro Bold"/>
              </a:defRPr>
            </a:pPr>
            <a:r>
              <a:rPr dirty="0"/>
              <a:t>9.2. Introduction à la planification d'un </a:t>
            </a:r>
            <a:r>
              <a:rPr dirty="0" err="1"/>
              <a:t>programme</a:t>
            </a:r>
            <a:r>
              <a:rPr dirty="0"/>
              <a:t> </a:t>
            </a:r>
            <a:r>
              <a:rPr dirty="0" err="1"/>
              <a:t>d'intervention</a:t>
            </a:r>
            <a:r>
              <a:rPr dirty="0"/>
              <a:t> </a:t>
            </a:r>
            <a:r>
              <a:rPr dirty="0" err="1"/>
              <a:t>rapide</a:t>
            </a:r>
            <a:endParaRPr sz="3200" b="1" dirty="0">
              <a:solidFill>
                <a:srgbClr val="FFFFFF"/>
              </a:solidFill>
              <a:latin typeface="Source Sans Pro Bold"/>
              <a:ea typeface="Source Sans Pro Bold"/>
            </a:endParaRPr>
          </a:p>
        </p:txBody>
      </p:sp>
      <p:sp>
        <p:nvSpPr>
          <p:cNvPr id="2" name="Espace réservé du numéro de diapositive 1"/>
          <p:cNvSpPr>
            <a:spLocks noGrp="1"/>
          </p:cNvSpPr>
          <p:nvPr>
            <p:ph type="sldNum" sz="quarter" idx="2"/>
          </p:nvPr>
        </p:nvSpPr>
        <p:spPr/>
        <p:txBody>
          <a:bodyPr/>
          <a:lstStyle/>
          <a:p>
            <a:fld id="{86CB4B4D-7CA3-9044-876B-883B54F8677D}" type="slidenum">
              <a:rPr lang="fr-FR" smtClean="0"/>
              <a:t>34</a:t>
            </a:fld>
            <a:endParaRPr lang="fr-FR"/>
          </a:p>
        </p:txBody>
      </p:sp>
    </p:spTree>
    <p:extLst>
      <p:ext uri="{BB962C8B-B14F-4D97-AF65-F5344CB8AC3E}">
        <p14:creationId xmlns:p14="http://schemas.microsoft.com/office/powerpoint/2010/main" val="1017777587"/>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a:extLst>
              <a:ext uri="{FF2B5EF4-FFF2-40B4-BE49-F238E27FC236}">
                <a16:creationId xmlns:a16="http://schemas.microsoft.com/office/drawing/2014/main" id="{052B9F50-B7BC-574D-66FA-13B2B99C708E}"/>
              </a:ext>
            </a:extLst>
          </p:cNvPr>
          <p:cNvSpPr>
            <a:spLocks noGrp="1"/>
          </p:cNvSpPr>
          <p:nvPr>
            <p:ph type="body" idx="1"/>
          </p:nvPr>
        </p:nvSpPr>
        <p:spPr>
          <a:xfrm>
            <a:off x="874049" y="1789442"/>
            <a:ext cx="10440140" cy="2975088"/>
          </a:xfrm>
        </p:spPr>
        <p:txBody>
          <a:bodyPr lIns="45719" tIns="45720" rIns="45719" bIns="45720" anchor="t">
            <a:normAutofit/>
          </a:bodyPr>
          <a:lstStyle/>
          <a:p>
            <a:pPr marL="34925" lvl="2" indent="0" defTabSz="914400" hangingPunct="0">
              <a:lnSpc>
                <a:spcPct val="100000"/>
              </a:lnSpc>
              <a:spcBef>
                <a:spcPts val="500"/>
              </a:spcBef>
              <a:buClr>
                <a:schemeClr val="accent3"/>
              </a:buClr>
              <a:buNone/>
              <a:defRPr sz="2400">
                <a:solidFill>
                  <a:srgbClr val="10253F"/>
                </a:solidFill>
                <a:latin typeface="Source Sans Pro Regular"/>
                <a:ea typeface="Source Sans Pro Regular"/>
                <a:cs typeface="Arial"/>
                <a:sym typeface="Calibri"/>
              </a:defRPr>
            </a:pPr>
            <a:r>
              <a:t>La planification d'un programme d'intervention rapide est essentielle pour assurer l'efficacité de la gestion des EIR. Elle doit :</a:t>
            </a:r>
          </a:p>
          <a:p>
            <a:pPr marL="342900" lvl="2" indent="-307975" defTabSz="914400" hangingPunct="0">
              <a:lnSpc>
                <a:spcPct val="100000"/>
              </a:lnSpc>
              <a:spcBef>
                <a:spcPts val="500"/>
              </a:spcBef>
              <a:buClr>
                <a:schemeClr val="accent3"/>
              </a:buClr>
              <a:buFont typeface="Arial"/>
              <a:buChar char="•"/>
              <a:defRPr sz="2400">
                <a:solidFill>
                  <a:srgbClr val="10253F"/>
                </a:solidFill>
                <a:latin typeface="Source Sans Pro Regular"/>
                <a:ea typeface="Source Sans Pro Regular"/>
                <a:cs typeface="Arial"/>
                <a:sym typeface="Calibri"/>
              </a:defRPr>
            </a:pPr>
            <a:r>
              <a:t>Reposer sur l'évaluation des besoins et les priorités (cartographie des risques)</a:t>
            </a:r>
            <a:endParaRPr>
              <a:cs typeface="Arial"/>
            </a:endParaRPr>
          </a:p>
          <a:p>
            <a:pPr marL="342900" lvl="2" indent="-307975" defTabSz="914400">
              <a:lnSpc>
                <a:spcPct val="100000"/>
              </a:lnSpc>
              <a:spcBef>
                <a:spcPts val="500"/>
              </a:spcBef>
              <a:buClr>
                <a:schemeClr val="accent3"/>
              </a:buClr>
              <a:buFont typeface="Arial"/>
              <a:buChar char="•"/>
              <a:defRPr sz="2400">
                <a:solidFill>
                  <a:srgbClr val="10253F"/>
                </a:solidFill>
                <a:latin typeface="Source Sans Pro Regular"/>
                <a:ea typeface="Source Sans Pro Regular"/>
                <a:cs typeface="Arial"/>
                <a:sym typeface="Source Sans Pro Regular"/>
              </a:defRPr>
            </a:pPr>
            <a:r>
              <a:t>S'appuyer sur les principales parties prenantes</a:t>
            </a:r>
          </a:p>
          <a:p>
            <a:pPr marL="342900" lvl="2" indent="-307975" defTabSz="914400">
              <a:lnSpc>
                <a:spcPct val="100000"/>
              </a:lnSpc>
              <a:spcBef>
                <a:spcPts val="500"/>
              </a:spcBef>
              <a:buClr>
                <a:schemeClr val="accent3"/>
              </a:buClr>
              <a:buFont typeface="Arial"/>
              <a:buChar char="•"/>
              <a:defRPr sz="2400">
                <a:solidFill>
                  <a:srgbClr val="10253F"/>
                </a:solidFill>
                <a:latin typeface="Source Sans Pro Regular"/>
                <a:ea typeface="Source Sans Pro Regular"/>
                <a:cs typeface="Arial"/>
                <a:sym typeface="Source Sans Pro Regular"/>
              </a:defRPr>
            </a:pPr>
            <a:r>
              <a:t>Prendre en compte les financements disponibles </a:t>
            </a:r>
          </a:p>
          <a:p>
            <a:pPr marL="342900" lvl="2" indent="-307975" defTabSz="914400">
              <a:lnSpc>
                <a:spcPct val="100000"/>
              </a:lnSpc>
              <a:spcBef>
                <a:spcPts val="500"/>
              </a:spcBef>
              <a:buClr>
                <a:schemeClr val="accent3"/>
              </a:buClr>
              <a:buFont typeface="Arial"/>
              <a:buChar char="•"/>
              <a:defRPr sz="2400">
                <a:solidFill>
                  <a:srgbClr val="10253F"/>
                </a:solidFill>
                <a:latin typeface="Source Sans Pro Regular"/>
                <a:ea typeface="Source Sans Pro Regular"/>
                <a:cs typeface="Arial"/>
                <a:sym typeface="Source Sans Pro Regular"/>
              </a:defRPr>
            </a:pPr>
            <a:r>
              <a:t>Faire l'objet d'évaluations et d'examens réguliers</a:t>
            </a:r>
          </a:p>
          <a:p>
            <a:pPr marL="34925" lvl="2" indent="0" defTabSz="914400">
              <a:lnSpc>
                <a:spcPct val="100000"/>
              </a:lnSpc>
              <a:spcBef>
                <a:spcPts val="500"/>
              </a:spcBef>
              <a:buClr>
                <a:schemeClr val="accent3"/>
              </a:buClr>
              <a:buNone/>
              <a:defRPr sz="2400">
                <a:solidFill>
                  <a:srgbClr val="10253F"/>
                </a:solidFill>
                <a:latin typeface="Source Sans Pro Regular"/>
                <a:ea typeface="Source Sans Pro Regular"/>
                <a:cs typeface="Source Sans Pro Regular"/>
                <a:sym typeface="Source Sans Pro Regular"/>
              </a:defRPr>
            </a:pPr>
            <a:endParaRPr>
              <a:cs typeface="Arial"/>
            </a:endParaRPr>
          </a:p>
          <a:p>
            <a:pPr marL="342900" lvl="2" indent="-307975" defTabSz="914400">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a:cs typeface="Arial"/>
            </a:endParaRPr>
          </a:p>
        </p:txBody>
      </p:sp>
      <p:sp>
        <p:nvSpPr>
          <p:cNvPr id="3" name="Espace réservé du texte 2">
            <a:extLst>
              <a:ext uri="{FF2B5EF4-FFF2-40B4-BE49-F238E27FC236}">
                <a16:creationId xmlns:a16="http://schemas.microsoft.com/office/drawing/2014/main" id="{992F1397-2632-FE8A-8CB9-2812FBAD991B}"/>
              </a:ext>
            </a:extLst>
          </p:cNvPr>
          <p:cNvSpPr>
            <a:spLocks noGrp="1"/>
          </p:cNvSpPr>
          <p:nvPr>
            <p:ph type="body" sz="quarter" idx="21"/>
          </p:nvPr>
        </p:nvSpPr>
        <p:spPr>
          <a:xfrm>
            <a:off x="161141" y="796978"/>
            <a:ext cx="10568364" cy="544810"/>
          </a:xfrm>
        </p:spPr>
        <p:txBody>
          <a:bodyPr lIns="45719" tIns="45720" rIns="45719" bIns="45720" anchor="t">
            <a:normAutofit/>
          </a:bodyPr>
          <a:lstStyle/>
          <a:p>
            <a:pPr>
              <a:lnSpc>
                <a:spcPct val="100000"/>
              </a:lnSpc>
              <a:spcBef>
                <a:spcPts val="500"/>
              </a:spcBef>
              <a:defRPr sz="2800" b="1">
                <a:solidFill>
                  <a:srgbClr val="951D19"/>
                </a:solidFill>
              </a:defRPr>
            </a:pPr>
            <a:r>
              <a:t>Planification d'un programme d'intervention rapide</a:t>
            </a:r>
            <a:endParaRPr sz="2800" b="1">
              <a:solidFill>
                <a:srgbClr val="951D19"/>
              </a:solidFill>
            </a:endParaRPr>
          </a:p>
          <a:p>
            <a:endParaRPr sz="2800" b="1">
              <a:solidFill>
                <a:srgbClr val="951D19"/>
              </a:solidFill>
            </a:endParaRPr>
          </a:p>
        </p:txBody>
      </p:sp>
      <p:sp>
        <p:nvSpPr>
          <p:cNvPr id="5" name="Espace réservé du texte 2">
            <a:extLst>
              <a:ext uri="{FF2B5EF4-FFF2-40B4-BE49-F238E27FC236}">
                <a16:creationId xmlns:a16="http://schemas.microsoft.com/office/drawing/2014/main" id="{77B59432-FF40-5C2A-D19D-79404F62E5F7}"/>
              </a:ext>
            </a:extLst>
          </p:cNvPr>
          <p:cNvSpPr txBox="1">
            <a:spLocks/>
          </p:cNvSpPr>
          <p:nvPr/>
        </p:nvSpPr>
        <p:spPr>
          <a:xfrm>
            <a:off x="161141" y="99395"/>
            <a:ext cx="10484528" cy="61785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normAutofit fontScale="77500" lnSpcReduction="20000"/>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hangingPunct="1">
              <a:defRPr sz="3200" b="1">
                <a:solidFill>
                  <a:srgbClr val="FFFFFF"/>
                </a:solidFill>
                <a:latin typeface="Source Sans Pro Bold"/>
                <a:ea typeface="Source Sans Pro Bold"/>
              </a:defRPr>
            </a:pPr>
            <a:r>
              <a:rPr dirty="0"/>
              <a:t>9.2. Introduction à la planification d'un </a:t>
            </a:r>
            <a:r>
              <a:rPr dirty="0" err="1"/>
              <a:t>programme</a:t>
            </a:r>
            <a:r>
              <a:rPr dirty="0"/>
              <a:t> </a:t>
            </a:r>
            <a:r>
              <a:rPr dirty="0" err="1"/>
              <a:t>d'intervention</a:t>
            </a:r>
            <a:r>
              <a:rPr dirty="0"/>
              <a:t> </a:t>
            </a:r>
            <a:r>
              <a:rPr dirty="0" err="1"/>
              <a:t>rapide</a:t>
            </a:r>
            <a:endParaRPr sz="3200" b="1" dirty="0">
              <a:solidFill>
                <a:srgbClr val="FFFFFF"/>
              </a:solidFill>
              <a:latin typeface="Source Sans Pro Bold"/>
              <a:ea typeface="Source Sans Pro Bold"/>
            </a:endParaRPr>
          </a:p>
        </p:txBody>
      </p:sp>
      <p:sp>
        <p:nvSpPr>
          <p:cNvPr id="4" name="ZoneTexte 3">
            <a:extLst>
              <a:ext uri="{FF2B5EF4-FFF2-40B4-BE49-F238E27FC236}">
                <a16:creationId xmlns:a16="http://schemas.microsoft.com/office/drawing/2014/main" id="{1DF06F90-CACF-2AEA-CBAA-15102E5E274A}"/>
              </a:ext>
            </a:extLst>
          </p:cNvPr>
          <p:cNvSpPr txBox="1"/>
          <p:nvPr/>
        </p:nvSpPr>
        <p:spPr>
          <a:xfrm>
            <a:off x="12625" y="6125817"/>
            <a:ext cx="12179375" cy="772004"/>
          </a:xfrm>
          <a:prstGeom prst="rect">
            <a:avLst/>
          </a:prstGeom>
          <a:solidFill>
            <a:srgbClr val="951D19"/>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marL="34925" lvl="2" indent="0" algn="ctr">
              <a:spcBef>
                <a:spcPts val="500"/>
              </a:spcBef>
              <a:buClr>
                <a:schemeClr val="accent3"/>
              </a:buClr>
              <a:buSzPct val="100000"/>
              <a:defRPr sz="2000" b="1">
                <a:solidFill>
                  <a:srgbClr val="FFFFFF"/>
                </a:solidFill>
                <a:latin typeface="Source Sans Pro Regular"/>
                <a:ea typeface="Source Sans Pro Regular"/>
                <a:cs typeface="Arial"/>
                <a:sym typeface="Source Sans Pro Regular"/>
              </a:defRPr>
            </a:pPr>
            <a:r>
              <a:rPr dirty="0"/>
              <a:t>Il </a:t>
            </a:r>
            <a:r>
              <a:rPr dirty="0" err="1"/>
              <a:t>est</a:t>
            </a:r>
            <a:r>
              <a:rPr dirty="0"/>
              <a:t> </a:t>
            </a:r>
            <a:r>
              <a:rPr dirty="0" err="1"/>
              <a:t>fortement</a:t>
            </a:r>
            <a:r>
              <a:rPr dirty="0"/>
              <a:t> </a:t>
            </a:r>
            <a:r>
              <a:rPr dirty="0" err="1"/>
              <a:t>recommandé</a:t>
            </a:r>
            <a:r>
              <a:rPr dirty="0"/>
              <a:t> </a:t>
            </a:r>
            <a:r>
              <a:rPr dirty="0" err="1"/>
              <a:t>d'obtenir</a:t>
            </a:r>
            <a:r>
              <a:rPr dirty="0"/>
              <a:t> </a:t>
            </a:r>
            <a:r>
              <a:rPr dirty="0" err="1"/>
              <a:t>l'approbation</a:t>
            </a:r>
            <a:r>
              <a:rPr dirty="0"/>
              <a:t> des </a:t>
            </a:r>
            <a:r>
              <a:rPr dirty="0" err="1"/>
              <a:t>décideurs</a:t>
            </a:r>
            <a:r>
              <a:rPr dirty="0"/>
              <a:t> </a:t>
            </a:r>
            <a:r>
              <a:rPr dirty="0" err="1"/>
              <a:t>afin</a:t>
            </a:r>
            <a:r>
              <a:rPr dirty="0"/>
              <a:t> de </a:t>
            </a:r>
            <a:r>
              <a:rPr dirty="0" err="1"/>
              <a:t>garantir</a:t>
            </a:r>
            <a:r>
              <a:rPr dirty="0"/>
              <a:t> les fonds </a:t>
            </a:r>
            <a:r>
              <a:rPr dirty="0" err="1"/>
              <a:t>nécessaires</a:t>
            </a:r>
            <a:r>
              <a:rPr dirty="0"/>
              <a:t> à la mise </a:t>
            </a:r>
            <a:r>
              <a:rPr dirty="0" err="1"/>
              <a:t>en</a:t>
            </a:r>
            <a:r>
              <a:rPr dirty="0"/>
              <a:t> </a:t>
            </a:r>
            <a:r>
              <a:rPr dirty="0" err="1"/>
              <a:t>œuvre</a:t>
            </a:r>
            <a:r>
              <a:rPr dirty="0"/>
              <a:t> du plan du </a:t>
            </a:r>
            <a:r>
              <a:rPr dirty="0" err="1"/>
              <a:t>programme</a:t>
            </a:r>
            <a:r>
              <a:rPr dirty="0"/>
              <a:t> </a:t>
            </a:r>
            <a:r>
              <a:rPr dirty="0" err="1"/>
              <a:t>d'intervention</a:t>
            </a:r>
            <a:r>
              <a:rPr dirty="0"/>
              <a:t> </a:t>
            </a:r>
            <a:r>
              <a:rPr dirty="0" err="1"/>
              <a:t>rapide</a:t>
            </a:r>
            <a:endParaRPr sz="2000" b="1" dirty="0">
              <a:solidFill>
                <a:srgbClr val="FFFFFF"/>
              </a:solidFill>
            </a:endParaRPr>
          </a:p>
        </p:txBody>
      </p:sp>
      <p:sp>
        <p:nvSpPr>
          <p:cNvPr id="6" name="Espace réservé du numéro de diapositive 5"/>
          <p:cNvSpPr>
            <a:spLocks noGrp="1"/>
          </p:cNvSpPr>
          <p:nvPr>
            <p:ph type="sldNum" sz="quarter" idx="2"/>
          </p:nvPr>
        </p:nvSpPr>
        <p:spPr/>
        <p:txBody>
          <a:bodyPr/>
          <a:lstStyle/>
          <a:p>
            <a:fld id="{86CB4B4D-7CA3-9044-876B-883B54F8677D}" type="slidenum">
              <a:rPr lang="fr-FR" smtClean="0"/>
              <a:t>35</a:t>
            </a:fld>
            <a:endParaRPr lang="fr-FR"/>
          </a:p>
        </p:txBody>
      </p:sp>
    </p:spTree>
    <p:extLst>
      <p:ext uri="{BB962C8B-B14F-4D97-AF65-F5344CB8AC3E}">
        <p14:creationId xmlns:p14="http://schemas.microsoft.com/office/powerpoint/2010/main" val="147223694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795820" y="1715088"/>
            <a:ext cx="10828144" cy="3452658"/>
          </a:xfrm>
        </p:spPr>
        <p:txBody>
          <a:bodyPr lIns="45719" tIns="45720" rIns="45719" bIns="45720" anchor="t">
            <a:normAutofit/>
          </a:bodyPr>
          <a:lstStyle/>
          <a:p>
            <a:pPr marL="457200" indent="-457200">
              <a:buClr>
                <a:schemeClr val="accent3"/>
              </a:buClr>
              <a:buFont typeface="Arial" panose="020B0604020202020204" pitchFamily="34" charset="0"/>
              <a:buChar char="•"/>
              <a:defRPr>
                <a:solidFill>
                  <a:schemeClr val="tx1"/>
                </a:solidFill>
                <a:latin typeface="Source Sans Pro"/>
                <a:ea typeface="Open Sans"/>
                <a:cs typeface="Open Sans"/>
              </a:defRPr>
            </a:pPr>
            <a:r>
              <a:rPr dirty="0"/>
              <a:t>Donner plus </a:t>
            </a:r>
            <a:r>
              <a:rPr dirty="0" err="1"/>
              <a:t>d’importance</a:t>
            </a:r>
            <a:r>
              <a:rPr dirty="0"/>
              <a:t> à </a:t>
            </a:r>
            <a:r>
              <a:rPr dirty="0" err="1"/>
              <a:t>l’engagement</a:t>
            </a:r>
            <a:r>
              <a:rPr dirty="0"/>
              <a:t>, à la collaboration et à </a:t>
            </a:r>
            <a:r>
              <a:rPr dirty="0" err="1"/>
              <a:t>l’exactitude</a:t>
            </a:r>
            <a:r>
              <a:rPr dirty="0"/>
              <a:t> des </a:t>
            </a:r>
            <a:r>
              <a:rPr dirty="0" err="1"/>
              <a:t>informations</a:t>
            </a:r>
            <a:r>
              <a:rPr dirty="0"/>
              <a:t> </a:t>
            </a:r>
            <a:r>
              <a:rPr dirty="0" err="1"/>
              <a:t>qu’à</a:t>
            </a:r>
            <a:r>
              <a:rPr dirty="0"/>
              <a:t> la </a:t>
            </a:r>
            <a:r>
              <a:rPr dirty="0" err="1"/>
              <a:t>rapidité</a:t>
            </a:r>
            <a:endParaRPr dirty="0"/>
          </a:p>
          <a:p>
            <a:pPr marL="457200" indent="-457200">
              <a:buClr>
                <a:schemeClr val="accent3"/>
              </a:buClr>
              <a:buFont typeface="Arial" panose="020B0604020202020204" pitchFamily="34" charset="0"/>
              <a:buChar char="•"/>
              <a:defRPr>
                <a:solidFill>
                  <a:schemeClr val="tx1"/>
                </a:solidFill>
                <a:latin typeface="Source Sans Pro"/>
                <a:ea typeface="Open Sans"/>
                <a:cs typeface="Open Sans"/>
              </a:defRPr>
            </a:pPr>
            <a:r>
              <a:rPr dirty="0" err="1"/>
              <a:t>Tendre</a:t>
            </a:r>
            <a:r>
              <a:rPr dirty="0"/>
              <a:t> </a:t>
            </a:r>
            <a:r>
              <a:rPr dirty="0" err="1"/>
              <a:t>vers</a:t>
            </a:r>
            <a:r>
              <a:rPr dirty="0"/>
              <a:t> </a:t>
            </a:r>
            <a:r>
              <a:rPr dirty="0" err="1"/>
              <a:t>une</a:t>
            </a:r>
            <a:r>
              <a:rPr dirty="0"/>
              <a:t> planification </a:t>
            </a:r>
            <a:r>
              <a:rPr dirty="0" err="1"/>
              <a:t>interorganisationnelle</a:t>
            </a:r>
            <a:endParaRPr dirty="0"/>
          </a:p>
          <a:p>
            <a:pPr marL="457200" indent="-457200">
              <a:buClr>
                <a:schemeClr val="accent3"/>
              </a:buClr>
              <a:buFont typeface="Arial" panose="020B0604020202020204" pitchFamily="34" charset="0"/>
              <a:buChar char="•"/>
              <a:defRPr>
                <a:solidFill>
                  <a:schemeClr val="tx1"/>
                </a:solidFill>
                <a:latin typeface="Source Sans Pro"/>
                <a:ea typeface="Open Sans"/>
                <a:cs typeface="Open Sans"/>
              </a:defRPr>
            </a:pPr>
            <a:r>
              <a:rPr dirty="0"/>
              <a:t>Faire </a:t>
            </a:r>
            <a:r>
              <a:rPr dirty="0" err="1"/>
              <a:t>en</a:t>
            </a:r>
            <a:r>
              <a:rPr dirty="0"/>
              <a:t> </a:t>
            </a:r>
            <a:r>
              <a:rPr dirty="0" err="1"/>
              <a:t>sorte</a:t>
            </a:r>
            <a:r>
              <a:rPr dirty="0"/>
              <a:t> que le plan </a:t>
            </a:r>
            <a:r>
              <a:rPr dirty="0" err="1"/>
              <a:t>soit</a:t>
            </a:r>
            <a:r>
              <a:rPr dirty="0"/>
              <a:t> </a:t>
            </a:r>
            <a:r>
              <a:rPr dirty="0" err="1"/>
              <a:t>utilisé</a:t>
            </a:r>
            <a:r>
              <a:rPr dirty="0"/>
              <a:t> </a:t>
            </a:r>
            <a:r>
              <a:rPr dirty="0" err="1"/>
              <a:t>en</a:t>
            </a:r>
            <a:r>
              <a:rPr dirty="0"/>
              <a:t> le diffusant et </a:t>
            </a:r>
            <a:r>
              <a:rPr dirty="0" err="1"/>
              <a:t>en</a:t>
            </a:r>
            <a:r>
              <a:rPr dirty="0"/>
              <a:t> le </a:t>
            </a:r>
            <a:r>
              <a:rPr dirty="0" err="1"/>
              <a:t>mettant</a:t>
            </a:r>
            <a:r>
              <a:rPr dirty="0"/>
              <a:t> </a:t>
            </a:r>
            <a:r>
              <a:rPr dirty="0" err="1"/>
              <a:t>en</a:t>
            </a:r>
            <a:r>
              <a:rPr dirty="0"/>
              <a:t> pratique</a:t>
            </a:r>
          </a:p>
          <a:p>
            <a:pPr marL="457200" indent="-457200">
              <a:buClr>
                <a:schemeClr val="accent3"/>
              </a:buClr>
              <a:buFont typeface="Arial" panose="020B0604020202020204" pitchFamily="34" charset="0"/>
              <a:buChar char="•"/>
              <a:defRPr>
                <a:solidFill>
                  <a:schemeClr val="tx1"/>
                </a:solidFill>
                <a:latin typeface="Source Sans Pro"/>
                <a:ea typeface="Open Sans"/>
                <a:cs typeface="Open Sans"/>
              </a:defRPr>
            </a:pPr>
            <a:r>
              <a:rPr dirty="0" err="1"/>
              <a:t>S'en</a:t>
            </a:r>
            <a:r>
              <a:rPr dirty="0"/>
              <a:t> </a:t>
            </a:r>
            <a:r>
              <a:rPr dirty="0" err="1"/>
              <a:t>tenir</a:t>
            </a:r>
            <a:r>
              <a:rPr dirty="0"/>
              <a:t> à des </a:t>
            </a:r>
            <a:r>
              <a:rPr dirty="0" err="1"/>
              <a:t>objectifs</a:t>
            </a:r>
            <a:r>
              <a:rPr dirty="0"/>
              <a:t> </a:t>
            </a:r>
            <a:r>
              <a:rPr dirty="0" err="1"/>
              <a:t>réalistes</a:t>
            </a:r>
            <a:r>
              <a:rPr dirty="0"/>
              <a:t> </a:t>
            </a:r>
            <a:endParaRPr b="0" dirty="0">
              <a:solidFill>
                <a:schemeClr val="tx1"/>
              </a:solidFill>
              <a:latin typeface="Source Sans Pro" panose="020B0503030403020204" pitchFamily="34" charset="0"/>
              <a:ea typeface="Open Sans" panose="020B0606030504020204" pitchFamily="34" charset="0"/>
              <a:cs typeface="Open Sans" panose="020B0606030504020204" pitchFamily="34" charset="0"/>
            </a:endParaRPr>
          </a:p>
          <a:p>
            <a:pPr marL="457200" indent="-457200">
              <a:buClr>
                <a:schemeClr val="accent3"/>
              </a:buClr>
              <a:buFont typeface="Arial" panose="020B0604020202020204" pitchFamily="34" charset="0"/>
              <a:buChar char="•"/>
              <a:defRPr>
                <a:solidFill>
                  <a:schemeClr val="tx1"/>
                </a:solidFill>
                <a:latin typeface="Source Sans Pro"/>
                <a:ea typeface="Open Sans"/>
                <a:cs typeface="Open Sans"/>
              </a:defRPr>
            </a:pPr>
            <a:r>
              <a:rPr dirty="0"/>
              <a:t>Se fixer des </a:t>
            </a:r>
            <a:r>
              <a:rPr dirty="0" err="1"/>
              <a:t>objectifs</a:t>
            </a:r>
            <a:r>
              <a:rPr dirty="0"/>
              <a:t> et </a:t>
            </a:r>
            <a:r>
              <a:rPr dirty="0" err="1"/>
              <a:t>concevoir</a:t>
            </a:r>
            <a:r>
              <a:rPr dirty="0"/>
              <a:t> des </a:t>
            </a:r>
            <a:r>
              <a:rPr dirty="0" err="1"/>
              <a:t>activités</a:t>
            </a:r>
            <a:r>
              <a:rPr dirty="0"/>
              <a:t> </a:t>
            </a:r>
            <a:r>
              <a:rPr dirty="0" err="1"/>
              <a:t>mesurables</a:t>
            </a:r>
            <a:endParaRPr dirty="0"/>
          </a:p>
          <a:p>
            <a:pPr marL="457200" indent="-457200">
              <a:buClr>
                <a:schemeClr val="accent3"/>
              </a:buClr>
              <a:buFont typeface="Arial" panose="020B0604020202020204" pitchFamily="34" charset="0"/>
              <a:buChar char="•"/>
              <a:defRPr>
                <a:solidFill>
                  <a:schemeClr val="tx1"/>
                </a:solidFill>
                <a:latin typeface="Source Sans Pro"/>
                <a:ea typeface="Open Sans"/>
                <a:cs typeface="Open Sans"/>
              </a:defRPr>
            </a:pPr>
            <a:r>
              <a:rPr dirty="0" err="1"/>
              <a:t>Effectuer</a:t>
            </a:r>
            <a:r>
              <a:rPr dirty="0"/>
              <a:t> des </a:t>
            </a:r>
            <a:r>
              <a:rPr dirty="0" err="1"/>
              <a:t>révisions</a:t>
            </a:r>
            <a:r>
              <a:rPr dirty="0"/>
              <a:t> </a:t>
            </a:r>
            <a:r>
              <a:rPr dirty="0" err="1"/>
              <a:t>régulières</a:t>
            </a:r>
            <a:r>
              <a:rPr dirty="0"/>
              <a:t> (</a:t>
            </a:r>
            <a:r>
              <a:rPr dirty="0" err="1"/>
              <a:t>si</a:t>
            </a:r>
            <a:r>
              <a:rPr dirty="0"/>
              <a:t> possible </a:t>
            </a:r>
            <a:r>
              <a:rPr dirty="0" err="1"/>
              <a:t>une</a:t>
            </a:r>
            <a:r>
              <a:rPr dirty="0"/>
              <a:t> </a:t>
            </a:r>
            <a:r>
              <a:rPr dirty="0" err="1"/>
              <a:t>fois</a:t>
            </a:r>
            <a:r>
              <a:rPr dirty="0"/>
              <a:t> par an, et/</a:t>
            </a:r>
            <a:r>
              <a:rPr dirty="0" err="1"/>
              <a:t>ou</a:t>
            </a:r>
            <a:r>
              <a:rPr dirty="0"/>
              <a:t> après un </a:t>
            </a:r>
            <a:r>
              <a:rPr dirty="0" err="1"/>
              <a:t>exercice</a:t>
            </a:r>
            <a:r>
              <a:rPr dirty="0"/>
              <a:t> de simulation </a:t>
            </a:r>
            <a:r>
              <a:rPr dirty="0" err="1"/>
              <a:t>ou</a:t>
            </a:r>
            <a:r>
              <a:rPr dirty="0"/>
              <a:t> </a:t>
            </a:r>
            <a:r>
              <a:rPr dirty="0" err="1"/>
              <a:t>une</a:t>
            </a:r>
            <a:r>
              <a:rPr dirty="0"/>
              <a:t> situation </a:t>
            </a:r>
            <a:r>
              <a:rPr dirty="0" err="1"/>
              <a:t>d’urgence</a:t>
            </a:r>
            <a:r>
              <a:rPr dirty="0"/>
              <a:t>)</a:t>
            </a:r>
          </a:p>
        </p:txBody>
      </p:sp>
      <p:sp>
        <p:nvSpPr>
          <p:cNvPr id="4" name="Text Placeholder 3">
            <a:extLst>
              <a:ext uri="{FF2B5EF4-FFF2-40B4-BE49-F238E27FC236}">
                <a16:creationId xmlns:a16="http://schemas.microsoft.com/office/drawing/2014/main" id="{0A8FDBD5-4E1E-BEC6-7566-0C9F72F7B618}"/>
              </a:ext>
            </a:extLst>
          </p:cNvPr>
          <p:cNvSpPr>
            <a:spLocks noGrp="1"/>
          </p:cNvSpPr>
          <p:nvPr>
            <p:ph type="body" sz="quarter" idx="21"/>
          </p:nvPr>
        </p:nvSpPr>
        <p:spPr/>
        <p:txBody>
          <a:bodyPr/>
          <a:lstStyle/>
          <a:p>
            <a:endParaRPr/>
          </a:p>
        </p:txBody>
      </p:sp>
      <p:sp>
        <p:nvSpPr>
          <p:cNvPr id="2" name="Title 1"/>
          <p:cNvSpPr>
            <a:spLocks noGrp="1"/>
          </p:cNvSpPr>
          <p:nvPr>
            <p:ph type="title" idx="4294967295"/>
          </p:nvPr>
        </p:nvSpPr>
        <p:spPr>
          <a:xfrm>
            <a:off x="381000" y="882424"/>
            <a:ext cx="7197436" cy="646112"/>
          </a:xfrm>
        </p:spPr>
        <p:txBody>
          <a:bodyPr lIns="45719" tIns="45720" rIns="45719" bIns="45720" anchor="ctr">
            <a:normAutofit fontScale="90000"/>
          </a:bodyPr>
          <a:lstStyle/>
          <a:p>
            <a:pPr>
              <a:defRPr sz="2800" b="1">
                <a:solidFill>
                  <a:srgbClr val="951D19"/>
                </a:solidFill>
                <a:latin typeface="Source Sans Pro Regular"/>
              </a:defRPr>
            </a:pPr>
            <a:r>
              <a:rPr dirty="0"/>
              <a:t>C</a:t>
            </a:r>
            <a:r>
              <a:rPr dirty="0">
                <a:sym typeface="Source Sans Pro Regular"/>
              </a:rPr>
              <a:t>onseils </a:t>
            </a:r>
            <a:r>
              <a:rPr dirty="0" err="1">
                <a:sym typeface="Source Sans Pro Regular"/>
              </a:rPr>
              <a:t>généraux</a:t>
            </a:r>
            <a:r>
              <a:rPr dirty="0">
                <a:sym typeface="Source Sans Pro Regular"/>
              </a:rPr>
              <a:t> </a:t>
            </a:r>
            <a:r>
              <a:rPr dirty="0" err="1">
                <a:sym typeface="Source Sans Pro Regular"/>
              </a:rPr>
              <a:t>en</a:t>
            </a:r>
            <a:r>
              <a:rPr dirty="0">
                <a:sym typeface="Source Sans Pro Regular"/>
              </a:rPr>
              <a:t> matière de planification</a:t>
            </a:r>
          </a:p>
        </p:txBody>
      </p:sp>
      <p:sp>
        <p:nvSpPr>
          <p:cNvPr id="5" name="Espace réservé du texte 2">
            <a:extLst>
              <a:ext uri="{FF2B5EF4-FFF2-40B4-BE49-F238E27FC236}">
                <a16:creationId xmlns:a16="http://schemas.microsoft.com/office/drawing/2014/main" id="{E0F6EA8D-8A05-50DE-4364-357475435F52}"/>
              </a:ext>
            </a:extLst>
          </p:cNvPr>
          <p:cNvSpPr txBox="1">
            <a:spLocks/>
          </p:cNvSpPr>
          <p:nvPr/>
        </p:nvSpPr>
        <p:spPr>
          <a:xfrm>
            <a:off x="124192" y="84669"/>
            <a:ext cx="10484528" cy="61785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normAutofit fontScale="77500" lnSpcReduction="20000"/>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hangingPunct="1">
              <a:defRPr sz="3200" b="1">
                <a:solidFill>
                  <a:srgbClr val="FFFFFF"/>
                </a:solidFill>
                <a:latin typeface="Source Sans Pro Bold"/>
                <a:ea typeface="Source Sans Pro Bold"/>
              </a:defRPr>
            </a:pPr>
            <a:r>
              <a:rPr dirty="0"/>
              <a:t>9.2. Introduction à la planification d'un </a:t>
            </a:r>
            <a:r>
              <a:rPr dirty="0" err="1"/>
              <a:t>programme</a:t>
            </a:r>
            <a:r>
              <a:rPr dirty="0"/>
              <a:t> </a:t>
            </a:r>
            <a:r>
              <a:rPr dirty="0" err="1"/>
              <a:t>d'intervention</a:t>
            </a:r>
            <a:r>
              <a:rPr dirty="0"/>
              <a:t> </a:t>
            </a:r>
            <a:r>
              <a:rPr dirty="0" err="1"/>
              <a:t>rapide</a:t>
            </a:r>
            <a:endParaRPr sz="3200" b="1" dirty="0">
              <a:solidFill>
                <a:srgbClr val="FFFFFF"/>
              </a:solidFill>
              <a:latin typeface="Source Sans Pro Bold"/>
              <a:ea typeface="Source Sans Pro Bold"/>
            </a:endParaRPr>
          </a:p>
        </p:txBody>
      </p:sp>
      <p:sp>
        <p:nvSpPr>
          <p:cNvPr id="6" name="Espace réservé du numéro de diapositive 5"/>
          <p:cNvSpPr>
            <a:spLocks noGrp="1"/>
          </p:cNvSpPr>
          <p:nvPr>
            <p:ph type="sldNum" sz="quarter" idx="2"/>
          </p:nvPr>
        </p:nvSpPr>
        <p:spPr/>
        <p:txBody>
          <a:bodyPr/>
          <a:lstStyle/>
          <a:p>
            <a:fld id="{86CB4B4D-7CA3-9044-876B-883B54F8677D}" type="slidenum">
              <a:rPr lang="fr-FR" smtClean="0"/>
              <a:t>36</a:t>
            </a:fld>
            <a:endParaRPr lang="fr-FR"/>
          </a:p>
        </p:txBody>
      </p:sp>
    </p:spTree>
    <p:extLst>
      <p:ext uri="{BB962C8B-B14F-4D97-AF65-F5344CB8AC3E}">
        <p14:creationId xmlns:p14="http://schemas.microsoft.com/office/powerpoint/2010/main" val="2013367075"/>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1">
            <a:extLst>
              <a:ext uri="{FF2B5EF4-FFF2-40B4-BE49-F238E27FC236}">
                <a16:creationId xmlns:a16="http://schemas.microsoft.com/office/drawing/2014/main" id="{D56EC580-5EDD-E15A-E986-0B4F994BF924}"/>
              </a:ext>
            </a:extLst>
          </p:cNvPr>
          <p:cNvSpPr>
            <a:spLocks noGrp="1"/>
          </p:cNvSpPr>
          <p:nvPr/>
        </p:nvSpPr>
        <p:spPr>
          <a:xfrm>
            <a:off x="487880" y="1669190"/>
            <a:ext cx="11347451" cy="187007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lc="http://schemas.openxmlformats.org/drawingml/2006/lockedCanvas" xmlns="" val="1"/>
            </a:ext>
          </a:extLst>
        </p:spPr>
        <p:txBody>
          <a:bodyPr lIns="45719" tIns="45720" rIns="45719" bIns="45720" anchor="ctr">
            <a:normAutofit/>
          </a:bodyPr>
          <a:lstStyle>
            <a:lvl1pPr marL="0" marR="0" indent="0" algn="ctr" defTabSz="289320" rtl="0" latinLnBrk="0">
              <a:lnSpc>
                <a:spcPct val="90000"/>
              </a:lnSpc>
              <a:spcBef>
                <a:spcPts val="300"/>
              </a:spcBef>
              <a:spcAft>
                <a:spcPts val="0"/>
              </a:spcAft>
              <a:buClrTx/>
              <a:buSzTx/>
              <a:buFontTx/>
              <a:buNone/>
              <a:tabLst/>
              <a:defRPr sz="2400" b="0" i="0" u="none" strike="noStrike" cap="none" baseline="0">
                <a:solidFill>
                  <a:srgbClr val="FFFFFF"/>
                </a:solidFill>
                <a:uFillTx/>
                <a:latin typeface="Source Sans Pro Bold"/>
                <a:ea typeface="Source Sans Pro Bold"/>
                <a:cs typeface="Source Sans Pro Bold"/>
                <a:sym typeface="Source Sans Pro Bold"/>
              </a:defRPr>
            </a:lvl1pPr>
            <a:lvl2pPr marL="216990" marR="0" indent="-72330" algn="ctr" defTabSz="289320" rtl="0" latinLnBrk="0">
              <a:lnSpc>
                <a:spcPct val="90000"/>
              </a:lnSpc>
              <a:spcBef>
                <a:spcPts val="300"/>
              </a:spcBef>
              <a:spcAft>
                <a:spcPts val="0"/>
              </a:spcAft>
              <a:buClrTx/>
              <a:buSzPct val="100000"/>
              <a:buFontTx/>
              <a:buChar char="•"/>
              <a:tabLst/>
              <a:defRPr sz="2400" b="0" i="0" u="none" strike="noStrike" cap="none" baseline="0">
                <a:solidFill>
                  <a:srgbClr val="FFFFFF"/>
                </a:solidFill>
                <a:uFillTx/>
                <a:latin typeface="Source Sans Pro Bold"/>
                <a:ea typeface="Source Sans Pro Bold"/>
                <a:cs typeface="Source Sans Pro Bold"/>
                <a:sym typeface="Source Sans Pro Bold"/>
              </a:defRPr>
            </a:lvl2pPr>
            <a:lvl3pPr marL="361649" marR="0" indent="-72330" algn="ctr" defTabSz="289320" rtl="0" latinLnBrk="0">
              <a:lnSpc>
                <a:spcPct val="90000"/>
              </a:lnSpc>
              <a:spcBef>
                <a:spcPts val="300"/>
              </a:spcBef>
              <a:spcAft>
                <a:spcPts val="0"/>
              </a:spcAft>
              <a:buClrTx/>
              <a:buSzPct val="100000"/>
              <a:buFontTx/>
              <a:buChar char="•"/>
              <a:tabLst/>
              <a:defRPr sz="2400" b="0" i="0" u="none" strike="noStrike" cap="none" baseline="0">
                <a:solidFill>
                  <a:srgbClr val="FFFFFF"/>
                </a:solidFill>
                <a:uFillTx/>
                <a:latin typeface="Source Sans Pro Bold"/>
                <a:ea typeface="Source Sans Pro Bold"/>
                <a:cs typeface="Source Sans Pro Bold"/>
                <a:sym typeface="Source Sans Pro Bold"/>
              </a:defRPr>
            </a:lvl3pPr>
            <a:lvl4pPr marL="506309" marR="0" indent="-72329" algn="ctr" defTabSz="289320" rtl="0" latinLnBrk="0">
              <a:lnSpc>
                <a:spcPct val="90000"/>
              </a:lnSpc>
              <a:spcBef>
                <a:spcPts val="300"/>
              </a:spcBef>
              <a:spcAft>
                <a:spcPts val="0"/>
              </a:spcAft>
              <a:buClrTx/>
              <a:buSzPct val="100000"/>
              <a:buFontTx/>
              <a:buChar char="•"/>
              <a:tabLst/>
              <a:defRPr sz="2400" b="0" i="0" u="none" strike="noStrike" cap="none" baseline="0">
                <a:solidFill>
                  <a:srgbClr val="FFFFFF"/>
                </a:solidFill>
                <a:uFillTx/>
                <a:latin typeface="Source Sans Pro Bold"/>
                <a:ea typeface="Source Sans Pro Bold"/>
                <a:cs typeface="Source Sans Pro Bold"/>
                <a:sym typeface="Source Sans Pro Bold"/>
              </a:defRPr>
            </a:lvl4pPr>
            <a:lvl5pPr marL="650968" marR="0" indent="-72329" algn="ctr" defTabSz="289320" rtl="0" latinLnBrk="0">
              <a:lnSpc>
                <a:spcPct val="90000"/>
              </a:lnSpc>
              <a:spcBef>
                <a:spcPts val="300"/>
              </a:spcBef>
              <a:spcAft>
                <a:spcPts val="0"/>
              </a:spcAft>
              <a:buClrTx/>
              <a:buSzPct val="100000"/>
              <a:buFontTx/>
              <a:buChar char="•"/>
              <a:tabLst/>
              <a:defRPr sz="2400" b="0" i="0" u="none" strike="noStrike" cap="none" baseline="0">
                <a:solidFill>
                  <a:srgbClr val="FFFFFF"/>
                </a:solidFill>
                <a:uFillTx/>
                <a:latin typeface="Source Sans Pro Bold"/>
                <a:ea typeface="Source Sans Pro Bold"/>
                <a:cs typeface="Source Sans Pro Bold"/>
                <a:sym typeface="Source Sans Pro Bold"/>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a:spcBef>
                <a:spcPts val="0"/>
              </a:spcBef>
              <a:defRPr sz="3200" b="1"/>
            </a:pPr>
            <a:r>
              <a:rPr dirty="0"/>
              <a:t>9.3 </a:t>
            </a:r>
            <a:r>
              <a:rPr dirty="0" err="1"/>
              <a:t>Activité</a:t>
            </a:r>
            <a:r>
              <a:rPr dirty="0"/>
              <a:t> de </a:t>
            </a:r>
            <a:r>
              <a:rPr dirty="0" err="1"/>
              <a:t>groupe</a:t>
            </a:r>
            <a:r>
              <a:rPr dirty="0"/>
              <a:t> : </a:t>
            </a:r>
          </a:p>
          <a:p>
            <a:pPr>
              <a:spcBef>
                <a:spcPts val="0"/>
              </a:spcBef>
              <a:defRPr sz="3200" b="1"/>
            </a:pPr>
            <a:r>
              <a:rPr dirty="0" err="1"/>
              <a:t>élaboration</a:t>
            </a:r>
            <a:r>
              <a:rPr dirty="0"/>
              <a:t> du plan de travail d'un </a:t>
            </a:r>
            <a:r>
              <a:rPr dirty="0" err="1"/>
              <a:t>programme</a:t>
            </a:r>
            <a:r>
              <a:rPr dirty="0"/>
              <a:t> </a:t>
            </a:r>
            <a:r>
              <a:rPr dirty="0" err="1"/>
              <a:t>d'intervention</a:t>
            </a:r>
            <a:r>
              <a:rPr dirty="0"/>
              <a:t> </a:t>
            </a:r>
            <a:r>
              <a:rPr dirty="0" err="1"/>
              <a:t>rapide</a:t>
            </a:r>
            <a:endParaRPr dirty="0"/>
          </a:p>
          <a:p>
            <a:pPr>
              <a:spcBef>
                <a:spcPts val="0"/>
              </a:spcBef>
            </a:pPr>
            <a:endParaRPr dirty="0"/>
          </a:p>
        </p:txBody>
      </p:sp>
      <p:sp>
        <p:nvSpPr>
          <p:cNvPr id="2" name="Espace réservé du numéro de diapositive 1"/>
          <p:cNvSpPr>
            <a:spLocks noGrp="1"/>
          </p:cNvSpPr>
          <p:nvPr>
            <p:ph type="sldNum" sz="quarter" idx="2"/>
          </p:nvPr>
        </p:nvSpPr>
        <p:spPr/>
        <p:txBody>
          <a:bodyPr/>
          <a:lstStyle/>
          <a:p>
            <a:fld id="{86CB4B4D-7CA3-9044-876B-883B54F8677D}" type="slidenum">
              <a:rPr lang="fr-FR" smtClean="0"/>
              <a:t>37</a:t>
            </a:fld>
            <a:endParaRPr lang="fr-FR"/>
          </a:p>
        </p:txBody>
      </p:sp>
    </p:spTree>
    <p:extLst>
      <p:ext uri="{BB962C8B-B14F-4D97-AF65-F5344CB8AC3E}">
        <p14:creationId xmlns:p14="http://schemas.microsoft.com/office/powerpoint/2010/main" val="3422504353"/>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 name="Content Placeholder 1"/>
          <p:cNvSpPr txBox="1"/>
          <p:nvPr/>
        </p:nvSpPr>
        <p:spPr>
          <a:xfrm>
            <a:off x="4341821" y="1343534"/>
            <a:ext cx="7049257" cy="169790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p>
            <a:pPr>
              <a:spcBef>
                <a:spcPts val="500"/>
              </a:spcBef>
              <a:buClr>
                <a:schemeClr val="accent3"/>
              </a:buClr>
              <a:buSzPct val="100000"/>
              <a:defRPr sz="2400">
                <a:latin typeface="Source Sans Pro Regular"/>
                <a:ea typeface="Source Sans Pro Regular"/>
                <a:cs typeface="Source Sans Pro Regular"/>
                <a:sym typeface="Source Sans Pro Regular"/>
              </a:defRPr>
            </a:pPr>
            <a:r>
              <a:rPr dirty="0"/>
              <a:t>À </a:t>
            </a:r>
            <a:r>
              <a:rPr dirty="0" err="1"/>
              <a:t>l’issue</a:t>
            </a:r>
            <a:r>
              <a:rPr dirty="0"/>
              <a:t> de </a:t>
            </a:r>
            <a:r>
              <a:rPr dirty="0" err="1"/>
              <a:t>cette</a:t>
            </a:r>
            <a:r>
              <a:rPr dirty="0"/>
              <a:t> </a:t>
            </a:r>
            <a:r>
              <a:rPr lang="fr-FR" dirty="0"/>
              <a:t>session</a:t>
            </a:r>
            <a:r>
              <a:rPr dirty="0"/>
              <a:t>, </a:t>
            </a:r>
            <a:r>
              <a:rPr dirty="0" err="1"/>
              <a:t>vous</a:t>
            </a:r>
            <a:r>
              <a:rPr dirty="0"/>
              <a:t> </a:t>
            </a:r>
            <a:r>
              <a:rPr dirty="0" err="1"/>
              <a:t>saurez</a:t>
            </a:r>
            <a:r>
              <a:rPr dirty="0"/>
              <a:t> :</a:t>
            </a:r>
          </a:p>
          <a:p>
            <a:pPr marL="307975" indent="-307975">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err="1"/>
              <a:t>Élaborer</a:t>
            </a:r>
            <a:r>
              <a:rPr dirty="0"/>
              <a:t> un plan de </a:t>
            </a:r>
            <a:r>
              <a:rPr dirty="0" err="1"/>
              <a:t>création</a:t>
            </a:r>
            <a:r>
              <a:rPr dirty="0"/>
              <a:t> </a:t>
            </a:r>
            <a:r>
              <a:rPr dirty="0" err="1"/>
              <a:t>ou</a:t>
            </a:r>
            <a:r>
              <a:rPr dirty="0"/>
              <a:t> de consolidation d’un programme </a:t>
            </a:r>
            <a:r>
              <a:rPr dirty="0" err="1"/>
              <a:t>d’intervention</a:t>
            </a:r>
            <a:r>
              <a:rPr dirty="0"/>
              <a:t> </a:t>
            </a:r>
            <a:r>
              <a:rPr dirty="0" err="1"/>
              <a:t>rapide</a:t>
            </a:r>
            <a:endParaRPr sz="2400" dirty="0">
              <a:latin typeface="Source Sans Pro Regular"/>
              <a:ea typeface="Source Sans Pro Regular"/>
            </a:endParaRPr>
          </a:p>
          <a:p>
            <a:pPr marL="307975" indent="-307975">
              <a:spcBef>
                <a:spcPts val="500"/>
              </a:spcBef>
              <a:buClr>
                <a:srgbClr val="00B050"/>
              </a:buClr>
              <a:buSzPct val="100000"/>
              <a:buFont typeface="Arial"/>
              <a:buChar char="•"/>
              <a:defRPr sz="2400">
                <a:latin typeface="Source Sans Pro Regular"/>
                <a:ea typeface="Source Sans Pro Regular"/>
                <a:cs typeface="Source Sans Pro Regular"/>
                <a:sym typeface="Source Sans Pro Regular"/>
              </a:defRPr>
            </a:pPr>
            <a:endParaRPr dirty="0">
              <a:highlight>
                <a:srgbClr val="00FF00"/>
              </a:highlight>
            </a:endParaRPr>
          </a:p>
        </p:txBody>
      </p:sp>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2" name="TextBox 8">
            <a:extLst>
              <a:ext uri="{FF2B5EF4-FFF2-40B4-BE49-F238E27FC236}">
                <a16:creationId xmlns:a16="http://schemas.microsoft.com/office/drawing/2014/main" id="{F4278828-3558-B3D7-26C7-DD87AE026101}"/>
              </a:ext>
            </a:extLst>
          </p:cNvPr>
          <p:cNvSpPr txBox="1"/>
          <p:nvPr/>
        </p:nvSpPr>
        <p:spPr>
          <a:xfrm>
            <a:off x="360508" y="376599"/>
            <a:ext cx="2876457" cy="1107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rPr dirty="0" err="1"/>
              <a:t>Objectifs</a:t>
            </a:r>
            <a:r>
              <a:rPr dirty="0"/>
              <a:t> de la </a:t>
            </a:r>
            <a:r>
              <a:rPr lang="fr-FR" dirty="0"/>
              <a:t>session</a:t>
            </a:r>
            <a:endParaRPr b="1" dirty="0"/>
          </a:p>
        </p:txBody>
      </p:sp>
      <p:sp>
        <p:nvSpPr>
          <p:cNvPr id="3" name="Espace réservé du numéro de diapositive 2"/>
          <p:cNvSpPr>
            <a:spLocks noGrp="1"/>
          </p:cNvSpPr>
          <p:nvPr>
            <p:ph type="sldNum" sz="quarter" idx="2"/>
          </p:nvPr>
        </p:nvSpPr>
        <p:spPr/>
        <p:txBody>
          <a:bodyPr/>
          <a:lstStyle/>
          <a:p>
            <a:fld id="{86CB4B4D-7CA3-9044-876B-883B54F8677D}" type="slidenum">
              <a:rPr lang="fr-FR" smtClean="0"/>
              <a:t>38</a:t>
            </a:fld>
            <a:endParaRPr lang="fr-FR"/>
          </a:p>
        </p:txBody>
      </p:sp>
    </p:spTree>
    <p:extLst>
      <p:ext uri="{BB962C8B-B14F-4D97-AF65-F5344CB8AC3E}">
        <p14:creationId xmlns:p14="http://schemas.microsoft.com/office/powerpoint/2010/main" val="2125392915"/>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66DE279-353B-323D-A2DE-3EAF586E6168}"/>
              </a:ext>
            </a:extLst>
          </p:cNvPr>
          <p:cNvSpPr>
            <a:spLocks noGrp="1"/>
          </p:cNvSpPr>
          <p:nvPr>
            <p:ph type="body" sz="quarter" idx="21"/>
          </p:nvPr>
        </p:nvSpPr>
        <p:spPr>
          <a:xfrm>
            <a:off x="57820" y="60808"/>
            <a:ext cx="10955822" cy="648131"/>
          </a:xfrm>
        </p:spPr>
        <p:txBody>
          <a:bodyPr lIns="45719" tIns="45720" rIns="45719" bIns="45720" anchor="t">
            <a:normAutofit/>
          </a:bodyPr>
          <a:lstStyle/>
          <a:p>
            <a:pPr>
              <a:defRPr sz="3200" b="1" kern="1200">
                <a:solidFill>
                  <a:srgbClr val="FFFFFF"/>
                </a:solidFill>
                <a:ea typeface="Source Sans Pro Bold"/>
              </a:defRPr>
            </a:pPr>
            <a:r>
              <a:rPr sz="2000" dirty="0">
                <a:cs typeface="Source Sans Pro Bold"/>
              </a:rPr>
              <a:t> </a:t>
            </a:r>
            <a:r>
              <a:rPr sz="2000" dirty="0"/>
              <a:t>9.3 </a:t>
            </a:r>
            <a:r>
              <a:rPr sz="2000" dirty="0" err="1"/>
              <a:t>Activité</a:t>
            </a:r>
            <a:r>
              <a:rPr sz="2000" dirty="0"/>
              <a:t> de </a:t>
            </a:r>
            <a:r>
              <a:rPr sz="2000" dirty="0" err="1"/>
              <a:t>groupe</a:t>
            </a:r>
            <a:r>
              <a:rPr sz="2000" dirty="0"/>
              <a:t> : </a:t>
            </a:r>
            <a:r>
              <a:rPr sz="2000" dirty="0" err="1"/>
              <a:t>élaboration</a:t>
            </a:r>
            <a:r>
              <a:rPr sz="2000" dirty="0"/>
              <a:t> du plan de travail d'un </a:t>
            </a:r>
            <a:r>
              <a:rPr sz="2000" dirty="0" err="1"/>
              <a:t>programme</a:t>
            </a:r>
            <a:r>
              <a:rPr sz="2000" dirty="0"/>
              <a:t> </a:t>
            </a:r>
            <a:r>
              <a:rPr sz="2000" dirty="0" err="1"/>
              <a:t>d'intervention</a:t>
            </a:r>
            <a:r>
              <a:rPr sz="2000" dirty="0"/>
              <a:t> </a:t>
            </a:r>
            <a:r>
              <a:rPr sz="2000" dirty="0" err="1"/>
              <a:t>rapide</a:t>
            </a:r>
            <a:endParaRPr sz="2000" kern="1200" dirty="0">
              <a:solidFill>
                <a:srgbClr val="FFFFFF"/>
              </a:solidFill>
              <a:ea typeface="Source Sans Pro Bold"/>
            </a:endParaRPr>
          </a:p>
          <a:p>
            <a:endParaRPr sz="2000" b="1" dirty="0">
              <a:solidFill>
                <a:srgbClr val="FFFFFF"/>
              </a:solidFill>
            </a:endParaRPr>
          </a:p>
        </p:txBody>
      </p:sp>
      <p:sp>
        <p:nvSpPr>
          <p:cNvPr id="7" name="TextBox 3">
            <a:extLst>
              <a:ext uri="{FF2B5EF4-FFF2-40B4-BE49-F238E27FC236}">
                <a16:creationId xmlns:a16="http://schemas.microsoft.com/office/drawing/2014/main" id="{3AAFF91F-52D1-01E0-CFEC-D2C34F380EA1}"/>
              </a:ext>
            </a:extLst>
          </p:cNvPr>
          <p:cNvSpPr txBox="1"/>
          <p:nvPr/>
        </p:nvSpPr>
        <p:spPr>
          <a:xfrm>
            <a:off x="934637" y="1085777"/>
            <a:ext cx="10313389" cy="5840060"/>
          </a:xfrm>
          <a:prstGeom prst="rect">
            <a:avLst/>
          </a:prstGeom>
          <a:noFill/>
        </p:spPr>
        <p:txBody>
          <a:bodyPr wrap="square" lIns="91440" tIns="45720" rIns="91440" bIns="4572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endParaRPr sz="2400" dirty="0">
              <a:latin typeface="Source Sans Pro Regular"/>
            </a:endParaRPr>
          </a:p>
          <a:p>
            <a:pPr marL="342900" lvl="2" indent="-307975">
              <a:spcBef>
                <a:spcPts val="500"/>
              </a:spcBef>
              <a:buClr>
                <a:schemeClr val="accent3"/>
              </a:buClr>
              <a:buSzPct val="100000"/>
              <a:buFont typeface="Arial"/>
              <a:buChar char="•"/>
              <a:defRPr sz="2400">
                <a:solidFill>
                  <a:srgbClr val="10253F"/>
                </a:solidFill>
                <a:latin typeface="Source Sans Pro Regular"/>
                <a:ea typeface="Source Sans Pro Regular"/>
                <a:cs typeface="Arial"/>
                <a:sym typeface="Source Sans Pro Regular"/>
              </a:defRPr>
            </a:pPr>
            <a:r>
              <a:rPr dirty="0" err="1"/>
              <a:t>Chaque</a:t>
            </a:r>
            <a:r>
              <a:rPr dirty="0"/>
              <a:t> </a:t>
            </a:r>
            <a:r>
              <a:rPr dirty="0" err="1"/>
              <a:t>groupe</a:t>
            </a:r>
            <a:r>
              <a:rPr dirty="0"/>
              <a:t> doit : </a:t>
            </a:r>
            <a:endParaRPr sz="2400" dirty="0"/>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dirty="0" err="1"/>
              <a:t>Définir</a:t>
            </a:r>
            <a:r>
              <a:rPr dirty="0"/>
              <a:t> la </a:t>
            </a:r>
            <a:r>
              <a:rPr dirty="0" err="1"/>
              <a:t>finalité</a:t>
            </a:r>
            <a:r>
              <a:rPr dirty="0"/>
              <a:t> du </a:t>
            </a:r>
            <a:r>
              <a:rPr dirty="0" err="1"/>
              <a:t>programme</a:t>
            </a:r>
            <a:r>
              <a:rPr dirty="0"/>
              <a:t> </a:t>
            </a:r>
            <a:r>
              <a:rPr dirty="0" err="1"/>
              <a:t>d’intervention</a:t>
            </a:r>
            <a:r>
              <a:rPr dirty="0"/>
              <a:t> </a:t>
            </a:r>
            <a:r>
              <a:rPr dirty="0" err="1"/>
              <a:t>rapide</a:t>
            </a:r>
            <a:r>
              <a:rPr dirty="0"/>
              <a:t> de son pays</a:t>
            </a:r>
            <a:endParaRPr sz="2400" dirty="0">
              <a:latin typeface="Source Sans Pro Regular"/>
            </a:endParaRPr>
          </a:p>
          <a:p>
            <a:pPr marL="762000" lvl="5" indent="-342900">
              <a:spcBef>
                <a:spcPts val="500"/>
              </a:spcBef>
              <a:buClr>
                <a:schemeClr val="accent3"/>
              </a:buClr>
              <a:buSzPct val="100000"/>
              <a:buFont typeface="Courier New"/>
              <a:buChar char="o"/>
              <a:defRPr sz="2400">
                <a:latin typeface="Source Sans Pro Regular"/>
                <a:ea typeface="Source Sans Pro Regular"/>
                <a:cs typeface="Source Sans Pro Regular"/>
                <a:sym typeface="Source Sans Pro Regular"/>
              </a:defRPr>
            </a:pPr>
            <a:r>
              <a:rPr dirty="0" err="1"/>
              <a:t>Définir</a:t>
            </a:r>
            <a:r>
              <a:rPr dirty="0"/>
              <a:t> </a:t>
            </a:r>
            <a:r>
              <a:rPr dirty="0" err="1"/>
              <a:t>ou</a:t>
            </a:r>
            <a:r>
              <a:rPr dirty="0"/>
              <a:t> adapter les </a:t>
            </a:r>
            <a:r>
              <a:rPr dirty="0" err="1"/>
              <a:t>principaux</a:t>
            </a:r>
            <a:r>
              <a:rPr dirty="0"/>
              <a:t> </a:t>
            </a:r>
            <a:r>
              <a:rPr dirty="0" err="1"/>
              <a:t>objectifs</a:t>
            </a:r>
            <a:r>
              <a:rPr dirty="0"/>
              <a:t> du </a:t>
            </a:r>
            <a:r>
              <a:rPr dirty="0" err="1"/>
              <a:t>programme</a:t>
            </a:r>
            <a:r>
              <a:rPr dirty="0"/>
              <a:t> </a:t>
            </a:r>
            <a:r>
              <a:rPr dirty="0" err="1"/>
              <a:t>d'intervention</a:t>
            </a:r>
            <a:r>
              <a:rPr dirty="0"/>
              <a:t> </a:t>
            </a:r>
            <a:r>
              <a:rPr dirty="0" err="1"/>
              <a:t>rapide</a:t>
            </a:r>
            <a:r>
              <a:rPr dirty="0"/>
              <a:t> à </a:t>
            </a:r>
            <a:r>
              <a:rPr dirty="0" err="1"/>
              <a:t>l'aide</a:t>
            </a:r>
            <a:r>
              <a:rPr dirty="0"/>
              <a:t> du </a:t>
            </a:r>
            <a:r>
              <a:rPr dirty="0" err="1"/>
              <a:t>modèle</a:t>
            </a:r>
            <a:r>
              <a:rPr dirty="0"/>
              <a:t> ci-dessous</a:t>
            </a:r>
            <a:endParaRPr sz="2400" dirty="0">
              <a:latin typeface="Source Sans Pro Regular"/>
            </a:endParaRPr>
          </a:p>
          <a:p>
            <a:pPr marL="377825" lvl="2" indent="-342900">
              <a:spcBef>
                <a:spcPts val="500"/>
              </a:spcBef>
              <a:buClr>
                <a:schemeClr val="accent3"/>
              </a:buClr>
              <a:buSzPct val="100000"/>
              <a:buFont typeface="Arial"/>
              <a:buChar char="•"/>
              <a:defRPr sz="2400">
                <a:solidFill>
                  <a:srgbClr val="10253F"/>
                </a:solidFill>
                <a:latin typeface="Source Sans Pro Regular"/>
                <a:ea typeface="Source Sans Pro Regular"/>
                <a:cs typeface="Arial"/>
                <a:sym typeface="Source Sans Pro Regular"/>
              </a:defRPr>
            </a:pPr>
            <a:r>
              <a:rPr dirty="0"/>
              <a:t>Durée : 90 minutes de travail </a:t>
            </a:r>
            <a:r>
              <a:rPr dirty="0" err="1"/>
              <a:t>en</a:t>
            </a:r>
            <a:r>
              <a:rPr dirty="0"/>
              <a:t> </a:t>
            </a:r>
            <a:r>
              <a:rPr dirty="0" err="1"/>
              <a:t>groupe</a:t>
            </a:r>
            <a:r>
              <a:rPr dirty="0"/>
              <a:t>, 30 minutes pour les </a:t>
            </a:r>
            <a:r>
              <a:rPr dirty="0" err="1"/>
              <a:t>présentations</a:t>
            </a:r>
            <a:endParaRPr dirty="0"/>
          </a:p>
          <a:p>
            <a:pPr marL="377825" lvl="2" indent="-342900">
              <a:spcBef>
                <a:spcPts val="500"/>
              </a:spcBef>
              <a:buClr>
                <a:schemeClr val="accent3"/>
              </a:buClr>
              <a:buSzPct val="100000"/>
              <a:buFont typeface="Arial"/>
              <a:buChar char="•"/>
              <a:defRPr sz="2400">
                <a:solidFill>
                  <a:srgbClr val="10253F"/>
                </a:solidFill>
                <a:latin typeface="Source Sans Pro Regular"/>
                <a:ea typeface="Source Sans Pro Regular"/>
                <a:cs typeface="Arial"/>
                <a:sym typeface="Source Sans Pro Regular"/>
              </a:defRPr>
            </a:pPr>
            <a:r>
              <a:rPr dirty="0" err="1"/>
              <a:t>Chaque</a:t>
            </a:r>
            <a:r>
              <a:rPr dirty="0"/>
              <a:t> </a:t>
            </a:r>
            <a:r>
              <a:rPr dirty="0" err="1"/>
              <a:t>groupe</a:t>
            </a:r>
            <a:r>
              <a:rPr dirty="0"/>
              <a:t> </a:t>
            </a:r>
            <a:r>
              <a:rPr dirty="0" err="1"/>
              <a:t>désigne</a:t>
            </a:r>
            <a:r>
              <a:rPr dirty="0"/>
              <a:t> un rapporteur qui </a:t>
            </a:r>
            <a:r>
              <a:rPr dirty="0" err="1"/>
              <a:t>présentera</a:t>
            </a:r>
            <a:r>
              <a:rPr dirty="0"/>
              <a:t> </a:t>
            </a:r>
            <a:r>
              <a:rPr dirty="0" err="1"/>
              <a:t>en</a:t>
            </a:r>
            <a:r>
              <a:rPr dirty="0"/>
              <a:t> </a:t>
            </a:r>
            <a:r>
              <a:rPr dirty="0" err="1"/>
              <a:t>plénière</a:t>
            </a:r>
            <a:r>
              <a:rPr dirty="0"/>
              <a:t> le </a:t>
            </a:r>
            <a:r>
              <a:rPr dirty="0" err="1"/>
              <a:t>résultat</a:t>
            </a:r>
            <a:r>
              <a:rPr dirty="0"/>
              <a:t> de </a:t>
            </a:r>
            <a:r>
              <a:rPr dirty="0" err="1"/>
              <a:t>ses</a:t>
            </a:r>
            <a:r>
              <a:rPr dirty="0"/>
              <a:t> discussions et de son travail</a:t>
            </a:r>
          </a:p>
          <a:p>
            <a:pPr marL="34925" lvl="2" indent="0">
              <a:spcBef>
                <a:spcPts val="500"/>
              </a:spcBef>
              <a:buClr>
                <a:schemeClr val="accent3"/>
              </a:buClr>
              <a:buSzPct val="100000"/>
              <a:defRPr sz="2400" b="1">
                <a:solidFill>
                  <a:srgbClr val="951D19"/>
                </a:solidFill>
                <a:latin typeface="Source Sans Pro Regular"/>
                <a:ea typeface="Source Sans Pro Bold"/>
                <a:cs typeface="Source Sans Pro Regular"/>
                <a:sym typeface="Source Sans Pro Regular"/>
              </a:defRPr>
            </a:pPr>
            <a:endParaRPr lang="fr-FR" dirty="0"/>
          </a:p>
          <a:p>
            <a:pPr marL="34925" lvl="2" indent="0">
              <a:spcBef>
                <a:spcPts val="500"/>
              </a:spcBef>
              <a:buClr>
                <a:schemeClr val="accent3"/>
              </a:buClr>
              <a:buSzPct val="100000"/>
              <a:defRPr sz="2400" b="1">
                <a:solidFill>
                  <a:srgbClr val="951D19"/>
                </a:solidFill>
                <a:latin typeface="Source Sans Pro Regular"/>
                <a:ea typeface="Source Sans Pro Bold"/>
                <a:cs typeface="Source Sans Pro Regular"/>
                <a:sym typeface="Source Sans Pro Regular"/>
              </a:defRPr>
            </a:pPr>
            <a:r>
              <a:rPr dirty="0" err="1"/>
              <a:t>Réalisation</a:t>
            </a:r>
            <a:r>
              <a:rPr dirty="0"/>
              <a:t> </a:t>
            </a:r>
            <a:r>
              <a:rPr dirty="0" err="1"/>
              <a:t>attendue</a:t>
            </a:r>
            <a:r>
              <a:rPr dirty="0"/>
              <a:t> : </a:t>
            </a:r>
            <a:r>
              <a:rPr dirty="0" err="1"/>
              <a:t>Pro</a:t>
            </a:r>
            <a:r>
              <a:rPr dirty="0" err="1">
                <a:sym typeface="Source Sans Pro Bold"/>
              </a:rPr>
              <a:t>jet</a:t>
            </a:r>
            <a:r>
              <a:rPr dirty="0">
                <a:sym typeface="Source Sans Pro Bold"/>
              </a:rPr>
              <a:t> de plan de travail d'un programme </a:t>
            </a:r>
            <a:r>
              <a:rPr dirty="0" err="1">
                <a:sym typeface="Source Sans Pro Bold"/>
              </a:rPr>
              <a:t>d'intervention</a:t>
            </a:r>
            <a:r>
              <a:rPr dirty="0">
                <a:sym typeface="Source Sans Pro Bold"/>
              </a:rPr>
              <a:t> </a:t>
            </a:r>
            <a:r>
              <a:rPr dirty="0" err="1">
                <a:sym typeface="Source Sans Pro Bold"/>
              </a:rPr>
              <a:t>rapide</a:t>
            </a:r>
            <a:endParaRPr sz="2400" b="1" dirty="0">
              <a:solidFill>
                <a:srgbClr val="951D19"/>
              </a:solidFill>
              <a:latin typeface="Source Sans Pro Regular"/>
              <a:ea typeface="Source Sans Pro Bold"/>
            </a:endParaRPr>
          </a:p>
          <a:p>
            <a:pPr marL="34925" lvl="2" indent="0">
              <a:spcBef>
                <a:spcPts val="500"/>
              </a:spcBef>
              <a:buClr>
                <a:srgbClr val="65A000"/>
              </a:buClr>
              <a:buSzPct val="100000"/>
            </a:pPr>
            <a:endParaRPr sz="2400" dirty="0">
              <a:solidFill>
                <a:srgbClr val="10253F"/>
              </a:solidFill>
              <a:latin typeface="Source Sans Pro Regular"/>
              <a:ea typeface="Source Sans Pro Regular"/>
              <a:cs typeface="Arial"/>
            </a:endParaRPr>
          </a:p>
          <a:p>
            <a:pPr marL="342900" lvl="2" indent="-307975">
              <a:spcBef>
                <a:spcPts val="500"/>
              </a:spcBef>
              <a:buClr>
                <a:srgbClr val="65A000"/>
              </a:buClr>
              <a:buSzPct val="100000"/>
              <a:buFont typeface="Arial"/>
              <a:buChar char="•"/>
            </a:pPr>
            <a:endParaRPr sz="2400" dirty="0">
              <a:solidFill>
                <a:srgbClr val="10253F"/>
              </a:solidFill>
              <a:latin typeface="Source Sans Pro Regular"/>
              <a:ea typeface="Source Sans Pro Regular"/>
              <a:cs typeface="Arial"/>
            </a:endParaRPr>
          </a:p>
          <a:p>
            <a:endParaRPr sz="2400" dirty="0">
              <a:latin typeface="Source Sans Pro Regular"/>
              <a:cs typeface="Arial"/>
            </a:endParaRPr>
          </a:p>
        </p:txBody>
      </p:sp>
      <p:sp>
        <p:nvSpPr>
          <p:cNvPr id="8" name="Titre 1">
            <a:extLst>
              <a:ext uri="{FF2B5EF4-FFF2-40B4-BE49-F238E27FC236}">
                <a16:creationId xmlns:a16="http://schemas.microsoft.com/office/drawing/2014/main" id="{6EB730F0-2010-6D61-14D6-65CAB4C7CB23}"/>
              </a:ext>
            </a:extLst>
          </p:cNvPr>
          <p:cNvSpPr>
            <a:spLocks noGrp="1"/>
          </p:cNvSpPr>
          <p:nvPr/>
        </p:nvSpPr>
        <p:spPr>
          <a:xfrm>
            <a:off x="107213" y="818974"/>
            <a:ext cx="6362860" cy="646114"/>
          </a:xfrm>
          <a:prstGeom prst="rect">
            <a:avLst/>
          </a:prstGeom>
          <a:ln w="12700">
            <a:miter lim="400000"/>
          </a:ln>
          <a:extLst>
            <a:ext uri="{C572A759-6A51-4108-AA02-DFA0A04FC94B}">
              <ma14:wrappingTextBoxFlag xmlns:lc="http://schemas.openxmlformats.org/drawingml/2006/lockedCanvas" xmlns:ma14="http://schemas.microsoft.com/office/mac/drawingml/2011/main" xmlns:a14="http://schemas.microsoft.com/office/drawing/2010/main" xmlns:m="http://schemas.openxmlformats.org/officeDocument/2006/math" xmlns="" val="1"/>
            </a:ext>
          </a:extLst>
        </p:spPr>
        <p:txBody>
          <a:bodyPr lIns="45719" tIns="45720" rIns="45719" bIns="45720" anchor="ctr">
            <a:noAutofit/>
          </a:bodyPr>
          <a:lstStyle>
            <a:lvl1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9pPr>
          </a:lstStyle>
          <a:p>
            <a:pPr>
              <a:defRPr sz="2800" b="1">
                <a:solidFill>
                  <a:srgbClr val="951D19"/>
                </a:solidFill>
                <a:latin typeface="Source Sans Pro Regular"/>
              </a:defRPr>
            </a:pPr>
            <a:r>
              <a:rPr dirty="0"/>
              <a:t>Instructions pour le travail </a:t>
            </a:r>
            <a:r>
              <a:rPr dirty="0" err="1"/>
              <a:t>en</a:t>
            </a:r>
            <a:r>
              <a:rPr dirty="0"/>
              <a:t> </a:t>
            </a:r>
            <a:r>
              <a:rPr dirty="0" err="1"/>
              <a:t>groupe</a:t>
            </a:r>
            <a:r>
              <a:rPr dirty="0"/>
              <a:t> </a:t>
            </a:r>
          </a:p>
        </p:txBody>
      </p:sp>
      <p:sp>
        <p:nvSpPr>
          <p:cNvPr id="2" name="Espace réservé du numéro de diapositive 1"/>
          <p:cNvSpPr>
            <a:spLocks noGrp="1"/>
          </p:cNvSpPr>
          <p:nvPr>
            <p:ph type="sldNum" sz="quarter" idx="2"/>
          </p:nvPr>
        </p:nvSpPr>
        <p:spPr/>
        <p:txBody>
          <a:bodyPr/>
          <a:lstStyle/>
          <a:p>
            <a:fld id="{86CB4B4D-7CA3-9044-876B-883B54F8677D}" type="slidenum">
              <a:rPr lang="fr-FR" smtClean="0"/>
              <a:t>39</a:t>
            </a:fld>
            <a:endParaRPr lang="fr-FR"/>
          </a:p>
        </p:txBody>
      </p:sp>
    </p:spTree>
    <p:extLst>
      <p:ext uri="{BB962C8B-B14F-4D97-AF65-F5344CB8AC3E}">
        <p14:creationId xmlns:p14="http://schemas.microsoft.com/office/powerpoint/2010/main" val="604831127"/>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1"/>
          <p:cNvSpPr txBox="1"/>
          <p:nvPr/>
        </p:nvSpPr>
        <p:spPr>
          <a:xfrm>
            <a:off x="4203635" y="915208"/>
            <a:ext cx="7167921" cy="645048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dirty="0"/>
              <a:t>À </a:t>
            </a:r>
            <a:r>
              <a:rPr dirty="0" err="1"/>
              <a:t>l’issue</a:t>
            </a:r>
            <a:r>
              <a:rPr dirty="0"/>
              <a:t> de </a:t>
            </a:r>
            <a:r>
              <a:rPr dirty="0" err="1"/>
              <a:t>cette</a:t>
            </a:r>
            <a:r>
              <a:rPr dirty="0"/>
              <a:t> </a:t>
            </a:r>
            <a:r>
              <a:rPr lang="fr-FR" dirty="0"/>
              <a:t>session</a:t>
            </a:r>
            <a:r>
              <a:rPr dirty="0"/>
              <a:t>, </a:t>
            </a:r>
            <a:r>
              <a:rPr dirty="0" err="1"/>
              <a:t>vous</a:t>
            </a:r>
            <a:r>
              <a:rPr dirty="0"/>
              <a:t> </a:t>
            </a:r>
            <a:r>
              <a:rPr dirty="0" err="1"/>
              <a:t>saurez</a:t>
            </a:r>
            <a:r>
              <a:rPr dirty="0"/>
              <a:t> :</a:t>
            </a:r>
          </a:p>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endParaRPr sz="2400" dirty="0">
              <a:latin typeface="Source Sans Pro Regular"/>
              <a:ea typeface="Source Sans Pro Regular"/>
              <a:cs typeface="Source Sans Pro Regular"/>
              <a:sym typeface="Source Sans Pro Regular"/>
            </a:endParaRPr>
          </a:p>
          <a:p>
            <a:pPr marL="307975" indent="-307975">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err="1"/>
              <a:t>Définir</a:t>
            </a:r>
            <a:r>
              <a:rPr dirty="0"/>
              <a:t> la gestion du </a:t>
            </a:r>
            <a:r>
              <a:rPr dirty="0" err="1"/>
              <a:t>changement</a:t>
            </a:r>
            <a:r>
              <a:rPr dirty="0"/>
              <a:t> et </a:t>
            </a:r>
            <a:r>
              <a:rPr dirty="0" err="1"/>
              <a:t>décrire</a:t>
            </a:r>
            <a:r>
              <a:rPr dirty="0"/>
              <a:t> les </a:t>
            </a:r>
            <a:r>
              <a:rPr dirty="0" err="1"/>
              <a:t>stratégies</a:t>
            </a:r>
            <a:r>
              <a:rPr dirty="0"/>
              <a:t> de </a:t>
            </a:r>
            <a:r>
              <a:rPr dirty="0" err="1"/>
              <a:t>changement</a:t>
            </a:r>
            <a:endParaRPr sz="2400" dirty="0">
              <a:latin typeface="Source Sans Pro Regular"/>
              <a:ea typeface="Source Sans Pro Regular"/>
              <a:cs typeface="Source Sans Pro Regular"/>
            </a:endParaRPr>
          </a:p>
          <a:p>
            <a:pPr marL="307975" indent="-307975">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err="1"/>
              <a:t>Élaborer</a:t>
            </a:r>
            <a:r>
              <a:rPr dirty="0"/>
              <a:t> le plan de travail </a:t>
            </a:r>
            <a:r>
              <a:rPr dirty="0" err="1"/>
              <a:t>dʼun</a:t>
            </a:r>
            <a:r>
              <a:rPr dirty="0"/>
              <a:t> </a:t>
            </a:r>
            <a:r>
              <a:rPr dirty="0" err="1"/>
              <a:t>programme</a:t>
            </a:r>
            <a:r>
              <a:rPr dirty="0"/>
              <a:t> </a:t>
            </a:r>
            <a:r>
              <a:rPr dirty="0" err="1"/>
              <a:t>d’intervention</a:t>
            </a:r>
            <a:r>
              <a:rPr dirty="0"/>
              <a:t> </a:t>
            </a:r>
            <a:r>
              <a:rPr dirty="0" err="1"/>
              <a:t>rapide</a:t>
            </a:r>
            <a:r>
              <a:rPr dirty="0"/>
              <a:t> (dispositions </a:t>
            </a:r>
            <a:r>
              <a:rPr dirty="0" err="1"/>
              <a:t>administratives</a:t>
            </a:r>
            <a:r>
              <a:rPr dirty="0"/>
              <a:t>, </a:t>
            </a:r>
            <a:r>
              <a:rPr dirty="0" err="1"/>
              <a:t>approvisionnement</a:t>
            </a:r>
            <a:r>
              <a:rPr dirty="0"/>
              <a:t> et </a:t>
            </a:r>
            <a:r>
              <a:rPr dirty="0" err="1"/>
              <a:t>logistique</a:t>
            </a:r>
            <a:r>
              <a:rPr dirty="0"/>
              <a:t>, formation, </a:t>
            </a:r>
            <a:r>
              <a:rPr dirty="0" err="1"/>
              <a:t>évaluation</a:t>
            </a:r>
            <a:r>
              <a:rPr dirty="0"/>
              <a:t> des performances, </a:t>
            </a:r>
            <a:r>
              <a:rPr dirty="0" err="1"/>
              <a:t>financement</a:t>
            </a:r>
            <a:r>
              <a:rPr dirty="0"/>
              <a:t>, etc.)</a:t>
            </a:r>
            <a:endParaRPr sz="2400" dirty="0">
              <a:latin typeface="Source Sans Pro Regular"/>
              <a:ea typeface="Source Sans Pro Regular"/>
              <a:cs typeface="Source Sans Pro Regular"/>
            </a:endParaRPr>
          </a:p>
          <a:p>
            <a:pPr marL="307975" indent="-307975">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a:t>Passer </a:t>
            </a:r>
            <a:r>
              <a:rPr dirty="0" err="1"/>
              <a:t>en</a:t>
            </a:r>
            <a:r>
              <a:rPr dirty="0"/>
              <a:t> revue </a:t>
            </a:r>
            <a:r>
              <a:rPr dirty="0" err="1"/>
              <a:t>ou</a:t>
            </a:r>
            <a:r>
              <a:rPr dirty="0"/>
              <a:t> </a:t>
            </a:r>
            <a:r>
              <a:rPr dirty="0" err="1"/>
              <a:t>élaborer</a:t>
            </a:r>
            <a:r>
              <a:rPr dirty="0"/>
              <a:t> le plan </a:t>
            </a:r>
            <a:r>
              <a:rPr dirty="0" err="1"/>
              <a:t>budgétaire</a:t>
            </a:r>
            <a:r>
              <a:rPr dirty="0"/>
              <a:t> </a:t>
            </a:r>
            <a:r>
              <a:rPr dirty="0" err="1"/>
              <a:t>couvrant</a:t>
            </a:r>
            <a:r>
              <a:rPr dirty="0"/>
              <a:t> les </a:t>
            </a:r>
            <a:r>
              <a:rPr dirty="0" err="1"/>
              <a:t>activités</a:t>
            </a:r>
            <a:r>
              <a:rPr dirty="0"/>
              <a:t> des EIR au </a:t>
            </a:r>
            <a:r>
              <a:rPr dirty="0" err="1"/>
              <a:t>cours</a:t>
            </a:r>
            <a:r>
              <a:rPr dirty="0"/>
              <a:t> des phases de </a:t>
            </a:r>
            <a:r>
              <a:rPr dirty="0" err="1"/>
              <a:t>préparation</a:t>
            </a:r>
            <a:r>
              <a:rPr dirty="0"/>
              <a:t> et </a:t>
            </a:r>
            <a:r>
              <a:rPr dirty="0" err="1"/>
              <a:t>d’intervention</a:t>
            </a:r>
            <a:r>
              <a:rPr dirty="0"/>
              <a:t> </a:t>
            </a:r>
            <a:endParaRPr sz="2400" dirty="0">
              <a:latin typeface="Source Sans Pro Regular"/>
              <a:ea typeface="Source Sans Pro Regular"/>
              <a:sym typeface="Source Sans Pro Regular"/>
            </a:endParaRPr>
          </a:p>
          <a:p>
            <a:pPr marL="307975" indent="-307975">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err="1"/>
              <a:t>Déterminer</a:t>
            </a:r>
            <a:r>
              <a:rPr dirty="0"/>
              <a:t> les étapes </a:t>
            </a:r>
            <a:r>
              <a:rPr dirty="0" err="1"/>
              <a:t>suivantes</a:t>
            </a:r>
            <a:r>
              <a:rPr dirty="0"/>
              <a:t> pour </a:t>
            </a:r>
            <a:r>
              <a:rPr dirty="0" err="1"/>
              <a:t>finaliser</a:t>
            </a:r>
            <a:r>
              <a:rPr dirty="0"/>
              <a:t> </a:t>
            </a:r>
            <a:r>
              <a:rPr dirty="0" err="1"/>
              <a:t>lʼensemble</a:t>
            </a:r>
            <a:r>
              <a:rPr dirty="0"/>
              <a:t> des </a:t>
            </a:r>
            <a:r>
              <a:rPr dirty="0" err="1"/>
              <a:t>réalisations</a:t>
            </a:r>
            <a:r>
              <a:rPr dirty="0"/>
              <a:t> de </a:t>
            </a:r>
            <a:r>
              <a:rPr dirty="0" err="1"/>
              <a:t>l’atelier</a:t>
            </a:r>
            <a:r>
              <a:rPr dirty="0"/>
              <a:t> pour les </a:t>
            </a:r>
            <a:r>
              <a:rPr dirty="0" err="1"/>
              <a:t>gestionnaires</a:t>
            </a:r>
            <a:r>
              <a:rPr dirty="0"/>
              <a:t> des EIR</a:t>
            </a:r>
            <a:endParaRPr sz="2400" dirty="0">
              <a:latin typeface="Source Sans Pro Regular"/>
              <a:ea typeface="Source Sans Pro Regular"/>
            </a:endParaRPr>
          </a:p>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endParaRPr sz="2400" dirty="0">
              <a:solidFill>
                <a:schemeClr val="tx1"/>
              </a:solidFill>
              <a:latin typeface="Source Sans Pro"/>
              <a:ea typeface="Arial"/>
              <a:cs typeface="Arial"/>
              <a:sym typeface="Source Sans Pro Regular"/>
            </a:endParaRPr>
          </a:p>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endParaRPr sz="2400" dirty="0">
              <a:solidFill>
                <a:schemeClr val="tx1"/>
              </a:solidFill>
              <a:latin typeface="Source Sans Pro"/>
              <a:ea typeface="Arial"/>
              <a:cs typeface="Arial"/>
            </a:endParaRPr>
          </a:p>
        </p:txBody>
      </p:sp>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18" name="TextBox 8"/>
          <p:cNvSpPr txBox="1"/>
          <p:nvPr/>
        </p:nvSpPr>
        <p:spPr>
          <a:xfrm>
            <a:off x="360508" y="376599"/>
            <a:ext cx="2876457" cy="107721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t>Objectifs du module</a:t>
            </a:r>
            <a:endParaRPr b="1"/>
          </a:p>
        </p:txBody>
      </p:sp>
      <p:sp>
        <p:nvSpPr>
          <p:cNvPr id="7" name="Slide Number Placeholder 5">
            <a:extLst>
              <a:ext uri="{FF2B5EF4-FFF2-40B4-BE49-F238E27FC236}">
                <a16:creationId xmlns:a16="http://schemas.microsoft.com/office/drawing/2014/main" id="{4ABD003C-7A71-487F-B476-FD65F06273CF}"/>
              </a:ext>
            </a:extLst>
          </p:cNvPr>
          <p:cNvSpPr txBox="1">
            <a:spLocks noGrp="1"/>
          </p:cNvSpPr>
          <p:nvPr>
            <p:ph type="sldNum" sz="quarter" idx="2"/>
          </p:nvPr>
        </p:nvSpPr>
        <p:spPr>
          <a:xfrm>
            <a:off x="11907520" y="6527531"/>
            <a:ext cx="284480"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4</a:t>
            </a:fld>
            <a:endParaRPr sz="1000">
              <a:solidFill>
                <a:schemeClr val="tx1">
                  <a:lumMod val="50000"/>
                  <a:lumOff val="50000"/>
                </a:schemeClr>
              </a:solidFill>
              <a:latin typeface="Source Sans Pro" panose="020B0503030403020204" pitchFamily="34" charset="0"/>
            </a:endParaRP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992F1397-2632-FE8A-8CB9-2812FBAD991B}"/>
              </a:ext>
            </a:extLst>
          </p:cNvPr>
          <p:cNvSpPr>
            <a:spLocks noGrp="1"/>
          </p:cNvSpPr>
          <p:nvPr>
            <p:ph type="body" sz="quarter" idx="21"/>
          </p:nvPr>
        </p:nvSpPr>
        <p:spPr>
          <a:xfrm>
            <a:off x="65891" y="789702"/>
            <a:ext cx="10484528" cy="361585"/>
          </a:xfrm>
        </p:spPr>
        <p:txBody>
          <a:bodyPr lIns="45719" tIns="45720" rIns="45719" bIns="45720" anchor="t">
            <a:normAutofit fontScale="70000" lnSpcReduction="20000"/>
          </a:bodyPr>
          <a:lstStyle/>
          <a:p>
            <a:pPr>
              <a:lnSpc>
                <a:spcPct val="100000"/>
              </a:lnSpc>
              <a:spcBef>
                <a:spcPts val="500"/>
              </a:spcBef>
              <a:defRPr sz="2800" b="1">
                <a:solidFill>
                  <a:srgbClr val="951D19"/>
                </a:solidFill>
              </a:defRPr>
            </a:pPr>
            <a:r>
              <a:rPr dirty="0" err="1"/>
              <a:t>Modèle</a:t>
            </a:r>
            <a:r>
              <a:rPr dirty="0"/>
              <a:t> standard de plan de travail d'un </a:t>
            </a:r>
            <a:r>
              <a:rPr dirty="0" err="1">
                <a:highlight>
                  <a:srgbClr val="FBFBFD"/>
                </a:highlight>
              </a:rPr>
              <a:t>programme</a:t>
            </a:r>
            <a:r>
              <a:rPr dirty="0">
                <a:highlight>
                  <a:srgbClr val="FBFBFD"/>
                </a:highlight>
              </a:rPr>
              <a:t> </a:t>
            </a:r>
            <a:r>
              <a:rPr dirty="0" err="1">
                <a:highlight>
                  <a:srgbClr val="FBFBFD"/>
                </a:highlight>
              </a:rPr>
              <a:t>d'intervention</a:t>
            </a:r>
            <a:r>
              <a:rPr dirty="0">
                <a:highlight>
                  <a:srgbClr val="FBFBFD"/>
                </a:highlight>
              </a:rPr>
              <a:t> </a:t>
            </a:r>
            <a:r>
              <a:rPr dirty="0" err="1">
                <a:highlight>
                  <a:srgbClr val="FBFBFD"/>
                </a:highlight>
              </a:rPr>
              <a:t>rapide</a:t>
            </a:r>
            <a:endParaRPr sz="2800" dirty="0">
              <a:highlight>
                <a:srgbClr val="FBFBFD"/>
              </a:highlight>
            </a:endParaRPr>
          </a:p>
        </p:txBody>
      </p:sp>
      <p:sp>
        <p:nvSpPr>
          <p:cNvPr id="5" name="Espace réservé du texte 2">
            <a:extLst>
              <a:ext uri="{FF2B5EF4-FFF2-40B4-BE49-F238E27FC236}">
                <a16:creationId xmlns:a16="http://schemas.microsoft.com/office/drawing/2014/main" id="{77B59432-FF40-5C2A-D19D-79404F62E5F7}"/>
              </a:ext>
            </a:extLst>
          </p:cNvPr>
          <p:cNvSpPr txBox="1">
            <a:spLocks/>
          </p:cNvSpPr>
          <p:nvPr/>
        </p:nvSpPr>
        <p:spPr>
          <a:xfrm>
            <a:off x="162939" y="91247"/>
            <a:ext cx="10484528" cy="61785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hangingPunct="1">
              <a:defRPr b="1">
                <a:solidFill>
                  <a:srgbClr val="FFFFFF"/>
                </a:solidFill>
              </a:defRPr>
            </a:pPr>
            <a:r>
              <a:rPr sz="2000" dirty="0">
                <a:latin typeface="Source Sans Pro Bold"/>
                <a:ea typeface="Source Sans Pro Bold"/>
              </a:rPr>
              <a:t>9.3</a:t>
            </a:r>
            <a:r>
              <a:rPr sz="2000" dirty="0"/>
              <a:t> </a:t>
            </a:r>
            <a:r>
              <a:rPr sz="2000" dirty="0" err="1"/>
              <a:t>Activité</a:t>
            </a:r>
            <a:r>
              <a:rPr sz="2000" dirty="0"/>
              <a:t> de </a:t>
            </a:r>
            <a:r>
              <a:rPr sz="2000" dirty="0" err="1"/>
              <a:t>groupe</a:t>
            </a:r>
            <a:r>
              <a:rPr sz="2000" dirty="0"/>
              <a:t> : </a:t>
            </a:r>
            <a:r>
              <a:rPr sz="2000" dirty="0" err="1"/>
              <a:t>élaboration</a:t>
            </a:r>
            <a:r>
              <a:rPr sz="2000" dirty="0"/>
              <a:t> du plan de travail </a:t>
            </a:r>
            <a:r>
              <a:rPr sz="2000" dirty="0" err="1"/>
              <a:t>dʼun</a:t>
            </a:r>
            <a:r>
              <a:rPr sz="2000" dirty="0"/>
              <a:t> </a:t>
            </a:r>
            <a:r>
              <a:rPr sz="2000" dirty="0" err="1"/>
              <a:t>programme</a:t>
            </a:r>
            <a:r>
              <a:rPr sz="2000" dirty="0"/>
              <a:t> </a:t>
            </a:r>
            <a:r>
              <a:rPr sz="2000" dirty="0" err="1"/>
              <a:t>d’intervention</a:t>
            </a:r>
            <a:r>
              <a:rPr sz="2000" dirty="0"/>
              <a:t> </a:t>
            </a:r>
            <a:r>
              <a:rPr sz="2000" dirty="0" err="1"/>
              <a:t>rapide</a:t>
            </a:r>
            <a:endParaRPr sz="2000" dirty="0">
              <a:solidFill>
                <a:srgbClr val="FFFFFF"/>
              </a:solidFill>
            </a:endParaRPr>
          </a:p>
          <a:p>
            <a:endParaRPr sz="2000" b="1" dirty="0">
              <a:solidFill>
                <a:srgbClr val="FFFFFF"/>
              </a:solidFill>
              <a:latin typeface="Source Sans Pro Bold"/>
              <a:ea typeface="Source Sans Pro Bold"/>
            </a:endParaRPr>
          </a:p>
        </p:txBody>
      </p:sp>
      <p:sp>
        <p:nvSpPr>
          <p:cNvPr id="6" name="Espace réservé du numéro de diapositive 5"/>
          <p:cNvSpPr>
            <a:spLocks noGrp="1"/>
          </p:cNvSpPr>
          <p:nvPr>
            <p:ph type="sldNum" sz="quarter" idx="2"/>
          </p:nvPr>
        </p:nvSpPr>
        <p:spPr/>
        <p:txBody>
          <a:bodyPr/>
          <a:lstStyle/>
          <a:p>
            <a:fld id="{86CB4B4D-7CA3-9044-876B-883B54F8677D}" type="slidenum">
              <a:rPr lang="fr-FR" smtClean="0"/>
              <a:t>40</a:t>
            </a:fld>
            <a:endParaRPr lang="fr-FR"/>
          </a:p>
        </p:txBody>
      </p:sp>
      <p:graphicFrame>
        <p:nvGraphicFramePr>
          <p:cNvPr id="7" name="Tableau 6">
            <a:extLst>
              <a:ext uri="{FF2B5EF4-FFF2-40B4-BE49-F238E27FC236}">
                <a16:creationId xmlns:a16="http://schemas.microsoft.com/office/drawing/2014/main" id="{385BDDE1-102D-323B-60B5-B05E9A3F8AEC}"/>
              </a:ext>
            </a:extLst>
          </p:cNvPr>
          <p:cNvGraphicFramePr>
            <a:graphicFrameLocks noGrp="1"/>
          </p:cNvGraphicFramePr>
          <p:nvPr>
            <p:extLst>
              <p:ext uri="{D42A27DB-BD31-4B8C-83A1-F6EECF244321}">
                <p14:modId xmlns:p14="http://schemas.microsoft.com/office/powerpoint/2010/main" val="2610094691"/>
              </p:ext>
            </p:extLst>
          </p:nvPr>
        </p:nvGraphicFramePr>
        <p:xfrm>
          <a:off x="969816" y="1166922"/>
          <a:ext cx="10280077" cy="5026071"/>
        </p:xfrm>
        <a:graphic>
          <a:graphicData uri="http://schemas.openxmlformats.org/drawingml/2006/table">
            <a:tbl>
              <a:tblPr bandRow="1">
                <a:tableStyleId>{5940675A-B579-460E-94D1-54222C63F5DA}</a:tableStyleId>
              </a:tblPr>
              <a:tblGrid>
                <a:gridCol w="2509309">
                  <a:extLst>
                    <a:ext uri="{9D8B030D-6E8A-4147-A177-3AD203B41FA5}">
                      <a16:colId xmlns:a16="http://schemas.microsoft.com/office/drawing/2014/main" val="4107228896"/>
                    </a:ext>
                  </a:extLst>
                </a:gridCol>
                <a:gridCol w="1295128">
                  <a:extLst>
                    <a:ext uri="{9D8B030D-6E8A-4147-A177-3AD203B41FA5}">
                      <a16:colId xmlns:a16="http://schemas.microsoft.com/office/drawing/2014/main" val="2946985572"/>
                    </a:ext>
                  </a:extLst>
                </a:gridCol>
                <a:gridCol w="1295128">
                  <a:extLst>
                    <a:ext uri="{9D8B030D-6E8A-4147-A177-3AD203B41FA5}">
                      <a16:colId xmlns:a16="http://schemas.microsoft.com/office/drawing/2014/main" val="323484836"/>
                    </a:ext>
                  </a:extLst>
                </a:gridCol>
                <a:gridCol w="1295128">
                  <a:extLst>
                    <a:ext uri="{9D8B030D-6E8A-4147-A177-3AD203B41FA5}">
                      <a16:colId xmlns:a16="http://schemas.microsoft.com/office/drawing/2014/main" val="2119640750"/>
                    </a:ext>
                  </a:extLst>
                </a:gridCol>
                <a:gridCol w="1295128">
                  <a:extLst>
                    <a:ext uri="{9D8B030D-6E8A-4147-A177-3AD203B41FA5}">
                      <a16:colId xmlns:a16="http://schemas.microsoft.com/office/drawing/2014/main" val="2554253476"/>
                    </a:ext>
                  </a:extLst>
                </a:gridCol>
                <a:gridCol w="1295128">
                  <a:extLst>
                    <a:ext uri="{9D8B030D-6E8A-4147-A177-3AD203B41FA5}">
                      <a16:colId xmlns:a16="http://schemas.microsoft.com/office/drawing/2014/main" val="2271452463"/>
                    </a:ext>
                  </a:extLst>
                </a:gridCol>
                <a:gridCol w="1295128">
                  <a:extLst>
                    <a:ext uri="{9D8B030D-6E8A-4147-A177-3AD203B41FA5}">
                      <a16:colId xmlns:a16="http://schemas.microsoft.com/office/drawing/2014/main" val="526710589"/>
                    </a:ext>
                  </a:extLst>
                </a:gridCol>
              </a:tblGrid>
              <a:tr h="437153">
                <a:tc>
                  <a:txBody>
                    <a:bodyPr/>
                    <a:lstStyle/>
                    <a:p>
                      <a:pPr fontAlgn="base">
                        <a:defRPr sz="1200">
                          <a:effectLst/>
                          <a:highlight>
                            <a:srgbClr val="D5E3CF"/>
                          </a:highlight>
                          <a:latin typeface="Source Sans Pro" panose="020B0503030403020204" pitchFamily="34" charset="0"/>
                        </a:defRPr>
                      </a:pPr>
                      <a:r>
                        <a:rPr sz="1200" b="1"/>
                        <a:t>Actions</a:t>
                      </a:r>
                      <a:r>
                        <a:rPr sz="1200"/>
                        <a:t> </a:t>
                      </a:r>
                      <a:endParaRPr sz="1200">
                        <a:effectLst/>
                      </a:endParaRPr>
                    </a:p>
                  </a:txBody>
                  <a:tcPr marL="4315" marR="4315" marT="4315" marB="31366"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algn="ctr" fontAlgn="base">
                        <a:defRPr sz="1200">
                          <a:effectLst/>
                          <a:highlight>
                            <a:srgbClr val="D5E3CF"/>
                          </a:highlight>
                          <a:latin typeface="Source Sans Pro" panose="020B0503030403020204" pitchFamily="34" charset="0"/>
                        </a:defRPr>
                      </a:pPr>
                      <a:r>
                        <a:rPr sz="1200" b="1"/>
                        <a:t>Réalisation attendue</a:t>
                      </a:r>
                      <a:r>
                        <a:rPr sz="1200"/>
                        <a:t> </a:t>
                      </a:r>
                      <a:endParaRPr sz="1200">
                        <a:effectLst/>
                      </a:endParaRPr>
                    </a:p>
                  </a:txBody>
                  <a:tcPr marL="4315" marR="4315" marT="4315" marB="31366"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algn="ctr" fontAlgn="base">
                        <a:defRPr sz="1200">
                          <a:effectLst/>
                          <a:highlight>
                            <a:srgbClr val="D5E3CF"/>
                          </a:highlight>
                          <a:latin typeface="Source Sans Pro" panose="020B0503030403020204" pitchFamily="34" charset="0"/>
                        </a:defRPr>
                      </a:pPr>
                      <a:r>
                        <a:rPr sz="1200" b="1"/>
                        <a:t>Responsable </a:t>
                      </a:r>
                      <a:r>
                        <a:rPr sz="1200"/>
                        <a:t> </a:t>
                      </a:r>
                      <a:endParaRPr sz="1200">
                        <a:effectLst/>
                      </a:endParaRPr>
                    </a:p>
                  </a:txBody>
                  <a:tcPr marL="4315" marR="4315" marT="4315" marB="31366"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algn="ctr" fontAlgn="base">
                        <a:defRPr sz="1200">
                          <a:effectLst/>
                          <a:highlight>
                            <a:srgbClr val="D5E3CF"/>
                          </a:highlight>
                          <a:latin typeface="Source Sans Pro" panose="020B0503030403020204" pitchFamily="34" charset="0"/>
                        </a:defRPr>
                      </a:pPr>
                      <a:r>
                        <a:rPr sz="1200" b="1"/>
                        <a:t>Ressources nécessaires</a:t>
                      </a:r>
                      <a:r>
                        <a:rPr sz="1200"/>
                        <a:t> </a:t>
                      </a:r>
                      <a:endParaRPr sz="1200">
                        <a:effectLst/>
                      </a:endParaRPr>
                    </a:p>
                  </a:txBody>
                  <a:tcPr marL="4315" marR="4315" marT="4315" marB="31366"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algn="ctr" fontAlgn="base">
                        <a:defRPr sz="1200">
                          <a:effectLst/>
                          <a:highlight>
                            <a:srgbClr val="D5E3CF"/>
                          </a:highlight>
                          <a:latin typeface="Source Sans Pro" panose="020B0503030403020204" pitchFamily="34" charset="0"/>
                        </a:defRPr>
                      </a:pPr>
                      <a:r>
                        <a:rPr sz="1200" b="1"/>
                        <a:t> Indicateur</a:t>
                      </a:r>
                      <a:r>
                        <a:rPr sz="1200"/>
                        <a:t> </a:t>
                      </a:r>
                      <a:endParaRPr sz="1200">
                        <a:effectLst/>
                      </a:endParaRPr>
                    </a:p>
                  </a:txBody>
                  <a:tcPr marL="4315" marR="4315" marT="4315" marB="31366"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algn="ctr" fontAlgn="base">
                        <a:defRPr sz="1200" b="1">
                          <a:effectLst/>
                          <a:highlight>
                            <a:srgbClr val="D5E3CF"/>
                          </a:highlight>
                          <a:latin typeface="Source Sans Pro" panose="020B0503030403020204" pitchFamily="34" charset="0"/>
                        </a:defRPr>
                      </a:pPr>
                      <a:r>
                        <a:rPr sz="1200"/>
                        <a:t>Date limite</a:t>
                      </a:r>
                      <a:endParaRPr sz="1200">
                        <a:effectLst/>
                      </a:endParaRPr>
                    </a:p>
                  </a:txBody>
                  <a:tcPr marL="4315" marR="4315" marT="4315" marB="31366"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algn="ctr" fontAlgn="base">
                        <a:defRPr sz="1200" b="1">
                          <a:effectLst/>
                          <a:highlight>
                            <a:srgbClr val="D5E3CF"/>
                          </a:highlight>
                          <a:latin typeface="Source Sans Pro" panose="020B0503030403020204" pitchFamily="34" charset="0"/>
                        </a:defRPr>
                      </a:pPr>
                      <a:r>
                        <a:rPr sz="1200"/>
                        <a:t>Difficultés potentielles </a:t>
                      </a:r>
                      <a:endParaRPr sz="1200">
                        <a:effectLst/>
                      </a:endParaRPr>
                    </a:p>
                  </a:txBody>
                  <a:tcPr marL="4315" marR="4315" marT="4315" marB="31366"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extLst>
                  <a:ext uri="{0D108BD9-81ED-4DB2-BD59-A6C34878D82A}">
                    <a16:rowId xmlns:a16="http://schemas.microsoft.com/office/drawing/2014/main" val="2482978642"/>
                  </a:ext>
                </a:extLst>
              </a:tr>
              <a:tr h="238004">
                <a:tc gridSpan="7">
                  <a:txBody>
                    <a:bodyPr/>
                    <a:lstStyle/>
                    <a:p>
                      <a:pPr fontAlgn="base">
                        <a:defRPr sz="1200" b="1">
                          <a:solidFill>
                            <a:srgbClr val="FFFFFF"/>
                          </a:solidFill>
                          <a:effectLst/>
                          <a:highlight>
                            <a:srgbClr val="65A000"/>
                          </a:highlight>
                          <a:latin typeface="Source Sans Pro" panose="020B0503030403020204" pitchFamily="34" charset="0"/>
                        </a:defRPr>
                      </a:pPr>
                      <a:r>
                        <a:rPr sz="1200"/>
                        <a:t>Objectif 1 :  .......</a:t>
                      </a:r>
                      <a:endParaRPr sz="1200">
                        <a:effectLst/>
                      </a:endParaRPr>
                    </a:p>
                  </a:txBody>
                  <a:tcPr marL="4315" marR="4315" marT="4315" marB="31366" anchor="b">
                    <a:lnL w="9525"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65A000"/>
                    </a:solidFill>
                  </a:tcPr>
                </a:tc>
                <a:tc hMerge="1">
                  <a:txBody>
                    <a:bodyPr/>
                    <a:lstStyle/>
                    <a:p>
                      <a:endParaRPr/>
                    </a:p>
                  </a:txBody>
                  <a:tcPr/>
                </a:tc>
                <a:tc hMerge="1">
                  <a:txBody>
                    <a:bodyPr/>
                    <a:lstStyle/>
                    <a:p>
                      <a:endParaRPr/>
                    </a:p>
                  </a:txBody>
                  <a:tcPr/>
                </a:tc>
                <a:tc hMerge="1">
                  <a:txBody>
                    <a:bodyPr/>
                    <a:lstStyle/>
                    <a:p>
                      <a:endParaRPr/>
                    </a:p>
                  </a:txBody>
                  <a:tcPr/>
                </a:tc>
                <a:tc hMerge="1">
                  <a:txBody>
                    <a:bodyPr/>
                    <a:lstStyle/>
                    <a:p>
                      <a:endParaRPr/>
                    </a:p>
                  </a:txBody>
                  <a:tcPr/>
                </a:tc>
                <a:tc hMerge="1">
                  <a:txBody>
                    <a:bodyPr/>
                    <a:lstStyle/>
                    <a:p>
                      <a:endParaRPr/>
                    </a:p>
                  </a:txBody>
                  <a:tcPr/>
                </a:tc>
                <a:tc hMerge="1">
                  <a:txBody>
                    <a:bodyPr/>
                    <a:lstStyle/>
                    <a:p>
                      <a:endParaRPr/>
                    </a:p>
                  </a:txBody>
                  <a:tcPr/>
                </a:tc>
                <a:extLst>
                  <a:ext uri="{0D108BD9-81ED-4DB2-BD59-A6C34878D82A}">
                    <a16:rowId xmlns:a16="http://schemas.microsoft.com/office/drawing/2014/main" val="1742877503"/>
                  </a:ext>
                </a:extLst>
              </a:tr>
              <a:tr h="274194">
                <a:tc>
                  <a:txBody>
                    <a:bodyPr/>
                    <a:lstStyle/>
                    <a:p>
                      <a:pPr fontAlgn="base">
                        <a:defRPr sz="1200" b="1">
                          <a:effectLst/>
                          <a:highlight>
                            <a:srgbClr val="A9D08E"/>
                          </a:highlight>
                          <a:latin typeface="Source Sans Pro" panose="020B0503030403020204" pitchFamily="34" charset="0"/>
                        </a:defRPr>
                      </a:pPr>
                      <a:r>
                        <a:rPr sz="1200"/>
                        <a:t>Action 1.1</a:t>
                      </a:r>
                      <a:endParaRPr sz="1200">
                        <a:effectLst/>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sz="12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sz="1200" dirty="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sz="12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sz="12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sz="12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sz="12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extLst>
                  <a:ext uri="{0D108BD9-81ED-4DB2-BD59-A6C34878D82A}">
                    <a16:rowId xmlns:a16="http://schemas.microsoft.com/office/drawing/2014/main" val="155057969"/>
                  </a:ext>
                </a:extLst>
              </a:tr>
              <a:tr h="274194">
                <a:tc>
                  <a:txBody>
                    <a:bodyPr/>
                    <a:lstStyle/>
                    <a:p>
                      <a:pPr fontAlgn="base">
                        <a:defRPr sz="1200">
                          <a:effectLst/>
                          <a:highlight>
                            <a:srgbClr val="D5E3CF"/>
                          </a:highlight>
                          <a:latin typeface="Source Sans Pro" panose="020B0503030403020204" pitchFamily="34" charset="0"/>
                        </a:defRPr>
                      </a:pPr>
                      <a:r>
                        <a:rPr sz="1200"/>
                        <a:t>Activité 1.1.1</a:t>
                      </a:r>
                      <a:endParaRPr sz="1200">
                        <a:effectLst/>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sz="12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sz="12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sz="12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sz="1200">
                        <a:effectLs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sz="12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sz="12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extLst>
                  <a:ext uri="{0D108BD9-81ED-4DB2-BD59-A6C34878D82A}">
                    <a16:rowId xmlns:a16="http://schemas.microsoft.com/office/drawing/2014/main" val="3137767809"/>
                  </a:ext>
                </a:extLst>
              </a:tr>
              <a:tr h="274194">
                <a:tc>
                  <a:txBody>
                    <a:bodyPr/>
                    <a:lstStyle/>
                    <a:p>
                      <a:pPr fontAlgn="base">
                        <a:defRPr sz="1200">
                          <a:effectLst/>
                          <a:highlight>
                            <a:srgbClr val="EBF1E9"/>
                          </a:highlight>
                          <a:latin typeface="Source Sans Pro" panose="020B0503030403020204" pitchFamily="34" charset="0"/>
                        </a:defRPr>
                      </a:pPr>
                      <a:r>
                        <a:rPr sz="1200"/>
                        <a:t>Activité 1.1.2</a:t>
                      </a:r>
                      <a:endParaRPr sz="1200">
                        <a:effectLst/>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BF1E9"/>
                    </a:solidFill>
                  </a:tcPr>
                </a:tc>
                <a:tc>
                  <a:txBody>
                    <a:bodyPr/>
                    <a:lstStyle/>
                    <a:p>
                      <a:pPr fontAlgn="auto"/>
                      <a:endParaRPr sz="1200">
                        <a:effectLst/>
                        <a:highlight>
                          <a:srgbClr val="EBF1E9"/>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BF1E9"/>
                    </a:solidFill>
                  </a:tcPr>
                </a:tc>
                <a:tc>
                  <a:txBody>
                    <a:bodyPr/>
                    <a:lstStyle/>
                    <a:p>
                      <a:pPr fontAlgn="auto"/>
                      <a:endParaRPr sz="1200">
                        <a:effectLst/>
                        <a:highlight>
                          <a:srgbClr val="EBF1E9"/>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BF1E9"/>
                    </a:solidFill>
                  </a:tcPr>
                </a:tc>
                <a:tc>
                  <a:txBody>
                    <a:bodyPr/>
                    <a:lstStyle/>
                    <a:p>
                      <a:pPr fontAlgn="auto"/>
                      <a:endParaRPr sz="1200">
                        <a:effectLst/>
                        <a:highlight>
                          <a:srgbClr val="EBF1E9"/>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BF1E9"/>
                    </a:solidFill>
                  </a:tcPr>
                </a:tc>
                <a:tc>
                  <a:txBody>
                    <a:bodyPr/>
                    <a:lstStyle/>
                    <a:p>
                      <a:pPr fontAlgn="auto"/>
                      <a:endParaRPr sz="1200" dirty="0">
                        <a:effectLst/>
                        <a:highlight>
                          <a:srgbClr val="EBF1E9"/>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BF1E9"/>
                    </a:solidFill>
                  </a:tcPr>
                </a:tc>
                <a:tc>
                  <a:txBody>
                    <a:bodyPr/>
                    <a:lstStyle/>
                    <a:p>
                      <a:pPr fontAlgn="auto"/>
                      <a:endParaRPr sz="1200">
                        <a:effectLst/>
                        <a:highlight>
                          <a:srgbClr val="EBF1E9"/>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BF1E9"/>
                    </a:solidFill>
                  </a:tcPr>
                </a:tc>
                <a:tc>
                  <a:txBody>
                    <a:bodyPr/>
                    <a:lstStyle/>
                    <a:p>
                      <a:pPr fontAlgn="auto"/>
                      <a:endParaRPr sz="1200">
                        <a:effectLst/>
                        <a:highlight>
                          <a:srgbClr val="EBF1E9"/>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BF1E9"/>
                    </a:solidFill>
                  </a:tcPr>
                </a:tc>
                <a:extLst>
                  <a:ext uri="{0D108BD9-81ED-4DB2-BD59-A6C34878D82A}">
                    <a16:rowId xmlns:a16="http://schemas.microsoft.com/office/drawing/2014/main" val="2497777376"/>
                  </a:ext>
                </a:extLst>
              </a:tr>
              <a:tr h="274194">
                <a:tc>
                  <a:txBody>
                    <a:bodyPr/>
                    <a:lstStyle/>
                    <a:p>
                      <a:pPr fontAlgn="base">
                        <a:defRPr sz="1200">
                          <a:effectLst/>
                          <a:highlight>
                            <a:srgbClr val="D5E3CF"/>
                          </a:highlight>
                          <a:latin typeface="Source Sans Pro" panose="020B0503030403020204" pitchFamily="34" charset="0"/>
                        </a:defRPr>
                      </a:pPr>
                      <a:r>
                        <a:rPr sz="1200"/>
                        <a:t>Activité 1.1.3</a:t>
                      </a:r>
                      <a:endParaRPr sz="1200">
                        <a:effectLst/>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sz="1200">
                        <a:effectLs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sz="12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sz="12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sz="12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sz="12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sz="12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extLst>
                  <a:ext uri="{0D108BD9-81ED-4DB2-BD59-A6C34878D82A}">
                    <a16:rowId xmlns:a16="http://schemas.microsoft.com/office/drawing/2014/main" val="3121989193"/>
                  </a:ext>
                </a:extLst>
              </a:tr>
              <a:tr h="274194">
                <a:tc>
                  <a:txBody>
                    <a:bodyPr/>
                    <a:lstStyle/>
                    <a:p>
                      <a:pPr fontAlgn="base">
                        <a:defRPr sz="1200" b="1">
                          <a:effectLst/>
                          <a:highlight>
                            <a:srgbClr val="A9D08E"/>
                          </a:highlight>
                          <a:latin typeface="Source Sans Pro" panose="020B0503030403020204" pitchFamily="34" charset="0"/>
                        </a:defRPr>
                      </a:pPr>
                      <a:r>
                        <a:rPr sz="1200"/>
                        <a:t>Action 1.2</a:t>
                      </a:r>
                      <a:endParaRPr sz="1200">
                        <a:effectLst/>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sz="12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sz="12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sz="12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sz="12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sz="12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sz="12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extLst>
                  <a:ext uri="{0D108BD9-81ED-4DB2-BD59-A6C34878D82A}">
                    <a16:rowId xmlns:a16="http://schemas.microsoft.com/office/drawing/2014/main" val="117084998"/>
                  </a:ext>
                </a:extLst>
              </a:tr>
              <a:tr h="274194">
                <a:tc>
                  <a:txBody>
                    <a:bodyPr/>
                    <a:lstStyle/>
                    <a:p>
                      <a:pPr fontAlgn="base">
                        <a:defRPr sz="1200">
                          <a:effectLst/>
                          <a:highlight>
                            <a:srgbClr val="D5E3CF"/>
                          </a:highlight>
                          <a:latin typeface="Source Sans Pro" panose="020B0503030403020204" pitchFamily="34" charset="0"/>
                        </a:defRPr>
                      </a:pPr>
                      <a:r>
                        <a:rPr sz="1200"/>
                        <a:t>Activité 1.2.1</a:t>
                      </a:r>
                      <a:endParaRPr sz="1200">
                        <a:effectLst/>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sz="12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sz="12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sz="12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sz="12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sz="12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sz="12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extLst>
                  <a:ext uri="{0D108BD9-81ED-4DB2-BD59-A6C34878D82A}">
                    <a16:rowId xmlns:a16="http://schemas.microsoft.com/office/drawing/2014/main" val="974346283"/>
                  </a:ext>
                </a:extLst>
              </a:tr>
              <a:tr h="274194">
                <a:tc>
                  <a:txBody>
                    <a:bodyPr/>
                    <a:lstStyle/>
                    <a:p>
                      <a:pPr fontAlgn="base">
                        <a:defRPr sz="1200">
                          <a:effectLst/>
                          <a:highlight>
                            <a:srgbClr val="EBF1E9"/>
                          </a:highlight>
                          <a:latin typeface="Source Sans Pro" panose="020B0503030403020204" pitchFamily="34" charset="0"/>
                        </a:defRPr>
                      </a:pPr>
                      <a:r>
                        <a:rPr sz="1200"/>
                        <a:t>Activité 1.2.2</a:t>
                      </a:r>
                      <a:endParaRPr sz="1200">
                        <a:effectLst/>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BF1E9"/>
                    </a:solidFill>
                  </a:tcPr>
                </a:tc>
                <a:tc>
                  <a:txBody>
                    <a:bodyPr/>
                    <a:lstStyle/>
                    <a:p>
                      <a:pPr fontAlgn="auto"/>
                      <a:endParaRPr sz="1200">
                        <a:effectLst/>
                        <a:highlight>
                          <a:srgbClr val="EBF1E9"/>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BF1E9"/>
                    </a:solidFill>
                  </a:tcPr>
                </a:tc>
                <a:tc>
                  <a:txBody>
                    <a:bodyPr/>
                    <a:lstStyle/>
                    <a:p>
                      <a:pPr fontAlgn="auto"/>
                      <a:endParaRPr sz="1200">
                        <a:effectLst/>
                        <a:highlight>
                          <a:srgbClr val="EBF1E9"/>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BF1E9"/>
                    </a:solidFill>
                  </a:tcPr>
                </a:tc>
                <a:tc>
                  <a:txBody>
                    <a:bodyPr/>
                    <a:lstStyle/>
                    <a:p>
                      <a:pPr fontAlgn="auto"/>
                      <a:endParaRPr sz="1200">
                        <a:effectLst/>
                        <a:highlight>
                          <a:srgbClr val="EBF1E9"/>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BF1E9"/>
                    </a:solidFill>
                  </a:tcPr>
                </a:tc>
                <a:tc>
                  <a:txBody>
                    <a:bodyPr/>
                    <a:lstStyle/>
                    <a:p>
                      <a:pPr fontAlgn="auto"/>
                      <a:endParaRPr sz="1200">
                        <a:effectLst/>
                        <a:highlight>
                          <a:srgbClr val="EBF1E9"/>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BF1E9"/>
                    </a:solidFill>
                  </a:tcPr>
                </a:tc>
                <a:tc>
                  <a:txBody>
                    <a:bodyPr/>
                    <a:lstStyle/>
                    <a:p>
                      <a:pPr fontAlgn="auto"/>
                      <a:endParaRPr sz="1200">
                        <a:effectLst/>
                        <a:highlight>
                          <a:srgbClr val="EBF1E9"/>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BF1E9"/>
                    </a:solidFill>
                  </a:tcPr>
                </a:tc>
                <a:tc>
                  <a:txBody>
                    <a:bodyPr/>
                    <a:lstStyle/>
                    <a:p>
                      <a:pPr fontAlgn="auto"/>
                      <a:endParaRPr sz="1200">
                        <a:effectLst/>
                        <a:highlight>
                          <a:srgbClr val="EBF1E9"/>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BF1E9"/>
                    </a:solidFill>
                  </a:tcPr>
                </a:tc>
                <a:extLst>
                  <a:ext uri="{0D108BD9-81ED-4DB2-BD59-A6C34878D82A}">
                    <a16:rowId xmlns:a16="http://schemas.microsoft.com/office/drawing/2014/main" val="689574051"/>
                  </a:ext>
                </a:extLst>
              </a:tr>
              <a:tr h="274194">
                <a:tc>
                  <a:txBody>
                    <a:bodyPr/>
                    <a:lstStyle/>
                    <a:p>
                      <a:pPr fontAlgn="base">
                        <a:defRPr sz="1200" b="1">
                          <a:effectLst/>
                          <a:highlight>
                            <a:srgbClr val="A9D08E"/>
                          </a:highlight>
                          <a:latin typeface="Source Sans Pro" panose="020B0503030403020204" pitchFamily="34" charset="0"/>
                        </a:defRPr>
                      </a:pPr>
                      <a:r>
                        <a:rPr sz="1200"/>
                        <a:t>Action 1.3</a:t>
                      </a:r>
                      <a:endParaRPr sz="1200">
                        <a:effectLst/>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sz="12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sz="12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sz="12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sz="12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sz="12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sz="12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extLst>
                  <a:ext uri="{0D108BD9-81ED-4DB2-BD59-A6C34878D82A}">
                    <a16:rowId xmlns:a16="http://schemas.microsoft.com/office/drawing/2014/main" val="130180966"/>
                  </a:ext>
                </a:extLst>
              </a:tr>
              <a:tr h="274194">
                <a:tc>
                  <a:txBody>
                    <a:bodyPr/>
                    <a:lstStyle/>
                    <a:p>
                      <a:pPr fontAlgn="base">
                        <a:defRPr sz="1200">
                          <a:effectLst/>
                          <a:highlight>
                            <a:srgbClr val="D5E3CF"/>
                          </a:highlight>
                          <a:latin typeface="Source Sans Pro" panose="020B0503030403020204" pitchFamily="34" charset="0"/>
                        </a:defRPr>
                      </a:pPr>
                      <a:r>
                        <a:rPr sz="1200"/>
                        <a:t>Activité 1.3.1</a:t>
                      </a:r>
                      <a:endParaRPr sz="1200">
                        <a:effectLst/>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sz="12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sz="12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sz="12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sz="12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sz="12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sz="12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extLst>
                  <a:ext uri="{0D108BD9-81ED-4DB2-BD59-A6C34878D82A}">
                    <a16:rowId xmlns:a16="http://schemas.microsoft.com/office/drawing/2014/main" val="3366963748"/>
                  </a:ext>
                </a:extLst>
              </a:tr>
              <a:tr h="238004">
                <a:tc gridSpan="7">
                  <a:txBody>
                    <a:bodyPr/>
                    <a:lstStyle/>
                    <a:p>
                      <a:pPr fontAlgn="base">
                        <a:defRPr sz="1200" b="1">
                          <a:solidFill>
                            <a:srgbClr val="FFFFFF"/>
                          </a:solidFill>
                          <a:effectLst/>
                          <a:latin typeface="Source Sans Pro" panose="020B0503030403020204" pitchFamily="34" charset="0"/>
                        </a:defRPr>
                      </a:pPr>
                      <a:r>
                        <a:rPr sz="1200" dirty="0"/>
                        <a:t>Objectif 2 :  .......</a:t>
                      </a:r>
                      <a:endParaRPr sz="1200" dirty="0">
                        <a:effectLst/>
                      </a:endParaRPr>
                    </a:p>
                  </a:txBody>
                  <a:tcPr marL="4315" marR="4315" marT="4315" marB="31366" anchor="b">
                    <a:lnL w="9525" cap="flat" cmpd="sng" algn="ctr">
                      <a:solidFill>
                        <a:srgbClr val="FFFFFF"/>
                      </a:solidFill>
                      <a:prstDash val="solid"/>
                      <a:round/>
                      <a:headEnd type="none" w="med" len="med"/>
                      <a:tailEnd type="none" w="med" len="med"/>
                    </a:lnL>
                    <a:lnR w="12700" cap="flat" cmpd="sng" algn="ctr">
                      <a:solidFill>
                        <a:srgbClr val="000000"/>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65A000"/>
                    </a:solidFill>
                  </a:tcPr>
                </a:tc>
                <a:tc hMerge="1">
                  <a:txBody>
                    <a:bodyPr/>
                    <a:lstStyle/>
                    <a:p>
                      <a:endParaRPr/>
                    </a:p>
                  </a:txBody>
                  <a:tcPr/>
                </a:tc>
                <a:tc hMerge="1">
                  <a:txBody>
                    <a:bodyPr/>
                    <a:lstStyle/>
                    <a:p>
                      <a:endParaRPr/>
                    </a:p>
                  </a:txBody>
                  <a:tcPr/>
                </a:tc>
                <a:tc hMerge="1">
                  <a:txBody>
                    <a:bodyPr/>
                    <a:lstStyle/>
                    <a:p>
                      <a:endParaRPr/>
                    </a:p>
                  </a:txBody>
                  <a:tcPr/>
                </a:tc>
                <a:tc hMerge="1">
                  <a:txBody>
                    <a:bodyPr/>
                    <a:lstStyle/>
                    <a:p>
                      <a:endParaRPr/>
                    </a:p>
                  </a:txBody>
                  <a:tcPr/>
                </a:tc>
                <a:tc hMerge="1">
                  <a:txBody>
                    <a:bodyPr/>
                    <a:lstStyle/>
                    <a:p>
                      <a:endParaRPr/>
                    </a:p>
                  </a:txBody>
                  <a:tcPr/>
                </a:tc>
                <a:tc hMerge="1">
                  <a:txBody>
                    <a:bodyPr/>
                    <a:lstStyle/>
                    <a:p>
                      <a:endParaRPr/>
                    </a:p>
                  </a:txBody>
                  <a:tcPr/>
                </a:tc>
                <a:extLst>
                  <a:ext uri="{0D108BD9-81ED-4DB2-BD59-A6C34878D82A}">
                    <a16:rowId xmlns:a16="http://schemas.microsoft.com/office/drawing/2014/main" val="1595974982"/>
                  </a:ext>
                </a:extLst>
              </a:tr>
              <a:tr h="274194">
                <a:tc>
                  <a:txBody>
                    <a:bodyPr/>
                    <a:lstStyle/>
                    <a:p>
                      <a:pPr fontAlgn="base">
                        <a:defRPr sz="1200" b="1">
                          <a:effectLst/>
                          <a:highlight>
                            <a:srgbClr val="A9D08E"/>
                          </a:highlight>
                          <a:latin typeface="Source Sans Pro" panose="020B0503030403020204" pitchFamily="34" charset="0"/>
                        </a:defRPr>
                      </a:pPr>
                      <a:r>
                        <a:rPr sz="1200"/>
                        <a:t>Action 2.1</a:t>
                      </a:r>
                      <a:endParaRPr sz="1200">
                        <a:effectLst/>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sz="12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sz="12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sz="12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sz="1200">
                        <a:effectLs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sz="12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sz="12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extLst>
                  <a:ext uri="{0D108BD9-81ED-4DB2-BD59-A6C34878D82A}">
                    <a16:rowId xmlns:a16="http://schemas.microsoft.com/office/drawing/2014/main" val="454855319"/>
                  </a:ext>
                </a:extLst>
              </a:tr>
              <a:tr h="274194">
                <a:tc>
                  <a:txBody>
                    <a:bodyPr/>
                    <a:lstStyle/>
                    <a:p>
                      <a:pPr fontAlgn="base">
                        <a:defRPr sz="1200">
                          <a:effectLst/>
                          <a:highlight>
                            <a:srgbClr val="D5E3CF"/>
                          </a:highlight>
                          <a:latin typeface="Source Sans Pro" panose="020B0503030403020204" pitchFamily="34" charset="0"/>
                        </a:defRPr>
                      </a:pPr>
                      <a:r>
                        <a:rPr sz="1200"/>
                        <a:t>Activité 2.1.1</a:t>
                      </a:r>
                      <a:endParaRPr sz="1200">
                        <a:effectLst/>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sz="12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sz="12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sz="12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sz="12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sz="12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sz="12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extLst>
                  <a:ext uri="{0D108BD9-81ED-4DB2-BD59-A6C34878D82A}">
                    <a16:rowId xmlns:a16="http://schemas.microsoft.com/office/drawing/2014/main" val="1053940353"/>
                  </a:ext>
                </a:extLst>
              </a:tr>
              <a:tr h="274194">
                <a:tc>
                  <a:txBody>
                    <a:bodyPr/>
                    <a:lstStyle/>
                    <a:p>
                      <a:pPr fontAlgn="base">
                        <a:defRPr sz="1200">
                          <a:effectLst/>
                          <a:highlight>
                            <a:srgbClr val="EBF1E9"/>
                          </a:highlight>
                          <a:latin typeface="Source Sans Pro" panose="020B0503030403020204" pitchFamily="34" charset="0"/>
                        </a:defRPr>
                      </a:pPr>
                      <a:r>
                        <a:rPr sz="1200"/>
                        <a:t>Activité 2.1.2</a:t>
                      </a:r>
                      <a:endParaRPr sz="1200">
                        <a:effectLst/>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BF1E9"/>
                    </a:solidFill>
                  </a:tcPr>
                </a:tc>
                <a:tc>
                  <a:txBody>
                    <a:bodyPr/>
                    <a:lstStyle/>
                    <a:p>
                      <a:pPr fontAlgn="auto"/>
                      <a:endParaRPr sz="1200">
                        <a:effectLst/>
                        <a:highlight>
                          <a:srgbClr val="EBF1E9"/>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BF1E9"/>
                    </a:solidFill>
                  </a:tcPr>
                </a:tc>
                <a:tc>
                  <a:txBody>
                    <a:bodyPr/>
                    <a:lstStyle/>
                    <a:p>
                      <a:pPr fontAlgn="auto"/>
                      <a:endParaRPr sz="1200">
                        <a:effectLst/>
                        <a:highlight>
                          <a:srgbClr val="EBF1E9"/>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BF1E9"/>
                    </a:solidFill>
                  </a:tcPr>
                </a:tc>
                <a:tc>
                  <a:txBody>
                    <a:bodyPr/>
                    <a:lstStyle/>
                    <a:p>
                      <a:pPr fontAlgn="auto"/>
                      <a:endParaRPr sz="1200">
                        <a:effectLst/>
                        <a:highlight>
                          <a:srgbClr val="EBF1E9"/>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BF1E9"/>
                    </a:solidFill>
                  </a:tcPr>
                </a:tc>
                <a:tc>
                  <a:txBody>
                    <a:bodyPr/>
                    <a:lstStyle/>
                    <a:p>
                      <a:pPr fontAlgn="auto"/>
                      <a:endParaRPr sz="1200">
                        <a:effectLst/>
                        <a:highlight>
                          <a:srgbClr val="EBF1E9"/>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BF1E9"/>
                    </a:solidFill>
                  </a:tcPr>
                </a:tc>
                <a:tc>
                  <a:txBody>
                    <a:bodyPr/>
                    <a:lstStyle/>
                    <a:p>
                      <a:pPr fontAlgn="auto"/>
                      <a:endParaRPr sz="1200">
                        <a:effectLst/>
                        <a:highlight>
                          <a:srgbClr val="EBF1E9"/>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BF1E9"/>
                    </a:solidFill>
                  </a:tcPr>
                </a:tc>
                <a:tc>
                  <a:txBody>
                    <a:bodyPr/>
                    <a:lstStyle/>
                    <a:p>
                      <a:pPr fontAlgn="auto"/>
                      <a:endParaRPr sz="1200">
                        <a:effectLst/>
                        <a:highlight>
                          <a:srgbClr val="EBF1E9"/>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BF1E9"/>
                    </a:solidFill>
                  </a:tcPr>
                </a:tc>
                <a:extLst>
                  <a:ext uri="{0D108BD9-81ED-4DB2-BD59-A6C34878D82A}">
                    <a16:rowId xmlns:a16="http://schemas.microsoft.com/office/drawing/2014/main" val="2519253452"/>
                  </a:ext>
                </a:extLst>
              </a:tr>
              <a:tr h="274194">
                <a:tc>
                  <a:txBody>
                    <a:bodyPr/>
                    <a:lstStyle/>
                    <a:p>
                      <a:pPr fontAlgn="base">
                        <a:defRPr sz="1200">
                          <a:effectLst/>
                          <a:highlight>
                            <a:srgbClr val="D5E3CF"/>
                          </a:highlight>
                          <a:latin typeface="Source Sans Pro" panose="020B0503030403020204" pitchFamily="34" charset="0"/>
                        </a:defRPr>
                      </a:pPr>
                      <a:r>
                        <a:rPr sz="1200"/>
                        <a:t>Activité 2.1.3</a:t>
                      </a:r>
                      <a:endParaRPr sz="1200">
                        <a:effectLst/>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sz="12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sz="12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sz="12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sz="12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sz="12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sz="12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extLst>
                  <a:ext uri="{0D108BD9-81ED-4DB2-BD59-A6C34878D82A}">
                    <a16:rowId xmlns:a16="http://schemas.microsoft.com/office/drawing/2014/main" val="2824238875"/>
                  </a:ext>
                </a:extLst>
              </a:tr>
              <a:tr h="274194">
                <a:tc>
                  <a:txBody>
                    <a:bodyPr/>
                    <a:lstStyle/>
                    <a:p>
                      <a:pPr fontAlgn="base">
                        <a:defRPr sz="1200" b="1">
                          <a:effectLst/>
                          <a:highlight>
                            <a:srgbClr val="A9D08E"/>
                          </a:highlight>
                          <a:latin typeface="Source Sans Pro" panose="020B0503030403020204" pitchFamily="34" charset="0"/>
                        </a:defRPr>
                      </a:pPr>
                      <a:r>
                        <a:rPr sz="1200"/>
                        <a:t>Action 2.2</a:t>
                      </a:r>
                      <a:endParaRPr sz="1200">
                        <a:effectLst/>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sz="12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sz="12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sz="12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sz="12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sz="12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tc>
                  <a:txBody>
                    <a:bodyPr/>
                    <a:lstStyle/>
                    <a:p>
                      <a:pPr fontAlgn="auto"/>
                      <a:endParaRPr sz="1200">
                        <a:effectLst/>
                        <a:highlight>
                          <a:srgbClr val="A9D08E"/>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A9D08E"/>
                    </a:solidFill>
                  </a:tcPr>
                </a:tc>
                <a:extLst>
                  <a:ext uri="{0D108BD9-81ED-4DB2-BD59-A6C34878D82A}">
                    <a16:rowId xmlns:a16="http://schemas.microsoft.com/office/drawing/2014/main" val="668634692"/>
                  </a:ext>
                </a:extLst>
              </a:tr>
              <a:tr h="274194">
                <a:tc>
                  <a:txBody>
                    <a:bodyPr/>
                    <a:lstStyle/>
                    <a:p>
                      <a:pPr fontAlgn="base">
                        <a:defRPr sz="1200">
                          <a:effectLst/>
                          <a:highlight>
                            <a:srgbClr val="D5E3CF"/>
                          </a:highlight>
                          <a:latin typeface="Source Sans Pro" panose="020B0503030403020204" pitchFamily="34" charset="0"/>
                        </a:defRPr>
                      </a:pPr>
                      <a:r>
                        <a:rPr sz="1200"/>
                        <a:t>.......</a:t>
                      </a:r>
                      <a:endParaRPr sz="1200">
                        <a:effectLst/>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sz="12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sz="1200" dirty="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sz="1200" dirty="0">
                        <a:effectLs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sz="12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sz="120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tc>
                  <a:txBody>
                    <a:bodyPr/>
                    <a:lstStyle/>
                    <a:p>
                      <a:pPr fontAlgn="auto"/>
                      <a:endParaRPr sz="1200" dirty="0">
                        <a:effectLst/>
                        <a:highlight>
                          <a:srgbClr val="D5E3CF"/>
                        </a:highlight>
                        <a:latin typeface="Source Sans Pro" panose="020B0503030403020204" pitchFamily="34" charset="0"/>
                      </a:endParaRPr>
                    </a:p>
                  </a:txBody>
                  <a:tcPr marL="4315" marR="4315" marT="4315" marB="31366" anchor="b">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D5E3CF"/>
                    </a:solidFill>
                  </a:tcPr>
                </a:tc>
                <a:extLst>
                  <a:ext uri="{0D108BD9-81ED-4DB2-BD59-A6C34878D82A}">
                    <a16:rowId xmlns:a16="http://schemas.microsoft.com/office/drawing/2014/main" val="3364992544"/>
                  </a:ext>
                </a:extLst>
              </a:tr>
            </a:tbl>
          </a:graphicData>
        </a:graphic>
      </p:graphicFrame>
    </p:spTree>
    <p:extLst>
      <p:ext uri="{BB962C8B-B14F-4D97-AF65-F5344CB8AC3E}">
        <p14:creationId xmlns:p14="http://schemas.microsoft.com/office/powerpoint/2010/main" val="3367334076"/>
      </p:ext>
    </p:ext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992F1397-2632-FE8A-8CB9-2812FBAD991B}"/>
              </a:ext>
            </a:extLst>
          </p:cNvPr>
          <p:cNvSpPr>
            <a:spLocks noGrp="1"/>
          </p:cNvSpPr>
          <p:nvPr>
            <p:ph type="body" sz="quarter" idx="21"/>
          </p:nvPr>
        </p:nvSpPr>
        <p:spPr>
          <a:xfrm>
            <a:off x="161141" y="1029453"/>
            <a:ext cx="10568364" cy="544810"/>
          </a:xfrm>
        </p:spPr>
        <p:txBody>
          <a:bodyPr lIns="45719" tIns="45720" rIns="45719" bIns="45720" anchor="t">
            <a:normAutofit/>
          </a:bodyPr>
          <a:lstStyle/>
          <a:p>
            <a:pPr>
              <a:lnSpc>
                <a:spcPct val="100000"/>
              </a:lnSpc>
              <a:spcBef>
                <a:spcPts val="500"/>
              </a:spcBef>
              <a:defRPr sz="2800" b="1">
                <a:solidFill>
                  <a:srgbClr val="951D19"/>
                </a:solidFill>
              </a:defRPr>
            </a:pPr>
            <a:r>
              <a:t>Objectif du plan de travail d'un programme d'intervention rapide</a:t>
            </a:r>
            <a:endParaRPr sz="2800">
              <a:highlight>
                <a:srgbClr val="FFFF00"/>
              </a:highlight>
            </a:endParaRPr>
          </a:p>
          <a:p>
            <a:endParaRPr sz="2800" b="1">
              <a:solidFill>
                <a:srgbClr val="951D19"/>
              </a:solidFill>
            </a:endParaRPr>
          </a:p>
        </p:txBody>
      </p:sp>
      <p:sp>
        <p:nvSpPr>
          <p:cNvPr id="5" name="Espace réservé du texte 2">
            <a:extLst>
              <a:ext uri="{FF2B5EF4-FFF2-40B4-BE49-F238E27FC236}">
                <a16:creationId xmlns:a16="http://schemas.microsoft.com/office/drawing/2014/main" id="{77B59432-FF40-5C2A-D19D-79404F62E5F7}"/>
              </a:ext>
            </a:extLst>
          </p:cNvPr>
          <p:cNvSpPr txBox="1">
            <a:spLocks/>
          </p:cNvSpPr>
          <p:nvPr/>
        </p:nvSpPr>
        <p:spPr>
          <a:xfrm>
            <a:off x="161141" y="130933"/>
            <a:ext cx="10484528" cy="61785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hangingPunct="1">
              <a:defRPr b="1">
                <a:solidFill>
                  <a:srgbClr val="FFFFFF"/>
                </a:solidFill>
              </a:defRPr>
            </a:pPr>
            <a:r>
              <a:rPr sz="2000" dirty="0">
                <a:latin typeface="Source Sans Pro Bold"/>
                <a:ea typeface="Source Sans Pro Bold"/>
              </a:rPr>
              <a:t>9.3</a:t>
            </a:r>
            <a:r>
              <a:rPr sz="2000" dirty="0"/>
              <a:t> </a:t>
            </a:r>
            <a:r>
              <a:rPr sz="2000" dirty="0" err="1"/>
              <a:t>Activité</a:t>
            </a:r>
            <a:r>
              <a:rPr sz="2000" dirty="0"/>
              <a:t> de </a:t>
            </a:r>
            <a:r>
              <a:rPr sz="2000" dirty="0" err="1"/>
              <a:t>groupe</a:t>
            </a:r>
            <a:r>
              <a:rPr sz="2000" dirty="0"/>
              <a:t> : </a:t>
            </a:r>
            <a:r>
              <a:rPr sz="2000" dirty="0" err="1"/>
              <a:t>élaboration</a:t>
            </a:r>
            <a:r>
              <a:rPr sz="2000" dirty="0"/>
              <a:t> du plan de travail </a:t>
            </a:r>
            <a:r>
              <a:rPr sz="2000" dirty="0" err="1"/>
              <a:t>dʼun</a:t>
            </a:r>
            <a:r>
              <a:rPr sz="2000" dirty="0"/>
              <a:t> </a:t>
            </a:r>
            <a:r>
              <a:rPr sz="2000" dirty="0" err="1"/>
              <a:t>programme</a:t>
            </a:r>
            <a:r>
              <a:rPr sz="2000" dirty="0"/>
              <a:t> </a:t>
            </a:r>
            <a:r>
              <a:rPr sz="2000" dirty="0" err="1"/>
              <a:t>d’intervention</a:t>
            </a:r>
            <a:r>
              <a:rPr sz="2000" dirty="0"/>
              <a:t> </a:t>
            </a:r>
            <a:r>
              <a:rPr sz="2000" dirty="0" err="1"/>
              <a:t>rapide</a:t>
            </a:r>
            <a:endParaRPr sz="2000" dirty="0">
              <a:solidFill>
                <a:srgbClr val="FFFFFF"/>
              </a:solidFill>
            </a:endParaRPr>
          </a:p>
          <a:p>
            <a:endParaRPr sz="2000" b="1" dirty="0">
              <a:solidFill>
                <a:srgbClr val="FFFFFF"/>
              </a:solidFill>
              <a:latin typeface="Source Sans Pro Bold"/>
              <a:ea typeface="Source Sans Pro Bold"/>
            </a:endParaRPr>
          </a:p>
        </p:txBody>
      </p:sp>
      <p:sp>
        <p:nvSpPr>
          <p:cNvPr id="4" name="TextBox 3">
            <a:extLst>
              <a:ext uri="{FF2B5EF4-FFF2-40B4-BE49-F238E27FC236}">
                <a16:creationId xmlns:a16="http://schemas.microsoft.com/office/drawing/2014/main" id="{C959DF53-B184-D501-818B-6C12D2FB511D}"/>
              </a:ext>
            </a:extLst>
          </p:cNvPr>
          <p:cNvSpPr txBox="1"/>
          <p:nvPr/>
        </p:nvSpPr>
        <p:spPr>
          <a:xfrm>
            <a:off x="1076705" y="2472783"/>
            <a:ext cx="10313389" cy="2436564"/>
          </a:xfrm>
          <a:prstGeom prst="rect">
            <a:avLst/>
          </a:prstGeom>
          <a:noFill/>
        </p:spPr>
        <p:txBody>
          <a:bodyPr wrap="square" lIns="91440" tIns="45720" rIns="91440" bIns="4572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pPr algn="ctr">
              <a:defRPr sz="2400">
                <a:solidFill>
                  <a:srgbClr val="10253F"/>
                </a:solidFill>
                <a:latin typeface="Source Sans Pro Regular"/>
                <a:ea typeface="+mj-lt"/>
                <a:cs typeface="+mj-lt"/>
                <a:sym typeface="Source Sans Pro Regular"/>
              </a:defRPr>
            </a:pPr>
            <a:r>
              <a:rPr>
                <a:solidFill>
                  <a:srgbClr val="10253F"/>
                </a:solidFill>
                <a:latin typeface="Source Sans Pro Regular"/>
              </a:rPr>
              <a:t>Le plan de travail d'un programme d'intervention rapide vise à garantir la mise en place, la gestion, lʼentraînement et la disponibilité opérationnelle des EIR pendant la phase de préparation ainsi que leur efficacité pendant la phase d’intervention grâce au respect de procédures établie</a:t>
            </a:r>
            <a:r>
              <a:t>s </a:t>
            </a:r>
            <a:endParaRPr sz="2400">
              <a:ea typeface="+mj-lt"/>
              <a:cs typeface="+mj-lt"/>
            </a:endParaRPr>
          </a:p>
          <a:p>
            <a:pPr marL="419100" lvl="5" indent="0" algn="ctr">
              <a:spcBef>
                <a:spcPts val="500"/>
              </a:spcBef>
              <a:buClr>
                <a:srgbClr val="00B050"/>
              </a:buClr>
              <a:buSzPct val="100000"/>
              <a:defRPr sz="2400">
                <a:latin typeface="Source Sans Pro Regular"/>
                <a:ea typeface="Source Sans Pro Regular"/>
                <a:cs typeface="Source Sans Pro Regular"/>
                <a:sym typeface="Source Sans Pro Regular"/>
              </a:defRPr>
            </a:pPr>
            <a:endParaRPr sz="2400">
              <a:latin typeface="Source Sans Pro Regular"/>
            </a:endParaRPr>
          </a:p>
          <a:p>
            <a:pPr marL="34925" lvl="2" indent="0" algn="ctr">
              <a:spcBef>
                <a:spcPts val="500"/>
              </a:spcBef>
              <a:buClr>
                <a:schemeClr val="accent3"/>
              </a:buClr>
              <a:buSzPct val="100000"/>
              <a:defRPr sz="2400">
                <a:solidFill>
                  <a:srgbClr val="10253F"/>
                </a:solidFill>
                <a:latin typeface="Source Sans Pro Regular"/>
                <a:ea typeface="Source Sans Pro Regular"/>
                <a:cs typeface="Source Sans Pro Regular"/>
                <a:sym typeface="Source Sans Pro Regular"/>
              </a:defRPr>
            </a:pPr>
            <a:endParaRPr sz="2400">
              <a:solidFill>
                <a:srgbClr val="10253F"/>
              </a:solidFill>
              <a:highlight>
                <a:srgbClr val="FFFF00"/>
              </a:highlight>
              <a:latin typeface="Source Sans Pro Regular"/>
              <a:cs typeface="Arial"/>
            </a:endParaRPr>
          </a:p>
          <a:p>
            <a:pPr algn="ctr"/>
            <a:endParaRPr sz="2400">
              <a:solidFill>
                <a:srgbClr val="10253F"/>
              </a:solidFill>
              <a:latin typeface="Source Sans Pro Regular"/>
              <a:cs typeface="Arial"/>
            </a:endParaRPr>
          </a:p>
        </p:txBody>
      </p:sp>
      <p:sp>
        <p:nvSpPr>
          <p:cNvPr id="2" name="Espace réservé du numéro de diapositive 1"/>
          <p:cNvSpPr>
            <a:spLocks noGrp="1"/>
          </p:cNvSpPr>
          <p:nvPr>
            <p:ph type="sldNum" sz="quarter" idx="2"/>
          </p:nvPr>
        </p:nvSpPr>
        <p:spPr/>
        <p:txBody>
          <a:bodyPr/>
          <a:lstStyle/>
          <a:p>
            <a:fld id="{86CB4B4D-7CA3-9044-876B-883B54F8677D}" type="slidenum">
              <a:rPr lang="fr-FR" smtClean="0"/>
              <a:t>41</a:t>
            </a:fld>
            <a:endParaRPr lang="fr-FR"/>
          </a:p>
        </p:txBody>
      </p:sp>
    </p:spTree>
    <p:extLst>
      <p:ext uri="{BB962C8B-B14F-4D97-AF65-F5344CB8AC3E}">
        <p14:creationId xmlns:p14="http://schemas.microsoft.com/office/powerpoint/2010/main" val="2644177678"/>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992F1397-2632-FE8A-8CB9-2812FBAD991B}"/>
              </a:ext>
            </a:extLst>
          </p:cNvPr>
          <p:cNvSpPr>
            <a:spLocks noGrp="1"/>
          </p:cNvSpPr>
          <p:nvPr>
            <p:ph type="body" sz="quarter" idx="21"/>
          </p:nvPr>
        </p:nvSpPr>
        <p:spPr>
          <a:xfrm>
            <a:off x="161141" y="796978"/>
            <a:ext cx="10568364" cy="544810"/>
          </a:xfrm>
        </p:spPr>
        <p:txBody>
          <a:bodyPr lIns="45719" tIns="45720" rIns="45719" bIns="45720" anchor="t">
            <a:normAutofit/>
          </a:bodyPr>
          <a:lstStyle/>
          <a:p>
            <a:pPr>
              <a:lnSpc>
                <a:spcPct val="100000"/>
              </a:lnSpc>
              <a:spcBef>
                <a:spcPts val="500"/>
              </a:spcBef>
              <a:defRPr sz="2800" b="1">
                <a:solidFill>
                  <a:srgbClr val="951D19"/>
                </a:solidFill>
              </a:defRPr>
            </a:pPr>
            <a:r>
              <a:rPr dirty="0" err="1">
                <a:highlight>
                  <a:srgbClr val="FBFBFD"/>
                </a:highlight>
              </a:rPr>
              <a:t>Exemple</a:t>
            </a:r>
            <a:r>
              <a:rPr dirty="0"/>
              <a:t> de plan de travail d'un </a:t>
            </a:r>
            <a:r>
              <a:rPr dirty="0" err="1"/>
              <a:t>programme</a:t>
            </a:r>
            <a:r>
              <a:rPr dirty="0"/>
              <a:t> </a:t>
            </a:r>
            <a:r>
              <a:rPr dirty="0" err="1"/>
              <a:t>d’intervention</a:t>
            </a:r>
            <a:r>
              <a:rPr dirty="0"/>
              <a:t> </a:t>
            </a:r>
            <a:r>
              <a:rPr dirty="0" err="1"/>
              <a:t>rapide</a:t>
            </a:r>
            <a:endParaRPr sz="2800" dirty="0">
              <a:highlight>
                <a:srgbClr val="FFFF00"/>
              </a:highlight>
            </a:endParaRPr>
          </a:p>
          <a:p>
            <a:endParaRPr sz="2800" b="1" dirty="0">
              <a:solidFill>
                <a:srgbClr val="951D19"/>
              </a:solidFill>
            </a:endParaRPr>
          </a:p>
        </p:txBody>
      </p:sp>
      <p:sp>
        <p:nvSpPr>
          <p:cNvPr id="5" name="Espace réservé du texte 2">
            <a:extLst>
              <a:ext uri="{FF2B5EF4-FFF2-40B4-BE49-F238E27FC236}">
                <a16:creationId xmlns:a16="http://schemas.microsoft.com/office/drawing/2014/main" id="{77B59432-FF40-5C2A-D19D-79404F62E5F7}"/>
              </a:ext>
            </a:extLst>
          </p:cNvPr>
          <p:cNvSpPr txBox="1">
            <a:spLocks/>
          </p:cNvSpPr>
          <p:nvPr/>
        </p:nvSpPr>
        <p:spPr>
          <a:xfrm>
            <a:off x="170669" y="94477"/>
            <a:ext cx="10484528" cy="61785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a:defRPr sz="3000" b="1">
                <a:solidFill>
                  <a:srgbClr val="FFFFFF"/>
                </a:solidFill>
              </a:defRPr>
            </a:pPr>
            <a:r>
              <a:rPr sz="2000" dirty="0"/>
              <a:t>9.3 </a:t>
            </a:r>
            <a:r>
              <a:rPr sz="2000" dirty="0" err="1"/>
              <a:t>Activité</a:t>
            </a:r>
            <a:r>
              <a:rPr sz="2000" dirty="0"/>
              <a:t> de </a:t>
            </a:r>
            <a:r>
              <a:rPr sz="2000" dirty="0" err="1"/>
              <a:t>groupe</a:t>
            </a:r>
            <a:r>
              <a:rPr sz="2000" dirty="0"/>
              <a:t> : </a:t>
            </a:r>
            <a:r>
              <a:rPr sz="2000" dirty="0" err="1"/>
              <a:t>élaboration</a:t>
            </a:r>
            <a:r>
              <a:rPr sz="2000" dirty="0"/>
              <a:t> du plan de travail </a:t>
            </a:r>
            <a:r>
              <a:rPr sz="2000" dirty="0" err="1"/>
              <a:t>dʼun</a:t>
            </a:r>
            <a:r>
              <a:rPr sz="2000" dirty="0"/>
              <a:t> </a:t>
            </a:r>
            <a:r>
              <a:rPr sz="2000" dirty="0" err="1"/>
              <a:t>programme</a:t>
            </a:r>
            <a:r>
              <a:rPr sz="2000" dirty="0"/>
              <a:t> </a:t>
            </a:r>
            <a:r>
              <a:rPr sz="2000" dirty="0" err="1"/>
              <a:t>d’intervention</a:t>
            </a:r>
            <a:r>
              <a:rPr sz="2000" dirty="0"/>
              <a:t> </a:t>
            </a:r>
            <a:r>
              <a:rPr sz="2000" dirty="0" err="1"/>
              <a:t>rapide</a:t>
            </a:r>
            <a:endParaRPr sz="2000" dirty="0"/>
          </a:p>
        </p:txBody>
      </p:sp>
      <p:sp>
        <p:nvSpPr>
          <p:cNvPr id="2" name="Espace réservé du numéro de diapositive 1"/>
          <p:cNvSpPr>
            <a:spLocks noGrp="1"/>
          </p:cNvSpPr>
          <p:nvPr>
            <p:ph type="sldNum" sz="quarter" idx="2"/>
          </p:nvPr>
        </p:nvSpPr>
        <p:spPr/>
        <p:txBody>
          <a:bodyPr/>
          <a:lstStyle/>
          <a:p>
            <a:fld id="{86CB4B4D-7CA3-9044-876B-883B54F8677D}" type="slidenum">
              <a:rPr lang="fr-FR" smtClean="0"/>
              <a:t>42</a:t>
            </a:fld>
            <a:endParaRPr lang="fr-FR"/>
          </a:p>
        </p:txBody>
      </p:sp>
      <p:graphicFrame>
        <p:nvGraphicFramePr>
          <p:cNvPr id="6" name="Tableau 5">
            <a:extLst>
              <a:ext uri="{FF2B5EF4-FFF2-40B4-BE49-F238E27FC236}">
                <a16:creationId xmlns:a16="http://schemas.microsoft.com/office/drawing/2014/main" id="{088E462B-C997-C0C8-C155-C2A685145046}"/>
              </a:ext>
            </a:extLst>
          </p:cNvPr>
          <p:cNvGraphicFramePr>
            <a:graphicFrameLocks noGrp="1"/>
          </p:cNvGraphicFramePr>
          <p:nvPr>
            <p:extLst>
              <p:ext uri="{D42A27DB-BD31-4B8C-83A1-F6EECF244321}">
                <p14:modId xmlns:p14="http://schemas.microsoft.com/office/powerpoint/2010/main" val="3474647985"/>
              </p:ext>
            </p:extLst>
          </p:nvPr>
        </p:nvGraphicFramePr>
        <p:xfrm>
          <a:off x="439118" y="1511084"/>
          <a:ext cx="11360530" cy="5252439"/>
        </p:xfrm>
        <a:graphic>
          <a:graphicData uri="http://schemas.openxmlformats.org/drawingml/2006/table">
            <a:tbl>
              <a:tblPr bandRow="1">
                <a:tableStyleId>{5940675A-B579-460E-94D1-54222C63F5DA}</a:tableStyleId>
              </a:tblPr>
              <a:tblGrid>
                <a:gridCol w="2921800">
                  <a:extLst>
                    <a:ext uri="{9D8B030D-6E8A-4147-A177-3AD203B41FA5}">
                      <a16:colId xmlns:a16="http://schemas.microsoft.com/office/drawing/2014/main" val="4154138074"/>
                    </a:ext>
                  </a:extLst>
                </a:gridCol>
                <a:gridCol w="1734909">
                  <a:extLst>
                    <a:ext uri="{9D8B030D-6E8A-4147-A177-3AD203B41FA5}">
                      <a16:colId xmlns:a16="http://schemas.microsoft.com/office/drawing/2014/main" val="4205447188"/>
                    </a:ext>
                  </a:extLst>
                </a:gridCol>
                <a:gridCol w="1424243">
                  <a:extLst>
                    <a:ext uri="{9D8B030D-6E8A-4147-A177-3AD203B41FA5}">
                      <a16:colId xmlns:a16="http://schemas.microsoft.com/office/drawing/2014/main" val="1809858926"/>
                    </a:ext>
                  </a:extLst>
                </a:gridCol>
                <a:gridCol w="1392435">
                  <a:extLst>
                    <a:ext uri="{9D8B030D-6E8A-4147-A177-3AD203B41FA5}">
                      <a16:colId xmlns:a16="http://schemas.microsoft.com/office/drawing/2014/main" val="4275950386"/>
                    </a:ext>
                  </a:extLst>
                </a:gridCol>
                <a:gridCol w="1326696">
                  <a:extLst>
                    <a:ext uri="{9D8B030D-6E8A-4147-A177-3AD203B41FA5}">
                      <a16:colId xmlns:a16="http://schemas.microsoft.com/office/drawing/2014/main" val="3566379072"/>
                    </a:ext>
                  </a:extLst>
                </a:gridCol>
                <a:gridCol w="1090473">
                  <a:extLst>
                    <a:ext uri="{9D8B030D-6E8A-4147-A177-3AD203B41FA5}">
                      <a16:colId xmlns:a16="http://schemas.microsoft.com/office/drawing/2014/main" val="371638066"/>
                    </a:ext>
                  </a:extLst>
                </a:gridCol>
                <a:gridCol w="1469974">
                  <a:extLst>
                    <a:ext uri="{9D8B030D-6E8A-4147-A177-3AD203B41FA5}">
                      <a16:colId xmlns:a16="http://schemas.microsoft.com/office/drawing/2014/main" val="3800613129"/>
                    </a:ext>
                  </a:extLst>
                </a:gridCol>
              </a:tblGrid>
              <a:tr h="405920">
                <a:tc gridSpan="7">
                  <a:txBody>
                    <a:bodyPr/>
                    <a:lstStyle/>
                    <a:p>
                      <a:pPr fontAlgn="ctr">
                        <a:defRPr sz="1600" b="1">
                          <a:solidFill>
                            <a:schemeClr val="lt1"/>
                          </a:solidFill>
                          <a:latin typeface="Source Sans Pro Regular"/>
                        </a:defRPr>
                      </a:pPr>
                      <a:r>
                        <a:rPr sz="1600" dirty="0">
                          <a:latin typeface="Source Sans Pro" panose="020B0503030403020204" pitchFamily="34" charset="0"/>
                        </a:rPr>
                        <a:t>Objectif 1 : Constitution </a:t>
                      </a:r>
                      <a:r>
                        <a:rPr sz="1600" dirty="0" err="1">
                          <a:latin typeface="Source Sans Pro" panose="020B0503030403020204" pitchFamily="34" charset="0"/>
                        </a:rPr>
                        <a:t>d'une</a:t>
                      </a:r>
                      <a:r>
                        <a:rPr sz="1600" dirty="0">
                          <a:latin typeface="Source Sans Pro" panose="020B0503030403020204" pitchFamily="34" charset="0"/>
                        </a:rPr>
                        <a:t> équipe de gestion des EIR </a:t>
                      </a:r>
                    </a:p>
                  </a:txBody>
                  <a:tcPr marL="9525" marR="9525" marT="9525"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65A000"/>
                    </a:solidFill>
                  </a:tcPr>
                </a:tc>
                <a:tc hMerge="1">
                  <a:txBody>
                    <a:bodyPr/>
                    <a:lstStyle/>
                    <a:p>
                      <a:endParaRPr/>
                    </a:p>
                  </a:txBody>
                  <a:tcPr/>
                </a:tc>
                <a:tc hMerge="1">
                  <a:txBody>
                    <a:bodyPr/>
                    <a:lstStyle/>
                    <a:p>
                      <a:endParaRPr/>
                    </a:p>
                  </a:txBody>
                  <a:tcPr/>
                </a:tc>
                <a:tc hMerge="1">
                  <a:txBody>
                    <a:bodyPr/>
                    <a:lstStyle/>
                    <a:p>
                      <a:endParaRPr/>
                    </a:p>
                  </a:txBody>
                  <a:tcPr/>
                </a:tc>
                <a:tc hMerge="1">
                  <a:txBody>
                    <a:bodyPr/>
                    <a:lstStyle/>
                    <a:p>
                      <a:endParaRPr/>
                    </a:p>
                  </a:txBody>
                  <a:tcPr/>
                </a:tc>
                <a:tc hMerge="1">
                  <a:txBody>
                    <a:bodyPr/>
                    <a:lstStyle/>
                    <a:p>
                      <a:endParaRPr/>
                    </a:p>
                  </a:txBody>
                  <a:tcPr/>
                </a:tc>
                <a:tc hMerge="1">
                  <a:txBody>
                    <a:bodyPr/>
                    <a:lstStyle/>
                    <a:p>
                      <a:endParaRPr/>
                    </a:p>
                  </a:txBody>
                  <a:tcPr/>
                </a:tc>
                <a:extLst>
                  <a:ext uri="{0D108BD9-81ED-4DB2-BD59-A6C34878D82A}">
                    <a16:rowId xmlns:a16="http://schemas.microsoft.com/office/drawing/2014/main" val="2364215940"/>
                  </a:ext>
                </a:extLst>
              </a:tr>
              <a:tr h="791547">
                <a:tc>
                  <a:txBody>
                    <a:bodyPr/>
                    <a:lstStyle/>
                    <a:p>
                      <a:pPr marL="0" marR="0" indent="0" algn="l" defTabSz="914400" rtl="0" fontAlgn="ctr" latinLnBrk="0">
                        <a:lnSpc>
                          <a:spcPct val="100000"/>
                        </a:lnSpc>
                        <a:spcBef>
                          <a:spcPts val="0"/>
                        </a:spcBef>
                        <a:spcAft>
                          <a:spcPts val="0"/>
                        </a:spcAft>
                        <a:buClrTx/>
                        <a:buSzTx/>
                        <a:buFontTx/>
                        <a:buNone/>
                        <a:tabLst/>
                        <a:defRPr sz="1600" b="1">
                          <a:solidFill>
                            <a:schemeClr val="dk1"/>
                          </a:solidFill>
                          <a:latin typeface="Source Sans Pro Regular"/>
                        </a:defRPr>
                      </a:pPr>
                      <a:r>
                        <a:rPr sz="1400" dirty="0">
                          <a:latin typeface="Source Sans Pro" panose="020B0503030403020204" pitchFamily="34" charset="0"/>
                        </a:rPr>
                        <a:t>Actions  </a:t>
                      </a:r>
                    </a:p>
                  </a:txBody>
                  <a:tcPr marL="9525" marR="9525" marT="9525"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5E3CF"/>
                    </a:solidFill>
                  </a:tcPr>
                </a:tc>
                <a:tc>
                  <a:txBody>
                    <a:bodyPr/>
                    <a:lstStyle/>
                    <a:p>
                      <a:pPr marL="0" marR="0" indent="0" algn="l" defTabSz="914400" rtl="0" fontAlgn="ctr" latinLnBrk="0">
                        <a:lnSpc>
                          <a:spcPct val="100000"/>
                        </a:lnSpc>
                        <a:spcBef>
                          <a:spcPts val="0"/>
                        </a:spcBef>
                        <a:spcAft>
                          <a:spcPts val="0"/>
                        </a:spcAft>
                        <a:buClrTx/>
                        <a:buSzTx/>
                        <a:buFontTx/>
                        <a:buNone/>
                        <a:tabLst/>
                        <a:defRPr sz="1600" b="1">
                          <a:solidFill>
                            <a:schemeClr val="dk1"/>
                          </a:solidFill>
                          <a:latin typeface="Source Sans Pro Regular"/>
                        </a:defRPr>
                      </a:pPr>
                      <a:r>
                        <a:rPr sz="1400">
                          <a:latin typeface="Source Sans Pro" panose="020B0503030403020204" pitchFamily="34" charset="0"/>
                        </a:rPr>
                        <a:t>Réalisation attendue  </a:t>
                      </a:r>
                    </a:p>
                  </a:txBody>
                  <a:tcPr marL="9525" marR="9525" marT="9525"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5E3CF"/>
                    </a:solidFill>
                  </a:tcPr>
                </a:tc>
                <a:tc>
                  <a:txBody>
                    <a:bodyPr/>
                    <a:lstStyle/>
                    <a:p>
                      <a:pPr marL="0" marR="0" indent="0" algn="l" defTabSz="914400" rtl="0" fontAlgn="ctr" latinLnBrk="0">
                        <a:lnSpc>
                          <a:spcPct val="100000"/>
                        </a:lnSpc>
                        <a:spcBef>
                          <a:spcPts val="0"/>
                        </a:spcBef>
                        <a:spcAft>
                          <a:spcPts val="0"/>
                        </a:spcAft>
                        <a:buClrTx/>
                        <a:buSzTx/>
                        <a:buFontTx/>
                        <a:buNone/>
                        <a:tabLst/>
                        <a:defRPr sz="1600" b="1">
                          <a:solidFill>
                            <a:schemeClr val="dk1"/>
                          </a:solidFill>
                          <a:latin typeface="Source Sans Pro Regular"/>
                        </a:defRPr>
                      </a:pPr>
                      <a:r>
                        <a:rPr sz="1400">
                          <a:latin typeface="Source Sans Pro" panose="020B0503030403020204" pitchFamily="34" charset="0"/>
                        </a:rPr>
                        <a:t>Responsable </a:t>
                      </a:r>
                    </a:p>
                  </a:txBody>
                  <a:tcPr marL="9525" marR="9525" marT="9525"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5E3CF"/>
                    </a:solidFill>
                  </a:tcPr>
                </a:tc>
                <a:tc>
                  <a:txBody>
                    <a:bodyPr/>
                    <a:lstStyle/>
                    <a:p>
                      <a:pPr marL="0" marR="0" indent="0" algn="l" rtl="0" fontAlgn="ctr" latinLnBrk="0">
                        <a:lnSpc>
                          <a:spcPct val="100000"/>
                        </a:lnSpc>
                        <a:spcBef>
                          <a:spcPts val="0"/>
                        </a:spcBef>
                        <a:spcAft>
                          <a:spcPts val="0"/>
                        </a:spcAft>
                        <a:buClrTx/>
                        <a:buSzTx/>
                        <a:buFontTx/>
                        <a:buNone/>
                        <a:defRPr sz="1600" b="1">
                          <a:solidFill>
                            <a:schemeClr val="dk1"/>
                          </a:solidFill>
                          <a:latin typeface="Source Sans Pro Regular"/>
                        </a:defRPr>
                      </a:pPr>
                      <a:r>
                        <a:rPr sz="1400">
                          <a:latin typeface="Source Sans Pro" panose="020B0503030403020204" pitchFamily="34" charset="0"/>
                        </a:rPr>
                        <a:t>Ressources </a:t>
                      </a:r>
                    </a:p>
                    <a:p>
                      <a:pPr marL="0" marR="0" lvl="0" indent="0" algn="l" defTabSz="914400">
                        <a:lnSpc>
                          <a:spcPct val="100000"/>
                        </a:lnSpc>
                        <a:spcBef>
                          <a:spcPts val="0"/>
                        </a:spcBef>
                        <a:spcAft>
                          <a:spcPts val="0"/>
                        </a:spcAft>
                        <a:buClrTx/>
                        <a:buSzTx/>
                        <a:buFontTx/>
                        <a:buNone/>
                        <a:tabLst/>
                        <a:defRPr sz="1600" b="1">
                          <a:solidFill>
                            <a:schemeClr val="dk1"/>
                          </a:solidFill>
                          <a:latin typeface="Source Sans Pro Regular"/>
                        </a:defRPr>
                      </a:pPr>
                      <a:r>
                        <a:rPr sz="1400">
                          <a:latin typeface="Source Sans Pro" panose="020B0503030403020204" pitchFamily="34" charset="0"/>
                        </a:rPr>
                        <a:t>nécessaires</a:t>
                      </a:r>
                      <a:endParaRPr sz="1400" b="1" i="0" u="none" strike="noStrike" cap="none" baseline="0">
                        <a:solidFill>
                          <a:schemeClr val="dk1"/>
                        </a:solidFill>
                        <a:uFillTx/>
                        <a:latin typeface="Source Sans Pro" panose="020B0503030403020204" pitchFamily="34" charset="0"/>
                        <a:ea typeface="+mn-ea"/>
                        <a:cs typeface="+mn-cs"/>
                        <a:sym typeface="Source Sans Pro Regular"/>
                      </a:endParaRPr>
                    </a:p>
                  </a:txBody>
                  <a:tcPr marL="9525" marR="9525" marT="9525"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5E3CF"/>
                    </a:solidFill>
                  </a:tcPr>
                </a:tc>
                <a:tc>
                  <a:txBody>
                    <a:bodyPr/>
                    <a:lstStyle/>
                    <a:p>
                      <a:pPr marL="0" marR="0" indent="0" algn="l" defTabSz="914400" rtl="0" fontAlgn="ctr" latinLnBrk="0">
                        <a:lnSpc>
                          <a:spcPct val="100000"/>
                        </a:lnSpc>
                        <a:spcBef>
                          <a:spcPts val="0"/>
                        </a:spcBef>
                        <a:spcAft>
                          <a:spcPts val="0"/>
                        </a:spcAft>
                        <a:buClrTx/>
                        <a:buSzTx/>
                        <a:buFontTx/>
                        <a:buNone/>
                        <a:tabLst/>
                        <a:defRPr sz="1600" b="1">
                          <a:solidFill>
                            <a:schemeClr val="dk1"/>
                          </a:solidFill>
                          <a:latin typeface="Source Sans Pro Regular"/>
                        </a:defRPr>
                      </a:pPr>
                      <a:r>
                        <a:rPr sz="1400">
                          <a:latin typeface="Source Sans Pro" panose="020B0503030403020204" pitchFamily="34" charset="0"/>
                        </a:rPr>
                        <a:t>Indicateur  </a:t>
                      </a:r>
                    </a:p>
                  </a:txBody>
                  <a:tcPr marL="9525" marR="9525" marT="9525"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5E3CF"/>
                    </a:solidFill>
                  </a:tcPr>
                </a:tc>
                <a:tc>
                  <a:txBody>
                    <a:bodyPr/>
                    <a:lstStyle/>
                    <a:p>
                      <a:pPr marL="0" marR="0" indent="0" algn="l" defTabSz="914400" rtl="0" fontAlgn="ctr" latinLnBrk="0">
                        <a:lnSpc>
                          <a:spcPct val="100000"/>
                        </a:lnSpc>
                        <a:spcBef>
                          <a:spcPts val="0"/>
                        </a:spcBef>
                        <a:spcAft>
                          <a:spcPts val="0"/>
                        </a:spcAft>
                        <a:buClrTx/>
                        <a:buSzTx/>
                        <a:buFontTx/>
                        <a:buNone/>
                        <a:tabLst/>
                        <a:defRPr sz="1600" b="1">
                          <a:solidFill>
                            <a:schemeClr val="dk1"/>
                          </a:solidFill>
                          <a:latin typeface="Source Sans Pro Regular"/>
                        </a:defRPr>
                      </a:pPr>
                      <a:r>
                        <a:rPr sz="1400">
                          <a:latin typeface="Source Sans Pro" panose="020B0503030403020204" pitchFamily="34" charset="0"/>
                        </a:rPr>
                        <a:t> Date limite </a:t>
                      </a:r>
                    </a:p>
                  </a:txBody>
                  <a:tcPr marL="9525" marR="9525" marT="9525"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5E3CF"/>
                    </a:solidFill>
                  </a:tcPr>
                </a:tc>
                <a:tc>
                  <a:txBody>
                    <a:bodyPr/>
                    <a:lstStyle/>
                    <a:p>
                      <a:pPr marL="0" marR="0" indent="0" algn="l" defTabSz="914400" rtl="0" fontAlgn="b" latinLnBrk="0">
                        <a:lnSpc>
                          <a:spcPct val="100000"/>
                        </a:lnSpc>
                        <a:spcBef>
                          <a:spcPts val="0"/>
                        </a:spcBef>
                        <a:spcAft>
                          <a:spcPts val="0"/>
                        </a:spcAft>
                        <a:buClrTx/>
                        <a:buSzTx/>
                        <a:buFontTx/>
                        <a:buNone/>
                        <a:tabLst/>
                        <a:defRPr sz="1600" b="1">
                          <a:solidFill>
                            <a:schemeClr val="dk1"/>
                          </a:solidFill>
                          <a:latin typeface="Source Sans Pro Regular"/>
                        </a:defRPr>
                      </a:pPr>
                      <a:r>
                        <a:rPr sz="1400" dirty="0" err="1">
                          <a:latin typeface="Source Sans Pro" panose="020B0503030403020204" pitchFamily="34" charset="0"/>
                        </a:rPr>
                        <a:t>Difficultés</a:t>
                      </a:r>
                      <a:r>
                        <a:rPr sz="1400" dirty="0">
                          <a:latin typeface="Source Sans Pro" panose="020B0503030403020204" pitchFamily="34" charset="0"/>
                        </a:rPr>
                        <a:t> </a:t>
                      </a:r>
                      <a:r>
                        <a:rPr sz="1400" dirty="0" err="1">
                          <a:latin typeface="Source Sans Pro" panose="020B0503030403020204" pitchFamily="34" charset="0"/>
                        </a:rPr>
                        <a:t>potentielles</a:t>
                      </a:r>
                      <a:r>
                        <a:rPr sz="1400" dirty="0">
                          <a:latin typeface="Source Sans Pro" panose="020B0503030403020204" pitchFamily="34" charset="0"/>
                        </a:rPr>
                        <a:t> </a:t>
                      </a:r>
                    </a:p>
                  </a:txBody>
                  <a:tcPr marL="9525" marR="9525" marT="9525"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5E3CF"/>
                    </a:solidFill>
                  </a:tcPr>
                </a:tc>
                <a:extLst>
                  <a:ext uri="{0D108BD9-81ED-4DB2-BD59-A6C34878D82A}">
                    <a16:rowId xmlns:a16="http://schemas.microsoft.com/office/drawing/2014/main" val="1792755687"/>
                  </a:ext>
                </a:extLst>
              </a:tr>
              <a:tr h="1715260">
                <a:tc>
                  <a:txBody>
                    <a:bodyPr/>
                    <a:lstStyle/>
                    <a:p>
                      <a:pPr fontAlgn="b">
                        <a:defRPr sz="1600">
                          <a:effectLst/>
                          <a:latin typeface="Source Sans Pro"/>
                        </a:defRPr>
                      </a:pPr>
                      <a:r>
                        <a:rPr sz="1400" dirty="0">
                          <a:latin typeface="Source Sans Pro" panose="020B0503030403020204" pitchFamily="34" charset="0"/>
                        </a:rPr>
                        <a:t>Action 1.1 </a:t>
                      </a:r>
                      <a:r>
                        <a:rPr sz="1400" dirty="0" err="1">
                          <a:latin typeface="Source Sans Pro" panose="020B0503030403020204" pitchFamily="34" charset="0"/>
                        </a:rPr>
                        <a:t>Constituer</a:t>
                      </a:r>
                      <a:r>
                        <a:rPr sz="1400" dirty="0">
                          <a:latin typeface="Source Sans Pro" panose="020B0503030403020204" pitchFamily="34" charset="0"/>
                        </a:rPr>
                        <a:t> </a:t>
                      </a:r>
                      <a:r>
                        <a:rPr sz="1400" dirty="0" err="1">
                          <a:latin typeface="Source Sans Pro" panose="020B0503030403020204" pitchFamily="34" charset="0"/>
                        </a:rPr>
                        <a:t>l'équipe</a:t>
                      </a:r>
                      <a:r>
                        <a:rPr sz="1400" dirty="0">
                          <a:latin typeface="Source Sans Pro" panose="020B0503030403020204" pitchFamily="34" charset="0"/>
                        </a:rPr>
                        <a:t> de gestion des EIR  </a:t>
                      </a:r>
                    </a:p>
                  </a:txBody>
                  <a:tcPr marL="9525" marR="9525" marT="9525"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BF1E9"/>
                    </a:solidFill>
                  </a:tcPr>
                </a:tc>
                <a:tc>
                  <a:txBody>
                    <a:bodyPr/>
                    <a:lstStyle/>
                    <a:p>
                      <a:pPr fontAlgn="b">
                        <a:defRPr sz="1600">
                          <a:effectLst/>
                          <a:latin typeface="Source Sans Pro"/>
                        </a:defRPr>
                      </a:pPr>
                      <a:r>
                        <a:rPr sz="1400" dirty="0" err="1">
                          <a:latin typeface="Source Sans Pro" panose="020B0503030403020204" pitchFamily="34" charset="0"/>
                        </a:rPr>
                        <a:t>L'équipe</a:t>
                      </a:r>
                      <a:r>
                        <a:rPr sz="1400" dirty="0">
                          <a:latin typeface="Source Sans Pro" panose="020B0503030403020204" pitchFamily="34" charset="0"/>
                        </a:rPr>
                        <a:t> de gestion des EIR </a:t>
                      </a:r>
                      <a:r>
                        <a:rPr sz="1400" dirty="0" err="1">
                          <a:latin typeface="Source Sans Pro" panose="020B0503030403020204" pitchFamily="34" charset="0"/>
                        </a:rPr>
                        <a:t>est</a:t>
                      </a:r>
                      <a:r>
                        <a:rPr sz="1400" dirty="0">
                          <a:latin typeface="Source Sans Pro" panose="020B0503030403020204" pitchFamily="34" charset="0"/>
                        </a:rPr>
                        <a:t> </a:t>
                      </a:r>
                      <a:r>
                        <a:rPr sz="1400" dirty="0" err="1">
                          <a:latin typeface="Source Sans Pro" panose="020B0503030403020204" pitchFamily="34" charset="0"/>
                        </a:rPr>
                        <a:t>constituée</a:t>
                      </a:r>
                      <a:r>
                        <a:rPr sz="1400" dirty="0">
                          <a:latin typeface="Source Sans Pro" panose="020B0503030403020204" pitchFamily="34" charset="0"/>
                        </a:rPr>
                        <a:t> </a:t>
                      </a:r>
                    </a:p>
                  </a:txBody>
                  <a:tcPr marL="9525" marR="9525" marT="9525"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BF1E9"/>
                    </a:solidFill>
                  </a:tcPr>
                </a:tc>
                <a:tc>
                  <a:txBody>
                    <a:bodyPr/>
                    <a:lstStyle/>
                    <a:p>
                      <a:pPr fontAlgn="b">
                        <a:defRPr sz="1600">
                          <a:effectLst/>
                          <a:latin typeface="Source Sans Pro"/>
                        </a:defRPr>
                      </a:pPr>
                      <a:r>
                        <a:rPr sz="1400" dirty="0" err="1">
                          <a:latin typeface="Source Sans Pro" panose="020B0503030403020204" pitchFamily="34" charset="0"/>
                        </a:rPr>
                        <a:t>Secrétaire</a:t>
                      </a:r>
                      <a:r>
                        <a:rPr sz="1400" dirty="0">
                          <a:latin typeface="Source Sans Pro" panose="020B0503030403020204" pitchFamily="34" charset="0"/>
                        </a:rPr>
                        <a:t> </a:t>
                      </a:r>
                      <a:r>
                        <a:rPr sz="1400" dirty="0" err="1">
                          <a:latin typeface="Source Sans Pro" panose="020B0503030403020204" pitchFamily="34" charset="0"/>
                        </a:rPr>
                        <a:t>général</a:t>
                      </a:r>
                      <a:r>
                        <a:rPr sz="1400" dirty="0">
                          <a:latin typeface="Source Sans Pro" panose="020B0503030403020204" pitchFamily="34" charset="0"/>
                        </a:rPr>
                        <a:t> du Ministère de la santé ? </a:t>
                      </a:r>
                      <a:r>
                        <a:rPr sz="1400" dirty="0" err="1">
                          <a:latin typeface="Source Sans Pro" panose="020B0503030403020204" pitchFamily="34" charset="0"/>
                        </a:rPr>
                        <a:t>Responsable</a:t>
                      </a:r>
                      <a:r>
                        <a:rPr sz="1400" dirty="0">
                          <a:latin typeface="Source Sans Pro" panose="020B0503030403020204" pitchFamily="34" charset="0"/>
                        </a:rPr>
                        <a:t> du </a:t>
                      </a:r>
                      <a:r>
                        <a:rPr sz="1400" dirty="0" err="1">
                          <a:latin typeface="Source Sans Pro" panose="020B0503030403020204" pitchFamily="34" charset="0"/>
                        </a:rPr>
                        <a:t>centre</a:t>
                      </a:r>
                      <a:r>
                        <a:rPr sz="1400" dirty="0">
                          <a:latin typeface="Source Sans Pro" panose="020B0503030403020204" pitchFamily="34" charset="0"/>
                        </a:rPr>
                        <a:t> </a:t>
                      </a:r>
                      <a:r>
                        <a:rPr sz="1400" dirty="0" err="1">
                          <a:latin typeface="Source Sans Pro" panose="020B0503030403020204" pitchFamily="34" charset="0"/>
                        </a:rPr>
                        <a:t>d’opération</a:t>
                      </a:r>
                      <a:r>
                        <a:rPr sz="1400" dirty="0">
                          <a:latin typeface="Source Sans Pro" panose="020B0503030403020204" pitchFamily="34" charset="0"/>
                        </a:rPr>
                        <a:t> </a:t>
                      </a:r>
                      <a:r>
                        <a:rPr sz="1400" dirty="0" err="1">
                          <a:latin typeface="Source Sans Pro" panose="020B0503030403020204" pitchFamily="34" charset="0"/>
                        </a:rPr>
                        <a:t>d’urgence</a:t>
                      </a:r>
                      <a:r>
                        <a:rPr sz="1400" dirty="0">
                          <a:latin typeface="Source Sans Pro" panose="020B0503030403020204" pitchFamily="34" charset="0"/>
                        </a:rPr>
                        <a:t> ? </a:t>
                      </a:r>
                    </a:p>
                  </a:txBody>
                  <a:tcPr marL="9525" marR="9525" marT="9525"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BF1E9"/>
                    </a:solidFill>
                  </a:tcPr>
                </a:tc>
                <a:tc>
                  <a:txBody>
                    <a:bodyPr/>
                    <a:lstStyle/>
                    <a:p>
                      <a:pPr fontAlgn="b">
                        <a:defRPr sz="1600">
                          <a:effectLst/>
                          <a:latin typeface="Source Sans Pro"/>
                        </a:defRPr>
                      </a:pPr>
                      <a:r>
                        <a:rPr sz="1400" dirty="0" err="1">
                          <a:latin typeface="Source Sans Pro" panose="020B0503030403020204" pitchFamily="34" charset="0"/>
                        </a:rPr>
                        <a:t>Ressources</a:t>
                      </a:r>
                      <a:r>
                        <a:rPr sz="1400" dirty="0">
                          <a:latin typeface="Source Sans Pro" panose="020B0503030403020204" pitchFamily="34" charset="0"/>
                        </a:rPr>
                        <a:t> </a:t>
                      </a:r>
                      <a:r>
                        <a:rPr sz="1400" dirty="0" err="1">
                          <a:latin typeface="Source Sans Pro" panose="020B0503030403020204" pitchFamily="34" charset="0"/>
                        </a:rPr>
                        <a:t>financières</a:t>
                      </a:r>
                      <a:r>
                        <a:rPr sz="1400" dirty="0">
                          <a:latin typeface="Source Sans Pro" panose="020B0503030403020204" pitchFamily="34" charset="0"/>
                        </a:rPr>
                        <a:t> ?  </a:t>
                      </a:r>
                      <a:br>
                        <a:rPr sz="1400" dirty="0">
                          <a:latin typeface="Source Sans Pro" panose="020B0503030403020204" pitchFamily="34" charset="0"/>
                        </a:rPr>
                      </a:br>
                      <a:r>
                        <a:rPr sz="1400" dirty="0" err="1">
                          <a:latin typeface="Source Sans Pro" panose="020B0503030403020204" pitchFamily="34" charset="0"/>
                        </a:rPr>
                        <a:t>Ressources</a:t>
                      </a:r>
                      <a:r>
                        <a:rPr sz="1400" dirty="0">
                          <a:latin typeface="Source Sans Pro" panose="020B0503030403020204" pitchFamily="34" charset="0"/>
                        </a:rPr>
                        <a:t> </a:t>
                      </a:r>
                      <a:r>
                        <a:rPr sz="1400" dirty="0" err="1">
                          <a:latin typeface="Source Sans Pro" panose="020B0503030403020204" pitchFamily="34" charset="0"/>
                        </a:rPr>
                        <a:t>juridiques</a:t>
                      </a:r>
                      <a:r>
                        <a:rPr sz="1400" dirty="0">
                          <a:latin typeface="Source Sans Pro" panose="020B0503030403020204" pitchFamily="34" charset="0"/>
                        </a:rPr>
                        <a:t> ? </a:t>
                      </a:r>
                    </a:p>
                  </a:txBody>
                  <a:tcPr marL="9525" marR="9525" marT="9525"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BF1E9"/>
                    </a:solidFill>
                  </a:tcPr>
                </a:tc>
                <a:tc>
                  <a:txBody>
                    <a:bodyPr/>
                    <a:lstStyle/>
                    <a:p>
                      <a:pPr fontAlgn="b">
                        <a:defRPr sz="1600">
                          <a:effectLst/>
                          <a:latin typeface="Source Sans Pro"/>
                        </a:defRPr>
                      </a:pPr>
                      <a:r>
                        <a:rPr sz="1400" dirty="0">
                          <a:latin typeface="Source Sans Pro" panose="020B0503030403020204" pitchFamily="34" charset="0"/>
                        </a:rPr>
                        <a:t>Document </a:t>
                      </a:r>
                      <a:r>
                        <a:rPr sz="1400" dirty="0" err="1">
                          <a:latin typeface="Source Sans Pro" panose="020B0503030403020204" pitchFamily="34" charset="0"/>
                        </a:rPr>
                        <a:t>signé</a:t>
                      </a:r>
                      <a:r>
                        <a:rPr sz="1400" dirty="0">
                          <a:latin typeface="Source Sans Pro" panose="020B0503030403020204" pitchFamily="34" charset="0"/>
                        </a:rPr>
                        <a:t> </a:t>
                      </a:r>
                      <a:r>
                        <a:rPr sz="1400" dirty="0" err="1">
                          <a:latin typeface="Source Sans Pro" panose="020B0503030403020204" pitchFamily="34" charset="0"/>
                        </a:rPr>
                        <a:t>officialisant</a:t>
                      </a:r>
                      <a:r>
                        <a:rPr sz="1400" dirty="0">
                          <a:latin typeface="Source Sans Pro" panose="020B0503030403020204" pitchFamily="34" charset="0"/>
                        </a:rPr>
                        <a:t> la nomination de </a:t>
                      </a:r>
                      <a:r>
                        <a:rPr sz="1400" dirty="0" err="1">
                          <a:latin typeface="Source Sans Pro" panose="020B0503030403020204" pitchFamily="34" charset="0"/>
                        </a:rPr>
                        <a:t>lʼéquipe</a:t>
                      </a:r>
                      <a:r>
                        <a:rPr sz="1400" dirty="0">
                          <a:latin typeface="Source Sans Pro" panose="020B0503030403020204" pitchFamily="34" charset="0"/>
                        </a:rPr>
                        <a:t> </a:t>
                      </a:r>
                    </a:p>
                  </a:txBody>
                  <a:tcPr marL="9525" marR="9525" marT="9525"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BF1E9"/>
                    </a:solidFill>
                  </a:tcPr>
                </a:tc>
                <a:tc>
                  <a:txBody>
                    <a:bodyPr/>
                    <a:lstStyle/>
                    <a:p>
                      <a:pPr fontAlgn="b"/>
                      <a:endParaRPr sz="1400">
                        <a:effectLst/>
                        <a:latin typeface="Source Sans Pro" panose="020B0503030403020204" pitchFamily="34" charset="0"/>
                      </a:endParaRPr>
                    </a:p>
                  </a:txBody>
                  <a:tcPr marL="9525" marR="9525" marT="9525"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BF1E9"/>
                    </a:solidFill>
                  </a:tcPr>
                </a:tc>
                <a:tc>
                  <a:txBody>
                    <a:bodyPr/>
                    <a:lstStyle/>
                    <a:p>
                      <a:pPr fontAlgn="b">
                        <a:defRPr sz="1600">
                          <a:effectLst/>
                          <a:latin typeface="Source Sans Pro"/>
                        </a:defRPr>
                      </a:pPr>
                      <a:r>
                        <a:rPr sz="1400">
                          <a:latin typeface="Source Sans Pro" panose="020B0503030403020204" pitchFamily="34" charset="0"/>
                        </a:rPr>
                        <a:t>  </a:t>
                      </a:r>
                    </a:p>
                  </a:txBody>
                  <a:tcPr marL="9525" marR="9525" marT="9525"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BF1E9"/>
                    </a:solidFill>
                  </a:tcPr>
                </a:tc>
                <a:extLst>
                  <a:ext uri="{0D108BD9-81ED-4DB2-BD59-A6C34878D82A}">
                    <a16:rowId xmlns:a16="http://schemas.microsoft.com/office/drawing/2014/main" val="2054123419"/>
                  </a:ext>
                </a:extLst>
              </a:tr>
              <a:tr h="1507574">
                <a:tc>
                  <a:txBody>
                    <a:bodyPr/>
                    <a:lstStyle/>
                    <a:p>
                      <a:pPr fontAlgn="b">
                        <a:defRPr sz="1600">
                          <a:effectLst/>
                          <a:latin typeface="Source Sans Pro"/>
                        </a:defRPr>
                      </a:pPr>
                      <a:r>
                        <a:rPr sz="1400">
                          <a:latin typeface="Source Sans Pro" panose="020B0503030403020204" pitchFamily="34" charset="0"/>
                        </a:rPr>
                        <a:t>Action 1.2 Former l'équipe de gestion des EIR </a:t>
                      </a:r>
                    </a:p>
                  </a:txBody>
                  <a:tcPr marL="9525" marR="9525" marT="9525"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5E3CF"/>
                    </a:solidFill>
                  </a:tcPr>
                </a:tc>
                <a:tc>
                  <a:txBody>
                    <a:bodyPr/>
                    <a:lstStyle/>
                    <a:p>
                      <a:pPr fontAlgn="b">
                        <a:defRPr sz="1600">
                          <a:effectLst/>
                          <a:latin typeface="Source Sans Pro"/>
                        </a:defRPr>
                      </a:pPr>
                      <a:r>
                        <a:rPr sz="1400">
                          <a:latin typeface="Source Sans Pro" panose="020B0503030403020204" pitchFamily="34" charset="0"/>
                        </a:rPr>
                        <a:t>L'équipe de gestion des EIR est formée </a:t>
                      </a:r>
                    </a:p>
                  </a:txBody>
                  <a:tcPr marL="9525" marR="9525" marT="9525"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5E3CF"/>
                    </a:solidFill>
                  </a:tcPr>
                </a:tc>
                <a:tc>
                  <a:txBody>
                    <a:bodyPr/>
                    <a:lstStyle/>
                    <a:p>
                      <a:pPr fontAlgn="b">
                        <a:defRPr sz="1600">
                          <a:effectLst/>
                          <a:latin typeface="Source Sans Pro"/>
                        </a:defRPr>
                      </a:pPr>
                      <a:r>
                        <a:rPr sz="1400">
                          <a:latin typeface="Source Sans Pro" panose="020B0503030403020204" pitchFamily="34" charset="0"/>
                        </a:rPr>
                        <a:t>Responsable du centre d’opération d’urgence ? </a:t>
                      </a:r>
                      <a:br>
                        <a:rPr sz="1400">
                          <a:latin typeface="Source Sans Pro" panose="020B0503030403020204" pitchFamily="34" charset="0"/>
                        </a:rPr>
                      </a:br>
                      <a:r>
                        <a:rPr sz="1400">
                          <a:latin typeface="Source Sans Pro" panose="020B0503030403020204" pitchFamily="34" charset="0"/>
                        </a:rPr>
                        <a:t>Responsable de la gestion des EIR ? </a:t>
                      </a:r>
                    </a:p>
                  </a:txBody>
                  <a:tcPr marL="9525" marR="9525" marT="9525"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5E3CF"/>
                    </a:solidFill>
                  </a:tcPr>
                </a:tc>
                <a:tc>
                  <a:txBody>
                    <a:bodyPr/>
                    <a:lstStyle/>
                    <a:p>
                      <a:pPr fontAlgn="b"/>
                      <a:endParaRPr sz="1400">
                        <a:effectLst/>
                        <a:latin typeface="Source Sans Pro" panose="020B0503030403020204" pitchFamily="34" charset="0"/>
                      </a:endParaRPr>
                    </a:p>
                  </a:txBody>
                  <a:tcPr marL="9525" marR="9525" marT="9525"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5E3CF"/>
                    </a:solidFill>
                  </a:tcPr>
                </a:tc>
                <a:tc>
                  <a:txBody>
                    <a:bodyPr/>
                    <a:lstStyle/>
                    <a:p>
                      <a:pPr fontAlgn="b">
                        <a:defRPr sz="1600">
                          <a:effectLst/>
                          <a:latin typeface="Source Sans Pro"/>
                        </a:defRPr>
                      </a:pPr>
                      <a:r>
                        <a:rPr sz="1400" dirty="0" err="1">
                          <a:latin typeface="Source Sans Pro" panose="020B0503030403020204" pitchFamily="34" charset="0"/>
                        </a:rPr>
                        <a:t>Nombre</a:t>
                      </a:r>
                      <a:r>
                        <a:rPr sz="1400" dirty="0">
                          <a:latin typeface="Source Sans Pro" panose="020B0503030403020204" pitchFamily="34" charset="0"/>
                        </a:rPr>
                        <a:t> de formations </a:t>
                      </a:r>
                      <a:r>
                        <a:rPr sz="1400" dirty="0" err="1">
                          <a:latin typeface="Source Sans Pro" panose="020B0503030403020204" pitchFamily="34" charset="0"/>
                        </a:rPr>
                        <a:t>suivies</a:t>
                      </a:r>
                      <a:r>
                        <a:rPr sz="1400" dirty="0">
                          <a:latin typeface="Source Sans Pro" panose="020B0503030403020204" pitchFamily="34" charset="0"/>
                        </a:rPr>
                        <a:t> </a:t>
                      </a:r>
                    </a:p>
                  </a:txBody>
                  <a:tcPr marL="9525" marR="9525" marT="9525"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5E3CF"/>
                    </a:solidFill>
                  </a:tcPr>
                </a:tc>
                <a:tc>
                  <a:txBody>
                    <a:bodyPr/>
                    <a:lstStyle/>
                    <a:p>
                      <a:pPr fontAlgn="b">
                        <a:defRPr sz="1600">
                          <a:effectLst/>
                          <a:latin typeface="Source Sans Pro"/>
                        </a:defRPr>
                      </a:pPr>
                      <a:r>
                        <a:rPr sz="1400" dirty="0">
                          <a:latin typeface="Source Sans Pro" panose="020B0503030403020204" pitchFamily="34" charset="0"/>
                        </a:rPr>
                        <a:t>  </a:t>
                      </a:r>
                    </a:p>
                  </a:txBody>
                  <a:tcPr marL="9525" marR="9525" marT="9525"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5E3CF"/>
                    </a:solidFill>
                  </a:tcPr>
                </a:tc>
                <a:tc>
                  <a:txBody>
                    <a:bodyPr/>
                    <a:lstStyle/>
                    <a:p>
                      <a:pPr fontAlgn="b">
                        <a:defRPr sz="1600">
                          <a:effectLst/>
                          <a:latin typeface="Source Sans Pro"/>
                        </a:defRPr>
                      </a:pPr>
                      <a:r>
                        <a:rPr sz="1400" dirty="0">
                          <a:latin typeface="Source Sans Pro" panose="020B0503030403020204" pitchFamily="34" charset="0"/>
                        </a:rPr>
                        <a:t>  </a:t>
                      </a:r>
                    </a:p>
                  </a:txBody>
                  <a:tcPr marL="9525" marR="9525" marT="9525"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5E3CF"/>
                    </a:solidFill>
                  </a:tcPr>
                </a:tc>
                <a:extLst>
                  <a:ext uri="{0D108BD9-81ED-4DB2-BD59-A6C34878D82A}">
                    <a16:rowId xmlns:a16="http://schemas.microsoft.com/office/drawing/2014/main" val="3581696080"/>
                  </a:ext>
                </a:extLst>
              </a:tr>
              <a:tr h="832138">
                <a:tc>
                  <a:txBody>
                    <a:bodyPr/>
                    <a:lstStyle/>
                    <a:p>
                      <a:pPr fontAlgn="b">
                        <a:defRPr sz="1600">
                          <a:effectLst/>
                          <a:latin typeface="Source Sans Pro"/>
                        </a:defRPr>
                      </a:pPr>
                      <a:r>
                        <a:rPr sz="1400" dirty="0">
                          <a:latin typeface="Source Sans Pro" panose="020B0503030403020204" pitchFamily="34" charset="0"/>
                        </a:rPr>
                        <a:t> </a:t>
                      </a:r>
                    </a:p>
                  </a:txBody>
                  <a:tcPr marL="9525" marR="9525" marT="9525"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BF1E9"/>
                    </a:solidFill>
                  </a:tcPr>
                </a:tc>
                <a:tc>
                  <a:txBody>
                    <a:bodyPr/>
                    <a:lstStyle/>
                    <a:p>
                      <a:pPr fontAlgn="b"/>
                      <a:endParaRPr sz="1400">
                        <a:effectLst/>
                        <a:latin typeface="Source Sans Pro" panose="020B0503030403020204" pitchFamily="34" charset="0"/>
                      </a:endParaRPr>
                    </a:p>
                  </a:txBody>
                  <a:tcPr marL="9525" marR="9525" marT="9525"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BF1E9"/>
                    </a:solidFill>
                  </a:tcPr>
                </a:tc>
                <a:tc>
                  <a:txBody>
                    <a:bodyPr/>
                    <a:lstStyle/>
                    <a:p>
                      <a:pPr fontAlgn="b"/>
                      <a:endParaRPr sz="1400">
                        <a:effectLst/>
                        <a:latin typeface="Source Sans Pro" panose="020B0503030403020204" pitchFamily="34" charset="0"/>
                      </a:endParaRPr>
                    </a:p>
                  </a:txBody>
                  <a:tcPr marL="9525" marR="9525" marT="9525"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BF1E9"/>
                    </a:solidFill>
                  </a:tcPr>
                </a:tc>
                <a:tc>
                  <a:txBody>
                    <a:bodyPr/>
                    <a:lstStyle/>
                    <a:p>
                      <a:pPr fontAlgn="b"/>
                      <a:endParaRPr sz="1400">
                        <a:effectLst/>
                        <a:latin typeface="Source Sans Pro" panose="020B0503030403020204" pitchFamily="34" charset="0"/>
                      </a:endParaRPr>
                    </a:p>
                  </a:txBody>
                  <a:tcPr marL="9525" marR="9525" marT="9525"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BF1E9"/>
                    </a:solidFill>
                  </a:tcPr>
                </a:tc>
                <a:tc>
                  <a:txBody>
                    <a:bodyPr/>
                    <a:lstStyle/>
                    <a:p>
                      <a:pPr fontAlgn="b"/>
                      <a:endParaRPr sz="1400">
                        <a:effectLst/>
                        <a:latin typeface="Source Sans Pro" panose="020B0503030403020204" pitchFamily="34" charset="0"/>
                      </a:endParaRPr>
                    </a:p>
                  </a:txBody>
                  <a:tcPr marL="9525" marR="9525" marT="9525"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BF1E9"/>
                    </a:solidFill>
                  </a:tcPr>
                </a:tc>
                <a:tc>
                  <a:txBody>
                    <a:bodyPr/>
                    <a:lstStyle/>
                    <a:p>
                      <a:pPr fontAlgn="b"/>
                      <a:endParaRPr sz="1400">
                        <a:effectLst/>
                        <a:latin typeface="Source Sans Pro" panose="020B0503030403020204" pitchFamily="34" charset="0"/>
                      </a:endParaRPr>
                    </a:p>
                  </a:txBody>
                  <a:tcPr marL="9525" marR="9525" marT="9525"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BF1E9"/>
                    </a:solidFill>
                  </a:tcPr>
                </a:tc>
                <a:tc>
                  <a:txBody>
                    <a:bodyPr/>
                    <a:lstStyle/>
                    <a:p>
                      <a:pPr fontAlgn="b"/>
                      <a:endParaRPr sz="1400" dirty="0">
                        <a:effectLst/>
                        <a:latin typeface="Source Sans Pro" panose="020B0503030403020204" pitchFamily="34" charset="0"/>
                      </a:endParaRPr>
                    </a:p>
                  </a:txBody>
                  <a:tcPr marL="9525" marR="9525" marT="9525"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EBF1E9"/>
                    </a:solidFill>
                  </a:tcPr>
                </a:tc>
                <a:extLst>
                  <a:ext uri="{0D108BD9-81ED-4DB2-BD59-A6C34878D82A}">
                    <a16:rowId xmlns:a16="http://schemas.microsoft.com/office/drawing/2014/main" val="4266327113"/>
                  </a:ext>
                </a:extLst>
              </a:tr>
            </a:tbl>
          </a:graphicData>
        </a:graphic>
      </p:graphicFrame>
    </p:spTree>
    <p:extLst>
      <p:ext uri="{BB962C8B-B14F-4D97-AF65-F5344CB8AC3E}">
        <p14:creationId xmlns:p14="http://schemas.microsoft.com/office/powerpoint/2010/main" val="3183812070"/>
      </p:ext>
    </p:ext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992F1397-2632-FE8A-8CB9-2812FBAD991B}"/>
              </a:ext>
            </a:extLst>
          </p:cNvPr>
          <p:cNvSpPr>
            <a:spLocks noGrp="1"/>
          </p:cNvSpPr>
          <p:nvPr>
            <p:ph type="body" sz="quarter" idx="21"/>
          </p:nvPr>
        </p:nvSpPr>
        <p:spPr>
          <a:xfrm>
            <a:off x="161141" y="796978"/>
            <a:ext cx="10568364" cy="544810"/>
          </a:xfrm>
        </p:spPr>
        <p:txBody>
          <a:bodyPr lIns="45719" tIns="45720" rIns="45719" bIns="45720" anchor="t">
            <a:normAutofit/>
          </a:bodyPr>
          <a:lstStyle/>
          <a:p>
            <a:pPr>
              <a:lnSpc>
                <a:spcPct val="100000"/>
              </a:lnSpc>
              <a:spcBef>
                <a:spcPts val="500"/>
              </a:spcBef>
              <a:defRPr sz="2800" b="1">
                <a:solidFill>
                  <a:srgbClr val="951D19"/>
                </a:solidFill>
              </a:defRPr>
            </a:pPr>
            <a:r>
              <a:rPr dirty="0" err="1">
                <a:highlight>
                  <a:srgbClr val="FBFBFD"/>
                </a:highlight>
              </a:rPr>
              <a:t>Exemple</a:t>
            </a:r>
            <a:r>
              <a:rPr dirty="0"/>
              <a:t> de plan de travail d'un </a:t>
            </a:r>
            <a:r>
              <a:rPr dirty="0" err="1"/>
              <a:t>programme</a:t>
            </a:r>
            <a:r>
              <a:rPr dirty="0"/>
              <a:t> </a:t>
            </a:r>
            <a:r>
              <a:rPr dirty="0" err="1"/>
              <a:t>d’intervention</a:t>
            </a:r>
            <a:r>
              <a:rPr dirty="0"/>
              <a:t> </a:t>
            </a:r>
            <a:r>
              <a:rPr dirty="0" err="1"/>
              <a:t>rapide</a:t>
            </a:r>
            <a:endParaRPr sz="2800" dirty="0">
              <a:highlight>
                <a:srgbClr val="FFFF00"/>
              </a:highlight>
            </a:endParaRPr>
          </a:p>
          <a:p>
            <a:endParaRPr sz="2800" b="1" dirty="0">
              <a:solidFill>
                <a:srgbClr val="951D19"/>
              </a:solidFill>
            </a:endParaRPr>
          </a:p>
        </p:txBody>
      </p:sp>
      <p:sp>
        <p:nvSpPr>
          <p:cNvPr id="5" name="Espace réservé du texte 2">
            <a:extLst>
              <a:ext uri="{FF2B5EF4-FFF2-40B4-BE49-F238E27FC236}">
                <a16:creationId xmlns:a16="http://schemas.microsoft.com/office/drawing/2014/main" id="{77B59432-FF40-5C2A-D19D-79404F62E5F7}"/>
              </a:ext>
            </a:extLst>
          </p:cNvPr>
          <p:cNvSpPr txBox="1">
            <a:spLocks/>
          </p:cNvSpPr>
          <p:nvPr/>
        </p:nvSpPr>
        <p:spPr>
          <a:xfrm>
            <a:off x="203059" y="101297"/>
            <a:ext cx="10484528" cy="617853"/>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a:defRPr sz="3000" b="1">
                <a:solidFill>
                  <a:srgbClr val="FFFFFF"/>
                </a:solidFill>
              </a:defRPr>
            </a:pPr>
            <a:r>
              <a:rPr sz="2000" dirty="0"/>
              <a:t>9.3 </a:t>
            </a:r>
            <a:r>
              <a:rPr sz="2000" dirty="0" err="1"/>
              <a:t>Activité</a:t>
            </a:r>
            <a:r>
              <a:rPr sz="2000" dirty="0"/>
              <a:t> de </a:t>
            </a:r>
            <a:r>
              <a:rPr sz="2000" dirty="0" err="1"/>
              <a:t>groupe</a:t>
            </a:r>
            <a:r>
              <a:rPr sz="2000" dirty="0"/>
              <a:t> : </a:t>
            </a:r>
            <a:r>
              <a:rPr sz="2000" dirty="0" err="1"/>
              <a:t>élaboration</a:t>
            </a:r>
            <a:r>
              <a:rPr sz="2000" dirty="0"/>
              <a:t> du plan de travail </a:t>
            </a:r>
            <a:r>
              <a:rPr sz="2000" dirty="0" err="1"/>
              <a:t>dʼun</a:t>
            </a:r>
            <a:r>
              <a:rPr sz="2000" dirty="0"/>
              <a:t> </a:t>
            </a:r>
            <a:r>
              <a:rPr sz="2000" dirty="0" err="1"/>
              <a:t>programme</a:t>
            </a:r>
            <a:r>
              <a:rPr sz="2000" dirty="0"/>
              <a:t> </a:t>
            </a:r>
            <a:r>
              <a:rPr sz="2000" dirty="0" err="1"/>
              <a:t>d’intervention</a:t>
            </a:r>
            <a:r>
              <a:rPr sz="2000" dirty="0"/>
              <a:t> </a:t>
            </a:r>
            <a:r>
              <a:rPr sz="2000" dirty="0" err="1"/>
              <a:t>rapide</a:t>
            </a:r>
            <a:endParaRPr sz="2000" dirty="0"/>
          </a:p>
        </p:txBody>
      </p:sp>
      <p:graphicFrame>
        <p:nvGraphicFramePr>
          <p:cNvPr id="7" name="Tableau 7">
            <a:extLst>
              <a:ext uri="{FF2B5EF4-FFF2-40B4-BE49-F238E27FC236}">
                <a16:creationId xmlns:a16="http://schemas.microsoft.com/office/drawing/2014/main" id="{F90BAB4C-A016-F47B-8D72-B324F995FEA9}"/>
              </a:ext>
            </a:extLst>
          </p:cNvPr>
          <p:cNvGraphicFramePr>
            <a:graphicFrameLocks noGrp="1"/>
          </p:cNvGraphicFramePr>
          <p:nvPr>
            <p:extLst>
              <p:ext uri="{D42A27DB-BD31-4B8C-83A1-F6EECF244321}">
                <p14:modId xmlns:p14="http://schemas.microsoft.com/office/powerpoint/2010/main" val="2779049073"/>
              </p:ext>
            </p:extLst>
          </p:nvPr>
        </p:nvGraphicFramePr>
        <p:xfrm>
          <a:off x="278244" y="1341788"/>
          <a:ext cx="11483450" cy="5138454"/>
        </p:xfrm>
        <a:graphic>
          <a:graphicData uri="http://schemas.openxmlformats.org/drawingml/2006/table">
            <a:tbl>
              <a:tblPr firstRow="1" bandRow="1">
                <a:tableStyleId>{93296810-A885-4BE3-A3E7-6D5BEEA58F35}</a:tableStyleId>
              </a:tblPr>
              <a:tblGrid>
                <a:gridCol w="2424087">
                  <a:extLst>
                    <a:ext uri="{9D8B030D-6E8A-4147-A177-3AD203B41FA5}">
                      <a16:colId xmlns:a16="http://schemas.microsoft.com/office/drawing/2014/main" val="2210305297"/>
                    </a:ext>
                  </a:extLst>
                </a:gridCol>
                <a:gridCol w="1440826">
                  <a:extLst>
                    <a:ext uri="{9D8B030D-6E8A-4147-A177-3AD203B41FA5}">
                      <a16:colId xmlns:a16="http://schemas.microsoft.com/office/drawing/2014/main" val="3187691417"/>
                    </a:ext>
                  </a:extLst>
                </a:gridCol>
                <a:gridCol w="1367517">
                  <a:extLst>
                    <a:ext uri="{9D8B030D-6E8A-4147-A177-3AD203B41FA5}">
                      <a16:colId xmlns:a16="http://schemas.microsoft.com/office/drawing/2014/main" val="2672537872"/>
                    </a:ext>
                  </a:extLst>
                </a:gridCol>
                <a:gridCol w="1918607">
                  <a:extLst>
                    <a:ext uri="{9D8B030D-6E8A-4147-A177-3AD203B41FA5}">
                      <a16:colId xmlns:a16="http://schemas.microsoft.com/office/drawing/2014/main" val="973097915"/>
                    </a:ext>
                  </a:extLst>
                </a:gridCol>
                <a:gridCol w="1347107">
                  <a:extLst>
                    <a:ext uri="{9D8B030D-6E8A-4147-A177-3AD203B41FA5}">
                      <a16:colId xmlns:a16="http://schemas.microsoft.com/office/drawing/2014/main" val="2946176738"/>
                    </a:ext>
                  </a:extLst>
                </a:gridCol>
                <a:gridCol w="1245053">
                  <a:extLst>
                    <a:ext uri="{9D8B030D-6E8A-4147-A177-3AD203B41FA5}">
                      <a16:colId xmlns:a16="http://schemas.microsoft.com/office/drawing/2014/main" val="2508307343"/>
                    </a:ext>
                  </a:extLst>
                </a:gridCol>
                <a:gridCol w="1740253">
                  <a:extLst>
                    <a:ext uri="{9D8B030D-6E8A-4147-A177-3AD203B41FA5}">
                      <a16:colId xmlns:a16="http://schemas.microsoft.com/office/drawing/2014/main" val="3063182966"/>
                    </a:ext>
                  </a:extLst>
                </a:gridCol>
              </a:tblGrid>
              <a:tr h="515566">
                <a:tc gridSpan="7">
                  <a:txBody>
                    <a:bodyPr/>
                    <a:lstStyle/>
                    <a:p>
                      <a:pPr marL="0" marR="0" indent="0" algn="l" defTabSz="914400" rtl="0" latinLnBrk="0">
                        <a:lnSpc>
                          <a:spcPct val="100000"/>
                        </a:lnSpc>
                        <a:spcBef>
                          <a:spcPts val="0"/>
                        </a:spcBef>
                        <a:spcAft>
                          <a:spcPts val="0"/>
                        </a:spcAft>
                        <a:buClrTx/>
                        <a:buSzTx/>
                        <a:buFontTx/>
                        <a:buNone/>
                        <a:tabLst/>
                        <a:defRPr sz="1600" b="1">
                          <a:solidFill>
                            <a:schemeClr val="lt1"/>
                          </a:solidFill>
                          <a:latin typeface="Source Sans Pro Regular"/>
                        </a:defRPr>
                      </a:pPr>
                      <a:r>
                        <a:rPr sz="1600" dirty="0">
                          <a:latin typeface="Source Sans Pro" panose="020B0503030403020204" pitchFamily="34" charset="0"/>
                        </a:rPr>
                        <a:t>Objectif 2 : </a:t>
                      </a:r>
                      <a:r>
                        <a:rPr sz="1600" dirty="0" err="1">
                          <a:latin typeface="Source Sans Pro" panose="020B0503030403020204" pitchFamily="34" charset="0"/>
                        </a:rPr>
                        <a:t>Élaborer</a:t>
                      </a:r>
                      <a:r>
                        <a:rPr sz="1600" dirty="0">
                          <a:latin typeface="Source Sans Pro" panose="020B0503030403020204" pitchFamily="34" charset="0"/>
                        </a:rPr>
                        <a:t> des </a:t>
                      </a:r>
                      <a:r>
                        <a:rPr sz="1600" dirty="0" err="1">
                          <a:latin typeface="Source Sans Pro" panose="020B0503030403020204" pitchFamily="34" charset="0"/>
                        </a:rPr>
                        <a:t>procédures</a:t>
                      </a:r>
                      <a:r>
                        <a:rPr sz="1600" dirty="0">
                          <a:latin typeface="Source Sans Pro" panose="020B0503030403020204" pitchFamily="34" charset="0"/>
                        </a:rPr>
                        <a:t> </a:t>
                      </a:r>
                      <a:r>
                        <a:rPr sz="1600" dirty="0" err="1">
                          <a:latin typeface="Source Sans Pro" panose="020B0503030403020204" pitchFamily="34" charset="0"/>
                        </a:rPr>
                        <a:t>opérationnelles</a:t>
                      </a:r>
                      <a:r>
                        <a:rPr sz="1600" dirty="0">
                          <a:latin typeface="Source Sans Pro" panose="020B0503030403020204" pitchFamily="34" charset="0"/>
                        </a:rPr>
                        <a:t> standards pour les EIR </a:t>
                      </a:r>
                    </a:p>
                  </a:txBody>
                  <a:tcPr anchor="ctr">
                    <a:solidFill>
                      <a:srgbClr val="65A000"/>
                    </a:solidFill>
                  </a:tcPr>
                </a:tc>
                <a:tc hMerge="1">
                  <a:txBody>
                    <a:bodyPr/>
                    <a:lstStyle/>
                    <a:p>
                      <a:endParaRPr/>
                    </a:p>
                  </a:txBody>
                  <a:tcPr/>
                </a:tc>
                <a:tc hMerge="1">
                  <a:txBody>
                    <a:bodyPr/>
                    <a:lstStyle/>
                    <a:p>
                      <a:endParaRPr/>
                    </a:p>
                  </a:txBody>
                  <a:tcPr/>
                </a:tc>
                <a:tc hMerge="1">
                  <a:txBody>
                    <a:bodyPr/>
                    <a:lstStyle/>
                    <a:p>
                      <a:endParaRPr/>
                    </a:p>
                  </a:txBody>
                  <a:tcPr/>
                </a:tc>
                <a:tc hMerge="1">
                  <a:txBody>
                    <a:bodyPr/>
                    <a:lstStyle/>
                    <a:p>
                      <a:endParaRPr/>
                    </a:p>
                  </a:txBody>
                  <a:tcPr/>
                </a:tc>
                <a:tc hMerge="1">
                  <a:txBody>
                    <a:bodyPr/>
                    <a:lstStyle/>
                    <a:p>
                      <a:endParaRPr/>
                    </a:p>
                  </a:txBody>
                  <a:tcPr/>
                </a:tc>
                <a:tc hMerge="1">
                  <a:txBody>
                    <a:bodyPr/>
                    <a:lstStyle/>
                    <a:p>
                      <a:endParaRPr/>
                    </a:p>
                  </a:txBody>
                  <a:tcPr/>
                </a:tc>
                <a:extLst>
                  <a:ext uri="{0D108BD9-81ED-4DB2-BD59-A6C34878D82A}">
                    <a16:rowId xmlns:a16="http://schemas.microsoft.com/office/drawing/2014/main" val="1905125835"/>
                  </a:ext>
                </a:extLst>
              </a:tr>
              <a:tr h="409419">
                <a:tc>
                  <a:txBody>
                    <a:bodyPr/>
                    <a:lstStyle/>
                    <a:p>
                      <a:pPr>
                        <a:defRPr sz="1600" b="1">
                          <a:latin typeface="Source Sans Pro Regular"/>
                        </a:defRPr>
                      </a:pPr>
                      <a:r>
                        <a:rPr sz="1400">
                          <a:latin typeface="Source Sans Pro" panose="020B0503030403020204" pitchFamily="34" charset="0"/>
                        </a:rPr>
                        <a:t>Actions</a:t>
                      </a:r>
                    </a:p>
                  </a:txBody>
                  <a:tcPr anchor="ctr"/>
                </a:tc>
                <a:tc>
                  <a:txBody>
                    <a:bodyPr/>
                    <a:lstStyle/>
                    <a:p>
                      <a:pPr>
                        <a:defRPr sz="1600" b="1">
                          <a:latin typeface="Source Sans Pro Regular"/>
                        </a:defRPr>
                      </a:pPr>
                      <a:r>
                        <a:rPr sz="1400" dirty="0" err="1">
                          <a:latin typeface="Source Sans Pro" panose="020B0503030403020204" pitchFamily="34" charset="0"/>
                        </a:rPr>
                        <a:t>Réalisation</a:t>
                      </a:r>
                      <a:r>
                        <a:rPr sz="1400" dirty="0">
                          <a:latin typeface="Source Sans Pro" panose="020B0503030403020204" pitchFamily="34" charset="0"/>
                        </a:rPr>
                        <a:t> </a:t>
                      </a:r>
                      <a:r>
                        <a:rPr sz="1400" dirty="0" err="1">
                          <a:latin typeface="Source Sans Pro" panose="020B0503030403020204" pitchFamily="34" charset="0"/>
                        </a:rPr>
                        <a:t>attendue</a:t>
                      </a:r>
                      <a:endParaRPr sz="1400" dirty="0">
                        <a:latin typeface="Source Sans Pro" panose="020B0503030403020204" pitchFamily="34" charset="0"/>
                      </a:endParaRPr>
                    </a:p>
                  </a:txBody>
                  <a:tcPr anchor="ctr"/>
                </a:tc>
                <a:tc>
                  <a:txBody>
                    <a:bodyPr/>
                    <a:lstStyle/>
                    <a:p>
                      <a:pPr lvl="0">
                        <a:buNone/>
                        <a:defRPr sz="1600" b="1">
                          <a:latin typeface="Source Sans Pro Regular"/>
                        </a:defRPr>
                      </a:pPr>
                      <a:r>
                        <a:rPr sz="1400">
                          <a:latin typeface="Source Sans Pro" panose="020B0503030403020204" pitchFamily="34" charset="0"/>
                        </a:rPr>
                        <a:t>Responsable</a:t>
                      </a:r>
                    </a:p>
                  </a:txBody>
                  <a:tcPr anchor="ctr"/>
                </a:tc>
                <a:tc>
                  <a:txBody>
                    <a:bodyPr/>
                    <a:lstStyle/>
                    <a:p>
                      <a:pPr lvl="0">
                        <a:buNone/>
                        <a:defRPr sz="1600" b="1">
                          <a:latin typeface="Source Sans Pro Regular"/>
                        </a:defRPr>
                      </a:pPr>
                      <a:r>
                        <a:rPr sz="1400">
                          <a:latin typeface="Source Sans Pro" panose="020B0503030403020204" pitchFamily="34" charset="0"/>
                        </a:rPr>
                        <a:t>Ressources nécessaires</a:t>
                      </a:r>
                    </a:p>
                  </a:txBody>
                  <a:tcPr anchor="ctr"/>
                </a:tc>
                <a:tc>
                  <a:txBody>
                    <a:bodyPr/>
                    <a:lstStyle/>
                    <a:p>
                      <a:pPr lvl="0">
                        <a:buNone/>
                        <a:defRPr sz="1600" b="1">
                          <a:latin typeface="Source Sans Pro Regular"/>
                        </a:defRPr>
                      </a:pPr>
                      <a:r>
                        <a:rPr sz="1400">
                          <a:latin typeface="Source Sans Pro" panose="020B0503030403020204" pitchFamily="34" charset="0"/>
                        </a:rPr>
                        <a:t>Indicateur</a:t>
                      </a:r>
                    </a:p>
                  </a:txBody>
                  <a:tcPr anchor="ctr"/>
                </a:tc>
                <a:tc>
                  <a:txBody>
                    <a:bodyPr/>
                    <a:lstStyle/>
                    <a:p>
                      <a:pPr lvl="0">
                        <a:buNone/>
                        <a:defRPr sz="1500" b="1">
                          <a:latin typeface="Source Sans Pro Regular"/>
                        </a:defRPr>
                      </a:pPr>
                      <a:r>
                        <a:rPr sz="1400">
                          <a:latin typeface="Source Sans Pro" panose="020B0503030403020204" pitchFamily="34" charset="0"/>
                        </a:rPr>
                        <a:t>Date limite</a:t>
                      </a:r>
                    </a:p>
                  </a:txBody>
                  <a:tcPr anchor="ctr"/>
                </a:tc>
                <a:tc>
                  <a:txBody>
                    <a:bodyPr/>
                    <a:lstStyle/>
                    <a:p>
                      <a:pPr lvl="0">
                        <a:buNone/>
                        <a:defRPr sz="1500" b="1">
                          <a:latin typeface="Source Sans Pro Regular"/>
                        </a:defRPr>
                      </a:pPr>
                      <a:r>
                        <a:rPr sz="1400">
                          <a:latin typeface="Source Sans Pro" panose="020B0503030403020204" pitchFamily="34" charset="0"/>
                        </a:rPr>
                        <a:t>Difficultés potentielles</a:t>
                      </a:r>
                    </a:p>
                  </a:txBody>
                  <a:tcPr anchor="ctr"/>
                </a:tc>
                <a:extLst>
                  <a:ext uri="{0D108BD9-81ED-4DB2-BD59-A6C34878D82A}">
                    <a16:rowId xmlns:a16="http://schemas.microsoft.com/office/drawing/2014/main" val="1594399463"/>
                  </a:ext>
                </a:extLst>
              </a:tr>
              <a:tr h="1061458">
                <a:tc>
                  <a:txBody>
                    <a:bodyPr/>
                    <a:lstStyle/>
                    <a:p>
                      <a:pPr lvl="0" algn="l">
                        <a:lnSpc>
                          <a:spcPct val="100000"/>
                        </a:lnSpc>
                        <a:spcBef>
                          <a:spcPts val="0"/>
                        </a:spcBef>
                        <a:spcAft>
                          <a:spcPts val="0"/>
                        </a:spcAft>
                        <a:defRPr sz="1600">
                          <a:latin typeface="Source Sans Pro Regular"/>
                        </a:defRPr>
                      </a:pPr>
                      <a:r>
                        <a:rPr sz="1400">
                          <a:latin typeface="Source Sans Pro" panose="020B0503030403020204" pitchFamily="34" charset="0"/>
                        </a:rPr>
                        <a:t>Action 2.1 : Faire un inventaire des POS existantes et manquantes</a:t>
                      </a:r>
                    </a:p>
                  </a:txBody>
                  <a:tcPr anchor="ctr"/>
                </a:tc>
                <a:tc>
                  <a:txBody>
                    <a:bodyPr/>
                    <a:lstStyle/>
                    <a:p>
                      <a:pPr>
                        <a:defRPr sz="1600">
                          <a:latin typeface="Source Sans Pro Regular"/>
                        </a:defRPr>
                      </a:pPr>
                      <a:r>
                        <a:rPr sz="1400">
                          <a:latin typeface="Source Sans Pro" panose="020B0503030403020204" pitchFamily="34" charset="0"/>
                        </a:rPr>
                        <a:t>POS existantes et manquantes identifiées</a:t>
                      </a:r>
                    </a:p>
                  </a:txBody>
                  <a:tcPr anchor="ctr"/>
                </a:tc>
                <a:tc>
                  <a:txBody>
                    <a:bodyPr/>
                    <a:lstStyle/>
                    <a:p>
                      <a:pPr lvl="0">
                        <a:buNone/>
                        <a:defRPr sz="1600">
                          <a:latin typeface="Source Sans Pro Regular"/>
                        </a:defRPr>
                      </a:pPr>
                      <a:r>
                        <a:rPr sz="1400">
                          <a:latin typeface="Source Sans Pro" panose="020B0503030403020204" pitchFamily="34" charset="0"/>
                        </a:rPr>
                        <a:t>Responsable de la gestion des EIR</a:t>
                      </a:r>
                    </a:p>
                  </a:txBody>
                  <a:tcPr anchor="ctr"/>
                </a:tc>
                <a:tc>
                  <a:txBody>
                    <a:bodyPr/>
                    <a:lstStyle/>
                    <a:p>
                      <a:pPr lvl="0">
                        <a:buNone/>
                        <a:defRPr sz="1600">
                          <a:latin typeface="Source Sans Pro Regular"/>
                        </a:defRPr>
                      </a:pPr>
                      <a:r>
                        <a:rPr sz="1400">
                          <a:latin typeface="Source Sans Pro" panose="020B0503030403020204" pitchFamily="34" charset="0"/>
                        </a:rPr>
                        <a:t>Ressources financières ?</a:t>
                      </a:r>
                    </a:p>
                    <a:p>
                      <a:pPr lvl="0">
                        <a:buNone/>
                        <a:defRPr sz="1600">
                          <a:latin typeface="Source Sans Pro Regular"/>
                        </a:defRPr>
                      </a:pPr>
                      <a:r>
                        <a:rPr sz="1400">
                          <a:latin typeface="Source Sans Pro" panose="020B0503030403020204" pitchFamily="34" charset="0"/>
                        </a:rPr>
                        <a:t>Ressources humaines ?</a:t>
                      </a:r>
                    </a:p>
                    <a:p>
                      <a:pPr lvl="0">
                        <a:buNone/>
                        <a:defRPr sz="1600">
                          <a:latin typeface="Source Sans Pro Regular"/>
                        </a:defRPr>
                      </a:pPr>
                      <a:r>
                        <a:rPr sz="1400">
                          <a:latin typeface="Source Sans Pro" panose="020B0503030403020204" pitchFamily="34" charset="0"/>
                        </a:rPr>
                        <a:t>Ressources juridiques ?</a:t>
                      </a:r>
                    </a:p>
                  </a:txBody>
                  <a:tcPr anchor="ctr"/>
                </a:tc>
                <a:tc>
                  <a:txBody>
                    <a:bodyPr/>
                    <a:lstStyle/>
                    <a:p>
                      <a:pPr lvl="0">
                        <a:buNone/>
                        <a:defRPr sz="1600">
                          <a:latin typeface="Source Sans Pro Regular"/>
                        </a:defRPr>
                      </a:pPr>
                      <a:r>
                        <a:rPr sz="1400" dirty="0" err="1">
                          <a:latin typeface="Source Sans Pro" panose="020B0503030403020204" pitchFamily="34" charset="0"/>
                        </a:rPr>
                        <a:t>Nombre</a:t>
                      </a:r>
                      <a:r>
                        <a:rPr sz="1400" dirty="0">
                          <a:latin typeface="Source Sans Pro" panose="020B0503030403020204" pitchFamily="34" charset="0"/>
                        </a:rPr>
                        <a:t> de POS </a:t>
                      </a:r>
                      <a:r>
                        <a:rPr sz="1400" dirty="0" err="1">
                          <a:latin typeface="Source Sans Pro" panose="020B0503030403020204" pitchFamily="34" charset="0"/>
                        </a:rPr>
                        <a:t>existantes</a:t>
                      </a:r>
                      <a:endParaRPr sz="1400" dirty="0">
                        <a:latin typeface="Source Sans Pro" panose="020B0503030403020204" pitchFamily="34" charset="0"/>
                      </a:endParaRPr>
                    </a:p>
                  </a:txBody>
                  <a:tcPr anchor="ctr"/>
                </a:tc>
                <a:tc>
                  <a:txBody>
                    <a:bodyPr/>
                    <a:lstStyle/>
                    <a:p>
                      <a:pPr lvl="0">
                        <a:buNone/>
                      </a:pPr>
                      <a:endParaRPr sz="1400">
                        <a:latin typeface="Source Sans Pro" panose="020B0503030403020204" pitchFamily="34" charset="0"/>
                      </a:endParaRPr>
                    </a:p>
                  </a:txBody>
                  <a:tcPr anchor="ctr"/>
                </a:tc>
                <a:tc>
                  <a:txBody>
                    <a:bodyPr/>
                    <a:lstStyle/>
                    <a:p>
                      <a:pPr lvl="0">
                        <a:buNone/>
                      </a:pPr>
                      <a:endParaRPr sz="1400" b="0" i="0" u="none" strike="noStrike">
                        <a:latin typeface="Source Sans Pro" panose="020B0503030403020204" pitchFamily="34" charset="0"/>
                      </a:endParaRPr>
                    </a:p>
                  </a:txBody>
                  <a:tcPr anchor="ctr"/>
                </a:tc>
                <a:extLst>
                  <a:ext uri="{0D108BD9-81ED-4DB2-BD59-A6C34878D82A}">
                    <a16:rowId xmlns:a16="http://schemas.microsoft.com/office/drawing/2014/main" val="2330875214"/>
                  </a:ext>
                </a:extLst>
              </a:tr>
              <a:tr h="1061458">
                <a:tc>
                  <a:txBody>
                    <a:bodyPr/>
                    <a:lstStyle/>
                    <a:p>
                      <a:pPr lvl="0">
                        <a:buNone/>
                        <a:defRPr sz="1600"/>
                      </a:pPr>
                      <a:r>
                        <a:rPr sz="1400">
                          <a:solidFill>
                            <a:srgbClr val="000000"/>
                          </a:solidFill>
                          <a:latin typeface="Source Sans Pro" panose="020B0503030403020204" pitchFamily="34" charset="0"/>
                        </a:rPr>
                        <a:t>Action</a:t>
                      </a:r>
                      <a:r>
                        <a:rPr sz="1400">
                          <a:latin typeface="Source Sans Pro" panose="020B0503030403020204" pitchFamily="34" charset="0"/>
                        </a:rPr>
                        <a:t> 2.2 : Élaborer les POS manquantes prioritaires</a:t>
                      </a:r>
                    </a:p>
                  </a:txBody>
                  <a:tcPr anchor="ctr"/>
                </a:tc>
                <a:tc>
                  <a:txBody>
                    <a:bodyPr/>
                    <a:lstStyle/>
                    <a:p>
                      <a:pPr>
                        <a:defRPr sz="1600">
                          <a:latin typeface="Source Sans Pro Regular"/>
                        </a:defRPr>
                      </a:pPr>
                      <a:r>
                        <a:rPr sz="1400">
                          <a:latin typeface="Source Sans Pro" panose="020B0503030403020204" pitchFamily="34" charset="0"/>
                        </a:rPr>
                        <a:t>POS manquantes prioritaires élaborées </a:t>
                      </a:r>
                    </a:p>
                  </a:txBody>
                  <a:tcPr anchor="ctr"/>
                </a:tc>
                <a:tc>
                  <a:txBody>
                    <a:bodyPr/>
                    <a:lstStyle/>
                    <a:p>
                      <a:pPr lvl="0" algn="l">
                        <a:lnSpc>
                          <a:spcPct val="100000"/>
                        </a:lnSpc>
                        <a:spcBef>
                          <a:spcPts val="0"/>
                        </a:spcBef>
                        <a:spcAft>
                          <a:spcPts val="0"/>
                        </a:spcAft>
                        <a:buNone/>
                        <a:defRPr sz="1600">
                          <a:latin typeface="Source Sans Pro Regular"/>
                        </a:defRPr>
                      </a:pPr>
                      <a:r>
                        <a:rPr sz="1400">
                          <a:latin typeface="Source Sans Pro" panose="020B0503030403020204" pitchFamily="34" charset="0"/>
                        </a:rPr>
                        <a:t>Responsable </a:t>
                      </a:r>
                    </a:p>
                    <a:p>
                      <a:pPr lvl="0" algn="l">
                        <a:lnSpc>
                          <a:spcPct val="100000"/>
                        </a:lnSpc>
                        <a:spcBef>
                          <a:spcPts val="0"/>
                        </a:spcBef>
                        <a:spcAft>
                          <a:spcPts val="0"/>
                        </a:spcAft>
                        <a:buNone/>
                        <a:defRPr sz="1600">
                          <a:latin typeface="Source Sans Pro Regular"/>
                        </a:defRPr>
                      </a:pPr>
                      <a:r>
                        <a:rPr sz="1400">
                          <a:latin typeface="Source Sans Pro" panose="020B0503030403020204" pitchFamily="34" charset="0"/>
                        </a:rPr>
                        <a:t>de la gestion des EIR</a:t>
                      </a:r>
                    </a:p>
                    <a:p>
                      <a:pPr lvl="0">
                        <a:buNone/>
                      </a:pPr>
                      <a:endParaRPr sz="1400">
                        <a:latin typeface="Source Sans Pro" panose="020B0503030403020204" pitchFamily="34" charset="0"/>
                      </a:endParaRPr>
                    </a:p>
                  </a:txBody>
                  <a:tcPr anchor="ctr"/>
                </a:tc>
                <a:tc>
                  <a:txBody>
                    <a:bodyPr/>
                    <a:lstStyle/>
                    <a:p>
                      <a:pPr lvl="0" algn="l">
                        <a:lnSpc>
                          <a:spcPct val="100000"/>
                        </a:lnSpc>
                        <a:spcBef>
                          <a:spcPts val="0"/>
                        </a:spcBef>
                        <a:spcAft>
                          <a:spcPts val="0"/>
                        </a:spcAft>
                        <a:buNone/>
                      </a:pPr>
                      <a:endParaRPr sz="1400" b="0" i="0" u="none" strike="noStrike">
                        <a:latin typeface="Source Sans Pro" panose="020B0503030403020204" pitchFamily="34" charset="0"/>
                      </a:endParaRPr>
                    </a:p>
                  </a:txBody>
                  <a:tcPr anchor="ctr"/>
                </a:tc>
                <a:tc>
                  <a:txBody>
                    <a:bodyPr/>
                    <a:lstStyle/>
                    <a:p>
                      <a:pPr lvl="0">
                        <a:buNone/>
                        <a:defRPr sz="1600">
                          <a:latin typeface="Source Sans Pro Regular"/>
                        </a:defRPr>
                      </a:pPr>
                      <a:r>
                        <a:rPr sz="1400">
                          <a:latin typeface="Source Sans Pro" panose="020B0503030403020204" pitchFamily="34" charset="0"/>
                        </a:rPr>
                        <a:t>Nombre de POS manquantes prioritaires élaborées</a:t>
                      </a:r>
                    </a:p>
                  </a:txBody>
                  <a:tcPr anchor="ctr"/>
                </a:tc>
                <a:tc>
                  <a:txBody>
                    <a:bodyPr/>
                    <a:lstStyle/>
                    <a:p>
                      <a:pPr lvl="0">
                        <a:buNone/>
                      </a:pPr>
                      <a:endParaRPr sz="1400">
                        <a:latin typeface="Source Sans Pro" panose="020B0503030403020204" pitchFamily="34" charset="0"/>
                      </a:endParaRPr>
                    </a:p>
                  </a:txBody>
                  <a:tcPr anchor="ctr"/>
                </a:tc>
                <a:tc>
                  <a:txBody>
                    <a:bodyPr/>
                    <a:lstStyle/>
                    <a:p>
                      <a:endParaRPr sz="1400">
                        <a:latin typeface="Source Sans Pro" panose="020B0503030403020204" pitchFamily="34" charset="0"/>
                      </a:endParaRPr>
                    </a:p>
                  </a:txBody>
                  <a:tcPr anchor="ctr"/>
                </a:tc>
                <a:extLst>
                  <a:ext uri="{0D108BD9-81ED-4DB2-BD59-A6C34878D82A}">
                    <a16:rowId xmlns:a16="http://schemas.microsoft.com/office/drawing/2014/main" val="434781855"/>
                  </a:ext>
                </a:extLst>
              </a:tr>
              <a:tr h="818840">
                <a:tc>
                  <a:txBody>
                    <a:bodyPr/>
                    <a:lstStyle/>
                    <a:p>
                      <a:pPr lvl="0">
                        <a:buNone/>
                        <a:defRPr sz="1600"/>
                      </a:pPr>
                      <a:r>
                        <a:rPr sz="1400">
                          <a:solidFill>
                            <a:srgbClr val="000000"/>
                          </a:solidFill>
                          <a:latin typeface="Source Sans Pro" panose="020B0503030403020204" pitchFamily="34" charset="0"/>
                        </a:rPr>
                        <a:t>Action 2</a:t>
                      </a:r>
                      <a:r>
                        <a:rPr sz="1400">
                          <a:latin typeface="Source Sans Pro" panose="020B0503030403020204" pitchFamily="34" charset="0"/>
                        </a:rPr>
                        <a:t>.3 : Actualiser les POS prioritaires</a:t>
                      </a:r>
                    </a:p>
                  </a:txBody>
                  <a:tcPr anchor="ctr"/>
                </a:tc>
                <a:tc>
                  <a:txBody>
                    <a:bodyPr/>
                    <a:lstStyle/>
                    <a:p>
                      <a:pPr lvl="0">
                        <a:buNone/>
                        <a:defRPr sz="1600">
                          <a:latin typeface="Source Sans Pro Regular"/>
                        </a:defRPr>
                      </a:pPr>
                      <a:r>
                        <a:rPr sz="1400">
                          <a:latin typeface="Source Sans Pro" panose="020B0503030403020204" pitchFamily="34" charset="0"/>
                        </a:rPr>
                        <a:t>Les POS prioritaires sont actualisées</a:t>
                      </a:r>
                    </a:p>
                  </a:txBody>
                  <a:tcPr anchor="ctr"/>
                </a:tc>
                <a:tc>
                  <a:txBody>
                    <a:bodyPr/>
                    <a:lstStyle/>
                    <a:p>
                      <a:pPr lvl="0" algn="l">
                        <a:lnSpc>
                          <a:spcPct val="100000"/>
                        </a:lnSpc>
                        <a:spcBef>
                          <a:spcPts val="0"/>
                        </a:spcBef>
                        <a:spcAft>
                          <a:spcPts val="0"/>
                        </a:spcAft>
                        <a:buNone/>
                        <a:defRPr sz="1600">
                          <a:latin typeface="Source Sans Pro Regular"/>
                        </a:defRPr>
                      </a:pPr>
                      <a:r>
                        <a:rPr sz="1400">
                          <a:latin typeface="Source Sans Pro" panose="020B0503030403020204" pitchFamily="34" charset="0"/>
                        </a:rPr>
                        <a:t>Responsable </a:t>
                      </a:r>
                    </a:p>
                    <a:p>
                      <a:pPr lvl="0" algn="l">
                        <a:lnSpc>
                          <a:spcPct val="100000"/>
                        </a:lnSpc>
                        <a:spcBef>
                          <a:spcPts val="0"/>
                        </a:spcBef>
                        <a:spcAft>
                          <a:spcPts val="0"/>
                        </a:spcAft>
                        <a:buNone/>
                        <a:defRPr sz="1600">
                          <a:latin typeface="Source Sans Pro Regular"/>
                        </a:defRPr>
                      </a:pPr>
                      <a:r>
                        <a:rPr sz="1400">
                          <a:latin typeface="Source Sans Pro" panose="020B0503030403020204" pitchFamily="34" charset="0"/>
                        </a:rPr>
                        <a:t>de la gestion des EIR</a:t>
                      </a:r>
                    </a:p>
                    <a:p>
                      <a:pPr lvl="0">
                        <a:buNone/>
                      </a:pPr>
                      <a:endParaRPr sz="1400">
                        <a:latin typeface="Source Sans Pro" panose="020B0503030403020204" pitchFamily="34" charset="0"/>
                      </a:endParaRPr>
                    </a:p>
                  </a:txBody>
                  <a:tcPr anchor="ctr"/>
                </a:tc>
                <a:tc>
                  <a:txBody>
                    <a:bodyPr/>
                    <a:lstStyle/>
                    <a:p>
                      <a:pPr lvl="0" algn="l">
                        <a:lnSpc>
                          <a:spcPct val="100000"/>
                        </a:lnSpc>
                        <a:spcBef>
                          <a:spcPts val="0"/>
                        </a:spcBef>
                        <a:spcAft>
                          <a:spcPts val="0"/>
                        </a:spcAft>
                        <a:buNone/>
                      </a:pPr>
                      <a:endParaRPr sz="1400" b="0" i="0" u="none" strike="noStrike">
                        <a:latin typeface="Source Sans Pro" panose="020B0503030403020204" pitchFamily="34" charset="0"/>
                      </a:endParaRPr>
                    </a:p>
                  </a:txBody>
                  <a:tcPr anchor="ctr"/>
                </a:tc>
                <a:tc>
                  <a:txBody>
                    <a:bodyPr/>
                    <a:lstStyle/>
                    <a:p>
                      <a:pPr lvl="0">
                        <a:buNone/>
                        <a:defRPr sz="1600">
                          <a:latin typeface="Source Sans Pro Regular"/>
                        </a:defRPr>
                      </a:pPr>
                      <a:r>
                        <a:rPr sz="1400">
                          <a:latin typeface="Source Sans Pro" panose="020B0503030403020204" pitchFamily="34" charset="0"/>
                        </a:rPr>
                        <a:t>Nombre de POS prioritaires actualisées</a:t>
                      </a:r>
                    </a:p>
                  </a:txBody>
                  <a:tcPr anchor="ctr"/>
                </a:tc>
                <a:tc>
                  <a:txBody>
                    <a:bodyPr/>
                    <a:lstStyle/>
                    <a:p>
                      <a:pPr lvl="0">
                        <a:buNone/>
                      </a:pPr>
                      <a:endParaRPr sz="1400">
                        <a:latin typeface="Source Sans Pro" panose="020B0503030403020204" pitchFamily="34" charset="0"/>
                      </a:endParaRPr>
                    </a:p>
                  </a:txBody>
                  <a:tcPr anchor="ctr"/>
                </a:tc>
                <a:tc>
                  <a:txBody>
                    <a:bodyPr/>
                    <a:lstStyle/>
                    <a:p>
                      <a:endParaRPr sz="1400">
                        <a:latin typeface="Source Sans Pro" panose="020B0503030403020204" pitchFamily="34" charset="0"/>
                      </a:endParaRPr>
                    </a:p>
                  </a:txBody>
                  <a:tcPr anchor="ctr"/>
                </a:tc>
                <a:extLst>
                  <a:ext uri="{0D108BD9-81ED-4DB2-BD59-A6C34878D82A}">
                    <a16:rowId xmlns:a16="http://schemas.microsoft.com/office/drawing/2014/main" val="3520222109"/>
                  </a:ext>
                </a:extLst>
              </a:tr>
              <a:tr h="470075">
                <a:tc>
                  <a:txBody>
                    <a:bodyPr/>
                    <a:lstStyle/>
                    <a:p>
                      <a:pPr lvl="0">
                        <a:buNone/>
                        <a:defRPr sz="1600"/>
                      </a:pPr>
                      <a:r>
                        <a:rPr sz="1400">
                          <a:solidFill>
                            <a:srgbClr val="000000"/>
                          </a:solidFill>
                          <a:latin typeface="Source Sans Pro" panose="020B0503030403020204" pitchFamily="34" charset="0"/>
                        </a:rPr>
                        <a:t>Action</a:t>
                      </a:r>
                      <a:r>
                        <a:rPr sz="1400">
                          <a:latin typeface="Source Sans Pro" panose="020B0503030403020204" pitchFamily="34" charset="0"/>
                        </a:rPr>
                        <a:t> 2.4.....</a:t>
                      </a:r>
                    </a:p>
                  </a:txBody>
                  <a:tcPr anchor="ctr"/>
                </a:tc>
                <a:tc>
                  <a:txBody>
                    <a:bodyPr/>
                    <a:lstStyle/>
                    <a:p>
                      <a:endParaRPr sz="1400">
                        <a:latin typeface="Source Sans Pro" panose="020B0503030403020204" pitchFamily="34" charset="0"/>
                      </a:endParaRPr>
                    </a:p>
                  </a:txBody>
                  <a:tcPr anchor="ctr"/>
                </a:tc>
                <a:tc>
                  <a:txBody>
                    <a:bodyPr/>
                    <a:lstStyle/>
                    <a:p>
                      <a:endParaRPr sz="1400">
                        <a:latin typeface="Source Sans Pro" panose="020B0503030403020204" pitchFamily="34" charset="0"/>
                      </a:endParaRPr>
                    </a:p>
                  </a:txBody>
                  <a:tcPr anchor="ctr"/>
                </a:tc>
                <a:tc>
                  <a:txBody>
                    <a:bodyPr/>
                    <a:lstStyle/>
                    <a:p>
                      <a:endParaRPr sz="1400">
                        <a:latin typeface="Source Sans Pro" panose="020B0503030403020204" pitchFamily="34" charset="0"/>
                      </a:endParaRPr>
                    </a:p>
                  </a:txBody>
                  <a:tcPr anchor="ctr"/>
                </a:tc>
                <a:tc>
                  <a:txBody>
                    <a:bodyPr/>
                    <a:lstStyle/>
                    <a:p>
                      <a:pPr lvl="0">
                        <a:buNone/>
                      </a:pPr>
                      <a:endParaRPr sz="1400">
                        <a:latin typeface="Source Sans Pro" panose="020B0503030403020204" pitchFamily="34" charset="0"/>
                      </a:endParaRPr>
                    </a:p>
                  </a:txBody>
                  <a:tcPr anchor="ctr"/>
                </a:tc>
                <a:tc>
                  <a:txBody>
                    <a:bodyPr/>
                    <a:lstStyle/>
                    <a:p>
                      <a:pPr lvl="0">
                        <a:buNone/>
                      </a:pPr>
                      <a:endParaRPr sz="1400">
                        <a:latin typeface="Source Sans Pro" panose="020B0503030403020204" pitchFamily="34" charset="0"/>
                      </a:endParaRPr>
                    </a:p>
                  </a:txBody>
                  <a:tcPr anchor="ctr"/>
                </a:tc>
                <a:tc>
                  <a:txBody>
                    <a:bodyPr/>
                    <a:lstStyle/>
                    <a:p>
                      <a:endParaRPr sz="1400">
                        <a:latin typeface="Source Sans Pro" panose="020B0503030403020204" pitchFamily="34" charset="0"/>
                      </a:endParaRPr>
                    </a:p>
                  </a:txBody>
                  <a:tcPr anchor="ctr"/>
                </a:tc>
                <a:extLst>
                  <a:ext uri="{0D108BD9-81ED-4DB2-BD59-A6C34878D82A}">
                    <a16:rowId xmlns:a16="http://schemas.microsoft.com/office/drawing/2014/main" val="3255741236"/>
                  </a:ext>
                </a:extLst>
              </a:tr>
              <a:tr h="470075">
                <a:tc>
                  <a:txBody>
                    <a:bodyPr/>
                    <a:lstStyle/>
                    <a:p>
                      <a:pPr lvl="0">
                        <a:buNone/>
                        <a:defRPr sz="1600">
                          <a:latin typeface="Source Sans Pro Regular"/>
                        </a:defRPr>
                      </a:pPr>
                      <a:r>
                        <a:rPr sz="1400">
                          <a:latin typeface="Source Sans Pro" panose="020B0503030403020204" pitchFamily="34" charset="0"/>
                        </a:rPr>
                        <a:t> …..</a:t>
                      </a:r>
                    </a:p>
                  </a:txBody>
                  <a:tcPr anchor="ctr"/>
                </a:tc>
                <a:tc>
                  <a:txBody>
                    <a:bodyPr/>
                    <a:lstStyle/>
                    <a:p>
                      <a:pPr lvl="0">
                        <a:buNone/>
                      </a:pPr>
                      <a:endParaRPr sz="1400" dirty="0">
                        <a:latin typeface="Source Sans Pro" panose="020B0503030403020204" pitchFamily="34" charset="0"/>
                      </a:endParaRPr>
                    </a:p>
                  </a:txBody>
                  <a:tcPr anchor="ctr"/>
                </a:tc>
                <a:tc>
                  <a:txBody>
                    <a:bodyPr/>
                    <a:lstStyle/>
                    <a:p>
                      <a:pPr lvl="0">
                        <a:buNone/>
                      </a:pPr>
                      <a:endParaRPr sz="1400">
                        <a:latin typeface="Source Sans Pro" panose="020B0503030403020204" pitchFamily="34" charset="0"/>
                      </a:endParaRPr>
                    </a:p>
                  </a:txBody>
                  <a:tcPr anchor="ctr"/>
                </a:tc>
                <a:tc>
                  <a:txBody>
                    <a:bodyPr/>
                    <a:lstStyle/>
                    <a:p>
                      <a:pPr lvl="0">
                        <a:buNone/>
                      </a:pPr>
                      <a:endParaRPr sz="1400">
                        <a:latin typeface="Source Sans Pro" panose="020B0503030403020204" pitchFamily="34" charset="0"/>
                      </a:endParaRPr>
                    </a:p>
                  </a:txBody>
                  <a:tcPr anchor="ctr"/>
                </a:tc>
                <a:tc>
                  <a:txBody>
                    <a:bodyPr/>
                    <a:lstStyle/>
                    <a:p>
                      <a:pPr lvl="0">
                        <a:buNone/>
                      </a:pPr>
                      <a:endParaRPr sz="1400">
                        <a:latin typeface="Source Sans Pro" panose="020B0503030403020204" pitchFamily="34" charset="0"/>
                      </a:endParaRPr>
                    </a:p>
                  </a:txBody>
                  <a:tcPr anchor="ctr"/>
                </a:tc>
                <a:tc>
                  <a:txBody>
                    <a:bodyPr/>
                    <a:lstStyle/>
                    <a:p>
                      <a:pPr lvl="0">
                        <a:buNone/>
                      </a:pPr>
                      <a:endParaRPr sz="1400">
                        <a:latin typeface="Source Sans Pro" panose="020B0503030403020204" pitchFamily="34" charset="0"/>
                      </a:endParaRPr>
                    </a:p>
                  </a:txBody>
                  <a:tcPr anchor="ctr"/>
                </a:tc>
                <a:tc>
                  <a:txBody>
                    <a:bodyPr/>
                    <a:lstStyle/>
                    <a:p>
                      <a:pPr lvl="0">
                        <a:buNone/>
                      </a:pPr>
                      <a:endParaRPr sz="1400" dirty="0">
                        <a:latin typeface="Source Sans Pro" panose="020B0503030403020204" pitchFamily="34" charset="0"/>
                      </a:endParaRPr>
                    </a:p>
                  </a:txBody>
                  <a:tcPr anchor="ctr"/>
                </a:tc>
                <a:extLst>
                  <a:ext uri="{0D108BD9-81ED-4DB2-BD59-A6C34878D82A}">
                    <a16:rowId xmlns:a16="http://schemas.microsoft.com/office/drawing/2014/main" val="53170834"/>
                  </a:ext>
                </a:extLst>
              </a:tr>
            </a:tbl>
          </a:graphicData>
        </a:graphic>
      </p:graphicFrame>
      <p:sp>
        <p:nvSpPr>
          <p:cNvPr id="2" name="Espace réservé du numéro de diapositive 1"/>
          <p:cNvSpPr>
            <a:spLocks noGrp="1"/>
          </p:cNvSpPr>
          <p:nvPr>
            <p:ph type="sldNum" sz="quarter" idx="2"/>
          </p:nvPr>
        </p:nvSpPr>
        <p:spPr/>
        <p:txBody>
          <a:bodyPr/>
          <a:lstStyle/>
          <a:p>
            <a:fld id="{86CB4B4D-7CA3-9044-876B-883B54F8677D}" type="slidenum">
              <a:rPr lang="fr-FR" smtClean="0"/>
              <a:t>43</a:t>
            </a:fld>
            <a:endParaRPr lang="fr-FR"/>
          </a:p>
        </p:txBody>
      </p:sp>
    </p:spTree>
    <p:extLst>
      <p:ext uri="{BB962C8B-B14F-4D97-AF65-F5344CB8AC3E}">
        <p14:creationId xmlns:p14="http://schemas.microsoft.com/office/powerpoint/2010/main" val="2942813552"/>
      </p:ext>
    </p:ext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2">
            <a:extLst>
              <a:ext uri="{FF2B5EF4-FFF2-40B4-BE49-F238E27FC236}">
                <a16:creationId xmlns:a16="http://schemas.microsoft.com/office/drawing/2014/main" id="{77B59432-FF40-5C2A-D19D-79404F62E5F7}"/>
              </a:ext>
            </a:extLst>
          </p:cNvPr>
          <p:cNvSpPr txBox="1">
            <a:spLocks/>
          </p:cNvSpPr>
          <p:nvPr/>
        </p:nvSpPr>
        <p:spPr>
          <a:xfrm>
            <a:off x="161141" y="138520"/>
            <a:ext cx="10484528" cy="61785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a:defRPr sz="3000" b="1">
                <a:solidFill>
                  <a:srgbClr val="FFFFFF"/>
                </a:solidFill>
              </a:defRPr>
            </a:pPr>
            <a:r>
              <a:rPr sz="2000" dirty="0"/>
              <a:t>9.3 </a:t>
            </a:r>
            <a:r>
              <a:rPr sz="2000" dirty="0" err="1"/>
              <a:t>Activité</a:t>
            </a:r>
            <a:r>
              <a:rPr sz="2000" dirty="0"/>
              <a:t> de </a:t>
            </a:r>
            <a:r>
              <a:rPr sz="2000" dirty="0" err="1"/>
              <a:t>groupe</a:t>
            </a:r>
            <a:r>
              <a:rPr sz="2000" dirty="0"/>
              <a:t> : </a:t>
            </a:r>
            <a:r>
              <a:rPr sz="2000" dirty="0" err="1"/>
              <a:t>élaboration</a:t>
            </a:r>
            <a:r>
              <a:rPr sz="2000" dirty="0"/>
              <a:t> du plan de travail </a:t>
            </a:r>
            <a:r>
              <a:rPr sz="2000" dirty="0" err="1"/>
              <a:t>dʼun</a:t>
            </a:r>
            <a:r>
              <a:rPr sz="2000" dirty="0"/>
              <a:t> </a:t>
            </a:r>
            <a:r>
              <a:rPr sz="2000" dirty="0" err="1"/>
              <a:t>programme</a:t>
            </a:r>
            <a:r>
              <a:rPr sz="2000" dirty="0"/>
              <a:t> </a:t>
            </a:r>
            <a:r>
              <a:rPr sz="2000" dirty="0" err="1"/>
              <a:t>d’intervention</a:t>
            </a:r>
            <a:r>
              <a:rPr sz="2000" dirty="0"/>
              <a:t> </a:t>
            </a:r>
            <a:r>
              <a:rPr sz="2000" dirty="0" err="1"/>
              <a:t>rapide</a:t>
            </a:r>
            <a:endParaRPr sz="2000" dirty="0"/>
          </a:p>
        </p:txBody>
      </p:sp>
      <p:graphicFrame>
        <p:nvGraphicFramePr>
          <p:cNvPr id="7" name="Tableau 7">
            <a:extLst>
              <a:ext uri="{FF2B5EF4-FFF2-40B4-BE49-F238E27FC236}">
                <a16:creationId xmlns:a16="http://schemas.microsoft.com/office/drawing/2014/main" id="{F90BAB4C-A016-F47B-8D72-B324F995FEA9}"/>
              </a:ext>
            </a:extLst>
          </p:cNvPr>
          <p:cNvGraphicFramePr>
            <a:graphicFrameLocks noGrp="1"/>
          </p:cNvGraphicFramePr>
          <p:nvPr>
            <p:extLst>
              <p:ext uri="{D42A27DB-BD31-4B8C-83A1-F6EECF244321}">
                <p14:modId xmlns:p14="http://schemas.microsoft.com/office/powerpoint/2010/main" val="38028052"/>
              </p:ext>
            </p:extLst>
          </p:nvPr>
        </p:nvGraphicFramePr>
        <p:xfrm>
          <a:off x="437322" y="1382393"/>
          <a:ext cx="11324371" cy="4640585"/>
        </p:xfrm>
        <a:graphic>
          <a:graphicData uri="http://schemas.openxmlformats.org/drawingml/2006/table">
            <a:tbl>
              <a:tblPr firstRow="1" bandRow="1">
                <a:tableStyleId>{93296810-A885-4BE3-A3E7-6D5BEEA58F35}</a:tableStyleId>
              </a:tblPr>
              <a:tblGrid>
                <a:gridCol w="2430051">
                  <a:extLst>
                    <a:ext uri="{9D8B030D-6E8A-4147-A177-3AD203B41FA5}">
                      <a16:colId xmlns:a16="http://schemas.microsoft.com/office/drawing/2014/main" val="2210305297"/>
                    </a:ext>
                  </a:extLst>
                </a:gridCol>
                <a:gridCol w="1209598">
                  <a:extLst>
                    <a:ext uri="{9D8B030D-6E8A-4147-A177-3AD203B41FA5}">
                      <a16:colId xmlns:a16="http://schemas.microsoft.com/office/drawing/2014/main" val="3187691417"/>
                    </a:ext>
                  </a:extLst>
                </a:gridCol>
                <a:gridCol w="1500448">
                  <a:extLst>
                    <a:ext uri="{9D8B030D-6E8A-4147-A177-3AD203B41FA5}">
                      <a16:colId xmlns:a16="http://schemas.microsoft.com/office/drawing/2014/main" val="2672537872"/>
                    </a:ext>
                  </a:extLst>
                </a:gridCol>
                <a:gridCol w="2056231">
                  <a:extLst>
                    <a:ext uri="{9D8B030D-6E8A-4147-A177-3AD203B41FA5}">
                      <a16:colId xmlns:a16="http://schemas.microsoft.com/office/drawing/2014/main" val="694826529"/>
                    </a:ext>
                  </a:extLst>
                </a:gridCol>
                <a:gridCol w="1543318">
                  <a:extLst>
                    <a:ext uri="{9D8B030D-6E8A-4147-A177-3AD203B41FA5}">
                      <a16:colId xmlns:a16="http://schemas.microsoft.com/office/drawing/2014/main" val="2946176738"/>
                    </a:ext>
                  </a:extLst>
                </a:gridCol>
                <a:gridCol w="1323916">
                  <a:extLst>
                    <a:ext uri="{9D8B030D-6E8A-4147-A177-3AD203B41FA5}">
                      <a16:colId xmlns:a16="http://schemas.microsoft.com/office/drawing/2014/main" val="1457534601"/>
                    </a:ext>
                  </a:extLst>
                </a:gridCol>
                <a:gridCol w="1260809">
                  <a:extLst>
                    <a:ext uri="{9D8B030D-6E8A-4147-A177-3AD203B41FA5}">
                      <a16:colId xmlns:a16="http://schemas.microsoft.com/office/drawing/2014/main" val="3063182966"/>
                    </a:ext>
                  </a:extLst>
                </a:gridCol>
              </a:tblGrid>
              <a:tr h="559597">
                <a:tc gridSpan="7">
                  <a:txBody>
                    <a:bodyPr/>
                    <a:lstStyle/>
                    <a:p>
                      <a:pPr>
                        <a:defRPr sz="1600">
                          <a:latin typeface="Source Sans Pro Regular"/>
                        </a:defRPr>
                      </a:pPr>
                      <a:r>
                        <a:rPr sz="1600" dirty="0">
                          <a:latin typeface="Source Sans Pro" panose="020B0503030403020204" pitchFamily="34" charset="0"/>
                        </a:rPr>
                        <a:t>Objectif 3 : Assurer la </a:t>
                      </a:r>
                      <a:r>
                        <a:rPr sz="1600" dirty="0" err="1">
                          <a:latin typeface="Source Sans Pro" panose="020B0503030403020204" pitchFamily="34" charset="0"/>
                        </a:rPr>
                        <a:t>disponibilité</a:t>
                      </a:r>
                      <a:r>
                        <a:rPr sz="1600" dirty="0">
                          <a:latin typeface="Source Sans Pro" panose="020B0503030403020204" pitchFamily="34" charset="0"/>
                        </a:rPr>
                        <a:t> de </a:t>
                      </a:r>
                      <a:r>
                        <a:rPr sz="1600" dirty="0" err="1">
                          <a:latin typeface="Source Sans Pro" panose="020B0503030403020204" pitchFamily="34" charset="0"/>
                        </a:rPr>
                        <a:t>ressources</a:t>
                      </a:r>
                      <a:r>
                        <a:rPr sz="1600" dirty="0">
                          <a:latin typeface="Source Sans Pro" panose="020B0503030403020204" pitchFamily="34" charset="0"/>
                        </a:rPr>
                        <a:t> </a:t>
                      </a:r>
                      <a:r>
                        <a:rPr sz="1600" dirty="0" err="1">
                          <a:latin typeface="Source Sans Pro" panose="020B0503030403020204" pitchFamily="34" charset="0"/>
                        </a:rPr>
                        <a:t>humaines</a:t>
                      </a:r>
                      <a:r>
                        <a:rPr sz="1600" dirty="0">
                          <a:latin typeface="Source Sans Pro" panose="020B0503030403020204" pitchFamily="34" charset="0"/>
                        </a:rPr>
                        <a:t>/</a:t>
                      </a:r>
                      <a:r>
                        <a:rPr sz="1600" dirty="0" err="1">
                          <a:latin typeface="Source Sans Pro" panose="020B0503030403020204" pitchFamily="34" charset="0"/>
                        </a:rPr>
                        <a:t>membres</a:t>
                      </a:r>
                      <a:r>
                        <a:rPr sz="1600" dirty="0">
                          <a:latin typeface="Source Sans Pro" panose="020B0503030403020204" pitchFamily="34" charset="0"/>
                        </a:rPr>
                        <a:t> </a:t>
                      </a:r>
                      <a:r>
                        <a:rPr sz="1600" dirty="0" err="1">
                          <a:latin typeface="Source Sans Pro" panose="020B0503030403020204" pitchFamily="34" charset="0"/>
                        </a:rPr>
                        <a:t>d’EIR</a:t>
                      </a:r>
                      <a:r>
                        <a:rPr sz="1600" dirty="0">
                          <a:latin typeface="Source Sans Pro" panose="020B0503030403020204" pitchFamily="34" charset="0"/>
                        </a:rPr>
                        <a:t> </a:t>
                      </a:r>
                      <a:r>
                        <a:rPr sz="1600" dirty="0" err="1">
                          <a:latin typeface="Source Sans Pro" panose="020B0503030403020204" pitchFamily="34" charset="0"/>
                        </a:rPr>
                        <a:t>qualifiés</a:t>
                      </a:r>
                      <a:endParaRPr sz="1600" dirty="0">
                        <a:latin typeface="Source Sans Pro" panose="020B0503030403020204" pitchFamily="34" charset="0"/>
                      </a:endParaRPr>
                    </a:p>
                  </a:txBody>
                  <a:tcPr anchor="ctr">
                    <a:solidFill>
                      <a:srgbClr val="65A000"/>
                    </a:solidFill>
                  </a:tcPr>
                </a:tc>
                <a:tc hMerge="1">
                  <a:txBody>
                    <a:bodyPr/>
                    <a:lstStyle/>
                    <a:p>
                      <a:endParaRPr/>
                    </a:p>
                  </a:txBody>
                  <a:tcPr/>
                </a:tc>
                <a:tc hMerge="1">
                  <a:txBody>
                    <a:bodyPr/>
                    <a:lstStyle/>
                    <a:p>
                      <a:endParaRPr/>
                    </a:p>
                  </a:txBody>
                  <a:tcPr/>
                </a:tc>
                <a:tc hMerge="1">
                  <a:txBody>
                    <a:bodyPr/>
                    <a:lstStyle/>
                    <a:p>
                      <a:endParaRPr/>
                    </a:p>
                  </a:txBody>
                  <a:tcPr/>
                </a:tc>
                <a:tc hMerge="1">
                  <a:txBody>
                    <a:bodyPr/>
                    <a:lstStyle/>
                    <a:p>
                      <a:endParaRPr/>
                    </a:p>
                  </a:txBody>
                  <a:tcPr/>
                </a:tc>
                <a:tc hMerge="1">
                  <a:txBody>
                    <a:bodyPr/>
                    <a:lstStyle/>
                    <a:p>
                      <a:endParaRPr/>
                    </a:p>
                  </a:txBody>
                  <a:tcPr/>
                </a:tc>
                <a:tc hMerge="1">
                  <a:txBody>
                    <a:bodyPr/>
                    <a:lstStyle/>
                    <a:p>
                      <a:endParaRPr/>
                    </a:p>
                  </a:txBody>
                  <a:tcPr/>
                </a:tc>
                <a:extLst>
                  <a:ext uri="{0D108BD9-81ED-4DB2-BD59-A6C34878D82A}">
                    <a16:rowId xmlns:a16="http://schemas.microsoft.com/office/drawing/2014/main" val="1905125835"/>
                  </a:ext>
                </a:extLst>
              </a:tr>
              <a:tr h="470061">
                <a:tc>
                  <a:txBody>
                    <a:bodyPr/>
                    <a:lstStyle/>
                    <a:p>
                      <a:pPr>
                        <a:defRPr sz="1600" b="1">
                          <a:latin typeface="Source Sans Pro Regular"/>
                        </a:defRPr>
                      </a:pPr>
                      <a:r>
                        <a:rPr sz="1400" dirty="0">
                          <a:latin typeface="Source Sans Pro" panose="020B0503030403020204" pitchFamily="34" charset="0"/>
                        </a:rPr>
                        <a:t>Actions</a:t>
                      </a:r>
                    </a:p>
                  </a:txBody>
                  <a:tcPr anchor="ctr"/>
                </a:tc>
                <a:tc>
                  <a:txBody>
                    <a:bodyPr/>
                    <a:lstStyle/>
                    <a:p>
                      <a:pPr>
                        <a:defRPr sz="1600" b="1">
                          <a:latin typeface="Source Sans Pro Regular"/>
                        </a:defRPr>
                      </a:pPr>
                      <a:r>
                        <a:rPr sz="1400" dirty="0" err="1">
                          <a:latin typeface="Source Sans Pro" panose="020B0503030403020204" pitchFamily="34" charset="0"/>
                        </a:rPr>
                        <a:t>Réalisation</a:t>
                      </a:r>
                      <a:r>
                        <a:rPr sz="1400" dirty="0">
                          <a:latin typeface="Source Sans Pro" panose="020B0503030403020204" pitchFamily="34" charset="0"/>
                        </a:rPr>
                        <a:t> </a:t>
                      </a:r>
                      <a:r>
                        <a:rPr sz="1400" dirty="0" err="1">
                          <a:latin typeface="Source Sans Pro" panose="020B0503030403020204" pitchFamily="34" charset="0"/>
                        </a:rPr>
                        <a:t>attendue</a:t>
                      </a:r>
                      <a:endParaRPr sz="1400" dirty="0">
                        <a:latin typeface="Source Sans Pro" panose="020B0503030403020204" pitchFamily="34" charset="0"/>
                      </a:endParaRPr>
                    </a:p>
                  </a:txBody>
                  <a:tcPr anchor="ctr"/>
                </a:tc>
                <a:tc>
                  <a:txBody>
                    <a:bodyPr/>
                    <a:lstStyle/>
                    <a:p>
                      <a:pPr lvl="0">
                        <a:buNone/>
                        <a:defRPr sz="1600" b="1">
                          <a:solidFill>
                            <a:schemeClr val="dk1"/>
                          </a:solidFill>
                          <a:latin typeface="Source Sans Pro Regular"/>
                        </a:defRPr>
                      </a:pPr>
                      <a:r>
                        <a:rPr sz="1400">
                          <a:latin typeface="Source Sans Pro" panose="020B0503030403020204" pitchFamily="34" charset="0"/>
                        </a:rPr>
                        <a:t>Responsable</a:t>
                      </a:r>
                      <a:endParaRPr sz="1400" b="1" i="0" u="none" strike="noStrike" cap="none" baseline="0">
                        <a:solidFill>
                          <a:schemeClr val="dk1"/>
                        </a:solidFill>
                        <a:uFillTx/>
                        <a:latin typeface="Source Sans Pro" panose="020B0503030403020204" pitchFamily="34" charset="0"/>
                        <a:ea typeface="+mn-ea"/>
                        <a:cs typeface="+mn-cs"/>
                        <a:sym typeface="Source Sans Pro Regular"/>
                      </a:endParaRPr>
                    </a:p>
                  </a:txBody>
                  <a:tcPr anchor="ctr"/>
                </a:tc>
                <a:tc>
                  <a:txBody>
                    <a:bodyPr/>
                    <a:lstStyle/>
                    <a:p>
                      <a:pPr lvl="0">
                        <a:buNone/>
                        <a:defRPr sz="1600" b="1">
                          <a:solidFill>
                            <a:schemeClr val="dk1"/>
                          </a:solidFill>
                          <a:latin typeface="Source Sans Pro Regular"/>
                        </a:defRPr>
                      </a:pPr>
                      <a:r>
                        <a:rPr sz="1400" dirty="0" err="1">
                          <a:latin typeface="Source Sans Pro" panose="020B0503030403020204" pitchFamily="34" charset="0"/>
                        </a:rPr>
                        <a:t>Ressources</a:t>
                      </a:r>
                      <a:r>
                        <a:rPr sz="1400" dirty="0">
                          <a:latin typeface="Source Sans Pro" panose="020B0503030403020204" pitchFamily="34" charset="0"/>
                        </a:rPr>
                        <a:t> </a:t>
                      </a:r>
                      <a:r>
                        <a:rPr sz="1400" dirty="0" err="1">
                          <a:latin typeface="Source Sans Pro" panose="020B0503030403020204" pitchFamily="34" charset="0"/>
                        </a:rPr>
                        <a:t>nécessaires</a:t>
                      </a:r>
                      <a:endParaRPr sz="1400" dirty="0">
                        <a:latin typeface="Source Sans Pro" panose="020B0503030403020204" pitchFamily="34" charset="0"/>
                      </a:endParaRPr>
                    </a:p>
                    <a:p>
                      <a:pPr lvl="0">
                        <a:buNone/>
                      </a:pPr>
                      <a:endParaRPr sz="1400" b="1" i="0" u="none" strike="noStrike" cap="none" baseline="0" dirty="0">
                        <a:solidFill>
                          <a:schemeClr val="dk1"/>
                        </a:solidFill>
                        <a:uFillTx/>
                        <a:latin typeface="Source Sans Pro" panose="020B0503030403020204" pitchFamily="34" charset="0"/>
                        <a:ea typeface="+mn-ea"/>
                        <a:cs typeface="+mn-cs"/>
                        <a:sym typeface="Source Sans Pro Regular"/>
                      </a:endParaRPr>
                    </a:p>
                  </a:txBody>
                  <a:tcPr anchor="ctr"/>
                </a:tc>
                <a:tc>
                  <a:txBody>
                    <a:bodyPr/>
                    <a:lstStyle/>
                    <a:p>
                      <a:pPr lvl="0">
                        <a:buNone/>
                        <a:defRPr sz="1600" b="1">
                          <a:solidFill>
                            <a:schemeClr val="dk1"/>
                          </a:solidFill>
                          <a:latin typeface="Source Sans Pro Regular"/>
                        </a:defRPr>
                      </a:pPr>
                      <a:r>
                        <a:rPr sz="1400">
                          <a:latin typeface="Source Sans Pro" panose="020B0503030403020204" pitchFamily="34" charset="0"/>
                        </a:rPr>
                        <a:t>Indicateur</a:t>
                      </a:r>
                      <a:endParaRPr sz="1400" b="1" i="0" u="none" strike="noStrike" cap="none" baseline="0">
                        <a:solidFill>
                          <a:schemeClr val="dk1"/>
                        </a:solidFill>
                        <a:uFillTx/>
                        <a:latin typeface="Source Sans Pro" panose="020B0503030403020204" pitchFamily="34" charset="0"/>
                        <a:ea typeface="+mn-ea"/>
                        <a:cs typeface="+mn-cs"/>
                        <a:sym typeface="Source Sans Pro Regular"/>
                      </a:endParaRPr>
                    </a:p>
                  </a:txBody>
                  <a:tcPr anchor="ctr"/>
                </a:tc>
                <a:tc>
                  <a:txBody>
                    <a:bodyPr/>
                    <a:lstStyle/>
                    <a:p>
                      <a:pPr lvl="0">
                        <a:buNone/>
                        <a:defRPr sz="1500" b="1">
                          <a:latin typeface="Source Sans Pro Regular"/>
                        </a:defRPr>
                      </a:pPr>
                      <a:r>
                        <a:rPr sz="1400">
                          <a:latin typeface="Source Sans Pro" panose="020B0503030403020204" pitchFamily="34" charset="0"/>
                        </a:rPr>
                        <a:t>Date limite</a:t>
                      </a:r>
                      <a:endParaRPr sz="1400" b="1" i="0" u="none" strike="noStrike" cap="none" baseline="0">
                        <a:solidFill>
                          <a:schemeClr val="dk1"/>
                        </a:solidFill>
                        <a:uFillTx/>
                        <a:latin typeface="Source Sans Pro" panose="020B0503030403020204" pitchFamily="34" charset="0"/>
                        <a:ea typeface="+mn-ea"/>
                        <a:cs typeface="+mn-cs"/>
                        <a:sym typeface="Source Sans Pro Regular"/>
                      </a:endParaRPr>
                    </a:p>
                  </a:txBody>
                  <a:tcPr anchor="ctr"/>
                </a:tc>
                <a:tc>
                  <a:txBody>
                    <a:bodyPr/>
                    <a:lstStyle/>
                    <a:p>
                      <a:pPr lvl="0">
                        <a:buNone/>
                        <a:defRPr sz="1500" b="1">
                          <a:latin typeface="Source Sans Pro Regular"/>
                        </a:defRPr>
                      </a:pPr>
                      <a:r>
                        <a:rPr sz="1400">
                          <a:latin typeface="Source Sans Pro" panose="020B0503030403020204" pitchFamily="34" charset="0"/>
                        </a:rPr>
                        <a:t>Difficultés potentielles</a:t>
                      </a:r>
                      <a:endParaRPr sz="1400" b="1" i="0" u="none" strike="noStrike" cap="none" baseline="0">
                        <a:solidFill>
                          <a:schemeClr val="dk1"/>
                        </a:solidFill>
                        <a:uFillTx/>
                        <a:latin typeface="Source Sans Pro" panose="020B0503030403020204" pitchFamily="34" charset="0"/>
                        <a:ea typeface="+mn-ea"/>
                        <a:cs typeface="+mn-cs"/>
                        <a:sym typeface="Source Sans Pro Regular"/>
                      </a:endParaRPr>
                    </a:p>
                  </a:txBody>
                  <a:tcPr anchor="ctr"/>
                </a:tc>
                <a:extLst>
                  <a:ext uri="{0D108BD9-81ED-4DB2-BD59-A6C34878D82A}">
                    <a16:rowId xmlns:a16="http://schemas.microsoft.com/office/drawing/2014/main" val="1594399463"/>
                  </a:ext>
                </a:extLst>
              </a:tr>
              <a:tr h="850587">
                <a:tc>
                  <a:txBody>
                    <a:bodyPr/>
                    <a:lstStyle/>
                    <a:p>
                      <a:pPr lvl="0">
                        <a:buNone/>
                        <a:defRPr sz="1600"/>
                      </a:pPr>
                      <a:r>
                        <a:rPr sz="1400" dirty="0">
                          <a:solidFill>
                            <a:srgbClr val="000000"/>
                          </a:solidFill>
                          <a:latin typeface="Source Sans Pro" panose="020B0503030403020204" pitchFamily="34" charset="0"/>
                        </a:rPr>
                        <a:t>Action</a:t>
                      </a:r>
                      <a:r>
                        <a:rPr sz="1400" dirty="0">
                          <a:latin typeface="Source Sans Pro" panose="020B0503030403020204" pitchFamily="34" charset="0"/>
                        </a:rPr>
                        <a:t> 3.1 : </a:t>
                      </a:r>
                      <a:r>
                        <a:rPr sz="1400" dirty="0" err="1">
                          <a:latin typeface="Source Sans Pro" panose="020B0503030403020204" pitchFamily="34" charset="0"/>
                        </a:rPr>
                        <a:t>Recruter</a:t>
                      </a:r>
                      <a:r>
                        <a:rPr sz="1400" dirty="0">
                          <a:latin typeface="Source Sans Pro" panose="020B0503030403020204" pitchFamily="34" charset="0"/>
                        </a:rPr>
                        <a:t> le personnel/les </a:t>
                      </a:r>
                      <a:r>
                        <a:rPr sz="1400" dirty="0" err="1">
                          <a:latin typeface="Source Sans Pro" panose="020B0503030403020204" pitchFamily="34" charset="0"/>
                        </a:rPr>
                        <a:t>membres</a:t>
                      </a:r>
                      <a:r>
                        <a:rPr sz="1400" dirty="0">
                          <a:latin typeface="Source Sans Pro" panose="020B0503030403020204" pitchFamily="34" charset="0"/>
                        </a:rPr>
                        <a:t> des EIR </a:t>
                      </a:r>
                      <a:r>
                        <a:rPr sz="1400" dirty="0" err="1">
                          <a:latin typeface="Source Sans Pro" panose="020B0503030403020204" pitchFamily="34" charset="0"/>
                        </a:rPr>
                        <a:t>conformément</a:t>
                      </a:r>
                      <a:r>
                        <a:rPr sz="1400" dirty="0">
                          <a:latin typeface="Source Sans Pro" panose="020B0503030403020204" pitchFamily="34" charset="0"/>
                        </a:rPr>
                        <a:t> à la POS applicable </a:t>
                      </a:r>
                    </a:p>
                  </a:txBody>
                  <a:tcPr anchor="ctr"/>
                </a:tc>
                <a:tc>
                  <a:txBody>
                    <a:bodyPr/>
                    <a:lstStyle/>
                    <a:p>
                      <a:pPr>
                        <a:defRPr sz="1600">
                          <a:latin typeface="Source Sans Pro Regular"/>
                        </a:defRPr>
                      </a:pPr>
                      <a:r>
                        <a:rPr sz="1400" dirty="0">
                          <a:latin typeface="Source Sans Pro" panose="020B0503030403020204" pitchFamily="34" charset="0"/>
                        </a:rPr>
                        <a:t>Des </a:t>
                      </a:r>
                      <a:r>
                        <a:rPr sz="1400" dirty="0" err="1">
                          <a:latin typeface="Source Sans Pro" panose="020B0503030403020204" pitchFamily="34" charset="0"/>
                        </a:rPr>
                        <a:t>membres</a:t>
                      </a:r>
                      <a:r>
                        <a:rPr sz="1400" dirty="0">
                          <a:latin typeface="Source Sans Pro" panose="020B0503030403020204" pitchFamily="34" charset="0"/>
                        </a:rPr>
                        <a:t> </a:t>
                      </a:r>
                      <a:r>
                        <a:rPr sz="1400" dirty="0" err="1">
                          <a:latin typeface="Source Sans Pro" panose="020B0503030403020204" pitchFamily="34" charset="0"/>
                        </a:rPr>
                        <a:t>dʼEIR</a:t>
                      </a:r>
                      <a:r>
                        <a:rPr sz="1400" dirty="0">
                          <a:latin typeface="Source Sans Pro" panose="020B0503030403020204" pitchFamily="34" charset="0"/>
                        </a:rPr>
                        <a:t> </a:t>
                      </a:r>
                      <a:r>
                        <a:rPr sz="1400" dirty="0" err="1">
                          <a:latin typeface="Source Sans Pro" panose="020B0503030403020204" pitchFamily="34" charset="0"/>
                        </a:rPr>
                        <a:t>sont</a:t>
                      </a:r>
                      <a:r>
                        <a:rPr sz="1400" dirty="0">
                          <a:latin typeface="Source Sans Pro" panose="020B0503030403020204" pitchFamily="34" charset="0"/>
                        </a:rPr>
                        <a:t> </a:t>
                      </a:r>
                      <a:r>
                        <a:rPr sz="1400" dirty="0" err="1">
                          <a:latin typeface="Source Sans Pro" panose="020B0503030403020204" pitchFamily="34" charset="0"/>
                        </a:rPr>
                        <a:t>recrutés</a:t>
                      </a:r>
                      <a:endParaRPr sz="1400" dirty="0">
                        <a:latin typeface="Source Sans Pro" panose="020B0503030403020204" pitchFamily="34" charset="0"/>
                      </a:endParaRPr>
                    </a:p>
                  </a:txBody>
                  <a:tcPr anchor="ctr"/>
                </a:tc>
                <a:tc>
                  <a:txBody>
                    <a:bodyPr/>
                    <a:lstStyle/>
                    <a:p>
                      <a:pPr marL="0" marR="0" lvl="0" indent="0" algn="l" rtl="0">
                        <a:lnSpc>
                          <a:spcPct val="100000"/>
                        </a:lnSpc>
                        <a:spcBef>
                          <a:spcPts val="0"/>
                        </a:spcBef>
                        <a:spcAft>
                          <a:spcPts val="0"/>
                        </a:spcAft>
                        <a:buClrTx/>
                        <a:buSzTx/>
                        <a:buFontTx/>
                        <a:buNone/>
                        <a:defRPr sz="1600">
                          <a:solidFill>
                            <a:srgbClr val="000000"/>
                          </a:solidFill>
                          <a:latin typeface="Source Sans Pro Regular"/>
                        </a:defRPr>
                      </a:pPr>
                      <a:r>
                        <a:rPr sz="1400" dirty="0" err="1">
                          <a:latin typeface="Source Sans Pro" panose="020B0503030403020204" pitchFamily="34" charset="0"/>
                        </a:rPr>
                        <a:t>Coordinateur</a:t>
                      </a:r>
                      <a:r>
                        <a:rPr sz="1400" dirty="0">
                          <a:latin typeface="Source Sans Pro" panose="020B0503030403020204" pitchFamily="34" charset="0"/>
                        </a:rPr>
                        <a:t> du </a:t>
                      </a:r>
                      <a:r>
                        <a:rPr sz="1400" dirty="0" err="1">
                          <a:latin typeface="Source Sans Pro" panose="020B0503030403020204" pitchFamily="34" charset="0"/>
                        </a:rPr>
                        <a:t>déploiement</a:t>
                      </a:r>
                      <a:r>
                        <a:rPr sz="1400" dirty="0">
                          <a:latin typeface="Source Sans Pro" panose="020B0503030403020204" pitchFamily="34" charset="0"/>
                        </a:rPr>
                        <a:t> et de la gestion des </a:t>
                      </a:r>
                      <a:r>
                        <a:rPr sz="1400" dirty="0" err="1">
                          <a:latin typeface="Source Sans Pro" panose="020B0503030403020204" pitchFamily="34" charset="0"/>
                        </a:rPr>
                        <a:t>renforts</a:t>
                      </a:r>
                      <a:r>
                        <a:rPr sz="1400" dirty="0">
                          <a:latin typeface="Source Sans Pro" panose="020B0503030403020204" pitchFamily="34" charset="0"/>
                        </a:rPr>
                        <a:t> </a:t>
                      </a:r>
                    </a:p>
                  </a:txBody>
                  <a:tcPr anchor="ctr"/>
                </a:tc>
                <a:tc>
                  <a:txBody>
                    <a:bodyPr/>
                    <a:lstStyle/>
                    <a:p>
                      <a:pPr lvl="0">
                        <a:buNone/>
                        <a:defRPr sz="1600">
                          <a:latin typeface="Source Sans Pro Regular"/>
                        </a:defRPr>
                      </a:pPr>
                      <a:r>
                        <a:rPr sz="1400" dirty="0" err="1">
                          <a:latin typeface="Source Sans Pro" panose="020B0503030403020204" pitchFamily="34" charset="0"/>
                        </a:rPr>
                        <a:t>Nombre</a:t>
                      </a:r>
                      <a:r>
                        <a:rPr sz="1400" dirty="0">
                          <a:latin typeface="Source Sans Pro" panose="020B0503030403020204" pitchFamily="34" charset="0"/>
                        </a:rPr>
                        <a:t> de </a:t>
                      </a:r>
                      <a:r>
                        <a:rPr sz="1400" dirty="0" err="1">
                          <a:latin typeface="Source Sans Pro" panose="020B0503030403020204" pitchFamily="34" charset="0"/>
                        </a:rPr>
                        <a:t>membres</a:t>
                      </a:r>
                      <a:r>
                        <a:rPr sz="1400" dirty="0">
                          <a:latin typeface="Source Sans Pro" panose="020B0503030403020204" pitchFamily="34" charset="0"/>
                        </a:rPr>
                        <a:t> </a:t>
                      </a:r>
                      <a:r>
                        <a:rPr sz="1400" dirty="0" err="1">
                          <a:latin typeface="Source Sans Pro" panose="020B0503030403020204" pitchFamily="34" charset="0"/>
                        </a:rPr>
                        <a:t>dʼEIR</a:t>
                      </a:r>
                      <a:r>
                        <a:rPr sz="1400" dirty="0">
                          <a:latin typeface="Source Sans Pro" panose="020B0503030403020204" pitchFamily="34" charset="0"/>
                        </a:rPr>
                        <a:t> </a:t>
                      </a:r>
                      <a:r>
                        <a:rPr sz="1400" dirty="0" err="1">
                          <a:latin typeface="Source Sans Pro" panose="020B0503030403020204" pitchFamily="34" charset="0"/>
                        </a:rPr>
                        <a:t>recrutés</a:t>
                      </a:r>
                      <a:endParaRPr sz="1400" dirty="0">
                        <a:latin typeface="Source Sans Pro" panose="020B0503030403020204" pitchFamily="34" charset="0"/>
                      </a:endParaRPr>
                    </a:p>
                  </a:txBody>
                  <a:tcPr anchor="ctr"/>
                </a:tc>
                <a:tc>
                  <a:txBody>
                    <a:bodyPr/>
                    <a:lstStyle/>
                    <a:p>
                      <a:pPr lvl="0">
                        <a:buNone/>
                      </a:pPr>
                      <a:endParaRPr sz="1400">
                        <a:latin typeface="Source Sans Pro" panose="020B0503030403020204" pitchFamily="34" charset="0"/>
                      </a:endParaRPr>
                    </a:p>
                  </a:txBody>
                  <a:tcPr anchor="ctr"/>
                </a:tc>
                <a:tc>
                  <a:txBody>
                    <a:bodyPr/>
                    <a:lstStyle/>
                    <a:p>
                      <a:pPr lvl="0">
                        <a:buNone/>
                      </a:pPr>
                      <a:endParaRPr sz="1400">
                        <a:latin typeface="Source Sans Pro" panose="020B0503030403020204" pitchFamily="34" charset="0"/>
                      </a:endParaRPr>
                    </a:p>
                  </a:txBody>
                  <a:tcPr anchor="ctr"/>
                </a:tc>
                <a:tc>
                  <a:txBody>
                    <a:bodyPr/>
                    <a:lstStyle/>
                    <a:p>
                      <a:endParaRPr sz="1400">
                        <a:latin typeface="Source Sans Pro" panose="020B0503030403020204" pitchFamily="34" charset="0"/>
                      </a:endParaRPr>
                    </a:p>
                  </a:txBody>
                  <a:tcPr anchor="ctr"/>
                </a:tc>
                <a:extLst>
                  <a:ext uri="{0D108BD9-81ED-4DB2-BD59-A6C34878D82A}">
                    <a16:rowId xmlns:a16="http://schemas.microsoft.com/office/drawing/2014/main" val="621505908"/>
                  </a:ext>
                </a:extLst>
              </a:tr>
              <a:tr h="1096811">
                <a:tc>
                  <a:txBody>
                    <a:bodyPr/>
                    <a:lstStyle/>
                    <a:p>
                      <a:pPr lvl="0">
                        <a:buNone/>
                        <a:defRPr sz="1600"/>
                      </a:pPr>
                      <a:r>
                        <a:rPr sz="1400">
                          <a:solidFill>
                            <a:srgbClr val="000000"/>
                          </a:solidFill>
                          <a:latin typeface="Source Sans Pro" panose="020B0503030403020204" pitchFamily="34" charset="0"/>
                        </a:rPr>
                        <a:t>Action</a:t>
                      </a:r>
                      <a:r>
                        <a:rPr sz="1400">
                          <a:latin typeface="Source Sans Pro" panose="020B0503030403020204" pitchFamily="34" charset="0"/>
                        </a:rPr>
                        <a:t> 3.2 : Constituer ou actualiser la liste des membres de réserve conformément à la POS applicable </a:t>
                      </a:r>
                    </a:p>
                  </a:txBody>
                  <a:tcPr anchor="ctr"/>
                </a:tc>
                <a:tc>
                  <a:txBody>
                    <a:bodyPr/>
                    <a:lstStyle/>
                    <a:p>
                      <a:pPr>
                        <a:defRPr sz="1600">
                          <a:latin typeface="Source Sans Pro Regular"/>
                        </a:defRPr>
                      </a:pPr>
                      <a:r>
                        <a:rPr sz="1400" dirty="0">
                          <a:latin typeface="Source Sans Pro" panose="020B0503030403020204" pitchFamily="34" charset="0"/>
                        </a:rPr>
                        <a:t>La </a:t>
                      </a:r>
                      <a:r>
                        <a:rPr sz="1400" dirty="0" err="1">
                          <a:latin typeface="Source Sans Pro" panose="020B0503030403020204" pitchFamily="34" charset="0"/>
                        </a:rPr>
                        <a:t>liste</a:t>
                      </a:r>
                      <a:r>
                        <a:rPr sz="1400" dirty="0">
                          <a:latin typeface="Source Sans Pro" panose="020B0503030403020204" pitchFamily="34" charset="0"/>
                        </a:rPr>
                        <a:t> des </a:t>
                      </a:r>
                      <a:r>
                        <a:rPr sz="1400" dirty="0" err="1">
                          <a:latin typeface="Source Sans Pro" panose="020B0503030403020204" pitchFamily="34" charset="0"/>
                        </a:rPr>
                        <a:t>membres</a:t>
                      </a:r>
                      <a:r>
                        <a:rPr sz="1400" dirty="0">
                          <a:latin typeface="Source Sans Pro" panose="020B0503030403020204" pitchFamily="34" charset="0"/>
                        </a:rPr>
                        <a:t> de </a:t>
                      </a:r>
                      <a:r>
                        <a:rPr sz="1400" dirty="0" err="1">
                          <a:latin typeface="Source Sans Pro" panose="020B0503030403020204" pitchFamily="34" charset="0"/>
                        </a:rPr>
                        <a:t>réserve</a:t>
                      </a:r>
                      <a:r>
                        <a:rPr sz="1400" dirty="0">
                          <a:latin typeface="Source Sans Pro" panose="020B0503030403020204" pitchFamily="34" charset="0"/>
                        </a:rPr>
                        <a:t> </a:t>
                      </a:r>
                      <a:r>
                        <a:rPr sz="1400" dirty="0" err="1">
                          <a:latin typeface="Source Sans Pro" panose="020B0503030403020204" pitchFamily="34" charset="0"/>
                        </a:rPr>
                        <a:t>est</a:t>
                      </a:r>
                      <a:r>
                        <a:rPr sz="1400" dirty="0">
                          <a:latin typeface="Source Sans Pro" panose="020B0503030403020204" pitchFamily="34" charset="0"/>
                        </a:rPr>
                        <a:t> </a:t>
                      </a:r>
                      <a:r>
                        <a:rPr sz="1400" dirty="0" err="1">
                          <a:latin typeface="Source Sans Pro" panose="020B0503030403020204" pitchFamily="34" charset="0"/>
                        </a:rPr>
                        <a:t>constituée</a:t>
                      </a:r>
                      <a:r>
                        <a:rPr sz="1400" dirty="0">
                          <a:latin typeface="Source Sans Pro" panose="020B0503030403020204" pitchFamily="34" charset="0"/>
                        </a:rPr>
                        <a:t> </a:t>
                      </a:r>
                      <a:r>
                        <a:rPr sz="1400" dirty="0" err="1">
                          <a:latin typeface="Source Sans Pro" panose="020B0503030403020204" pitchFamily="34" charset="0"/>
                        </a:rPr>
                        <a:t>ou</a:t>
                      </a:r>
                      <a:r>
                        <a:rPr sz="1400" dirty="0">
                          <a:latin typeface="Source Sans Pro" panose="020B0503030403020204" pitchFamily="34" charset="0"/>
                        </a:rPr>
                        <a:t> </a:t>
                      </a:r>
                      <a:r>
                        <a:rPr sz="1400" dirty="0" err="1">
                          <a:latin typeface="Source Sans Pro" panose="020B0503030403020204" pitchFamily="34" charset="0"/>
                        </a:rPr>
                        <a:t>actualisée</a:t>
                      </a:r>
                      <a:r>
                        <a:rPr sz="1400" dirty="0">
                          <a:latin typeface="Source Sans Pro" panose="020B0503030403020204" pitchFamily="34" charset="0"/>
                        </a:rPr>
                        <a:t> </a:t>
                      </a:r>
                    </a:p>
                  </a:txBody>
                  <a:tcPr anchor="ctr"/>
                </a:tc>
                <a:tc>
                  <a:txBody>
                    <a:bodyPr/>
                    <a:lstStyle/>
                    <a:p>
                      <a:pPr lvl="0">
                        <a:buNone/>
                        <a:defRPr sz="1600">
                          <a:solidFill>
                            <a:srgbClr val="000000"/>
                          </a:solidFill>
                          <a:latin typeface="Source Sans Pro Regular"/>
                        </a:defRPr>
                      </a:pPr>
                      <a:r>
                        <a:rPr sz="1400" dirty="0" err="1">
                          <a:latin typeface="Source Sans Pro" panose="020B0503030403020204" pitchFamily="34" charset="0"/>
                        </a:rPr>
                        <a:t>Responsable</a:t>
                      </a:r>
                      <a:r>
                        <a:rPr sz="1400" dirty="0">
                          <a:latin typeface="Source Sans Pro" panose="020B0503030403020204" pitchFamily="34" charset="0"/>
                        </a:rPr>
                        <a:t> de la </a:t>
                      </a:r>
                      <a:r>
                        <a:rPr sz="1400" dirty="0" err="1">
                          <a:latin typeface="Source Sans Pro" panose="020B0503030403020204" pitchFamily="34" charset="0"/>
                        </a:rPr>
                        <a:t>liste</a:t>
                      </a:r>
                      <a:r>
                        <a:rPr sz="1400" dirty="0">
                          <a:latin typeface="Source Sans Pro" panose="020B0503030403020204" pitchFamily="34" charset="0"/>
                        </a:rPr>
                        <a:t> des </a:t>
                      </a:r>
                      <a:r>
                        <a:rPr sz="1400" dirty="0" err="1">
                          <a:latin typeface="Source Sans Pro" panose="020B0503030403020204" pitchFamily="34" charset="0"/>
                        </a:rPr>
                        <a:t>membres</a:t>
                      </a:r>
                      <a:r>
                        <a:rPr sz="1400" dirty="0">
                          <a:latin typeface="Source Sans Pro" panose="020B0503030403020204" pitchFamily="34" charset="0"/>
                        </a:rPr>
                        <a:t> de </a:t>
                      </a:r>
                      <a:r>
                        <a:rPr sz="1400" dirty="0" err="1">
                          <a:latin typeface="Source Sans Pro" panose="020B0503030403020204" pitchFamily="34" charset="0"/>
                        </a:rPr>
                        <a:t>réserve</a:t>
                      </a:r>
                      <a:r>
                        <a:rPr sz="1400" dirty="0">
                          <a:latin typeface="Source Sans Pro" panose="020B0503030403020204" pitchFamily="34" charset="0"/>
                        </a:rPr>
                        <a:t>/</a:t>
                      </a:r>
                      <a:r>
                        <a:rPr sz="1400" dirty="0" err="1">
                          <a:latin typeface="Source Sans Pro" panose="020B0503030403020204" pitchFamily="34" charset="0"/>
                        </a:rPr>
                        <a:t>analyste</a:t>
                      </a:r>
                      <a:r>
                        <a:rPr sz="1400" dirty="0">
                          <a:latin typeface="Source Sans Pro" panose="020B0503030403020204" pitchFamily="34" charset="0"/>
                        </a:rPr>
                        <a:t> de données</a:t>
                      </a:r>
                    </a:p>
                  </a:txBody>
                  <a:tcPr anchor="ctr"/>
                </a:tc>
                <a:tc>
                  <a:txBody>
                    <a:bodyPr/>
                    <a:lstStyle/>
                    <a:p>
                      <a:pPr lvl="0">
                        <a:buNone/>
                        <a:defRPr sz="1600">
                          <a:latin typeface="Source Sans Pro Regular"/>
                        </a:defRPr>
                      </a:pPr>
                      <a:r>
                        <a:rPr sz="1400" dirty="0" err="1">
                          <a:latin typeface="Source Sans Pro" panose="020B0503030403020204" pitchFamily="34" charset="0"/>
                        </a:rPr>
                        <a:t>Pourcentage</a:t>
                      </a:r>
                      <a:r>
                        <a:rPr sz="1400" dirty="0">
                          <a:latin typeface="Source Sans Pro" panose="020B0503030403020204" pitchFamily="34" charset="0"/>
                        </a:rPr>
                        <a:t> de données </a:t>
                      </a:r>
                      <a:r>
                        <a:rPr sz="1400" dirty="0" err="1">
                          <a:latin typeface="Source Sans Pro" panose="020B0503030403020204" pitchFamily="34" charset="0"/>
                        </a:rPr>
                        <a:t>manquantes</a:t>
                      </a:r>
                      <a:r>
                        <a:rPr sz="1400" dirty="0">
                          <a:latin typeface="Source Sans Pro" panose="020B0503030403020204" pitchFamily="34" charset="0"/>
                        </a:rPr>
                        <a:t> dans la </a:t>
                      </a:r>
                      <a:r>
                        <a:rPr sz="1400" dirty="0" err="1">
                          <a:latin typeface="Source Sans Pro" panose="020B0503030403020204" pitchFamily="34" charset="0"/>
                        </a:rPr>
                        <a:t>liste</a:t>
                      </a:r>
                      <a:r>
                        <a:rPr sz="1400" dirty="0">
                          <a:latin typeface="Source Sans Pro" panose="020B0503030403020204" pitchFamily="34" charset="0"/>
                        </a:rPr>
                        <a:t> des </a:t>
                      </a:r>
                      <a:r>
                        <a:rPr sz="1400" dirty="0" err="1">
                          <a:latin typeface="Source Sans Pro" panose="020B0503030403020204" pitchFamily="34" charset="0"/>
                        </a:rPr>
                        <a:t>membres</a:t>
                      </a:r>
                      <a:r>
                        <a:rPr sz="1400" dirty="0">
                          <a:latin typeface="Source Sans Pro" panose="020B0503030403020204" pitchFamily="34" charset="0"/>
                        </a:rPr>
                        <a:t> de </a:t>
                      </a:r>
                      <a:r>
                        <a:rPr sz="1400" dirty="0" err="1">
                          <a:latin typeface="Source Sans Pro" panose="020B0503030403020204" pitchFamily="34" charset="0"/>
                        </a:rPr>
                        <a:t>réserve</a:t>
                      </a:r>
                      <a:endParaRPr sz="1400" dirty="0">
                        <a:latin typeface="Source Sans Pro" panose="020B0503030403020204" pitchFamily="34" charset="0"/>
                        <a:sym typeface="Source Sans Pro Regular"/>
                      </a:endParaRPr>
                    </a:p>
                  </a:txBody>
                  <a:tcPr anchor="ctr"/>
                </a:tc>
                <a:tc>
                  <a:txBody>
                    <a:bodyPr/>
                    <a:lstStyle/>
                    <a:p>
                      <a:pPr lvl="0">
                        <a:buNone/>
                      </a:pPr>
                      <a:endParaRPr sz="1400" b="0" i="0" u="none" strike="noStrike" cap="none" baseline="0">
                        <a:solidFill>
                          <a:srgbClr val="000000"/>
                        </a:solidFill>
                        <a:uFillTx/>
                        <a:latin typeface="Source Sans Pro" panose="020B0503030403020204" pitchFamily="34" charset="0"/>
                        <a:ea typeface="+mn-ea"/>
                        <a:cs typeface="+mn-cs"/>
                        <a:sym typeface="Source Sans Pro Regular"/>
                      </a:endParaRPr>
                    </a:p>
                  </a:txBody>
                  <a:tcPr anchor="ctr"/>
                </a:tc>
                <a:tc>
                  <a:txBody>
                    <a:bodyPr/>
                    <a:lstStyle/>
                    <a:p>
                      <a:pPr lvl="0">
                        <a:buNone/>
                      </a:pPr>
                      <a:endParaRPr sz="1400">
                        <a:latin typeface="Source Sans Pro" panose="020B0503030403020204" pitchFamily="34" charset="0"/>
                      </a:endParaRPr>
                    </a:p>
                  </a:txBody>
                  <a:tcPr anchor="ctr"/>
                </a:tc>
                <a:tc>
                  <a:txBody>
                    <a:bodyPr/>
                    <a:lstStyle/>
                    <a:p>
                      <a:endParaRPr sz="1400">
                        <a:latin typeface="Source Sans Pro" panose="020B0503030403020204" pitchFamily="34" charset="0"/>
                      </a:endParaRPr>
                    </a:p>
                  </a:txBody>
                  <a:tcPr anchor="ctr"/>
                </a:tc>
                <a:extLst>
                  <a:ext uri="{0D108BD9-81ED-4DB2-BD59-A6C34878D82A}">
                    <a16:rowId xmlns:a16="http://schemas.microsoft.com/office/drawing/2014/main" val="3255741236"/>
                  </a:ext>
                </a:extLst>
              </a:tr>
              <a:tr h="850587">
                <a:tc>
                  <a:txBody>
                    <a:bodyPr/>
                    <a:lstStyle/>
                    <a:p>
                      <a:pPr lvl="0">
                        <a:buNone/>
                        <a:defRPr sz="1600"/>
                      </a:pPr>
                      <a:r>
                        <a:rPr sz="1400">
                          <a:solidFill>
                            <a:srgbClr val="000000"/>
                          </a:solidFill>
                          <a:latin typeface="Source Sans Pro" panose="020B0503030403020204" pitchFamily="34" charset="0"/>
                        </a:rPr>
                        <a:t>Action</a:t>
                      </a:r>
                      <a:r>
                        <a:rPr sz="1400">
                          <a:latin typeface="Source Sans Pro" panose="020B0503030403020204" pitchFamily="34" charset="0"/>
                        </a:rPr>
                        <a:t> 3.3 : Assurer une formation appropriée conformément à la POS applicable</a:t>
                      </a:r>
                    </a:p>
                  </a:txBody>
                  <a:tcPr anchor="ctr"/>
                </a:tc>
                <a:tc>
                  <a:txBody>
                    <a:bodyPr/>
                    <a:lstStyle/>
                    <a:p>
                      <a:pPr lvl="0">
                        <a:buNone/>
                        <a:defRPr sz="1600">
                          <a:latin typeface="Source Sans Pro Regular"/>
                        </a:defRPr>
                      </a:pPr>
                      <a:r>
                        <a:rPr sz="1400">
                          <a:latin typeface="Source Sans Pro" panose="020B0503030403020204" pitchFamily="34" charset="0"/>
                        </a:rPr>
                        <a:t>Les membres des EIR sont formés </a:t>
                      </a:r>
                    </a:p>
                  </a:txBody>
                  <a:tcPr anchor="ctr"/>
                </a:tc>
                <a:tc>
                  <a:txBody>
                    <a:bodyPr/>
                    <a:lstStyle/>
                    <a:p>
                      <a:pPr lvl="0">
                        <a:buNone/>
                        <a:defRPr sz="1600">
                          <a:solidFill>
                            <a:srgbClr val="000000"/>
                          </a:solidFill>
                          <a:latin typeface="Source Sans Pro Regular"/>
                        </a:defRPr>
                      </a:pPr>
                      <a:r>
                        <a:rPr sz="1400">
                          <a:latin typeface="Source Sans Pro" panose="020B0503030403020204" pitchFamily="34" charset="0"/>
                        </a:rPr>
                        <a:t>Spécialiste en formation/coordinateur de formation </a:t>
                      </a:r>
                      <a:endParaRPr sz="1400">
                        <a:solidFill>
                          <a:srgbClr val="000000"/>
                        </a:solidFill>
                        <a:latin typeface="Source Sans Pro" panose="020B0503030403020204" pitchFamily="34" charset="0"/>
                      </a:endParaRPr>
                    </a:p>
                  </a:txBody>
                  <a:tcPr anchor="ctr"/>
                </a:tc>
                <a:tc>
                  <a:txBody>
                    <a:bodyPr/>
                    <a:lstStyle/>
                    <a:p>
                      <a:pPr lvl="0">
                        <a:buNone/>
                        <a:defRPr sz="1600">
                          <a:latin typeface="Source Sans Pro Regular"/>
                        </a:defRPr>
                      </a:pPr>
                      <a:r>
                        <a:rPr sz="1400" dirty="0" err="1">
                          <a:latin typeface="Source Sans Pro" panose="020B0503030403020204" pitchFamily="34" charset="0"/>
                        </a:rPr>
                        <a:t>Nombre</a:t>
                      </a:r>
                      <a:r>
                        <a:rPr sz="1400" dirty="0">
                          <a:latin typeface="Source Sans Pro" panose="020B0503030403020204" pitchFamily="34" charset="0"/>
                        </a:rPr>
                        <a:t> de </a:t>
                      </a:r>
                      <a:r>
                        <a:rPr sz="1400" dirty="0" err="1">
                          <a:latin typeface="Source Sans Pro" panose="020B0503030403020204" pitchFamily="34" charset="0"/>
                        </a:rPr>
                        <a:t>membres</a:t>
                      </a:r>
                      <a:r>
                        <a:rPr sz="1400" dirty="0">
                          <a:latin typeface="Source Sans Pro" panose="020B0503030403020204" pitchFamily="34" charset="0"/>
                        </a:rPr>
                        <a:t> </a:t>
                      </a:r>
                      <a:r>
                        <a:rPr sz="1400" dirty="0" err="1">
                          <a:latin typeface="Source Sans Pro" panose="020B0503030403020204" pitchFamily="34" charset="0"/>
                        </a:rPr>
                        <a:t>d’EIR</a:t>
                      </a:r>
                      <a:r>
                        <a:rPr sz="1400" dirty="0">
                          <a:latin typeface="Source Sans Pro" panose="020B0503030403020204" pitchFamily="34" charset="0"/>
                        </a:rPr>
                        <a:t> </a:t>
                      </a:r>
                      <a:r>
                        <a:rPr sz="1400" dirty="0" err="1">
                          <a:latin typeface="Source Sans Pro" panose="020B0503030403020204" pitchFamily="34" charset="0"/>
                        </a:rPr>
                        <a:t>formés</a:t>
                      </a:r>
                      <a:endParaRPr sz="1400" dirty="0">
                        <a:latin typeface="Source Sans Pro" panose="020B0503030403020204" pitchFamily="34" charset="0"/>
                      </a:endParaRPr>
                    </a:p>
                  </a:txBody>
                  <a:tcPr anchor="ctr"/>
                </a:tc>
                <a:tc>
                  <a:txBody>
                    <a:bodyPr/>
                    <a:lstStyle/>
                    <a:p>
                      <a:pPr lvl="0">
                        <a:buNone/>
                      </a:pPr>
                      <a:endParaRPr sz="1400" dirty="0">
                        <a:latin typeface="Source Sans Pro" panose="020B0503030403020204" pitchFamily="34" charset="0"/>
                      </a:endParaRPr>
                    </a:p>
                  </a:txBody>
                  <a:tcPr anchor="ctr"/>
                </a:tc>
                <a:tc>
                  <a:txBody>
                    <a:bodyPr/>
                    <a:lstStyle/>
                    <a:p>
                      <a:pPr lvl="0">
                        <a:buNone/>
                      </a:pPr>
                      <a:endParaRPr sz="1400" dirty="0">
                        <a:latin typeface="Source Sans Pro" panose="020B0503030403020204" pitchFamily="34" charset="0"/>
                      </a:endParaRPr>
                    </a:p>
                  </a:txBody>
                  <a:tcPr anchor="ctr"/>
                </a:tc>
                <a:tc>
                  <a:txBody>
                    <a:bodyPr/>
                    <a:lstStyle/>
                    <a:p>
                      <a:pPr lvl="0">
                        <a:buNone/>
                      </a:pPr>
                      <a:endParaRPr sz="1400">
                        <a:latin typeface="Source Sans Pro" panose="020B0503030403020204" pitchFamily="34" charset="0"/>
                      </a:endParaRPr>
                    </a:p>
                  </a:txBody>
                  <a:tcPr anchor="ctr"/>
                </a:tc>
                <a:extLst>
                  <a:ext uri="{0D108BD9-81ED-4DB2-BD59-A6C34878D82A}">
                    <a16:rowId xmlns:a16="http://schemas.microsoft.com/office/drawing/2014/main" val="53170834"/>
                  </a:ext>
                </a:extLst>
              </a:tr>
              <a:tr h="514828">
                <a:tc>
                  <a:txBody>
                    <a:bodyPr/>
                    <a:lstStyle/>
                    <a:p>
                      <a:pPr lvl="0">
                        <a:buNone/>
                        <a:defRPr sz="1600"/>
                      </a:pPr>
                      <a:r>
                        <a:rPr sz="1400">
                          <a:solidFill>
                            <a:srgbClr val="000000"/>
                          </a:solidFill>
                          <a:latin typeface="Source Sans Pro" panose="020B0503030403020204" pitchFamily="34" charset="0"/>
                        </a:rPr>
                        <a:t>Action</a:t>
                      </a:r>
                      <a:r>
                        <a:rPr sz="1400">
                          <a:latin typeface="Source Sans Pro" panose="020B0503030403020204" pitchFamily="34" charset="0"/>
                        </a:rPr>
                        <a:t> 3.4</a:t>
                      </a:r>
                      <a:endParaRPr sz="1400" b="0" i="0" u="none" strike="noStrike">
                        <a:highlight>
                          <a:srgbClr val="FFFF00"/>
                        </a:highlight>
                        <a:latin typeface="Source Sans Pro" panose="020B0503030403020204" pitchFamily="34" charset="0"/>
                      </a:endParaRPr>
                    </a:p>
                  </a:txBody>
                  <a:tcPr anchor="ctr"/>
                </a:tc>
                <a:tc>
                  <a:txBody>
                    <a:bodyPr/>
                    <a:lstStyle/>
                    <a:p>
                      <a:pPr lvl="0">
                        <a:buNone/>
                      </a:pPr>
                      <a:endParaRPr sz="1400">
                        <a:latin typeface="Source Sans Pro" panose="020B0503030403020204" pitchFamily="34" charset="0"/>
                      </a:endParaRPr>
                    </a:p>
                  </a:txBody>
                  <a:tcPr anchor="ctr"/>
                </a:tc>
                <a:tc>
                  <a:txBody>
                    <a:bodyPr/>
                    <a:lstStyle/>
                    <a:p>
                      <a:pPr lvl="0">
                        <a:buNone/>
                      </a:pPr>
                      <a:endParaRPr sz="1400">
                        <a:latin typeface="Source Sans Pro" panose="020B0503030403020204" pitchFamily="34" charset="0"/>
                      </a:endParaRPr>
                    </a:p>
                  </a:txBody>
                  <a:tcPr anchor="ctr"/>
                </a:tc>
                <a:tc>
                  <a:txBody>
                    <a:bodyPr/>
                    <a:lstStyle/>
                    <a:p>
                      <a:pPr lvl="0">
                        <a:buNone/>
                      </a:pPr>
                      <a:endParaRPr sz="1400">
                        <a:latin typeface="Source Sans Pro" panose="020B0503030403020204" pitchFamily="34" charset="0"/>
                      </a:endParaRPr>
                    </a:p>
                  </a:txBody>
                  <a:tcPr anchor="ctr"/>
                </a:tc>
                <a:tc>
                  <a:txBody>
                    <a:bodyPr/>
                    <a:lstStyle/>
                    <a:p>
                      <a:pPr lvl="0">
                        <a:buNone/>
                      </a:pPr>
                      <a:endParaRPr sz="1400">
                        <a:latin typeface="Source Sans Pro" panose="020B0503030403020204" pitchFamily="34" charset="0"/>
                      </a:endParaRPr>
                    </a:p>
                  </a:txBody>
                  <a:tcPr anchor="ctr"/>
                </a:tc>
                <a:tc>
                  <a:txBody>
                    <a:bodyPr/>
                    <a:lstStyle/>
                    <a:p>
                      <a:pPr lvl="0">
                        <a:buNone/>
                      </a:pPr>
                      <a:endParaRPr sz="1400" dirty="0">
                        <a:latin typeface="Source Sans Pro" panose="020B0503030403020204" pitchFamily="34" charset="0"/>
                      </a:endParaRPr>
                    </a:p>
                  </a:txBody>
                  <a:tcPr anchor="ctr"/>
                </a:tc>
                <a:tc>
                  <a:txBody>
                    <a:bodyPr/>
                    <a:lstStyle/>
                    <a:p>
                      <a:pPr lvl="0">
                        <a:buNone/>
                      </a:pPr>
                      <a:endParaRPr sz="1400" dirty="0">
                        <a:latin typeface="Source Sans Pro" panose="020B0503030403020204" pitchFamily="34" charset="0"/>
                      </a:endParaRPr>
                    </a:p>
                  </a:txBody>
                  <a:tcPr anchor="ctr"/>
                </a:tc>
                <a:extLst>
                  <a:ext uri="{0D108BD9-81ED-4DB2-BD59-A6C34878D82A}">
                    <a16:rowId xmlns:a16="http://schemas.microsoft.com/office/drawing/2014/main" val="1290064977"/>
                  </a:ext>
                </a:extLst>
              </a:tr>
            </a:tbl>
          </a:graphicData>
        </a:graphic>
      </p:graphicFrame>
      <p:sp>
        <p:nvSpPr>
          <p:cNvPr id="9" name="Espace réservé du texte 2">
            <a:extLst>
              <a:ext uri="{FF2B5EF4-FFF2-40B4-BE49-F238E27FC236}">
                <a16:creationId xmlns:a16="http://schemas.microsoft.com/office/drawing/2014/main" id="{CD8A11B8-4E81-9E61-88BC-79A1EE99644E}"/>
              </a:ext>
            </a:extLst>
          </p:cNvPr>
          <p:cNvSpPr txBox="1">
            <a:spLocks/>
          </p:cNvSpPr>
          <p:nvPr/>
        </p:nvSpPr>
        <p:spPr>
          <a:xfrm>
            <a:off x="161141" y="796978"/>
            <a:ext cx="10568364" cy="54481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hangingPunct="1">
              <a:lnSpc>
                <a:spcPct val="100000"/>
              </a:lnSpc>
              <a:spcBef>
                <a:spcPts val="500"/>
              </a:spcBef>
              <a:defRPr sz="2800" b="1">
                <a:solidFill>
                  <a:srgbClr val="951D19"/>
                </a:solidFill>
              </a:defRPr>
            </a:pPr>
            <a:r>
              <a:rPr dirty="0" err="1">
                <a:highlight>
                  <a:srgbClr val="FBFBFD"/>
                </a:highlight>
              </a:rPr>
              <a:t>Exemple</a:t>
            </a:r>
            <a:r>
              <a:rPr dirty="0"/>
              <a:t> de plan de travail d'un </a:t>
            </a:r>
            <a:r>
              <a:rPr dirty="0" err="1"/>
              <a:t>programme</a:t>
            </a:r>
            <a:r>
              <a:rPr dirty="0"/>
              <a:t> </a:t>
            </a:r>
            <a:r>
              <a:rPr dirty="0" err="1"/>
              <a:t>d’intervention</a:t>
            </a:r>
            <a:r>
              <a:rPr dirty="0"/>
              <a:t> </a:t>
            </a:r>
            <a:r>
              <a:rPr dirty="0" err="1"/>
              <a:t>rapide</a:t>
            </a:r>
            <a:endParaRPr sz="2800" dirty="0">
              <a:highlight>
                <a:srgbClr val="FFFF00"/>
              </a:highlight>
            </a:endParaRPr>
          </a:p>
          <a:p>
            <a:pPr hangingPunct="1"/>
            <a:endParaRPr sz="2800" b="1" dirty="0">
              <a:solidFill>
                <a:srgbClr val="951D19"/>
              </a:solidFill>
            </a:endParaRPr>
          </a:p>
        </p:txBody>
      </p:sp>
      <p:sp>
        <p:nvSpPr>
          <p:cNvPr id="2" name="Espace réservé du numéro de diapositive 1"/>
          <p:cNvSpPr>
            <a:spLocks noGrp="1"/>
          </p:cNvSpPr>
          <p:nvPr>
            <p:ph type="sldNum" sz="quarter" idx="2"/>
          </p:nvPr>
        </p:nvSpPr>
        <p:spPr/>
        <p:txBody>
          <a:bodyPr/>
          <a:lstStyle/>
          <a:p>
            <a:fld id="{86CB4B4D-7CA3-9044-876B-883B54F8677D}" type="slidenum">
              <a:rPr lang="fr-FR" smtClean="0"/>
              <a:t>44</a:t>
            </a:fld>
            <a:endParaRPr lang="fr-FR"/>
          </a:p>
        </p:txBody>
      </p:sp>
    </p:spTree>
    <p:extLst>
      <p:ext uri="{BB962C8B-B14F-4D97-AF65-F5344CB8AC3E}">
        <p14:creationId xmlns:p14="http://schemas.microsoft.com/office/powerpoint/2010/main" val="1418307686"/>
      </p:ext>
    </p:ext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2">
            <a:extLst>
              <a:ext uri="{FF2B5EF4-FFF2-40B4-BE49-F238E27FC236}">
                <a16:creationId xmlns:a16="http://schemas.microsoft.com/office/drawing/2014/main" id="{77B59432-FF40-5C2A-D19D-79404F62E5F7}"/>
              </a:ext>
            </a:extLst>
          </p:cNvPr>
          <p:cNvSpPr txBox="1">
            <a:spLocks/>
          </p:cNvSpPr>
          <p:nvPr/>
        </p:nvSpPr>
        <p:spPr>
          <a:xfrm>
            <a:off x="164438" y="43529"/>
            <a:ext cx="10484528" cy="61785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a:defRPr sz="3000" b="1">
                <a:solidFill>
                  <a:srgbClr val="FFFFFF"/>
                </a:solidFill>
              </a:defRPr>
            </a:pPr>
            <a:r>
              <a:rPr sz="2000" dirty="0"/>
              <a:t>9.3 </a:t>
            </a:r>
            <a:r>
              <a:rPr sz="2000" dirty="0" err="1"/>
              <a:t>Activité</a:t>
            </a:r>
            <a:r>
              <a:rPr sz="2000" dirty="0"/>
              <a:t> de </a:t>
            </a:r>
            <a:r>
              <a:rPr sz="2000" dirty="0" err="1"/>
              <a:t>groupe</a:t>
            </a:r>
            <a:r>
              <a:rPr sz="2000" dirty="0"/>
              <a:t> : </a:t>
            </a:r>
            <a:r>
              <a:rPr sz="2000" dirty="0" err="1"/>
              <a:t>élaboration</a:t>
            </a:r>
            <a:r>
              <a:rPr sz="2000" dirty="0"/>
              <a:t> du plan de travail </a:t>
            </a:r>
            <a:r>
              <a:rPr sz="2000" dirty="0" err="1"/>
              <a:t>dʼun</a:t>
            </a:r>
            <a:r>
              <a:rPr sz="2000" dirty="0"/>
              <a:t> </a:t>
            </a:r>
            <a:r>
              <a:rPr sz="2000" dirty="0" err="1"/>
              <a:t>programme</a:t>
            </a:r>
            <a:r>
              <a:rPr sz="2000" dirty="0"/>
              <a:t> </a:t>
            </a:r>
            <a:r>
              <a:rPr sz="2000" dirty="0" err="1"/>
              <a:t>d’intervention</a:t>
            </a:r>
            <a:r>
              <a:rPr sz="2000" dirty="0"/>
              <a:t> </a:t>
            </a:r>
            <a:r>
              <a:rPr sz="2000" dirty="0" err="1"/>
              <a:t>rapide</a:t>
            </a:r>
            <a:endParaRPr sz="2000" dirty="0"/>
          </a:p>
        </p:txBody>
      </p:sp>
      <p:graphicFrame>
        <p:nvGraphicFramePr>
          <p:cNvPr id="7" name="Tableau 7">
            <a:extLst>
              <a:ext uri="{FF2B5EF4-FFF2-40B4-BE49-F238E27FC236}">
                <a16:creationId xmlns:a16="http://schemas.microsoft.com/office/drawing/2014/main" id="{F90BAB4C-A016-F47B-8D72-B324F995FEA9}"/>
              </a:ext>
            </a:extLst>
          </p:cNvPr>
          <p:cNvGraphicFramePr>
            <a:graphicFrameLocks noGrp="1"/>
          </p:cNvGraphicFramePr>
          <p:nvPr>
            <p:extLst>
              <p:ext uri="{D42A27DB-BD31-4B8C-83A1-F6EECF244321}">
                <p14:modId xmlns:p14="http://schemas.microsoft.com/office/powerpoint/2010/main" val="2630067961"/>
              </p:ext>
            </p:extLst>
          </p:nvPr>
        </p:nvGraphicFramePr>
        <p:xfrm>
          <a:off x="322937" y="1118784"/>
          <a:ext cx="11546126" cy="5799259"/>
        </p:xfrm>
        <a:graphic>
          <a:graphicData uri="http://schemas.openxmlformats.org/drawingml/2006/table">
            <a:tbl>
              <a:tblPr firstRow="1" bandRow="1">
                <a:tableStyleId>{93296810-A885-4BE3-A3E7-6D5BEEA58F35}</a:tableStyleId>
              </a:tblPr>
              <a:tblGrid>
                <a:gridCol w="2562311">
                  <a:extLst>
                    <a:ext uri="{9D8B030D-6E8A-4147-A177-3AD203B41FA5}">
                      <a16:colId xmlns:a16="http://schemas.microsoft.com/office/drawing/2014/main" val="2210305297"/>
                    </a:ext>
                  </a:extLst>
                </a:gridCol>
                <a:gridCol w="1372254">
                  <a:extLst>
                    <a:ext uri="{9D8B030D-6E8A-4147-A177-3AD203B41FA5}">
                      <a16:colId xmlns:a16="http://schemas.microsoft.com/office/drawing/2014/main" val="3187691417"/>
                    </a:ext>
                  </a:extLst>
                </a:gridCol>
                <a:gridCol w="1651816">
                  <a:extLst>
                    <a:ext uri="{9D8B030D-6E8A-4147-A177-3AD203B41FA5}">
                      <a16:colId xmlns:a16="http://schemas.microsoft.com/office/drawing/2014/main" val="973097915"/>
                    </a:ext>
                  </a:extLst>
                </a:gridCol>
                <a:gridCol w="1218214">
                  <a:extLst>
                    <a:ext uri="{9D8B030D-6E8A-4147-A177-3AD203B41FA5}">
                      <a16:colId xmlns:a16="http://schemas.microsoft.com/office/drawing/2014/main" val="2946176738"/>
                    </a:ext>
                  </a:extLst>
                </a:gridCol>
                <a:gridCol w="1755053">
                  <a:extLst>
                    <a:ext uri="{9D8B030D-6E8A-4147-A177-3AD203B41FA5}">
                      <a16:colId xmlns:a16="http://schemas.microsoft.com/office/drawing/2014/main" val="1471213547"/>
                    </a:ext>
                  </a:extLst>
                </a:gridCol>
                <a:gridCol w="1238861">
                  <a:extLst>
                    <a:ext uri="{9D8B030D-6E8A-4147-A177-3AD203B41FA5}">
                      <a16:colId xmlns:a16="http://schemas.microsoft.com/office/drawing/2014/main" val="2994518024"/>
                    </a:ext>
                  </a:extLst>
                </a:gridCol>
                <a:gridCol w="1747617">
                  <a:extLst>
                    <a:ext uri="{9D8B030D-6E8A-4147-A177-3AD203B41FA5}">
                      <a16:colId xmlns:a16="http://schemas.microsoft.com/office/drawing/2014/main" val="3063182966"/>
                    </a:ext>
                  </a:extLst>
                </a:gridCol>
              </a:tblGrid>
              <a:tr h="554848">
                <a:tc gridSpan="7">
                  <a:txBody>
                    <a:bodyPr/>
                    <a:lstStyle/>
                    <a:p>
                      <a:pPr>
                        <a:defRPr sz="1600">
                          <a:latin typeface="Source Sans Pro Regular"/>
                        </a:defRPr>
                      </a:pPr>
                      <a:r>
                        <a:rPr sz="1600" dirty="0">
                          <a:latin typeface="Source Sans Pro" panose="020B0503030403020204" pitchFamily="34" charset="0"/>
                        </a:rPr>
                        <a:t>Objectif 4 : Assurer </a:t>
                      </a:r>
                      <a:r>
                        <a:rPr sz="1600" b="1" dirty="0">
                          <a:latin typeface="Source Sans Pro" panose="020B0503030403020204" pitchFamily="34" charset="0"/>
                        </a:rPr>
                        <a:t>la </a:t>
                      </a:r>
                      <a:r>
                        <a:rPr sz="1600" b="1" dirty="0" err="1">
                          <a:latin typeface="Source Sans Pro" panose="020B0503030403020204" pitchFamily="34" charset="0"/>
                        </a:rPr>
                        <a:t>disponibilité</a:t>
                      </a:r>
                      <a:r>
                        <a:rPr sz="1600" b="1" dirty="0">
                          <a:latin typeface="Source Sans Pro" panose="020B0503030403020204" pitchFamily="34" charset="0"/>
                        </a:rPr>
                        <a:t> </a:t>
                      </a:r>
                      <a:r>
                        <a:rPr sz="1600" b="1" dirty="0" err="1">
                          <a:latin typeface="Source Sans Pro" panose="020B0503030403020204" pitchFamily="34" charset="0"/>
                        </a:rPr>
                        <a:t>opérationnelle</a:t>
                      </a:r>
                      <a:r>
                        <a:rPr sz="1600" dirty="0">
                          <a:latin typeface="Source Sans Pro" panose="020B0503030403020204" pitchFamily="34" charset="0"/>
                        </a:rPr>
                        <a:t> des </a:t>
                      </a:r>
                      <a:r>
                        <a:rPr sz="1600" dirty="0" err="1">
                          <a:latin typeface="Source Sans Pro" panose="020B0503030403020204" pitchFamily="34" charset="0"/>
                        </a:rPr>
                        <a:t>membres</a:t>
                      </a:r>
                      <a:r>
                        <a:rPr sz="1600" dirty="0">
                          <a:latin typeface="Source Sans Pro" panose="020B0503030403020204" pitchFamily="34" charset="0"/>
                        </a:rPr>
                        <a:t> des EIR  </a:t>
                      </a:r>
                    </a:p>
                  </a:txBody>
                  <a:tcPr anchor="ctr">
                    <a:solidFill>
                      <a:srgbClr val="65A000"/>
                    </a:solidFill>
                  </a:tcPr>
                </a:tc>
                <a:tc hMerge="1">
                  <a:txBody>
                    <a:bodyPr/>
                    <a:lstStyle/>
                    <a:p>
                      <a:endParaRPr/>
                    </a:p>
                  </a:txBody>
                  <a:tcPr/>
                </a:tc>
                <a:tc hMerge="1">
                  <a:txBody>
                    <a:bodyPr/>
                    <a:lstStyle/>
                    <a:p>
                      <a:endParaRPr/>
                    </a:p>
                  </a:txBody>
                  <a:tcPr/>
                </a:tc>
                <a:tc hMerge="1">
                  <a:txBody>
                    <a:bodyPr/>
                    <a:lstStyle/>
                    <a:p>
                      <a:endParaRPr/>
                    </a:p>
                  </a:txBody>
                  <a:tcPr/>
                </a:tc>
                <a:tc hMerge="1">
                  <a:txBody>
                    <a:bodyPr/>
                    <a:lstStyle/>
                    <a:p>
                      <a:endParaRPr/>
                    </a:p>
                  </a:txBody>
                  <a:tcPr/>
                </a:tc>
                <a:tc hMerge="1">
                  <a:txBody>
                    <a:bodyPr/>
                    <a:lstStyle/>
                    <a:p>
                      <a:endParaRPr/>
                    </a:p>
                  </a:txBody>
                  <a:tcPr/>
                </a:tc>
                <a:tc hMerge="1">
                  <a:txBody>
                    <a:bodyPr/>
                    <a:lstStyle/>
                    <a:p>
                      <a:endParaRPr/>
                    </a:p>
                  </a:txBody>
                  <a:tcPr/>
                </a:tc>
                <a:extLst>
                  <a:ext uri="{0D108BD9-81ED-4DB2-BD59-A6C34878D82A}">
                    <a16:rowId xmlns:a16="http://schemas.microsoft.com/office/drawing/2014/main" val="1905125835"/>
                  </a:ext>
                </a:extLst>
              </a:tr>
              <a:tr h="440016">
                <a:tc>
                  <a:txBody>
                    <a:bodyPr/>
                    <a:lstStyle/>
                    <a:p>
                      <a:pPr>
                        <a:defRPr b="1">
                          <a:latin typeface="Source Sans Pro Regular"/>
                        </a:defRPr>
                      </a:pPr>
                      <a:r>
                        <a:rPr sz="1400" dirty="0">
                          <a:latin typeface="Source Sans Pro" panose="020B0503030403020204" pitchFamily="34" charset="0"/>
                        </a:rPr>
                        <a:t>Actions</a:t>
                      </a:r>
                    </a:p>
                  </a:txBody>
                  <a:tcPr anchor="ctr"/>
                </a:tc>
                <a:tc>
                  <a:txBody>
                    <a:bodyPr/>
                    <a:lstStyle/>
                    <a:p>
                      <a:pPr>
                        <a:defRPr b="1">
                          <a:latin typeface="Source Sans Pro Regular"/>
                        </a:defRPr>
                      </a:pPr>
                      <a:r>
                        <a:rPr sz="1400">
                          <a:latin typeface="Source Sans Pro" panose="020B0503030403020204" pitchFamily="34" charset="0"/>
                        </a:rPr>
                        <a:t>Réalisation attendue</a:t>
                      </a:r>
                    </a:p>
                  </a:txBody>
                  <a:tcPr anchor="ctr"/>
                </a:tc>
                <a:tc>
                  <a:txBody>
                    <a:bodyPr/>
                    <a:lstStyle/>
                    <a:p>
                      <a:pPr>
                        <a:defRPr b="1">
                          <a:latin typeface="Source Sans Pro Regular"/>
                        </a:defRPr>
                      </a:pPr>
                      <a:r>
                        <a:rPr sz="1400">
                          <a:latin typeface="Source Sans Pro" panose="020B0503030403020204" pitchFamily="34" charset="0"/>
                        </a:rPr>
                        <a:t>Responsable</a:t>
                      </a:r>
                    </a:p>
                  </a:txBody>
                  <a:tcPr anchor="ctr"/>
                </a:tc>
                <a:tc>
                  <a:txBody>
                    <a:bodyPr/>
                    <a:lstStyle/>
                    <a:p>
                      <a:pPr lvl="0">
                        <a:buNone/>
                        <a:defRPr b="1">
                          <a:latin typeface="Source Sans Pro Regular"/>
                        </a:defRPr>
                      </a:pPr>
                      <a:r>
                        <a:rPr sz="1400">
                          <a:latin typeface="Source Sans Pro" panose="020B0503030403020204" pitchFamily="34" charset="0"/>
                        </a:rPr>
                        <a:t>Ressources nécessaires</a:t>
                      </a:r>
                    </a:p>
                  </a:txBody>
                  <a:tcPr anchor="ctr"/>
                </a:tc>
                <a:tc>
                  <a:txBody>
                    <a:bodyPr/>
                    <a:lstStyle/>
                    <a:p>
                      <a:pPr lvl="0">
                        <a:buNone/>
                        <a:defRPr b="1">
                          <a:latin typeface="Source Sans Pro Regular"/>
                        </a:defRPr>
                      </a:pPr>
                      <a:r>
                        <a:rPr sz="1400">
                          <a:latin typeface="Source Sans Pro" panose="020B0503030403020204" pitchFamily="34" charset="0"/>
                        </a:rPr>
                        <a:t>Indicateur</a:t>
                      </a:r>
                    </a:p>
                  </a:txBody>
                  <a:tcPr anchor="ctr"/>
                </a:tc>
                <a:tc>
                  <a:txBody>
                    <a:bodyPr/>
                    <a:lstStyle/>
                    <a:p>
                      <a:pPr lvl="0">
                        <a:buNone/>
                        <a:defRPr sz="1500" b="1">
                          <a:latin typeface="Source Sans Pro Regular"/>
                        </a:defRPr>
                      </a:pPr>
                      <a:r>
                        <a:rPr sz="1400">
                          <a:latin typeface="Source Sans Pro" panose="020B0503030403020204" pitchFamily="34" charset="0"/>
                        </a:rPr>
                        <a:t>Date limite</a:t>
                      </a:r>
                      <a:endParaRPr sz="1400" b="1">
                        <a:latin typeface="Source Sans Pro" panose="020B0503030403020204" pitchFamily="34" charset="0"/>
                      </a:endParaRPr>
                    </a:p>
                  </a:txBody>
                  <a:tcPr anchor="ctr"/>
                </a:tc>
                <a:tc>
                  <a:txBody>
                    <a:bodyPr/>
                    <a:lstStyle/>
                    <a:p>
                      <a:pPr lvl="0">
                        <a:buNone/>
                        <a:defRPr sz="1500" b="1">
                          <a:latin typeface="Source Sans Pro Regular"/>
                        </a:defRPr>
                      </a:pPr>
                      <a:r>
                        <a:rPr sz="1400" dirty="0" err="1">
                          <a:latin typeface="Source Sans Pro" panose="020B0503030403020204" pitchFamily="34" charset="0"/>
                        </a:rPr>
                        <a:t>Difficultés</a:t>
                      </a:r>
                      <a:r>
                        <a:rPr sz="1400" dirty="0">
                          <a:latin typeface="Source Sans Pro" panose="020B0503030403020204" pitchFamily="34" charset="0"/>
                        </a:rPr>
                        <a:t> </a:t>
                      </a:r>
                      <a:r>
                        <a:rPr sz="1400" dirty="0" err="1">
                          <a:latin typeface="Source Sans Pro" panose="020B0503030403020204" pitchFamily="34" charset="0"/>
                        </a:rPr>
                        <a:t>potentielles</a:t>
                      </a:r>
                      <a:endParaRPr sz="1400" b="1" dirty="0">
                        <a:latin typeface="Source Sans Pro" panose="020B0503030403020204" pitchFamily="34" charset="0"/>
                      </a:endParaRPr>
                    </a:p>
                  </a:txBody>
                  <a:tcPr anchor="ctr"/>
                </a:tc>
                <a:extLst>
                  <a:ext uri="{0D108BD9-81ED-4DB2-BD59-A6C34878D82A}">
                    <a16:rowId xmlns:a16="http://schemas.microsoft.com/office/drawing/2014/main" val="1594399463"/>
                  </a:ext>
                </a:extLst>
              </a:tr>
              <a:tr h="1358423">
                <a:tc>
                  <a:txBody>
                    <a:bodyPr/>
                    <a:lstStyle/>
                    <a:p>
                      <a:pPr lvl="0">
                        <a:buNone/>
                      </a:pPr>
                      <a:r>
                        <a:rPr sz="1400">
                          <a:solidFill>
                            <a:srgbClr val="000000"/>
                          </a:solidFill>
                          <a:latin typeface="Source Sans Pro" panose="020B0503030403020204" pitchFamily="34" charset="0"/>
                        </a:rPr>
                        <a:t>Action</a:t>
                      </a:r>
                      <a:r>
                        <a:rPr sz="1400">
                          <a:latin typeface="Source Sans Pro" panose="020B0503030403020204" pitchFamily="34" charset="0"/>
                        </a:rPr>
                        <a:t> 4.1 : Veiller constamment à ce que les membres des EIR satisfassent aux critères sanitaires et administratifs conformément à la POS applicable</a:t>
                      </a:r>
                    </a:p>
                  </a:txBody>
                  <a:tcPr anchor="ctr"/>
                </a:tc>
                <a:tc>
                  <a:txBody>
                    <a:bodyPr/>
                    <a:lstStyle/>
                    <a:p>
                      <a:pPr lvl="0">
                        <a:buNone/>
                        <a:defRPr>
                          <a:latin typeface="Source Sans Pro Regular"/>
                        </a:defRPr>
                      </a:pPr>
                      <a:r>
                        <a:rPr sz="1400" dirty="0">
                          <a:latin typeface="Source Sans Pro" panose="020B0503030403020204" pitchFamily="34" charset="0"/>
                        </a:rPr>
                        <a:t>Les conditions sanitaires et </a:t>
                      </a:r>
                      <a:r>
                        <a:rPr sz="1400" dirty="0" err="1">
                          <a:latin typeface="Source Sans Pro" panose="020B0503030403020204" pitchFamily="34" charset="0"/>
                        </a:rPr>
                        <a:t>administratives</a:t>
                      </a:r>
                      <a:r>
                        <a:rPr sz="1400" dirty="0">
                          <a:latin typeface="Source Sans Pro" panose="020B0503030403020204" pitchFamily="34" charset="0"/>
                        </a:rPr>
                        <a:t> </a:t>
                      </a:r>
                      <a:r>
                        <a:rPr sz="1400" dirty="0" err="1">
                          <a:latin typeface="Source Sans Pro" panose="020B0503030403020204" pitchFamily="34" charset="0"/>
                        </a:rPr>
                        <a:t>sont</a:t>
                      </a:r>
                      <a:r>
                        <a:rPr sz="1400" dirty="0">
                          <a:latin typeface="Source Sans Pro" panose="020B0503030403020204" pitchFamily="34" charset="0"/>
                        </a:rPr>
                        <a:t> </a:t>
                      </a:r>
                      <a:r>
                        <a:rPr sz="1400" dirty="0" err="1">
                          <a:latin typeface="Source Sans Pro" panose="020B0503030403020204" pitchFamily="34" charset="0"/>
                        </a:rPr>
                        <a:t>remplies</a:t>
                      </a:r>
                      <a:r>
                        <a:rPr sz="1400" dirty="0">
                          <a:latin typeface="Source Sans Pro" panose="020B0503030403020204" pitchFamily="34" charset="0"/>
                        </a:rPr>
                        <a:t> </a:t>
                      </a:r>
                    </a:p>
                  </a:txBody>
                  <a:tcPr anchor="ctr"/>
                </a:tc>
                <a:tc>
                  <a:txBody>
                    <a:bodyPr/>
                    <a:lstStyle/>
                    <a:p>
                      <a:pPr marL="0" marR="0" lvl="0" indent="0" algn="l" defTabSz="914400" rtl="0" latinLnBrk="0">
                        <a:lnSpc>
                          <a:spcPct val="100000"/>
                        </a:lnSpc>
                        <a:spcBef>
                          <a:spcPts val="0"/>
                        </a:spcBef>
                        <a:spcAft>
                          <a:spcPts val="0"/>
                        </a:spcAft>
                        <a:buClrTx/>
                        <a:buSzTx/>
                        <a:buFontTx/>
                        <a:buNone/>
                        <a:tabLst/>
                        <a:defRPr>
                          <a:solidFill>
                            <a:srgbClr val="000000"/>
                          </a:solidFill>
                          <a:latin typeface="Source Sans Pro Regular"/>
                        </a:defRPr>
                      </a:pPr>
                      <a:r>
                        <a:rPr sz="1400">
                          <a:latin typeface="Source Sans Pro" panose="020B0503030403020204" pitchFamily="34" charset="0"/>
                        </a:rPr>
                        <a:t>Coordinateur du déploiement et de la gestion des renforts </a:t>
                      </a:r>
                    </a:p>
                    <a:p>
                      <a:pPr marL="0" marR="0" lvl="0" indent="0" algn="l">
                        <a:lnSpc>
                          <a:spcPct val="100000"/>
                        </a:lnSpc>
                        <a:spcBef>
                          <a:spcPts val="0"/>
                        </a:spcBef>
                        <a:spcAft>
                          <a:spcPts val="0"/>
                        </a:spcAft>
                        <a:buClrTx/>
                        <a:buSzTx/>
                        <a:buFontTx/>
                        <a:buNone/>
                      </a:pPr>
                      <a:endParaRPr sz="1400" b="0">
                        <a:solidFill>
                          <a:srgbClr val="000000"/>
                        </a:solidFill>
                        <a:latin typeface="Source Sans Pro" panose="020B0503030403020204" pitchFamily="34" charset="0"/>
                      </a:endParaRPr>
                    </a:p>
                  </a:txBody>
                  <a:tcPr anchor="ctr"/>
                </a:tc>
                <a:tc>
                  <a:txBody>
                    <a:bodyPr/>
                    <a:lstStyle/>
                    <a:p>
                      <a:pPr lvl="0">
                        <a:buNone/>
                      </a:pPr>
                      <a:endParaRPr sz="1400">
                        <a:latin typeface="Source Sans Pro" panose="020B0503030403020204" pitchFamily="34" charset="0"/>
                      </a:endParaRPr>
                    </a:p>
                  </a:txBody>
                  <a:tcPr anchor="ctr"/>
                </a:tc>
                <a:tc>
                  <a:txBody>
                    <a:bodyPr/>
                    <a:lstStyle/>
                    <a:p>
                      <a:pPr lvl="0" algn="l">
                        <a:lnSpc>
                          <a:spcPct val="100000"/>
                        </a:lnSpc>
                        <a:spcBef>
                          <a:spcPts val="0"/>
                        </a:spcBef>
                        <a:spcAft>
                          <a:spcPts val="0"/>
                        </a:spcAft>
                        <a:buNone/>
                        <a:defRPr>
                          <a:latin typeface="Source Sans Pro Regular"/>
                        </a:defRPr>
                      </a:pPr>
                      <a:r>
                        <a:rPr sz="1400">
                          <a:latin typeface="Source Sans Pro" panose="020B0503030403020204" pitchFamily="34" charset="0"/>
                        </a:rPr>
                        <a:t>Pourcentage des membres des EIR répondant aux critères sanitaires et administratifs</a:t>
                      </a:r>
                    </a:p>
                    <a:p>
                      <a:pPr lvl="0">
                        <a:buNone/>
                      </a:pPr>
                      <a:endParaRPr sz="1400">
                        <a:latin typeface="Source Sans Pro" panose="020B0503030403020204" pitchFamily="34" charset="0"/>
                      </a:endParaRPr>
                    </a:p>
                  </a:txBody>
                  <a:tcPr anchor="ctr"/>
                </a:tc>
                <a:tc>
                  <a:txBody>
                    <a:bodyPr/>
                    <a:lstStyle/>
                    <a:p>
                      <a:pPr lvl="0">
                        <a:buNone/>
                      </a:pPr>
                      <a:endParaRPr sz="1400" dirty="0">
                        <a:latin typeface="Source Sans Pro" panose="020B0503030403020204" pitchFamily="34" charset="0"/>
                      </a:endParaRPr>
                    </a:p>
                  </a:txBody>
                  <a:tcPr anchor="ctr"/>
                </a:tc>
                <a:tc>
                  <a:txBody>
                    <a:bodyPr/>
                    <a:lstStyle/>
                    <a:p>
                      <a:endParaRPr sz="1400" dirty="0">
                        <a:latin typeface="Source Sans Pro" panose="020B0503030403020204" pitchFamily="34" charset="0"/>
                      </a:endParaRPr>
                    </a:p>
                  </a:txBody>
                  <a:tcPr anchor="ctr"/>
                </a:tc>
                <a:extLst>
                  <a:ext uri="{0D108BD9-81ED-4DB2-BD59-A6C34878D82A}">
                    <a16:rowId xmlns:a16="http://schemas.microsoft.com/office/drawing/2014/main" val="621505908"/>
                  </a:ext>
                </a:extLst>
              </a:tr>
              <a:tr h="1358423">
                <a:tc>
                  <a:txBody>
                    <a:bodyPr/>
                    <a:lstStyle/>
                    <a:p>
                      <a:pPr lvl="0">
                        <a:buNone/>
                      </a:pPr>
                      <a:r>
                        <a:rPr sz="1400" dirty="0">
                          <a:solidFill>
                            <a:srgbClr val="000000"/>
                          </a:solidFill>
                          <a:latin typeface="Source Sans Pro" panose="020B0503030403020204" pitchFamily="34" charset="0"/>
                        </a:rPr>
                        <a:t>Action</a:t>
                      </a:r>
                      <a:r>
                        <a:rPr sz="1400" dirty="0">
                          <a:latin typeface="Source Sans Pro" panose="020B0503030403020204" pitchFamily="34" charset="0"/>
                        </a:rPr>
                        <a:t> 4.2 : </a:t>
                      </a:r>
                      <a:r>
                        <a:rPr sz="1400" dirty="0" err="1">
                          <a:latin typeface="Source Sans Pro" panose="020B0503030403020204" pitchFamily="34" charset="0"/>
                        </a:rPr>
                        <a:t>Constituer</a:t>
                      </a:r>
                      <a:r>
                        <a:rPr sz="1400" dirty="0">
                          <a:latin typeface="Source Sans Pro" panose="020B0503030403020204" pitchFamily="34" charset="0"/>
                        </a:rPr>
                        <a:t> un stock de matériel et de </a:t>
                      </a:r>
                      <a:r>
                        <a:rPr sz="1400" dirty="0" err="1">
                          <a:latin typeface="Source Sans Pro" panose="020B0503030403020204" pitchFamily="34" charset="0"/>
                        </a:rPr>
                        <a:t>moyens</a:t>
                      </a:r>
                      <a:r>
                        <a:rPr sz="1400" dirty="0">
                          <a:latin typeface="Source Sans Pro" panose="020B0503030403020204" pitchFamily="34" charset="0"/>
                        </a:rPr>
                        <a:t> </a:t>
                      </a:r>
                      <a:r>
                        <a:rPr sz="1400" dirty="0" err="1">
                          <a:latin typeface="Source Sans Pro" panose="020B0503030403020204" pitchFamily="34" charset="0"/>
                        </a:rPr>
                        <a:t>logistiques</a:t>
                      </a:r>
                      <a:r>
                        <a:rPr sz="1400" dirty="0">
                          <a:latin typeface="Source Sans Pro" panose="020B0503030403020204" pitchFamily="34" charset="0"/>
                        </a:rPr>
                        <a:t> </a:t>
                      </a:r>
                      <a:r>
                        <a:rPr sz="1400" dirty="0" err="1">
                          <a:latin typeface="Source Sans Pro" panose="020B0503030403020204" pitchFamily="34" charset="0"/>
                        </a:rPr>
                        <a:t>nécessaires</a:t>
                      </a:r>
                      <a:r>
                        <a:rPr sz="1400" dirty="0">
                          <a:latin typeface="Source Sans Pro" panose="020B0503030403020204" pitchFamily="34" charset="0"/>
                        </a:rPr>
                        <a:t> aux EIR, y </a:t>
                      </a:r>
                      <a:r>
                        <a:rPr sz="1400" dirty="0" err="1">
                          <a:latin typeface="Source Sans Pro" panose="020B0503030403020204" pitchFamily="34" charset="0"/>
                        </a:rPr>
                        <a:t>compris</a:t>
                      </a:r>
                      <a:r>
                        <a:rPr sz="1400" dirty="0">
                          <a:latin typeface="Source Sans Pro" panose="020B0503030403020204" pitchFamily="34" charset="0"/>
                        </a:rPr>
                        <a:t> </a:t>
                      </a:r>
                      <a:r>
                        <a:rPr sz="1400" dirty="0" err="1">
                          <a:latin typeface="Source Sans Pro" panose="020B0503030403020204" pitchFamily="34" charset="0"/>
                        </a:rPr>
                        <a:t>dʼéquipements</a:t>
                      </a:r>
                      <a:r>
                        <a:rPr sz="1400" dirty="0">
                          <a:latin typeface="Source Sans Pro" panose="020B0503030403020204" pitchFamily="34" charset="0"/>
                        </a:rPr>
                        <a:t> de </a:t>
                      </a:r>
                      <a:r>
                        <a:rPr sz="1400" dirty="0" err="1">
                          <a:latin typeface="Source Sans Pro" panose="020B0503030403020204" pitchFamily="34" charset="0"/>
                        </a:rPr>
                        <a:t>sécurité</a:t>
                      </a:r>
                      <a:r>
                        <a:rPr sz="1400" dirty="0">
                          <a:latin typeface="Source Sans Pro" panose="020B0503030403020204" pitchFamily="34" charset="0"/>
                        </a:rPr>
                        <a:t>, et </a:t>
                      </a:r>
                      <a:r>
                        <a:rPr sz="1400" dirty="0" err="1">
                          <a:latin typeface="Source Sans Pro" panose="020B0503030403020204" pitchFamily="34" charset="0"/>
                        </a:rPr>
                        <a:t>garantir</a:t>
                      </a:r>
                      <a:r>
                        <a:rPr sz="1400" dirty="0">
                          <a:latin typeface="Source Sans Pro" panose="020B0503030403020204" pitchFamily="34" charset="0"/>
                        </a:rPr>
                        <a:t> la </a:t>
                      </a:r>
                      <a:r>
                        <a:rPr sz="1400" dirty="0" err="1">
                          <a:latin typeface="Source Sans Pro" panose="020B0503030403020204" pitchFamily="34" charset="0"/>
                        </a:rPr>
                        <a:t>disponibilité</a:t>
                      </a:r>
                      <a:r>
                        <a:rPr sz="1400" dirty="0">
                          <a:latin typeface="Source Sans Pro" panose="020B0503030403020204" pitchFamily="34" charset="0"/>
                        </a:rPr>
                        <a:t> des POS </a:t>
                      </a:r>
                      <a:r>
                        <a:rPr sz="1400" dirty="0" err="1">
                          <a:latin typeface="Source Sans Pro" panose="020B0503030403020204" pitchFamily="34" charset="0"/>
                        </a:rPr>
                        <a:t>requises</a:t>
                      </a:r>
                      <a:endParaRPr sz="1400" dirty="0">
                        <a:latin typeface="Source Sans Pro" panose="020B0503030403020204" pitchFamily="34" charset="0"/>
                      </a:endParaRPr>
                    </a:p>
                  </a:txBody>
                  <a:tcPr anchor="ctr"/>
                </a:tc>
                <a:tc>
                  <a:txBody>
                    <a:bodyPr/>
                    <a:lstStyle/>
                    <a:p>
                      <a:pPr lvl="0">
                        <a:buNone/>
                        <a:defRPr>
                          <a:latin typeface="Source Sans Pro Regular"/>
                        </a:defRPr>
                      </a:pPr>
                      <a:r>
                        <a:rPr sz="1400" dirty="0">
                          <a:latin typeface="Source Sans Pro" panose="020B0503030403020204" pitchFamily="34" charset="0"/>
                        </a:rPr>
                        <a:t>Un stock de matériel et de </a:t>
                      </a:r>
                      <a:r>
                        <a:rPr sz="1400" dirty="0" err="1">
                          <a:latin typeface="Source Sans Pro" panose="020B0503030403020204" pitchFamily="34" charset="0"/>
                        </a:rPr>
                        <a:t>moyens</a:t>
                      </a:r>
                      <a:r>
                        <a:rPr sz="1400" dirty="0">
                          <a:latin typeface="Source Sans Pro" panose="020B0503030403020204" pitchFamily="34" charset="0"/>
                        </a:rPr>
                        <a:t> </a:t>
                      </a:r>
                      <a:r>
                        <a:rPr sz="1400" dirty="0" err="1">
                          <a:latin typeface="Source Sans Pro" panose="020B0503030403020204" pitchFamily="34" charset="0"/>
                        </a:rPr>
                        <a:t>logistiques</a:t>
                      </a:r>
                      <a:r>
                        <a:rPr sz="1400" dirty="0">
                          <a:latin typeface="Source Sans Pro" panose="020B0503030403020204" pitchFamily="34" charset="0"/>
                        </a:rPr>
                        <a:t> </a:t>
                      </a:r>
                      <a:r>
                        <a:rPr sz="1400" dirty="0" err="1">
                          <a:latin typeface="Source Sans Pro" panose="020B0503030403020204" pitchFamily="34" charset="0"/>
                        </a:rPr>
                        <a:t>nécessaires</a:t>
                      </a:r>
                      <a:r>
                        <a:rPr sz="1400" dirty="0">
                          <a:latin typeface="Source Sans Pro" panose="020B0503030403020204" pitchFamily="34" charset="0"/>
                        </a:rPr>
                        <a:t> aux EIR </a:t>
                      </a:r>
                      <a:r>
                        <a:rPr sz="1400" dirty="0" err="1">
                          <a:latin typeface="Source Sans Pro" panose="020B0503030403020204" pitchFamily="34" charset="0"/>
                        </a:rPr>
                        <a:t>est</a:t>
                      </a:r>
                      <a:r>
                        <a:rPr sz="1400" dirty="0">
                          <a:latin typeface="Source Sans Pro" panose="020B0503030403020204" pitchFamily="34" charset="0"/>
                        </a:rPr>
                        <a:t> </a:t>
                      </a:r>
                      <a:r>
                        <a:rPr sz="1400" dirty="0" err="1">
                          <a:latin typeface="Source Sans Pro" panose="020B0503030403020204" pitchFamily="34" charset="0"/>
                        </a:rPr>
                        <a:t>constitué</a:t>
                      </a:r>
                      <a:endParaRPr sz="1400" dirty="0">
                        <a:latin typeface="Source Sans Pro" panose="020B0503030403020204" pitchFamily="34" charset="0"/>
                      </a:endParaRPr>
                    </a:p>
                  </a:txBody>
                  <a:tcPr anchor="ctr"/>
                </a:tc>
                <a:tc>
                  <a:txBody>
                    <a:bodyPr/>
                    <a:lstStyle/>
                    <a:p>
                      <a:pPr lvl="0">
                        <a:buNone/>
                      </a:pPr>
                      <a:endParaRPr sz="1400" b="0" dirty="0">
                        <a:solidFill>
                          <a:srgbClr val="000000"/>
                        </a:solidFill>
                        <a:latin typeface="Source Sans Pro" panose="020B0503030403020204" pitchFamily="34" charset="0"/>
                        <a:sym typeface="Source Sans Pro Regular"/>
                      </a:endParaRPr>
                    </a:p>
                    <a:p>
                      <a:pPr lvl="0">
                        <a:buNone/>
                        <a:defRPr>
                          <a:latin typeface="Source Sans Pro Regular"/>
                        </a:defRPr>
                      </a:pPr>
                      <a:r>
                        <a:rPr sz="1400" dirty="0" err="1">
                          <a:latin typeface="Source Sans Pro" panose="020B0503030403020204" pitchFamily="34" charset="0"/>
                        </a:rPr>
                        <a:t>Responsable</a:t>
                      </a:r>
                      <a:r>
                        <a:rPr sz="1400" dirty="0">
                          <a:latin typeface="Source Sans Pro" panose="020B0503030403020204" pitchFamily="34" charset="0"/>
                        </a:rPr>
                        <a:t> de la gestion des EIR</a:t>
                      </a:r>
                    </a:p>
                  </a:txBody>
                  <a:tcPr anchor="ctr"/>
                </a:tc>
                <a:tc>
                  <a:txBody>
                    <a:bodyPr/>
                    <a:lstStyle/>
                    <a:p>
                      <a:pPr lvl="0">
                        <a:buNone/>
                      </a:pPr>
                      <a:endParaRPr sz="1400" b="0" i="0" u="none" strike="noStrike" cap="none" baseline="0">
                        <a:solidFill>
                          <a:srgbClr val="000000"/>
                        </a:solidFill>
                        <a:uFillTx/>
                        <a:latin typeface="Source Sans Pro" panose="020B0503030403020204" pitchFamily="34" charset="0"/>
                        <a:ea typeface="+mn-ea"/>
                        <a:cs typeface="+mn-cs"/>
                        <a:sym typeface="Source Sans Pro Regular"/>
                      </a:endParaRPr>
                    </a:p>
                  </a:txBody>
                  <a:tcPr anchor="ctr"/>
                </a:tc>
                <a:tc>
                  <a:txBody>
                    <a:bodyPr/>
                    <a:lstStyle/>
                    <a:p>
                      <a:pPr lvl="0">
                        <a:buNone/>
                        <a:defRPr>
                          <a:latin typeface="Source Sans Pro Regular"/>
                        </a:defRPr>
                      </a:pPr>
                      <a:r>
                        <a:rPr sz="1400">
                          <a:latin typeface="Source Sans Pro" panose="020B0503030403020204" pitchFamily="34" charset="0"/>
                        </a:rPr>
                        <a:t>Nombre de jours de rupture de stock</a:t>
                      </a:r>
                      <a:endParaRPr sz="1400">
                        <a:latin typeface="Source Sans Pro" panose="020B0503030403020204" pitchFamily="34" charset="0"/>
                        <a:sym typeface="Source Sans Pro Regular"/>
                      </a:endParaRPr>
                    </a:p>
                  </a:txBody>
                  <a:tcPr anchor="ctr"/>
                </a:tc>
                <a:tc>
                  <a:txBody>
                    <a:bodyPr/>
                    <a:lstStyle/>
                    <a:p>
                      <a:pPr lvl="0">
                        <a:buNone/>
                      </a:pPr>
                      <a:endParaRPr sz="1400" b="0" i="0" u="none" strike="noStrike" cap="none" baseline="0">
                        <a:solidFill>
                          <a:srgbClr val="000000"/>
                        </a:solidFill>
                        <a:uFillTx/>
                        <a:latin typeface="Source Sans Pro" panose="020B0503030403020204" pitchFamily="34" charset="0"/>
                        <a:ea typeface="+mn-ea"/>
                        <a:cs typeface="+mn-cs"/>
                        <a:sym typeface="Source Sans Pro Regular"/>
                      </a:endParaRPr>
                    </a:p>
                  </a:txBody>
                  <a:tcPr anchor="ctr"/>
                </a:tc>
                <a:tc>
                  <a:txBody>
                    <a:bodyPr/>
                    <a:lstStyle/>
                    <a:p>
                      <a:endParaRPr sz="1400" dirty="0">
                        <a:latin typeface="Source Sans Pro" panose="020B0503030403020204" pitchFamily="34" charset="0"/>
                      </a:endParaRPr>
                    </a:p>
                  </a:txBody>
                  <a:tcPr anchor="ctr"/>
                </a:tc>
                <a:extLst>
                  <a:ext uri="{0D108BD9-81ED-4DB2-BD59-A6C34878D82A}">
                    <a16:rowId xmlns:a16="http://schemas.microsoft.com/office/drawing/2014/main" val="3255741236"/>
                  </a:ext>
                </a:extLst>
              </a:tr>
              <a:tr h="968034">
                <a:tc>
                  <a:txBody>
                    <a:bodyPr/>
                    <a:lstStyle/>
                    <a:p>
                      <a:pPr lvl="0">
                        <a:buNone/>
                      </a:pPr>
                      <a:r>
                        <a:rPr sz="1400" dirty="0">
                          <a:solidFill>
                            <a:srgbClr val="000000"/>
                          </a:solidFill>
                          <a:latin typeface="Source Sans Pro" panose="020B0503030403020204" pitchFamily="34" charset="0"/>
                        </a:rPr>
                        <a:t>Action</a:t>
                      </a:r>
                      <a:r>
                        <a:rPr sz="1400" dirty="0">
                          <a:latin typeface="Source Sans Pro" panose="020B0503030403020204" pitchFamily="34" charset="0"/>
                        </a:rPr>
                        <a:t> 4.3 : Dispenser des formations </a:t>
                      </a:r>
                      <a:r>
                        <a:rPr sz="1400" dirty="0" err="1">
                          <a:latin typeface="Source Sans Pro" panose="020B0503030403020204" pitchFamily="34" charset="0"/>
                        </a:rPr>
                        <a:t>en</a:t>
                      </a:r>
                      <a:r>
                        <a:rPr sz="1400" dirty="0">
                          <a:latin typeface="Source Sans Pro" panose="020B0503030403020204" pitchFamily="34" charset="0"/>
                        </a:rPr>
                        <a:t> temps voulu</a:t>
                      </a:r>
                    </a:p>
                  </a:txBody>
                  <a:tcPr anchor="ctr"/>
                </a:tc>
                <a:tc>
                  <a:txBody>
                    <a:bodyPr/>
                    <a:lstStyle/>
                    <a:p>
                      <a:pPr lvl="0">
                        <a:buNone/>
                        <a:defRPr>
                          <a:latin typeface="Source Sans Pro Regular"/>
                        </a:defRPr>
                      </a:pPr>
                      <a:r>
                        <a:rPr sz="1400">
                          <a:latin typeface="Source Sans Pro" panose="020B0503030403020204" pitchFamily="34" charset="0"/>
                        </a:rPr>
                        <a:t>Les membres des EIR sont formés </a:t>
                      </a:r>
                    </a:p>
                  </a:txBody>
                  <a:tcPr anchor="ctr"/>
                </a:tc>
                <a:tc>
                  <a:txBody>
                    <a:bodyPr/>
                    <a:lstStyle/>
                    <a:p>
                      <a:pPr lvl="0">
                        <a:buNone/>
                        <a:defRPr>
                          <a:solidFill>
                            <a:srgbClr val="000000"/>
                          </a:solidFill>
                          <a:latin typeface="Source Sans Pro Regular"/>
                        </a:defRPr>
                      </a:pPr>
                      <a:r>
                        <a:rPr sz="1400">
                          <a:latin typeface="Source Sans Pro" panose="020B0503030403020204" pitchFamily="34" charset="0"/>
                        </a:rPr>
                        <a:t>Spécialiste en formation/coordinateur de formation </a:t>
                      </a:r>
                      <a:endParaRPr sz="1400">
                        <a:solidFill>
                          <a:srgbClr val="000000"/>
                        </a:solidFill>
                        <a:latin typeface="Source Sans Pro" panose="020B0503030403020204" pitchFamily="34" charset="0"/>
                        <a:sym typeface="Source Sans Pro Regular"/>
                      </a:endParaRPr>
                    </a:p>
                  </a:txBody>
                  <a:tcPr anchor="ctr"/>
                </a:tc>
                <a:tc>
                  <a:txBody>
                    <a:bodyPr/>
                    <a:lstStyle/>
                    <a:p>
                      <a:pPr lvl="0">
                        <a:buNone/>
                      </a:pPr>
                      <a:endParaRPr sz="1400" b="0" i="0" u="none" strike="noStrike">
                        <a:latin typeface="Source Sans Pro" panose="020B0503030403020204" pitchFamily="34" charset="0"/>
                      </a:endParaRPr>
                    </a:p>
                  </a:txBody>
                  <a:tcPr anchor="ctr"/>
                </a:tc>
                <a:tc>
                  <a:txBody>
                    <a:bodyPr/>
                    <a:lstStyle/>
                    <a:p>
                      <a:pPr lvl="0">
                        <a:buNone/>
                        <a:defRPr>
                          <a:latin typeface="Source Sans Pro Regular"/>
                        </a:defRPr>
                      </a:pPr>
                      <a:r>
                        <a:rPr sz="1400">
                          <a:latin typeface="Source Sans Pro" panose="020B0503030403020204" pitchFamily="34" charset="0"/>
                        </a:rPr>
                        <a:t>Nombre de membres d’EIR ayant suivi une formation en temps voulu avant le déploiement</a:t>
                      </a:r>
                    </a:p>
                  </a:txBody>
                  <a:tcPr anchor="ctr"/>
                </a:tc>
                <a:tc>
                  <a:txBody>
                    <a:bodyPr/>
                    <a:lstStyle/>
                    <a:p>
                      <a:pPr lvl="0">
                        <a:buNone/>
                      </a:pPr>
                      <a:endParaRPr sz="1400" b="0" i="0" u="none" strike="noStrike">
                        <a:latin typeface="Source Sans Pro" panose="020B0503030403020204" pitchFamily="34" charset="0"/>
                      </a:endParaRPr>
                    </a:p>
                  </a:txBody>
                  <a:tcPr anchor="ctr"/>
                </a:tc>
                <a:tc>
                  <a:txBody>
                    <a:bodyPr/>
                    <a:lstStyle/>
                    <a:p>
                      <a:pPr lvl="0">
                        <a:buNone/>
                      </a:pPr>
                      <a:endParaRPr sz="1400" dirty="0">
                        <a:latin typeface="Source Sans Pro" panose="020B0503030403020204" pitchFamily="34" charset="0"/>
                      </a:endParaRPr>
                    </a:p>
                  </a:txBody>
                  <a:tcPr anchor="ctr"/>
                </a:tc>
                <a:extLst>
                  <a:ext uri="{0D108BD9-81ED-4DB2-BD59-A6C34878D82A}">
                    <a16:rowId xmlns:a16="http://schemas.microsoft.com/office/drawing/2014/main" val="53170834"/>
                  </a:ext>
                </a:extLst>
              </a:tr>
              <a:tr h="398091">
                <a:tc>
                  <a:txBody>
                    <a:bodyPr/>
                    <a:lstStyle/>
                    <a:p>
                      <a:pPr lvl="0">
                        <a:buNone/>
                        <a:defRPr>
                          <a:latin typeface="Source Sans Pro Regular"/>
                        </a:defRPr>
                      </a:pPr>
                      <a:r>
                        <a:rPr sz="1400">
                          <a:latin typeface="Source Sans Pro" panose="020B0503030403020204" pitchFamily="34" charset="0"/>
                        </a:rPr>
                        <a:t>…..</a:t>
                      </a:r>
                    </a:p>
                  </a:txBody>
                  <a:tcPr/>
                </a:tc>
                <a:tc>
                  <a:txBody>
                    <a:bodyPr/>
                    <a:lstStyle/>
                    <a:p>
                      <a:pPr lvl="0">
                        <a:buNone/>
                      </a:pPr>
                      <a:endParaRPr sz="1400">
                        <a:latin typeface="Source Sans Pro" panose="020B0503030403020204" pitchFamily="34" charset="0"/>
                      </a:endParaRPr>
                    </a:p>
                  </a:txBody>
                  <a:tcPr/>
                </a:tc>
                <a:tc>
                  <a:txBody>
                    <a:bodyPr/>
                    <a:lstStyle/>
                    <a:p>
                      <a:pPr lvl="0">
                        <a:buNone/>
                      </a:pPr>
                      <a:endParaRPr sz="1400">
                        <a:latin typeface="Source Sans Pro" panose="020B0503030403020204" pitchFamily="34" charset="0"/>
                      </a:endParaRPr>
                    </a:p>
                  </a:txBody>
                  <a:tcPr/>
                </a:tc>
                <a:tc>
                  <a:txBody>
                    <a:bodyPr/>
                    <a:lstStyle/>
                    <a:p>
                      <a:pPr lvl="0">
                        <a:buNone/>
                      </a:pPr>
                      <a:endParaRPr sz="1400" dirty="0">
                        <a:latin typeface="Source Sans Pro" panose="020B0503030403020204" pitchFamily="34" charset="0"/>
                      </a:endParaRPr>
                    </a:p>
                  </a:txBody>
                  <a:tcPr/>
                </a:tc>
                <a:tc>
                  <a:txBody>
                    <a:bodyPr/>
                    <a:lstStyle/>
                    <a:p>
                      <a:pPr lvl="0">
                        <a:buNone/>
                      </a:pPr>
                      <a:endParaRPr sz="1400">
                        <a:latin typeface="Source Sans Pro" panose="020B0503030403020204" pitchFamily="34" charset="0"/>
                      </a:endParaRPr>
                    </a:p>
                  </a:txBody>
                  <a:tcPr/>
                </a:tc>
                <a:tc>
                  <a:txBody>
                    <a:bodyPr/>
                    <a:lstStyle/>
                    <a:p>
                      <a:pPr lvl="0">
                        <a:buNone/>
                      </a:pPr>
                      <a:endParaRPr sz="1400">
                        <a:latin typeface="Source Sans Pro" panose="020B0503030403020204" pitchFamily="34" charset="0"/>
                      </a:endParaRPr>
                    </a:p>
                  </a:txBody>
                  <a:tcPr/>
                </a:tc>
                <a:tc>
                  <a:txBody>
                    <a:bodyPr/>
                    <a:lstStyle/>
                    <a:p>
                      <a:pPr lvl="0">
                        <a:buNone/>
                      </a:pPr>
                      <a:endParaRPr sz="1400" dirty="0">
                        <a:latin typeface="Source Sans Pro" panose="020B0503030403020204" pitchFamily="34" charset="0"/>
                      </a:endParaRPr>
                    </a:p>
                  </a:txBody>
                  <a:tcPr/>
                </a:tc>
                <a:extLst>
                  <a:ext uri="{0D108BD9-81ED-4DB2-BD59-A6C34878D82A}">
                    <a16:rowId xmlns:a16="http://schemas.microsoft.com/office/drawing/2014/main" val="1290064977"/>
                  </a:ext>
                </a:extLst>
              </a:tr>
            </a:tbl>
          </a:graphicData>
        </a:graphic>
      </p:graphicFrame>
      <p:sp>
        <p:nvSpPr>
          <p:cNvPr id="9" name="Espace réservé du texte 2">
            <a:extLst>
              <a:ext uri="{FF2B5EF4-FFF2-40B4-BE49-F238E27FC236}">
                <a16:creationId xmlns:a16="http://schemas.microsoft.com/office/drawing/2014/main" id="{F1ADA1A0-EC88-420E-0677-A845F38D8AEF}"/>
              </a:ext>
            </a:extLst>
          </p:cNvPr>
          <p:cNvSpPr txBox="1">
            <a:spLocks/>
          </p:cNvSpPr>
          <p:nvPr/>
        </p:nvSpPr>
        <p:spPr>
          <a:xfrm>
            <a:off x="215569" y="661381"/>
            <a:ext cx="10701813" cy="45740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normAutofit fontScale="92500" lnSpcReduction="10000"/>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hangingPunct="1">
              <a:lnSpc>
                <a:spcPct val="100000"/>
              </a:lnSpc>
              <a:spcBef>
                <a:spcPts val="500"/>
              </a:spcBef>
              <a:defRPr sz="2800" b="1">
                <a:solidFill>
                  <a:srgbClr val="951D19"/>
                </a:solidFill>
              </a:defRPr>
            </a:pPr>
            <a:r>
              <a:rPr dirty="0" err="1">
                <a:highlight>
                  <a:srgbClr val="FBFBFD"/>
                </a:highlight>
              </a:rPr>
              <a:t>Exemple</a:t>
            </a:r>
            <a:r>
              <a:rPr dirty="0"/>
              <a:t> de plan de travail d'un </a:t>
            </a:r>
            <a:r>
              <a:rPr dirty="0" err="1"/>
              <a:t>programme</a:t>
            </a:r>
            <a:r>
              <a:rPr dirty="0"/>
              <a:t> </a:t>
            </a:r>
            <a:r>
              <a:rPr dirty="0" err="1"/>
              <a:t>d’intervention</a:t>
            </a:r>
            <a:r>
              <a:rPr dirty="0"/>
              <a:t> </a:t>
            </a:r>
            <a:r>
              <a:rPr dirty="0" err="1"/>
              <a:t>rapide</a:t>
            </a:r>
            <a:endParaRPr sz="2800" dirty="0">
              <a:highlight>
                <a:srgbClr val="FFFF00"/>
              </a:highlight>
            </a:endParaRPr>
          </a:p>
          <a:p>
            <a:pPr hangingPunct="1"/>
            <a:endParaRPr sz="2800" b="1" dirty="0">
              <a:solidFill>
                <a:srgbClr val="951D19"/>
              </a:solidFill>
            </a:endParaRPr>
          </a:p>
        </p:txBody>
      </p:sp>
      <p:sp>
        <p:nvSpPr>
          <p:cNvPr id="2" name="Espace réservé du numéro de diapositive 1"/>
          <p:cNvSpPr>
            <a:spLocks noGrp="1"/>
          </p:cNvSpPr>
          <p:nvPr>
            <p:ph type="sldNum" sz="quarter" idx="2"/>
          </p:nvPr>
        </p:nvSpPr>
        <p:spPr/>
        <p:txBody>
          <a:bodyPr/>
          <a:lstStyle/>
          <a:p>
            <a:fld id="{86CB4B4D-7CA3-9044-876B-883B54F8677D}" type="slidenum">
              <a:rPr lang="fr-FR" smtClean="0"/>
              <a:t>45</a:t>
            </a:fld>
            <a:endParaRPr lang="fr-FR"/>
          </a:p>
        </p:txBody>
      </p:sp>
    </p:spTree>
    <p:extLst>
      <p:ext uri="{BB962C8B-B14F-4D97-AF65-F5344CB8AC3E}">
        <p14:creationId xmlns:p14="http://schemas.microsoft.com/office/powerpoint/2010/main" val="1746278210"/>
      </p:ext>
    </p:extLst>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2">
            <a:extLst>
              <a:ext uri="{FF2B5EF4-FFF2-40B4-BE49-F238E27FC236}">
                <a16:creationId xmlns:a16="http://schemas.microsoft.com/office/drawing/2014/main" id="{77B59432-FF40-5C2A-D19D-79404F62E5F7}"/>
              </a:ext>
            </a:extLst>
          </p:cNvPr>
          <p:cNvSpPr txBox="1">
            <a:spLocks/>
          </p:cNvSpPr>
          <p:nvPr/>
        </p:nvSpPr>
        <p:spPr>
          <a:xfrm>
            <a:off x="162939" y="-5738"/>
            <a:ext cx="10484528" cy="61785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a:defRPr sz="3000" b="1">
                <a:solidFill>
                  <a:srgbClr val="FFFFFF"/>
                </a:solidFill>
              </a:defRPr>
            </a:pPr>
            <a:r>
              <a:rPr sz="2000" dirty="0"/>
              <a:t>9.3 </a:t>
            </a:r>
            <a:r>
              <a:rPr sz="2000" dirty="0" err="1"/>
              <a:t>Activité</a:t>
            </a:r>
            <a:r>
              <a:rPr sz="2000" dirty="0"/>
              <a:t> de </a:t>
            </a:r>
            <a:r>
              <a:rPr sz="2000" dirty="0" err="1"/>
              <a:t>groupe</a:t>
            </a:r>
            <a:r>
              <a:rPr sz="2000" dirty="0"/>
              <a:t> : </a:t>
            </a:r>
            <a:r>
              <a:rPr sz="2000" dirty="0" err="1"/>
              <a:t>élaboration</a:t>
            </a:r>
            <a:r>
              <a:rPr sz="2000" dirty="0"/>
              <a:t> du plan de travail </a:t>
            </a:r>
            <a:r>
              <a:rPr sz="2000" dirty="0" err="1"/>
              <a:t>dʼun</a:t>
            </a:r>
            <a:r>
              <a:rPr sz="2000" dirty="0"/>
              <a:t> </a:t>
            </a:r>
            <a:r>
              <a:rPr sz="2000" dirty="0" err="1"/>
              <a:t>programme</a:t>
            </a:r>
            <a:r>
              <a:rPr sz="2000" dirty="0"/>
              <a:t> </a:t>
            </a:r>
            <a:r>
              <a:rPr sz="2000" dirty="0" err="1"/>
              <a:t>d’intervention</a:t>
            </a:r>
            <a:r>
              <a:rPr sz="2000" dirty="0"/>
              <a:t> </a:t>
            </a:r>
            <a:r>
              <a:rPr sz="2000" dirty="0" err="1"/>
              <a:t>rapide</a:t>
            </a:r>
            <a:endParaRPr sz="2000" dirty="0"/>
          </a:p>
        </p:txBody>
      </p:sp>
      <p:graphicFrame>
        <p:nvGraphicFramePr>
          <p:cNvPr id="7" name="Tableau 7">
            <a:extLst>
              <a:ext uri="{FF2B5EF4-FFF2-40B4-BE49-F238E27FC236}">
                <a16:creationId xmlns:a16="http://schemas.microsoft.com/office/drawing/2014/main" id="{F90BAB4C-A016-F47B-8D72-B324F995FEA9}"/>
              </a:ext>
            </a:extLst>
          </p:cNvPr>
          <p:cNvGraphicFramePr>
            <a:graphicFrameLocks noGrp="1"/>
          </p:cNvGraphicFramePr>
          <p:nvPr>
            <p:extLst>
              <p:ext uri="{D42A27DB-BD31-4B8C-83A1-F6EECF244321}">
                <p14:modId xmlns:p14="http://schemas.microsoft.com/office/powerpoint/2010/main" val="3304841918"/>
              </p:ext>
            </p:extLst>
          </p:nvPr>
        </p:nvGraphicFramePr>
        <p:xfrm>
          <a:off x="260065" y="1377192"/>
          <a:ext cx="11671870" cy="5134627"/>
        </p:xfrm>
        <a:graphic>
          <a:graphicData uri="http://schemas.openxmlformats.org/drawingml/2006/table">
            <a:tbl>
              <a:tblPr firstRow="1" bandRow="1">
                <a:tableStyleId>{93296810-A885-4BE3-A3E7-6D5BEEA58F35}</a:tableStyleId>
              </a:tblPr>
              <a:tblGrid>
                <a:gridCol w="2177337">
                  <a:extLst>
                    <a:ext uri="{9D8B030D-6E8A-4147-A177-3AD203B41FA5}">
                      <a16:colId xmlns:a16="http://schemas.microsoft.com/office/drawing/2014/main" val="2210305297"/>
                    </a:ext>
                  </a:extLst>
                </a:gridCol>
                <a:gridCol w="1294165">
                  <a:extLst>
                    <a:ext uri="{9D8B030D-6E8A-4147-A177-3AD203B41FA5}">
                      <a16:colId xmlns:a16="http://schemas.microsoft.com/office/drawing/2014/main" val="3187691417"/>
                    </a:ext>
                  </a:extLst>
                </a:gridCol>
                <a:gridCol w="1911962">
                  <a:extLst>
                    <a:ext uri="{9D8B030D-6E8A-4147-A177-3AD203B41FA5}">
                      <a16:colId xmlns:a16="http://schemas.microsoft.com/office/drawing/2014/main" val="973097915"/>
                    </a:ext>
                  </a:extLst>
                </a:gridCol>
                <a:gridCol w="1632857">
                  <a:extLst>
                    <a:ext uri="{9D8B030D-6E8A-4147-A177-3AD203B41FA5}">
                      <a16:colId xmlns:a16="http://schemas.microsoft.com/office/drawing/2014/main" val="2946176738"/>
                    </a:ext>
                  </a:extLst>
                </a:gridCol>
                <a:gridCol w="1836959">
                  <a:extLst>
                    <a:ext uri="{9D8B030D-6E8A-4147-A177-3AD203B41FA5}">
                      <a16:colId xmlns:a16="http://schemas.microsoft.com/office/drawing/2014/main" val="4028523400"/>
                    </a:ext>
                  </a:extLst>
                </a:gridCol>
                <a:gridCol w="1347107">
                  <a:extLst>
                    <a:ext uri="{9D8B030D-6E8A-4147-A177-3AD203B41FA5}">
                      <a16:colId xmlns:a16="http://schemas.microsoft.com/office/drawing/2014/main" val="25878432"/>
                    </a:ext>
                  </a:extLst>
                </a:gridCol>
                <a:gridCol w="1471483">
                  <a:extLst>
                    <a:ext uri="{9D8B030D-6E8A-4147-A177-3AD203B41FA5}">
                      <a16:colId xmlns:a16="http://schemas.microsoft.com/office/drawing/2014/main" val="3063182966"/>
                    </a:ext>
                  </a:extLst>
                </a:gridCol>
              </a:tblGrid>
              <a:tr h="484322">
                <a:tc gridSpan="7">
                  <a:txBody>
                    <a:bodyPr/>
                    <a:lstStyle/>
                    <a:p>
                      <a:pPr marL="0" marR="0" indent="0" algn="l" rtl="0" latinLnBrk="0">
                        <a:lnSpc>
                          <a:spcPct val="100000"/>
                        </a:lnSpc>
                        <a:spcBef>
                          <a:spcPts val="0"/>
                        </a:spcBef>
                        <a:spcAft>
                          <a:spcPts val="0"/>
                        </a:spcAft>
                        <a:buClrTx/>
                        <a:buSzTx/>
                        <a:buFontTx/>
                        <a:buNone/>
                        <a:defRPr sz="1600" b="1">
                          <a:solidFill>
                            <a:schemeClr val="lt1"/>
                          </a:solidFill>
                          <a:latin typeface="Source Sans Pro" panose="020B0503030403020204"/>
                        </a:defRPr>
                      </a:pPr>
                      <a:r>
                        <a:rPr sz="1600" dirty="0">
                          <a:latin typeface="Source Sans Pro" panose="020B0503030403020204" pitchFamily="34" charset="0"/>
                        </a:rPr>
                        <a:t>Objectif 5 : </a:t>
                      </a:r>
                      <a:r>
                        <a:rPr sz="1600" dirty="0" err="1">
                          <a:latin typeface="Source Sans Pro" panose="020B0503030403020204" pitchFamily="34" charset="0"/>
                        </a:rPr>
                        <a:t>Suivre</a:t>
                      </a:r>
                      <a:r>
                        <a:rPr sz="1600" dirty="0">
                          <a:latin typeface="Source Sans Pro" panose="020B0503030403020204" pitchFamily="34" charset="0"/>
                        </a:rPr>
                        <a:t> et </a:t>
                      </a:r>
                      <a:r>
                        <a:rPr sz="1600" dirty="0" err="1">
                          <a:latin typeface="Source Sans Pro" panose="020B0503030403020204" pitchFamily="34" charset="0"/>
                        </a:rPr>
                        <a:t>évaluer</a:t>
                      </a:r>
                      <a:r>
                        <a:rPr sz="1600" dirty="0">
                          <a:latin typeface="Source Sans Pro" panose="020B0503030403020204" pitchFamily="34" charset="0"/>
                        </a:rPr>
                        <a:t> les performances du </a:t>
                      </a:r>
                      <a:r>
                        <a:rPr sz="1600" dirty="0" err="1">
                          <a:latin typeface="Source Sans Pro" panose="020B0503030403020204" pitchFamily="34" charset="0"/>
                        </a:rPr>
                        <a:t>programme</a:t>
                      </a:r>
                      <a:r>
                        <a:rPr sz="1600" dirty="0">
                          <a:latin typeface="Source Sans Pro" panose="020B0503030403020204" pitchFamily="34" charset="0"/>
                        </a:rPr>
                        <a:t> </a:t>
                      </a:r>
                      <a:r>
                        <a:rPr sz="1600" dirty="0" err="1">
                          <a:latin typeface="Source Sans Pro" panose="020B0503030403020204" pitchFamily="34" charset="0"/>
                        </a:rPr>
                        <a:t>d'intervention</a:t>
                      </a:r>
                      <a:r>
                        <a:rPr sz="1600" dirty="0">
                          <a:latin typeface="Source Sans Pro" panose="020B0503030403020204" pitchFamily="34" charset="0"/>
                        </a:rPr>
                        <a:t> </a:t>
                      </a:r>
                      <a:r>
                        <a:rPr sz="1600" dirty="0" err="1">
                          <a:latin typeface="Source Sans Pro" panose="020B0503030403020204" pitchFamily="34" charset="0"/>
                        </a:rPr>
                        <a:t>rapide</a:t>
                      </a:r>
                      <a:endParaRPr sz="1600" b="1" i="0" u="none" strike="noStrike" cap="none" baseline="0" dirty="0">
                        <a:solidFill>
                          <a:schemeClr val="lt1"/>
                        </a:solidFill>
                        <a:uFillTx/>
                        <a:latin typeface="Source Sans Pro" panose="020B0503030403020204" pitchFamily="34" charset="0"/>
                        <a:ea typeface="+mn-ea"/>
                        <a:cs typeface="+mn-cs"/>
                        <a:sym typeface="Source Sans Pro Regular"/>
                      </a:endParaRPr>
                    </a:p>
                  </a:txBody>
                  <a:tcPr anchor="ctr">
                    <a:solidFill>
                      <a:srgbClr val="65A000"/>
                    </a:solidFill>
                  </a:tcPr>
                </a:tc>
                <a:tc hMerge="1">
                  <a:txBody>
                    <a:bodyPr/>
                    <a:lstStyle/>
                    <a:p>
                      <a:endParaRPr/>
                    </a:p>
                  </a:txBody>
                  <a:tcPr/>
                </a:tc>
                <a:tc hMerge="1">
                  <a:txBody>
                    <a:bodyPr/>
                    <a:lstStyle/>
                    <a:p>
                      <a:endParaRPr/>
                    </a:p>
                  </a:txBody>
                  <a:tcPr/>
                </a:tc>
                <a:tc hMerge="1">
                  <a:txBody>
                    <a:bodyPr/>
                    <a:lstStyle/>
                    <a:p>
                      <a:endParaRPr/>
                    </a:p>
                  </a:txBody>
                  <a:tcPr/>
                </a:tc>
                <a:tc hMerge="1">
                  <a:txBody>
                    <a:bodyPr/>
                    <a:lstStyle/>
                    <a:p>
                      <a:endParaRPr/>
                    </a:p>
                  </a:txBody>
                  <a:tcPr/>
                </a:tc>
                <a:tc hMerge="1">
                  <a:txBody>
                    <a:bodyPr/>
                    <a:lstStyle/>
                    <a:p>
                      <a:endParaRPr/>
                    </a:p>
                  </a:txBody>
                  <a:tcPr/>
                </a:tc>
                <a:tc hMerge="1">
                  <a:txBody>
                    <a:bodyPr/>
                    <a:lstStyle/>
                    <a:p>
                      <a:endParaRPr/>
                    </a:p>
                  </a:txBody>
                  <a:tcPr/>
                </a:tc>
                <a:extLst>
                  <a:ext uri="{0D108BD9-81ED-4DB2-BD59-A6C34878D82A}">
                    <a16:rowId xmlns:a16="http://schemas.microsoft.com/office/drawing/2014/main" val="1905125835"/>
                  </a:ext>
                </a:extLst>
              </a:tr>
              <a:tr h="406830">
                <a:tc>
                  <a:txBody>
                    <a:bodyPr/>
                    <a:lstStyle/>
                    <a:p>
                      <a:pPr>
                        <a:defRPr sz="1500" b="1">
                          <a:latin typeface="Source Sans Pro" panose="020B0503030403020204"/>
                        </a:defRPr>
                      </a:pPr>
                      <a:r>
                        <a:rPr sz="1400">
                          <a:latin typeface="Source Sans Pro" panose="020B0503030403020204" pitchFamily="34" charset="0"/>
                        </a:rPr>
                        <a:t>Actions</a:t>
                      </a:r>
                    </a:p>
                  </a:txBody>
                  <a:tcPr anchor="ctr"/>
                </a:tc>
                <a:tc>
                  <a:txBody>
                    <a:bodyPr/>
                    <a:lstStyle/>
                    <a:p>
                      <a:pPr>
                        <a:defRPr sz="1500" b="1">
                          <a:latin typeface="Source Sans Pro" panose="020B0503030403020204"/>
                        </a:defRPr>
                      </a:pPr>
                      <a:r>
                        <a:rPr sz="1400">
                          <a:latin typeface="Source Sans Pro" panose="020B0503030403020204" pitchFamily="34" charset="0"/>
                        </a:rPr>
                        <a:t>Réalisation attendue</a:t>
                      </a:r>
                    </a:p>
                  </a:txBody>
                  <a:tcPr anchor="ctr"/>
                </a:tc>
                <a:tc>
                  <a:txBody>
                    <a:bodyPr/>
                    <a:lstStyle/>
                    <a:p>
                      <a:pPr>
                        <a:defRPr sz="1500" b="1">
                          <a:latin typeface="Source Sans Pro" panose="020B0503030403020204"/>
                        </a:defRPr>
                      </a:pPr>
                      <a:r>
                        <a:rPr sz="1400">
                          <a:latin typeface="Source Sans Pro" panose="020B0503030403020204" pitchFamily="34" charset="0"/>
                        </a:rPr>
                        <a:t>Responsable</a:t>
                      </a:r>
                    </a:p>
                  </a:txBody>
                  <a:tcPr anchor="ctr"/>
                </a:tc>
                <a:tc>
                  <a:txBody>
                    <a:bodyPr/>
                    <a:lstStyle/>
                    <a:p>
                      <a:pPr lvl="0">
                        <a:buNone/>
                        <a:defRPr sz="1500" b="1">
                          <a:latin typeface="Source Sans Pro" panose="020B0503030403020204"/>
                        </a:defRPr>
                      </a:pPr>
                      <a:r>
                        <a:rPr sz="1400">
                          <a:latin typeface="Source Sans Pro" panose="020B0503030403020204" pitchFamily="34" charset="0"/>
                        </a:rPr>
                        <a:t>Ressources nécessaires</a:t>
                      </a:r>
                    </a:p>
                  </a:txBody>
                  <a:tcPr anchor="ctr"/>
                </a:tc>
                <a:tc>
                  <a:txBody>
                    <a:bodyPr/>
                    <a:lstStyle/>
                    <a:p>
                      <a:pPr lvl="0">
                        <a:buNone/>
                        <a:defRPr sz="1500" b="1">
                          <a:latin typeface="Source Sans Pro" panose="020B0503030403020204"/>
                        </a:defRPr>
                      </a:pPr>
                      <a:r>
                        <a:rPr sz="1400">
                          <a:latin typeface="Source Sans Pro" panose="020B0503030403020204" pitchFamily="34" charset="0"/>
                        </a:rPr>
                        <a:t>Indicateur</a:t>
                      </a:r>
                    </a:p>
                  </a:txBody>
                  <a:tcPr anchor="ctr"/>
                </a:tc>
                <a:tc>
                  <a:txBody>
                    <a:bodyPr/>
                    <a:lstStyle/>
                    <a:p>
                      <a:pPr lvl="0">
                        <a:buNone/>
                        <a:defRPr sz="1500" b="1">
                          <a:latin typeface="Source Sans Pro Regular"/>
                        </a:defRPr>
                      </a:pPr>
                      <a:r>
                        <a:rPr sz="1400">
                          <a:latin typeface="Source Sans Pro" panose="020B0503030403020204" pitchFamily="34" charset="0"/>
                        </a:rPr>
                        <a:t>Date limite</a:t>
                      </a:r>
                      <a:endParaRPr sz="1400" b="1">
                        <a:latin typeface="Source Sans Pro" panose="020B0503030403020204" pitchFamily="34" charset="0"/>
                      </a:endParaRPr>
                    </a:p>
                  </a:txBody>
                  <a:tcPr anchor="ctr"/>
                </a:tc>
                <a:tc>
                  <a:txBody>
                    <a:bodyPr/>
                    <a:lstStyle/>
                    <a:p>
                      <a:pPr lvl="0">
                        <a:buNone/>
                        <a:defRPr sz="1500" b="1">
                          <a:latin typeface="Source Sans Pro Regular"/>
                        </a:defRPr>
                      </a:pPr>
                      <a:r>
                        <a:rPr sz="1400" dirty="0" err="1">
                          <a:latin typeface="Source Sans Pro" panose="020B0503030403020204" pitchFamily="34" charset="0"/>
                        </a:rPr>
                        <a:t>Difficultés</a:t>
                      </a:r>
                      <a:r>
                        <a:rPr sz="1400" dirty="0">
                          <a:latin typeface="Source Sans Pro" panose="020B0503030403020204" pitchFamily="34" charset="0"/>
                        </a:rPr>
                        <a:t> </a:t>
                      </a:r>
                      <a:r>
                        <a:rPr sz="1400" dirty="0" err="1">
                          <a:latin typeface="Source Sans Pro" panose="020B0503030403020204" pitchFamily="34" charset="0"/>
                        </a:rPr>
                        <a:t>potentielles</a:t>
                      </a:r>
                      <a:endParaRPr sz="1400" b="1" dirty="0">
                        <a:latin typeface="Source Sans Pro" panose="020B0503030403020204" pitchFamily="34" charset="0"/>
                      </a:endParaRPr>
                    </a:p>
                  </a:txBody>
                  <a:tcPr anchor="ctr"/>
                </a:tc>
                <a:extLst>
                  <a:ext uri="{0D108BD9-81ED-4DB2-BD59-A6C34878D82A}">
                    <a16:rowId xmlns:a16="http://schemas.microsoft.com/office/drawing/2014/main" val="1594399463"/>
                  </a:ext>
                </a:extLst>
              </a:tr>
              <a:tr h="444065">
                <a:tc>
                  <a:txBody>
                    <a:bodyPr/>
                    <a:lstStyle/>
                    <a:p>
                      <a:pPr lvl="0" algn="l">
                        <a:lnSpc>
                          <a:spcPct val="100000"/>
                        </a:lnSpc>
                        <a:spcBef>
                          <a:spcPts val="0"/>
                        </a:spcBef>
                        <a:spcAft>
                          <a:spcPts val="0"/>
                        </a:spcAft>
                        <a:buNone/>
                      </a:pPr>
                      <a:r>
                        <a:rPr sz="1400">
                          <a:solidFill>
                            <a:srgbClr val="000000"/>
                          </a:solidFill>
                          <a:latin typeface="Source Sans Pro" panose="020B0503030403020204" pitchFamily="34" charset="0"/>
                        </a:rPr>
                        <a:t>Action</a:t>
                      </a:r>
                      <a:r>
                        <a:rPr sz="1400">
                          <a:latin typeface="Source Sans Pro" panose="020B0503030403020204" pitchFamily="34" charset="0"/>
                        </a:rPr>
                        <a:t> 5.1 Développer ou revoir le cadre de suivi et d'évaluation de la gestion des EIR</a:t>
                      </a:r>
                    </a:p>
                  </a:txBody>
                  <a:tcPr anchor="ctr"/>
                </a:tc>
                <a:tc>
                  <a:txBody>
                    <a:bodyPr/>
                    <a:lstStyle/>
                    <a:p>
                      <a:pPr>
                        <a:defRPr sz="1600">
                          <a:latin typeface="Source Sans Pro" panose="020B0503030403020204"/>
                        </a:defRPr>
                      </a:pPr>
                      <a:r>
                        <a:rPr sz="1400">
                          <a:latin typeface="Source Sans Pro" panose="020B0503030403020204" pitchFamily="34" charset="0"/>
                        </a:rPr>
                        <a:t>Le cadre est développé/revu</a:t>
                      </a:r>
                    </a:p>
                  </a:txBody>
                  <a:tcPr anchor="ctr"/>
                </a:tc>
                <a:tc>
                  <a:txBody>
                    <a:bodyPr/>
                    <a:lstStyle/>
                    <a:p>
                      <a:pPr>
                        <a:defRPr sz="1600">
                          <a:latin typeface="Source Sans Pro" panose="020B0503030403020204"/>
                        </a:defRPr>
                      </a:pPr>
                      <a:r>
                        <a:rPr sz="1400" dirty="0" err="1">
                          <a:latin typeface="Source Sans Pro" panose="020B0503030403020204" pitchFamily="34" charset="0"/>
                        </a:rPr>
                        <a:t>Spécialiste</a:t>
                      </a:r>
                      <a:r>
                        <a:rPr sz="1400" dirty="0">
                          <a:latin typeface="Source Sans Pro" panose="020B0503030403020204" pitchFamily="34" charset="0"/>
                        </a:rPr>
                        <a:t> du </a:t>
                      </a:r>
                      <a:r>
                        <a:rPr sz="1400" dirty="0" err="1">
                          <a:latin typeface="Source Sans Pro" panose="020B0503030403020204" pitchFamily="34" charset="0"/>
                        </a:rPr>
                        <a:t>suivi</a:t>
                      </a:r>
                      <a:r>
                        <a:rPr sz="1400" dirty="0">
                          <a:latin typeface="Source Sans Pro" panose="020B0503030403020204" pitchFamily="34" charset="0"/>
                        </a:rPr>
                        <a:t> et de </a:t>
                      </a:r>
                      <a:r>
                        <a:rPr sz="1400" dirty="0" err="1">
                          <a:latin typeface="Source Sans Pro" panose="020B0503030403020204" pitchFamily="34" charset="0"/>
                        </a:rPr>
                        <a:t>l’évaluation</a:t>
                      </a:r>
                      <a:r>
                        <a:rPr sz="1400" dirty="0">
                          <a:latin typeface="Source Sans Pro" panose="020B0503030403020204" pitchFamily="34" charset="0"/>
                        </a:rPr>
                        <a:t> </a:t>
                      </a:r>
                    </a:p>
                  </a:txBody>
                  <a:tcPr anchor="ctr"/>
                </a:tc>
                <a:tc>
                  <a:txBody>
                    <a:bodyPr/>
                    <a:lstStyle/>
                    <a:p>
                      <a:pPr lvl="0">
                        <a:buNone/>
                      </a:pPr>
                      <a:endParaRPr sz="1400">
                        <a:latin typeface="Source Sans Pro" panose="020B0503030403020204" pitchFamily="34" charset="0"/>
                      </a:endParaRPr>
                    </a:p>
                  </a:txBody>
                  <a:tcPr anchor="ctr"/>
                </a:tc>
                <a:tc>
                  <a:txBody>
                    <a:bodyPr/>
                    <a:lstStyle/>
                    <a:p>
                      <a:pPr lvl="0">
                        <a:buNone/>
                        <a:defRPr sz="1600">
                          <a:latin typeface="Source Sans Pro" panose="020B0503030403020204"/>
                        </a:defRPr>
                      </a:pPr>
                      <a:r>
                        <a:rPr sz="1400">
                          <a:latin typeface="Source Sans Pro" panose="020B0503030403020204" pitchFamily="34" charset="0"/>
                        </a:rPr>
                        <a:t>Disponibilité du cadre de suivi et d’évaluation</a:t>
                      </a:r>
                    </a:p>
                  </a:txBody>
                  <a:tcPr anchor="ctr"/>
                </a:tc>
                <a:tc>
                  <a:txBody>
                    <a:bodyPr/>
                    <a:lstStyle/>
                    <a:p>
                      <a:pPr lvl="0">
                        <a:buNone/>
                      </a:pPr>
                      <a:endParaRPr sz="1400">
                        <a:latin typeface="Source Sans Pro" panose="020B0503030403020204" pitchFamily="34" charset="0"/>
                      </a:endParaRPr>
                    </a:p>
                  </a:txBody>
                  <a:tcPr anchor="ctr"/>
                </a:tc>
                <a:tc>
                  <a:txBody>
                    <a:bodyPr/>
                    <a:lstStyle/>
                    <a:p>
                      <a:endParaRPr sz="1400" dirty="0">
                        <a:latin typeface="Source Sans Pro" panose="020B0503030403020204" pitchFamily="34" charset="0"/>
                      </a:endParaRPr>
                    </a:p>
                  </a:txBody>
                  <a:tcPr anchor="ctr"/>
                </a:tc>
                <a:extLst>
                  <a:ext uri="{0D108BD9-81ED-4DB2-BD59-A6C34878D82A}">
                    <a16:rowId xmlns:a16="http://schemas.microsoft.com/office/drawing/2014/main" val="2330875214"/>
                  </a:ext>
                </a:extLst>
              </a:tr>
              <a:tr h="444065">
                <a:tc>
                  <a:txBody>
                    <a:bodyPr/>
                    <a:lstStyle/>
                    <a:p>
                      <a:pPr lvl="0">
                        <a:buNone/>
                      </a:pPr>
                      <a:r>
                        <a:rPr sz="1400" dirty="0">
                          <a:solidFill>
                            <a:srgbClr val="000000"/>
                          </a:solidFill>
                          <a:latin typeface="Source Sans Pro" panose="020B0503030403020204" pitchFamily="34" charset="0"/>
                        </a:rPr>
                        <a:t>Action</a:t>
                      </a:r>
                      <a:r>
                        <a:rPr sz="1400" dirty="0">
                          <a:latin typeface="Source Sans Pro" panose="020B0503030403020204" pitchFamily="34" charset="0"/>
                        </a:rPr>
                        <a:t> 5.2 </a:t>
                      </a:r>
                      <a:r>
                        <a:rPr sz="1400" dirty="0" err="1">
                          <a:latin typeface="Source Sans Pro" panose="020B0503030403020204" pitchFamily="34" charset="0"/>
                        </a:rPr>
                        <a:t>Suivre</a:t>
                      </a:r>
                      <a:r>
                        <a:rPr sz="1400" dirty="0">
                          <a:latin typeface="Source Sans Pro" panose="020B0503030403020204" pitchFamily="34" charset="0"/>
                        </a:rPr>
                        <a:t> les performances du </a:t>
                      </a:r>
                      <a:r>
                        <a:rPr sz="1400" dirty="0" err="1">
                          <a:latin typeface="Source Sans Pro" panose="020B0503030403020204" pitchFamily="34" charset="0"/>
                        </a:rPr>
                        <a:t>programme</a:t>
                      </a:r>
                      <a:r>
                        <a:rPr sz="1400" dirty="0">
                          <a:latin typeface="Source Sans Pro" panose="020B0503030403020204" pitchFamily="34" charset="0"/>
                        </a:rPr>
                        <a:t> </a:t>
                      </a:r>
                      <a:r>
                        <a:rPr sz="1400" dirty="0" err="1">
                          <a:latin typeface="Source Sans Pro" panose="020B0503030403020204" pitchFamily="34" charset="0"/>
                        </a:rPr>
                        <a:t>d’intervention</a:t>
                      </a:r>
                      <a:r>
                        <a:rPr sz="1400" dirty="0">
                          <a:latin typeface="Source Sans Pro" panose="020B0503030403020204" pitchFamily="34" charset="0"/>
                        </a:rPr>
                        <a:t> </a:t>
                      </a:r>
                      <a:r>
                        <a:rPr sz="1400" dirty="0" err="1">
                          <a:latin typeface="Source Sans Pro" panose="020B0503030403020204" pitchFamily="34" charset="0"/>
                        </a:rPr>
                        <a:t>rapide</a:t>
                      </a:r>
                      <a:endParaRPr sz="1400" b="0" i="0" u="none" strike="noStrike" dirty="0">
                        <a:latin typeface="Source Sans Pro" panose="020B0503030403020204" pitchFamily="34" charset="0"/>
                      </a:endParaRPr>
                    </a:p>
                  </a:txBody>
                  <a:tcPr anchor="ctr"/>
                </a:tc>
                <a:tc>
                  <a:txBody>
                    <a:bodyPr/>
                    <a:lstStyle/>
                    <a:p>
                      <a:pPr>
                        <a:defRPr sz="1600">
                          <a:latin typeface="Source Sans Pro" panose="020B0503030403020204"/>
                        </a:defRPr>
                      </a:pPr>
                      <a:r>
                        <a:rPr sz="1400">
                          <a:latin typeface="Source Sans Pro" panose="020B0503030403020204" pitchFamily="34" charset="0"/>
                        </a:rPr>
                        <a:t>Les performances du programme d’intervention rapide sont suivies </a:t>
                      </a:r>
                    </a:p>
                  </a:txBody>
                  <a:tcPr anchor="ctr"/>
                </a:tc>
                <a:tc>
                  <a:txBody>
                    <a:bodyPr/>
                    <a:lstStyle/>
                    <a:p>
                      <a:pPr lvl="0" algn="l">
                        <a:lnSpc>
                          <a:spcPct val="100000"/>
                        </a:lnSpc>
                        <a:spcBef>
                          <a:spcPts val="0"/>
                        </a:spcBef>
                        <a:spcAft>
                          <a:spcPts val="0"/>
                        </a:spcAft>
                        <a:buNone/>
                        <a:defRPr sz="1600">
                          <a:latin typeface="Source Sans Pro" panose="020B0503030403020204"/>
                        </a:defRPr>
                      </a:pPr>
                      <a:r>
                        <a:rPr sz="1400" dirty="0" err="1">
                          <a:latin typeface="Source Sans Pro" panose="020B0503030403020204" pitchFamily="34" charset="0"/>
                        </a:rPr>
                        <a:t>Spécialiste</a:t>
                      </a:r>
                      <a:r>
                        <a:rPr sz="1400" dirty="0">
                          <a:latin typeface="Source Sans Pro" panose="020B0503030403020204" pitchFamily="34" charset="0"/>
                        </a:rPr>
                        <a:t> </a:t>
                      </a:r>
                      <a:endParaRPr sz="1400" b="0" i="0" u="none" strike="noStrike" cap="none" baseline="0" dirty="0">
                        <a:solidFill>
                          <a:schemeClr val="dk1"/>
                        </a:solidFill>
                        <a:uFillTx/>
                        <a:latin typeface="Source Sans Pro" panose="020B0503030403020204" pitchFamily="34" charset="0"/>
                        <a:ea typeface="+mn-ea"/>
                        <a:cs typeface="+mn-cs"/>
                      </a:endParaRPr>
                    </a:p>
                    <a:p>
                      <a:pPr lvl="0" algn="l">
                        <a:lnSpc>
                          <a:spcPct val="100000"/>
                        </a:lnSpc>
                        <a:spcBef>
                          <a:spcPts val="0"/>
                        </a:spcBef>
                        <a:spcAft>
                          <a:spcPts val="0"/>
                        </a:spcAft>
                        <a:buNone/>
                        <a:defRPr sz="1600">
                          <a:latin typeface="Source Sans Pro" panose="020B0503030403020204"/>
                        </a:defRPr>
                      </a:pPr>
                      <a:r>
                        <a:rPr sz="1400" dirty="0">
                          <a:latin typeface="Source Sans Pro" panose="020B0503030403020204" pitchFamily="34" charset="0"/>
                        </a:rPr>
                        <a:t>du </a:t>
                      </a:r>
                      <a:r>
                        <a:rPr sz="1400" dirty="0" err="1">
                          <a:latin typeface="Source Sans Pro" panose="020B0503030403020204" pitchFamily="34" charset="0"/>
                        </a:rPr>
                        <a:t>suivi</a:t>
                      </a:r>
                      <a:r>
                        <a:rPr sz="1400" dirty="0">
                          <a:latin typeface="Source Sans Pro" panose="020B0503030403020204" pitchFamily="34" charset="0"/>
                        </a:rPr>
                        <a:t> et</a:t>
                      </a:r>
                      <a:endParaRPr sz="1400" b="0" i="0" u="none" strike="noStrike" cap="none" baseline="0" dirty="0">
                        <a:solidFill>
                          <a:schemeClr val="dk1"/>
                        </a:solidFill>
                        <a:uFillTx/>
                        <a:latin typeface="Source Sans Pro" panose="020B0503030403020204" pitchFamily="34" charset="0"/>
                        <a:ea typeface="+mn-ea"/>
                        <a:cs typeface="+mn-cs"/>
                      </a:endParaRPr>
                    </a:p>
                    <a:p>
                      <a:pPr lvl="0" algn="l">
                        <a:lnSpc>
                          <a:spcPct val="100000"/>
                        </a:lnSpc>
                        <a:spcBef>
                          <a:spcPts val="0"/>
                        </a:spcBef>
                        <a:spcAft>
                          <a:spcPts val="0"/>
                        </a:spcAft>
                        <a:buNone/>
                        <a:defRPr sz="1600">
                          <a:latin typeface="Source Sans Pro" panose="020B0503030403020204"/>
                        </a:defRPr>
                      </a:pPr>
                      <a:r>
                        <a:rPr sz="1400" dirty="0">
                          <a:latin typeface="Source Sans Pro" panose="020B0503030403020204" pitchFamily="34" charset="0"/>
                        </a:rPr>
                        <a:t>de </a:t>
                      </a:r>
                      <a:r>
                        <a:rPr sz="1400" dirty="0" err="1">
                          <a:latin typeface="Source Sans Pro" panose="020B0503030403020204" pitchFamily="34" charset="0"/>
                        </a:rPr>
                        <a:t>l'évaluation</a:t>
                      </a:r>
                      <a:r>
                        <a:rPr sz="1400" dirty="0">
                          <a:latin typeface="Source Sans Pro" panose="020B0503030403020204" pitchFamily="34" charset="0"/>
                        </a:rPr>
                        <a:t> </a:t>
                      </a:r>
                      <a:endParaRPr sz="1400" b="0" i="0" u="none" strike="noStrike" cap="none" baseline="0" dirty="0">
                        <a:solidFill>
                          <a:schemeClr val="dk1"/>
                        </a:solidFill>
                        <a:uFillTx/>
                        <a:latin typeface="Source Sans Pro" panose="020B0503030403020204" pitchFamily="34" charset="0"/>
                        <a:ea typeface="+mn-ea"/>
                        <a:cs typeface="+mn-cs"/>
                        <a:sym typeface="Source Sans Pro Regular"/>
                      </a:endParaRPr>
                    </a:p>
                  </a:txBody>
                  <a:tcPr anchor="ctr"/>
                </a:tc>
                <a:tc>
                  <a:txBody>
                    <a:bodyPr/>
                    <a:lstStyle/>
                    <a:p>
                      <a:pPr lvl="0">
                        <a:buNone/>
                      </a:pPr>
                      <a:endParaRPr sz="1400">
                        <a:latin typeface="Source Sans Pro" panose="020B0503030403020204" pitchFamily="34" charset="0"/>
                      </a:endParaRPr>
                    </a:p>
                  </a:txBody>
                  <a:tcPr anchor="ctr"/>
                </a:tc>
                <a:tc>
                  <a:txBody>
                    <a:bodyPr/>
                    <a:lstStyle/>
                    <a:p>
                      <a:pPr lvl="0">
                        <a:buNone/>
                        <a:defRPr sz="1600">
                          <a:latin typeface="Source Sans Pro" panose="020B0503030403020204"/>
                        </a:defRPr>
                      </a:pPr>
                      <a:r>
                        <a:rPr sz="1400">
                          <a:latin typeface="Source Sans Pro" panose="020B0503030403020204" pitchFamily="34" charset="0"/>
                        </a:rPr>
                        <a:t>Rapport annuel de suivi des performances du programme d’intervention rapide </a:t>
                      </a:r>
                    </a:p>
                  </a:txBody>
                  <a:tcPr anchor="ctr"/>
                </a:tc>
                <a:tc>
                  <a:txBody>
                    <a:bodyPr/>
                    <a:lstStyle/>
                    <a:p>
                      <a:pPr lvl="0">
                        <a:buNone/>
                      </a:pPr>
                      <a:endParaRPr sz="1400">
                        <a:latin typeface="Source Sans Pro" panose="020B0503030403020204" pitchFamily="34" charset="0"/>
                      </a:endParaRPr>
                    </a:p>
                  </a:txBody>
                  <a:tcPr anchor="ctr"/>
                </a:tc>
                <a:tc>
                  <a:txBody>
                    <a:bodyPr/>
                    <a:lstStyle/>
                    <a:p>
                      <a:endParaRPr sz="1400" dirty="0">
                        <a:latin typeface="Source Sans Pro" panose="020B0503030403020204" pitchFamily="34" charset="0"/>
                      </a:endParaRPr>
                    </a:p>
                  </a:txBody>
                  <a:tcPr anchor="ctr"/>
                </a:tc>
                <a:extLst>
                  <a:ext uri="{0D108BD9-81ED-4DB2-BD59-A6C34878D82A}">
                    <a16:rowId xmlns:a16="http://schemas.microsoft.com/office/drawing/2014/main" val="434781855"/>
                  </a:ext>
                </a:extLst>
              </a:tr>
              <a:tr h="444065">
                <a:tc>
                  <a:txBody>
                    <a:bodyPr/>
                    <a:lstStyle/>
                    <a:p>
                      <a:pPr lvl="0">
                        <a:buNone/>
                      </a:pPr>
                      <a:r>
                        <a:rPr sz="1400">
                          <a:solidFill>
                            <a:srgbClr val="000000"/>
                          </a:solidFill>
                          <a:latin typeface="Source Sans Pro" panose="020B0503030403020204" pitchFamily="34" charset="0"/>
                        </a:rPr>
                        <a:t>Action</a:t>
                      </a:r>
                      <a:r>
                        <a:rPr sz="1400">
                          <a:latin typeface="Source Sans Pro" panose="020B0503030403020204" pitchFamily="34" charset="0"/>
                        </a:rPr>
                        <a:t> 5.3 : Procéder à des exercices de simulation</a:t>
                      </a:r>
                    </a:p>
                  </a:txBody>
                  <a:tcPr anchor="ctr"/>
                </a:tc>
                <a:tc>
                  <a:txBody>
                    <a:bodyPr/>
                    <a:lstStyle/>
                    <a:p>
                      <a:pPr>
                        <a:defRPr sz="1600">
                          <a:latin typeface="Source Sans Pro" panose="020B0503030403020204"/>
                        </a:defRPr>
                      </a:pPr>
                      <a:r>
                        <a:rPr sz="1400">
                          <a:latin typeface="Source Sans Pro" panose="020B0503030403020204" pitchFamily="34" charset="0"/>
                        </a:rPr>
                        <a:t>Des exercices de simulation sont organisés</a:t>
                      </a:r>
                    </a:p>
                  </a:txBody>
                  <a:tcPr anchor="ctr"/>
                </a:tc>
                <a:tc>
                  <a:txBody>
                    <a:bodyPr/>
                    <a:lstStyle/>
                    <a:p>
                      <a:pPr lvl="0" algn="l">
                        <a:lnSpc>
                          <a:spcPct val="100000"/>
                        </a:lnSpc>
                        <a:spcBef>
                          <a:spcPts val="0"/>
                        </a:spcBef>
                        <a:spcAft>
                          <a:spcPts val="0"/>
                        </a:spcAft>
                        <a:buNone/>
                        <a:defRPr sz="1600">
                          <a:latin typeface="Source Sans Pro" panose="020B0503030403020204"/>
                        </a:defRPr>
                      </a:pPr>
                      <a:r>
                        <a:rPr sz="1400">
                          <a:latin typeface="Source Sans Pro" panose="020B0503030403020204" pitchFamily="34" charset="0"/>
                        </a:rPr>
                        <a:t>Spécialiste/coordinateur en matière de formation des EIR</a:t>
                      </a:r>
                    </a:p>
                  </a:txBody>
                  <a:tcPr anchor="ctr"/>
                </a:tc>
                <a:tc>
                  <a:txBody>
                    <a:bodyPr/>
                    <a:lstStyle/>
                    <a:p>
                      <a:pPr lvl="0">
                        <a:buNone/>
                      </a:pPr>
                      <a:endParaRPr sz="1400">
                        <a:latin typeface="Source Sans Pro" panose="020B0503030403020204" pitchFamily="34" charset="0"/>
                      </a:endParaRPr>
                    </a:p>
                  </a:txBody>
                  <a:tcPr anchor="ctr"/>
                </a:tc>
                <a:tc>
                  <a:txBody>
                    <a:bodyPr/>
                    <a:lstStyle/>
                    <a:p>
                      <a:pPr lvl="0">
                        <a:buNone/>
                        <a:defRPr sz="1600">
                          <a:latin typeface="Source Sans Pro" panose="020B0503030403020204"/>
                        </a:defRPr>
                      </a:pPr>
                      <a:r>
                        <a:rPr sz="1400">
                          <a:latin typeface="Source Sans Pro" panose="020B0503030403020204" pitchFamily="34" charset="0"/>
                        </a:rPr>
                        <a:t>Nombre de plans ou de POS revus sur la base des recommandations tirées des exercices de simulation</a:t>
                      </a:r>
                    </a:p>
                  </a:txBody>
                  <a:tcPr anchor="ctr"/>
                </a:tc>
                <a:tc>
                  <a:txBody>
                    <a:bodyPr/>
                    <a:lstStyle/>
                    <a:p>
                      <a:pPr lvl="0">
                        <a:buNone/>
                      </a:pPr>
                      <a:endParaRPr sz="1400">
                        <a:latin typeface="Source Sans Pro" panose="020B0503030403020204" pitchFamily="34" charset="0"/>
                      </a:endParaRPr>
                    </a:p>
                  </a:txBody>
                  <a:tcPr anchor="ctr"/>
                </a:tc>
                <a:tc>
                  <a:txBody>
                    <a:bodyPr/>
                    <a:lstStyle/>
                    <a:p>
                      <a:endParaRPr sz="1400" dirty="0">
                        <a:latin typeface="Source Sans Pro" panose="020B0503030403020204" pitchFamily="34" charset="0"/>
                      </a:endParaRPr>
                    </a:p>
                  </a:txBody>
                  <a:tcPr anchor="ctr"/>
                </a:tc>
                <a:extLst>
                  <a:ext uri="{0D108BD9-81ED-4DB2-BD59-A6C34878D82A}">
                    <a16:rowId xmlns:a16="http://schemas.microsoft.com/office/drawing/2014/main" val="3520222109"/>
                  </a:ext>
                </a:extLst>
              </a:tr>
              <a:tr h="444065">
                <a:tc>
                  <a:txBody>
                    <a:bodyPr/>
                    <a:lstStyle/>
                    <a:p>
                      <a:pPr lvl="0">
                        <a:buNone/>
                      </a:pPr>
                      <a:r>
                        <a:rPr sz="1400">
                          <a:solidFill>
                            <a:srgbClr val="000000"/>
                          </a:solidFill>
                          <a:latin typeface="Source Sans Pro" panose="020B0503030403020204" pitchFamily="34" charset="0"/>
                        </a:rPr>
                        <a:t>Action</a:t>
                      </a:r>
                      <a:r>
                        <a:rPr sz="1400">
                          <a:latin typeface="Source Sans Pro" panose="020B0503030403020204" pitchFamily="34" charset="0"/>
                        </a:rPr>
                        <a:t> 5.4.....</a:t>
                      </a:r>
                    </a:p>
                  </a:txBody>
                  <a:tcPr anchor="ctr"/>
                </a:tc>
                <a:tc>
                  <a:txBody>
                    <a:bodyPr/>
                    <a:lstStyle/>
                    <a:p>
                      <a:endParaRPr sz="1400">
                        <a:latin typeface="Source Sans Pro" panose="020B0503030403020204" pitchFamily="34" charset="0"/>
                      </a:endParaRPr>
                    </a:p>
                  </a:txBody>
                  <a:tcPr anchor="ctr"/>
                </a:tc>
                <a:tc>
                  <a:txBody>
                    <a:bodyPr/>
                    <a:lstStyle/>
                    <a:p>
                      <a:endParaRPr sz="1400" dirty="0">
                        <a:latin typeface="Source Sans Pro" panose="020B0503030403020204" pitchFamily="34" charset="0"/>
                      </a:endParaRPr>
                    </a:p>
                  </a:txBody>
                  <a:tcPr anchor="ctr"/>
                </a:tc>
                <a:tc>
                  <a:txBody>
                    <a:bodyPr/>
                    <a:lstStyle/>
                    <a:p>
                      <a:pPr lvl="0">
                        <a:buNone/>
                      </a:pPr>
                      <a:endParaRPr sz="1400">
                        <a:latin typeface="Source Sans Pro" panose="020B0503030403020204" pitchFamily="34" charset="0"/>
                      </a:endParaRPr>
                    </a:p>
                  </a:txBody>
                  <a:tcPr anchor="ctr"/>
                </a:tc>
                <a:tc>
                  <a:txBody>
                    <a:bodyPr/>
                    <a:lstStyle/>
                    <a:p>
                      <a:pPr lvl="0">
                        <a:buNone/>
                      </a:pPr>
                      <a:endParaRPr sz="1400">
                        <a:latin typeface="Source Sans Pro" panose="020B0503030403020204" pitchFamily="34" charset="0"/>
                      </a:endParaRPr>
                    </a:p>
                  </a:txBody>
                  <a:tcPr anchor="ctr"/>
                </a:tc>
                <a:tc>
                  <a:txBody>
                    <a:bodyPr/>
                    <a:lstStyle/>
                    <a:p>
                      <a:pPr lvl="0">
                        <a:buNone/>
                      </a:pPr>
                      <a:endParaRPr sz="1400">
                        <a:latin typeface="Source Sans Pro" panose="020B0503030403020204" pitchFamily="34" charset="0"/>
                      </a:endParaRPr>
                    </a:p>
                  </a:txBody>
                  <a:tcPr anchor="ctr"/>
                </a:tc>
                <a:tc>
                  <a:txBody>
                    <a:bodyPr/>
                    <a:lstStyle/>
                    <a:p>
                      <a:endParaRPr sz="1400" dirty="0">
                        <a:latin typeface="Source Sans Pro" panose="020B0503030403020204" pitchFamily="34" charset="0"/>
                      </a:endParaRPr>
                    </a:p>
                  </a:txBody>
                  <a:tcPr anchor="ctr"/>
                </a:tc>
                <a:extLst>
                  <a:ext uri="{0D108BD9-81ED-4DB2-BD59-A6C34878D82A}">
                    <a16:rowId xmlns:a16="http://schemas.microsoft.com/office/drawing/2014/main" val="3255741236"/>
                  </a:ext>
                </a:extLst>
              </a:tr>
            </a:tbl>
          </a:graphicData>
        </a:graphic>
      </p:graphicFrame>
      <p:sp>
        <p:nvSpPr>
          <p:cNvPr id="9" name="Espace réservé du texte 2">
            <a:extLst>
              <a:ext uri="{FF2B5EF4-FFF2-40B4-BE49-F238E27FC236}">
                <a16:creationId xmlns:a16="http://schemas.microsoft.com/office/drawing/2014/main" id="{402DF50F-0D1F-8444-A655-B960BF435E44}"/>
              </a:ext>
            </a:extLst>
          </p:cNvPr>
          <p:cNvSpPr txBox="1">
            <a:spLocks/>
          </p:cNvSpPr>
          <p:nvPr/>
        </p:nvSpPr>
        <p:spPr>
          <a:xfrm>
            <a:off x="161140" y="796978"/>
            <a:ext cx="11061041" cy="54481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norm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hangingPunct="1">
              <a:lnSpc>
                <a:spcPct val="100000"/>
              </a:lnSpc>
              <a:spcBef>
                <a:spcPts val="500"/>
              </a:spcBef>
              <a:defRPr sz="2800" b="1">
                <a:solidFill>
                  <a:srgbClr val="951D19"/>
                </a:solidFill>
              </a:defRPr>
            </a:pPr>
            <a:r>
              <a:rPr dirty="0" err="1">
                <a:highlight>
                  <a:srgbClr val="FBFBFD"/>
                </a:highlight>
              </a:rPr>
              <a:t>Exemple</a:t>
            </a:r>
            <a:r>
              <a:rPr dirty="0"/>
              <a:t> de plan de travail pour un </a:t>
            </a:r>
            <a:r>
              <a:rPr dirty="0" err="1"/>
              <a:t>programme</a:t>
            </a:r>
            <a:r>
              <a:rPr dirty="0"/>
              <a:t> </a:t>
            </a:r>
            <a:r>
              <a:rPr dirty="0" err="1"/>
              <a:t>d’intervention</a:t>
            </a:r>
            <a:r>
              <a:rPr dirty="0"/>
              <a:t> </a:t>
            </a:r>
            <a:r>
              <a:rPr dirty="0" err="1"/>
              <a:t>rapide</a:t>
            </a:r>
            <a:endParaRPr sz="2800" dirty="0">
              <a:highlight>
                <a:srgbClr val="FFFF00"/>
              </a:highlight>
            </a:endParaRPr>
          </a:p>
          <a:p>
            <a:pPr hangingPunct="1"/>
            <a:endParaRPr sz="2800" b="1" dirty="0">
              <a:solidFill>
                <a:srgbClr val="951D19"/>
              </a:solidFill>
            </a:endParaRPr>
          </a:p>
        </p:txBody>
      </p:sp>
      <p:sp>
        <p:nvSpPr>
          <p:cNvPr id="2" name="Espace réservé du numéro de diapositive 1"/>
          <p:cNvSpPr>
            <a:spLocks noGrp="1"/>
          </p:cNvSpPr>
          <p:nvPr>
            <p:ph type="sldNum" sz="quarter" idx="2"/>
          </p:nvPr>
        </p:nvSpPr>
        <p:spPr/>
        <p:txBody>
          <a:bodyPr/>
          <a:lstStyle/>
          <a:p>
            <a:fld id="{86CB4B4D-7CA3-9044-876B-883B54F8677D}" type="slidenum">
              <a:rPr lang="fr-FR" smtClean="0"/>
              <a:t>46</a:t>
            </a:fld>
            <a:endParaRPr lang="fr-FR"/>
          </a:p>
        </p:txBody>
      </p:sp>
    </p:spTree>
    <p:extLst>
      <p:ext uri="{BB962C8B-B14F-4D97-AF65-F5344CB8AC3E}">
        <p14:creationId xmlns:p14="http://schemas.microsoft.com/office/powerpoint/2010/main" val="2022495480"/>
      </p:ext>
    </p:extLst>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half" idx="1"/>
          </p:nvPr>
        </p:nvSpPr>
        <p:spPr>
          <a:xfrm>
            <a:off x="472372" y="1400941"/>
            <a:ext cx="11347451" cy="1870076"/>
          </a:xfrm>
        </p:spPr>
        <p:txBody>
          <a:bodyPr lIns="45719" tIns="45720" rIns="45719" bIns="45720" anchor="ctr">
            <a:normAutofit/>
          </a:bodyPr>
          <a:lstStyle/>
          <a:p>
            <a:pPr>
              <a:spcBef>
                <a:spcPts val="0"/>
              </a:spcBef>
              <a:defRPr sz="3600" b="1"/>
            </a:pPr>
            <a:r>
              <a:rPr dirty="0"/>
              <a:t>9.4 </a:t>
            </a:r>
            <a:r>
              <a:rPr dirty="0" err="1"/>
              <a:t>Activité</a:t>
            </a:r>
            <a:r>
              <a:rPr dirty="0"/>
              <a:t> de </a:t>
            </a:r>
            <a:r>
              <a:rPr dirty="0" err="1"/>
              <a:t>groupe</a:t>
            </a:r>
            <a:r>
              <a:rPr dirty="0"/>
              <a:t> : </a:t>
            </a:r>
          </a:p>
          <a:p>
            <a:pPr>
              <a:spcBef>
                <a:spcPts val="0"/>
              </a:spcBef>
              <a:defRPr sz="3600" b="1"/>
            </a:pPr>
            <a:r>
              <a:rPr dirty="0" err="1"/>
              <a:t>élaboration</a:t>
            </a:r>
            <a:r>
              <a:rPr dirty="0"/>
              <a:t> du plan </a:t>
            </a:r>
            <a:r>
              <a:rPr dirty="0" err="1"/>
              <a:t>budgétaire</a:t>
            </a:r>
            <a:r>
              <a:rPr dirty="0"/>
              <a:t> d'un </a:t>
            </a:r>
            <a:r>
              <a:rPr dirty="0" err="1"/>
              <a:t>programme</a:t>
            </a:r>
            <a:r>
              <a:rPr dirty="0"/>
              <a:t> </a:t>
            </a:r>
            <a:r>
              <a:rPr dirty="0" err="1"/>
              <a:t>d'intervention</a:t>
            </a:r>
            <a:r>
              <a:rPr dirty="0"/>
              <a:t> </a:t>
            </a:r>
            <a:r>
              <a:rPr dirty="0" err="1"/>
              <a:t>rapide</a:t>
            </a:r>
            <a:endParaRPr dirty="0"/>
          </a:p>
        </p:txBody>
      </p:sp>
      <p:sp>
        <p:nvSpPr>
          <p:cNvPr id="6" name="Slide Number Placeholder 5">
            <a:extLst>
              <a:ext uri="{FF2B5EF4-FFF2-40B4-BE49-F238E27FC236}">
                <a16:creationId xmlns:a16="http://schemas.microsoft.com/office/drawing/2014/main" id="{AF164037-79F4-48DC-89C7-A79008D86266}"/>
              </a:ext>
            </a:extLst>
          </p:cNvPr>
          <p:cNvSpPr>
            <a:spLocks noGrp="1"/>
          </p:cNvSpPr>
          <p:nvPr>
            <p:ph type="sldNum" sz="quarter" idx="2"/>
          </p:nvPr>
        </p:nvSpPr>
        <p:spPr>
          <a:xfrm>
            <a:off x="11819823" y="6542089"/>
            <a:ext cx="372177" cy="320041"/>
          </a:xfrm>
        </p:spPr>
        <p:txBody>
          <a:bodyPr/>
          <a:lstStyle/>
          <a:p>
            <a:fld id="{86CB4B4D-7CA3-9044-876B-883B54F8677D}" type="slidenum">
              <a:rPr lang="en-US" sz="1000" smtClean="0">
                <a:solidFill>
                  <a:schemeClr val="tx1">
                    <a:lumMod val="75000"/>
                    <a:lumOff val="25000"/>
                  </a:schemeClr>
                </a:solidFill>
              </a:rPr>
              <a:t>47</a:t>
            </a:fld>
            <a:endParaRPr sz="1000">
              <a:solidFill>
                <a:schemeClr val="tx1">
                  <a:lumMod val="75000"/>
                  <a:lumOff val="25000"/>
                </a:schemeClr>
              </a:solidFill>
            </a:endParaRPr>
          </a:p>
        </p:txBody>
      </p:sp>
    </p:spTree>
    <p:extLst>
      <p:ext uri="{BB962C8B-B14F-4D97-AF65-F5344CB8AC3E}">
        <p14:creationId xmlns:p14="http://schemas.microsoft.com/office/powerpoint/2010/main" val="3273506029"/>
      </p:ext>
    </p:ext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 name="Content Placeholder 1"/>
          <p:cNvSpPr txBox="1"/>
          <p:nvPr/>
        </p:nvSpPr>
        <p:spPr>
          <a:xfrm>
            <a:off x="4301000" y="2568177"/>
            <a:ext cx="7049257" cy="28700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p>
            <a:pPr>
              <a:spcBef>
                <a:spcPts val="500"/>
              </a:spcBef>
              <a:buClr>
                <a:schemeClr val="accent3"/>
              </a:buClr>
              <a:buSzPct val="100000"/>
              <a:defRPr sz="2400">
                <a:latin typeface="Source Sans Pro Regular"/>
                <a:ea typeface="Source Sans Pro Regular"/>
                <a:cs typeface="Source Sans Pro Regular"/>
                <a:sym typeface="Source Sans Pro Regular"/>
              </a:defRPr>
            </a:pPr>
            <a:r>
              <a:rPr dirty="0"/>
              <a:t>À </a:t>
            </a:r>
            <a:r>
              <a:rPr dirty="0" err="1"/>
              <a:t>l’issue</a:t>
            </a:r>
            <a:r>
              <a:rPr dirty="0"/>
              <a:t> de </a:t>
            </a:r>
            <a:r>
              <a:rPr dirty="0" err="1"/>
              <a:t>cette</a:t>
            </a:r>
            <a:r>
              <a:rPr dirty="0"/>
              <a:t> </a:t>
            </a:r>
            <a:r>
              <a:rPr lang="fr-FR" dirty="0"/>
              <a:t>session</a:t>
            </a:r>
            <a:r>
              <a:rPr dirty="0"/>
              <a:t>, </a:t>
            </a:r>
            <a:r>
              <a:rPr dirty="0" err="1"/>
              <a:t>vous</a:t>
            </a:r>
            <a:r>
              <a:rPr dirty="0"/>
              <a:t> </a:t>
            </a:r>
            <a:r>
              <a:rPr dirty="0" err="1"/>
              <a:t>saurez</a:t>
            </a:r>
            <a:r>
              <a:rPr dirty="0"/>
              <a:t> :</a:t>
            </a:r>
          </a:p>
          <a:p>
            <a:pPr marL="307975" indent="-307975">
              <a:spcBef>
                <a:spcPts val="500"/>
              </a:spcBef>
              <a:buClr>
                <a:schemeClr val="accent3"/>
              </a:buClr>
              <a:buSzPct val="100000"/>
              <a:buFont typeface="Arial"/>
              <a:buChar char="•"/>
              <a:defRPr sz="2400">
                <a:latin typeface="Source Sans Pro Regular"/>
                <a:ea typeface="+mj-lt"/>
                <a:cs typeface="+mj-lt"/>
                <a:sym typeface="Source Sans Pro Regular"/>
              </a:defRPr>
            </a:pPr>
            <a:r>
              <a:rPr dirty="0" err="1"/>
              <a:t>Définir</a:t>
            </a:r>
            <a:r>
              <a:rPr dirty="0"/>
              <a:t> les points à prendre </a:t>
            </a:r>
            <a:r>
              <a:rPr dirty="0" err="1"/>
              <a:t>en</a:t>
            </a:r>
            <a:r>
              <a:rPr dirty="0"/>
              <a:t> </a:t>
            </a:r>
            <a:r>
              <a:rPr dirty="0" err="1"/>
              <a:t>compte</a:t>
            </a:r>
            <a:r>
              <a:rPr dirty="0"/>
              <a:t> dans </a:t>
            </a:r>
            <a:r>
              <a:rPr dirty="0" err="1"/>
              <a:t>l’élaboration</a:t>
            </a:r>
            <a:r>
              <a:rPr dirty="0"/>
              <a:t> d’un plan </a:t>
            </a:r>
            <a:r>
              <a:rPr dirty="0" err="1"/>
              <a:t>budgétaire</a:t>
            </a:r>
            <a:r>
              <a:rPr dirty="0"/>
              <a:t> pour le programme </a:t>
            </a:r>
            <a:r>
              <a:rPr dirty="0" err="1"/>
              <a:t>d’intervention</a:t>
            </a:r>
            <a:r>
              <a:rPr dirty="0"/>
              <a:t> </a:t>
            </a:r>
            <a:r>
              <a:rPr dirty="0" err="1"/>
              <a:t>rapide</a:t>
            </a:r>
            <a:endParaRPr sz="2400" dirty="0">
              <a:latin typeface="Source Sans Pro Regular"/>
              <a:ea typeface="Source Sans Pro Regular"/>
            </a:endParaRPr>
          </a:p>
          <a:p>
            <a:pPr marL="307975" indent="-307975">
              <a:spcBef>
                <a:spcPts val="500"/>
              </a:spcBef>
              <a:buClr>
                <a:schemeClr val="accent3"/>
              </a:buClr>
              <a:buSzPct val="100000"/>
              <a:buFont typeface="Arial"/>
              <a:buChar char="•"/>
              <a:defRPr sz="2400">
                <a:latin typeface="Source Sans Pro Regular"/>
                <a:ea typeface="Source Sans Pro Regular"/>
                <a:cs typeface="Source Sans Pro Regular"/>
                <a:sym typeface="Source Sans Pro Regular"/>
              </a:defRPr>
            </a:pPr>
            <a:r>
              <a:rPr dirty="0" err="1"/>
              <a:t>Élaborer</a:t>
            </a:r>
            <a:r>
              <a:rPr dirty="0"/>
              <a:t> un plan </a:t>
            </a:r>
            <a:r>
              <a:rPr dirty="0" err="1"/>
              <a:t>budgétaire</a:t>
            </a:r>
            <a:r>
              <a:rPr dirty="0"/>
              <a:t> pour le programme </a:t>
            </a:r>
            <a:r>
              <a:rPr dirty="0" err="1"/>
              <a:t>d'intervention</a:t>
            </a:r>
            <a:r>
              <a:rPr dirty="0"/>
              <a:t> </a:t>
            </a:r>
            <a:r>
              <a:rPr dirty="0" err="1"/>
              <a:t>rapide</a:t>
            </a:r>
            <a:endParaRPr sz="2400" dirty="0">
              <a:latin typeface="Source Sans Pro Regular"/>
              <a:ea typeface="Source Sans Pro Regular"/>
            </a:endParaRPr>
          </a:p>
          <a:p>
            <a:pPr marL="307975" indent="-307975">
              <a:spcBef>
                <a:spcPts val="500"/>
              </a:spcBef>
              <a:buClr>
                <a:srgbClr val="00B050"/>
              </a:buClr>
              <a:buSzPct val="100000"/>
              <a:buFont typeface="Arial"/>
              <a:buChar char="•"/>
              <a:defRPr sz="2400">
                <a:latin typeface="Source Sans Pro Regular"/>
                <a:ea typeface="Source Sans Pro Regular"/>
                <a:cs typeface="Source Sans Pro Regular"/>
                <a:sym typeface="Source Sans Pro Regular"/>
              </a:defRPr>
            </a:pPr>
            <a:endParaRPr dirty="0">
              <a:highlight>
                <a:srgbClr val="00FF00"/>
              </a:highlight>
            </a:endParaRPr>
          </a:p>
        </p:txBody>
      </p:sp>
      <p:sp>
        <p:nvSpPr>
          <p:cNvPr id="629"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2" name="TextBox 8">
            <a:extLst>
              <a:ext uri="{FF2B5EF4-FFF2-40B4-BE49-F238E27FC236}">
                <a16:creationId xmlns:a16="http://schemas.microsoft.com/office/drawing/2014/main" id="{F4278828-3558-B3D7-26C7-DD87AE026101}"/>
              </a:ext>
            </a:extLst>
          </p:cNvPr>
          <p:cNvSpPr txBox="1"/>
          <p:nvPr/>
        </p:nvSpPr>
        <p:spPr>
          <a:xfrm>
            <a:off x="360508" y="376599"/>
            <a:ext cx="2876457" cy="11074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rPr dirty="0" err="1"/>
              <a:t>Objectifs</a:t>
            </a:r>
            <a:r>
              <a:rPr dirty="0"/>
              <a:t> de la </a:t>
            </a:r>
            <a:r>
              <a:rPr lang="fr-FR" dirty="0"/>
              <a:t>session</a:t>
            </a:r>
            <a:endParaRPr b="1" dirty="0"/>
          </a:p>
        </p:txBody>
      </p:sp>
      <p:sp>
        <p:nvSpPr>
          <p:cNvPr id="3" name="Espace réservé du numéro de diapositive 2"/>
          <p:cNvSpPr>
            <a:spLocks noGrp="1"/>
          </p:cNvSpPr>
          <p:nvPr>
            <p:ph type="sldNum" sz="quarter" idx="2"/>
          </p:nvPr>
        </p:nvSpPr>
        <p:spPr/>
        <p:txBody>
          <a:bodyPr/>
          <a:lstStyle/>
          <a:p>
            <a:fld id="{86CB4B4D-7CA3-9044-876B-883B54F8677D}" type="slidenum">
              <a:rPr lang="fr-FR" smtClean="0"/>
              <a:t>48</a:t>
            </a:fld>
            <a:endParaRPr lang="fr-FR"/>
          </a:p>
        </p:txBody>
      </p:sp>
    </p:spTree>
    <p:extLst>
      <p:ext uri="{BB962C8B-B14F-4D97-AF65-F5344CB8AC3E}">
        <p14:creationId xmlns:p14="http://schemas.microsoft.com/office/powerpoint/2010/main" val="275861200"/>
      </p:ext>
    </p:extLst>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688321" y="1844269"/>
            <a:ext cx="2936238" cy="2171534"/>
          </a:xfrm>
          <a:prstGeom prst="rect">
            <a:avLst/>
          </a:prstGeom>
          <a:solidFill>
            <a:schemeClr val="bg1">
              <a:lumMod val="95000"/>
            </a:schemeClr>
          </a:solidFill>
        </p:spPr>
        <p:txBody>
          <a:bodyPr vert="horz" wrap="square" lIns="0" tIns="16933" rIns="0" bIns="0">
            <a:spAutoFit/>
          </a:bodyPr>
          <a:lstStyle/>
          <a:p>
            <a:pPr marL="16933" hangingPunct="1">
              <a:defRPr sz="1400" b="1" kern="1200">
                <a:solidFill>
                  <a:srgbClr val="729E03"/>
                </a:solidFill>
                <a:ea typeface="+mn-ea"/>
                <a:cs typeface="Calibri"/>
              </a:defRPr>
            </a:pPr>
            <a:r>
              <a:rPr sz="1400" dirty="0" err="1"/>
              <a:t>Opérations</a:t>
            </a:r>
            <a:endParaRPr sz="1400" b="1" kern="1200" dirty="0">
              <a:solidFill>
                <a:srgbClr val="729E03"/>
              </a:solidFill>
              <a:ea typeface="+mn-ea"/>
              <a:cs typeface="Calibri"/>
            </a:endParaRPr>
          </a:p>
          <a:p>
            <a:pPr marL="474121" indent="-457189" hangingPunct="1">
              <a:buClr>
                <a:srgbClr val="75A203"/>
              </a:buClr>
              <a:buFont typeface="Arial MT"/>
              <a:buChar char="•"/>
              <a:tabLst>
                <a:tab pos="473275" algn="l"/>
                <a:tab pos="474121" algn="l"/>
              </a:tabLst>
              <a:defRPr sz="1400" kern="1200">
                <a:solidFill>
                  <a:srgbClr val="5F5F5F"/>
                </a:solidFill>
                <a:ea typeface="+mn-ea"/>
                <a:cs typeface="Calibri"/>
              </a:defRPr>
            </a:pPr>
            <a:r>
              <a:rPr sz="1400" dirty="0" err="1"/>
              <a:t>Financement</a:t>
            </a:r>
            <a:r>
              <a:rPr sz="1400" dirty="0"/>
              <a:t> </a:t>
            </a:r>
            <a:r>
              <a:rPr sz="1400" dirty="0" err="1"/>
              <a:t>continu</a:t>
            </a:r>
            <a:r>
              <a:rPr sz="1400" dirty="0"/>
              <a:t> du </a:t>
            </a:r>
            <a:r>
              <a:rPr sz="1400" dirty="0" err="1"/>
              <a:t>programme</a:t>
            </a:r>
            <a:endParaRPr sz="1400" kern="1200" dirty="0">
              <a:solidFill>
                <a:prstClr val="black"/>
              </a:solidFill>
              <a:ea typeface="+mn-ea"/>
              <a:cs typeface="Calibri"/>
            </a:endParaRPr>
          </a:p>
          <a:p>
            <a:pPr marL="474121" indent="-457189" hangingPunct="1">
              <a:buClr>
                <a:srgbClr val="75A203"/>
              </a:buClr>
              <a:buFont typeface="Arial MT"/>
              <a:buChar char="•"/>
              <a:tabLst>
                <a:tab pos="473275" algn="l"/>
                <a:tab pos="474121" algn="l"/>
              </a:tabLst>
              <a:defRPr sz="1400" kern="1200">
                <a:solidFill>
                  <a:srgbClr val="5F5F5F"/>
                </a:solidFill>
                <a:ea typeface="+mn-ea"/>
                <a:cs typeface="Calibri"/>
              </a:defRPr>
            </a:pPr>
            <a:r>
              <a:rPr sz="1400" dirty="0" err="1"/>
              <a:t>Bureaux</a:t>
            </a:r>
            <a:endParaRPr sz="1400" kern="1200" dirty="0">
              <a:solidFill>
                <a:prstClr val="black"/>
              </a:solidFill>
              <a:ea typeface="+mn-ea"/>
              <a:cs typeface="Calibri"/>
            </a:endParaRPr>
          </a:p>
          <a:p>
            <a:pPr marL="474121" indent="-457189" hangingPunct="1">
              <a:buClr>
                <a:srgbClr val="75A203"/>
              </a:buClr>
              <a:buFont typeface="Arial MT"/>
              <a:buChar char="•"/>
              <a:tabLst>
                <a:tab pos="473275" algn="l"/>
                <a:tab pos="474121" algn="l"/>
              </a:tabLst>
              <a:defRPr sz="1400" kern="1200">
                <a:solidFill>
                  <a:srgbClr val="5F5F5F"/>
                </a:solidFill>
                <a:ea typeface="+mn-ea"/>
                <a:cs typeface="Calibri"/>
              </a:defRPr>
            </a:pPr>
            <a:r>
              <a:rPr sz="1400" dirty="0" err="1"/>
              <a:t>Logiciel</a:t>
            </a:r>
            <a:r>
              <a:rPr sz="1400" dirty="0"/>
              <a:t> de gestion de la </a:t>
            </a:r>
            <a:r>
              <a:rPr sz="1400" dirty="0" err="1"/>
              <a:t>liste</a:t>
            </a:r>
            <a:r>
              <a:rPr sz="1400" dirty="0"/>
              <a:t> de </a:t>
            </a:r>
            <a:r>
              <a:rPr sz="1400" dirty="0" err="1"/>
              <a:t>réserve</a:t>
            </a:r>
            <a:endParaRPr sz="1400" kern="1200" dirty="0">
              <a:solidFill>
                <a:prstClr val="black"/>
              </a:solidFill>
              <a:ea typeface="+mn-ea"/>
              <a:cs typeface="Calibri"/>
            </a:endParaRPr>
          </a:p>
          <a:p>
            <a:pPr marL="474121" indent="-457189" hangingPunct="1">
              <a:buClr>
                <a:srgbClr val="75A203"/>
              </a:buClr>
              <a:buFont typeface="Arial MT"/>
              <a:buChar char="•"/>
              <a:tabLst>
                <a:tab pos="473275" algn="l"/>
                <a:tab pos="474121" algn="l"/>
              </a:tabLst>
              <a:defRPr sz="1400" kern="1200">
                <a:solidFill>
                  <a:srgbClr val="5F5F5F"/>
                </a:solidFill>
                <a:ea typeface="+mn-ea"/>
                <a:cs typeface="Calibri"/>
              </a:defRPr>
            </a:pPr>
            <a:r>
              <a:rPr sz="1400" dirty="0" err="1"/>
              <a:t>Financement</a:t>
            </a:r>
            <a:r>
              <a:rPr sz="1400" dirty="0"/>
              <a:t> des formations</a:t>
            </a:r>
            <a:endParaRPr sz="1400" kern="1200" dirty="0">
              <a:solidFill>
                <a:prstClr val="black"/>
              </a:solidFill>
              <a:ea typeface="+mn-ea"/>
              <a:cs typeface="Calibri"/>
            </a:endParaRPr>
          </a:p>
          <a:p>
            <a:pPr marL="474121" indent="-457189" hangingPunct="1">
              <a:buClr>
                <a:srgbClr val="75A203"/>
              </a:buClr>
              <a:buFont typeface="Arial MT"/>
              <a:buChar char="•"/>
              <a:tabLst>
                <a:tab pos="473275" algn="l"/>
                <a:tab pos="474121" algn="l"/>
              </a:tabLst>
              <a:defRPr sz="1400" kern="1200">
                <a:solidFill>
                  <a:srgbClr val="5F5F5F"/>
                </a:solidFill>
                <a:ea typeface="+mn-ea"/>
                <a:cs typeface="Calibri"/>
              </a:defRPr>
            </a:pPr>
            <a:r>
              <a:rPr sz="1400" dirty="0"/>
              <a:t>Technologies de </a:t>
            </a:r>
            <a:r>
              <a:rPr sz="1400" dirty="0" err="1"/>
              <a:t>l’information</a:t>
            </a:r>
            <a:endParaRPr sz="1400" kern="1200" dirty="0">
              <a:solidFill>
                <a:prstClr val="black"/>
              </a:solidFill>
              <a:ea typeface="+mn-ea"/>
              <a:cs typeface="Calibri"/>
            </a:endParaRPr>
          </a:p>
          <a:p>
            <a:pPr marL="474121" indent="-457189" hangingPunct="1">
              <a:buClr>
                <a:srgbClr val="75A203"/>
              </a:buClr>
              <a:buFont typeface="Arial MT"/>
              <a:buChar char="•"/>
              <a:tabLst>
                <a:tab pos="473275" algn="l"/>
                <a:tab pos="474121" algn="l"/>
              </a:tabLst>
              <a:defRPr sz="1400" kern="1200">
                <a:solidFill>
                  <a:srgbClr val="5F5F5F"/>
                </a:solidFill>
                <a:ea typeface="+mn-ea"/>
                <a:cs typeface="Calibri"/>
              </a:defRPr>
            </a:pPr>
            <a:r>
              <a:rPr sz="1400" dirty="0" err="1"/>
              <a:t>Connexion</a:t>
            </a:r>
            <a:r>
              <a:rPr sz="1400" dirty="0"/>
              <a:t> à Internet</a:t>
            </a:r>
            <a:endParaRPr sz="1400" kern="1200" dirty="0">
              <a:solidFill>
                <a:prstClr val="black"/>
              </a:solidFill>
              <a:ea typeface="+mn-ea"/>
              <a:cs typeface="Calibri"/>
            </a:endParaRPr>
          </a:p>
          <a:p>
            <a:pPr marL="474121" indent="-457189" hangingPunct="1">
              <a:buClr>
                <a:srgbClr val="75A203"/>
              </a:buClr>
              <a:buFont typeface="Arial MT"/>
              <a:buChar char="•"/>
              <a:tabLst>
                <a:tab pos="473275" algn="l"/>
                <a:tab pos="474121" algn="l"/>
              </a:tabLst>
              <a:defRPr sz="1400" kern="1200">
                <a:solidFill>
                  <a:srgbClr val="5F5F5F"/>
                </a:solidFill>
                <a:ea typeface="+mn-ea"/>
                <a:cs typeface="Calibri"/>
              </a:defRPr>
            </a:pPr>
            <a:r>
              <a:rPr sz="1400" dirty="0" err="1"/>
              <a:t>Fournitures</a:t>
            </a:r>
            <a:r>
              <a:rPr sz="1400" dirty="0"/>
              <a:t> de bureau</a:t>
            </a:r>
            <a:endParaRPr sz="1400" kern="1200" dirty="0">
              <a:solidFill>
                <a:prstClr val="black"/>
              </a:solidFill>
              <a:ea typeface="+mn-ea"/>
              <a:cs typeface="Calibri"/>
            </a:endParaRPr>
          </a:p>
        </p:txBody>
      </p:sp>
      <p:sp>
        <p:nvSpPr>
          <p:cNvPr id="5" name="object 5"/>
          <p:cNvSpPr txBox="1"/>
          <p:nvPr/>
        </p:nvSpPr>
        <p:spPr>
          <a:xfrm>
            <a:off x="652100" y="4220264"/>
            <a:ext cx="3008679" cy="1956091"/>
          </a:xfrm>
          <a:prstGeom prst="rect">
            <a:avLst/>
          </a:prstGeom>
          <a:solidFill>
            <a:schemeClr val="bg1">
              <a:lumMod val="95000"/>
            </a:schemeClr>
          </a:solidFill>
        </p:spPr>
        <p:txBody>
          <a:bodyPr vert="horz" wrap="square" lIns="0" tIns="16933" rIns="0" bIns="0">
            <a:spAutoFit/>
          </a:bodyPr>
          <a:lstStyle/>
          <a:p>
            <a:pPr marL="16933" hangingPunct="1">
              <a:defRPr sz="1400" b="1" kern="1200">
                <a:solidFill>
                  <a:srgbClr val="75A203"/>
                </a:solidFill>
                <a:ea typeface="+mn-ea"/>
                <a:cs typeface="Calibri"/>
              </a:defRPr>
            </a:pPr>
            <a:r>
              <a:rPr sz="1400" dirty="0"/>
              <a:t>Dispositions </a:t>
            </a:r>
            <a:r>
              <a:rPr sz="1400" dirty="0" err="1"/>
              <a:t>administratives</a:t>
            </a:r>
            <a:endParaRPr sz="1400" b="1" kern="1200" dirty="0">
              <a:solidFill>
                <a:srgbClr val="75A203"/>
              </a:solidFill>
              <a:ea typeface="+mn-ea"/>
              <a:cs typeface="Calibri"/>
            </a:endParaRPr>
          </a:p>
          <a:p>
            <a:pPr marL="473275" marR="608738" indent="-457189" hangingPunct="1">
              <a:buClr>
                <a:srgbClr val="75A203"/>
              </a:buClr>
              <a:buFont typeface="Arial MT"/>
              <a:buChar char="•"/>
              <a:tabLst>
                <a:tab pos="473275" algn="l"/>
                <a:tab pos="474121" algn="l"/>
              </a:tabLst>
              <a:defRPr sz="1400" kern="1200">
                <a:solidFill>
                  <a:srgbClr val="5F5F5F"/>
                </a:solidFill>
                <a:ea typeface="+mn-ea"/>
                <a:cs typeface="Calibri"/>
              </a:defRPr>
            </a:pPr>
            <a:r>
              <a:rPr sz="1400" dirty="0"/>
              <a:t>Assurance </a:t>
            </a:r>
            <a:r>
              <a:rPr sz="1400" dirty="0" err="1"/>
              <a:t>santé</a:t>
            </a:r>
            <a:r>
              <a:rPr sz="1400" dirty="0"/>
              <a:t>, </a:t>
            </a:r>
            <a:r>
              <a:rPr sz="1400" dirty="0" err="1"/>
              <a:t>invalidité</a:t>
            </a:r>
            <a:r>
              <a:rPr sz="1400" dirty="0"/>
              <a:t> et accidents</a:t>
            </a:r>
            <a:endParaRPr sz="1400" kern="1200" dirty="0">
              <a:solidFill>
                <a:prstClr val="black"/>
              </a:solidFill>
              <a:ea typeface="+mn-ea"/>
              <a:cs typeface="Calibri"/>
            </a:endParaRPr>
          </a:p>
          <a:p>
            <a:pPr marL="474121" indent="-457189" hangingPunct="1">
              <a:buClr>
                <a:srgbClr val="75A203"/>
              </a:buClr>
              <a:buFont typeface="Arial MT"/>
              <a:buChar char="•"/>
              <a:tabLst>
                <a:tab pos="473275" algn="l"/>
                <a:tab pos="474121" algn="l"/>
              </a:tabLst>
              <a:defRPr sz="1400" kern="1200">
                <a:solidFill>
                  <a:srgbClr val="5F5F5F"/>
                </a:solidFill>
                <a:ea typeface="+mn-ea"/>
                <a:cs typeface="Calibri"/>
              </a:defRPr>
            </a:pPr>
            <a:r>
              <a:rPr sz="1400" dirty="0"/>
              <a:t>Frais de vaccination</a:t>
            </a:r>
            <a:endParaRPr sz="1400" kern="1200" dirty="0">
              <a:solidFill>
                <a:prstClr val="black"/>
              </a:solidFill>
              <a:ea typeface="+mn-ea"/>
              <a:cs typeface="Calibri"/>
            </a:endParaRPr>
          </a:p>
          <a:p>
            <a:pPr marL="474121" indent="-457189" hangingPunct="1">
              <a:buClr>
                <a:srgbClr val="75A203"/>
              </a:buClr>
              <a:buFont typeface="Arial MT"/>
              <a:buChar char="•"/>
              <a:tabLst>
                <a:tab pos="473275" algn="l"/>
                <a:tab pos="474121" algn="l"/>
              </a:tabLst>
              <a:defRPr sz="1400" kern="1200">
                <a:solidFill>
                  <a:srgbClr val="5F5F5F"/>
                </a:solidFill>
                <a:ea typeface="+mn-ea"/>
                <a:cs typeface="Calibri"/>
              </a:defRPr>
            </a:pPr>
            <a:r>
              <a:rPr sz="1400" dirty="0"/>
              <a:t>Frais </a:t>
            </a:r>
            <a:r>
              <a:rPr sz="1400" dirty="0" err="1"/>
              <a:t>médicaux</a:t>
            </a:r>
            <a:endParaRPr sz="1400" kern="1200" dirty="0">
              <a:solidFill>
                <a:prstClr val="black"/>
              </a:solidFill>
              <a:ea typeface="+mn-ea"/>
              <a:cs typeface="Calibri"/>
            </a:endParaRPr>
          </a:p>
          <a:p>
            <a:pPr marL="474121" indent="-457189" hangingPunct="1">
              <a:buClr>
                <a:srgbClr val="75A203"/>
              </a:buClr>
              <a:buFont typeface="Arial MT"/>
              <a:buChar char="•"/>
              <a:tabLst>
                <a:tab pos="473275" algn="l"/>
                <a:tab pos="474121" algn="l"/>
              </a:tabLst>
              <a:defRPr sz="1400" kern="1200">
                <a:solidFill>
                  <a:srgbClr val="5F5F5F"/>
                </a:solidFill>
                <a:ea typeface="+mn-ea"/>
                <a:cs typeface="Calibri"/>
              </a:defRPr>
            </a:pPr>
            <a:r>
              <a:rPr sz="1400" dirty="0"/>
              <a:t>Frais de </a:t>
            </a:r>
            <a:r>
              <a:rPr sz="1400" dirty="0" err="1"/>
              <a:t>soins</a:t>
            </a:r>
            <a:r>
              <a:rPr sz="1400" dirty="0"/>
              <a:t> de </a:t>
            </a:r>
            <a:r>
              <a:rPr sz="1400" dirty="0" err="1"/>
              <a:t>santé</a:t>
            </a:r>
            <a:r>
              <a:rPr sz="1400" dirty="0"/>
              <a:t> </a:t>
            </a:r>
            <a:r>
              <a:rPr sz="1400" dirty="0" err="1"/>
              <a:t>mentale</a:t>
            </a:r>
            <a:endParaRPr sz="1400" kern="1200" dirty="0">
              <a:solidFill>
                <a:prstClr val="black"/>
              </a:solidFill>
              <a:ea typeface="+mn-ea"/>
              <a:cs typeface="Calibri"/>
            </a:endParaRPr>
          </a:p>
          <a:p>
            <a:pPr marL="474121" indent="-457189" hangingPunct="1">
              <a:buClr>
                <a:srgbClr val="75A203"/>
              </a:buClr>
              <a:buFont typeface="Arial MT"/>
              <a:buChar char="•"/>
              <a:tabLst>
                <a:tab pos="473275" algn="l"/>
                <a:tab pos="474121" algn="l"/>
              </a:tabLst>
              <a:defRPr sz="1400" kern="1200">
                <a:solidFill>
                  <a:srgbClr val="5F5F5F"/>
                </a:solidFill>
                <a:ea typeface="+mn-ea"/>
                <a:cs typeface="Calibri"/>
              </a:defRPr>
            </a:pPr>
            <a:r>
              <a:rPr sz="1400" dirty="0" err="1"/>
              <a:t>Prise</a:t>
            </a:r>
            <a:r>
              <a:rPr sz="1400" dirty="0"/>
              <a:t> </a:t>
            </a:r>
            <a:r>
              <a:rPr sz="1400" dirty="0" err="1"/>
              <a:t>en</a:t>
            </a:r>
            <a:r>
              <a:rPr sz="1400" dirty="0"/>
              <a:t> charge des frais </a:t>
            </a:r>
            <a:r>
              <a:rPr sz="1400" dirty="0" err="1"/>
              <a:t>d’évacuation</a:t>
            </a:r>
            <a:r>
              <a:rPr sz="1400" dirty="0"/>
              <a:t> pour raison </a:t>
            </a:r>
            <a:r>
              <a:rPr sz="1400" dirty="0" err="1"/>
              <a:t>médicale</a:t>
            </a:r>
            <a:r>
              <a:rPr sz="1400" dirty="0"/>
              <a:t> </a:t>
            </a:r>
            <a:r>
              <a:rPr sz="1400" dirty="0" err="1"/>
              <a:t>ou</a:t>
            </a:r>
            <a:r>
              <a:rPr sz="1400" dirty="0"/>
              <a:t> de </a:t>
            </a:r>
            <a:r>
              <a:rPr sz="1400" dirty="0" err="1"/>
              <a:t>sécurité</a:t>
            </a:r>
            <a:endParaRPr sz="1400" kern="1200" dirty="0">
              <a:solidFill>
                <a:prstClr val="black"/>
              </a:solidFill>
              <a:ea typeface="+mn-ea"/>
              <a:cs typeface="Calibri"/>
            </a:endParaRPr>
          </a:p>
        </p:txBody>
      </p:sp>
      <p:sp>
        <p:nvSpPr>
          <p:cNvPr id="6" name="object 6"/>
          <p:cNvSpPr txBox="1"/>
          <p:nvPr/>
        </p:nvSpPr>
        <p:spPr>
          <a:xfrm>
            <a:off x="4099295" y="1671936"/>
            <a:ext cx="3629557" cy="1525204"/>
          </a:xfrm>
          <a:prstGeom prst="rect">
            <a:avLst/>
          </a:prstGeom>
          <a:solidFill>
            <a:schemeClr val="bg1">
              <a:lumMod val="95000"/>
            </a:schemeClr>
          </a:solidFill>
        </p:spPr>
        <p:txBody>
          <a:bodyPr vert="horz" wrap="square" lIns="0" tIns="16933" rIns="0" bIns="0">
            <a:spAutoFit/>
          </a:bodyPr>
          <a:lstStyle/>
          <a:p>
            <a:pPr marL="16933" marR="6773" hangingPunct="1">
              <a:defRPr sz="1400" b="1" kern="1200">
                <a:solidFill>
                  <a:srgbClr val="75A203"/>
                </a:solidFill>
                <a:ea typeface="+mn-ea"/>
                <a:cs typeface="Calibri"/>
              </a:defRPr>
            </a:pPr>
            <a:r>
              <a:rPr sz="1400" dirty="0" err="1"/>
              <a:t>Ressources</a:t>
            </a:r>
            <a:r>
              <a:rPr sz="1400" dirty="0"/>
              <a:t> </a:t>
            </a:r>
            <a:r>
              <a:rPr sz="1400" dirty="0" err="1"/>
              <a:t>humaines</a:t>
            </a:r>
            <a:r>
              <a:rPr sz="1400" dirty="0"/>
              <a:t> (</a:t>
            </a:r>
            <a:r>
              <a:rPr sz="1400" dirty="0" err="1"/>
              <a:t>salaires</a:t>
            </a:r>
            <a:r>
              <a:rPr sz="1400" dirty="0"/>
              <a:t>, </a:t>
            </a:r>
            <a:r>
              <a:rPr sz="1400" dirty="0" err="1"/>
              <a:t>indemnités</a:t>
            </a:r>
            <a:r>
              <a:rPr sz="1400" dirty="0"/>
              <a:t> </a:t>
            </a:r>
            <a:r>
              <a:rPr sz="1400" dirty="0" err="1"/>
              <a:t>journalières</a:t>
            </a:r>
            <a:r>
              <a:rPr sz="1400" dirty="0"/>
              <a:t>, etc.)</a:t>
            </a:r>
            <a:endParaRPr sz="1400" b="1" kern="1200" dirty="0">
              <a:solidFill>
                <a:srgbClr val="75A203"/>
              </a:solidFill>
              <a:ea typeface="+mn-ea"/>
              <a:cs typeface="Calibri"/>
            </a:endParaRPr>
          </a:p>
          <a:p>
            <a:pPr marL="474121" indent="-457189" hangingPunct="1">
              <a:buClr>
                <a:srgbClr val="75A203"/>
              </a:buClr>
              <a:buFont typeface="Arial MT"/>
              <a:buChar char="•"/>
              <a:tabLst>
                <a:tab pos="473275" algn="l"/>
                <a:tab pos="474121" algn="l"/>
              </a:tabLst>
              <a:defRPr sz="1400" kern="1200">
                <a:solidFill>
                  <a:srgbClr val="5F5F5F"/>
                </a:solidFill>
                <a:ea typeface="+mn-ea"/>
                <a:cs typeface="Calibri"/>
              </a:defRPr>
            </a:pPr>
            <a:r>
              <a:rPr sz="1400" dirty="0"/>
              <a:t>Équipe </a:t>
            </a:r>
            <a:r>
              <a:rPr sz="1400" dirty="0" err="1"/>
              <a:t>d’intervention</a:t>
            </a:r>
            <a:r>
              <a:rPr sz="1400" dirty="0"/>
              <a:t> </a:t>
            </a:r>
            <a:r>
              <a:rPr sz="1400" dirty="0" err="1"/>
              <a:t>rapide</a:t>
            </a:r>
            <a:endParaRPr sz="1400" kern="1200" dirty="0">
              <a:solidFill>
                <a:prstClr val="black"/>
              </a:solidFill>
              <a:ea typeface="+mn-ea"/>
              <a:cs typeface="Calibri"/>
            </a:endParaRPr>
          </a:p>
          <a:p>
            <a:pPr marL="474121" indent="-457189" hangingPunct="1">
              <a:buClr>
                <a:srgbClr val="75A203"/>
              </a:buClr>
              <a:buFont typeface="Arial MT"/>
              <a:buChar char="•"/>
              <a:tabLst>
                <a:tab pos="473275" algn="l"/>
                <a:tab pos="474121" algn="l"/>
              </a:tabLst>
              <a:defRPr sz="1400" kern="1200">
                <a:solidFill>
                  <a:srgbClr val="5F5F5F"/>
                </a:solidFill>
                <a:ea typeface="+mn-ea"/>
                <a:cs typeface="Calibri"/>
              </a:defRPr>
            </a:pPr>
            <a:r>
              <a:rPr sz="1400" dirty="0"/>
              <a:t>Gestion des EIR</a:t>
            </a:r>
          </a:p>
          <a:p>
            <a:pPr marL="474121" indent="-457189" hangingPunct="1">
              <a:buClr>
                <a:srgbClr val="75A203"/>
              </a:buClr>
              <a:buFont typeface="Arial MT"/>
              <a:buChar char="•"/>
              <a:tabLst>
                <a:tab pos="473275" algn="l"/>
                <a:tab pos="474121" algn="l"/>
              </a:tabLst>
              <a:defRPr sz="1400" kern="1200">
                <a:solidFill>
                  <a:srgbClr val="5F5F5F"/>
                </a:solidFill>
                <a:ea typeface="+mn-ea"/>
                <a:cs typeface="Calibri"/>
              </a:defRPr>
            </a:pPr>
            <a:r>
              <a:rPr sz="1400" dirty="0"/>
              <a:t>Chauffeur(s) (le </a:t>
            </a:r>
            <a:r>
              <a:rPr sz="1400" dirty="0" err="1"/>
              <a:t>cas</a:t>
            </a:r>
            <a:r>
              <a:rPr sz="1400" dirty="0"/>
              <a:t> </a:t>
            </a:r>
            <a:r>
              <a:rPr sz="1400" dirty="0" err="1"/>
              <a:t>échéant</a:t>
            </a:r>
            <a:r>
              <a:rPr sz="1400" dirty="0"/>
              <a:t>)</a:t>
            </a:r>
            <a:endParaRPr sz="1400" kern="1200" dirty="0">
              <a:solidFill>
                <a:prstClr val="black"/>
              </a:solidFill>
              <a:ea typeface="+mn-ea"/>
              <a:cs typeface="Calibri"/>
            </a:endParaRPr>
          </a:p>
          <a:p>
            <a:pPr marL="474121" indent="-457189" hangingPunct="1">
              <a:buClr>
                <a:srgbClr val="75A203"/>
              </a:buClr>
              <a:buFont typeface="Arial MT"/>
              <a:buChar char="•"/>
              <a:tabLst>
                <a:tab pos="473275" algn="l"/>
                <a:tab pos="474121" algn="l"/>
              </a:tabLst>
              <a:defRPr sz="1400" kern="1200">
                <a:solidFill>
                  <a:srgbClr val="5F5F5F"/>
                </a:solidFill>
                <a:ea typeface="+mn-ea"/>
                <a:cs typeface="Calibri"/>
              </a:defRPr>
            </a:pPr>
            <a:r>
              <a:rPr sz="1400" dirty="0" err="1"/>
              <a:t>Traducteur</a:t>
            </a:r>
            <a:r>
              <a:rPr sz="1400" dirty="0"/>
              <a:t>(s) (le </a:t>
            </a:r>
            <a:r>
              <a:rPr sz="1400" dirty="0" err="1"/>
              <a:t>cas</a:t>
            </a:r>
            <a:r>
              <a:rPr sz="1400" dirty="0"/>
              <a:t> </a:t>
            </a:r>
            <a:r>
              <a:rPr sz="1400" dirty="0" err="1"/>
              <a:t>échéant</a:t>
            </a:r>
            <a:r>
              <a:rPr sz="1400" dirty="0"/>
              <a:t>)</a:t>
            </a:r>
            <a:endParaRPr sz="1400" kern="1200" dirty="0">
              <a:solidFill>
                <a:prstClr val="black"/>
              </a:solidFill>
              <a:ea typeface="+mn-ea"/>
              <a:cs typeface="Calibri"/>
            </a:endParaRPr>
          </a:p>
          <a:p>
            <a:pPr marL="474121" indent="-457189" hangingPunct="1">
              <a:buClr>
                <a:srgbClr val="75A203"/>
              </a:buClr>
              <a:buFont typeface="Arial MT"/>
              <a:buChar char="•"/>
              <a:tabLst>
                <a:tab pos="473275" algn="l"/>
                <a:tab pos="474121" algn="l"/>
              </a:tabLst>
              <a:defRPr sz="1400" kern="1200">
                <a:solidFill>
                  <a:srgbClr val="5F5F5F"/>
                </a:solidFill>
                <a:ea typeface="+mn-ea"/>
                <a:cs typeface="Calibri"/>
              </a:defRPr>
            </a:pPr>
            <a:r>
              <a:rPr sz="1400" dirty="0"/>
              <a:t>Personnel de </a:t>
            </a:r>
            <a:r>
              <a:rPr sz="1400" dirty="0" err="1"/>
              <a:t>sécurité</a:t>
            </a:r>
            <a:r>
              <a:rPr sz="1400" dirty="0"/>
              <a:t> (</a:t>
            </a:r>
            <a:r>
              <a:rPr sz="1400" dirty="0" err="1"/>
              <a:t>si</a:t>
            </a:r>
            <a:r>
              <a:rPr sz="1400" dirty="0"/>
              <a:t> </a:t>
            </a:r>
            <a:r>
              <a:rPr sz="1400" dirty="0" err="1"/>
              <a:t>nécessaire</a:t>
            </a:r>
            <a:r>
              <a:rPr sz="1400" dirty="0"/>
              <a:t>)</a:t>
            </a:r>
            <a:endParaRPr sz="1400" kern="1200" dirty="0">
              <a:solidFill>
                <a:prstClr val="black"/>
              </a:solidFill>
              <a:ea typeface="+mn-ea"/>
              <a:cs typeface="Calibri"/>
            </a:endParaRPr>
          </a:p>
        </p:txBody>
      </p:sp>
      <p:sp>
        <p:nvSpPr>
          <p:cNvPr id="9" name="object 9"/>
          <p:cNvSpPr txBox="1"/>
          <p:nvPr/>
        </p:nvSpPr>
        <p:spPr>
          <a:xfrm>
            <a:off x="4099295" y="3380576"/>
            <a:ext cx="3701997" cy="3248752"/>
          </a:xfrm>
          <a:prstGeom prst="rect">
            <a:avLst/>
          </a:prstGeom>
          <a:solidFill>
            <a:schemeClr val="bg1">
              <a:lumMod val="95000"/>
            </a:schemeClr>
          </a:solidFill>
        </p:spPr>
        <p:txBody>
          <a:bodyPr vert="horz" wrap="square" lIns="0" tIns="16933" rIns="0" bIns="0">
            <a:spAutoFit/>
          </a:bodyPr>
          <a:lstStyle/>
          <a:p>
            <a:pPr marL="16933" hangingPunct="1">
              <a:defRPr sz="1400" b="1" kern="1200">
                <a:solidFill>
                  <a:srgbClr val="75A203"/>
                </a:solidFill>
                <a:ea typeface="+mn-ea"/>
                <a:cs typeface="Calibri"/>
              </a:defRPr>
            </a:pPr>
            <a:r>
              <a:rPr sz="1400" dirty="0" err="1"/>
              <a:t>Équipement</a:t>
            </a:r>
            <a:r>
              <a:rPr sz="1400" dirty="0"/>
              <a:t> </a:t>
            </a:r>
            <a:r>
              <a:rPr sz="1400" dirty="0" err="1"/>
              <a:t>général</a:t>
            </a:r>
            <a:endParaRPr sz="1400" b="1" kern="1200" dirty="0">
              <a:solidFill>
                <a:srgbClr val="75A203"/>
              </a:solidFill>
              <a:ea typeface="+mn-ea"/>
              <a:cs typeface="Calibri"/>
            </a:endParaRPr>
          </a:p>
          <a:p>
            <a:pPr marL="474121" indent="-457189" hangingPunct="1">
              <a:buClr>
                <a:srgbClr val="75A203"/>
              </a:buClr>
              <a:buFont typeface="Arial MT"/>
              <a:buChar char="•"/>
              <a:tabLst>
                <a:tab pos="473275" algn="l"/>
                <a:tab pos="474121" algn="l"/>
              </a:tabLst>
              <a:defRPr sz="1400" kern="1200">
                <a:solidFill>
                  <a:srgbClr val="5F5F5F"/>
                </a:solidFill>
                <a:ea typeface="+mn-ea"/>
                <a:cs typeface="Calibri"/>
              </a:defRPr>
            </a:pPr>
            <a:r>
              <a:rPr sz="1400" dirty="0" err="1"/>
              <a:t>Téléphones</a:t>
            </a:r>
            <a:r>
              <a:rPr sz="1400" dirty="0"/>
              <a:t> portables</a:t>
            </a:r>
            <a:endParaRPr sz="1400" kern="1200" dirty="0">
              <a:solidFill>
                <a:prstClr val="black"/>
              </a:solidFill>
              <a:ea typeface="+mn-ea"/>
              <a:cs typeface="Calibri"/>
            </a:endParaRPr>
          </a:p>
          <a:p>
            <a:pPr marL="474121" indent="-457189" hangingPunct="1">
              <a:buClr>
                <a:srgbClr val="75A203"/>
              </a:buClr>
              <a:buFont typeface="Arial MT"/>
              <a:buChar char="•"/>
              <a:tabLst>
                <a:tab pos="473275" algn="l"/>
                <a:tab pos="474121" algn="l"/>
              </a:tabLst>
              <a:defRPr sz="1400" kern="1200">
                <a:solidFill>
                  <a:srgbClr val="5F5F5F"/>
                </a:solidFill>
                <a:ea typeface="+mn-ea"/>
                <a:cs typeface="Calibri"/>
              </a:defRPr>
            </a:pPr>
            <a:r>
              <a:rPr sz="1400" dirty="0" err="1"/>
              <a:t>Forfaits</a:t>
            </a:r>
            <a:r>
              <a:rPr sz="1400" dirty="0"/>
              <a:t> </a:t>
            </a:r>
            <a:r>
              <a:rPr sz="1400" dirty="0" err="1"/>
              <a:t>téléphoniques</a:t>
            </a:r>
            <a:endParaRPr sz="1400" kern="1200" dirty="0">
              <a:solidFill>
                <a:prstClr val="black"/>
              </a:solidFill>
              <a:ea typeface="+mn-ea"/>
              <a:cs typeface="Calibri"/>
            </a:endParaRPr>
          </a:p>
          <a:p>
            <a:pPr marL="474121" indent="-457189" hangingPunct="1">
              <a:buClr>
                <a:srgbClr val="75A203"/>
              </a:buClr>
              <a:buFont typeface="Arial MT"/>
              <a:buChar char="•"/>
              <a:tabLst>
                <a:tab pos="473275" algn="l"/>
                <a:tab pos="474121" algn="l"/>
              </a:tabLst>
              <a:defRPr sz="1400" kern="1200">
                <a:solidFill>
                  <a:srgbClr val="5F5F5F"/>
                </a:solidFill>
                <a:ea typeface="+mn-ea"/>
                <a:cs typeface="Calibri"/>
              </a:defRPr>
            </a:pPr>
            <a:r>
              <a:rPr sz="1400" dirty="0" err="1"/>
              <a:t>Ordinateurs</a:t>
            </a:r>
            <a:r>
              <a:rPr sz="1400" dirty="0"/>
              <a:t> portables </a:t>
            </a:r>
            <a:r>
              <a:rPr sz="1400" dirty="0" err="1"/>
              <a:t>ou</a:t>
            </a:r>
            <a:r>
              <a:rPr sz="1400" dirty="0"/>
              <a:t> de bureau</a:t>
            </a:r>
            <a:endParaRPr sz="1400" kern="1200" dirty="0">
              <a:solidFill>
                <a:prstClr val="black"/>
              </a:solidFill>
              <a:ea typeface="+mn-ea"/>
              <a:cs typeface="Calibri"/>
            </a:endParaRPr>
          </a:p>
          <a:p>
            <a:pPr marL="473275" marR="84665" indent="-457189" hangingPunct="1">
              <a:buClr>
                <a:srgbClr val="75A203"/>
              </a:buClr>
              <a:buFont typeface="Arial MT"/>
              <a:buChar char="•"/>
              <a:tabLst>
                <a:tab pos="473275" algn="l"/>
                <a:tab pos="474121" algn="l"/>
              </a:tabLst>
              <a:defRPr sz="1400" kern="1200">
                <a:solidFill>
                  <a:srgbClr val="5F5F5F"/>
                </a:solidFill>
                <a:ea typeface="+mn-ea"/>
                <a:cs typeface="Calibri"/>
              </a:defRPr>
            </a:pPr>
            <a:r>
              <a:rPr sz="1400" dirty="0"/>
              <a:t>GPS (le </a:t>
            </a:r>
            <a:r>
              <a:rPr sz="1400" dirty="0" err="1"/>
              <a:t>cas</a:t>
            </a:r>
            <a:r>
              <a:rPr sz="1400" dirty="0"/>
              <a:t> </a:t>
            </a:r>
            <a:r>
              <a:rPr sz="1400" dirty="0" err="1"/>
              <a:t>échéant</a:t>
            </a:r>
            <a:r>
              <a:rPr sz="1400" dirty="0"/>
              <a:t>)</a:t>
            </a:r>
            <a:endParaRPr sz="1400" kern="1200" dirty="0">
              <a:solidFill>
                <a:prstClr val="black"/>
              </a:solidFill>
              <a:ea typeface="+mn-ea"/>
              <a:cs typeface="Calibri"/>
            </a:endParaRPr>
          </a:p>
          <a:p>
            <a:pPr marL="474121" indent="-457189" hangingPunct="1">
              <a:buClr>
                <a:srgbClr val="75A203"/>
              </a:buClr>
              <a:buFont typeface="Arial MT"/>
              <a:buChar char="•"/>
              <a:tabLst>
                <a:tab pos="473275" algn="l"/>
                <a:tab pos="474121" algn="l"/>
              </a:tabLst>
              <a:defRPr sz="1400" kern="1200">
                <a:solidFill>
                  <a:srgbClr val="5F5F5F"/>
                </a:solidFill>
                <a:ea typeface="+mn-ea"/>
                <a:cs typeface="Calibri"/>
              </a:defRPr>
            </a:pPr>
            <a:r>
              <a:rPr sz="1400" dirty="0"/>
              <a:t>Points </a:t>
            </a:r>
            <a:r>
              <a:rPr sz="1400" dirty="0" err="1"/>
              <a:t>d’accès</a:t>
            </a:r>
            <a:r>
              <a:rPr sz="1400" dirty="0"/>
              <a:t> sans fil à Internet</a:t>
            </a:r>
            <a:endParaRPr sz="1400" kern="1200" dirty="0">
              <a:solidFill>
                <a:prstClr val="black"/>
              </a:solidFill>
              <a:ea typeface="+mn-ea"/>
              <a:cs typeface="Calibri"/>
            </a:endParaRPr>
          </a:p>
          <a:p>
            <a:pPr marL="474121" indent="-457189" hangingPunct="1">
              <a:buClr>
                <a:srgbClr val="75A203"/>
              </a:buClr>
              <a:buFont typeface="Arial MT"/>
              <a:buChar char="•"/>
              <a:tabLst>
                <a:tab pos="473275" algn="l"/>
                <a:tab pos="474121" algn="l"/>
              </a:tabLst>
              <a:defRPr sz="1400" kern="1200">
                <a:solidFill>
                  <a:srgbClr val="5F5F5F"/>
                </a:solidFill>
                <a:ea typeface="+mn-ea"/>
                <a:cs typeface="Calibri"/>
              </a:defRPr>
            </a:pPr>
            <a:r>
              <a:rPr sz="1400" dirty="0" err="1"/>
              <a:t>Désinfectant</a:t>
            </a:r>
            <a:r>
              <a:rPr sz="1400" dirty="0"/>
              <a:t> pour les mains</a:t>
            </a:r>
            <a:endParaRPr sz="1400" kern="1200" dirty="0">
              <a:solidFill>
                <a:prstClr val="black"/>
              </a:solidFill>
              <a:ea typeface="+mn-ea"/>
              <a:cs typeface="Calibri"/>
            </a:endParaRPr>
          </a:p>
          <a:p>
            <a:pPr marL="474121" indent="-457189" hangingPunct="1">
              <a:buClr>
                <a:srgbClr val="75A203"/>
              </a:buClr>
              <a:buFont typeface="Arial MT"/>
              <a:buChar char="•"/>
              <a:tabLst>
                <a:tab pos="473275" algn="l"/>
                <a:tab pos="474121" algn="l"/>
              </a:tabLst>
              <a:defRPr sz="1400" kern="1200">
                <a:solidFill>
                  <a:srgbClr val="5F5F5F"/>
                </a:solidFill>
                <a:ea typeface="+mn-ea"/>
                <a:cs typeface="Calibri"/>
              </a:defRPr>
            </a:pPr>
            <a:r>
              <a:rPr sz="1400" dirty="0" err="1"/>
              <a:t>Vêtements</a:t>
            </a:r>
            <a:r>
              <a:rPr sz="1400" dirty="0"/>
              <a:t> et matériel de protection </a:t>
            </a:r>
            <a:r>
              <a:rPr sz="1400" dirty="0" err="1"/>
              <a:t>contre</a:t>
            </a:r>
            <a:r>
              <a:rPr sz="1400" dirty="0"/>
              <a:t> les </a:t>
            </a:r>
            <a:r>
              <a:rPr sz="1400" dirty="0" err="1"/>
              <a:t>intempéries</a:t>
            </a:r>
            <a:endParaRPr sz="1400" kern="1200" dirty="0">
              <a:solidFill>
                <a:prstClr val="black"/>
              </a:solidFill>
              <a:ea typeface="+mn-ea"/>
              <a:cs typeface="Calibri"/>
            </a:endParaRPr>
          </a:p>
          <a:p>
            <a:pPr marL="474121" indent="-457189" hangingPunct="1">
              <a:buClr>
                <a:srgbClr val="75A203"/>
              </a:buClr>
              <a:buFont typeface="Arial MT"/>
              <a:buChar char="•"/>
              <a:tabLst>
                <a:tab pos="473275" algn="l"/>
                <a:tab pos="474121" algn="l"/>
              </a:tabLst>
              <a:defRPr sz="1400" kern="1200">
                <a:solidFill>
                  <a:srgbClr val="5F5F5F"/>
                </a:solidFill>
                <a:ea typeface="+mn-ea"/>
                <a:cs typeface="Calibri"/>
              </a:defRPr>
            </a:pPr>
            <a:r>
              <a:rPr sz="1400" dirty="0" err="1"/>
              <a:t>Équipements</a:t>
            </a:r>
            <a:r>
              <a:rPr sz="1400" dirty="0"/>
              <a:t> de protection </a:t>
            </a:r>
            <a:r>
              <a:rPr sz="1400" dirty="0" err="1"/>
              <a:t>individuelle</a:t>
            </a:r>
            <a:r>
              <a:rPr sz="1400" dirty="0"/>
              <a:t> (EPI)</a:t>
            </a:r>
            <a:endParaRPr sz="1400" kern="1200" dirty="0">
              <a:solidFill>
                <a:prstClr val="black"/>
              </a:solidFill>
              <a:ea typeface="+mn-ea"/>
              <a:cs typeface="Calibri"/>
            </a:endParaRPr>
          </a:p>
          <a:p>
            <a:pPr marL="474121" indent="-457189" hangingPunct="1">
              <a:buClr>
                <a:srgbClr val="75A203"/>
              </a:buClr>
              <a:buFont typeface="Arial MT"/>
              <a:buChar char="•"/>
              <a:tabLst>
                <a:tab pos="473275" algn="l"/>
                <a:tab pos="474121" algn="l"/>
              </a:tabLst>
              <a:defRPr sz="1400" kern="1200">
                <a:solidFill>
                  <a:srgbClr val="5F5F5F"/>
                </a:solidFill>
                <a:ea typeface="+mn-ea"/>
                <a:cs typeface="Calibri"/>
              </a:defRPr>
            </a:pPr>
            <a:r>
              <a:rPr sz="1400" dirty="0" err="1"/>
              <a:t>Formulaires</a:t>
            </a:r>
            <a:r>
              <a:rPr sz="1400" dirty="0"/>
              <a:t> </a:t>
            </a:r>
            <a:r>
              <a:rPr sz="1400" dirty="0" err="1"/>
              <a:t>normalisés</a:t>
            </a:r>
            <a:endParaRPr sz="1400" kern="1200" dirty="0">
              <a:solidFill>
                <a:prstClr val="black"/>
              </a:solidFill>
              <a:ea typeface="+mn-ea"/>
              <a:cs typeface="Calibri"/>
            </a:endParaRPr>
          </a:p>
          <a:p>
            <a:pPr marL="473275" marR="209121" hangingPunct="1">
              <a:buClr>
                <a:srgbClr val="75A203"/>
              </a:buClr>
              <a:defRPr sz="1400" kern="1200">
                <a:solidFill>
                  <a:srgbClr val="5F5F5F"/>
                </a:solidFill>
                <a:ea typeface="+mn-ea"/>
                <a:cs typeface="Calibri"/>
              </a:defRPr>
            </a:pPr>
            <a:r>
              <a:rPr sz="1400" dirty="0"/>
              <a:t>Documents </a:t>
            </a:r>
            <a:r>
              <a:rPr sz="1400" dirty="0" err="1"/>
              <a:t>imprimés</a:t>
            </a:r>
            <a:r>
              <a:rPr sz="1400" dirty="0"/>
              <a:t> (affiches, brochures, etc.)</a:t>
            </a:r>
            <a:endParaRPr sz="1400" kern="1200" dirty="0">
              <a:solidFill>
                <a:prstClr val="black"/>
              </a:solidFill>
              <a:ea typeface="+mn-ea"/>
              <a:cs typeface="Calibri"/>
            </a:endParaRPr>
          </a:p>
          <a:p>
            <a:pPr marL="473275" hangingPunct="1">
              <a:buClr>
                <a:srgbClr val="75A203"/>
              </a:buClr>
              <a:defRPr sz="1400" kern="1200">
                <a:solidFill>
                  <a:srgbClr val="5F5F5F"/>
                </a:solidFill>
                <a:ea typeface="+mn-ea"/>
                <a:cs typeface="Calibri"/>
              </a:defRPr>
            </a:pPr>
            <a:r>
              <a:rPr sz="1400" dirty="0"/>
              <a:t>Système de </a:t>
            </a:r>
            <a:r>
              <a:rPr sz="1400" dirty="0" err="1"/>
              <a:t>saisie</a:t>
            </a:r>
            <a:r>
              <a:rPr sz="1400" dirty="0"/>
              <a:t> et de transmission des données</a:t>
            </a:r>
            <a:r>
              <a:rPr lang="fr-FR" sz="1400" kern="1200" dirty="0">
                <a:solidFill>
                  <a:prstClr val="black"/>
                </a:solidFill>
                <a:ea typeface="+mn-ea"/>
                <a:cs typeface="Calibri"/>
              </a:rPr>
              <a:t> </a:t>
            </a:r>
            <a:r>
              <a:rPr sz="1400" dirty="0"/>
              <a:t>(papier </a:t>
            </a:r>
            <a:r>
              <a:rPr sz="1400" dirty="0" err="1"/>
              <a:t>ou</a:t>
            </a:r>
            <a:r>
              <a:rPr sz="1400" dirty="0"/>
              <a:t> </a:t>
            </a:r>
            <a:r>
              <a:rPr sz="1400" dirty="0" err="1"/>
              <a:t>électronique</a:t>
            </a:r>
            <a:r>
              <a:rPr sz="1400" dirty="0"/>
              <a:t>)</a:t>
            </a:r>
            <a:endParaRPr sz="1400" kern="1200" dirty="0">
              <a:solidFill>
                <a:prstClr val="black"/>
              </a:solidFill>
              <a:ea typeface="+mn-ea"/>
              <a:cs typeface="Calibri"/>
            </a:endParaRPr>
          </a:p>
        </p:txBody>
      </p:sp>
      <p:sp>
        <p:nvSpPr>
          <p:cNvPr id="13" name="object 13"/>
          <p:cNvSpPr txBox="1"/>
          <p:nvPr/>
        </p:nvSpPr>
        <p:spPr>
          <a:xfrm>
            <a:off x="8256976" y="1381974"/>
            <a:ext cx="3471424" cy="1573935"/>
          </a:xfrm>
          <a:prstGeom prst="rect">
            <a:avLst/>
          </a:prstGeom>
          <a:solidFill>
            <a:schemeClr val="bg1">
              <a:lumMod val="95000"/>
            </a:schemeClr>
          </a:solidFill>
        </p:spPr>
        <p:txBody>
          <a:bodyPr vert="horz" wrap="square" lIns="0" tIns="65193" rIns="0" bIns="0">
            <a:spAutoFit/>
          </a:bodyPr>
          <a:lstStyle/>
          <a:p>
            <a:pPr marL="16086" hangingPunct="1">
              <a:buClr>
                <a:srgbClr val="A49987"/>
              </a:buClr>
              <a:tabLst>
                <a:tab pos="474121" algn="l"/>
                <a:tab pos="474968" algn="l"/>
              </a:tabLst>
              <a:defRPr sz="1400" b="1" kern="1200">
                <a:solidFill>
                  <a:srgbClr val="75A203"/>
                </a:solidFill>
                <a:ea typeface="+mn-ea"/>
                <a:cs typeface="Calibri"/>
              </a:defRPr>
            </a:pPr>
            <a:r>
              <a:rPr sz="1400" dirty="0" err="1"/>
              <a:t>Équipements</a:t>
            </a:r>
            <a:r>
              <a:rPr sz="1400" dirty="0"/>
              <a:t> </a:t>
            </a:r>
            <a:r>
              <a:rPr sz="1400" dirty="0" err="1"/>
              <a:t>spécifiques</a:t>
            </a:r>
            <a:r>
              <a:rPr sz="1400" dirty="0"/>
              <a:t> à la </a:t>
            </a:r>
            <a:r>
              <a:rPr sz="1400" dirty="0" err="1"/>
              <a:t>maladie</a:t>
            </a:r>
            <a:endParaRPr sz="1400" kern="1200" dirty="0">
              <a:solidFill>
                <a:srgbClr val="75A203"/>
              </a:solidFill>
              <a:ea typeface="+mn-ea"/>
              <a:cs typeface="Calibri"/>
            </a:endParaRPr>
          </a:p>
          <a:p>
            <a:pPr marL="474121" indent="-458035" hangingPunct="1">
              <a:buClr>
                <a:srgbClr val="75A203"/>
              </a:buClr>
              <a:buFont typeface="Arial MT"/>
              <a:buChar char="•"/>
              <a:tabLst>
                <a:tab pos="474121" algn="l"/>
                <a:tab pos="474968" algn="l"/>
              </a:tabLst>
              <a:defRPr sz="1400" kern="1200">
                <a:solidFill>
                  <a:srgbClr val="5F5F5F"/>
                </a:solidFill>
                <a:ea typeface="+mn-ea"/>
                <a:cs typeface="Calibri"/>
              </a:defRPr>
            </a:pPr>
            <a:r>
              <a:rPr sz="1400" dirty="0" err="1"/>
              <a:t>Fournitures</a:t>
            </a:r>
            <a:r>
              <a:rPr sz="1400" dirty="0"/>
              <a:t> pour la </a:t>
            </a:r>
            <a:r>
              <a:rPr sz="1400" dirty="0" err="1"/>
              <a:t>prise</a:t>
            </a:r>
            <a:r>
              <a:rPr sz="1400" dirty="0"/>
              <a:t> </a:t>
            </a:r>
            <a:r>
              <a:rPr sz="1400" dirty="0" err="1"/>
              <a:t>en</a:t>
            </a:r>
            <a:r>
              <a:rPr sz="1400" dirty="0"/>
              <a:t> charge </a:t>
            </a:r>
            <a:r>
              <a:rPr sz="1400" dirty="0" err="1"/>
              <a:t>clinique</a:t>
            </a:r>
            <a:endParaRPr sz="1400" kern="1200" dirty="0">
              <a:solidFill>
                <a:prstClr val="black"/>
              </a:solidFill>
              <a:ea typeface="+mn-ea"/>
              <a:cs typeface="Calibri"/>
            </a:endParaRPr>
          </a:p>
          <a:p>
            <a:pPr marL="474121" indent="-458035" hangingPunct="1">
              <a:buClr>
                <a:srgbClr val="75A203"/>
              </a:buClr>
              <a:buFont typeface="Arial MT"/>
              <a:buChar char="•"/>
              <a:tabLst>
                <a:tab pos="474121" algn="l"/>
                <a:tab pos="474968" algn="l"/>
              </a:tabLst>
              <a:defRPr sz="1400" kern="1200">
                <a:solidFill>
                  <a:srgbClr val="5F5F5F"/>
                </a:solidFill>
                <a:ea typeface="+mn-ea"/>
                <a:cs typeface="Calibri"/>
              </a:defRPr>
            </a:pPr>
            <a:r>
              <a:rPr sz="1400" dirty="0" err="1"/>
              <a:t>Fournitures</a:t>
            </a:r>
            <a:r>
              <a:rPr sz="1400" dirty="0"/>
              <a:t> pour la gestion de </a:t>
            </a:r>
            <a:r>
              <a:rPr sz="1400" dirty="0" err="1"/>
              <a:t>l’environnement</a:t>
            </a:r>
            <a:endParaRPr sz="1400" kern="1200" dirty="0">
              <a:solidFill>
                <a:prstClr val="black"/>
              </a:solidFill>
              <a:ea typeface="+mn-ea"/>
              <a:cs typeface="Calibri"/>
            </a:endParaRPr>
          </a:p>
          <a:p>
            <a:pPr marL="474121" indent="-458035" hangingPunct="1">
              <a:buClr>
                <a:srgbClr val="75A203"/>
              </a:buClr>
              <a:buFont typeface="Arial MT"/>
              <a:buChar char="•"/>
              <a:tabLst>
                <a:tab pos="474121" algn="l"/>
                <a:tab pos="474968" algn="l"/>
              </a:tabLst>
              <a:defRPr sz="1400" kern="1200">
                <a:solidFill>
                  <a:srgbClr val="5F5F5F"/>
                </a:solidFill>
                <a:ea typeface="+mn-ea"/>
                <a:cs typeface="Calibri"/>
              </a:defRPr>
            </a:pPr>
            <a:r>
              <a:rPr sz="1400" dirty="0" err="1"/>
              <a:t>Fournitures</a:t>
            </a:r>
            <a:r>
              <a:rPr sz="1400" dirty="0"/>
              <a:t> de </a:t>
            </a:r>
            <a:r>
              <a:rPr sz="1400" dirty="0" err="1"/>
              <a:t>laboratoire</a:t>
            </a:r>
            <a:endParaRPr sz="1400" kern="1200" dirty="0">
              <a:solidFill>
                <a:prstClr val="black"/>
              </a:solidFill>
              <a:ea typeface="+mn-ea"/>
              <a:cs typeface="Calibri"/>
            </a:endParaRPr>
          </a:p>
          <a:p>
            <a:pPr marL="474121" indent="-458035" hangingPunct="1">
              <a:buClr>
                <a:srgbClr val="75A203"/>
              </a:buClr>
              <a:buFont typeface="Arial MT"/>
              <a:buChar char="•"/>
              <a:tabLst>
                <a:tab pos="474121" algn="l"/>
                <a:tab pos="474968" algn="l"/>
              </a:tabLst>
              <a:defRPr sz="1400" kern="1200">
                <a:solidFill>
                  <a:srgbClr val="5F5F5F"/>
                </a:solidFill>
                <a:ea typeface="+mn-ea"/>
                <a:cs typeface="Calibri"/>
              </a:defRPr>
            </a:pPr>
            <a:r>
              <a:rPr sz="1400" dirty="0" err="1"/>
              <a:t>Fournitures</a:t>
            </a:r>
            <a:r>
              <a:rPr sz="1400" dirty="0"/>
              <a:t> de </a:t>
            </a:r>
            <a:r>
              <a:rPr sz="1400" dirty="0" err="1"/>
              <a:t>lutte</a:t>
            </a:r>
            <a:r>
              <a:rPr sz="1400" dirty="0"/>
              <a:t> </a:t>
            </a:r>
            <a:r>
              <a:rPr sz="1400" dirty="0" err="1"/>
              <a:t>contre</a:t>
            </a:r>
            <a:r>
              <a:rPr sz="1400" dirty="0"/>
              <a:t> les </a:t>
            </a:r>
            <a:r>
              <a:rPr sz="1400" dirty="0" err="1"/>
              <a:t>flambées</a:t>
            </a:r>
            <a:endParaRPr sz="1400" kern="1200" dirty="0">
              <a:solidFill>
                <a:prstClr val="black"/>
              </a:solidFill>
              <a:ea typeface="+mn-ea"/>
              <a:cs typeface="Calibri"/>
            </a:endParaRPr>
          </a:p>
        </p:txBody>
      </p:sp>
      <p:sp>
        <p:nvSpPr>
          <p:cNvPr id="14" name="object 14"/>
          <p:cNvSpPr txBox="1"/>
          <p:nvPr/>
        </p:nvSpPr>
        <p:spPr>
          <a:xfrm>
            <a:off x="8256976" y="3062050"/>
            <a:ext cx="3471423" cy="1309760"/>
          </a:xfrm>
          <a:prstGeom prst="rect">
            <a:avLst/>
          </a:prstGeom>
          <a:solidFill>
            <a:schemeClr val="bg1">
              <a:lumMod val="95000"/>
            </a:schemeClr>
          </a:solidFill>
        </p:spPr>
        <p:txBody>
          <a:bodyPr vert="horz" wrap="square" lIns="0" tIns="16933" rIns="0" bIns="0">
            <a:spAutoFit/>
          </a:bodyPr>
          <a:lstStyle/>
          <a:p>
            <a:pPr marL="16933" hangingPunct="1">
              <a:defRPr sz="1400" b="1" kern="1200">
                <a:solidFill>
                  <a:srgbClr val="75A203"/>
                </a:solidFill>
                <a:ea typeface="+mn-ea"/>
                <a:cs typeface="Calibri"/>
              </a:defRPr>
            </a:pPr>
            <a:r>
              <a:rPr sz="1400" dirty="0"/>
              <a:t>Transports</a:t>
            </a:r>
            <a:endParaRPr sz="1400" b="1" kern="1200" dirty="0">
              <a:solidFill>
                <a:srgbClr val="75A203"/>
              </a:solidFill>
              <a:ea typeface="+mn-ea"/>
              <a:cs typeface="Calibri"/>
            </a:endParaRPr>
          </a:p>
          <a:p>
            <a:pPr marL="474121" indent="-458035" hangingPunct="1">
              <a:buClr>
                <a:srgbClr val="75A203"/>
              </a:buClr>
              <a:buFont typeface="Arial MT"/>
              <a:buChar char="•"/>
              <a:tabLst>
                <a:tab pos="474121" algn="l"/>
                <a:tab pos="474968" algn="l"/>
              </a:tabLst>
              <a:defRPr sz="1400" kern="1200">
                <a:solidFill>
                  <a:srgbClr val="5F5F5F"/>
                </a:solidFill>
                <a:ea typeface="+mn-ea"/>
                <a:cs typeface="Calibri"/>
              </a:defRPr>
            </a:pPr>
            <a:r>
              <a:rPr sz="1400" dirty="0"/>
              <a:t>Billets </a:t>
            </a:r>
            <a:r>
              <a:rPr sz="1400" dirty="0" err="1"/>
              <a:t>d’avion</a:t>
            </a:r>
            <a:r>
              <a:rPr sz="1400" dirty="0"/>
              <a:t> (</a:t>
            </a:r>
            <a:r>
              <a:rPr sz="1400" dirty="0" err="1"/>
              <a:t>si</a:t>
            </a:r>
            <a:r>
              <a:rPr sz="1400" dirty="0"/>
              <a:t> </a:t>
            </a:r>
            <a:r>
              <a:rPr sz="1400" dirty="0" err="1"/>
              <a:t>nécessaire</a:t>
            </a:r>
            <a:r>
              <a:rPr sz="1400" dirty="0"/>
              <a:t>)</a:t>
            </a:r>
            <a:endParaRPr sz="1400" kern="1200" dirty="0">
              <a:solidFill>
                <a:prstClr val="black"/>
              </a:solidFill>
              <a:ea typeface="+mn-ea"/>
              <a:cs typeface="Calibri"/>
            </a:endParaRPr>
          </a:p>
          <a:p>
            <a:pPr marL="474121" indent="-458035" hangingPunct="1">
              <a:buClr>
                <a:srgbClr val="75A203"/>
              </a:buClr>
              <a:buFont typeface="Arial MT"/>
              <a:buChar char="•"/>
              <a:tabLst>
                <a:tab pos="474121" algn="l"/>
                <a:tab pos="474968" algn="l"/>
              </a:tabLst>
              <a:defRPr sz="1400" kern="1200">
                <a:solidFill>
                  <a:srgbClr val="5F5F5F"/>
                </a:solidFill>
                <a:ea typeface="+mn-ea"/>
                <a:cs typeface="Calibri"/>
              </a:defRPr>
            </a:pPr>
            <a:r>
              <a:rPr sz="1400" dirty="0"/>
              <a:t>Carburant (pour les </a:t>
            </a:r>
            <a:r>
              <a:rPr sz="1400" dirty="0" err="1"/>
              <a:t>intervenants</a:t>
            </a:r>
            <a:r>
              <a:rPr sz="1400" dirty="0"/>
              <a:t> qui </a:t>
            </a:r>
            <a:r>
              <a:rPr sz="1400" dirty="0" err="1"/>
              <a:t>utilisent</a:t>
            </a:r>
            <a:r>
              <a:rPr sz="1400" dirty="0"/>
              <a:t> </a:t>
            </a:r>
            <a:r>
              <a:rPr sz="1400" dirty="0" err="1"/>
              <a:t>leur</a:t>
            </a:r>
            <a:r>
              <a:rPr sz="1400" dirty="0"/>
              <a:t> propre </a:t>
            </a:r>
            <a:r>
              <a:rPr sz="1400" dirty="0" err="1"/>
              <a:t>véhicule</a:t>
            </a:r>
            <a:r>
              <a:rPr sz="1400" dirty="0"/>
              <a:t>)</a:t>
            </a:r>
            <a:endParaRPr sz="1400" kern="1200" dirty="0">
              <a:solidFill>
                <a:prstClr val="black"/>
              </a:solidFill>
              <a:ea typeface="+mn-ea"/>
              <a:cs typeface="Calibri"/>
            </a:endParaRPr>
          </a:p>
          <a:p>
            <a:pPr marL="474121" indent="-458035" hangingPunct="1">
              <a:buClr>
                <a:srgbClr val="75A203"/>
              </a:buClr>
              <a:buFont typeface="Arial MT"/>
              <a:buChar char="•"/>
              <a:tabLst>
                <a:tab pos="474121" algn="l"/>
                <a:tab pos="474968" algn="l"/>
              </a:tabLst>
              <a:defRPr sz="1400" kern="1200">
                <a:solidFill>
                  <a:srgbClr val="5F5F5F"/>
                </a:solidFill>
                <a:ea typeface="+mn-ea"/>
                <a:cs typeface="Calibri"/>
              </a:defRPr>
            </a:pPr>
            <a:r>
              <a:rPr sz="1400" dirty="0"/>
              <a:t>Location de </a:t>
            </a:r>
            <a:r>
              <a:rPr sz="1400" dirty="0" err="1"/>
              <a:t>véhicules</a:t>
            </a:r>
            <a:r>
              <a:rPr sz="1400" dirty="0"/>
              <a:t> (</a:t>
            </a:r>
            <a:r>
              <a:rPr sz="1400" dirty="0" err="1"/>
              <a:t>si</a:t>
            </a:r>
            <a:r>
              <a:rPr sz="1400" dirty="0"/>
              <a:t> </a:t>
            </a:r>
            <a:r>
              <a:rPr sz="1400" dirty="0" err="1"/>
              <a:t>nécessaire</a:t>
            </a:r>
            <a:r>
              <a:rPr sz="1400" dirty="0"/>
              <a:t>)</a:t>
            </a:r>
            <a:endParaRPr sz="1400" kern="1200" dirty="0">
              <a:solidFill>
                <a:prstClr val="black"/>
              </a:solidFill>
              <a:ea typeface="+mn-ea"/>
              <a:cs typeface="Calibri"/>
            </a:endParaRPr>
          </a:p>
          <a:p>
            <a:pPr marL="474121" indent="-458035" hangingPunct="1">
              <a:buClr>
                <a:srgbClr val="75A203"/>
              </a:buClr>
              <a:buFont typeface="Arial MT"/>
              <a:buChar char="•"/>
              <a:tabLst>
                <a:tab pos="474121" algn="l"/>
                <a:tab pos="474968" algn="l"/>
              </a:tabLst>
              <a:defRPr sz="1400" kern="1200">
                <a:solidFill>
                  <a:srgbClr val="5F5F5F"/>
                </a:solidFill>
                <a:ea typeface="+mn-ea"/>
                <a:cs typeface="Calibri"/>
              </a:defRPr>
            </a:pPr>
            <a:r>
              <a:rPr sz="1400" dirty="0" err="1"/>
              <a:t>Indemnités</a:t>
            </a:r>
            <a:r>
              <a:rPr sz="1400" dirty="0"/>
              <a:t> de </a:t>
            </a:r>
            <a:r>
              <a:rPr sz="1400" dirty="0" err="1"/>
              <a:t>déplacement</a:t>
            </a:r>
            <a:endParaRPr sz="1400" kern="1200" dirty="0">
              <a:solidFill>
                <a:prstClr val="black"/>
              </a:solidFill>
              <a:ea typeface="+mn-ea"/>
              <a:cs typeface="Calibri"/>
            </a:endParaRPr>
          </a:p>
        </p:txBody>
      </p:sp>
      <p:sp>
        <p:nvSpPr>
          <p:cNvPr id="16" name="object 16"/>
          <p:cNvSpPr txBox="1"/>
          <p:nvPr/>
        </p:nvSpPr>
        <p:spPr>
          <a:xfrm>
            <a:off x="8256976" y="4487206"/>
            <a:ext cx="3471423" cy="1309760"/>
          </a:xfrm>
          <a:prstGeom prst="rect">
            <a:avLst/>
          </a:prstGeom>
          <a:solidFill>
            <a:schemeClr val="bg1">
              <a:lumMod val="95000"/>
            </a:schemeClr>
          </a:solidFill>
        </p:spPr>
        <p:txBody>
          <a:bodyPr vert="horz" wrap="square" lIns="0" tIns="16933" rIns="0" bIns="0">
            <a:spAutoFit/>
          </a:bodyPr>
          <a:lstStyle/>
          <a:p>
            <a:pPr marL="16933" hangingPunct="1">
              <a:defRPr sz="1400" b="1" kern="1200">
                <a:solidFill>
                  <a:srgbClr val="75A203"/>
                </a:solidFill>
                <a:ea typeface="+mn-ea"/>
                <a:cs typeface="Calibri"/>
              </a:defRPr>
            </a:pPr>
            <a:r>
              <a:rPr sz="1400" dirty="0" err="1"/>
              <a:t>Hébergement</a:t>
            </a:r>
            <a:endParaRPr sz="1400" b="1" kern="1200" dirty="0">
              <a:solidFill>
                <a:srgbClr val="75A203"/>
              </a:solidFill>
              <a:ea typeface="+mn-ea"/>
              <a:cs typeface="Calibri"/>
            </a:endParaRPr>
          </a:p>
          <a:p>
            <a:pPr marL="474121" indent="-458035" hangingPunct="1">
              <a:buClr>
                <a:srgbClr val="75A203"/>
              </a:buClr>
              <a:buFont typeface="Arial MT"/>
              <a:buChar char="•"/>
              <a:tabLst>
                <a:tab pos="474121" algn="l"/>
                <a:tab pos="474968" algn="l"/>
              </a:tabLst>
              <a:defRPr sz="1400" kern="1200">
                <a:solidFill>
                  <a:srgbClr val="5F5F5F"/>
                </a:solidFill>
                <a:ea typeface="+mn-ea"/>
                <a:cs typeface="Calibri"/>
              </a:defRPr>
            </a:pPr>
            <a:r>
              <a:rPr sz="1400" dirty="0" err="1"/>
              <a:t>Nuits</a:t>
            </a:r>
            <a:r>
              <a:rPr sz="1400" dirty="0"/>
              <a:t> d’hôtel</a:t>
            </a:r>
            <a:endParaRPr sz="1400" kern="1200" dirty="0">
              <a:solidFill>
                <a:prstClr val="black"/>
              </a:solidFill>
              <a:ea typeface="+mn-ea"/>
              <a:cs typeface="Calibri"/>
            </a:endParaRPr>
          </a:p>
          <a:p>
            <a:pPr marL="474121" indent="-458035" hangingPunct="1">
              <a:buClr>
                <a:srgbClr val="75A203"/>
              </a:buClr>
              <a:buFont typeface="Arial MT"/>
              <a:buChar char="•"/>
              <a:tabLst>
                <a:tab pos="474121" algn="l"/>
                <a:tab pos="474968" algn="l"/>
              </a:tabLst>
              <a:defRPr sz="1400" kern="1200">
                <a:solidFill>
                  <a:srgbClr val="5F5F5F"/>
                </a:solidFill>
                <a:ea typeface="+mn-ea"/>
                <a:cs typeface="Calibri"/>
              </a:defRPr>
            </a:pPr>
            <a:r>
              <a:rPr sz="1400" dirty="0"/>
              <a:t>Location </a:t>
            </a:r>
            <a:r>
              <a:rPr sz="1400" dirty="0" err="1"/>
              <a:t>hébergement</a:t>
            </a:r>
            <a:r>
              <a:rPr sz="1400" dirty="0"/>
              <a:t> de court </a:t>
            </a:r>
            <a:r>
              <a:rPr sz="1400" dirty="0" err="1"/>
              <a:t>terme</a:t>
            </a:r>
            <a:r>
              <a:rPr sz="1400" dirty="0"/>
              <a:t> (</a:t>
            </a:r>
            <a:r>
              <a:rPr sz="1400" dirty="0" err="1"/>
              <a:t>si</a:t>
            </a:r>
            <a:r>
              <a:rPr sz="1400" dirty="0"/>
              <a:t> </a:t>
            </a:r>
            <a:r>
              <a:rPr sz="1400" dirty="0" err="1"/>
              <a:t>nécessaire</a:t>
            </a:r>
            <a:r>
              <a:rPr sz="1400" dirty="0"/>
              <a:t>)</a:t>
            </a:r>
            <a:endParaRPr sz="1400" kern="1200" dirty="0">
              <a:solidFill>
                <a:prstClr val="black"/>
              </a:solidFill>
              <a:ea typeface="+mn-ea"/>
              <a:cs typeface="Calibri"/>
            </a:endParaRPr>
          </a:p>
          <a:p>
            <a:pPr marL="474121" indent="-458035" hangingPunct="1">
              <a:buClr>
                <a:srgbClr val="75A203"/>
              </a:buClr>
              <a:buFont typeface="Arial MT"/>
              <a:buChar char="•"/>
              <a:tabLst>
                <a:tab pos="474121" algn="l"/>
                <a:tab pos="474968" algn="l"/>
              </a:tabLst>
              <a:defRPr sz="1400" kern="1200">
                <a:solidFill>
                  <a:srgbClr val="5F5F5F"/>
                </a:solidFill>
                <a:ea typeface="+mn-ea"/>
                <a:cs typeface="Calibri"/>
              </a:defRPr>
            </a:pPr>
            <a:r>
              <a:rPr sz="1400" dirty="0" err="1"/>
              <a:t>Hébergement</a:t>
            </a:r>
            <a:r>
              <a:rPr sz="1400" dirty="0"/>
              <a:t> </a:t>
            </a:r>
            <a:r>
              <a:rPr sz="1400" dirty="0" err="1"/>
              <a:t>en</a:t>
            </a:r>
            <a:r>
              <a:rPr sz="1400" dirty="0"/>
              <a:t> deux </a:t>
            </a:r>
            <a:r>
              <a:rPr sz="1400" dirty="0" err="1"/>
              <a:t>endroits</a:t>
            </a:r>
            <a:r>
              <a:rPr sz="1400" dirty="0"/>
              <a:t> (</a:t>
            </a:r>
            <a:r>
              <a:rPr sz="1400" dirty="0" err="1"/>
              <a:t>si</a:t>
            </a:r>
            <a:r>
              <a:rPr sz="1400" dirty="0"/>
              <a:t> </a:t>
            </a:r>
            <a:r>
              <a:rPr sz="1400" dirty="0" err="1"/>
              <a:t>nécessaire</a:t>
            </a:r>
            <a:r>
              <a:rPr sz="1400" dirty="0"/>
              <a:t>)</a:t>
            </a:r>
            <a:endParaRPr sz="1400" kern="1200" dirty="0">
              <a:solidFill>
                <a:prstClr val="black"/>
              </a:solidFill>
              <a:ea typeface="+mn-ea"/>
              <a:cs typeface="Calibri"/>
            </a:endParaRPr>
          </a:p>
        </p:txBody>
      </p:sp>
      <p:sp>
        <p:nvSpPr>
          <p:cNvPr id="18" name="object 18"/>
          <p:cNvSpPr txBox="1"/>
          <p:nvPr/>
        </p:nvSpPr>
        <p:spPr>
          <a:xfrm>
            <a:off x="8256976" y="5912362"/>
            <a:ext cx="3471423" cy="878873"/>
          </a:xfrm>
          <a:prstGeom prst="rect">
            <a:avLst/>
          </a:prstGeom>
          <a:solidFill>
            <a:schemeClr val="bg1">
              <a:lumMod val="95000"/>
            </a:schemeClr>
          </a:solidFill>
        </p:spPr>
        <p:txBody>
          <a:bodyPr vert="horz" wrap="square" lIns="0" tIns="16933" rIns="0" bIns="0">
            <a:spAutoFit/>
          </a:bodyPr>
          <a:lstStyle/>
          <a:p>
            <a:pPr marL="16933" hangingPunct="1">
              <a:defRPr sz="1400" b="1" kern="1200">
                <a:solidFill>
                  <a:srgbClr val="75A203"/>
                </a:solidFill>
                <a:ea typeface="+mn-ea"/>
                <a:cs typeface="Calibri"/>
              </a:defRPr>
            </a:pPr>
            <a:r>
              <a:rPr sz="1400" dirty="0" err="1"/>
              <a:t>Repas</a:t>
            </a:r>
            <a:endParaRPr sz="1400" b="1" kern="1200" dirty="0">
              <a:solidFill>
                <a:srgbClr val="75A203"/>
              </a:solidFill>
              <a:ea typeface="+mn-ea"/>
              <a:cs typeface="Calibri"/>
            </a:endParaRPr>
          </a:p>
          <a:p>
            <a:pPr marL="474121" indent="-458035" hangingPunct="1">
              <a:buClr>
                <a:srgbClr val="75A203"/>
              </a:buClr>
              <a:buFont typeface="Arial MT"/>
              <a:buChar char="•"/>
              <a:tabLst>
                <a:tab pos="474121" algn="l"/>
                <a:tab pos="474968" algn="l"/>
              </a:tabLst>
              <a:defRPr sz="1400" kern="1200">
                <a:solidFill>
                  <a:srgbClr val="5F5F5F"/>
                </a:solidFill>
                <a:ea typeface="+mn-ea"/>
                <a:cs typeface="Calibri"/>
              </a:defRPr>
            </a:pPr>
            <a:r>
              <a:rPr sz="1400" dirty="0" err="1"/>
              <a:t>Repas</a:t>
            </a:r>
            <a:r>
              <a:rPr sz="1400" dirty="0"/>
              <a:t> et </a:t>
            </a:r>
            <a:r>
              <a:rPr sz="1400" dirty="0" err="1"/>
              <a:t>autres</a:t>
            </a:r>
            <a:r>
              <a:rPr sz="1400" dirty="0"/>
              <a:t> frais annexes</a:t>
            </a:r>
            <a:endParaRPr sz="1400" kern="1200" dirty="0">
              <a:solidFill>
                <a:prstClr val="black"/>
              </a:solidFill>
              <a:ea typeface="+mn-ea"/>
              <a:cs typeface="Calibri"/>
            </a:endParaRPr>
          </a:p>
          <a:p>
            <a:pPr marL="474121" indent="-458035" hangingPunct="1">
              <a:buClr>
                <a:srgbClr val="75A203"/>
              </a:buClr>
              <a:buFont typeface="Arial MT"/>
              <a:buChar char="•"/>
              <a:tabLst>
                <a:tab pos="474121" algn="l"/>
                <a:tab pos="474968" algn="l"/>
              </a:tabLst>
              <a:defRPr sz="1400" kern="1200">
                <a:solidFill>
                  <a:srgbClr val="5F5F5F"/>
                </a:solidFill>
                <a:ea typeface="+mn-ea"/>
                <a:cs typeface="Calibri"/>
              </a:defRPr>
            </a:pPr>
            <a:r>
              <a:rPr sz="1400" dirty="0" err="1"/>
              <a:t>Substituts</a:t>
            </a:r>
            <a:r>
              <a:rPr sz="1400" dirty="0"/>
              <a:t> de </a:t>
            </a:r>
            <a:r>
              <a:rPr sz="1400" dirty="0" err="1"/>
              <a:t>repas</a:t>
            </a:r>
            <a:r>
              <a:rPr sz="1400" dirty="0"/>
              <a:t>, </a:t>
            </a:r>
            <a:r>
              <a:rPr sz="1400" dirty="0" err="1"/>
              <a:t>repas</a:t>
            </a:r>
            <a:r>
              <a:rPr sz="1400" dirty="0"/>
              <a:t> « </a:t>
            </a:r>
            <a:r>
              <a:rPr sz="1400" dirty="0" err="1"/>
              <a:t>prêts</a:t>
            </a:r>
            <a:r>
              <a:rPr sz="1400" dirty="0"/>
              <a:t> à manger » (</a:t>
            </a:r>
            <a:r>
              <a:rPr sz="1400" dirty="0" err="1"/>
              <a:t>si</a:t>
            </a:r>
            <a:r>
              <a:rPr sz="1400" dirty="0"/>
              <a:t> </a:t>
            </a:r>
            <a:r>
              <a:rPr sz="1400" dirty="0" err="1"/>
              <a:t>nécessaire</a:t>
            </a:r>
            <a:r>
              <a:rPr sz="1400" dirty="0"/>
              <a:t>)</a:t>
            </a:r>
            <a:endParaRPr sz="1400" kern="1200" dirty="0">
              <a:solidFill>
                <a:prstClr val="black"/>
              </a:solidFill>
              <a:ea typeface="+mn-ea"/>
              <a:cs typeface="Calibri"/>
            </a:endParaRPr>
          </a:p>
        </p:txBody>
      </p:sp>
      <p:sp>
        <p:nvSpPr>
          <p:cNvPr id="21" name="ZoneTexte 20"/>
          <p:cNvSpPr txBox="1"/>
          <p:nvPr/>
        </p:nvSpPr>
        <p:spPr>
          <a:xfrm>
            <a:off x="329290" y="931922"/>
            <a:ext cx="9314038" cy="707886"/>
          </a:xfrm>
          <a:prstGeom prst="rect">
            <a:avLst/>
          </a:prstGeom>
          <a:noFill/>
        </p:spPr>
        <p:txBody>
          <a:bodyPr wrap="square" lIns="91440" tIns="45720" rIns="91440" bIns="45720" anchor="t">
            <a:spAutoFit/>
          </a:bodyPr>
          <a:lstStyle/>
          <a:p>
            <a:pPr hangingPunct="1">
              <a:defRPr sz="2400" kern="1200">
                <a:ea typeface="+mn-ea"/>
                <a:cs typeface="+mn-cs"/>
              </a:defRPr>
            </a:pPr>
            <a:r>
              <a:rPr sz="2000" dirty="0" err="1"/>
              <a:t>Selon</a:t>
            </a:r>
            <a:r>
              <a:rPr sz="2000" dirty="0"/>
              <a:t> le </a:t>
            </a:r>
            <a:r>
              <a:rPr sz="2000" dirty="0" err="1"/>
              <a:t>contexte</a:t>
            </a:r>
            <a:r>
              <a:rPr sz="2000" dirty="0"/>
              <a:t> national, </a:t>
            </a:r>
            <a:r>
              <a:rPr sz="2000" dirty="0" err="1"/>
              <a:t>l’élaboration</a:t>
            </a:r>
            <a:r>
              <a:rPr sz="2000" dirty="0"/>
              <a:t> des dispositions </a:t>
            </a:r>
            <a:r>
              <a:rPr sz="2000" dirty="0" err="1"/>
              <a:t>budgétaires</a:t>
            </a:r>
            <a:r>
              <a:rPr sz="2000" dirty="0"/>
              <a:t> doit prendre </a:t>
            </a:r>
            <a:r>
              <a:rPr sz="2000" dirty="0" err="1"/>
              <a:t>en</a:t>
            </a:r>
            <a:r>
              <a:rPr sz="2000" dirty="0"/>
              <a:t> </a:t>
            </a:r>
            <a:r>
              <a:rPr sz="2000" dirty="0" err="1"/>
              <a:t>considération</a:t>
            </a:r>
            <a:r>
              <a:rPr sz="2000" dirty="0"/>
              <a:t> les </a:t>
            </a:r>
            <a:r>
              <a:rPr sz="2000" dirty="0" err="1"/>
              <a:t>facteurs</a:t>
            </a:r>
            <a:r>
              <a:rPr sz="2000" dirty="0"/>
              <a:t> </a:t>
            </a:r>
            <a:r>
              <a:rPr sz="2000" dirty="0" err="1"/>
              <a:t>suivants</a:t>
            </a:r>
            <a:r>
              <a:rPr sz="2000" dirty="0"/>
              <a:t> : </a:t>
            </a:r>
            <a:endParaRPr sz="2000" kern="1200" dirty="0">
              <a:ea typeface="+mn-ea"/>
              <a:cs typeface="+mn-cs"/>
            </a:endParaRPr>
          </a:p>
        </p:txBody>
      </p:sp>
      <p:sp>
        <p:nvSpPr>
          <p:cNvPr id="8" name="object 2">
            <a:extLst>
              <a:ext uri="{FF2B5EF4-FFF2-40B4-BE49-F238E27FC236}">
                <a16:creationId xmlns:a16="http://schemas.microsoft.com/office/drawing/2014/main" id="{63ABB2CE-AA55-E1C9-F7BB-22F7A1FD4D8D}"/>
              </a:ext>
            </a:extLst>
          </p:cNvPr>
          <p:cNvSpPr txBox="1">
            <a:spLocks/>
          </p:cNvSpPr>
          <p:nvPr/>
        </p:nvSpPr>
        <p:spPr>
          <a:xfrm>
            <a:off x="29016" y="587256"/>
            <a:ext cx="4085761" cy="448841"/>
          </a:xfrm>
          <a:prstGeom prst="rect">
            <a:avLst/>
          </a:prstGeom>
        </p:spPr>
        <p:txBody>
          <a:bodyPr vert="horz" wrap="square" lIns="0" tIns="17780" rIns="0" bIns="0" numCol="1" anchor="ctr" anchorCtr="0" compatLnSpc="1">
            <a:prstTxWarp prst="textNoShape">
              <a:avLst/>
            </a:prstTxWarp>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pPr marL="16510" hangingPunct="1">
              <a:defRPr sz="2800" b="1">
                <a:solidFill>
                  <a:srgbClr val="A2010C"/>
                </a:solidFill>
              </a:defRPr>
            </a:pPr>
            <a:r>
              <a:t>Dispositions budgétaires</a:t>
            </a:r>
          </a:p>
        </p:txBody>
      </p:sp>
      <p:sp>
        <p:nvSpPr>
          <p:cNvPr id="11" name="Espace réservé du texte 2">
            <a:extLst>
              <a:ext uri="{FF2B5EF4-FFF2-40B4-BE49-F238E27FC236}">
                <a16:creationId xmlns:a16="http://schemas.microsoft.com/office/drawing/2014/main" id="{93F97906-C39E-BF88-8FF8-85CF5C5E80F9}"/>
              </a:ext>
            </a:extLst>
          </p:cNvPr>
          <p:cNvSpPr txBox="1">
            <a:spLocks/>
          </p:cNvSpPr>
          <p:nvPr/>
        </p:nvSpPr>
        <p:spPr>
          <a:xfrm>
            <a:off x="29016" y="133774"/>
            <a:ext cx="11274511" cy="670709"/>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a:defRPr sz="3100" b="1">
                <a:solidFill>
                  <a:srgbClr val="FFFFFF"/>
                </a:solidFill>
              </a:defRPr>
            </a:pPr>
            <a:r>
              <a:rPr sz="2000" dirty="0"/>
              <a:t>9.4 Introduction à </a:t>
            </a:r>
            <a:r>
              <a:rPr sz="2000" dirty="0" err="1"/>
              <a:t>l'élaboration</a:t>
            </a:r>
            <a:r>
              <a:rPr sz="2000" dirty="0"/>
              <a:t> du plan </a:t>
            </a:r>
            <a:r>
              <a:rPr sz="2000" dirty="0" err="1"/>
              <a:t>budgétaire</a:t>
            </a:r>
            <a:r>
              <a:rPr sz="2000" dirty="0"/>
              <a:t> d'un </a:t>
            </a:r>
            <a:r>
              <a:rPr sz="2000" dirty="0" err="1"/>
              <a:t>programme</a:t>
            </a:r>
            <a:r>
              <a:rPr sz="2000" dirty="0"/>
              <a:t> </a:t>
            </a:r>
            <a:r>
              <a:rPr sz="2000" dirty="0" err="1"/>
              <a:t>d'intervention</a:t>
            </a:r>
            <a:r>
              <a:rPr sz="2000" dirty="0"/>
              <a:t> </a:t>
            </a:r>
            <a:r>
              <a:rPr sz="2000" dirty="0" err="1"/>
              <a:t>rapide</a:t>
            </a:r>
            <a:endParaRPr sz="2000" dirty="0"/>
          </a:p>
          <a:p>
            <a:endParaRPr sz="2000" b="1" dirty="0">
              <a:solidFill>
                <a:srgbClr val="FFFFFF"/>
              </a:solidFill>
              <a:latin typeface="Source Sans Pro Bold"/>
              <a:ea typeface="Source Sans Pro Bold"/>
            </a:endParaRPr>
          </a:p>
        </p:txBody>
      </p:sp>
      <p:sp>
        <p:nvSpPr>
          <p:cNvPr id="17" name="Slide Number Placeholder 8">
            <a:extLst>
              <a:ext uri="{FF2B5EF4-FFF2-40B4-BE49-F238E27FC236}">
                <a16:creationId xmlns:a16="http://schemas.microsoft.com/office/drawing/2014/main" id="{C005917A-A992-4354-AE06-8F8FC7AB62BB}"/>
              </a:ext>
            </a:extLst>
          </p:cNvPr>
          <p:cNvSpPr txBox="1">
            <a:spLocks noGrp="1"/>
          </p:cNvSpPr>
          <p:nvPr>
            <p:ph type="sldNum" sz="quarter" idx="2"/>
          </p:nvPr>
        </p:nvSpPr>
        <p:spPr>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pPr algn="ctr"/>
            <a:fld id="{86CB4B4D-7CA3-9044-876B-883B54F8677D}" type="slidenum">
              <a:rPr lang="en-US" sz="1200" smtClean="0">
                <a:solidFill>
                  <a:schemeClr val="tx1">
                    <a:lumMod val="50000"/>
                    <a:lumOff val="50000"/>
                  </a:schemeClr>
                </a:solidFill>
                <a:latin typeface="Source Sans Pro" panose="020B0503030403020204" pitchFamily="34" charset="0"/>
              </a:rPr>
              <a:pPr algn="ctr"/>
              <a:t>49</a:t>
            </a:fld>
            <a:endParaRPr sz="1200">
              <a:solidFill>
                <a:schemeClr val="tx1">
                  <a:lumMod val="50000"/>
                  <a:lumOff val="50000"/>
                </a:schemeClr>
              </a:solidFill>
              <a:latin typeface="Source Sans Pro" panose="020B0503030403020204" pitchFamily="34" charset="0"/>
            </a:endParaRPr>
          </a:p>
        </p:txBody>
      </p:sp>
      <p:sp>
        <p:nvSpPr>
          <p:cNvPr id="2" name="object 2">
            <a:extLst>
              <a:ext uri="{FF2B5EF4-FFF2-40B4-BE49-F238E27FC236}">
                <a16:creationId xmlns:a16="http://schemas.microsoft.com/office/drawing/2014/main" id="{2BC343C8-9001-66F1-63A2-BE7DC482CFE8}"/>
              </a:ext>
            </a:extLst>
          </p:cNvPr>
          <p:cNvSpPr txBox="1">
            <a:spLocks/>
          </p:cNvSpPr>
          <p:nvPr/>
        </p:nvSpPr>
        <p:spPr>
          <a:xfrm rot="1800000">
            <a:off x="9632382" y="878583"/>
            <a:ext cx="1838507" cy="448841"/>
          </a:xfrm>
          <a:prstGeom prst="rect">
            <a:avLst/>
          </a:prstGeom>
        </p:spPr>
        <p:txBody>
          <a:bodyPr vert="horz" wrap="square" lIns="0" tIns="17780" rIns="0" bIns="0" numCol="1" anchor="ctr" anchorCtr="0" compatLnSpc="1">
            <a:prstTxWarp prst="textNoShape">
              <a:avLst/>
            </a:prstTxWarp>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pPr marL="16510" algn="ctr" hangingPunct="1">
              <a:defRPr sz="2800" b="1">
                <a:solidFill>
                  <a:srgbClr val="A2010C"/>
                </a:solidFill>
                <a:highlight>
                  <a:srgbClr val="FFFF00"/>
                </a:highlight>
              </a:defRPr>
            </a:pPr>
            <a:r>
              <a:rPr dirty="0"/>
              <a:t>Rappel !</a:t>
            </a:r>
            <a:endParaRPr dirty="0">
              <a:highlight>
                <a:srgbClr val="FFFF00"/>
              </a:highlight>
            </a:endParaRPr>
          </a:p>
        </p:txBody>
      </p:sp>
    </p:spTree>
    <p:extLst>
      <p:ext uri="{BB962C8B-B14F-4D97-AF65-F5344CB8AC3E}">
        <p14:creationId xmlns:p14="http://schemas.microsoft.com/office/powerpoint/2010/main" val="336787972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9" grpId="0" animBg="1"/>
      <p:bldP spid="13" grpId="0" animBg="1"/>
      <p:bldP spid="14" grpId="0" animBg="1"/>
      <p:bldP spid="16" grpId="0" animBg="1"/>
      <p:bldP spid="1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18" name="TextBox 8"/>
          <p:cNvSpPr txBox="1"/>
          <p:nvPr/>
        </p:nvSpPr>
        <p:spPr>
          <a:xfrm>
            <a:off x="340843" y="735563"/>
            <a:ext cx="2876457"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t>Sommaire</a:t>
            </a:r>
            <a:endParaRPr b="1"/>
          </a:p>
        </p:txBody>
      </p:sp>
      <p:sp>
        <p:nvSpPr>
          <p:cNvPr id="7" name="Slide Number Placeholder 5">
            <a:extLst>
              <a:ext uri="{FF2B5EF4-FFF2-40B4-BE49-F238E27FC236}">
                <a16:creationId xmlns:a16="http://schemas.microsoft.com/office/drawing/2014/main" id="{79614135-27EB-4B8F-A1C3-BDEEBDB9BBCC}"/>
              </a:ext>
            </a:extLst>
          </p:cNvPr>
          <p:cNvSpPr txBox="1">
            <a:spLocks noGrp="1"/>
          </p:cNvSpPr>
          <p:nvPr>
            <p:ph type="sldNum" sz="quarter" idx="2"/>
          </p:nvPr>
        </p:nvSpPr>
        <p:spPr>
          <a:xfrm>
            <a:off x="11907520" y="6527531"/>
            <a:ext cx="284480"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5</a:t>
            </a:fld>
            <a:endParaRPr sz="1000">
              <a:solidFill>
                <a:schemeClr val="tx1">
                  <a:lumMod val="50000"/>
                  <a:lumOff val="50000"/>
                </a:schemeClr>
              </a:solidFill>
              <a:latin typeface="Source Sans Pro" panose="020B0503030403020204" pitchFamily="34" charset="0"/>
            </a:endParaRPr>
          </a:p>
        </p:txBody>
      </p:sp>
      <p:sp>
        <p:nvSpPr>
          <p:cNvPr id="2" name="Rectangle 1"/>
          <p:cNvSpPr/>
          <p:nvPr/>
        </p:nvSpPr>
        <p:spPr>
          <a:xfrm>
            <a:off x="4534734" y="1164698"/>
            <a:ext cx="7014425" cy="3395801"/>
          </a:xfrm>
          <a:prstGeom prst="rect">
            <a:avLst/>
          </a:prstGeom>
        </p:spPr>
        <p:txBody>
          <a:bodyPr wrap="square" lIns="91440" tIns="45720" rIns="91440" bIns="45720" anchor="t">
            <a:spAutoFit/>
          </a:bodyPr>
          <a:lstStyle/>
          <a:p>
            <a:pPr>
              <a:lnSpc>
                <a:spcPct val="150000"/>
              </a:lnSpc>
              <a:spcBef>
                <a:spcPts val="500"/>
              </a:spcBef>
              <a:buClr>
                <a:srgbClr val="65A000"/>
              </a:buClr>
              <a:buSzPct val="100000"/>
              <a:defRPr sz="2400">
                <a:solidFill>
                  <a:srgbClr val="10253F"/>
                </a:solidFill>
                <a:latin typeface="Source Sans Pro Regular"/>
                <a:ea typeface="Arial"/>
                <a:cs typeface="Arial"/>
                <a:sym typeface="Source Sans Pro Regular"/>
              </a:defRPr>
            </a:pPr>
            <a:r>
              <a:rPr dirty="0">
                <a:solidFill>
                  <a:srgbClr val="65A000"/>
                </a:solidFill>
              </a:rPr>
              <a:t>9.1</a:t>
            </a:r>
            <a:r>
              <a:rPr dirty="0">
                <a:solidFill>
                  <a:schemeClr val="tx1"/>
                </a:solidFill>
              </a:rPr>
              <a:t> Gestion du </a:t>
            </a:r>
            <a:r>
              <a:rPr dirty="0" err="1">
                <a:solidFill>
                  <a:schemeClr val="tx1"/>
                </a:solidFill>
              </a:rPr>
              <a:t>changement</a:t>
            </a:r>
            <a:endParaRPr dirty="0">
              <a:solidFill>
                <a:schemeClr val="tx1"/>
              </a:solidFill>
            </a:endParaRPr>
          </a:p>
          <a:p>
            <a:pPr>
              <a:lnSpc>
                <a:spcPct val="150000"/>
              </a:lnSpc>
              <a:spcBef>
                <a:spcPts val="500"/>
              </a:spcBef>
              <a:buClr>
                <a:srgbClr val="65A000"/>
              </a:buClr>
              <a:buSzPct val="100000"/>
              <a:defRPr sz="2400">
                <a:solidFill>
                  <a:srgbClr val="10253F"/>
                </a:solidFill>
                <a:latin typeface="Source Sans Pro Regular"/>
                <a:ea typeface="Arial"/>
                <a:cs typeface="Arial"/>
                <a:sym typeface="Source Sans Pro Regular"/>
              </a:defRPr>
            </a:pPr>
            <a:r>
              <a:rPr dirty="0">
                <a:solidFill>
                  <a:srgbClr val="65A000"/>
                </a:solidFill>
              </a:rPr>
              <a:t>9.2</a:t>
            </a:r>
            <a:r>
              <a:rPr dirty="0">
                <a:solidFill>
                  <a:schemeClr val="tx1"/>
                </a:solidFill>
              </a:rPr>
              <a:t> Planification d'un </a:t>
            </a:r>
            <a:r>
              <a:rPr dirty="0" err="1">
                <a:solidFill>
                  <a:schemeClr val="tx1"/>
                </a:solidFill>
              </a:rPr>
              <a:t>programme</a:t>
            </a:r>
            <a:r>
              <a:rPr dirty="0">
                <a:solidFill>
                  <a:schemeClr val="tx1"/>
                </a:solidFill>
              </a:rPr>
              <a:t> </a:t>
            </a:r>
            <a:r>
              <a:rPr dirty="0" err="1">
                <a:solidFill>
                  <a:schemeClr val="tx1"/>
                </a:solidFill>
              </a:rPr>
              <a:t>d'intervention</a:t>
            </a:r>
            <a:r>
              <a:rPr dirty="0">
                <a:solidFill>
                  <a:schemeClr val="tx1"/>
                </a:solidFill>
              </a:rPr>
              <a:t> </a:t>
            </a:r>
            <a:r>
              <a:rPr dirty="0" err="1">
                <a:solidFill>
                  <a:schemeClr val="tx1"/>
                </a:solidFill>
              </a:rPr>
              <a:t>rapide</a:t>
            </a:r>
            <a:endParaRPr sz="2400" dirty="0">
              <a:solidFill>
                <a:schemeClr val="tx1"/>
              </a:solidFill>
              <a:latin typeface="Source Sans Pro Regular"/>
              <a:ea typeface="Arial"/>
              <a:cs typeface="Arial"/>
            </a:endParaRPr>
          </a:p>
          <a:p>
            <a:pPr>
              <a:lnSpc>
                <a:spcPct val="150000"/>
              </a:lnSpc>
              <a:spcBef>
                <a:spcPts val="500"/>
              </a:spcBef>
              <a:defRPr sz="2400">
                <a:solidFill>
                  <a:srgbClr val="10253F"/>
                </a:solidFill>
                <a:latin typeface="Source Sans Pro Regular"/>
                <a:ea typeface="Source Sans Pro Regular"/>
                <a:cs typeface="Arial"/>
                <a:sym typeface="Source Sans Pro Regular"/>
              </a:defRPr>
            </a:pPr>
            <a:r>
              <a:rPr dirty="0">
                <a:solidFill>
                  <a:srgbClr val="65A000"/>
                </a:solidFill>
              </a:rPr>
              <a:t>9.3</a:t>
            </a:r>
            <a:r>
              <a:rPr dirty="0">
                <a:solidFill>
                  <a:schemeClr val="tx1"/>
                </a:solidFill>
                <a:ea typeface="Arial"/>
              </a:rPr>
              <a:t> </a:t>
            </a:r>
            <a:r>
              <a:rPr dirty="0" err="1">
                <a:solidFill>
                  <a:schemeClr val="tx1"/>
                </a:solidFill>
              </a:rPr>
              <a:t>Élaboration</a:t>
            </a:r>
            <a:r>
              <a:rPr dirty="0">
                <a:solidFill>
                  <a:schemeClr val="tx1"/>
                </a:solidFill>
              </a:rPr>
              <a:t> du plan de travail d'un </a:t>
            </a:r>
            <a:r>
              <a:rPr dirty="0" err="1">
                <a:solidFill>
                  <a:schemeClr val="tx1"/>
                </a:solidFill>
              </a:rPr>
              <a:t>programme</a:t>
            </a:r>
            <a:r>
              <a:rPr dirty="0">
                <a:solidFill>
                  <a:schemeClr val="tx1"/>
                </a:solidFill>
              </a:rPr>
              <a:t> </a:t>
            </a:r>
            <a:r>
              <a:rPr dirty="0" err="1">
                <a:solidFill>
                  <a:schemeClr val="tx1"/>
                </a:solidFill>
              </a:rPr>
              <a:t>d'intervention</a:t>
            </a:r>
            <a:r>
              <a:rPr dirty="0">
                <a:solidFill>
                  <a:schemeClr val="tx1"/>
                </a:solidFill>
              </a:rPr>
              <a:t> </a:t>
            </a:r>
            <a:r>
              <a:rPr dirty="0" err="1">
                <a:solidFill>
                  <a:schemeClr val="tx1"/>
                </a:solidFill>
              </a:rPr>
              <a:t>rapide</a:t>
            </a:r>
            <a:endParaRPr dirty="0">
              <a:solidFill>
                <a:schemeClr val="tx1"/>
              </a:solidFill>
            </a:endParaRPr>
          </a:p>
          <a:p>
            <a:pPr>
              <a:lnSpc>
                <a:spcPct val="150000"/>
              </a:lnSpc>
              <a:spcBef>
                <a:spcPts val="500"/>
              </a:spcBef>
              <a:buClr>
                <a:srgbClr val="65A000"/>
              </a:buClr>
              <a:buSzPct val="100000"/>
              <a:defRPr sz="2400">
                <a:solidFill>
                  <a:srgbClr val="10253F"/>
                </a:solidFill>
                <a:latin typeface="Source Sans Pro Regular"/>
                <a:ea typeface="Source Sans Pro Regular"/>
                <a:cs typeface="Arial"/>
                <a:sym typeface="Source Sans Pro Regular"/>
              </a:defRPr>
            </a:pPr>
            <a:r>
              <a:rPr dirty="0">
                <a:solidFill>
                  <a:srgbClr val="65A000"/>
                </a:solidFill>
              </a:rPr>
              <a:t>9.4 </a:t>
            </a:r>
            <a:r>
              <a:rPr dirty="0" err="1">
                <a:solidFill>
                  <a:schemeClr val="tx1"/>
                </a:solidFill>
                <a:ea typeface="Source Sans Pro Regular"/>
              </a:rPr>
              <a:t>Élaboration</a:t>
            </a:r>
            <a:r>
              <a:rPr dirty="0">
                <a:solidFill>
                  <a:schemeClr val="tx1"/>
                </a:solidFill>
                <a:ea typeface="Source Sans Pro Regular"/>
              </a:rPr>
              <a:t> du plan </a:t>
            </a:r>
            <a:r>
              <a:rPr dirty="0" err="1">
                <a:solidFill>
                  <a:schemeClr val="tx1"/>
                </a:solidFill>
                <a:ea typeface="Source Sans Pro Regular"/>
              </a:rPr>
              <a:t>budgétaire</a:t>
            </a:r>
            <a:r>
              <a:rPr dirty="0">
                <a:solidFill>
                  <a:schemeClr val="tx1"/>
                </a:solidFill>
                <a:ea typeface="Source Sans Pro Regular"/>
              </a:rPr>
              <a:t> d'un </a:t>
            </a:r>
            <a:r>
              <a:rPr dirty="0" err="1">
                <a:solidFill>
                  <a:schemeClr val="tx1"/>
                </a:solidFill>
                <a:ea typeface="Source Sans Pro Regular"/>
              </a:rPr>
              <a:t>programme</a:t>
            </a:r>
            <a:r>
              <a:rPr dirty="0">
                <a:solidFill>
                  <a:schemeClr val="tx1"/>
                </a:solidFill>
                <a:ea typeface="Source Sans Pro Regular"/>
              </a:rPr>
              <a:t> </a:t>
            </a:r>
            <a:r>
              <a:rPr dirty="0" err="1">
                <a:solidFill>
                  <a:schemeClr val="tx1"/>
                </a:solidFill>
                <a:ea typeface="Source Sans Pro Regular"/>
              </a:rPr>
              <a:t>d'intervention</a:t>
            </a:r>
            <a:r>
              <a:rPr dirty="0">
                <a:solidFill>
                  <a:schemeClr val="tx1"/>
                </a:solidFill>
                <a:ea typeface="Source Sans Pro Regular"/>
              </a:rPr>
              <a:t> </a:t>
            </a:r>
            <a:r>
              <a:rPr dirty="0" err="1">
                <a:solidFill>
                  <a:schemeClr val="tx1"/>
                </a:solidFill>
                <a:ea typeface="Source Sans Pro Regular"/>
              </a:rPr>
              <a:t>rapide</a:t>
            </a:r>
            <a:endParaRPr dirty="0">
              <a:solidFill>
                <a:schemeClr val="tx1"/>
              </a:solidFill>
              <a:ea typeface="Source Sans Pro Regular"/>
            </a:endParaRPr>
          </a:p>
          <a:p>
            <a:pPr>
              <a:lnSpc>
                <a:spcPct val="150000"/>
              </a:lnSpc>
              <a:spcBef>
                <a:spcPts val="500"/>
              </a:spcBef>
              <a:buClr>
                <a:srgbClr val="65A000"/>
              </a:buClr>
              <a:buSzPct val="100000"/>
              <a:defRPr sz="2400">
                <a:solidFill>
                  <a:srgbClr val="10253F"/>
                </a:solidFill>
                <a:latin typeface="Source Sans Pro Regular"/>
                <a:ea typeface="Source Sans Pro Regular"/>
                <a:cs typeface="Arial"/>
                <a:sym typeface="Source Sans Pro Regular"/>
              </a:defRPr>
            </a:pPr>
            <a:r>
              <a:rPr dirty="0">
                <a:solidFill>
                  <a:srgbClr val="65A000"/>
                </a:solidFill>
              </a:rPr>
              <a:t>9.5. </a:t>
            </a:r>
            <a:r>
              <a:rPr dirty="0">
                <a:solidFill>
                  <a:schemeClr val="tx1"/>
                </a:solidFill>
                <a:ea typeface="Source Sans Pro Regular"/>
              </a:rPr>
              <a:t>Étapes </a:t>
            </a:r>
            <a:r>
              <a:rPr dirty="0" err="1">
                <a:solidFill>
                  <a:schemeClr val="tx1"/>
                </a:solidFill>
                <a:ea typeface="Source Sans Pro Regular"/>
              </a:rPr>
              <a:t>suivantes</a:t>
            </a:r>
            <a:endParaRPr dirty="0">
              <a:solidFill>
                <a:schemeClr val="tx1"/>
              </a:solidFill>
              <a:ea typeface="Source Sans Pro Regular"/>
            </a:endParaRPr>
          </a:p>
          <a:p>
            <a:endParaRPr b="1" dirty="0"/>
          </a:p>
        </p:txBody>
      </p:sp>
    </p:spTree>
    <p:extLst>
      <p:ext uri="{BB962C8B-B14F-4D97-AF65-F5344CB8AC3E}">
        <p14:creationId xmlns:p14="http://schemas.microsoft.com/office/powerpoint/2010/main" val="1836358625"/>
      </p:ext>
    </p:extLst>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p:cNvSpPr>
            <a:spLocks noGrp="1"/>
          </p:cNvSpPr>
          <p:nvPr>
            <p:ph type="body" idx="1"/>
          </p:nvPr>
        </p:nvSpPr>
        <p:spPr>
          <a:xfrm>
            <a:off x="3885" y="1723250"/>
            <a:ext cx="11297389" cy="4177822"/>
          </a:xfrm>
        </p:spPr>
        <p:txBody>
          <a:bodyPr lIns="45719" tIns="45720" rIns="45719" bIns="45720" anchor="t">
            <a:noAutofit/>
          </a:bodyPr>
          <a:lstStyle/>
          <a:p>
            <a:pPr marL="342900" lvl="2" indent="-307975">
              <a:spcBef>
                <a:spcPts val="500"/>
              </a:spcBef>
              <a:buClr>
                <a:schemeClr val="accent3"/>
              </a:buClr>
              <a:buAutoNum type="arabicPeriod"/>
              <a:defRPr sz="2400">
                <a:solidFill>
                  <a:srgbClr val="10253F"/>
                </a:solidFill>
                <a:latin typeface="Source Sans Pro Regular"/>
                <a:ea typeface="Source Sans Pro Regular"/>
                <a:cs typeface="Source Sans Pro Regular"/>
                <a:sym typeface="Source Sans Pro Regular"/>
              </a:defRPr>
            </a:pPr>
            <a:endParaRPr>
              <a:solidFill>
                <a:schemeClr val="tx1"/>
              </a:solidFill>
            </a:endParaRPr>
          </a:p>
          <a:p>
            <a:pPr marL="342900" lvl="2" indent="-307975">
              <a:spcBef>
                <a:spcPts val="500"/>
              </a:spcBef>
              <a:buClr>
                <a:schemeClr val="accent3"/>
              </a:buClr>
              <a:buAutoNum type="arabicPeriod"/>
              <a:defRPr sz="2400">
                <a:solidFill>
                  <a:srgbClr val="10253F"/>
                </a:solidFill>
                <a:latin typeface="Source Sans Pro Regular"/>
                <a:ea typeface="Source Sans Pro Regular"/>
                <a:cs typeface="Source Sans Pro Regular"/>
                <a:sym typeface="Source Sans Pro Regular"/>
              </a:defRPr>
            </a:pPr>
            <a:endParaRPr>
              <a:solidFill>
                <a:schemeClr val="tx1"/>
              </a:solidFill>
            </a:endParaRPr>
          </a:p>
          <a:p>
            <a:pPr marL="1406525" lvl="2" indent="-457200">
              <a:spcBef>
                <a:spcPts val="500"/>
              </a:spcBef>
              <a:buClr>
                <a:schemeClr val="accent3"/>
              </a:buClr>
              <a:buAutoNum type="arabicPeriod"/>
              <a:defRPr sz="2400">
                <a:solidFill>
                  <a:schemeClr val="tx1"/>
                </a:solidFill>
                <a:latin typeface="Source Sans Pro Regular"/>
                <a:ea typeface="Source Sans Pro Regular"/>
                <a:cs typeface="Source Sans Pro Regular"/>
                <a:sym typeface="Source Sans Pro Regular"/>
              </a:defRPr>
            </a:pPr>
            <a:r>
              <a:t>Déterminer les rôles et activités nécessaires pour pérenniser le programme</a:t>
            </a:r>
            <a:endParaRPr>
              <a:solidFill>
                <a:schemeClr val="tx1"/>
              </a:solidFill>
            </a:endParaRPr>
          </a:p>
          <a:p>
            <a:pPr marL="1406525" lvl="2" indent="-457200">
              <a:spcBef>
                <a:spcPts val="500"/>
              </a:spcBef>
              <a:buClr>
                <a:schemeClr val="accent3"/>
              </a:buClr>
              <a:buAutoNum type="arabicPeriod"/>
              <a:defRPr sz="2400">
                <a:solidFill>
                  <a:schemeClr val="tx1"/>
                </a:solidFill>
                <a:latin typeface="Source Sans Pro Regular"/>
                <a:ea typeface="Source Sans Pro Regular"/>
                <a:cs typeface="Source Sans Pro Regular"/>
                <a:sym typeface="Source Sans Pro Regular"/>
              </a:defRPr>
            </a:pPr>
            <a:r>
              <a:t>Hiérarchiser ces rôles et activités en fonction de leur degré de priorité</a:t>
            </a:r>
          </a:p>
          <a:p>
            <a:pPr marL="1406525" lvl="2" indent="-457200">
              <a:spcBef>
                <a:spcPts val="500"/>
              </a:spcBef>
              <a:buClr>
                <a:schemeClr val="accent3"/>
              </a:buClr>
              <a:buAutoNum type="arabicPeriod"/>
              <a:defRPr sz="2400">
                <a:solidFill>
                  <a:schemeClr val="tx1"/>
                </a:solidFill>
                <a:latin typeface="Source Sans Pro Regular"/>
                <a:ea typeface="Source Sans Pro Regular"/>
                <a:cs typeface="Source Sans Pro Regular"/>
                <a:sym typeface="Source Sans Pro Regular"/>
              </a:defRPr>
            </a:pPr>
            <a:r>
              <a:t>Déterminer comment répartir le budget</a:t>
            </a:r>
          </a:p>
          <a:p>
            <a:pPr marL="342900" lvl="2" indent="-307975">
              <a:spcBef>
                <a:spcPts val="500"/>
              </a:spcBef>
              <a:buClr>
                <a:schemeClr val="accent3"/>
              </a:buClr>
              <a:buAutoNum type="arabicPeriod"/>
              <a:defRPr sz="2400">
                <a:solidFill>
                  <a:srgbClr val="10253F"/>
                </a:solidFill>
                <a:latin typeface="Source Sans Pro Regular"/>
                <a:ea typeface="Source Sans Pro Regular"/>
                <a:cs typeface="Source Sans Pro Regular"/>
                <a:sym typeface="Source Sans Pro Regular"/>
              </a:defRPr>
            </a:pPr>
            <a:endParaRPr>
              <a:cs typeface="Arial"/>
            </a:endParaRPr>
          </a:p>
          <a:p>
            <a:pPr marL="342900" lvl="2" indent="-307975">
              <a:spcBef>
                <a:spcPts val="500"/>
              </a:spcBef>
              <a:buClr>
                <a:schemeClr val="accent3"/>
              </a:buClr>
              <a:buAutoNum type="arabicPeriod"/>
              <a:defRPr sz="2400">
                <a:solidFill>
                  <a:srgbClr val="10253F"/>
                </a:solidFill>
                <a:latin typeface="Source Sans Pro Regular"/>
                <a:ea typeface="Source Sans Pro Regular"/>
                <a:cs typeface="Source Sans Pro Regular"/>
                <a:sym typeface="Source Sans Pro Regular"/>
              </a:defRPr>
            </a:pPr>
            <a:endParaRPr>
              <a:solidFill>
                <a:schemeClr val="tx1"/>
              </a:solidFill>
              <a:cs typeface="Arial"/>
            </a:endParaRPr>
          </a:p>
          <a:p>
            <a:pPr marL="342900" lvl="2" indent="-307975">
              <a:spcBef>
                <a:spcPts val="500"/>
              </a:spcBef>
              <a:buClr>
                <a:schemeClr val="accent3"/>
              </a:buClr>
              <a:buAutoNum type="arabicPeriod"/>
              <a:defRPr sz="2400">
                <a:solidFill>
                  <a:srgbClr val="10253F"/>
                </a:solidFill>
                <a:latin typeface="Source Sans Pro Regular"/>
                <a:ea typeface="Source Sans Pro Regular"/>
                <a:cs typeface="Source Sans Pro Regular"/>
                <a:sym typeface="Source Sans Pro Regular"/>
              </a:defRPr>
            </a:pPr>
            <a:endParaRPr b="1">
              <a:solidFill>
                <a:srgbClr val="A1010D"/>
              </a:solidFill>
              <a:cs typeface="Arial"/>
            </a:endParaRPr>
          </a:p>
          <a:p>
            <a:pPr marL="342900" lvl="2" indent="-307975">
              <a:spcBef>
                <a:spcPts val="500"/>
              </a:spcBef>
              <a:buClr>
                <a:schemeClr val="accent3"/>
              </a:buClr>
              <a:buAutoNum type="arabicPeriod"/>
              <a:defRPr sz="2400">
                <a:solidFill>
                  <a:srgbClr val="10253F"/>
                </a:solidFill>
                <a:latin typeface="Source Sans Pro Regular"/>
                <a:ea typeface="Source Sans Pro Regular"/>
                <a:cs typeface="Source Sans Pro Regular"/>
                <a:sym typeface="Source Sans Pro Regular"/>
              </a:defRPr>
            </a:pPr>
            <a:endParaRPr>
              <a:solidFill>
                <a:srgbClr val="10253F"/>
              </a:solidFill>
            </a:endParaRPr>
          </a:p>
          <a:p>
            <a:pPr marL="34925" lvl="2" indent="0">
              <a:spcBef>
                <a:spcPts val="500"/>
              </a:spcBef>
              <a:buClr>
                <a:schemeClr val="accent3"/>
              </a:buClr>
              <a:buNone/>
              <a:defRPr sz="2400">
                <a:solidFill>
                  <a:srgbClr val="10253F"/>
                </a:solidFill>
                <a:latin typeface="Source Sans Pro Regular"/>
                <a:ea typeface="Source Sans Pro Regular"/>
                <a:cs typeface="Source Sans Pro Regular"/>
                <a:sym typeface="Source Sans Pro Regular"/>
              </a:defRPr>
            </a:pPr>
            <a:endParaRPr>
              <a:solidFill>
                <a:srgbClr val="10253F"/>
              </a:solidFill>
            </a:endParaRPr>
          </a:p>
          <a:p>
            <a:pPr marL="342900" lvl="2" indent="-307975">
              <a:spcBef>
                <a:spcPts val="500"/>
              </a:spcBef>
              <a:buClr>
                <a:schemeClr val="accent3"/>
              </a:buClr>
              <a:buAutoNum type="arabicPeriod"/>
              <a:defRPr sz="2400">
                <a:solidFill>
                  <a:srgbClr val="10253F"/>
                </a:solidFill>
                <a:latin typeface="Source Sans Pro Regular"/>
                <a:ea typeface="Source Sans Pro Regular"/>
                <a:cs typeface="Source Sans Pro Regular"/>
                <a:sym typeface="Source Sans Pro Regular"/>
              </a:defRPr>
            </a:pPr>
            <a:endParaRPr>
              <a:solidFill>
                <a:srgbClr val="10253F"/>
              </a:solidFill>
            </a:endParaRPr>
          </a:p>
        </p:txBody>
      </p:sp>
      <p:sp>
        <p:nvSpPr>
          <p:cNvPr id="9" name="Slide Number Placeholder 8">
            <a:extLst>
              <a:ext uri="{FF2B5EF4-FFF2-40B4-BE49-F238E27FC236}">
                <a16:creationId xmlns:a16="http://schemas.microsoft.com/office/drawing/2014/main" id="{7403D829-A28B-47A2-8DD7-A241AAF65C74}"/>
              </a:ext>
            </a:extLst>
          </p:cNvPr>
          <p:cNvSpPr txBox="1">
            <a:spLocks noGrp="1"/>
          </p:cNvSpPr>
          <p:nvPr>
            <p:ph type="sldNum" sz="quarter" idx="2"/>
          </p:nvPr>
        </p:nvSpPr>
        <p:spPr>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pPr algn="ctr"/>
            <a:fld id="{86CB4B4D-7CA3-9044-876B-883B54F8677D}" type="slidenum">
              <a:rPr lang="en-US" sz="1000" smtClean="0">
                <a:solidFill>
                  <a:schemeClr val="tx1">
                    <a:lumMod val="50000"/>
                    <a:lumOff val="50000"/>
                  </a:schemeClr>
                </a:solidFill>
                <a:latin typeface="Source Sans Pro" panose="020B0503030403020204" pitchFamily="34" charset="0"/>
              </a:rPr>
              <a:pPr algn="ctr"/>
              <a:t>50</a:t>
            </a:fld>
            <a:endParaRPr sz="1000">
              <a:solidFill>
                <a:schemeClr val="tx1">
                  <a:lumMod val="50000"/>
                  <a:lumOff val="50000"/>
                </a:schemeClr>
              </a:solidFill>
              <a:latin typeface="Source Sans Pro" panose="020B0503030403020204" pitchFamily="34" charset="0"/>
            </a:endParaRPr>
          </a:p>
        </p:txBody>
      </p:sp>
      <p:sp>
        <p:nvSpPr>
          <p:cNvPr id="8" name="Titre 1"/>
          <p:cNvSpPr>
            <a:spLocks noGrp="1"/>
          </p:cNvSpPr>
          <p:nvPr>
            <p:ph type="title" idx="4294967295"/>
          </p:nvPr>
        </p:nvSpPr>
        <p:spPr>
          <a:xfrm>
            <a:off x="530679" y="1088799"/>
            <a:ext cx="6691313" cy="646112"/>
          </a:xfrm>
        </p:spPr>
        <p:txBody>
          <a:bodyPr lIns="45719" tIns="45720" rIns="45719" bIns="45720" anchor="ctr">
            <a:noAutofit/>
          </a:bodyPr>
          <a:lstStyle/>
          <a:p>
            <a:pPr>
              <a:defRPr sz="2800" b="1" kern="1200">
                <a:solidFill>
                  <a:srgbClr val="951D19"/>
                </a:solidFill>
                <a:latin typeface="Source Sans Pro"/>
                <a:ea typeface="+mj-ea"/>
                <a:cs typeface="Arial"/>
              </a:defRPr>
            </a:pPr>
            <a:r>
              <a:t>Gardez à l'esprit les principales étapes :</a:t>
            </a:r>
          </a:p>
        </p:txBody>
      </p:sp>
      <p:sp>
        <p:nvSpPr>
          <p:cNvPr id="3" name="ZoneTexte 2">
            <a:extLst>
              <a:ext uri="{FF2B5EF4-FFF2-40B4-BE49-F238E27FC236}">
                <a16:creationId xmlns:a16="http://schemas.microsoft.com/office/drawing/2014/main" id="{91ED658C-F1A7-1083-09A3-0D106085A483}"/>
              </a:ext>
            </a:extLst>
          </p:cNvPr>
          <p:cNvSpPr txBox="1"/>
          <p:nvPr/>
        </p:nvSpPr>
        <p:spPr>
          <a:xfrm>
            <a:off x="0" y="63690"/>
            <a:ext cx="11475595" cy="70788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a:defRPr sz="3200" b="1">
                <a:solidFill>
                  <a:srgbClr val="FFFFFF"/>
                </a:solidFill>
              </a:defRPr>
            </a:pPr>
            <a:r>
              <a:rPr sz="2000" dirty="0">
                <a:latin typeface="Source Sans Pro Regular"/>
                <a:ea typeface="Source Sans Pro Regular"/>
                <a:cs typeface="+mj-lt"/>
              </a:rPr>
              <a:t>9</a:t>
            </a:r>
            <a:r>
              <a:rPr sz="2000" dirty="0">
                <a:latin typeface="Source Sans Pro Bold"/>
                <a:ea typeface="Source Sans Pro Bold"/>
                <a:sym typeface="Source Sans Pro Regular"/>
              </a:rPr>
              <a:t>.4 Introduction à </a:t>
            </a:r>
            <a:r>
              <a:rPr sz="2000" dirty="0" err="1">
                <a:latin typeface="Source Sans Pro Bold"/>
                <a:ea typeface="Source Sans Pro Bold"/>
                <a:sym typeface="Source Sans Pro Regular"/>
              </a:rPr>
              <a:t>l'élaboration</a:t>
            </a:r>
            <a:r>
              <a:rPr sz="2000" dirty="0">
                <a:latin typeface="Source Sans Pro Bold"/>
                <a:ea typeface="Source Sans Pro Bold"/>
                <a:sym typeface="Source Sans Pro Regular"/>
              </a:rPr>
              <a:t> du plan </a:t>
            </a:r>
            <a:r>
              <a:rPr sz="2000" dirty="0" err="1">
                <a:latin typeface="Source Sans Pro Bold"/>
                <a:ea typeface="Source Sans Pro Bold"/>
                <a:sym typeface="Source Sans Pro Regular"/>
              </a:rPr>
              <a:t>budgétaire</a:t>
            </a:r>
            <a:r>
              <a:rPr sz="2000" dirty="0">
                <a:latin typeface="Source Sans Pro Bold"/>
                <a:ea typeface="Source Sans Pro Bold"/>
                <a:sym typeface="Source Sans Pro Regular"/>
              </a:rPr>
              <a:t> d'un </a:t>
            </a:r>
            <a:r>
              <a:rPr sz="2000" dirty="0" err="1">
                <a:latin typeface="Source Sans Pro Bold"/>
                <a:ea typeface="Source Sans Pro Bold"/>
                <a:sym typeface="Source Sans Pro Regular"/>
              </a:rPr>
              <a:t>programme</a:t>
            </a:r>
            <a:r>
              <a:rPr sz="2000" dirty="0">
                <a:latin typeface="Source Sans Pro Bold"/>
                <a:ea typeface="Source Sans Pro Bold"/>
                <a:sym typeface="Source Sans Pro Regular"/>
              </a:rPr>
              <a:t> </a:t>
            </a:r>
            <a:r>
              <a:rPr sz="2000" dirty="0" err="1">
                <a:latin typeface="Source Sans Pro Bold"/>
                <a:ea typeface="Source Sans Pro Bold"/>
                <a:sym typeface="Source Sans Pro Regular"/>
              </a:rPr>
              <a:t>d'intervention</a:t>
            </a:r>
            <a:r>
              <a:rPr sz="2000" dirty="0">
                <a:latin typeface="Source Sans Pro Bold"/>
                <a:ea typeface="Source Sans Pro Bold"/>
                <a:sym typeface="Source Sans Pro Regular"/>
              </a:rPr>
              <a:t> </a:t>
            </a:r>
            <a:r>
              <a:rPr sz="2000" dirty="0" err="1">
                <a:latin typeface="Source Sans Pro Bold"/>
                <a:ea typeface="Source Sans Pro Bold"/>
                <a:sym typeface="Source Sans Pro Regular"/>
              </a:rPr>
              <a:t>rapide</a:t>
            </a:r>
            <a:endParaRPr sz="2000" dirty="0">
              <a:latin typeface="Source Sans Pro Bold"/>
              <a:ea typeface="Source Sans Pro Bold"/>
              <a:sym typeface="Source Sans Pro Regular"/>
            </a:endParaRPr>
          </a:p>
          <a:p>
            <a:endParaRPr sz="2000" b="1" dirty="0">
              <a:solidFill>
                <a:srgbClr val="FFFFFF"/>
              </a:solidFill>
              <a:latin typeface="Source Sans Pro Regular"/>
              <a:ea typeface="Source Sans Pro Regular"/>
            </a:endParaRPr>
          </a:p>
        </p:txBody>
      </p:sp>
    </p:spTree>
    <p:extLst>
      <p:ext uri="{BB962C8B-B14F-4D97-AF65-F5344CB8AC3E}">
        <p14:creationId xmlns:p14="http://schemas.microsoft.com/office/powerpoint/2010/main" val="3179658541"/>
      </p:ext>
    </p:extLst>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p:cNvSpPr>
            <a:spLocks noGrp="1"/>
          </p:cNvSpPr>
          <p:nvPr>
            <p:ph type="body" idx="1"/>
          </p:nvPr>
        </p:nvSpPr>
        <p:spPr>
          <a:xfrm>
            <a:off x="874049" y="1376154"/>
            <a:ext cx="10440140" cy="4654071"/>
          </a:xfrm>
        </p:spPr>
        <p:txBody>
          <a:bodyPr lIns="45719" tIns="45720" rIns="45719" bIns="45720" anchor="t">
            <a:noAutofit/>
          </a:bodyPr>
          <a:lstStyle/>
          <a:p>
            <a:pPr marL="342900" lvl="2" indent="-307975">
              <a:spcBef>
                <a:spcPts val="500"/>
              </a:spcBef>
              <a:buClr>
                <a:schemeClr val="accent3"/>
              </a:buClr>
              <a:buFont typeface="Arial"/>
              <a:buChar char="•"/>
              <a:defRPr sz="2400">
                <a:solidFill>
                  <a:schemeClr val="tx1"/>
                </a:solidFill>
                <a:latin typeface="Source Sans Pro Regular"/>
                <a:ea typeface="Source Sans Pro Regular"/>
                <a:cs typeface="Source Sans Pro Regular"/>
                <a:sym typeface="Source Sans Pro Regular"/>
              </a:defRPr>
            </a:pPr>
            <a:r>
              <a:rPr sz="2000" dirty="0"/>
              <a:t>Un </a:t>
            </a:r>
            <a:r>
              <a:rPr sz="2000" dirty="0" err="1"/>
              <a:t>modèle</a:t>
            </a:r>
            <a:r>
              <a:rPr sz="2000" dirty="0"/>
              <a:t> de plan </a:t>
            </a:r>
            <a:r>
              <a:rPr sz="2000" dirty="0" err="1"/>
              <a:t>budgétaire</a:t>
            </a:r>
            <a:r>
              <a:rPr sz="2000" dirty="0"/>
              <a:t> </a:t>
            </a:r>
            <a:r>
              <a:rPr sz="2000" dirty="0" err="1"/>
              <a:t>va</a:t>
            </a:r>
            <a:r>
              <a:rPr sz="2000" dirty="0"/>
              <a:t> </a:t>
            </a:r>
            <a:r>
              <a:rPr sz="2000" dirty="0" err="1"/>
              <a:t>vous</a:t>
            </a:r>
            <a:r>
              <a:rPr sz="2000" dirty="0"/>
              <a:t> </a:t>
            </a:r>
            <a:r>
              <a:rPr sz="2000" dirty="0" err="1"/>
              <a:t>être</a:t>
            </a:r>
            <a:r>
              <a:rPr sz="2000" dirty="0"/>
              <a:t> remis</a:t>
            </a:r>
          </a:p>
          <a:p>
            <a:pPr marL="361315" indent="-71755">
              <a:buClr>
                <a:schemeClr val="accent3"/>
              </a:buClr>
              <a:buFont typeface="Arial"/>
              <a:buChar char="•"/>
              <a:defRPr sz="2400">
                <a:solidFill>
                  <a:schemeClr val="tx1"/>
                </a:solidFill>
                <a:latin typeface="Source Sans Pro Regular"/>
                <a:ea typeface="Source Sans Pro Regular"/>
                <a:cs typeface="Source Sans Pro Regular"/>
                <a:sym typeface="Source Sans Pro Regular"/>
              </a:defRPr>
            </a:pPr>
            <a:r>
              <a:rPr sz="2000" dirty="0"/>
              <a:t>À </a:t>
            </a:r>
            <a:r>
              <a:rPr sz="2000" dirty="0" err="1"/>
              <a:t>l’aide</a:t>
            </a:r>
            <a:r>
              <a:rPr sz="2000" dirty="0"/>
              <a:t> de </a:t>
            </a:r>
            <a:r>
              <a:rPr sz="2000" dirty="0" err="1"/>
              <a:t>ce</a:t>
            </a:r>
            <a:r>
              <a:rPr sz="2000" dirty="0"/>
              <a:t> </a:t>
            </a:r>
            <a:r>
              <a:rPr sz="2000" dirty="0" err="1"/>
              <a:t>modèle</a:t>
            </a:r>
            <a:r>
              <a:rPr sz="2000" dirty="0"/>
              <a:t> et </a:t>
            </a:r>
            <a:r>
              <a:rPr sz="2000" dirty="0" err="1"/>
              <a:t>en</a:t>
            </a:r>
            <a:r>
              <a:rPr sz="2000" dirty="0"/>
              <a:t> tenant </a:t>
            </a:r>
            <a:r>
              <a:rPr sz="2000" dirty="0" err="1"/>
              <a:t>compte</a:t>
            </a:r>
            <a:r>
              <a:rPr sz="2000" dirty="0"/>
              <a:t> des dispositions </a:t>
            </a:r>
            <a:r>
              <a:rPr sz="2000" dirty="0" err="1"/>
              <a:t>budgétaires</a:t>
            </a:r>
            <a:r>
              <a:rPr sz="2000" dirty="0"/>
              <a:t>, </a:t>
            </a:r>
            <a:r>
              <a:rPr sz="2000" dirty="0" err="1"/>
              <a:t>vous</a:t>
            </a:r>
            <a:r>
              <a:rPr sz="2000" dirty="0"/>
              <a:t> </a:t>
            </a:r>
            <a:r>
              <a:rPr sz="2000" dirty="0" err="1"/>
              <a:t>devrez</a:t>
            </a:r>
            <a:r>
              <a:rPr sz="2000" dirty="0"/>
              <a:t> :</a:t>
            </a:r>
          </a:p>
          <a:p>
            <a:pPr marL="1257300" lvl="2" indent="-307975">
              <a:spcBef>
                <a:spcPts val="500"/>
              </a:spcBef>
              <a:buClr>
                <a:schemeClr val="accent3"/>
              </a:buClr>
              <a:buFont typeface="Courier New"/>
              <a:buChar char="o"/>
              <a:defRPr sz="2400">
                <a:solidFill>
                  <a:schemeClr val="tx1"/>
                </a:solidFill>
                <a:latin typeface="Source Sans Pro Regular"/>
                <a:ea typeface="Source Sans Pro Regular"/>
                <a:cs typeface="Source Sans Pro Regular"/>
                <a:sym typeface="Source Sans Pro Regular"/>
              </a:defRPr>
            </a:pPr>
            <a:r>
              <a:rPr sz="2000" dirty="0" err="1"/>
              <a:t>Sélectionner</a:t>
            </a:r>
            <a:r>
              <a:rPr sz="2000" dirty="0"/>
              <a:t> </a:t>
            </a:r>
            <a:r>
              <a:rPr sz="2000" b="1" dirty="0" err="1"/>
              <a:t>une</a:t>
            </a:r>
            <a:r>
              <a:rPr sz="2000" b="1" dirty="0"/>
              <a:t> action </a:t>
            </a:r>
            <a:r>
              <a:rPr sz="2000" b="1" dirty="0" err="1"/>
              <a:t>spécifique</a:t>
            </a:r>
            <a:r>
              <a:rPr sz="2000" dirty="0"/>
              <a:t> </a:t>
            </a:r>
            <a:r>
              <a:rPr sz="2000" dirty="0" err="1"/>
              <a:t>parmi</a:t>
            </a:r>
            <a:r>
              <a:rPr sz="2000" dirty="0"/>
              <a:t> </a:t>
            </a:r>
            <a:r>
              <a:rPr sz="2000" dirty="0" err="1"/>
              <a:t>celles</a:t>
            </a:r>
            <a:r>
              <a:rPr sz="2000" dirty="0"/>
              <a:t> </a:t>
            </a:r>
            <a:r>
              <a:rPr sz="2000" dirty="0" err="1"/>
              <a:t>proposées</a:t>
            </a:r>
            <a:r>
              <a:rPr sz="2000" dirty="0"/>
              <a:t> dans le plan de travail </a:t>
            </a:r>
            <a:r>
              <a:rPr sz="2000" dirty="0" err="1"/>
              <a:t>élaboré</a:t>
            </a:r>
            <a:r>
              <a:rPr sz="2000" dirty="0"/>
              <a:t> </a:t>
            </a:r>
            <a:r>
              <a:rPr sz="2000" dirty="0" err="1"/>
              <a:t>précédemment</a:t>
            </a:r>
            <a:endParaRPr sz="2000" dirty="0">
              <a:solidFill>
                <a:schemeClr val="tx1"/>
              </a:solidFill>
            </a:endParaRPr>
          </a:p>
          <a:p>
            <a:pPr marL="1257300" lvl="2" indent="-307975">
              <a:spcBef>
                <a:spcPts val="500"/>
              </a:spcBef>
              <a:buClr>
                <a:schemeClr val="accent3"/>
              </a:buClr>
              <a:buFont typeface="Courier New"/>
              <a:buChar char="o"/>
              <a:defRPr sz="2400">
                <a:solidFill>
                  <a:schemeClr val="tx1"/>
                </a:solidFill>
                <a:latin typeface="Source Sans Pro Regular"/>
                <a:ea typeface="Source Sans Pro Regular"/>
                <a:cs typeface="Source Sans Pro Regular"/>
                <a:sym typeface="Source Sans Pro Regular"/>
              </a:defRPr>
            </a:pPr>
            <a:r>
              <a:rPr sz="2000" dirty="0" err="1"/>
              <a:t>Recenser</a:t>
            </a:r>
            <a:r>
              <a:rPr sz="2000" dirty="0"/>
              <a:t> </a:t>
            </a:r>
            <a:r>
              <a:rPr sz="2000" dirty="0" err="1"/>
              <a:t>toutes</a:t>
            </a:r>
            <a:r>
              <a:rPr sz="2000" dirty="0"/>
              <a:t> les </a:t>
            </a:r>
            <a:r>
              <a:rPr sz="2000" dirty="0" err="1"/>
              <a:t>ressources</a:t>
            </a:r>
            <a:r>
              <a:rPr sz="2000" dirty="0"/>
              <a:t> </a:t>
            </a:r>
            <a:r>
              <a:rPr sz="2000" dirty="0" err="1"/>
              <a:t>nécessaires</a:t>
            </a:r>
            <a:r>
              <a:rPr sz="2000" dirty="0"/>
              <a:t> pour </a:t>
            </a:r>
            <a:r>
              <a:rPr sz="2000" dirty="0" err="1"/>
              <a:t>chaque</a:t>
            </a:r>
            <a:r>
              <a:rPr sz="2000" dirty="0"/>
              <a:t> </a:t>
            </a:r>
            <a:r>
              <a:rPr sz="2000" dirty="0" err="1"/>
              <a:t>activité</a:t>
            </a:r>
            <a:r>
              <a:rPr sz="2000" dirty="0"/>
              <a:t> relevant de </a:t>
            </a:r>
            <a:r>
              <a:rPr sz="2000" dirty="0" err="1"/>
              <a:t>lʼaction</a:t>
            </a:r>
            <a:r>
              <a:rPr sz="2000" dirty="0"/>
              <a:t> </a:t>
            </a:r>
            <a:r>
              <a:rPr sz="2000" dirty="0" err="1"/>
              <a:t>considérée</a:t>
            </a:r>
            <a:endParaRPr sz="2000" dirty="0"/>
          </a:p>
          <a:p>
            <a:pPr marL="1257300" lvl="2" indent="-307975">
              <a:spcBef>
                <a:spcPts val="500"/>
              </a:spcBef>
              <a:buClr>
                <a:schemeClr val="accent3"/>
              </a:buClr>
              <a:buFont typeface="Courier New"/>
              <a:buChar char="o"/>
              <a:defRPr sz="2400">
                <a:solidFill>
                  <a:schemeClr val="tx1"/>
                </a:solidFill>
                <a:latin typeface="Source Sans Pro Regular"/>
                <a:ea typeface="Source Sans Pro Regular"/>
                <a:cs typeface="Source Sans Pro Regular"/>
                <a:sym typeface="Source Sans Pro Regular"/>
              </a:defRPr>
            </a:pPr>
            <a:r>
              <a:rPr sz="2000" dirty="0" err="1"/>
              <a:t>Estimer</a:t>
            </a:r>
            <a:r>
              <a:rPr sz="2000" dirty="0"/>
              <a:t> le </a:t>
            </a:r>
            <a:r>
              <a:rPr sz="2000" dirty="0" err="1"/>
              <a:t>coût</a:t>
            </a:r>
            <a:r>
              <a:rPr sz="2000" dirty="0"/>
              <a:t> de </a:t>
            </a:r>
            <a:r>
              <a:rPr sz="2000" dirty="0" err="1"/>
              <a:t>chaque</a:t>
            </a:r>
            <a:r>
              <a:rPr sz="2000" dirty="0"/>
              <a:t> </a:t>
            </a:r>
            <a:r>
              <a:rPr sz="2000" dirty="0" err="1"/>
              <a:t>ressource</a:t>
            </a:r>
            <a:r>
              <a:rPr sz="2000" dirty="0"/>
              <a:t>, </a:t>
            </a:r>
            <a:r>
              <a:rPr sz="2000" dirty="0" err="1"/>
              <a:t>en</a:t>
            </a:r>
            <a:r>
              <a:rPr sz="2000" dirty="0"/>
              <a:t> tenant </a:t>
            </a:r>
            <a:r>
              <a:rPr sz="2000" dirty="0" err="1"/>
              <a:t>compte</a:t>
            </a:r>
            <a:r>
              <a:rPr sz="2000" dirty="0"/>
              <a:t> de </a:t>
            </a:r>
            <a:r>
              <a:rPr sz="2000" dirty="0" err="1"/>
              <a:t>toutes</a:t>
            </a:r>
            <a:r>
              <a:rPr sz="2000" dirty="0"/>
              <a:t> les </a:t>
            </a:r>
            <a:r>
              <a:rPr sz="2000" dirty="0" err="1"/>
              <a:t>dépenses</a:t>
            </a:r>
            <a:r>
              <a:rPr sz="2000" dirty="0"/>
              <a:t> possibles pour </a:t>
            </a:r>
            <a:r>
              <a:rPr sz="2000" dirty="0" err="1"/>
              <a:t>chacune</a:t>
            </a:r>
            <a:r>
              <a:rPr sz="2000" dirty="0"/>
              <a:t> des </a:t>
            </a:r>
            <a:r>
              <a:rPr sz="2000" dirty="0" err="1"/>
              <a:t>rubriques</a:t>
            </a:r>
            <a:r>
              <a:rPr sz="2000" dirty="0"/>
              <a:t> et sous-</a:t>
            </a:r>
            <a:r>
              <a:rPr sz="2000" dirty="0" err="1"/>
              <a:t>catégories</a:t>
            </a:r>
            <a:r>
              <a:rPr sz="2000" dirty="0"/>
              <a:t> </a:t>
            </a:r>
            <a:r>
              <a:rPr sz="2000" dirty="0" err="1"/>
              <a:t>budgétaires</a:t>
            </a:r>
            <a:endParaRPr sz="2000" dirty="0"/>
          </a:p>
          <a:p>
            <a:pPr marL="1257300" lvl="2" indent="-307975">
              <a:spcBef>
                <a:spcPts val="500"/>
              </a:spcBef>
              <a:buClr>
                <a:schemeClr val="accent3"/>
              </a:buClr>
              <a:buFont typeface="Courier New"/>
              <a:buChar char="o"/>
              <a:defRPr sz="2400">
                <a:solidFill>
                  <a:schemeClr val="tx1"/>
                </a:solidFill>
                <a:latin typeface="Source Sans Pro Regular"/>
                <a:ea typeface="Source Sans Pro Regular"/>
                <a:cs typeface="Source Sans Pro Regular"/>
                <a:sym typeface="Source Sans Pro Regular"/>
              </a:defRPr>
            </a:pPr>
            <a:r>
              <a:rPr sz="2000" dirty="0" err="1"/>
              <a:t>Estimer</a:t>
            </a:r>
            <a:r>
              <a:rPr sz="2000" dirty="0"/>
              <a:t> le budget total de </a:t>
            </a:r>
            <a:r>
              <a:rPr sz="2000" dirty="0" err="1"/>
              <a:t>l’action</a:t>
            </a:r>
            <a:r>
              <a:rPr sz="2000" dirty="0"/>
              <a:t> </a:t>
            </a:r>
            <a:r>
              <a:rPr sz="2000" dirty="0" err="1"/>
              <a:t>en</a:t>
            </a:r>
            <a:r>
              <a:rPr sz="2000" dirty="0"/>
              <a:t> question</a:t>
            </a:r>
          </a:p>
          <a:p>
            <a:pPr marL="342900" lvl="2" indent="-307975">
              <a:spcBef>
                <a:spcPts val="500"/>
              </a:spcBef>
              <a:buClr>
                <a:schemeClr val="accent3"/>
              </a:buClr>
              <a:buFont typeface="Arial"/>
              <a:buChar char="•"/>
              <a:defRPr sz="2400">
                <a:solidFill>
                  <a:schemeClr val="tx1"/>
                </a:solidFill>
                <a:latin typeface="Source Sans Pro Regular"/>
                <a:ea typeface="Source Sans Pro Regular"/>
                <a:cs typeface="Source Sans Pro Regular"/>
                <a:sym typeface="Source Sans Pro Regular"/>
              </a:defRPr>
            </a:pPr>
            <a:r>
              <a:rPr sz="2000" dirty="0" err="1"/>
              <a:t>Vous</a:t>
            </a:r>
            <a:r>
              <a:rPr sz="2000" dirty="0"/>
              <a:t> </a:t>
            </a:r>
            <a:r>
              <a:rPr sz="2000" dirty="0" err="1"/>
              <a:t>devrez</a:t>
            </a:r>
            <a:r>
              <a:rPr sz="2000" dirty="0"/>
              <a:t> ensuite :</a:t>
            </a:r>
          </a:p>
          <a:p>
            <a:pPr marL="1257300" lvl="2" indent="-307975">
              <a:spcBef>
                <a:spcPts val="500"/>
              </a:spcBef>
              <a:buClr>
                <a:schemeClr val="accent3"/>
              </a:buClr>
              <a:buFont typeface="Courier New"/>
              <a:buChar char="o"/>
              <a:defRPr sz="2400">
                <a:solidFill>
                  <a:schemeClr val="tx1"/>
                </a:solidFill>
                <a:latin typeface="Source Sans Pro Regular"/>
                <a:ea typeface="Source Sans Pro Regular"/>
                <a:cs typeface="Source Sans Pro Regular"/>
                <a:sym typeface="Source Sans Pro Regular"/>
              </a:defRPr>
            </a:pPr>
            <a:r>
              <a:rPr sz="2000" dirty="0" err="1"/>
              <a:t>Déterminer</a:t>
            </a:r>
            <a:r>
              <a:rPr sz="2000" dirty="0"/>
              <a:t> les </a:t>
            </a:r>
            <a:r>
              <a:rPr sz="2000" dirty="0" err="1"/>
              <a:t>rôles</a:t>
            </a:r>
            <a:r>
              <a:rPr sz="2000" dirty="0"/>
              <a:t> et </a:t>
            </a:r>
            <a:r>
              <a:rPr sz="2000" dirty="0" err="1"/>
              <a:t>activités</a:t>
            </a:r>
            <a:r>
              <a:rPr sz="2000" dirty="0"/>
              <a:t> </a:t>
            </a:r>
            <a:r>
              <a:rPr sz="2000" dirty="0" err="1"/>
              <a:t>nécessaires</a:t>
            </a:r>
            <a:r>
              <a:rPr sz="2000" dirty="0"/>
              <a:t> pour </a:t>
            </a:r>
            <a:r>
              <a:rPr sz="2000" dirty="0" err="1"/>
              <a:t>pérenniser</a:t>
            </a:r>
            <a:r>
              <a:rPr sz="2000" dirty="0"/>
              <a:t> le </a:t>
            </a:r>
            <a:r>
              <a:rPr sz="2000" dirty="0" err="1"/>
              <a:t>programme</a:t>
            </a:r>
            <a:endParaRPr sz="2000" dirty="0">
              <a:solidFill>
                <a:schemeClr val="tx1"/>
              </a:solidFill>
            </a:endParaRPr>
          </a:p>
          <a:p>
            <a:pPr marL="1257300" lvl="2" indent="-307975">
              <a:spcBef>
                <a:spcPts val="500"/>
              </a:spcBef>
              <a:buClr>
                <a:schemeClr val="accent3"/>
              </a:buClr>
              <a:buFont typeface="Courier New"/>
              <a:buChar char="o"/>
              <a:defRPr sz="2400">
                <a:solidFill>
                  <a:schemeClr val="tx1"/>
                </a:solidFill>
                <a:latin typeface="Source Sans Pro Regular"/>
                <a:ea typeface="Source Sans Pro Regular"/>
                <a:cs typeface="Source Sans Pro Regular"/>
                <a:sym typeface="Source Sans Pro Regular"/>
              </a:defRPr>
            </a:pPr>
            <a:r>
              <a:rPr sz="2000" dirty="0"/>
              <a:t>Classer </a:t>
            </a:r>
            <a:r>
              <a:rPr sz="2000" dirty="0" err="1"/>
              <a:t>ces</a:t>
            </a:r>
            <a:r>
              <a:rPr sz="2000" dirty="0"/>
              <a:t> </a:t>
            </a:r>
            <a:r>
              <a:rPr sz="2000" dirty="0" err="1"/>
              <a:t>rôles</a:t>
            </a:r>
            <a:r>
              <a:rPr sz="2000" dirty="0"/>
              <a:t> et </a:t>
            </a:r>
            <a:r>
              <a:rPr sz="2000" dirty="0" err="1"/>
              <a:t>activités</a:t>
            </a:r>
            <a:r>
              <a:rPr sz="2000" dirty="0"/>
              <a:t> </a:t>
            </a:r>
            <a:r>
              <a:rPr sz="2000" dirty="0" err="1"/>
              <a:t>en</a:t>
            </a:r>
            <a:r>
              <a:rPr sz="2000" dirty="0"/>
              <a:t> </a:t>
            </a:r>
            <a:r>
              <a:rPr sz="2000" dirty="0" err="1"/>
              <a:t>fonction</a:t>
            </a:r>
            <a:r>
              <a:rPr sz="2000" dirty="0"/>
              <a:t> de </a:t>
            </a:r>
            <a:r>
              <a:rPr sz="2000" dirty="0" err="1"/>
              <a:t>leur</a:t>
            </a:r>
            <a:r>
              <a:rPr sz="2000" dirty="0"/>
              <a:t> </a:t>
            </a:r>
            <a:r>
              <a:rPr sz="2000" dirty="0" err="1"/>
              <a:t>degré</a:t>
            </a:r>
            <a:r>
              <a:rPr sz="2000" dirty="0"/>
              <a:t> de </a:t>
            </a:r>
            <a:r>
              <a:rPr sz="2000" dirty="0" err="1"/>
              <a:t>priorité</a:t>
            </a:r>
            <a:endParaRPr sz="2000" dirty="0"/>
          </a:p>
          <a:p>
            <a:pPr marL="1257300" lvl="2" indent="-307975">
              <a:spcBef>
                <a:spcPts val="500"/>
              </a:spcBef>
              <a:buClr>
                <a:schemeClr val="accent3"/>
              </a:buClr>
              <a:buFont typeface="Courier New"/>
              <a:buChar char="o"/>
              <a:defRPr sz="2400">
                <a:solidFill>
                  <a:schemeClr val="tx1"/>
                </a:solidFill>
                <a:latin typeface="Source Sans Pro Regular"/>
                <a:ea typeface="Source Sans Pro Regular"/>
                <a:cs typeface="Source Sans Pro Regular"/>
                <a:sym typeface="Source Sans Pro Regular"/>
              </a:defRPr>
            </a:pPr>
            <a:r>
              <a:rPr sz="2000" dirty="0" err="1"/>
              <a:t>Déterminer</a:t>
            </a:r>
            <a:r>
              <a:rPr sz="2000" dirty="0"/>
              <a:t> comment </a:t>
            </a:r>
            <a:r>
              <a:rPr sz="2000" dirty="0" err="1"/>
              <a:t>répartir</a:t>
            </a:r>
            <a:r>
              <a:rPr sz="2000" dirty="0"/>
              <a:t> le budget</a:t>
            </a: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sz="2000" dirty="0">
              <a:cs typeface="Arial"/>
            </a:endParaRP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sz="2000" dirty="0">
              <a:cs typeface="Arial"/>
            </a:endParaRPr>
          </a:p>
        </p:txBody>
      </p:sp>
      <p:sp>
        <p:nvSpPr>
          <p:cNvPr id="2" name="Espace réservé du texte 1">
            <a:extLst>
              <a:ext uri="{FF2B5EF4-FFF2-40B4-BE49-F238E27FC236}">
                <a16:creationId xmlns:a16="http://schemas.microsoft.com/office/drawing/2014/main" id="{BECBE236-C837-6E14-B97E-DD99D6678329}"/>
              </a:ext>
            </a:extLst>
          </p:cNvPr>
          <p:cNvSpPr>
            <a:spLocks noGrp="1"/>
          </p:cNvSpPr>
          <p:nvPr>
            <p:ph type="body" sz="quarter" idx="21"/>
          </p:nvPr>
        </p:nvSpPr>
        <p:spPr/>
        <p:txBody>
          <a:bodyPr/>
          <a:lstStyle/>
          <a:p>
            <a:endParaRPr/>
          </a:p>
        </p:txBody>
      </p:sp>
      <p:sp>
        <p:nvSpPr>
          <p:cNvPr id="9" name="Slide Number Placeholder 8">
            <a:extLst>
              <a:ext uri="{FF2B5EF4-FFF2-40B4-BE49-F238E27FC236}">
                <a16:creationId xmlns:a16="http://schemas.microsoft.com/office/drawing/2014/main" id="{7403D829-A28B-47A2-8DD7-A241AAF65C74}"/>
              </a:ext>
            </a:extLst>
          </p:cNvPr>
          <p:cNvSpPr txBox="1">
            <a:spLocks noGrp="1"/>
          </p:cNvSpPr>
          <p:nvPr>
            <p:ph type="sldNum" sz="quarter" idx="2"/>
          </p:nvPr>
        </p:nvSpPr>
        <p:spPr>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pPr algn="ctr"/>
            <a:fld id="{86CB4B4D-7CA3-9044-876B-883B54F8677D}" type="slidenum">
              <a:rPr lang="en-US" sz="1000" smtClean="0">
                <a:solidFill>
                  <a:schemeClr val="tx1">
                    <a:lumMod val="50000"/>
                    <a:lumOff val="50000"/>
                  </a:schemeClr>
                </a:solidFill>
                <a:latin typeface="Source Sans Pro" panose="020B0503030403020204" pitchFamily="34" charset="0"/>
              </a:rPr>
              <a:pPr algn="ctr"/>
              <a:t>51</a:t>
            </a:fld>
            <a:endParaRPr sz="1000">
              <a:solidFill>
                <a:schemeClr val="tx1">
                  <a:lumMod val="50000"/>
                  <a:lumOff val="50000"/>
                </a:schemeClr>
              </a:solidFill>
              <a:latin typeface="Source Sans Pro" panose="020B0503030403020204" pitchFamily="34" charset="0"/>
            </a:endParaRPr>
          </a:p>
        </p:txBody>
      </p:sp>
      <p:sp>
        <p:nvSpPr>
          <p:cNvPr id="8" name="Titre 1"/>
          <p:cNvSpPr>
            <a:spLocks noGrp="1"/>
          </p:cNvSpPr>
          <p:nvPr>
            <p:ph type="title" idx="4294967295"/>
          </p:nvPr>
        </p:nvSpPr>
        <p:spPr>
          <a:xfrm>
            <a:off x="0" y="735013"/>
            <a:ext cx="6691313" cy="646112"/>
          </a:xfrm>
        </p:spPr>
        <p:txBody>
          <a:bodyPr lIns="45719" tIns="45720" rIns="45719" bIns="45720" anchor="ctr">
            <a:noAutofit/>
          </a:bodyPr>
          <a:lstStyle/>
          <a:p>
            <a:pPr>
              <a:defRPr sz="2800" b="1" kern="1200">
                <a:solidFill>
                  <a:srgbClr val="951D19"/>
                </a:solidFill>
                <a:latin typeface="Source Sans Pro"/>
                <a:ea typeface="+mj-ea"/>
                <a:cs typeface="Arial" pitchFamily="34" charset="0"/>
              </a:defRPr>
            </a:pPr>
            <a:r>
              <a:rPr dirty="0"/>
              <a:t>Instructions pour le travail </a:t>
            </a:r>
            <a:r>
              <a:rPr dirty="0" err="1"/>
              <a:t>en</a:t>
            </a:r>
            <a:r>
              <a:rPr dirty="0"/>
              <a:t> </a:t>
            </a:r>
            <a:r>
              <a:rPr dirty="0" err="1"/>
              <a:t>groupe</a:t>
            </a:r>
            <a:endParaRPr dirty="0"/>
          </a:p>
        </p:txBody>
      </p:sp>
      <p:sp>
        <p:nvSpPr>
          <p:cNvPr id="3" name="ZoneTexte 2">
            <a:extLst>
              <a:ext uri="{FF2B5EF4-FFF2-40B4-BE49-F238E27FC236}">
                <a16:creationId xmlns:a16="http://schemas.microsoft.com/office/drawing/2014/main" id="{91ED658C-F1A7-1083-09A3-0D106085A483}"/>
              </a:ext>
            </a:extLst>
          </p:cNvPr>
          <p:cNvSpPr txBox="1"/>
          <p:nvPr/>
        </p:nvSpPr>
        <p:spPr>
          <a:xfrm>
            <a:off x="-36003" y="45084"/>
            <a:ext cx="11475595"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a:defRPr sz="2900" b="1">
                <a:solidFill>
                  <a:srgbClr val="FFFFFF"/>
                </a:solidFill>
                <a:latin typeface="Source Sans Pro Regular"/>
                <a:ea typeface="Source Sans Pro Bold"/>
                <a:sym typeface="Source Sans Pro Regular"/>
              </a:defRPr>
            </a:pPr>
            <a:r>
              <a:rPr sz="2000" dirty="0"/>
              <a:t>9.4 </a:t>
            </a:r>
            <a:r>
              <a:rPr sz="2000" dirty="0" err="1"/>
              <a:t>Activité</a:t>
            </a:r>
            <a:r>
              <a:rPr sz="2000" dirty="0"/>
              <a:t> de </a:t>
            </a:r>
            <a:r>
              <a:rPr sz="2000" dirty="0" err="1"/>
              <a:t>groupe</a:t>
            </a:r>
            <a:r>
              <a:rPr sz="2000" dirty="0"/>
              <a:t> : </a:t>
            </a:r>
            <a:r>
              <a:rPr sz="2000" dirty="0" err="1"/>
              <a:t>Élaboration</a:t>
            </a:r>
            <a:r>
              <a:rPr sz="2000" dirty="0"/>
              <a:t> du plan </a:t>
            </a:r>
            <a:r>
              <a:rPr sz="2000" dirty="0" err="1"/>
              <a:t>budgétaire</a:t>
            </a:r>
            <a:r>
              <a:rPr sz="2000" dirty="0"/>
              <a:t> </a:t>
            </a:r>
            <a:r>
              <a:rPr sz="2000" dirty="0" err="1"/>
              <a:t>dʼun</a:t>
            </a:r>
            <a:r>
              <a:rPr sz="2000" dirty="0"/>
              <a:t> </a:t>
            </a:r>
            <a:r>
              <a:rPr sz="2000" dirty="0" err="1"/>
              <a:t>programme</a:t>
            </a:r>
            <a:r>
              <a:rPr sz="2000" dirty="0"/>
              <a:t> </a:t>
            </a:r>
            <a:r>
              <a:rPr sz="2000" dirty="0" err="1"/>
              <a:t>d’intervention</a:t>
            </a:r>
            <a:r>
              <a:rPr sz="2000" dirty="0"/>
              <a:t> </a:t>
            </a:r>
            <a:r>
              <a:rPr sz="2000" dirty="0" err="1"/>
              <a:t>rapide</a:t>
            </a:r>
            <a:endParaRPr sz="2000" b="1" dirty="0">
              <a:solidFill>
                <a:srgbClr val="FFFFFF"/>
              </a:solidFill>
              <a:latin typeface="Source Sans Pro Regular"/>
              <a:ea typeface="Source Sans Pro Bold"/>
            </a:endParaRPr>
          </a:p>
        </p:txBody>
      </p:sp>
    </p:spTree>
    <p:extLst>
      <p:ext uri="{BB962C8B-B14F-4D97-AF65-F5344CB8AC3E}">
        <p14:creationId xmlns:p14="http://schemas.microsoft.com/office/powerpoint/2010/main" val="3652472751"/>
      </p:ext>
    </p:extLst>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p:cNvSpPr>
            <a:spLocks noGrp="1"/>
          </p:cNvSpPr>
          <p:nvPr>
            <p:ph type="body" idx="1"/>
          </p:nvPr>
        </p:nvSpPr>
        <p:spPr/>
        <p:txBody>
          <a:bodyPr lIns="45719" tIns="45720" rIns="45719" bIns="45720" anchor="t">
            <a:noAutofit/>
          </a:bodyPr>
          <a:lstStyle/>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dirty="0">
              <a:solidFill>
                <a:schemeClr val="tx1"/>
              </a:solidFill>
            </a:endParaRP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dirty="0">
              <a:cs typeface="Arial"/>
            </a:endParaRPr>
          </a:p>
          <a:p>
            <a:pPr marL="342900" lvl="2" indent="-307975">
              <a:spcBef>
                <a:spcPts val="500"/>
              </a:spcBef>
              <a:buClr>
                <a:schemeClr val="accent3"/>
              </a:buClr>
              <a:buFont typeface="Arial"/>
              <a:buChar char="•"/>
              <a:defRPr sz="2400">
                <a:solidFill>
                  <a:schemeClr val="tx1"/>
                </a:solidFill>
                <a:latin typeface="Source Sans Pro Regular"/>
                <a:ea typeface="Source Sans Pro Regular"/>
                <a:cs typeface="Arial"/>
                <a:sym typeface="Source Sans Pro Regular"/>
              </a:defRPr>
            </a:pPr>
            <a:r>
              <a:rPr dirty="0" err="1"/>
              <a:t>Chaque</a:t>
            </a:r>
            <a:r>
              <a:rPr dirty="0"/>
              <a:t> </a:t>
            </a:r>
            <a:r>
              <a:rPr dirty="0" err="1"/>
              <a:t>groupe</a:t>
            </a:r>
            <a:r>
              <a:rPr dirty="0"/>
              <a:t> </a:t>
            </a:r>
            <a:r>
              <a:rPr dirty="0" err="1"/>
              <a:t>désigne</a:t>
            </a:r>
            <a:r>
              <a:rPr dirty="0"/>
              <a:t> un rapporteur qui </a:t>
            </a:r>
            <a:r>
              <a:rPr dirty="0" err="1"/>
              <a:t>présentera</a:t>
            </a:r>
            <a:r>
              <a:rPr dirty="0"/>
              <a:t> </a:t>
            </a:r>
            <a:r>
              <a:rPr dirty="0" err="1"/>
              <a:t>en</a:t>
            </a:r>
            <a:r>
              <a:rPr dirty="0"/>
              <a:t> </a:t>
            </a:r>
            <a:r>
              <a:rPr dirty="0" err="1"/>
              <a:t>plénière</a:t>
            </a:r>
            <a:r>
              <a:rPr dirty="0"/>
              <a:t> le </a:t>
            </a:r>
            <a:r>
              <a:rPr dirty="0" err="1"/>
              <a:t>résultat</a:t>
            </a:r>
            <a:r>
              <a:rPr dirty="0"/>
              <a:t> de </a:t>
            </a:r>
            <a:r>
              <a:rPr dirty="0" err="1"/>
              <a:t>ses</a:t>
            </a:r>
            <a:r>
              <a:rPr dirty="0"/>
              <a:t> discussions et de son travail</a:t>
            </a: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dirty="0">
              <a:solidFill>
                <a:schemeClr val="tx1"/>
              </a:solidFill>
              <a:cs typeface="Arial"/>
            </a:endParaRPr>
          </a:p>
          <a:p>
            <a:pPr marL="342900" lvl="2" indent="-307975">
              <a:spcBef>
                <a:spcPts val="500"/>
              </a:spcBef>
              <a:buClr>
                <a:schemeClr val="accent3"/>
              </a:buClr>
              <a:buFont typeface="Arial"/>
              <a:buChar char="•"/>
              <a:defRPr sz="2400">
                <a:solidFill>
                  <a:schemeClr val="tx1"/>
                </a:solidFill>
                <a:latin typeface="Source Sans Pro Regular"/>
                <a:ea typeface="Source Sans Pro Regular"/>
                <a:cs typeface="Arial"/>
                <a:sym typeface="Source Sans Pro Regular"/>
              </a:defRPr>
            </a:pPr>
            <a:r>
              <a:rPr dirty="0"/>
              <a:t>Durée : 35 minutes de travail </a:t>
            </a:r>
            <a:r>
              <a:rPr dirty="0" err="1"/>
              <a:t>en</a:t>
            </a:r>
            <a:r>
              <a:rPr dirty="0"/>
              <a:t> </a:t>
            </a:r>
            <a:r>
              <a:rPr dirty="0" err="1"/>
              <a:t>groupe</a:t>
            </a:r>
            <a:r>
              <a:rPr dirty="0"/>
              <a:t>, 10 minutes pour les </a:t>
            </a:r>
            <a:r>
              <a:rPr dirty="0" err="1"/>
              <a:t>présentations</a:t>
            </a:r>
            <a:endParaRPr dirty="0"/>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dirty="0">
              <a:solidFill>
                <a:schemeClr val="tx1"/>
              </a:solidFill>
              <a:cs typeface="Arial"/>
            </a:endParaRPr>
          </a:p>
          <a:p>
            <a:pPr marL="342900" lvl="2" indent="-307975">
              <a:spcBef>
                <a:spcPts val="500"/>
              </a:spcBef>
              <a:buClr>
                <a:schemeClr val="accent3"/>
              </a:buClr>
              <a:buFont typeface="Arial"/>
              <a:buChar char="•"/>
              <a:defRPr sz="2400" b="1">
                <a:solidFill>
                  <a:srgbClr val="A1010D"/>
                </a:solidFill>
                <a:latin typeface="Source Sans Pro Regular"/>
                <a:ea typeface="Source Sans Pro Regular"/>
                <a:cs typeface="Arial"/>
                <a:sym typeface="Source Sans Pro Regular"/>
              </a:defRPr>
            </a:pPr>
            <a:r>
              <a:rPr dirty="0" err="1"/>
              <a:t>Réalisation</a:t>
            </a:r>
            <a:r>
              <a:rPr dirty="0"/>
              <a:t> </a:t>
            </a:r>
            <a:r>
              <a:rPr dirty="0" err="1"/>
              <a:t>attendue</a:t>
            </a:r>
            <a:r>
              <a:rPr dirty="0"/>
              <a:t> : </a:t>
            </a:r>
            <a:r>
              <a:rPr dirty="0" err="1"/>
              <a:t>budgétisation</a:t>
            </a:r>
            <a:r>
              <a:rPr dirty="0"/>
              <a:t> des </a:t>
            </a:r>
            <a:r>
              <a:rPr dirty="0" err="1"/>
              <a:t>activités</a:t>
            </a:r>
            <a:r>
              <a:rPr dirty="0"/>
              <a:t> de </a:t>
            </a:r>
            <a:r>
              <a:rPr dirty="0" err="1"/>
              <a:t>l’une</a:t>
            </a:r>
            <a:r>
              <a:rPr dirty="0"/>
              <a:t> des actions </a:t>
            </a:r>
            <a:r>
              <a:rPr dirty="0" err="1"/>
              <a:t>proposées</a:t>
            </a:r>
            <a:r>
              <a:rPr dirty="0"/>
              <a:t> dans le plan de travail du </a:t>
            </a:r>
            <a:r>
              <a:rPr dirty="0" err="1"/>
              <a:t>programme</a:t>
            </a:r>
            <a:r>
              <a:rPr dirty="0"/>
              <a:t> </a:t>
            </a:r>
            <a:r>
              <a:rPr dirty="0" err="1"/>
              <a:t>d’intervention</a:t>
            </a:r>
            <a:r>
              <a:rPr dirty="0"/>
              <a:t> </a:t>
            </a:r>
            <a:r>
              <a:rPr dirty="0" err="1"/>
              <a:t>rapide</a:t>
            </a:r>
            <a:endParaRPr dirty="0"/>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dirty="0">
              <a:solidFill>
                <a:srgbClr val="10253F"/>
              </a:solidFill>
            </a:endParaRPr>
          </a:p>
          <a:p>
            <a:pPr marL="34925" lvl="2" indent="0">
              <a:spcBef>
                <a:spcPts val="500"/>
              </a:spcBef>
              <a:buClr>
                <a:schemeClr val="accent3"/>
              </a:buClr>
              <a:buNone/>
              <a:defRPr sz="2400">
                <a:solidFill>
                  <a:srgbClr val="10253F"/>
                </a:solidFill>
                <a:latin typeface="Source Sans Pro Regular"/>
                <a:ea typeface="Source Sans Pro Regular"/>
                <a:cs typeface="Source Sans Pro Regular"/>
                <a:sym typeface="Source Sans Pro Regular"/>
              </a:defRPr>
            </a:pPr>
            <a:endParaRPr dirty="0">
              <a:solidFill>
                <a:srgbClr val="10253F"/>
              </a:solidFill>
            </a:endParaRP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dirty="0">
              <a:solidFill>
                <a:srgbClr val="10253F"/>
              </a:solidFill>
            </a:endParaRPr>
          </a:p>
        </p:txBody>
      </p:sp>
      <p:sp>
        <p:nvSpPr>
          <p:cNvPr id="2" name="Espace réservé du texte 1">
            <a:extLst>
              <a:ext uri="{FF2B5EF4-FFF2-40B4-BE49-F238E27FC236}">
                <a16:creationId xmlns:a16="http://schemas.microsoft.com/office/drawing/2014/main" id="{BECBE236-C837-6E14-B97E-DD99D6678329}"/>
              </a:ext>
            </a:extLst>
          </p:cNvPr>
          <p:cNvSpPr>
            <a:spLocks noGrp="1"/>
          </p:cNvSpPr>
          <p:nvPr>
            <p:ph type="body" sz="quarter" idx="21"/>
          </p:nvPr>
        </p:nvSpPr>
        <p:spPr/>
        <p:txBody>
          <a:bodyPr/>
          <a:lstStyle/>
          <a:p>
            <a:endParaRPr/>
          </a:p>
        </p:txBody>
      </p:sp>
      <p:sp>
        <p:nvSpPr>
          <p:cNvPr id="9" name="Slide Number Placeholder 8">
            <a:extLst>
              <a:ext uri="{FF2B5EF4-FFF2-40B4-BE49-F238E27FC236}">
                <a16:creationId xmlns:a16="http://schemas.microsoft.com/office/drawing/2014/main" id="{7403D829-A28B-47A2-8DD7-A241AAF65C74}"/>
              </a:ext>
            </a:extLst>
          </p:cNvPr>
          <p:cNvSpPr txBox="1">
            <a:spLocks noGrp="1"/>
          </p:cNvSpPr>
          <p:nvPr>
            <p:ph type="sldNum" sz="quarter" idx="2"/>
          </p:nvPr>
        </p:nvSpPr>
        <p:spPr>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pPr algn="ctr"/>
            <a:fld id="{86CB4B4D-7CA3-9044-876B-883B54F8677D}" type="slidenum">
              <a:rPr lang="en-US" sz="1000" smtClean="0">
                <a:solidFill>
                  <a:schemeClr val="tx1">
                    <a:lumMod val="50000"/>
                    <a:lumOff val="50000"/>
                  </a:schemeClr>
                </a:solidFill>
                <a:latin typeface="Source Sans Pro" panose="020B0503030403020204" pitchFamily="34" charset="0"/>
              </a:rPr>
              <a:pPr algn="ctr"/>
              <a:t>52</a:t>
            </a:fld>
            <a:endParaRPr sz="1000">
              <a:solidFill>
                <a:schemeClr val="tx1">
                  <a:lumMod val="50000"/>
                  <a:lumOff val="50000"/>
                </a:schemeClr>
              </a:solidFill>
              <a:latin typeface="Source Sans Pro" panose="020B0503030403020204" pitchFamily="34" charset="0"/>
            </a:endParaRPr>
          </a:p>
        </p:txBody>
      </p:sp>
      <p:sp>
        <p:nvSpPr>
          <p:cNvPr id="8" name="Titre 1"/>
          <p:cNvSpPr>
            <a:spLocks noGrp="1"/>
          </p:cNvSpPr>
          <p:nvPr>
            <p:ph type="title" idx="4294967295"/>
          </p:nvPr>
        </p:nvSpPr>
        <p:spPr>
          <a:xfrm>
            <a:off x="0" y="735013"/>
            <a:ext cx="6691313" cy="646112"/>
          </a:xfrm>
        </p:spPr>
        <p:txBody>
          <a:bodyPr lIns="45719" tIns="45720" rIns="45719" bIns="45720" anchor="ctr">
            <a:noAutofit/>
          </a:bodyPr>
          <a:lstStyle/>
          <a:p>
            <a:pPr>
              <a:defRPr sz="2800" b="1" kern="1200">
                <a:solidFill>
                  <a:srgbClr val="951D19"/>
                </a:solidFill>
                <a:latin typeface="Source Sans Pro"/>
                <a:ea typeface="+mj-ea"/>
                <a:cs typeface="Arial" pitchFamily="34" charset="0"/>
              </a:defRPr>
            </a:pPr>
            <a:r>
              <a:t>Instructions pour le travail en groupe</a:t>
            </a:r>
          </a:p>
        </p:txBody>
      </p:sp>
      <p:sp>
        <p:nvSpPr>
          <p:cNvPr id="3" name="ZoneTexte 2">
            <a:extLst>
              <a:ext uri="{FF2B5EF4-FFF2-40B4-BE49-F238E27FC236}">
                <a16:creationId xmlns:a16="http://schemas.microsoft.com/office/drawing/2014/main" id="{91ED658C-F1A7-1083-09A3-0D106085A483}"/>
              </a:ext>
            </a:extLst>
          </p:cNvPr>
          <p:cNvSpPr txBox="1"/>
          <p:nvPr/>
        </p:nvSpPr>
        <p:spPr>
          <a:xfrm>
            <a:off x="-36003" y="45084"/>
            <a:ext cx="11475595"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a:defRPr sz="2900" b="1">
                <a:solidFill>
                  <a:srgbClr val="FFFFFF"/>
                </a:solidFill>
                <a:latin typeface="Source Sans Pro Regular"/>
                <a:ea typeface="Source Sans Pro Bold"/>
                <a:sym typeface="Source Sans Pro Regular"/>
              </a:defRPr>
            </a:pPr>
            <a:r>
              <a:rPr sz="2000" dirty="0"/>
              <a:t>9.4 </a:t>
            </a:r>
            <a:r>
              <a:rPr sz="2000" dirty="0" err="1"/>
              <a:t>Activité</a:t>
            </a:r>
            <a:r>
              <a:rPr sz="2000" dirty="0"/>
              <a:t> de </a:t>
            </a:r>
            <a:r>
              <a:rPr sz="2000" dirty="0" err="1"/>
              <a:t>groupe</a:t>
            </a:r>
            <a:r>
              <a:rPr sz="2000" dirty="0"/>
              <a:t> : </a:t>
            </a:r>
            <a:r>
              <a:rPr sz="2000" dirty="0" err="1"/>
              <a:t>Élaboration</a:t>
            </a:r>
            <a:r>
              <a:rPr sz="2000" dirty="0"/>
              <a:t> du plan </a:t>
            </a:r>
            <a:r>
              <a:rPr sz="2000" dirty="0" err="1"/>
              <a:t>budgétaire</a:t>
            </a:r>
            <a:r>
              <a:rPr sz="2000" dirty="0"/>
              <a:t> </a:t>
            </a:r>
            <a:r>
              <a:rPr sz="2000" dirty="0" err="1"/>
              <a:t>dʼun</a:t>
            </a:r>
            <a:r>
              <a:rPr sz="2000" dirty="0"/>
              <a:t> </a:t>
            </a:r>
            <a:r>
              <a:rPr sz="2000" dirty="0" err="1"/>
              <a:t>programme</a:t>
            </a:r>
            <a:r>
              <a:rPr sz="2000" dirty="0"/>
              <a:t> </a:t>
            </a:r>
            <a:r>
              <a:rPr sz="2000" dirty="0" err="1"/>
              <a:t>d’intervention</a:t>
            </a:r>
            <a:r>
              <a:rPr sz="2000" dirty="0"/>
              <a:t> </a:t>
            </a:r>
            <a:r>
              <a:rPr sz="2000" dirty="0" err="1"/>
              <a:t>rapide</a:t>
            </a:r>
            <a:endParaRPr sz="2000" b="1" dirty="0">
              <a:solidFill>
                <a:srgbClr val="FFFFFF"/>
              </a:solidFill>
              <a:latin typeface="Source Sans Pro Regular"/>
              <a:ea typeface="Source Sans Pro Bold"/>
            </a:endParaRPr>
          </a:p>
        </p:txBody>
      </p:sp>
    </p:spTree>
    <p:extLst>
      <p:ext uri="{BB962C8B-B14F-4D97-AF65-F5344CB8AC3E}">
        <p14:creationId xmlns:p14="http://schemas.microsoft.com/office/powerpoint/2010/main" val="2398453261"/>
      </p:ext>
    </p:extLst>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8">
            <a:extLst>
              <a:ext uri="{FF2B5EF4-FFF2-40B4-BE49-F238E27FC236}">
                <a16:creationId xmlns:a16="http://schemas.microsoft.com/office/drawing/2014/main" id="{E2AFF16F-A95F-42D2-A03B-20D2DD4F2B3C}"/>
              </a:ext>
            </a:extLst>
          </p:cNvPr>
          <p:cNvSpPr txBox="1">
            <a:spLocks noGrp="1"/>
          </p:cNvSpPr>
          <p:nvPr>
            <p:ph type="sldNum" sz="quarter" idx="2"/>
          </p:nvPr>
        </p:nvSpPr>
        <p:spPr>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pPr algn="ctr"/>
            <a:fld id="{86CB4B4D-7CA3-9044-876B-883B54F8677D}" type="slidenum">
              <a:rPr lang="en-US" sz="1000" smtClean="0">
                <a:solidFill>
                  <a:schemeClr val="tx1">
                    <a:lumMod val="50000"/>
                    <a:lumOff val="50000"/>
                  </a:schemeClr>
                </a:solidFill>
                <a:latin typeface="Source Sans Pro" panose="020B0503030403020204" pitchFamily="34" charset="0"/>
              </a:rPr>
              <a:pPr algn="ctr"/>
              <a:t>53</a:t>
            </a:fld>
            <a:endParaRPr sz="1000">
              <a:solidFill>
                <a:schemeClr val="tx1">
                  <a:lumMod val="50000"/>
                  <a:lumOff val="50000"/>
                </a:schemeClr>
              </a:solidFill>
              <a:latin typeface="Source Sans Pro" panose="020B0503030403020204" pitchFamily="34" charset="0"/>
            </a:endParaRPr>
          </a:p>
        </p:txBody>
      </p:sp>
      <p:sp>
        <p:nvSpPr>
          <p:cNvPr id="7" name="Titre 6"/>
          <p:cNvSpPr>
            <a:spLocks noGrp="1"/>
          </p:cNvSpPr>
          <p:nvPr>
            <p:ph type="title" idx="4294967295"/>
          </p:nvPr>
        </p:nvSpPr>
        <p:spPr>
          <a:xfrm>
            <a:off x="136072" y="709386"/>
            <a:ext cx="6660696" cy="305935"/>
          </a:xfrm>
        </p:spPr>
        <p:txBody>
          <a:bodyPr lIns="45719" tIns="45720" rIns="45719" bIns="45720" anchor="ctr">
            <a:normAutofit fontScale="90000"/>
          </a:bodyPr>
          <a:lstStyle/>
          <a:p>
            <a:pPr>
              <a:defRPr sz="2700" b="1" kern="1200">
                <a:solidFill>
                  <a:srgbClr val="A1010D"/>
                </a:solidFill>
                <a:cs typeface="Arial"/>
              </a:defRPr>
            </a:pPr>
            <a:r>
              <a:rPr dirty="0" err="1"/>
              <a:t>Exemple</a:t>
            </a:r>
            <a:r>
              <a:rPr dirty="0"/>
              <a:t> de </a:t>
            </a:r>
            <a:r>
              <a:rPr dirty="0" err="1"/>
              <a:t>modèle</a:t>
            </a:r>
            <a:r>
              <a:rPr dirty="0"/>
              <a:t> de plan </a:t>
            </a:r>
            <a:r>
              <a:rPr dirty="0" err="1"/>
              <a:t>budgétaire</a:t>
            </a:r>
            <a:endParaRPr dirty="0"/>
          </a:p>
        </p:txBody>
      </p:sp>
      <p:sp>
        <p:nvSpPr>
          <p:cNvPr id="3" name="ZoneTexte 2">
            <a:extLst>
              <a:ext uri="{FF2B5EF4-FFF2-40B4-BE49-F238E27FC236}">
                <a16:creationId xmlns:a16="http://schemas.microsoft.com/office/drawing/2014/main" id="{FBB15E10-EF0C-5483-208A-89F87FBC24ED}"/>
              </a:ext>
            </a:extLst>
          </p:cNvPr>
          <p:cNvSpPr txBox="1"/>
          <p:nvPr/>
        </p:nvSpPr>
        <p:spPr>
          <a:xfrm>
            <a:off x="2743" y="6338"/>
            <a:ext cx="11475595" cy="70788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a:defRPr sz="3100" b="1">
                <a:solidFill>
                  <a:srgbClr val="FFFFFF"/>
                </a:solidFill>
              </a:defRPr>
            </a:pPr>
            <a:r>
              <a:rPr sz="2000" dirty="0">
                <a:latin typeface="Source Sans Pro Regular"/>
                <a:ea typeface="Source Sans Pro Regular"/>
                <a:cs typeface="+mj-lt"/>
              </a:rPr>
              <a:t>9</a:t>
            </a:r>
            <a:r>
              <a:rPr sz="2000" dirty="0">
                <a:latin typeface="Source Sans Pro Bold"/>
                <a:ea typeface="Source Sans Pro Bold"/>
                <a:sym typeface="Source Sans Pro Regular"/>
              </a:rPr>
              <a:t>.4 Introduction à </a:t>
            </a:r>
            <a:r>
              <a:rPr sz="2000" dirty="0" err="1">
                <a:latin typeface="Source Sans Pro Bold"/>
                <a:ea typeface="Source Sans Pro Bold"/>
                <a:sym typeface="Source Sans Pro Regular"/>
              </a:rPr>
              <a:t>l'élaboration</a:t>
            </a:r>
            <a:r>
              <a:rPr sz="2000" dirty="0">
                <a:latin typeface="Source Sans Pro Bold"/>
                <a:ea typeface="Source Sans Pro Bold"/>
                <a:sym typeface="Source Sans Pro Regular"/>
              </a:rPr>
              <a:t> du plan </a:t>
            </a:r>
            <a:r>
              <a:rPr sz="2000" dirty="0" err="1">
                <a:latin typeface="Source Sans Pro Bold"/>
                <a:ea typeface="Source Sans Pro Bold"/>
                <a:sym typeface="Source Sans Pro Regular"/>
              </a:rPr>
              <a:t>budgétaire</a:t>
            </a:r>
            <a:r>
              <a:rPr sz="2000" dirty="0">
                <a:latin typeface="Source Sans Pro Bold"/>
                <a:ea typeface="Source Sans Pro Bold"/>
                <a:sym typeface="Source Sans Pro Regular"/>
              </a:rPr>
              <a:t> d'un </a:t>
            </a:r>
            <a:r>
              <a:rPr sz="2000" dirty="0" err="1">
                <a:latin typeface="Source Sans Pro Bold"/>
                <a:ea typeface="Source Sans Pro Bold"/>
                <a:sym typeface="Source Sans Pro Regular"/>
              </a:rPr>
              <a:t>programme</a:t>
            </a:r>
            <a:r>
              <a:rPr sz="2000" dirty="0">
                <a:latin typeface="Source Sans Pro Bold"/>
                <a:ea typeface="Source Sans Pro Bold"/>
                <a:sym typeface="Source Sans Pro Regular"/>
              </a:rPr>
              <a:t> </a:t>
            </a:r>
            <a:r>
              <a:rPr sz="2000" dirty="0" err="1">
                <a:latin typeface="Source Sans Pro Bold"/>
                <a:ea typeface="Source Sans Pro Bold"/>
                <a:sym typeface="Source Sans Pro Regular"/>
              </a:rPr>
              <a:t>d'intervention</a:t>
            </a:r>
            <a:r>
              <a:rPr sz="2000" dirty="0">
                <a:latin typeface="Source Sans Pro Bold"/>
                <a:ea typeface="Source Sans Pro Bold"/>
                <a:sym typeface="Source Sans Pro Regular"/>
              </a:rPr>
              <a:t> </a:t>
            </a:r>
            <a:r>
              <a:rPr sz="2000" dirty="0" err="1">
                <a:latin typeface="Source Sans Pro Bold"/>
                <a:ea typeface="Source Sans Pro Bold"/>
                <a:sym typeface="Source Sans Pro Regular"/>
              </a:rPr>
              <a:t>rapide</a:t>
            </a:r>
            <a:endParaRPr sz="2000" dirty="0">
              <a:latin typeface="Source Sans Pro Bold"/>
              <a:ea typeface="Source Sans Pro Bold"/>
              <a:sym typeface="Source Sans Pro Regular"/>
            </a:endParaRPr>
          </a:p>
          <a:p>
            <a:endParaRPr sz="2000" b="1" dirty="0">
              <a:solidFill>
                <a:srgbClr val="FFFFFF"/>
              </a:solidFill>
              <a:latin typeface="Source Sans Pro Regular"/>
              <a:ea typeface="Source Sans Pro Regular"/>
            </a:endParaRPr>
          </a:p>
        </p:txBody>
      </p:sp>
      <p:pic>
        <p:nvPicPr>
          <p:cNvPr id="4" name="Picture 3">
            <a:extLst>
              <a:ext uri="{FF2B5EF4-FFF2-40B4-BE49-F238E27FC236}">
                <a16:creationId xmlns:a16="http://schemas.microsoft.com/office/drawing/2014/main" id="{82372ED7-9CDB-E0F2-8FA5-76DE29A716D0}"/>
              </a:ext>
            </a:extLst>
          </p:cNvPr>
          <p:cNvPicPr>
            <a:picLocks noChangeAspect="1"/>
          </p:cNvPicPr>
          <p:nvPr/>
        </p:nvPicPr>
        <p:blipFill rotWithShape="1">
          <a:blip r:embed="rId2"/>
          <a:srcRect l="1116" t="35950" r="54348" b="9215"/>
          <a:stretch/>
        </p:blipFill>
        <p:spPr>
          <a:xfrm>
            <a:off x="348107" y="1510748"/>
            <a:ext cx="11434829" cy="4399722"/>
          </a:xfrm>
          <a:prstGeom prst="rect">
            <a:avLst/>
          </a:prstGeom>
        </p:spPr>
      </p:pic>
    </p:spTree>
    <p:extLst>
      <p:ext uri="{BB962C8B-B14F-4D97-AF65-F5344CB8AC3E}">
        <p14:creationId xmlns:p14="http://schemas.microsoft.com/office/powerpoint/2010/main" val="791234188"/>
      </p:ext>
    </p:extLst>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527675" y="2244905"/>
            <a:ext cx="3097323" cy="669735"/>
          </a:xfrm>
          <a:prstGeom prst="rect">
            <a:avLst/>
          </a:prstGeom>
        </p:spPr>
        <p:txBody>
          <a:bodyPr wrap="none" lIns="91440" tIns="45720" rIns="91440" bIns="45720" anchor="t">
            <a:spAutoFit/>
          </a:bodyPr>
          <a:lstStyle/>
          <a:p>
            <a:pPr algn="ctr">
              <a:lnSpc>
                <a:spcPct val="110000"/>
              </a:lnSpc>
              <a:buSzPts val="2560"/>
              <a:defRPr sz="3600" b="1">
                <a:solidFill>
                  <a:srgbClr val="FFFFFF"/>
                </a:solidFill>
                <a:latin typeface="Source Sans Pro Bold"/>
                <a:ea typeface="Source Sans Pro Bold"/>
                <a:cs typeface="Source Sans Pro Bold"/>
                <a:sym typeface="Source Sans Pro Bold"/>
              </a:defRPr>
            </a:pPr>
            <a:r>
              <a:t>9.5. Étapes suivantes</a:t>
            </a:r>
          </a:p>
        </p:txBody>
      </p:sp>
      <p:sp>
        <p:nvSpPr>
          <p:cNvPr id="4" name="Slide Number Placeholder 5">
            <a:extLst>
              <a:ext uri="{FF2B5EF4-FFF2-40B4-BE49-F238E27FC236}">
                <a16:creationId xmlns:a16="http://schemas.microsoft.com/office/drawing/2014/main" id="{770F7CFF-3980-487B-AA33-14A66C3B4270}"/>
              </a:ext>
            </a:extLst>
          </p:cNvPr>
          <p:cNvSpPr txBox="1">
            <a:spLocks noGrp="1"/>
          </p:cNvSpPr>
          <p:nvPr>
            <p:ph type="sldNum" sz="quarter" idx="2"/>
          </p:nvPr>
        </p:nvSpPr>
        <p:spPr>
          <a:xfrm>
            <a:off x="11771586" y="6278606"/>
            <a:ext cx="420414" cy="33240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a:lstStyle/>
          <a:p>
            <a:pPr algn="ctr"/>
            <a:fld id="{86CB4B4D-7CA3-9044-876B-883B54F8677D}" type="slidenum">
              <a:rPr>
                <a:solidFill>
                  <a:schemeClr val="tx1"/>
                </a:solidFill>
              </a:rPr>
              <a:pPr algn="ctr"/>
              <a:t>54</a:t>
            </a:fld>
            <a:endParaRPr>
              <a:solidFill>
                <a:schemeClr val="tx1"/>
              </a:solidFill>
            </a:endParaRPr>
          </a:p>
        </p:txBody>
      </p:sp>
    </p:spTree>
    <p:extLst>
      <p:ext uri="{BB962C8B-B14F-4D97-AF65-F5344CB8AC3E}">
        <p14:creationId xmlns:p14="http://schemas.microsoft.com/office/powerpoint/2010/main" val="88851804"/>
      </p:ext>
    </p:extLst>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1"/>
          <p:cNvSpPr txBox="1"/>
          <p:nvPr/>
        </p:nvSpPr>
        <p:spPr>
          <a:xfrm>
            <a:off x="4251096" y="2365026"/>
            <a:ext cx="7167921" cy="250068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p>
            <a:pPr marL="34925" lvl="2" indent="0">
              <a:spcBef>
                <a:spcPts val="500"/>
              </a:spcBef>
              <a:buClr>
                <a:schemeClr val="accent3"/>
              </a:buClr>
              <a:buSzPct val="100000"/>
              <a:defRPr sz="2400">
                <a:solidFill>
                  <a:srgbClr val="10253F"/>
                </a:solidFill>
                <a:latin typeface="Source Sans Pro Regular"/>
                <a:ea typeface="Source Sans Pro Regular"/>
                <a:cs typeface="Arial"/>
                <a:sym typeface="Source Sans Pro Regular"/>
              </a:defRPr>
            </a:pPr>
            <a:r>
              <a:rPr dirty="0"/>
              <a:t>À </a:t>
            </a:r>
            <a:r>
              <a:rPr dirty="0" err="1"/>
              <a:t>l’issue</a:t>
            </a:r>
            <a:r>
              <a:rPr dirty="0"/>
              <a:t> de </a:t>
            </a:r>
            <a:r>
              <a:rPr dirty="0" err="1"/>
              <a:t>cette</a:t>
            </a:r>
            <a:r>
              <a:rPr dirty="0"/>
              <a:t> </a:t>
            </a:r>
            <a:r>
              <a:rPr lang="fr-FR" dirty="0"/>
              <a:t>session</a:t>
            </a:r>
            <a:r>
              <a:rPr dirty="0"/>
              <a:t>, </a:t>
            </a:r>
            <a:r>
              <a:rPr dirty="0" err="1"/>
              <a:t>vous</a:t>
            </a:r>
            <a:r>
              <a:rPr dirty="0"/>
              <a:t> </a:t>
            </a:r>
            <a:r>
              <a:rPr dirty="0" err="1"/>
              <a:t>saurez</a:t>
            </a:r>
            <a:r>
              <a:rPr dirty="0"/>
              <a:t> :</a:t>
            </a:r>
          </a:p>
          <a:p>
            <a:pPr marL="377825" lvl="2" indent="-342900">
              <a:spcBef>
                <a:spcPts val="500"/>
              </a:spcBef>
              <a:buClr>
                <a:schemeClr val="accent3"/>
              </a:buClr>
              <a:buSzPct val="100000"/>
              <a:buFont typeface="Arial"/>
              <a:buChar char="•"/>
              <a:defRPr sz="2400">
                <a:solidFill>
                  <a:srgbClr val="10253F"/>
                </a:solidFill>
                <a:latin typeface="Source Sans Pro Regular"/>
                <a:ea typeface="Source Sans Pro Regular"/>
                <a:cs typeface="Arial"/>
                <a:sym typeface="Source Sans Pro Regular"/>
              </a:defRPr>
            </a:pPr>
            <a:r>
              <a:rPr dirty="0" err="1"/>
              <a:t>Définir</a:t>
            </a:r>
            <a:r>
              <a:rPr dirty="0"/>
              <a:t> les étapes </a:t>
            </a:r>
            <a:r>
              <a:rPr dirty="0" err="1"/>
              <a:t>suivantes</a:t>
            </a:r>
            <a:r>
              <a:rPr dirty="0"/>
              <a:t> de la mise </a:t>
            </a:r>
            <a:r>
              <a:rPr dirty="0" err="1"/>
              <a:t>en</a:t>
            </a:r>
            <a:r>
              <a:rPr dirty="0"/>
              <a:t> place </a:t>
            </a:r>
            <a:r>
              <a:rPr dirty="0" err="1"/>
              <a:t>ou</a:t>
            </a:r>
            <a:r>
              <a:rPr dirty="0"/>
              <a:t> du </a:t>
            </a:r>
            <a:r>
              <a:rPr dirty="0" err="1"/>
              <a:t>renforcement</a:t>
            </a:r>
            <a:r>
              <a:rPr dirty="0"/>
              <a:t> du programme </a:t>
            </a:r>
            <a:r>
              <a:rPr dirty="0" err="1"/>
              <a:t>d’intervention</a:t>
            </a:r>
            <a:r>
              <a:rPr dirty="0"/>
              <a:t> </a:t>
            </a:r>
            <a:r>
              <a:rPr dirty="0" err="1"/>
              <a:t>rapide</a:t>
            </a:r>
            <a:endParaRPr dirty="0"/>
          </a:p>
          <a:p>
            <a:pPr marL="377825" lvl="2" indent="-342900">
              <a:spcBef>
                <a:spcPts val="500"/>
              </a:spcBef>
              <a:buClr>
                <a:schemeClr val="accent3"/>
              </a:buClr>
              <a:buSzPct val="100000"/>
              <a:buFont typeface="Arial"/>
              <a:buChar char="•"/>
              <a:defRPr sz="2400">
                <a:solidFill>
                  <a:srgbClr val="10253F"/>
                </a:solidFill>
                <a:latin typeface="Source Sans Pro Regular"/>
                <a:ea typeface="Source Sans Pro Regular"/>
                <a:cs typeface="Arial"/>
                <a:sym typeface="Source Sans Pro Regular"/>
              </a:defRPr>
            </a:pPr>
            <a:r>
              <a:rPr dirty="0" err="1"/>
              <a:t>Recenser</a:t>
            </a:r>
            <a:r>
              <a:rPr dirty="0"/>
              <a:t> les </a:t>
            </a:r>
            <a:r>
              <a:rPr dirty="0" err="1"/>
              <a:t>difficultés</a:t>
            </a:r>
            <a:r>
              <a:rPr dirty="0"/>
              <a:t> </a:t>
            </a:r>
            <a:r>
              <a:rPr dirty="0" err="1"/>
              <a:t>potentielles</a:t>
            </a:r>
            <a:r>
              <a:rPr dirty="0"/>
              <a:t> </a:t>
            </a:r>
            <a:endParaRPr sz="2400" dirty="0">
              <a:solidFill>
                <a:srgbClr val="10253F"/>
              </a:solidFill>
              <a:latin typeface="Source Sans Pro Regular"/>
              <a:ea typeface="Source Sans Pro Regular"/>
              <a:cs typeface="Arial"/>
            </a:endParaRPr>
          </a:p>
          <a:p>
            <a:pPr marL="377825" lvl="2" indent="-342900">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sz="2400" dirty="0">
              <a:solidFill>
                <a:srgbClr val="10253F"/>
              </a:solidFill>
              <a:latin typeface="Source Sans Pro Regular"/>
              <a:ea typeface="Source Sans Pro Regular"/>
              <a:cs typeface="Arial"/>
              <a:sym typeface="Source Sans Pro Regular"/>
            </a:endParaRPr>
          </a:p>
        </p:txBody>
      </p:sp>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solidFill>
                <a:srgbClr val="FFFFFF"/>
              </a:solidFill>
            </a:endParaRPr>
          </a:p>
        </p:txBody>
      </p:sp>
      <p:sp>
        <p:nvSpPr>
          <p:cNvPr id="618" name="TextBox 8"/>
          <p:cNvSpPr txBox="1"/>
          <p:nvPr/>
        </p:nvSpPr>
        <p:spPr>
          <a:xfrm>
            <a:off x="360508" y="376599"/>
            <a:ext cx="2876457"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rPr dirty="0" err="1"/>
              <a:t>Objectifs</a:t>
            </a:r>
            <a:r>
              <a:rPr dirty="0"/>
              <a:t> de la </a:t>
            </a:r>
            <a:r>
              <a:rPr lang="fr-FR" dirty="0"/>
              <a:t>session</a:t>
            </a:r>
            <a:endParaRPr b="1" dirty="0"/>
          </a:p>
        </p:txBody>
      </p:sp>
      <p:sp>
        <p:nvSpPr>
          <p:cNvPr id="7" name="Slide Number Placeholder 5">
            <a:extLst>
              <a:ext uri="{FF2B5EF4-FFF2-40B4-BE49-F238E27FC236}">
                <a16:creationId xmlns:a16="http://schemas.microsoft.com/office/drawing/2014/main" id="{4ABD003C-7A71-487F-B476-FD65F06273CF}"/>
              </a:ext>
            </a:extLst>
          </p:cNvPr>
          <p:cNvSpPr txBox="1">
            <a:spLocks noGrp="1"/>
          </p:cNvSpPr>
          <p:nvPr>
            <p:ph type="sldNum" sz="quarter" idx="2"/>
          </p:nvPr>
        </p:nvSpPr>
        <p:spPr>
          <a:xfrm>
            <a:off x="11803002" y="6317325"/>
            <a:ext cx="388998" cy="27266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pPr algn="ctr"/>
            <a:fld id="{86CB4B4D-7CA3-9044-876B-883B54F8677D}" type="slidenum">
              <a:rPr sz="1050" dirty="0">
                <a:solidFill>
                  <a:schemeClr val="tx1"/>
                </a:solidFill>
              </a:rPr>
              <a:pPr algn="ctr"/>
              <a:t>55</a:t>
            </a:fld>
            <a:endParaRPr sz="1050">
              <a:solidFill>
                <a:schemeClr val="tx1"/>
              </a:solidFill>
            </a:endParaRPr>
          </a:p>
        </p:txBody>
      </p:sp>
    </p:spTree>
    <p:extLst>
      <p:ext uri="{BB962C8B-B14F-4D97-AF65-F5344CB8AC3E}">
        <p14:creationId xmlns:p14="http://schemas.microsoft.com/office/powerpoint/2010/main" val="3831631198"/>
      </p:ext>
    </p:extLst>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DBA5FB3-D2C3-48DA-A37F-DF1FC1B1EE40}"/>
              </a:ext>
            </a:extLst>
          </p:cNvPr>
          <p:cNvSpPr>
            <a:spLocks noGrp="1"/>
          </p:cNvSpPr>
          <p:nvPr>
            <p:ph type="title"/>
          </p:nvPr>
        </p:nvSpPr>
        <p:spPr>
          <a:xfrm>
            <a:off x="147811" y="924151"/>
            <a:ext cx="9494953" cy="646114"/>
          </a:xfrm>
        </p:spPr>
        <p:txBody>
          <a:bodyPr lIns="45719" tIns="45720" rIns="45719" bIns="45720" anchor="ctr">
            <a:noAutofit/>
          </a:bodyPr>
          <a:lstStyle/>
          <a:p>
            <a:pPr>
              <a:defRPr sz="2800" b="1">
                <a:solidFill>
                  <a:srgbClr val="951D19"/>
                </a:solidFill>
              </a:defRPr>
            </a:pPr>
            <a:r>
              <a:rPr dirty="0"/>
              <a:t>Rappel – Planification du processus </a:t>
            </a:r>
            <a:r>
              <a:rPr dirty="0" err="1"/>
              <a:t>d'élaboration</a:t>
            </a:r>
            <a:r>
              <a:rPr dirty="0"/>
              <a:t> des POS</a:t>
            </a:r>
            <a:endParaRPr sz="2800" b="1" dirty="0">
              <a:solidFill>
                <a:srgbClr val="951D19"/>
              </a:solidFill>
            </a:endParaRPr>
          </a:p>
        </p:txBody>
      </p:sp>
      <p:sp>
        <p:nvSpPr>
          <p:cNvPr id="7" name="Rectangle 3"/>
          <p:cNvSpPr>
            <a:spLocks noGrp="1" noChangeArrowheads="1"/>
          </p:cNvSpPr>
          <p:nvPr>
            <p:ph type="body" idx="1"/>
          </p:nvPr>
        </p:nvSpPr>
        <p:spPr>
          <a:xfrm>
            <a:off x="1079292" y="1879649"/>
            <a:ext cx="8940980" cy="3676292"/>
          </a:xfrm>
          <a:ln>
            <a:noFill/>
          </a:ln>
        </p:spPr>
        <p:txBody>
          <a:bodyPr>
            <a:normAutofit/>
          </a:bodyPr>
          <a:lstStyle/>
          <a:p>
            <a:pPr marL="342900" indent="-342900">
              <a:spcBef>
                <a:spcPts val="0"/>
              </a:spcBef>
              <a:buClr>
                <a:srgbClr val="729E03"/>
              </a:buClr>
              <a:buSzPct val="80000"/>
              <a:buFont typeface="Arial" panose="020B0604020202020204" pitchFamily="34" charset="0"/>
              <a:buChar char="•"/>
            </a:pPr>
            <a:r>
              <a:rPr dirty="0">
                <a:solidFill>
                  <a:srgbClr val="5F5F5F"/>
                </a:solidFill>
              </a:rPr>
              <a:t>Pour </a:t>
            </a:r>
            <a:r>
              <a:rPr dirty="0" err="1">
                <a:solidFill>
                  <a:srgbClr val="5F5F5F"/>
                </a:solidFill>
              </a:rPr>
              <a:t>mettre</a:t>
            </a:r>
            <a:r>
              <a:rPr dirty="0">
                <a:solidFill>
                  <a:srgbClr val="5F5F5F"/>
                </a:solidFill>
              </a:rPr>
              <a:t> au point </a:t>
            </a:r>
            <a:r>
              <a:rPr dirty="0" err="1">
                <a:solidFill>
                  <a:srgbClr val="5F5F5F"/>
                </a:solidFill>
              </a:rPr>
              <a:t>une</a:t>
            </a:r>
            <a:r>
              <a:rPr dirty="0">
                <a:solidFill>
                  <a:srgbClr val="5F5F5F"/>
                </a:solidFill>
              </a:rPr>
              <a:t> POS sur </a:t>
            </a:r>
            <a:r>
              <a:rPr dirty="0" err="1">
                <a:solidFill>
                  <a:srgbClr val="5F5F5F"/>
                </a:solidFill>
              </a:rPr>
              <a:t>une</a:t>
            </a:r>
            <a:r>
              <a:rPr dirty="0">
                <a:solidFill>
                  <a:srgbClr val="5F5F5F"/>
                </a:solidFill>
              </a:rPr>
              <a:t> </a:t>
            </a:r>
            <a:r>
              <a:rPr dirty="0" err="1">
                <a:solidFill>
                  <a:srgbClr val="5F5F5F"/>
                </a:solidFill>
              </a:rPr>
              <a:t>activité</a:t>
            </a:r>
            <a:r>
              <a:rPr dirty="0">
                <a:solidFill>
                  <a:srgbClr val="5F5F5F"/>
                </a:solidFill>
              </a:rPr>
              <a:t> </a:t>
            </a:r>
            <a:r>
              <a:rPr dirty="0" err="1">
                <a:solidFill>
                  <a:srgbClr val="5F5F5F"/>
                </a:solidFill>
              </a:rPr>
              <a:t>spécifique</a:t>
            </a:r>
            <a:r>
              <a:rPr dirty="0">
                <a:solidFill>
                  <a:srgbClr val="5F5F5F"/>
                </a:solidFill>
              </a:rPr>
              <a:t>, </a:t>
            </a:r>
            <a:r>
              <a:rPr b="1" dirty="0">
                <a:solidFill>
                  <a:srgbClr val="729E03"/>
                </a:solidFill>
              </a:rPr>
              <a:t>il </a:t>
            </a:r>
            <a:r>
              <a:rPr b="1" dirty="0" err="1">
                <a:solidFill>
                  <a:srgbClr val="729E03"/>
                </a:solidFill>
              </a:rPr>
              <a:t>suffit</a:t>
            </a:r>
            <a:r>
              <a:rPr b="1" dirty="0">
                <a:solidFill>
                  <a:srgbClr val="729E03"/>
                </a:solidFill>
              </a:rPr>
              <a:t> de noter, </a:t>
            </a:r>
            <a:r>
              <a:rPr b="1" dirty="0" err="1">
                <a:solidFill>
                  <a:srgbClr val="729E03"/>
                </a:solidFill>
              </a:rPr>
              <a:t>en</a:t>
            </a:r>
            <a:r>
              <a:rPr b="1" dirty="0">
                <a:solidFill>
                  <a:srgbClr val="729E03"/>
                </a:solidFill>
              </a:rPr>
              <a:t> </a:t>
            </a:r>
            <a:r>
              <a:rPr b="1" dirty="0" err="1">
                <a:solidFill>
                  <a:srgbClr val="729E03"/>
                </a:solidFill>
              </a:rPr>
              <a:t>utilisant</a:t>
            </a:r>
            <a:r>
              <a:rPr b="1" dirty="0">
                <a:solidFill>
                  <a:srgbClr val="729E03"/>
                </a:solidFill>
              </a:rPr>
              <a:t> le </a:t>
            </a:r>
            <a:r>
              <a:rPr b="1" dirty="0" err="1">
                <a:solidFill>
                  <a:srgbClr val="729E03"/>
                </a:solidFill>
              </a:rPr>
              <a:t>modèle</a:t>
            </a:r>
            <a:r>
              <a:rPr b="1" dirty="0">
                <a:solidFill>
                  <a:srgbClr val="729E03"/>
                </a:solidFill>
              </a:rPr>
              <a:t> </a:t>
            </a:r>
            <a:r>
              <a:rPr b="1" dirty="0" err="1">
                <a:solidFill>
                  <a:srgbClr val="729E03"/>
                </a:solidFill>
              </a:rPr>
              <a:t>proposé</a:t>
            </a:r>
            <a:r>
              <a:rPr b="1" dirty="0">
                <a:solidFill>
                  <a:srgbClr val="729E03"/>
                </a:solidFill>
              </a:rPr>
              <a:t>, les étapes </a:t>
            </a:r>
            <a:r>
              <a:rPr b="1" dirty="0" err="1">
                <a:solidFill>
                  <a:srgbClr val="729E03"/>
                </a:solidFill>
              </a:rPr>
              <a:t>suivies</a:t>
            </a:r>
            <a:r>
              <a:rPr b="1" dirty="0">
                <a:solidFill>
                  <a:srgbClr val="729E03"/>
                </a:solidFill>
              </a:rPr>
              <a:t> pour </a:t>
            </a:r>
            <a:r>
              <a:rPr b="1" dirty="0" err="1">
                <a:solidFill>
                  <a:srgbClr val="729E03"/>
                </a:solidFill>
              </a:rPr>
              <a:t>réaliser</a:t>
            </a:r>
            <a:r>
              <a:rPr b="1" dirty="0">
                <a:solidFill>
                  <a:srgbClr val="729E03"/>
                </a:solidFill>
              </a:rPr>
              <a:t> les </a:t>
            </a:r>
            <a:r>
              <a:rPr b="1" dirty="0" err="1">
                <a:solidFill>
                  <a:srgbClr val="729E03"/>
                </a:solidFill>
              </a:rPr>
              <a:t>tâches</a:t>
            </a:r>
            <a:r>
              <a:rPr b="1" dirty="0">
                <a:solidFill>
                  <a:srgbClr val="5F5F5F"/>
                </a:solidFill>
              </a:rPr>
              <a:t> </a:t>
            </a:r>
            <a:r>
              <a:rPr dirty="0">
                <a:solidFill>
                  <a:srgbClr val="5F5F5F"/>
                </a:solidFill>
              </a:rPr>
              <a:t> </a:t>
            </a:r>
            <a:r>
              <a:rPr dirty="0" err="1">
                <a:solidFill>
                  <a:srgbClr val="5F5F5F"/>
                </a:solidFill>
              </a:rPr>
              <a:t>propres</a:t>
            </a:r>
            <a:r>
              <a:rPr dirty="0">
                <a:solidFill>
                  <a:srgbClr val="5F5F5F"/>
                </a:solidFill>
              </a:rPr>
              <a:t> à </a:t>
            </a:r>
            <a:r>
              <a:rPr dirty="0" err="1">
                <a:solidFill>
                  <a:srgbClr val="5F5F5F"/>
                </a:solidFill>
              </a:rPr>
              <a:t>cette</a:t>
            </a:r>
            <a:r>
              <a:rPr dirty="0">
                <a:solidFill>
                  <a:srgbClr val="5F5F5F"/>
                </a:solidFill>
              </a:rPr>
              <a:t> </a:t>
            </a:r>
            <a:r>
              <a:rPr dirty="0" err="1">
                <a:solidFill>
                  <a:srgbClr val="5F5F5F"/>
                </a:solidFill>
              </a:rPr>
              <a:t>activité</a:t>
            </a:r>
            <a:endParaRPr dirty="0">
              <a:solidFill>
                <a:srgbClr val="5F5F5F"/>
              </a:solidFill>
            </a:endParaRPr>
          </a:p>
          <a:p>
            <a:pPr marL="342900" indent="-342900">
              <a:spcBef>
                <a:spcPts val="0"/>
              </a:spcBef>
              <a:buClr>
                <a:srgbClr val="729E03"/>
              </a:buClr>
              <a:buSzPct val="80000"/>
              <a:buFont typeface="Arial" panose="020B0604020202020204" pitchFamily="34" charset="0"/>
              <a:buChar char="•"/>
            </a:pPr>
            <a:endParaRPr dirty="0">
              <a:solidFill>
                <a:srgbClr val="5F5F5F"/>
              </a:solidFill>
            </a:endParaRPr>
          </a:p>
          <a:p>
            <a:pPr marL="342900" indent="-342900">
              <a:spcBef>
                <a:spcPts val="0"/>
              </a:spcBef>
              <a:buClr>
                <a:srgbClr val="729E03"/>
              </a:buClr>
              <a:buSzPct val="80000"/>
              <a:buFont typeface="Arial" panose="020B0604020202020204" pitchFamily="34" charset="0"/>
              <a:buChar char="•"/>
            </a:pPr>
            <a:r>
              <a:rPr dirty="0" err="1">
                <a:solidFill>
                  <a:srgbClr val="5F5F5F"/>
                </a:solidFill>
              </a:rPr>
              <a:t>Déterminez</a:t>
            </a:r>
            <a:r>
              <a:rPr dirty="0">
                <a:solidFill>
                  <a:srgbClr val="5F5F5F"/>
                </a:solidFill>
              </a:rPr>
              <a:t> </a:t>
            </a:r>
            <a:r>
              <a:rPr dirty="0" err="1">
                <a:solidFill>
                  <a:srgbClr val="5F5F5F"/>
                </a:solidFill>
              </a:rPr>
              <a:t>quels</a:t>
            </a:r>
            <a:r>
              <a:rPr dirty="0">
                <a:solidFill>
                  <a:srgbClr val="5F5F5F"/>
                </a:solidFill>
              </a:rPr>
              <a:t> </a:t>
            </a:r>
            <a:r>
              <a:rPr dirty="0" err="1">
                <a:solidFill>
                  <a:srgbClr val="5F5F5F"/>
                </a:solidFill>
              </a:rPr>
              <a:t>sont</a:t>
            </a:r>
            <a:r>
              <a:rPr dirty="0">
                <a:solidFill>
                  <a:srgbClr val="5F5F5F"/>
                </a:solidFill>
              </a:rPr>
              <a:t> les </a:t>
            </a:r>
            <a:r>
              <a:rPr dirty="0" err="1">
                <a:solidFill>
                  <a:srgbClr val="5F5F5F"/>
                </a:solidFill>
              </a:rPr>
              <a:t>domaines</a:t>
            </a:r>
            <a:r>
              <a:rPr dirty="0">
                <a:solidFill>
                  <a:srgbClr val="5F5F5F"/>
                </a:solidFill>
              </a:rPr>
              <a:t> de </a:t>
            </a:r>
            <a:r>
              <a:rPr dirty="0" err="1">
                <a:solidFill>
                  <a:srgbClr val="5F5F5F"/>
                </a:solidFill>
              </a:rPr>
              <a:t>votre</a:t>
            </a:r>
            <a:r>
              <a:rPr dirty="0">
                <a:solidFill>
                  <a:srgbClr val="5F5F5F"/>
                </a:solidFill>
              </a:rPr>
              <a:t> service </a:t>
            </a:r>
            <a:r>
              <a:rPr dirty="0" err="1">
                <a:solidFill>
                  <a:srgbClr val="5F5F5F"/>
                </a:solidFill>
              </a:rPr>
              <a:t>opérationnel</a:t>
            </a:r>
            <a:r>
              <a:rPr dirty="0">
                <a:solidFill>
                  <a:srgbClr val="5F5F5F"/>
                </a:solidFill>
              </a:rPr>
              <a:t> </a:t>
            </a:r>
            <a:r>
              <a:rPr b="1" dirty="0">
                <a:solidFill>
                  <a:srgbClr val="729E03"/>
                </a:solidFill>
              </a:rPr>
              <a:t>pour </a:t>
            </a:r>
            <a:r>
              <a:rPr b="1" dirty="0" err="1">
                <a:solidFill>
                  <a:srgbClr val="729E03"/>
                </a:solidFill>
              </a:rPr>
              <a:t>lesquels</a:t>
            </a:r>
            <a:r>
              <a:rPr b="1" dirty="0">
                <a:solidFill>
                  <a:srgbClr val="729E03"/>
                </a:solidFill>
              </a:rPr>
              <a:t> des </a:t>
            </a:r>
            <a:r>
              <a:rPr b="1" dirty="0" err="1">
                <a:solidFill>
                  <a:srgbClr val="729E03"/>
                </a:solidFill>
              </a:rPr>
              <a:t>procédures</a:t>
            </a:r>
            <a:r>
              <a:rPr b="1" dirty="0">
                <a:solidFill>
                  <a:srgbClr val="729E03"/>
                </a:solidFill>
              </a:rPr>
              <a:t> standards </a:t>
            </a:r>
            <a:r>
              <a:rPr b="1" dirty="0" err="1">
                <a:solidFill>
                  <a:srgbClr val="729E03"/>
                </a:solidFill>
              </a:rPr>
              <a:t>sont</a:t>
            </a:r>
            <a:r>
              <a:rPr b="1" dirty="0">
                <a:solidFill>
                  <a:srgbClr val="729E03"/>
                </a:solidFill>
              </a:rPr>
              <a:t> </a:t>
            </a:r>
            <a:r>
              <a:rPr b="1" dirty="0" err="1">
                <a:solidFill>
                  <a:srgbClr val="729E03"/>
                </a:solidFill>
              </a:rPr>
              <a:t>nécessaires</a:t>
            </a:r>
            <a:r>
              <a:rPr b="1" dirty="0">
                <a:solidFill>
                  <a:srgbClr val="5F5F5F"/>
                </a:solidFill>
              </a:rPr>
              <a:t> </a:t>
            </a:r>
            <a:r>
              <a:rPr dirty="0" err="1">
                <a:solidFill>
                  <a:srgbClr val="5F5F5F"/>
                </a:solidFill>
              </a:rPr>
              <a:t>Commencez</a:t>
            </a:r>
            <a:r>
              <a:rPr dirty="0">
                <a:solidFill>
                  <a:srgbClr val="5F5F5F"/>
                </a:solidFill>
              </a:rPr>
              <a:t> par les </a:t>
            </a:r>
            <a:r>
              <a:rPr dirty="0" err="1">
                <a:solidFill>
                  <a:srgbClr val="5F5F5F"/>
                </a:solidFill>
              </a:rPr>
              <a:t>principaux</a:t>
            </a:r>
            <a:r>
              <a:rPr dirty="0">
                <a:solidFill>
                  <a:srgbClr val="5F5F5F"/>
                </a:solidFill>
              </a:rPr>
              <a:t> </a:t>
            </a:r>
            <a:r>
              <a:rPr dirty="0" err="1">
                <a:solidFill>
                  <a:srgbClr val="5F5F5F"/>
                </a:solidFill>
              </a:rPr>
              <a:t>domaines</a:t>
            </a:r>
            <a:r>
              <a:rPr dirty="0">
                <a:solidFill>
                  <a:srgbClr val="5F5F5F"/>
                </a:solidFill>
              </a:rPr>
              <a:t> attachés à </a:t>
            </a:r>
            <a:r>
              <a:rPr dirty="0" err="1">
                <a:solidFill>
                  <a:srgbClr val="5F5F5F"/>
                </a:solidFill>
              </a:rPr>
              <a:t>votre</a:t>
            </a:r>
            <a:r>
              <a:rPr dirty="0">
                <a:solidFill>
                  <a:srgbClr val="5F5F5F"/>
                </a:solidFill>
              </a:rPr>
              <a:t> </a:t>
            </a:r>
            <a:r>
              <a:rPr dirty="0" err="1">
                <a:solidFill>
                  <a:srgbClr val="5F5F5F"/>
                </a:solidFill>
              </a:rPr>
              <a:t>fonction</a:t>
            </a:r>
            <a:r>
              <a:rPr dirty="0">
                <a:solidFill>
                  <a:srgbClr val="5F5F5F"/>
                </a:solidFill>
              </a:rPr>
              <a:t> </a:t>
            </a:r>
            <a:r>
              <a:rPr dirty="0" err="1">
                <a:solidFill>
                  <a:srgbClr val="5F5F5F"/>
                </a:solidFill>
              </a:rPr>
              <a:t>ou</a:t>
            </a:r>
            <a:r>
              <a:rPr dirty="0">
                <a:solidFill>
                  <a:srgbClr val="5F5F5F"/>
                </a:solidFill>
              </a:rPr>
              <a:t> par </a:t>
            </a:r>
            <a:r>
              <a:rPr dirty="0" err="1">
                <a:solidFill>
                  <a:srgbClr val="5F5F5F"/>
                </a:solidFill>
              </a:rPr>
              <a:t>ceux</a:t>
            </a:r>
            <a:r>
              <a:rPr dirty="0">
                <a:solidFill>
                  <a:srgbClr val="5F5F5F"/>
                </a:solidFill>
              </a:rPr>
              <a:t> qui constituent des </a:t>
            </a:r>
            <a:r>
              <a:rPr dirty="0" err="1">
                <a:solidFill>
                  <a:srgbClr val="5F5F5F"/>
                </a:solidFill>
              </a:rPr>
              <a:t>priorités</a:t>
            </a:r>
            <a:r>
              <a:rPr dirty="0">
                <a:solidFill>
                  <a:srgbClr val="5F5F5F"/>
                </a:solidFill>
              </a:rPr>
              <a:t> pour </a:t>
            </a:r>
            <a:r>
              <a:rPr dirty="0" err="1">
                <a:solidFill>
                  <a:srgbClr val="5F5F5F"/>
                </a:solidFill>
              </a:rPr>
              <a:t>votre</a:t>
            </a:r>
            <a:r>
              <a:rPr dirty="0">
                <a:solidFill>
                  <a:srgbClr val="5F5F5F"/>
                </a:solidFill>
              </a:rPr>
              <a:t> </a:t>
            </a:r>
            <a:r>
              <a:rPr dirty="0" err="1">
                <a:solidFill>
                  <a:srgbClr val="5F5F5F"/>
                </a:solidFill>
              </a:rPr>
              <a:t>organisation</a:t>
            </a:r>
            <a:endParaRPr dirty="0">
              <a:solidFill>
                <a:srgbClr val="5F5F5F"/>
              </a:solidFill>
            </a:endParaRPr>
          </a:p>
          <a:p>
            <a:pPr marL="342900" indent="-342900">
              <a:spcBef>
                <a:spcPts val="0"/>
              </a:spcBef>
              <a:buClr>
                <a:srgbClr val="729E03"/>
              </a:buClr>
              <a:buSzPct val="80000"/>
              <a:buFont typeface="Arial" panose="020B0604020202020204" pitchFamily="34" charset="0"/>
              <a:buChar char="•"/>
            </a:pPr>
            <a:endParaRPr dirty="0">
              <a:solidFill>
                <a:srgbClr val="5F5F5F"/>
              </a:solidFill>
            </a:endParaRPr>
          </a:p>
          <a:p>
            <a:pPr marL="342900" indent="-342900">
              <a:spcBef>
                <a:spcPts val="0"/>
              </a:spcBef>
              <a:buClr>
                <a:srgbClr val="729E03"/>
              </a:buClr>
              <a:buSzPct val="80000"/>
              <a:buFont typeface="Arial" panose="020B0604020202020204" pitchFamily="34" charset="0"/>
              <a:buChar char="•"/>
              <a:defRPr>
                <a:solidFill>
                  <a:srgbClr val="5F5F5F"/>
                </a:solidFill>
              </a:defRPr>
            </a:pPr>
            <a:r>
              <a:rPr dirty="0" err="1"/>
              <a:t>Interrogez</a:t>
            </a:r>
            <a:r>
              <a:rPr dirty="0"/>
              <a:t> des experts pour savoir comment </a:t>
            </a:r>
            <a:r>
              <a:rPr dirty="0" err="1"/>
              <a:t>élaborer</a:t>
            </a:r>
            <a:r>
              <a:rPr dirty="0"/>
              <a:t> les POS </a:t>
            </a:r>
          </a:p>
          <a:p>
            <a:pPr marL="257162" indent="-257162">
              <a:spcBef>
                <a:spcPts val="0"/>
              </a:spcBef>
              <a:buClr>
                <a:srgbClr val="002060"/>
              </a:buClr>
              <a:buSzPct val="80000"/>
            </a:pPr>
            <a:endParaRPr sz="2800" dirty="0">
              <a:solidFill>
                <a:schemeClr val="bg2"/>
              </a:solidFill>
            </a:endParaRPr>
          </a:p>
          <a:p>
            <a:pPr marL="257162" indent="-257162">
              <a:spcBef>
                <a:spcPts val="0"/>
              </a:spcBef>
              <a:buClr>
                <a:schemeClr val="bg1"/>
              </a:buClr>
              <a:buSzPct val="80000"/>
              <a:buFont typeface="Wingdings" pitchFamily="2" charset="2"/>
              <a:buChar char="q"/>
            </a:pPr>
            <a:endParaRPr sz="2800" dirty="0">
              <a:solidFill>
                <a:schemeClr val="bg2"/>
              </a:solidFill>
            </a:endParaRPr>
          </a:p>
        </p:txBody>
      </p:sp>
      <p:sp>
        <p:nvSpPr>
          <p:cNvPr id="2" name="Slide Number Placeholder 1">
            <a:extLst>
              <a:ext uri="{FF2B5EF4-FFF2-40B4-BE49-F238E27FC236}">
                <a16:creationId xmlns:a16="http://schemas.microsoft.com/office/drawing/2014/main" id="{845560B4-D28E-4D47-A4B4-EFFF01320076}"/>
              </a:ext>
            </a:extLst>
          </p:cNvPr>
          <p:cNvSpPr>
            <a:spLocks noGrp="1"/>
          </p:cNvSpPr>
          <p:nvPr>
            <p:ph type="sldNum" sz="quarter" idx="2"/>
          </p:nvPr>
        </p:nvSpPr>
        <p:spPr>
          <a:prstGeom prst="rect">
            <a:avLst/>
          </a:prstGeom>
        </p:spPr>
        <p:txBody>
          <a:bodyPr vert="horz" lIns="121920" tIns="60960" rIns="121920" bIns="60960" anchor="ctr"/>
          <a:lstStyle>
            <a:lvl1pPr marL="0" algn="r" defTabSz="609585" rtl="0" eaLnBrk="1" latinLnBrk="0" hangingPunct="1">
              <a:defRPr sz="1600" kern="1200">
                <a:solidFill>
                  <a:schemeClr val="tx1">
                    <a:tint val="75000"/>
                  </a:schemeClr>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fontAlgn="base">
              <a:spcBef>
                <a:spcPct val="0"/>
              </a:spcBef>
              <a:spcAft>
                <a:spcPct val="0"/>
              </a:spcAft>
            </a:pPr>
            <a:fld id="{087198D3-F019-41E8-87BA-5117F304D8E0}" type="slidenum">
              <a:rPr lang="en-US" sz="1100">
                <a:solidFill>
                  <a:schemeClr val="tx1"/>
                </a:solidFill>
                <a:latin typeface="+mj-lt"/>
              </a:rPr>
              <a:pPr fontAlgn="base">
                <a:spcBef>
                  <a:spcPct val="0"/>
                </a:spcBef>
                <a:spcAft>
                  <a:spcPct val="0"/>
                </a:spcAft>
              </a:pPr>
              <a:t>56</a:t>
            </a:fld>
            <a:endParaRPr sz="1100">
              <a:solidFill>
                <a:schemeClr val="tx1"/>
              </a:solidFill>
              <a:latin typeface="+mj-lt"/>
            </a:endParaRPr>
          </a:p>
        </p:txBody>
      </p:sp>
      <p:sp>
        <p:nvSpPr>
          <p:cNvPr id="5" name="Rectangle 4"/>
          <p:cNvSpPr/>
          <p:nvPr/>
        </p:nvSpPr>
        <p:spPr>
          <a:xfrm>
            <a:off x="29990" y="0"/>
            <a:ext cx="7950228" cy="605550"/>
          </a:xfrm>
          <a:prstGeom prst="rect">
            <a:avLst/>
          </a:prstGeom>
        </p:spPr>
        <p:txBody>
          <a:bodyPr wrap="square" lIns="91440" tIns="45720" rIns="91440" bIns="45720" anchor="t">
            <a:spAutoFit/>
          </a:bodyPr>
          <a:lstStyle/>
          <a:p>
            <a:pPr algn="ctr">
              <a:lnSpc>
                <a:spcPct val="110000"/>
              </a:lnSpc>
              <a:buSzPts val="2560"/>
              <a:defRPr sz="3200" b="1">
                <a:solidFill>
                  <a:srgbClr val="FFFFFF"/>
                </a:solidFill>
                <a:latin typeface="Source Sans Pro Bold"/>
                <a:ea typeface="Source Sans Pro Bold"/>
                <a:cs typeface="Source Sans Pro Bold"/>
                <a:sym typeface="Source Sans Pro Bold"/>
              </a:defRPr>
            </a:pPr>
            <a:r>
              <a:rPr dirty="0"/>
              <a:t>9.5 Étapes </a:t>
            </a:r>
            <a:r>
              <a:rPr dirty="0" err="1"/>
              <a:t>suivantes</a:t>
            </a:r>
            <a:r>
              <a:rPr dirty="0"/>
              <a:t> – </a:t>
            </a:r>
            <a:r>
              <a:rPr dirty="0" err="1"/>
              <a:t>Élaboration</a:t>
            </a:r>
            <a:r>
              <a:rPr dirty="0"/>
              <a:t> des POS</a:t>
            </a:r>
          </a:p>
        </p:txBody>
      </p:sp>
    </p:spTree>
    <p:extLst>
      <p:ext uri="{BB962C8B-B14F-4D97-AF65-F5344CB8AC3E}">
        <p14:creationId xmlns:p14="http://schemas.microsoft.com/office/powerpoint/2010/main" val="10726788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221" y="1041754"/>
            <a:ext cx="11034851" cy="646114"/>
          </a:xfrm>
        </p:spPr>
        <p:txBody>
          <a:bodyPr lIns="45719" tIns="45720" rIns="45719" bIns="45720" anchor="ctr">
            <a:noAutofit/>
          </a:bodyPr>
          <a:lstStyle/>
          <a:p>
            <a:pPr>
              <a:defRPr sz="2800" b="1">
                <a:solidFill>
                  <a:srgbClr val="951D19"/>
                </a:solidFill>
              </a:defRPr>
            </a:pPr>
            <a:r>
              <a:rPr dirty="0"/>
              <a:t>Rappel : Planification de la gestion des EIR et </a:t>
            </a:r>
            <a:r>
              <a:rPr dirty="0" err="1"/>
              <a:t>élaboration</a:t>
            </a:r>
            <a:r>
              <a:rPr dirty="0"/>
              <a:t> des POS </a:t>
            </a:r>
            <a:r>
              <a:rPr dirty="0" err="1"/>
              <a:t>applicables</a:t>
            </a:r>
            <a:r>
              <a:rPr dirty="0"/>
              <a:t> aux EIR</a:t>
            </a:r>
          </a:p>
        </p:txBody>
      </p:sp>
      <p:sp>
        <p:nvSpPr>
          <p:cNvPr id="3" name="Content Placeholder 2"/>
          <p:cNvSpPr>
            <a:spLocks noGrp="1"/>
          </p:cNvSpPr>
          <p:nvPr>
            <p:ph type="body" idx="1"/>
          </p:nvPr>
        </p:nvSpPr>
        <p:spPr>
          <a:xfrm>
            <a:off x="399235" y="1920264"/>
            <a:ext cx="6058117" cy="3898646"/>
          </a:xfrm>
        </p:spPr>
        <p:txBody>
          <a:bodyPr lIns="45719" tIns="45720" rIns="45719" bIns="45720" anchor="t">
            <a:noAutofit/>
          </a:bodyPr>
          <a:lstStyle/>
          <a:p>
            <a:pPr>
              <a:defRPr sz="2000" b="1">
                <a:solidFill>
                  <a:srgbClr val="729E03"/>
                </a:solidFill>
              </a:defRPr>
            </a:pPr>
            <a:r>
              <a:rPr sz="1600" dirty="0" err="1"/>
              <a:t>Quel</a:t>
            </a:r>
            <a:r>
              <a:rPr sz="1600" dirty="0"/>
              <a:t> </a:t>
            </a:r>
            <a:r>
              <a:rPr sz="1600" dirty="0" err="1"/>
              <a:t>est</a:t>
            </a:r>
            <a:r>
              <a:rPr sz="1600" dirty="0"/>
              <a:t> le processus à </a:t>
            </a:r>
            <a:r>
              <a:rPr sz="1600" dirty="0" err="1"/>
              <a:t>suivre</a:t>
            </a:r>
            <a:r>
              <a:rPr sz="1600" dirty="0"/>
              <a:t> ?</a:t>
            </a:r>
          </a:p>
          <a:p>
            <a:pPr marL="216535" lvl="1" indent="-71755">
              <a:buClr>
                <a:srgbClr val="729E03"/>
              </a:buClr>
              <a:defRPr sz="2000"/>
            </a:pPr>
            <a:r>
              <a:rPr sz="1600" dirty="0"/>
              <a:t> </a:t>
            </a:r>
            <a:r>
              <a:rPr sz="1600" dirty="0" err="1"/>
              <a:t>Définir</a:t>
            </a:r>
            <a:r>
              <a:rPr sz="1600" dirty="0"/>
              <a:t>/</a:t>
            </a:r>
            <a:r>
              <a:rPr sz="1600" dirty="0" err="1"/>
              <a:t>partager</a:t>
            </a:r>
            <a:r>
              <a:rPr sz="1600" dirty="0"/>
              <a:t> les plans, </a:t>
            </a:r>
            <a:r>
              <a:rPr sz="1600" dirty="0" err="1"/>
              <a:t>protocoles</a:t>
            </a:r>
            <a:r>
              <a:rPr sz="1600" dirty="0"/>
              <a:t> et </a:t>
            </a:r>
            <a:r>
              <a:rPr sz="1600" dirty="0" err="1"/>
              <a:t>activités</a:t>
            </a:r>
            <a:r>
              <a:rPr sz="1600" dirty="0"/>
              <a:t> </a:t>
            </a:r>
            <a:br>
              <a:rPr sz="1600" dirty="0"/>
            </a:br>
            <a:r>
              <a:rPr sz="1600" dirty="0" err="1"/>
              <a:t>existants</a:t>
            </a:r>
            <a:r>
              <a:rPr sz="1600" dirty="0"/>
              <a:t> </a:t>
            </a:r>
            <a:r>
              <a:rPr sz="1600" dirty="0" err="1"/>
              <a:t>en</a:t>
            </a:r>
            <a:r>
              <a:rPr sz="1600" dirty="0"/>
              <a:t> matière de </a:t>
            </a:r>
            <a:r>
              <a:rPr sz="1600" dirty="0" err="1"/>
              <a:t>préparation</a:t>
            </a:r>
            <a:r>
              <a:rPr sz="1600" dirty="0"/>
              <a:t> et </a:t>
            </a:r>
            <a:r>
              <a:rPr sz="1600" dirty="0" err="1"/>
              <a:t>d'intervention</a:t>
            </a:r>
            <a:r>
              <a:rPr sz="1600" dirty="0"/>
              <a:t>, </a:t>
            </a:r>
            <a:br>
              <a:rPr sz="1600" dirty="0"/>
            </a:br>
            <a:r>
              <a:rPr sz="1600" dirty="0" err="1"/>
              <a:t>ainsi</a:t>
            </a:r>
            <a:r>
              <a:rPr sz="1600" dirty="0"/>
              <a:t> que les </a:t>
            </a:r>
            <a:r>
              <a:rPr sz="1600" dirty="0" err="1"/>
              <a:t>difficultés</a:t>
            </a:r>
            <a:r>
              <a:rPr sz="1600" dirty="0"/>
              <a:t> </a:t>
            </a:r>
            <a:r>
              <a:rPr sz="1600" dirty="0" err="1"/>
              <a:t>pouvant</a:t>
            </a:r>
            <a:r>
              <a:rPr sz="1600" dirty="0"/>
              <a:t> </a:t>
            </a:r>
            <a:r>
              <a:rPr sz="1600" dirty="0" err="1"/>
              <a:t>compromettre</a:t>
            </a:r>
            <a:r>
              <a:rPr sz="1600" dirty="0"/>
              <a:t> </a:t>
            </a:r>
            <a:r>
              <a:rPr sz="1600" dirty="0" err="1"/>
              <a:t>lʼefficacité</a:t>
            </a:r>
            <a:r>
              <a:rPr sz="1600" dirty="0"/>
              <a:t> des interventions</a:t>
            </a:r>
          </a:p>
          <a:p>
            <a:pPr marL="216535" lvl="1" indent="-71755">
              <a:buClr>
                <a:srgbClr val="729E03"/>
              </a:buClr>
              <a:defRPr sz="2000"/>
            </a:pPr>
            <a:r>
              <a:rPr sz="1600" dirty="0"/>
              <a:t> </a:t>
            </a:r>
            <a:r>
              <a:rPr sz="1600" dirty="0" err="1"/>
              <a:t>Déterminer</a:t>
            </a:r>
            <a:r>
              <a:rPr sz="1600" dirty="0"/>
              <a:t> les lacunes du </a:t>
            </a:r>
            <a:r>
              <a:rPr sz="1600" dirty="0" err="1"/>
              <a:t>système</a:t>
            </a:r>
            <a:r>
              <a:rPr sz="1600" dirty="0"/>
              <a:t> </a:t>
            </a:r>
            <a:r>
              <a:rPr sz="1600" dirty="0" err="1"/>
              <a:t>existant</a:t>
            </a:r>
            <a:r>
              <a:rPr sz="1600" dirty="0"/>
              <a:t> </a:t>
            </a:r>
            <a:r>
              <a:rPr sz="1600" dirty="0" err="1"/>
              <a:t>d’intervention</a:t>
            </a:r>
            <a:r>
              <a:rPr sz="1600" dirty="0"/>
              <a:t> </a:t>
            </a:r>
            <a:r>
              <a:rPr sz="1600" dirty="0" err="1"/>
              <a:t>d’urgence</a:t>
            </a:r>
            <a:r>
              <a:rPr sz="1600" dirty="0"/>
              <a:t> et </a:t>
            </a:r>
            <a:r>
              <a:rPr sz="1600" dirty="0" err="1"/>
              <a:t>réfléchissez</a:t>
            </a:r>
            <a:r>
              <a:rPr sz="1600" dirty="0"/>
              <a:t> à de possibles solutions</a:t>
            </a:r>
          </a:p>
          <a:p>
            <a:pPr marL="216535" lvl="1" indent="-71755">
              <a:buClr>
                <a:srgbClr val="729E03"/>
              </a:buClr>
              <a:defRPr sz="2000"/>
            </a:pPr>
            <a:r>
              <a:rPr sz="1600" dirty="0"/>
              <a:t> </a:t>
            </a:r>
            <a:r>
              <a:rPr sz="1600" dirty="0" err="1"/>
              <a:t>Élaborer</a:t>
            </a:r>
            <a:r>
              <a:rPr sz="1600" dirty="0"/>
              <a:t> des propositions </a:t>
            </a:r>
            <a:r>
              <a:rPr sz="1600" dirty="0" err="1"/>
              <a:t>d’orientations</a:t>
            </a:r>
            <a:r>
              <a:rPr sz="1600" dirty="0"/>
              <a:t>, de POS, de </a:t>
            </a:r>
            <a:r>
              <a:rPr sz="1600" dirty="0" err="1"/>
              <a:t>listes</a:t>
            </a:r>
            <a:r>
              <a:rPr sz="1600" dirty="0"/>
              <a:t> de </a:t>
            </a:r>
            <a:r>
              <a:rPr sz="1600" dirty="0" err="1"/>
              <a:t>contrôle</a:t>
            </a:r>
            <a:r>
              <a:rPr sz="1600" dirty="0"/>
              <a:t>, de </a:t>
            </a:r>
            <a:r>
              <a:rPr sz="1600" dirty="0" err="1"/>
              <a:t>formulaires</a:t>
            </a:r>
            <a:r>
              <a:rPr sz="1600" dirty="0"/>
              <a:t> de rapports et </a:t>
            </a:r>
            <a:r>
              <a:rPr sz="1600" dirty="0" err="1"/>
              <a:t>d’autres</a:t>
            </a:r>
            <a:r>
              <a:rPr sz="1600" dirty="0"/>
              <a:t> documents pour </a:t>
            </a:r>
            <a:r>
              <a:rPr sz="1600" dirty="0" err="1"/>
              <a:t>remédier</a:t>
            </a:r>
            <a:r>
              <a:rPr sz="1600" dirty="0"/>
              <a:t> aux lacunes</a:t>
            </a:r>
          </a:p>
          <a:p>
            <a:endParaRPr sz="1600" b="1" dirty="0">
              <a:solidFill>
                <a:srgbClr val="729E03"/>
              </a:solidFill>
            </a:endParaRPr>
          </a:p>
          <a:p>
            <a:pPr>
              <a:defRPr sz="2000" b="1">
                <a:solidFill>
                  <a:srgbClr val="729E03"/>
                </a:solidFill>
              </a:defRPr>
            </a:pPr>
            <a:r>
              <a:rPr sz="1600" dirty="0"/>
              <a:t>Qui doit </a:t>
            </a:r>
            <a:r>
              <a:rPr sz="1600" dirty="0" err="1"/>
              <a:t>participer</a:t>
            </a:r>
            <a:r>
              <a:rPr sz="1600" dirty="0"/>
              <a:t> à la planification et à </a:t>
            </a:r>
            <a:r>
              <a:rPr sz="1600" dirty="0" err="1"/>
              <a:t>l’élaboration</a:t>
            </a:r>
            <a:r>
              <a:rPr sz="1600" dirty="0"/>
              <a:t> des POS ? </a:t>
            </a:r>
          </a:p>
          <a:p>
            <a:pPr marL="216535" lvl="1" indent="-71755">
              <a:buClr>
                <a:srgbClr val="729E03"/>
              </a:buClr>
              <a:defRPr sz="2000"/>
            </a:pPr>
            <a:r>
              <a:rPr sz="1600" dirty="0"/>
              <a:t>  Les </a:t>
            </a:r>
            <a:r>
              <a:rPr sz="1600" dirty="0" err="1"/>
              <a:t>principaux</a:t>
            </a:r>
            <a:r>
              <a:rPr sz="1600" dirty="0"/>
              <a:t> </a:t>
            </a:r>
            <a:r>
              <a:rPr sz="1600" dirty="0" err="1"/>
              <a:t>décideurs</a:t>
            </a:r>
            <a:r>
              <a:rPr sz="1600" dirty="0"/>
              <a:t> des </a:t>
            </a:r>
            <a:r>
              <a:rPr sz="1600" dirty="0" err="1"/>
              <a:t>ministères</a:t>
            </a:r>
            <a:r>
              <a:rPr sz="1600" dirty="0"/>
              <a:t> et des </a:t>
            </a:r>
            <a:r>
              <a:rPr sz="1600" dirty="0" err="1"/>
              <a:t>autres</a:t>
            </a:r>
            <a:r>
              <a:rPr sz="1600" dirty="0"/>
              <a:t> </a:t>
            </a:r>
            <a:r>
              <a:rPr sz="1600" dirty="0" err="1"/>
              <a:t>organismes</a:t>
            </a:r>
            <a:r>
              <a:rPr sz="1600" dirty="0"/>
              <a:t> participant aux interventions </a:t>
            </a:r>
            <a:r>
              <a:rPr sz="1600" dirty="0" err="1"/>
              <a:t>d’urgence</a:t>
            </a:r>
            <a:r>
              <a:rPr sz="1600" dirty="0"/>
              <a:t> de santé </a:t>
            </a:r>
            <a:r>
              <a:rPr sz="1600" dirty="0" err="1"/>
              <a:t>publique</a:t>
            </a:r>
            <a:endParaRPr sz="1600" dirty="0"/>
          </a:p>
          <a:p>
            <a:pPr marL="216535" lvl="1" indent="-71755">
              <a:buClr>
                <a:srgbClr val="729E03"/>
              </a:buClr>
              <a:defRPr sz="2000"/>
            </a:pPr>
            <a:r>
              <a:rPr sz="1600" dirty="0"/>
              <a:t>  Les parties </a:t>
            </a:r>
            <a:r>
              <a:rPr sz="1600" dirty="0" err="1"/>
              <a:t>prenantes</a:t>
            </a:r>
            <a:r>
              <a:rPr sz="1600" dirty="0"/>
              <a:t> des </a:t>
            </a:r>
            <a:r>
              <a:rPr sz="1600" dirty="0" err="1"/>
              <a:t>niveaux</a:t>
            </a:r>
            <a:r>
              <a:rPr sz="1600" dirty="0"/>
              <a:t> national, </a:t>
            </a:r>
            <a:r>
              <a:rPr sz="1600" dirty="0" err="1"/>
              <a:t>infranational</a:t>
            </a:r>
            <a:r>
              <a:rPr sz="1600" dirty="0"/>
              <a:t> et local</a:t>
            </a:r>
          </a:p>
        </p:txBody>
      </p:sp>
      <p:sp>
        <p:nvSpPr>
          <p:cNvPr id="6" name="Rectangle 5"/>
          <p:cNvSpPr/>
          <p:nvPr/>
        </p:nvSpPr>
        <p:spPr>
          <a:xfrm>
            <a:off x="105221" y="11575"/>
            <a:ext cx="7916561" cy="605550"/>
          </a:xfrm>
          <a:prstGeom prst="rect">
            <a:avLst/>
          </a:prstGeom>
        </p:spPr>
        <p:txBody>
          <a:bodyPr wrap="square" lIns="91440" tIns="45720" rIns="91440" bIns="45720" anchor="t">
            <a:spAutoFit/>
          </a:bodyPr>
          <a:lstStyle/>
          <a:p>
            <a:pPr algn="ctr">
              <a:lnSpc>
                <a:spcPct val="110000"/>
              </a:lnSpc>
              <a:buSzPts val="2560"/>
              <a:defRPr sz="3200" b="1">
                <a:solidFill>
                  <a:srgbClr val="FFFFFF"/>
                </a:solidFill>
                <a:latin typeface="Source Sans Pro Bold"/>
                <a:ea typeface="Source Sans Pro Bold"/>
                <a:cs typeface="Source Sans Pro Bold"/>
                <a:sym typeface="Source Sans Pro Bold"/>
              </a:defRPr>
            </a:pPr>
            <a:r>
              <a:rPr dirty="0"/>
              <a:t>9.5 Étapes </a:t>
            </a:r>
            <a:r>
              <a:rPr dirty="0" err="1"/>
              <a:t>suivantes</a:t>
            </a:r>
            <a:r>
              <a:rPr dirty="0"/>
              <a:t> – </a:t>
            </a:r>
            <a:r>
              <a:rPr dirty="0" err="1"/>
              <a:t>Élaboration</a:t>
            </a:r>
            <a:r>
              <a:rPr dirty="0"/>
              <a:t> des POS</a:t>
            </a:r>
          </a:p>
        </p:txBody>
      </p:sp>
      <p:sp>
        <p:nvSpPr>
          <p:cNvPr id="4" name="Espace réservé du numéro de diapositive 3"/>
          <p:cNvSpPr>
            <a:spLocks noGrp="1"/>
          </p:cNvSpPr>
          <p:nvPr>
            <p:ph type="sldNum" sz="quarter" idx="2"/>
          </p:nvPr>
        </p:nvSpPr>
        <p:spPr/>
        <p:txBody>
          <a:bodyPr/>
          <a:lstStyle/>
          <a:p>
            <a:fld id="{86CB4B4D-7CA3-9044-876B-883B54F8677D}" type="slidenum">
              <a:rPr lang="fr-FR" smtClean="0"/>
              <a:t>57</a:t>
            </a:fld>
            <a:endParaRPr lang="fr-FR"/>
          </a:p>
        </p:txBody>
      </p:sp>
      <p:pic>
        <p:nvPicPr>
          <p:cNvPr id="1026" name="Picture 2" descr="Une image contenant texte, capture d’écran, diagramme, cercle&#10;&#10;Description générée automatiquement">
            <a:extLst>
              <a:ext uri="{FF2B5EF4-FFF2-40B4-BE49-F238E27FC236}">
                <a16:creationId xmlns:a16="http://schemas.microsoft.com/office/drawing/2014/main" id="{805140E8-0EA4-DB3B-6306-D5215DE3F44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792" r="9336"/>
          <a:stretch/>
        </p:blipFill>
        <p:spPr bwMode="auto">
          <a:xfrm>
            <a:off x="6457352" y="1756474"/>
            <a:ext cx="5615729" cy="38001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00524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p:cNvSpPr>
            <a:spLocks noGrp="1"/>
          </p:cNvSpPr>
          <p:nvPr>
            <p:ph type="body" idx="1"/>
          </p:nvPr>
        </p:nvSpPr>
        <p:spPr>
          <a:xfrm>
            <a:off x="861134" y="1324493"/>
            <a:ext cx="10440140" cy="4654071"/>
          </a:xfrm>
        </p:spPr>
        <p:txBody>
          <a:bodyPr lIns="45719" tIns="45720" rIns="45719" bIns="45720" anchor="t">
            <a:noAutofit/>
          </a:bodyPr>
          <a:lstStyle/>
          <a:p>
            <a:pPr marL="342900" lvl="2" indent="-307975">
              <a:spcBef>
                <a:spcPts val="500"/>
              </a:spcBef>
              <a:buClr>
                <a:schemeClr val="accent3"/>
              </a:buClr>
              <a:buFont typeface="Arial"/>
              <a:buChar char="•"/>
              <a:defRPr sz="2400">
                <a:solidFill>
                  <a:schemeClr val="tx1"/>
                </a:solidFill>
                <a:latin typeface="Source Sans Pro Regular"/>
                <a:ea typeface="Source Sans Pro Regular"/>
                <a:cs typeface="Source Sans Pro Regular"/>
                <a:sym typeface="Source Sans Pro Regular"/>
              </a:defRPr>
            </a:pPr>
            <a:r>
              <a:rPr dirty="0" err="1"/>
              <a:t>Veuillez</a:t>
            </a:r>
            <a:r>
              <a:rPr dirty="0"/>
              <a:t> copier les </a:t>
            </a:r>
            <a:r>
              <a:rPr dirty="0" err="1"/>
              <a:t>modèles</a:t>
            </a:r>
            <a:r>
              <a:rPr dirty="0"/>
              <a:t> </a:t>
            </a:r>
            <a:r>
              <a:rPr dirty="0" err="1"/>
              <a:t>fournis</a:t>
            </a:r>
            <a:r>
              <a:rPr dirty="0"/>
              <a:t> dans les diapositives </a:t>
            </a:r>
            <a:r>
              <a:rPr dirty="0" err="1"/>
              <a:t>suivantes</a:t>
            </a:r>
            <a:r>
              <a:rPr dirty="0"/>
              <a:t> sur un tableau à </a:t>
            </a:r>
            <a:r>
              <a:rPr dirty="0" err="1"/>
              <a:t>feuilles</a:t>
            </a:r>
            <a:r>
              <a:rPr dirty="0"/>
              <a:t> mobiles et, </a:t>
            </a:r>
            <a:r>
              <a:rPr dirty="0" err="1"/>
              <a:t>en</a:t>
            </a:r>
            <a:r>
              <a:rPr dirty="0"/>
              <a:t> </a:t>
            </a:r>
            <a:r>
              <a:rPr dirty="0" err="1"/>
              <a:t>vous</a:t>
            </a:r>
            <a:r>
              <a:rPr dirty="0"/>
              <a:t> </a:t>
            </a:r>
            <a:r>
              <a:rPr dirty="0" err="1"/>
              <a:t>appuyant</a:t>
            </a:r>
            <a:r>
              <a:rPr dirty="0"/>
              <a:t> sur les </a:t>
            </a:r>
            <a:r>
              <a:rPr dirty="0" err="1"/>
              <a:t>activités</a:t>
            </a:r>
            <a:r>
              <a:rPr dirty="0"/>
              <a:t> </a:t>
            </a:r>
            <a:r>
              <a:rPr dirty="0" err="1"/>
              <a:t>précédentes</a:t>
            </a:r>
            <a:r>
              <a:rPr dirty="0"/>
              <a:t>, </a:t>
            </a:r>
            <a:r>
              <a:rPr dirty="0" err="1"/>
              <a:t>répondez</a:t>
            </a:r>
            <a:r>
              <a:rPr dirty="0"/>
              <a:t> aux questions ci-après :</a:t>
            </a:r>
            <a:endParaRPr dirty="0">
              <a:solidFill>
                <a:schemeClr val="tx1"/>
              </a:solidFill>
            </a:endParaRPr>
          </a:p>
          <a:p>
            <a:pPr marL="1257300" lvl="2" indent="-307975">
              <a:spcBef>
                <a:spcPts val="500"/>
              </a:spcBef>
              <a:buClr>
                <a:schemeClr val="accent3"/>
              </a:buClr>
              <a:buFont typeface="Courier New"/>
              <a:buChar char="o"/>
              <a:defRPr sz="2400">
                <a:solidFill>
                  <a:schemeClr val="tx1"/>
                </a:solidFill>
                <a:latin typeface="Source Sans Pro Regular"/>
                <a:ea typeface="Source Sans Pro Regular"/>
                <a:cs typeface="Source Sans Pro Regular"/>
                <a:sym typeface="Source Sans Pro Regular"/>
              </a:defRPr>
            </a:pPr>
            <a:r>
              <a:rPr dirty="0" err="1"/>
              <a:t>Quelles</a:t>
            </a:r>
            <a:r>
              <a:rPr dirty="0"/>
              <a:t> </a:t>
            </a:r>
            <a:r>
              <a:rPr dirty="0" err="1"/>
              <a:t>sont</a:t>
            </a:r>
            <a:r>
              <a:rPr dirty="0"/>
              <a:t> les étapes à </a:t>
            </a:r>
            <a:r>
              <a:rPr dirty="0" err="1"/>
              <a:t>suivre</a:t>
            </a:r>
            <a:r>
              <a:rPr dirty="0"/>
              <a:t> pour </a:t>
            </a:r>
            <a:r>
              <a:rPr dirty="0" err="1"/>
              <a:t>concrétiser</a:t>
            </a:r>
            <a:r>
              <a:rPr dirty="0"/>
              <a:t>/</a:t>
            </a:r>
            <a:r>
              <a:rPr dirty="0" err="1"/>
              <a:t>finaliser</a:t>
            </a:r>
            <a:r>
              <a:rPr dirty="0"/>
              <a:t> </a:t>
            </a:r>
            <a:r>
              <a:rPr dirty="0" err="1"/>
              <a:t>lʼensemble</a:t>
            </a:r>
            <a:r>
              <a:rPr dirty="0"/>
              <a:t> des </a:t>
            </a:r>
            <a:r>
              <a:rPr dirty="0" err="1"/>
              <a:t>réalisations</a:t>
            </a:r>
            <a:r>
              <a:rPr dirty="0"/>
              <a:t> de </a:t>
            </a:r>
            <a:r>
              <a:rPr dirty="0" err="1"/>
              <a:t>lʼatelier</a:t>
            </a:r>
            <a:r>
              <a:rPr dirty="0"/>
              <a:t> et les POS ?</a:t>
            </a:r>
            <a:endParaRPr dirty="0">
              <a:solidFill>
                <a:schemeClr val="tx1"/>
              </a:solidFill>
            </a:endParaRPr>
          </a:p>
          <a:p>
            <a:pPr marL="1257300" lvl="2" indent="-307975">
              <a:spcBef>
                <a:spcPts val="500"/>
              </a:spcBef>
              <a:buClr>
                <a:schemeClr val="accent3"/>
              </a:buClr>
              <a:buFont typeface="Courier New"/>
              <a:buChar char="o"/>
              <a:defRPr sz="2400">
                <a:solidFill>
                  <a:schemeClr val="tx1"/>
                </a:solidFill>
                <a:latin typeface="Source Sans Pro Regular"/>
                <a:ea typeface="Source Sans Pro Regular"/>
                <a:cs typeface="Source Sans Pro Regular"/>
                <a:sym typeface="Source Sans Pro Regular"/>
              </a:defRPr>
            </a:pPr>
            <a:r>
              <a:rPr dirty="0" err="1"/>
              <a:t>Quels</a:t>
            </a:r>
            <a:r>
              <a:rPr dirty="0"/>
              <a:t> </a:t>
            </a:r>
            <a:r>
              <a:rPr dirty="0" err="1"/>
              <a:t>problèmes</a:t>
            </a:r>
            <a:r>
              <a:rPr dirty="0"/>
              <a:t> </a:t>
            </a:r>
            <a:r>
              <a:rPr dirty="0" err="1"/>
              <a:t>prévoyez-vous</a:t>
            </a:r>
            <a:r>
              <a:rPr dirty="0"/>
              <a:t> ?</a:t>
            </a:r>
          </a:p>
          <a:p>
            <a:pPr marL="1257300" lvl="2" indent="-307975">
              <a:spcBef>
                <a:spcPts val="500"/>
              </a:spcBef>
              <a:buClr>
                <a:schemeClr val="accent3"/>
              </a:buClr>
              <a:buFont typeface="Courier New"/>
              <a:buChar char="o"/>
              <a:defRPr sz="2400">
                <a:solidFill>
                  <a:schemeClr val="tx1"/>
                </a:solidFill>
                <a:latin typeface="Source Sans Pro Regular"/>
                <a:ea typeface="Source Sans Pro Regular"/>
                <a:cs typeface="Source Sans Pro Regular"/>
                <a:sym typeface="Source Sans Pro Regular"/>
              </a:defRPr>
            </a:pPr>
            <a:r>
              <a:rPr dirty="0" err="1"/>
              <a:t>Quel</a:t>
            </a:r>
            <a:r>
              <a:rPr dirty="0"/>
              <a:t> </a:t>
            </a:r>
            <a:r>
              <a:rPr dirty="0" err="1"/>
              <a:t>est</a:t>
            </a:r>
            <a:r>
              <a:rPr dirty="0"/>
              <a:t> le </a:t>
            </a:r>
            <a:r>
              <a:rPr dirty="0" err="1"/>
              <a:t>délai</a:t>
            </a:r>
            <a:r>
              <a:rPr dirty="0"/>
              <a:t> </a:t>
            </a:r>
            <a:r>
              <a:rPr dirty="0" err="1"/>
              <a:t>alloué</a:t>
            </a:r>
            <a:r>
              <a:rPr dirty="0"/>
              <a:t> à </a:t>
            </a:r>
            <a:r>
              <a:rPr dirty="0" err="1"/>
              <a:t>ces</a:t>
            </a:r>
            <a:r>
              <a:rPr dirty="0"/>
              <a:t> étapes ?</a:t>
            </a:r>
          </a:p>
          <a:p>
            <a:pPr marL="342900" lvl="2" indent="-307975">
              <a:spcBef>
                <a:spcPts val="500"/>
              </a:spcBef>
              <a:buClr>
                <a:schemeClr val="accent3"/>
              </a:buClr>
              <a:buFont typeface="Arial"/>
              <a:buChar char="•"/>
              <a:defRPr sz="2400">
                <a:solidFill>
                  <a:schemeClr val="tx1"/>
                </a:solidFill>
                <a:latin typeface="Source Sans Pro Regular"/>
                <a:ea typeface="Source Sans Pro Regular"/>
                <a:cs typeface="Arial"/>
                <a:sym typeface="Source Sans Pro Regular"/>
              </a:defRPr>
            </a:pPr>
            <a:r>
              <a:rPr dirty="0" err="1"/>
              <a:t>Désigner</a:t>
            </a:r>
            <a:r>
              <a:rPr dirty="0"/>
              <a:t> un </a:t>
            </a:r>
            <a:r>
              <a:rPr dirty="0" err="1"/>
              <a:t>ou</a:t>
            </a:r>
            <a:r>
              <a:rPr dirty="0"/>
              <a:t> </a:t>
            </a:r>
            <a:r>
              <a:rPr dirty="0" err="1"/>
              <a:t>plusieurs</a:t>
            </a:r>
            <a:r>
              <a:rPr dirty="0"/>
              <a:t> </a:t>
            </a:r>
            <a:r>
              <a:rPr dirty="0" err="1"/>
              <a:t>référents</a:t>
            </a:r>
            <a:r>
              <a:rPr dirty="0"/>
              <a:t> </a:t>
            </a:r>
            <a:r>
              <a:rPr dirty="0" err="1"/>
              <a:t>responsables</a:t>
            </a:r>
            <a:r>
              <a:rPr dirty="0"/>
              <a:t> de la </a:t>
            </a:r>
            <a:r>
              <a:rPr dirty="0" err="1"/>
              <a:t>finalisation</a:t>
            </a:r>
            <a:r>
              <a:rPr dirty="0"/>
              <a:t> de </a:t>
            </a:r>
            <a:r>
              <a:rPr dirty="0" err="1"/>
              <a:t>chaque</a:t>
            </a:r>
            <a:r>
              <a:rPr dirty="0"/>
              <a:t> étape</a:t>
            </a:r>
            <a:endParaRPr dirty="0">
              <a:solidFill>
                <a:schemeClr val="tx1"/>
              </a:solidFill>
              <a:cs typeface="Arial"/>
            </a:endParaRPr>
          </a:p>
          <a:p>
            <a:pPr marL="342900" lvl="2" indent="-307975">
              <a:spcBef>
                <a:spcPts val="500"/>
              </a:spcBef>
              <a:buClr>
                <a:schemeClr val="accent3"/>
              </a:buClr>
              <a:buFont typeface="Arial"/>
              <a:buChar char="•"/>
              <a:defRPr sz="2400">
                <a:solidFill>
                  <a:schemeClr val="tx1"/>
                </a:solidFill>
                <a:latin typeface="Source Sans Pro Regular"/>
                <a:ea typeface="Source Sans Pro Regular"/>
                <a:cs typeface="Arial"/>
                <a:sym typeface="Source Sans Pro Regular"/>
              </a:defRPr>
            </a:pPr>
            <a:r>
              <a:rPr dirty="0"/>
              <a:t>Durée : 45 minutes</a:t>
            </a:r>
          </a:p>
          <a:p>
            <a:pPr marL="342900" lvl="2" indent="-307975">
              <a:spcBef>
                <a:spcPts val="500"/>
              </a:spcBef>
              <a:buClr>
                <a:schemeClr val="accent3"/>
              </a:buClr>
              <a:buFont typeface="Arial"/>
              <a:buChar char="•"/>
              <a:defRPr sz="2400" b="1">
                <a:solidFill>
                  <a:srgbClr val="A1010D"/>
                </a:solidFill>
                <a:latin typeface="Source Sans Pro Regular"/>
                <a:ea typeface="Source Sans Pro Regular"/>
                <a:cs typeface="Arial"/>
                <a:sym typeface="Source Sans Pro Regular"/>
              </a:defRPr>
            </a:pPr>
            <a:r>
              <a:rPr dirty="0" err="1"/>
              <a:t>Réalisation</a:t>
            </a:r>
            <a:r>
              <a:rPr dirty="0"/>
              <a:t> </a:t>
            </a:r>
            <a:r>
              <a:rPr dirty="0" err="1"/>
              <a:t>attendue</a:t>
            </a:r>
            <a:r>
              <a:rPr dirty="0"/>
              <a:t> : </a:t>
            </a:r>
            <a:r>
              <a:rPr dirty="0" err="1"/>
              <a:t>une</a:t>
            </a:r>
            <a:r>
              <a:rPr dirty="0"/>
              <a:t> </a:t>
            </a:r>
            <a:r>
              <a:rPr dirty="0" err="1"/>
              <a:t>feuille</a:t>
            </a:r>
            <a:r>
              <a:rPr dirty="0"/>
              <a:t> de route pour </a:t>
            </a:r>
            <a:r>
              <a:rPr dirty="0" err="1"/>
              <a:t>finaliser</a:t>
            </a:r>
            <a:r>
              <a:rPr dirty="0"/>
              <a:t> </a:t>
            </a:r>
            <a:r>
              <a:rPr dirty="0" err="1"/>
              <a:t>lʼensemble</a:t>
            </a:r>
            <a:r>
              <a:rPr dirty="0"/>
              <a:t> des </a:t>
            </a:r>
            <a:r>
              <a:rPr dirty="0" err="1"/>
              <a:t>résultats</a:t>
            </a:r>
            <a:r>
              <a:rPr dirty="0"/>
              <a:t> de </a:t>
            </a:r>
            <a:r>
              <a:rPr dirty="0" err="1"/>
              <a:t>l'atelier</a:t>
            </a:r>
            <a:r>
              <a:rPr dirty="0"/>
              <a:t> et les POS </a:t>
            </a:r>
            <a:r>
              <a:rPr dirty="0" err="1"/>
              <a:t>applicables</a:t>
            </a:r>
            <a:r>
              <a:rPr dirty="0"/>
              <a:t> aux EIR  </a:t>
            </a: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dirty="0">
              <a:solidFill>
                <a:srgbClr val="10253F"/>
              </a:solidFill>
            </a:endParaRPr>
          </a:p>
          <a:p>
            <a:pPr marL="34925" lvl="2" indent="0">
              <a:spcBef>
                <a:spcPts val="500"/>
              </a:spcBef>
              <a:buClr>
                <a:schemeClr val="accent3"/>
              </a:buClr>
              <a:buNone/>
              <a:defRPr sz="2400">
                <a:solidFill>
                  <a:srgbClr val="10253F"/>
                </a:solidFill>
                <a:latin typeface="Source Sans Pro Regular"/>
                <a:ea typeface="Source Sans Pro Regular"/>
                <a:cs typeface="Source Sans Pro Regular"/>
                <a:sym typeface="Source Sans Pro Regular"/>
              </a:defRPr>
            </a:pPr>
            <a:endParaRPr dirty="0">
              <a:solidFill>
                <a:srgbClr val="10253F"/>
              </a:solidFill>
            </a:endParaRPr>
          </a:p>
          <a:p>
            <a:pPr marL="342900" lvl="2" indent="-307975">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dirty="0">
              <a:solidFill>
                <a:srgbClr val="10253F"/>
              </a:solidFill>
            </a:endParaRPr>
          </a:p>
        </p:txBody>
      </p:sp>
      <p:sp>
        <p:nvSpPr>
          <p:cNvPr id="9" name="Slide Number Placeholder 8">
            <a:extLst>
              <a:ext uri="{FF2B5EF4-FFF2-40B4-BE49-F238E27FC236}">
                <a16:creationId xmlns:a16="http://schemas.microsoft.com/office/drawing/2014/main" id="{7403D829-A28B-47A2-8DD7-A241AAF65C74}"/>
              </a:ext>
            </a:extLst>
          </p:cNvPr>
          <p:cNvSpPr txBox="1">
            <a:spLocks noGrp="1"/>
          </p:cNvSpPr>
          <p:nvPr>
            <p:ph type="sldNum" sz="quarter" idx="2"/>
          </p:nvPr>
        </p:nvSpPr>
        <p:spPr>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pPr algn="ctr"/>
            <a:fld id="{86CB4B4D-7CA3-9044-876B-883B54F8677D}" type="slidenum">
              <a:rPr lang="en-US" sz="1000" smtClean="0">
                <a:solidFill>
                  <a:schemeClr val="tx1">
                    <a:lumMod val="50000"/>
                    <a:lumOff val="50000"/>
                  </a:schemeClr>
                </a:solidFill>
                <a:latin typeface="Source Sans Pro" panose="020B0503030403020204" pitchFamily="34" charset="0"/>
              </a:rPr>
              <a:pPr algn="ctr"/>
              <a:t>58</a:t>
            </a:fld>
            <a:endParaRPr sz="1000">
              <a:solidFill>
                <a:schemeClr val="tx1">
                  <a:lumMod val="50000"/>
                  <a:lumOff val="50000"/>
                </a:schemeClr>
              </a:solidFill>
              <a:latin typeface="Source Sans Pro" panose="020B0503030403020204" pitchFamily="34" charset="0"/>
            </a:endParaRPr>
          </a:p>
        </p:txBody>
      </p:sp>
      <p:sp>
        <p:nvSpPr>
          <p:cNvPr id="8" name="Titre 1"/>
          <p:cNvSpPr>
            <a:spLocks noGrp="1"/>
          </p:cNvSpPr>
          <p:nvPr>
            <p:ph type="title" idx="4294967295"/>
          </p:nvPr>
        </p:nvSpPr>
        <p:spPr>
          <a:xfrm>
            <a:off x="329108" y="680584"/>
            <a:ext cx="6691313" cy="646112"/>
          </a:xfrm>
        </p:spPr>
        <p:txBody>
          <a:bodyPr lIns="45719" tIns="45720" rIns="45719" bIns="45720" anchor="ctr">
            <a:noAutofit/>
          </a:bodyPr>
          <a:lstStyle/>
          <a:p>
            <a:pPr>
              <a:defRPr sz="2800" b="1" kern="1200">
                <a:solidFill>
                  <a:srgbClr val="951D19"/>
                </a:solidFill>
                <a:latin typeface="Source Sans Pro"/>
                <a:ea typeface="+mj-ea"/>
                <a:cs typeface="Arial"/>
              </a:defRPr>
            </a:pPr>
            <a:r>
              <a:t>Discussion en plénière</a:t>
            </a:r>
          </a:p>
        </p:txBody>
      </p:sp>
      <p:sp>
        <p:nvSpPr>
          <p:cNvPr id="12" name="Rectangle 11">
            <a:extLst>
              <a:ext uri="{FF2B5EF4-FFF2-40B4-BE49-F238E27FC236}">
                <a16:creationId xmlns:a16="http://schemas.microsoft.com/office/drawing/2014/main" id="{5FAC62E1-14CF-30A7-BB1A-822808CBAAF4}"/>
              </a:ext>
            </a:extLst>
          </p:cNvPr>
          <p:cNvSpPr/>
          <p:nvPr/>
        </p:nvSpPr>
        <p:spPr>
          <a:xfrm>
            <a:off x="-4026" y="-1340"/>
            <a:ext cx="4340499" cy="605550"/>
          </a:xfrm>
          <a:prstGeom prst="rect">
            <a:avLst/>
          </a:prstGeom>
        </p:spPr>
        <p:txBody>
          <a:bodyPr wrap="square" lIns="91440" tIns="45720" rIns="91440" bIns="45720" anchor="t">
            <a:spAutoFit/>
          </a:bodyPr>
          <a:lstStyle/>
          <a:p>
            <a:pPr algn="ctr">
              <a:lnSpc>
                <a:spcPct val="110000"/>
              </a:lnSpc>
              <a:buSzPts val="2560"/>
              <a:defRPr sz="3200" b="1">
                <a:solidFill>
                  <a:srgbClr val="FFFFFF"/>
                </a:solidFill>
                <a:latin typeface="Source Sans Pro Bold"/>
                <a:ea typeface="Source Sans Pro Bold"/>
                <a:cs typeface="Source Sans Pro Bold"/>
                <a:sym typeface="Source Sans Pro Bold"/>
              </a:defRPr>
            </a:pPr>
            <a:r>
              <a:rPr dirty="0"/>
              <a:t>9.5. Étapes </a:t>
            </a:r>
            <a:r>
              <a:rPr dirty="0" err="1"/>
              <a:t>suivantes</a:t>
            </a:r>
            <a:r>
              <a:rPr dirty="0"/>
              <a:t> </a:t>
            </a:r>
            <a:endParaRPr sz="3200" b="1" dirty="0">
              <a:solidFill>
                <a:srgbClr val="FFFFFF"/>
              </a:solidFill>
              <a:latin typeface="Source Sans Pro Bold"/>
              <a:ea typeface="Source Sans Pro Bold"/>
              <a:cs typeface="Source Sans Pro Bold"/>
              <a:sym typeface="Source Sans Pro Bold"/>
            </a:endParaRPr>
          </a:p>
        </p:txBody>
      </p:sp>
    </p:spTree>
    <p:extLst>
      <p:ext uri="{BB962C8B-B14F-4D97-AF65-F5344CB8AC3E}">
        <p14:creationId xmlns:p14="http://schemas.microsoft.com/office/powerpoint/2010/main" val="1081263180"/>
      </p:ext>
    </p:extLst>
  </p:cSld>
  <p:clrMapOvr>
    <a:masterClrMapping/>
  </p:clrMapOvr>
  <p:transition spd="med"/>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6CBBBA3-6695-4C9B-8E42-B59E0346569C}"/>
              </a:ext>
            </a:extLst>
          </p:cNvPr>
          <p:cNvSpPr>
            <a:spLocks noGrp="1"/>
          </p:cNvSpPr>
          <p:nvPr>
            <p:ph type="sldNum" sz="quarter" idx="2"/>
          </p:nvPr>
        </p:nvSpPr>
        <p:spPr>
          <a:prstGeom prst="rect">
            <a:avLst/>
          </a:prstGeom>
        </p:spPr>
        <p:txBody>
          <a:bodyPr vert="horz" lIns="121920" tIns="60960" rIns="121920" bIns="60960" anchor="ctr"/>
          <a:lstStyle>
            <a:lvl1pPr marL="0" algn="r" defTabSz="609585" rtl="0" eaLnBrk="1" latinLnBrk="0" hangingPunct="1">
              <a:defRPr sz="1600" kern="1200">
                <a:solidFill>
                  <a:schemeClr val="tx1">
                    <a:tint val="75000"/>
                  </a:schemeClr>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fontAlgn="base">
              <a:spcBef>
                <a:spcPct val="0"/>
              </a:spcBef>
              <a:spcAft>
                <a:spcPct val="0"/>
              </a:spcAft>
            </a:pPr>
            <a:fld id="{087198D3-F019-41E8-87BA-5117F304D8E0}" type="slidenum">
              <a:rPr lang="en-US" sz="1100">
                <a:solidFill>
                  <a:schemeClr val="tx1"/>
                </a:solidFill>
                <a:latin typeface="+mj-lt"/>
              </a:rPr>
              <a:pPr fontAlgn="base">
                <a:spcBef>
                  <a:spcPct val="0"/>
                </a:spcBef>
                <a:spcAft>
                  <a:spcPct val="0"/>
                </a:spcAft>
              </a:pPr>
              <a:t>59</a:t>
            </a:fld>
            <a:endParaRPr sz="1100">
              <a:solidFill>
                <a:schemeClr val="tx1"/>
              </a:solidFill>
              <a:latin typeface="+mj-lt"/>
            </a:endParaRPr>
          </a:p>
        </p:txBody>
      </p:sp>
      <p:sp>
        <p:nvSpPr>
          <p:cNvPr id="7" name="Rectangle 6"/>
          <p:cNvSpPr/>
          <p:nvPr/>
        </p:nvSpPr>
        <p:spPr>
          <a:xfrm>
            <a:off x="0" y="110836"/>
            <a:ext cx="10749281" cy="477247"/>
          </a:xfrm>
          <a:prstGeom prst="rect">
            <a:avLst/>
          </a:prstGeom>
        </p:spPr>
        <p:txBody>
          <a:bodyPr wrap="square" lIns="91440" tIns="45720" rIns="91440" bIns="45720" anchor="t">
            <a:spAutoFit/>
          </a:bodyPr>
          <a:lstStyle/>
          <a:p>
            <a:pPr>
              <a:lnSpc>
                <a:spcPct val="110000"/>
              </a:lnSpc>
              <a:buSzPts val="2560"/>
              <a:defRPr sz="3200" b="1">
                <a:solidFill>
                  <a:srgbClr val="FFFFFF"/>
                </a:solidFill>
                <a:latin typeface="Source Sans Pro Bold"/>
                <a:ea typeface="Source Sans Pro Bold"/>
                <a:cs typeface="Source Sans Pro Bold"/>
                <a:sym typeface="Source Sans Pro Bold"/>
              </a:defRPr>
            </a:pPr>
            <a:r>
              <a:rPr sz="2400" dirty="0"/>
              <a:t>9.5 Étapes </a:t>
            </a:r>
            <a:r>
              <a:rPr sz="2400" dirty="0" err="1"/>
              <a:t>suivantes</a:t>
            </a:r>
            <a:r>
              <a:rPr sz="2400" dirty="0"/>
              <a:t> – Planification du </a:t>
            </a:r>
            <a:r>
              <a:rPr sz="2400" dirty="0" err="1"/>
              <a:t>programme</a:t>
            </a:r>
            <a:r>
              <a:rPr sz="2400" dirty="0"/>
              <a:t> </a:t>
            </a:r>
            <a:r>
              <a:rPr sz="2400" dirty="0" err="1"/>
              <a:t>d'intervention</a:t>
            </a:r>
            <a:r>
              <a:rPr sz="2400" dirty="0"/>
              <a:t> </a:t>
            </a:r>
            <a:r>
              <a:rPr sz="2400" dirty="0" err="1"/>
              <a:t>rapide</a:t>
            </a:r>
            <a:endParaRPr sz="2400" b="1" dirty="0">
              <a:solidFill>
                <a:srgbClr val="FFFFFF"/>
              </a:solidFill>
              <a:latin typeface="Source Sans Pro Bold"/>
              <a:ea typeface="Source Sans Pro Bold"/>
              <a:cs typeface="Source Sans Pro Bold"/>
            </a:endParaRPr>
          </a:p>
        </p:txBody>
      </p:sp>
      <p:sp>
        <p:nvSpPr>
          <p:cNvPr id="2" name="TextBox 1">
            <a:extLst>
              <a:ext uri="{FF2B5EF4-FFF2-40B4-BE49-F238E27FC236}">
                <a16:creationId xmlns:a16="http://schemas.microsoft.com/office/drawing/2014/main" id="{61DE11F9-DBAC-3A1E-C8FD-FB3D27C8FE71}"/>
              </a:ext>
            </a:extLst>
          </p:cNvPr>
          <p:cNvSpPr txBox="1"/>
          <p:nvPr/>
        </p:nvSpPr>
        <p:spPr>
          <a:xfrm>
            <a:off x="144612" y="784130"/>
            <a:ext cx="10943013" cy="9541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anchor="t">
            <a:spAutoFit/>
          </a:bodyPr>
          <a:lstStyle/>
          <a:p>
            <a:pPr>
              <a:defRPr sz="2800" b="1">
                <a:solidFill>
                  <a:srgbClr val="951D19"/>
                </a:solidFill>
                <a:latin typeface="Source Sans Pro Regular"/>
                <a:ea typeface="Source Sans Pro Regular"/>
                <a:cs typeface="+mj-lt"/>
              </a:defRPr>
            </a:pPr>
            <a:r>
              <a:rPr sz="2800" dirty="0" err="1"/>
              <a:t>Finalisation</a:t>
            </a:r>
            <a:r>
              <a:rPr sz="2800" dirty="0"/>
              <a:t> de </a:t>
            </a:r>
            <a:r>
              <a:rPr sz="2800" dirty="0" err="1"/>
              <a:t>lʼensemble</a:t>
            </a:r>
            <a:r>
              <a:rPr sz="2800" dirty="0"/>
              <a:t> des </a:t>
            </a:r>
            <a:r>
              <a:rPr sz="2800" dirty="0" err="1"/>
              <a:t>réalisations</a:t>
            </a:r>
            <a:r>
              <a:rPr sz="2800" dirty="0"/>
              <a:t> de </a:t>
            </a:r>
            <a:r>
              <a:rPr sz="2800" dirty="0" err="1"/>
              <a:t>l'atelier</a:t>
            </a:r>
            <a:endParaRPr sz="2800" dirty="0">
              <a:solidFill>
                <a:srgbClr val="951D19"/>
              </a:solidFill>
              <a:latin typeface="Source Sans Pro Regular"/>
              <a:ea typeface="Source Sans Pro Regular"/>
              <a:cs typeface="+mj-lt"/>
            </a:endParaRPr>
          </a:p>
          <a:p>
            <a:endParaRPr sz="2800" dirty="0">
              <a:latin typeface="Source Sans Pro Regular"/>
              <a:ea typeface="Source Sans Pro Regular"/>
            </a:endParaRPr>
          </a:p>
        </p:txBody>
      </p:sp>
      <p:graphicFrame>
        <p:nvGraphicFramePr>
          <p:cNvPr id="5" name="Table 4">
            <a:extLst>
              <a:ext uri="{FF2B5EF4-FFF2-40B4-BE49-F238E27FC236}">
                <a16:creationId xmlns:a16="http://schemas.microsoft.com/office/drawing/2014/main" id="{6FB27A90-4F6D-8E1D-629F-A6158A5D0FBD}"/>
              </a:ext>
            </a:extLst>
          </p:cNvPr>
          <p:cNvGraphicFramePr>
            <a:graphicFrameLocks noGrp="1"/>
          </p:cNvGraphicFramePr>
          <p:nvPr>
            <p:extLst>
              <p:ext uri="{D42A27DB-BD31-4B8C-83A1-F6EECF244321}">
                <p14:modId xmlns:p14="http://schemas.microsoft.com/office/powerpoint/2010/main" val="571073825"/>
              </p:ext>
            </p:extLst>
          </p:nvPr>
        </p:nvGraphicFramePr>
        <p:xfrm>
          <a:off x="556885" y="1397699"/>
          <a:ext cx="11217434" cy="4584118"/>
        </p:xfrm>
        <a:graphic>
          <a:graphicData uri="http://schemas.openxmlformats.org/drawingml/2006/table">
            <a:tbl>
              <a:tblPr firstRow="1" bandRow="1">
                <a:tableStyleId>{46F890A9-2807-4EBB-B81D-B2AA78EC7F39}</a:tableStyleId>
              </a:tblPr>
              <a:tblGrid>
                <a:gridCol w="4812641">
                  <a:extLst>
                    <a:ext uri="{9D8B030D-6E8A-4147-A177-3AD203B41FA5}">
                      <a16:colId xmlns:a16="http://schemas.microsoft.com/office/drawing/2014/main" val="3422373870"/>
                    </a:ext>
                  </a:extLst>
                </a:gridCol>
                <a:gridCol w="1266257">
                  <a:extLst>
                    <a:ext uri="{9D8B030D-6E8A-4147-A177-3AD203B41FA5}">
                      <a16:colId xmlns:a16="http://schemas.microsoft.com/office/drawing/2014/main" val="446439957"/>
                    </a:ext>
                  </a:extLst>
                </a:gridCol>
                <a:gridCol w="1618290">
                  <a:extLst>
                    <a:ext uri="{9D8B030D-6E8A-4147-A177-3AD203B41FA5}">
                      <a16:colId xmlns:a16="http://schemas.microsoft.com/office/drawing/2014/main" val="2109209943"/>
                    </a:ext>
                  </a:extLst>
                </a:gridCol>
                <a:gridCol w="2065041">
                  <a:extLst>
                    <a:ext uri="{9D8B030D-6E8A-4147-A177-3AD203B41FA5}">
                      <a16:colId xmlns:a16="http://schemas.microsoft.com/office/drawing/2014/main" val="387116610"/>
                    </a:ext>
                  </a:extLst>
                </a:gridCol>
                <a:gridCol w="1455205">
                  <a:extLst>
                    <a:ext uri="{9D8B030D-6E8A-4147-A177-3AD203B41FA5}">
                      <a16:colId xmlns:a16="http://schemas.microsoft.com/office/drawing/2014/main" val="2825584264"/>
                    </a:ext>
                  </a:extLst>
                </a:gridCol>
              </a:tblGrid>
              <a:tr h="620751">
                <a:tc>
                  <a:txBody>
                    <a:bodyPr/>
                    <a:lstStyle/>
                    <a:p>
                      <a:pPr>
                        <a:defRPr sz="2000">
                          <a:solidFill>
                            <a:schemeClr val="bg1"/>
                          </a:solidFill>
                          <a:latin typeface="Source Sans Pro Regular"/>
                        </a:defRPr>
                      </a:pPr>
                      <a:r>
                        <a:t>Composante</a:t>
                      </a:r>
                    </a:p>
                  </a:txBody>
                  <a:tcPr anchor="ctr"/>
                </a:tc>
                <a:tc>
                  <a:txBody>
                    <a:bodyPr/>
                    <a:lstStyle/>
                    <a:p>
                      <a:pPr algn="ctr">
                        <a:defRPr sz="1900">
                          <a:solidFill>
                            <a:schemeClr val="bg1"/>
                          </a:solidFill>
                        </a:defRPr>
                      </a:pPr>
                      <a:r>
                        <a:t>Référent</a:t>
                      </a:r>
                    </a:p>
                  </a:txBody>
                  <a:tcPr anchor="ctr"/>
                </a:tc>
                <a:tc>
                  <a:txBody>
                    <a:bodyPr/>
                    <a:lstStyle/>
                    <a:p>
                      <a:pPr algn="ctr">
                        <a:defRPr sz="1900">
                          <a:solidFill>
                            <a:schemeClr val="bg1"/>
                          </a:solidFill>
                        </a:defRPr>
                      </a:pPr>
                      <a:r>
                        <a:t>Étapes suivantes</a:t>
                      </a:r>
                    </a:p>
                  </a:txBody>
                  <a:tcPr anchor="ctr"/>
                </a:tc>
                <a:tc>
                  <a:txBody>
                    <a:bodyPr/>
                    <a:lstStyle/>
                    <a:p>
                      <a:pPr algn="ctr">
                        <a:defRPr sz="1900">
                          <a:solidFill>
                            <a:schemeClr val="bg1"/>
                          </a:solidFill>
                        </a:defRPr>
                      </a:pPr>
                      <a:r>
                        <a:t>Difficultés potentielles</a:t>
                      </a:r>
                    </a:p>
                  </a:txBody>
                  <a:tcPr anchor="ctr"/>
                </a:tc>
                <a:tc>
                  <a:txBody>
                    <a:bodyPr/>
                    <a:lstStyle/>
                    <a:p>
                      <a:pPr algn="ctr">
                        <a:defRPr sz="1900">
                          <a:solidFill>
                            <a:schemeClr val="bg1"/>
                          </a:solidFill>
                        </a:defRPr>
                      </a:pPr>
                      <a:r>
                        <a:t>Échéance</a:t>
                      </a:r>
                    </a:p>
                  </a:txBody>
                  <a:tcPr anchor="ctr"/>
                </a:tc>
                <a:extLst>
                  <a:ext uri="{0D108BD9-81ED-4DB2-BD59-A6C34878D82A}">
                    <a16:rowId xmlns:a16="http://schemas.microsoft.com/office/drawing/2014/main" val="294755657"/>
                  </a:ext>
                </a:extLst>
              </a:tr>
              <a:tr h="690113">
                <a:tc>
                  <a:txBody>
                    <a:bodyPr/>
                    <a:lstStyle/>
                    <a:p>
                      <a:pPr marL="0" marR="0" lvl="0" indent="0" algn="l" defTabSz="914400" rtl="0" latinLnBrk="0">
                        <a:lnSpc>
                          <a:spcPct val="100000"/>
                        </a:lnSpc>
                        <a:spcBef>
                          <a:spcPts val="0"/>
                        </a:spcBef>
                        <a:spcAft>
                          <a:spcPts val="0"/>
                        </a:spcAft>
                        <a:buClrTx/>
                        <a:buSzTx/>
                        <a:buFontTx/>
                        <a:buNone/>
                        <a:tabLst/>
                        <a:defRPr sz="1900">
                          <a:solidFill>
                            <a:schemeClr val="dk1"/>
                          </a:solidFill>
                        </a:defRPr>
                      </a:pPr>
                      <a:r>
                        <a:rPr dirty="0"/>
                        <a:t>Composition de </a:t>
                      </a:r>
                      <a:r>
                        <a:rPr dirty="0" err="1"/>
                        <a:t>lʼéquipe</a:t>
                      </a:r>
                      <a:r>
                        <a:rPr dirty="0"/>
                        <a:t> de gestion des EIR</a:t>
                      </a:r>
                      <a:endParaRPr sz="1900" b="0" i="0" u="none" strike="noStrike" cap="none" baseline="0" dirty="0">
                        <a:solidFill>
                          <a:schemeClr val="dk1"/>
                        </a:solidFill>
                        <a:uFillTx/>
                        <a:latin typeface="+mn-lt"/>
                        <a:ea typeface="+mn-ea"/>
                        <a:cs typeface="+mn-cs"/>
                        <a:sym typeface="Source Sans Pro Regular"/>
                      </a:endParaRPr>
                    </a:p>
                  </a:txBody>
                  <a:tcPr anchor="ctr"/>
                </a:tc>
                <a:tc>
                  <a:txBody>
                    <a:bodyPr/>
                    <a:lstStyle/>
                    <a:p>
                      <a:endParaRPr sz="1900"/>
                    </a:p>
                  </a:txBody>
                  <a:tcPr/>
                </a:tc>
                <a:tc>
                  <a:txBody>
                    <a:bodyPr/>
                    <a:lstStyle/>
                    <a:p>
                      <a:endParaRPr sz="1900"/>
                    </a:p>
                  </a:txBody>
                  <a:tcPr/>
                </a:tc>
                <a:tc>
                  <a:txBody>
                    <a:bodyPr/>
                    <a:lstStyle/>
                    <a:p>
                      <a:endParaRPr sz="1900"/>
                    </a:p>
                  </a:txBody>
                  <a:tcPr/>
                </a:tc>
                <a:tc>
                  <a:txBody>
                    <a:bodyPr/>
                    <a:lstStyle/>
                    <a:p>
                      <a:endParaRPr sz="1900"/>
                    </a:p>
                  </a:txBody>
                  <a:tcPr/>
                </a:tc>
                <a:extLst>
                  <a:ext uri="{0D108BD9-81ED-4DB2-BD59-A6C34878D82A}">
                    <a16:rowId xmlns:a16="http://schemas.microsoft.com/office/drawing/2014/main" val="3685441152"/>
                  </a:ext>
                </a:extLst>
              </a:tr>
              <a:tr h="620751">
                <a:tc>
                  <a:txBody>
                    <a:bodyPr/>
                    <a:lstStyle/>
                    <a:p>
                      <a:pPr marL="0" marR="0" lvl="0" indent="0" algn="l" defTabSz="914400" rtl="0" latinLnBrk="0">
                        <a:lnSpc>
                          <a:spcPct val="100000"/>
                        </a:lnSpc>
                        <a:spcBef>
                          <a:spcPts val="0"/>
                        </a:spcBef>
                        <a:spcAft>
                          <a:spcPts val="0"/>
                        </a:spcAft>
                        <a:buClrTx/>
                        <a:buSzTx/>
                        <a:buFontTx/>
                        <a:buNone/>
                        <a:tabLst/>
                        <a:defRPr sz="1900">
                          <a:solidFill>
                            <a:schemeClr val="dk1"/>
                          </a:solidFill>
                        </a:defRPr>
                      </a:pPr>
                      <a:r>
                        <a:t>Mandat de l'équipe de gestion des EIR</a:t>
                      </a:r>
                      <a:endParaRPr sz="1900" b="0" i="0" u="none" strike="noStrike" cap="none" baseline="0">
                        <a:solidFill>
                          <a:schemeClr val="dk1"/>
                        </a:solidFill>
                        <a:uFillTx/>
                        <a:latin typeface="+mn-lt"/>
                        <a:ea typeface="+mn-ea"/>
                        <a:cs typeface="+mn-cs"/>
                        <a:sym typeface="Source Sans Pro Regular"/>
                      </a:endParaRPr>
                    </a:p>
                  </a:txBody>
                  <a:tcPr anchor="ctr"/>
                </a:tc>
                <a:tc>
                  <a:txBody>
                    <a:bodyPr/>
                    <a:lstStyle/>
                    <a:p>
                      <a:endParaRPr sz="1900"/>
                    </a:p>
                  </a:txBody>
                  <a:tcPr/>
                </a:tc>
                <a:tc>
                  <a:txBody>
                    <a:bodyPr/>
                    <a:lstStyle/>
                    <a:p>
                      <a:endParaRPr sz="1900"/>
                    </a:p>
                  </a:txBody>
                  <a:tcPr/>
                </a:tc>
                <a:tc>
                  <a:txBody>
                    <a:bodyPr/>
                    <a:lstStyle/>
                    <a:p>
                      <a:endParaRPr sz="1900"/>
                    </a:p>
                  </a:txBody>
                  <a:tcPr/>
                </a:tc>
                <a:tc>
                  <a:txBody>
                    <a:bodyPr/>
                    <a:lstStyle/>
                    <a:p>
                      <a:endParaRPr sz="1900"/>
                    </a:p>
                  </a:txBody>
                  <a:tcPr/>
                </a:tc>
                <a:extLst>
                  <a:ext uri="{0D108BD9-81ED-4DB2-BD59-A6C34878D82A}">
                    <a16:rowId xmlns:a16="http://schemas.microsoft.com/office/drawing/2014/main" val="4286532481"/>
                  </a:ext>
                </a:extLst>
              </a:tr>
              <a:tr h="640823">
                <a:tc>
                  <a:txBody>
                    <a:bodyPr/>
                    <a:lstStyle/>
                    <a:p>
                      <a:pPr marL="0" marR="0" lvl="0" indent="0" algn="l" defTabSz="914400" rtl="0" latinLnBrk="0">
                        <a:lnSpc>
                          <a:spcPct val="100000"/>
                        </a:lnSpc>
                        <a:spcBef>
                          <a:spcPts val="0"/>
                        </a:spcBef>
                        <a:spcAft>
                          <a:spcPts val="0"/>
                        </a:spcAft>
                        <a:buClrTx/>
                        <a:buSzTx/>
                        <a:buFontTx/>
                        <a:buNone/>
                        <a:tabLst/>
                        <a:defRPr sz="1900">
                          <a:solidFill>
                            <a:schemeClr val="dk1"/>
                          </a:solidFill>
                        </a:defRPr>
                      </a:pPr>
                      <a:r>
                        <a:t>Fiches de poste des membres des EIR</a:t>
                      </a:r>
                      <a:endParaRPr sz="1900" b="0" i="0" u="none" strike="noStrike" cap="none" baseline="0">
                        <a:solidFill>
                          <a:schemeClr val="dk1"/>
                        </a:solidFill>
                        <a:uFillTx/>
                        <a:latin typeface="+mn-lt"/>
                        <a:ea typeface="+mn-ea"/>
                        <a:cs typeface="+mn-cs"/>
                        <a:sym typeface="Source Sans Pro Regular"/>
                      </a:endParaRPr>
                    </a:p>
                  </a:txBody>
                  <a:tcPr anchor="ctr"/>
                </a:tc>
                <a:tc>
                  <a:txBody>
                    <a:bodyPr/>
                    <a:lstStyle/>
                    <a:p>
                      <a:endParaRPr sz="1900"/>
                    </a:p>
                  </a:txBody>
                  <a:tcPr/>
                </a:tc>
                <a:tc>
                  <a:txBody>
                    <a:bodyPr/>
                    <a:lstStyle/>
                    <a:p>
                      <a:endParaRPr sz="1900"/>
                    </a:p>
                  </a:txBody>
                  <a:tcPr/>
                </a:tc>
                <a:tc>
                  <a:txBody>
                    <a:bodyPr/>
                    <a:lstStyle/>
                    <a:p>
                      <a:endParaRPr sz="1900"/>
                    </a:p>
                  </a:txBody>
                  <a:tcPr/>
                </a:tc>
                <a:tc>
                  <a:txBody>
                    <a:bodyPr/>
                    <a:lstStyle/>
                    <a:p>
                      <a:endParaRPr sz="1900"/>
                    </a:p>
                  </a:txBody>
                  <a:tcPr/>
                </a:tc>
                <a:extLst>
                  <a:ext uri="{0D108BD9-81ED-4DB2-BD59-A6C34878D82A}">
                    <a16:rowId xmlns:a16="http://schemas.microsoft.com/office/drawing/2014/main" val="1132555158"/>
                  </a:ext>
                </a:extLst>
              </a:tr>
              <a:tr h="620751">
                <a:tc>
                  <a:txBody>
                    <a:bodyPr/>
                    <a:lstStyle/>
                    <a:p>
                      <a:pPr marL="0" marR="0" lvl="0" indent="0" algn="l" defTabSz="914400" rtl="0" latinLnBrk="0">
                        <a:lnSpc>
                          <a:spcPct val="100000"/>
                        </a:lnSpc>
                        <a:spcBef>
                          <a:spcPts val="0"/>
                        </a:spcBef>
                        <a:spcAft>
                          <a:spcPts val="0"/>
                        </a:spcAft>
                        <a:buClrTx/>
                        <a:buSzTx/>
                        <a:buFontTx/>
                        <a:buNone/>
                        <a:tabLst/>
                        <a:defRPr sz="1900">
                          <a:solidFill>
                            <a:schemeClr val="dk1"/>
                          </a:solidFill>
                        </a:defRPr>
                      </a:pPr>
                      <a:r>
                        <a:t>Liste des membres de réserve des EIR </a:t>
                      </a:r>
                      <a:endParaRPr sz="1900" b="0" i="0" u="none" strike="noStrike" cap="none" baseline="0">
                        <a:solidFill>
                          <a:schemeClr val="dk1"/>
                        </a:solidFill>
                        <a:uFillTx/>
                        <a:latin typeface="+mn-lt"/>
                        <a:ea typeface="+mn-ea"/>
                        <a:cs typeface="+mn-cs"/>
                        <a:sym typeface="Source Sans Pro Regular"/>
                      </a:endParaRPr>
                    </a:p>
                  </a:txBody>
                  <a:tcPr anchor="ctr"/>
                </a:tc>
                <a:tc>
                  <a:txBody>
                    <a:bodyPr/>
                    <a:lstStyle/>
                    <a:p>
                      <a:endParaRPr sz="1900"/>
                    </a:p>
                  </a:txBody>
                  <a:tcPr/>
                </a:tc>
                <a:tc>
                  <a:txBody>
                    <a:bodyPr/>
                    <a:lstStyle/>
                    <a:p>
                      <a:endParaRPr sz="1900"/>
                    </a:p>
                  </a:txBody>
                  <a:tcPr/>
                </a:tc>
                <a:tc>
                  <a:txBody>
                    <a:bodyPr/>
                    <a:lstStyle/>
                    <a:p>
                      <a:endParaRPr sz="1900"/>
                    </a:p>
                  </a:txBody>
                  <a:tcPr/>
                </a:tc>
                <a:tc>
                  <a:txBody>
                    <a:bodyPr/>
                    <a:lstStyle/>
                    <a:p>
                      <a:endParaRPr sz="1900"/>
                    </a:p>
                  </a:txBody>
                  <a:tcPr/>
                </a:tc>
                <a:extLst>
                  <a:ext uri="{0D108BD9-81ED-4DB2-BD59-A6C34878D82A}">
                    <a16:rowId xmlns:a16="http://schemas.microsoft.com/office/drawing/2014/main" val="3891255857"/>
                  </a:ext>
                </a:extLst>
              </a:tr>
              <a:tr h="590572">
                <a:tc>
                  <a:txBody>
                    <a:bodyPr/>
                    <a:lstStyle/>
                    <a:p>
                      <a:pPr marL="0" marR="0" lvl="0" indent="0" algn="l">
                        <a:lnSpc>
                          <a:spcPct val="100000"/>
                        </a:lnSpc>
                        <a:spcBef>
                          <a:spcPts val="0"/>
                        </a:spcBef>
                        <a:spcAft>
                          <a:spcPts val="0"/>
                        </a:spcAft>
                        <a:buNone/>
                        <a:defRPr sz="1900">
                          <a:solidFill>
                            <a:schemeClr val="dk1"/>
                          </a:solidFill>
                          <a:latin typeface="Helvetica"/>
                        </a:defRPr>
                      </a:pPr>
                      <a:r>
                        <a:t>Plan de travail du programme d’intervention rapide</a:t>
                      </a:r>
                      <a:endParaRPr>
                        <a:sym typeface="Source Sans Pro Regular"/>
                      </a:endParaRPr>
                    </a:p>
                  </a:txBody>
                  <a:tcPr anchor="ctr"/>
                </a:tc>
                <a:tc>
                  <a:txBody>
                    <a:bodyPr/>
                    <a:lstStyle/>
                    <a:p>
                      <a:endParaRPr sz="1900"/>
                    </a:p>
                  </a:txBody>
                  <a:tcPr/>
                </a:tc>
                <a:tc>
                  <a:txBody>
                    <a:bodyPr/>
                    <a:lstStyle/>
                    <a:p>
                      <a:endParaRPr sz="1900"/>
                    </a:p>
                  </a:txBody>
                  <a:tcPr/>
                </a:tc>
                <a:tc>
                  <a:txBody>
                    <a:bodyPr/>
                    <a:lstStyle/>
                    <a:p>
                      <a:endParaRPr sz="1900"/>
                    </a:p>
                  </a:txBody>
                  <a:tcPr/>
                </a:tc>
                <a:tc>
                  <a:txBody>
                    <a:bodyPr/>
                    <a:lstStyle/>
                    <a:p>
                      <a:endParaRPr sz="1900"/>
                    </a:p>
                  </a:txBody>
                  <a:tcPr/>
                </a:tc>
                <a:extLst>
                  <a:ext uri="{0D108BD9-81ED-4DB2-BD59-A6C34878D82A}">
                    <a16:rowId xmlns:a16="http://schemas.microsoft.com/office/drawing/2014/main" val="429466858"/>
                  </a:ext>
                </a:extLst>
              </a:tr>
              <a:tr h="625415">
                <a:tc>
                  <a:txBody>
                    <a:bodyPr/>
                    <a:lstStyle/>
                    <a:p>
                      <a:pPr marL="0" marR="0" lvl="0" indent="0" algn="l">
                        <a:lnSpc>
                          <a:spcPct val="100000"/>
                        </a:lnSpc>
                        <a:spcBef>
                          <a:spcPts val="0"/>
                        </a:spcBef>
                        <a:spcAft>
                          <a:spcPts val="0"/>
                        </a:spcAft>
                        <a:buClrTx/>
                        <a:buSzTx/>
                        <a:buFontTx/>
                        <a:buNone/>
                        <a:defRPr sz="1900">
                          <a:solidFill>
                            <a:schemeClr val="dk1"/>
                          </a:solidFill>
                          <a:latin typeface="Helvetica"/>
                        </a:defRPr>
                      </a:pPr>
                      <a:r>
                        <a:t>Plan budgétaire du programme d'intervention rapide</a:t>
                      </a:r>
                      <a:endParaRPr sz="1900" b="0" i="0" u="none" strike="noStrike" cap="none" baseline="0">
                        <a:solidFill>
                          <a:schemeClr val="dk1"/>
                        </a:solidFill>
                        <a:uFillTx/>
                        <a:latin typeface="+mn-lt"/>
                        <a:ea typeface="+mn-ea"/>
                        <a:cs typeface="+mn-cs"/>
                        <a:sym typeface="Source Sans Pro Regular"/>
                      </a:endParaRPr>
                    </a:p>
                  </a:txBody>
                  <a:tcPr anchor="ctr"/>
                </a:tc>
                <a:tc>
                  <a:txBody>
                    <a:bodyPr/>
                    <a:lstStyle/>
                    <a:p>
                      <a:endParaRPr sz="1900"/>
                    </a:p>
                  </a:txBody>
                  <a:tcPr/>
                </a:tc>
                <a:tc>
                  <a:txBody>
                    <a:bodyPr/>
                    <a:lstStyle/>
                    <a:p>
                      <a:endParaRPr sz="1900"/>
                    </a:p>
                  </a:txBody>
                  <a:tcPr/>
                </a:tc>
                <a:tc>
                  <a:txBody>
                    <a:bodyPr/>
                    <a:lstStyle/>
                    <a:p>
                      <a:endParaRPr sz="1900"/>
                    </a:p>
                  </a:txBody>
                  <a:tcPr/>
                </a:tc>
                <a:tc>
                  <a:txBody>
                    <a:bodyPr/>
                    <a:lstStyle/>
                    <a:p>
                      <a:pPr marL="0" marR="0" lvl="0" indent="0" algn="l">
                        <a:lnSpc>
                          <a:spcPct val="100000"/>
                        </a:lnSpc>
                        <a:spcBef>
                          <a:spcPts val="0"/>
                        </a:spcBef>
                        <a:spcAft>
                          <a:spcPts val="0"/>
                        </a:spcAft>
                        <a:buNone/>
                      </a:pPr>
                      <a:endParaRPr sz="1800" b="0" i="0" u="none" strike="noStrike" dirty="0">
                        <a:solidFill>
                          <a:srgbClr val="000000"/>
                        </a:solidFill>
                        <a:latin typeface="Calibri"/>
                      </a:endParaRPr>
                    </a:p>
                  </a:txBody>
                  <a:tcPr/>
                </a:tc>
                <a:extLst>
                  <a:ext uri="{0D108BD9-81ED-4DB2-BD59-A6C34878D82A}">
                    <a16:rowId xmlns:a16="http://schemas.microsoft.com/office/drawing/2014/main" val="3986066581"/>
                  </a:ext>
                </a:extLst>
              </a:tr>
            </a:tbl>
          </a:graphicData>
        </a:graphic>
      </p:graphicFrame>
    </p:spTree>
    <p:extLst>
      <p:ext uri="{BB962C8B-B14F-4D97-AF65-F5344CB8AC3E}">
        <p14:creationId xmlns:p14="http://schemas.microsoft.com/office/powerpoint/2010/main" val="17080974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E46A24C5-6DD1-4A89-8EF5-368C55EDDE72}"/>
              </a:ext>
            </a:extLst>
          </p:cNvPr>
          <p:cNvSpPr txBox="1">
            <a:spLocks noGrp="1"/>
          </p:cNvSpPr>
          <p:nvPr>
            <p:ph type="sldNum" sz="quarter" idx="2"/>
          </p:nvPr>
        </p:nvSpPr>
        <p:spPr>
          <a:xfrm>
            <a:off x="11911126" y="6451939"/>
            <a:ext cx="280874"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6</a:t>
            </a:fld>
            <a:endParaRPr sz="1000">
              <a:solidFill>
                <a:schemeClr val="tx1">
                  <a:lumMod val="50000"/>
                  <a:lumOff val="50000"/>
                </a:schemeClr>
              </a:solidFill>
              <a:latin typeface="Source Sans Pro" panose="020B0503030403020204" pitchFamily="34" charset="0"/>
            </a:endParaRPr>
          </a:p>
        </p:txBody>
      </p:sp>
      <p:sp>
        <p:nvSpPr>
          <p:cNvPr id="2" name="object 2"/>
          <p:cNvSpPr txBox="1">
            <a:spLocks noGrp="1"/>
          </p:cNvSpPr>
          <p:nvPr>
            <p:ph type="title" idx="4294967295"/>
          </p:nvPr>
        </p:nvSpPr>
        <p:spPr>
          <a:xfrm>
            <a:off x="901648" y="2346065"/>
            <a:ext cx="9731375" cy="571500"/>
          </a:xfrm>
          <a:prstGeom prst="rect">
            <a:avLst/>
          </a:prstGeom>
        </p:spPr>
        <p:txBody>
          <a:bodyPr vert="horz" wrap="square" lIns="0" tIns="16933" rIns="0" bIns="0" numCol="1" anchor="ctr" anchorCtr="0" compatLnSpc="1">
            <a:prstTxWarp prst="textNoShape">
              <a:avLst/>
            </a:prstTxWarp>
            <a:spAutoFit/>
          </a:bodyPr>
          <a:lstStyle/>
          <a:p>
            <a:pPr algn="ctr">
              <a:defRPr sz="4000" b="1"/>
            </a:pPr>
            <a:r>
              <a:t>9.1 Gestion du changement</a:t>
            </a:r>
          </a:p>
        </p:txBody>
      </p:sp>
    </p:spTree>
    <p:extLst>
      <p:ext uri="{BB962C8B-B14F-4D97-AF65-F5344CB8AC3E}">
        <p14:creationId xmlns:p14="http://schemas.microsoft.com/office/powerpoint/2010/main" val="340648290"/>
      </p:ext>
    </p:extLst>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6CBBBA3-6695-4C9B-8E42-B59E0346569C}"/>
              </a:ext>
            </a:extLst>
          </p:cNvPr>
          <p:cNvSpPr>
            <a:spLocks noGrp="1"/>
          </p:cNvSpPr>
          <p:nvPr>
            <p:ph type="sldNum" sz="quarter" idx="2"/>
          </p:nvPr>
        </p:nvSpPr>
        <p:spPr>
          <a:prstGeom prst="rect">
            <a:avLst/>
          </a:prstGeom>
        </p:spPr>
        <p:txBody>
          <a:bodyPr vert="horz" lIns="121920" tIns="60960" rIns="121920" bIns="60960" anchor="ctr"/>
          <a:lstStyle>
            <a:lvl1pPr marL="0" algn="r" defTabSz="609585" rtl="0" eaLnBrk="1" latinLnBrk="0" hangingPunct="1">
              <a:defRPr sz="1600" kern="1200">
                <a:solidFill>
                  <a:schemeClr val="tx1">
                    <a:tint val="75000"/>
                  </a:schemeClr>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a:lstStyle>
          <a:p>
            <a:pPr fontAlgn="base">
              <a:spcBef>
                <a:spcPct val="0"/>
              </a:spcBef>
              <a:spcAft>
                <a:spcPct val="0"/>
              </a:spcAft>
            </a:pPr>
            <a:fld id="{087198D3-F019-41E8-87BA-5117F304D8E0}" type="slidenum">
              <a:rPr lang="en-US" sz="1100">
                <a:solidFill>
                  <a:schemeClr val="tx1"/>
                </a:solidFill>
                <a:latin typeface="+mj-lt"/>
              </a:rPr>
              <a:pPr fontAlgn="base">
                <a:spcBef>
                  <a:spcPct val="0"/>
                </a:spcBef>
                <a:spcAft>
                  <a:spcPct val="0"/>
                </a:spcAft>
              </a:pPr>
              <a:t>60</a:t>
            </a:fld>
            <a:endParaRPr sz="1100">
              <a:solidFill>
                <a:schemeClr val="tx1"/>
              </a:solidFill>
              <a:latin typeface="+mj-lt"/>
            </a:endParaRPr>
          </a:p>
        </p:txBody>
      </p:sp>
      <p:graphicFrame>
        <p:nvGraphicFramePr>
          <p:cNvPr id="4" name="Table 4">
            <a:extLst>
              <a:ext uri="{FF2B5EF4-FFF2-40B4-BE49-F238E27FC236}">
                <a16:creationId xmlns:a16="http://schemas.microsoft.com/office/drawing/2014/main" id="{FD83698C-CF52-4528-87CE-DCB138C1CB46}"/>
              </a:ext>
            </a:extLst>
          </p:cNvPr>
          <p:cNvGraphicFramePr>
            <a:graphicFrameLocks noGrp="1"/>
          </p:cNvGraphicFramePr>
          <p:nvPr>
            <p:extLst>
              <p:ext uri="{D42A27DB-BD31-4B8C-83A1-F6EECF244321}">
                <p14:modId xmlns:p14="http://schemas.microsoft.com/office/powerpoint/2010/main" val="464651240"/>
              </p:ext>
            </p:extLst>
          </p:nvPr>
        </p:nvGraphicFramePr>
        <p:xfrm>
          <a:off x="608918" y="845968"/>
          <a:ext cx="10441049" cy="5464327"/>
        </p:xfrm>
        <a:graphic>
          <a:graphicData uri="http://schemas.openxmlformats.org/drawingml/2006/table">
            <a:tbl>
              <a:tblPr firstRow="1" bandRow="1">
                <a:tableStyleId>{46F890A9-2807-4EBB-B81D-B2AA78EC7F39}</a:tableStyleId>
              </a:tblPr>
              <a:tblGrid>
                <a:gridCol w="3687581">
                  <a:extLst>
                    <a:ext uri="{9D8B030D-6E8A-4147-A177-3AD203B41FA5}">
                      <a16:colId xmlns:a16="http://schemas.microsoft.com/office/drawing/2014/main" val="3422373870"/>
                    </a:ext>
                  </a:extLst>
                </a:gridCol>
                <a:gridCol w="933335">
                  <a:extLst>
                    <a:ext uri="{9D8B030D-6E8A-4147-A177-3AD203B41FA5}">
                      <a16:colId xmlns:a16="http://schemas.microsoft.com/office/drawing/2014/main" val="446439957"/>
                    </a:ext>
                  </a:extLst>
                </a:gridCol>
                <a:gridCol w="1912460">
                  <a:extLst>
                    <a:ext uri="{9D8B030D-6E8A-4147-A177-3AD203B41FA5}">
                      <a16:colId xmlns:a16="http://schemas.microsoft.com/office/drawing/2014/main" val="2109209943"/>
                    </a:ext>
                  </a:extLst>
                </a:gridCol>
                <a:gridCol w="1819463">
                  <a:extLst>
                    <a:ext uri="{9D8B030D-6E8A-4147-A177-3AD203B41FA5}">
                      <a16:colId xmlns:a16="http://schemas.microsoft.com/office/drawing/2014/main" val="387116610"/>
                    </a:ext>
                  </a:extLst>
                </a:gridCol>
                <a:gridCol w="2088210">
                  <a:extLst>
                    <a:ext uri="{9D8B030D-6E8A-4147-A177-3AD203B41FA5}">
                      <a16:colId xmlns:a16="http://schemas.microsoft.com/office/drawing/2014/main" val="2825584264"/>
                    </a:ext>
                  </a:extLst>
                </a:gridCol>
              </a:tblGrid>
              <a:tr h="620751">
                <a:tc>
                  <a:txBody>
                    <a:bodyPr/>
                    <a:lstStyle/>
                    <a:p>
                      <a:pPr>
                        <a:defRPr sz="1900">
                          <a:solidFill>
                            <a:schemeClr val="bg1"/>
                          </a:solidFill>
                        </a:defRPr>
                      </a:pPr>
                      <a:r>
                        <a:t>Composante</a:t>
                      </a:r>
                    </a:p>
                  </a:txBody>
                  <a:tcPr/>
                </a:tc>
                <a:tc>
                  <a:txBody>
                    <a:bodyPr/>
                    <a:lstStyle/>
                    <a:p>
                      <a:pPr algn="ctr">
                        <a:defRPr sz="1900">
                          <a:solidFill>
                            <a:schemeClr val="bg1"/>
                          </a:solidFill>
                        </a:defRPr>
                      </a:pPr>
                      <a:r>
                        <a:t>Référent</a:t>
                      </a:r>
                    </a:p>
                  </a:txBody>
                  <a:tcPr/>
                </a:tc>
                <a:tc>
                  <a:txBody>
                    <a:bodyPr/>
                    <a:lstStyle/>
                    <a:p>
                      <a:pPr algn="ctr">
                        <a:defRPr sz="1900">
                          <a:solidFill>
                            <a:schemeClr val="bg1"/>
                          </a:solidFill>
                        </a:defRPr>
                      </a:pPr>
                      <a:r>
                        <a:t>Étapes suivantes</a:t>
                      </a:r>
                    </a:p>
                  </a:txBody>
                  <a:tcPr/>
                </a:tc>
                <a:tc>
                  <a:txBody>
                    <a:bodyPr/>
                    <a:lstStyle/>
                    <a:p>
                      <a:pPr algn="ctr">
                        <a:defRPr sz="1900">
                          <a:solidFill>
                            <a:schemeClr val="bg1"/>
                          </a:solidFill>
                        </a:defRPr>
                      </a:pPr>
                      <a:r>
                        <a:t>Difficultés potentielles</a:t>
                      </a:r>
                    </a:p>
                  </a:txBody>
                  <a:tcPr/>
                </a:tc>
                <a:tc>
                  <a:txBody>
                    <a:bodyPr/>
                    <a:lstStyle/>
                    <a:p>
                      <a:pPr algn="ctr">
                        <a:defRPr sz="1900">
                          <a:solidFill>
                            <a:schemeClr val="bg1"/>
                          </a:solidFill>
                        </a:defRPr>
                      </a:pPr>
                      <a:r>
                        <a:t>Échéance</a:t>
                      </a:r>
                    </a:p>
                  </a:txBody>
                  <a:tcPr/>
                </a:tc>
                <a:extLst>
                  <a:ext uri="{0D108BD9-81ED-4DB2-BD59-A6C34878D82A}">
                    <a16:rowId xmlns:a16="http://schemas.microsoft.com/office/drawing/2014/main" val="294755657"/>
                  </a:ext>
                </a:extLst>
              </a:tr>
              <a:tr h="590572">
                <a:tc>
                  <a:txBody>
                    <a:bodyPr/>
                    <a:lstStyle/>
                    <a:p>
                      <a:pPr>
                        <a:defRPr sz="1900"/>
                      </a:pPr>
                      <a:r>
                        <a:t>POS n</a:t>
                      </a:r>
                      <a:r>
                        <a:rPr baseline="30000" dirty="0"/>
                        <a:t>o</a:t>
                      </a:r>
                      <a:r>
                        <a:rPr dirty="0"/>
                        <a:t> 1 : Dotation en personnel et constitution de la liste des membres de réserve</a:t>
                      </a:r>
                    </a:p>
                  </a:txBody>
                  <a:tcPr anchor="ctr"/>
                </a:tc>
                <a:tc>
                  <a:txBody>
                    <a:bodyPr/>
                    <a:lstStyle/>
                    <a:p>
                      <a:endParaRPr sz="1900"/>
                    </a:p>
                  </a:txBody>
                  <a:tcPr/>
                </a:tc>
                <a:tc>
                  <a:txBody>
                    <a:bodyPr/>
                    <a:lstStyle/>
                    <a:p>
                      <a:endParaRPr sz="1900" dirty="0"/>
                    </a:p>
                  </a:txBody>
                  <a:tcPr/>
                </a:tc>
                <a:tc>
                  <a:txBody>
                    <a:bodyPr/>
                    <a:lstStyle/>
                    <a:p>
                      <a:endParaRPr sz="1900"/>
                    </a:p>
                  </a:txBody>
                  <a:tcPr/>
                </a:tc>
                <a:tc>
                  <a:txBody>
                    <a:bodyPr/>
                    <a:lstStyle/>
                    <a:p>
                      <a:endParaRPr sz="1900"/>
                    </a:p>
                  </a:txBody>
                  <a:tcPr/>
                </a:tc>
                <a:extLst>
                  <a:ext uri="{0D108BD9-81ED-4DB2-BD59-A6C34878D82A}">
                    <a16:rowId xmlns:a16="http://schemas.microsoft.com/office/drawing/2014/main" val="3685441152"/>
                  </a:ext>
                </a:extLst>
              </a:tr>
              <a:tr h="620751">
                <a:tc>
                  <a:txBody>
                    <a:bodyPr/>
                    <a:lstStyle/>
                    <a:p>
                      <a:pPr>
                        <a:defRPr sz="1900"/>
                      </a:pPr>
                      <a:r>
                        <a:t>POS n</a:t>
                      </a:r>
                      <a:r>
                        <a:rPr baseline="30000" dirty="0"/>
                        <a:t>o</a:t>
                      </a:r>
                      <a:r>
                        <a:rPr dirty="0"/>
                        <a:t> 2 : Dispositions administratives</a:t>
                      </a:r>
                    </a:p>
                  </a:txBody>
                  <a:tcPr anchor="ctr"/>
                </a:tc>
                <a:tc>
                  <a:txBody>
                    <a:bodyPr/>
                    <a:lstStyle/>
                    <a:p>
                      <a:endParaRPr sz="1900"/>
                    </a:p>
                  </a:txBody>
                  <a:tcPr/>
                </a:tc>
                <a:tc>
                  <a:txBody>
                    <a:bodyPr/>
                    <a:lstStyle/>
                    <a:p>
                      <a:endParaRPr sz="1900"/>
                    </a:p>
                  </a:txBody>
                  <a:tcPr/>
                </a:tc>
                <a:tc>
                  <a:txBody>
                    <a:bodyPr/>
                    <a:lstStyle/>
                    <a:p>
                      <a:endParaRPr sz="1900"/>
                    </a:p>
                  </a:txBody>
                  <a:tcPr/>
                </a:tc>
                <a:tc>
                  <a:txBody>
                    <a:bodyPr/>
                    <a:lstStyle/>
                    <a:p>
                      <a:endParaRPr sz="1900"/>
                    </a:p>
                  </a:txBody>
                  <a:tcPr/>
                </a:tc>
                <a:extLst>
                  <a:ext uri="{0D108BD9-81ED-4DB2-BD59-A6C34878D82A}">
                    <a16:rowId xmlns:a16="http://schemas.microsoft.com/office/drawing/2014/main" val="4286532481"/>
                  </a:ext>
                </a:extLst>
              </a:tr>
              <a:tr h="640823">
                <a:tc>
                  <a:txBody>
                    <a:bodyPr/>
                    <a:lstStyle/>
                    <a:p>
                      <a:pPr>
                        <a:defRPr sz="1900"/>
                      </a:pPr>
                      <a:r>
                        <a:t>POS n</a:t>
                      </a:r>
                      <a:r>
                        <a:rPr baseline="30000" dirty="0"/>
                        <a:t>o</a:t>
                      </a:r>
                      <a:r>
                        <a:rPr dirty="0"/>
                        <a:t> 3 : Formation </a:t>
                      </a:r>
                    </a:p>
                  </a:txBody>
                  <a:tcPr anchor="ctr"/>
                </a:tc>
                <a:tc>
                  <a:txBody>
                    <a:bodyPr/>
                    <a:lstStyle/>
                    <a:p>
                      <a:endParaRPr sz="1900"/>
                    </a:p>
                  </a:txBody>
                  <a:tcPr/>
                </a:tc>
                <a:tc>
                  <a:txBody>
                    <a:bodyPr/>
                    <a:lstStyle/>
                    <a:p>
                      <a:endParaRPr sz="1900"/>
                    </a:p>
                  </a:txBody>
                  <a:tcPr/>
                </a:tc>
                <a:tc>
                  <a:txBody>
                    <a:bodyPr/>
                    <a:lstStyle/>
                    <a:p>
                      <a:endParaRPr sz="1900"/>
                    </a:p>
                  </a:txBody>
                  <a:tcPr/>
                </a:tc>
                <a:tc>
                  <a:txBody>
                    <a:bodyPr/>
                    <a:lstStyle/>
                    <a:p>
                      <a:endParaRPr sz="1900"/>
                    </a:p>
                  </a:txBody>
                  <a:tcPr/>
                </a:tc>
                <a:extLst>
                  <a:ext uri="{0D108BD9-81ED-4DB2-BD59-A6C34878D82A}">
                    <a16:rowId xmlns:a16="http://schemas.microsoft.com/office/drawing/2014/main" val="1132555158"/>
                  </a:ext>
                </a:extLst>
              </a:tr>
              <a:tr h="620751">
                <a:tc>
                  <a:txBody>
                    <a:bodyPr/>
                    <a:lstStyle/>
                    <a:p>
                      <a:pPr>
                        <a:defRPr sz="1900"/>
                      </a:pPr>
                      <a:r>
                        <a:t>POS n</a:t>
                      </a:r>
                      <a:r>
                        <a:rPr baseline="30000" dirty="0"/>
                        <a:t>o</a:t>
                      </a:r>
                      <a:r>
                        <a:rPr dirty="0"/>
                        <a:t> 4 : Mobilisation et prédéploiement</a:t>
                      </a:r>
                    </a:p>
                  </a:txBody>
                  <a:tcPr anchor="ctr"/>
                </a:tc>
                <a:tc>
                  <a:txBody>
                    <a:bodyPr/>
                    <a:lstStyle/>
                    <a:p>
                      <a:endParaRPr sz="1900"/>
                    </a:p>
                  </a:txBody>
                  <a:tcPr/>
                </a:tc>
                <a:tc>
                  <a:txBody>
                    <a:bodyPr/>
                    <a:lstStyle/>
                    <a:p>
                      <a:endParaRPr sz="1900"/>
                    </a:p>
                  </a:txBody>
                  <a:tcPr/>
                </a:tc>
                <a:tc>
                  <a:txBody>
                    <a:bodyPr/>
                    <a:lstStyle/>
                    <a:p>
                      <a:endParaRPr sz="1900"/>
                    </a:p>
                  </a:txBody>
                  <a:tcPr/>
                </a:tc>
                <a:tc>
                  <a:txBody>
                    <a:bodyPr/>
                    <a:lstStyle/>
                    <a:p>
                      <a:endParaRPr sz="1900"/>
                    </a:p>
                  </a:txBody>
                  <a:tcPr/>
                </a:tc>
                <a:extLst>
                  <a:ext uri="{0D108BD9-81ED-4DB2-BD59-A6C34878D82A}">
                    <a16:rowId xmlns:a16="http://schemas.microsoft.com/office/drawing/2014/main" val="3891255857"/>
                  </a:ext>
                </a:extLst>
              </a:tr>
              <a:tr h="590572">
                <a:tc>
                  <a:txBody>
                    <a:bodyPr/>
                    <a:lstStyle/>
                    <a:p>
                      <a:pPr>
                        <a:defRPr sz="1900"/>
                      </a:pPr>
                      <a:r>
                        <a:t>POS n</a:t>
                      </a:r>
                      <a:r>
                        <a:rPr baseline="30000" dirty="0"/>
                        <a:t>o</a:t>
                      </a:r>
                      <a:r>
                        <a:rPr dirty="0"/>
                        <a:t> 5 : Déploiement</a:t>
                      </a:r>
                    </a:p>
                  </a:txBody>
                  <a:tcPr anchor="ctr"/>
                </a:tc>
                <a:tc>
                  <a:txBody>
                    <a:bodyPr/>
                    <a:lstStyle/>
                    <a:p>
                      <a:endParaRPr sz="1900"/>
                    </a:p>
                  </a:txBody>
                  <a:tcPr/>
                </a:tc>
                <a:tc>
                  <a:txBody>
                    <a:bodyPr/>
                    <a:lstStyle/>
                    <a:p>
                      <a:endParaRPr sz="1900"/>
                    </a:p>
                  </a:txBody>
                  <a:tcPr/>
                </a:tc>
                <a:tc>
                  <a:txBody>
                    <a:bodyPr/>
                    <a:lstStyle/>
                    <a:p>
                      <a:endParaRPr sz="1900"/>
                    </a:p>
                  </a:txBody>
                  <a:tcPr/>
                </a:tc>
                <a:tc>
                  <a:txBody>
                    <a:bodyPr/>
                    <a:lstStyle/>
                    <a:p>
                      <a:endParaRPr sz="1900"/>
                    </a:p>
                  </a:txBody>
                  <a:tcPr/>
                </a:tc>
                <a:extLst>
                  <a:ext uri="{0D108BD9-81ED-4DB2-BD59-A6C34878D82A}">
                    <a16:rowId xmlns:a16="http://schemas.microsoft.com/office/drawing/2014/main" val="429466858"/>
                  </a:ext>
                </a:extLst>
              </a:tr>
              <a:tr h="590572">
                <a:tc>
                  <a:txBody>
                    <a:bodyPr/>
                    <a:lstStyle/>
                    <a:p>
                      <a:pPr>
                        <a:defRPr sz="1900"/>
                      </a:pPr>
                      <a:r>
                        <a:t>POS n</a:t>
                      </a:r>
                      <a:r>
                        <a:rPr baseline="30000" dirty="0"/>
                        <a:t>o</a:t>
                      </a:r>
                      <a:r>
                        <a:rPr dirty="0"/>
                        <a:t> 6 : Postdéploiement</a:t>
                      </a:r>
                    </a:p>
                  </a:txBody>
                  <a:tcPr anchor="ctr"/>
                </a:tc>
                <a:tc>
                  <a:txBody>
                    <a:bodyPr/>
                    <a:lstStyle/>
                    <a:p>
                      <a:endParaRPr sz="1900"/>
                    </a:p>
                  </a:txBody>
                  <a:tcPr/>
                </a:tc>
                <a:tc>
                  <a:txBody>
                    <a:bodyPr/>
                    <a:lstStyle/>
                    <a:p>
                      <a:endParaRPr sz="1900"/>
                    </a:p>
                  </a:txBody>
                  <a:tcPr/>
                </a:tc>
                <a:tc>
                  <a:txBody>
                    <a:bodyPr/>
                    <a:lstStyle/>
                    <a:p>
                      <a:endParaRPr sz="1900"/>
                    </a:p>
                  </a:txBody>
                  <a:tcPr/>
                </a:tc>
                <a:tc>
                  <a:txBody>
                    <a:bodyPr/>
                    <a:lstStyle/>
                    <a:p>
                      <a:endParaRPr sz="1900"/>
                    </a:p>
                  </a:txBody>
                  <a:tcPr/>
                </a:tc>
                <a:extLst>
                  <a:ext uri="{0D108BD9-81ED-4DB2-BD59-A6C34878D82A}">
                    <a16:rowId xmlns:a16="http://schemas.microsoft.com/office/drawing/2014/main" val="3986066581"/>
                  </a:ext>
                </a:extLst>
              </a:tr>
              <a:tr h="620751">
                <a:tc>
                  <a:txBody>
                    <a:bodyPr/>
                    <a:lstStyle/>
                    <a:p>
                      <a:pPr>
                        <a:defRPr sz="1900"/>
                      </a:pPr>
                      <a:r>
                        <a:t>POS n</a:t>
                      </a:r>
                      <a:r>
                        <a:rPr baseline="30000" dirty="0"/>
                        <a:t>o</a:t>
                      </a:r>
                      <a:r>
                        <a:rPr dirty="0"/>
                        <a:t> 7 : Suivi, évaluation et planification des améliorations</a:t>
                      </a:r>
                    </a:p>
                  </a:txBody>
                  <a:tcPr anchor="ctr"/>
                </a:tc>
                <a:tc>
                  <a:txBody>
                    <a:bodyPr/>
                    <a:lstStyle/>
                    <a:p>
                      <a:endParaRPr sz="1900"/>
                    </a:p>
                  </a:txBody>
                  <a:tcPr/>
                </a:tc>
                <a:tc>
                  <a:txBody>
                    <a:bodyPr/>
                    <a:lstStyle/>
                    <a:p>
                      <a:endParaRPr sz="1900"/>
                    </a:p>
                  </a:txBody>
                  <a:tcPr/>
                </a:tc>
                <a:tc>
                  <a:txBody>
                    <a:bodyPr/>
                    <a:lstStyle/>
                    <a:p>
                      <a:endParaRPr sz="1900"/>
                    </a:p>
                  </a:txBody>
                  <a:tcPr/>
                </a:tc>
                <a:tc>
                  <a:txBody>
                    <a:bodyPr/>
                    <a:lstStyle/>
                    <a:p>
                      <a:endParaRPr sz="1900" dirty="0"/>
                    </a:p>
                  </a:txBody>
                  <a:tcPr/>
                </a:tc>
                <a:extLst>
                  <a:ext uri="{0D108BD9-81ED-4DB2-BD59-A6C34878D82A}">
                    <a16:rowId xmlns:a16="http://schemas.microsoft.com/office/drawing/2014/main" val="3785652483"/>
                  </a:ext>
                </a:extLst>
              </a:tr>
            </a:tbl>
          </a:graphicData>
        </a:graphic>
      </p:graphicFrame>
      <p:sp>
        <p:nvSpPr>
          <p:cNvPr id="7" name="Rectangle 6"/>
          <p:cNvSpPr/>
          <p:nvPr/>
        </p:nvSpPr>
        <p:spPr>
          <a:xfrm>
            <a:off x="0" y="0"/>
            <a:ext cx="10441048" cy="541430"/>
          </a:xfrm>
          <a:prstGeom prst="rect">
            <a:avLst/>
          </a:prstGeom>
        </p:spPr>
        <p:txBody>
          <a:bodyPr wrap="square" lIns="91440" tIns="45720" rIns="91440" bIns="45720" anchor="t">
            <a:spAutoFit/>
          </a:bodyPr>
          <a:lstStyle/>
          <a:p>
            <a:pPr>
              <a:lnSpc>
                <a:spcPct val="110000"/>
              </a:lnSpc>
              <a:buSzPts val="2560"/>
              <a:defRPr sz="3200" b="1">
                <a:solidFill>
                  <a:srgbClr val="FFFFFF"/>
                </a:solidFill>
                <a:latin typeface="Source Sans Pro Bold"/>
                <a:ea typeface="Source Sans Pro Bold"/>
                <a:cs typeface="Source Sans Pro Bold"/>
                <a:sym typeface="Source Sans Pro Bold"/>
              </a:defRPr>
            </a:pPr>
            <a:r>
              <a:rPr sz="2800" dirty="0"/>
              <a:t>9.5 Étapes </a:t>
            </a:r>
            <a:r>
              <a:rPr sz="2800" dirty="0" err="1"/>
              <a:t>suivantes</a:t>
            </a:r>
            <a:r>
              <a:rPr sz="2800" dirty="0"/>
              <a:t> – </a:t>
            </a:r>
            <a:r>
              <a:rPr sz="2800" dirty="0" err="1"/>
              <a:t>Élaboration</a:t>
            </a:r>
            <a:r>
              <a:rPr sz="2800" dirty="0"/>
              <a:t>/</a:t>
            </a:r>
            <a:r>
              <a:rPr sz="2800" dirty="0" err="1"/>
              <a:t>finalisation</a:t>
            </a:r>
            <a:r>
              <a:rPr sz="2800" dirty="0"/>
              <a:t> des POS</a:t>
            </a:r>
          </a:p>
        </p:txBody>
      </p:sp>
    </p:spTree>
    <p:extLst>
      <p:ext uri="{BB962C8B-B14F-4D97-AF65-F5344CB8AC3E}">
        <p14:creationId xmlns:p14="http://schemas.microsoft.com/office/powerpoint/2010/main" val="35199826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295099" y="0"/>
            <a:ext cx="3264195" cy="1932377"/>
          </a:xfrm>
        </p:spPr>
        <p:txBody>
          <a:bodyPr/>
          <a:lstStyle/>
          <a:p>
            <a:pPr>
              <a:defRPr b="1">
                <a:latin typeface="Source Sans Pro" panose="020B0503030403020204" pitchFamily="34" charset="0"/>
                <a:cs typeface="Arial"/>
              </a:defRPr>
            </a:pPr>
            <a:r>
              <a:rPr dirty="0"/>
              <a:t>Messages </a:t>
            </a:r>
            <a:r>
              <a:rPr dirty="0" err="1"/>
              <a:t>clés</a:t>
            </a:r>
            <a:endParaRPr b="1" dirty="0">
              <a:latin typeface="Source Sans Pro" panose="020B0503030403020204" pitchFamily="34" charset="0"/>
              <a:cs typeface="Arial"/>
            </a:endParaRPr>
          </a:p>
        </p:txBody>
      </p:sp>
      <p:sp>
        <p:nvSpPr>
          <p:cNvPr id="2" name="Content Placeholder 1"/>
          <p:cNvSpPr>
            <a:spLocks noGrp="1"/>
          </p:cNvSpPr>
          <p:nvPr>
            <p:ph type="body" idx="1"/>
          </p:nvPr>
        </p:nvSpPr>
        <p:spPr>
          <a:xfrm>
            <a:off x="4198053" y="1409223"/>
            <a:ext cx="7698848" cy="4049134"/>
          </a:xfrm>
        </p:spPr>
        <p:txBody>
          <a:bodyPr vert="horz" lIns="91440" tIns="45720" rIns="91440" bIns="45720" anchor="t">
            <a:noAutofit/>
          </a:bodyPr>
          <a:lstStyle/>
          <a:p>
            <a:pPr marL="307975" lvl="1" indent="-307975" defTabSz="914400" hangingPunct="0">
              <a:lnSpc>
                <a:spcPct val="100000"/>
              </a:lnSpc>
              <a:spcBef>
                <a:spcPts val="500"/>
              </a:spcBef>
              <a:buClr>
                <a:srgbClr val="65A000"/>
              </a:buClr>
              <a:buFont typeface="Arial"/>
              <a:buChar char="•"/>
              <a:defRPr sz="2400">
                <a:solidFill>
                  <a:schemeClr val="tx1"/>
                </a:solidFill>
                <a:latin typeface="Source Sans Pro Regular"/>
                <a:ea typeface="Arial"/>
                <a:cs typeface="Calibri"/>
                <a:sym typeface="Source Sans Pro Regular"/>
              </a:defRPr>
            </a:pPr>
            <a:r>
              <a:t>Les enjeux de gestion du changement contribuent à déterminer les personnes à impliquer, les efforts de planification et les stratégies de mise en œuvre </a:t>
            </a:r>
            <a:endParaRPr>
              <a:solidFill>
                <a:schemeClr val="tx1"/>
              </a:solidFill>
            </a:endParaRPr>
          </a:p>
          <a:p>
            <a:pPr marL="307975" lvl="1" indent="-307975" defTabSz="91440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endParaRPr>
              <a:solidFill>
                <a:schemeClr val="tx1"/>
              </a:solidFill>
              <a:cs typeface="Calibri"/>
            </a:endParaRPr>
          </a:p>
          <a:p>
            <a:pPr marL="307975" lvl="1" indent="-307975" defTabSz="914400">
              <a:lnSpc>
                <a:spcPct val="100000"/>
              </a:lnSpc>
              <a:spcBef>
                <a:spcPts val="500"/>
              </a:spcBef>
              <a:buClr>
                <a:srgbClr val="65A000"/>
              </a:buClr>
              <a:buFont typeface="Arial"/>
              <a:buChar char="•"/>
              <a:defRPr sz="2400">
                <a:solidFill>
                  <a:srgbClr val="10253F"/>
                </a:solidFill>
                <a:latin typeface="Source Sans Pro Regular"/>
                <a:ea typeface="Source Sans Pro Regular"/>
                <a:cs typeface="Calibri"/>
                <a:sym typeface="Source Sans Pro Regular"/>
              </a:defRPr>
            </a:pPr>
            <a:r>
              <a:t>L’élaboration du plan d’un programme d’intervention rapide doit toujours commencer par l’évaluation des capacités d’intervention</a:t>
            </a:r>
            <a:endParaRPr>
              <a:solidFill>
                <a:schemeClr val="tx1"/>
              </a:solidFill>
              <a:cs typeface="Calibri"/>
            </a:endParaRPr>
          </a:p>
          <a:p>
            <a:pPr marL="307975" lvl="1" indent="-307975" defTabSz="914400">
              <a:lnSpc>
                <a:spcPct val="100000"/>
              </a:lnSpc>
              <a:spcBef>
                <a:spcPts val="500"/>
              </a:spcBef>
              <a:buClr>
                <a:srgbClr val="65A000"/>
              </a:buClr>
              <a:buFont typeface="Arial"/>
              <a:buChar char="•"/>
              <a:defRPr sz="2400">
                <a:solidFill>
                  <a:srgbClr val="10253F"/>
                </a:solidFill>
                <a:latin typeface="Source Sans Pro Regular"/>
                <a:ea typeface="Source Sans Pro Regular"/>
                <a:cs typeface="Source Sans Pro Regular"/>
                <a:sym typeface="Source Sans Pro Regular"/>
              </a:defRPr>
            </a:pPr>
            <a:endParaRPr>
              <a:cs typeface="Calibri"/>
            </a:endParaRPr>
          </a:p>
          <a:p>
            <a:pPr marL="307975" lvl="1" indent="-307975" defTabSz="914400">
              <a:lnSpc>
                <a:spcPct val="100000"/>
              </a:lnSpc>
              <a:spcBef>
                <a:spcPts val="500"/>
              </a:spcBef>
              <a:buClr>
                <a:srgbClr val="65A000"/>
              </a:buClr>
              <a:buFont typeface="Arial"/>
              <a:buChar char="•"/>
              <a:defRPr sz="2400">
                <a:solidFill>
                  <a:srgbClr val="10253F"/>
                </a:solidFill>
                <a:latin typeface="Source Sans Pro Regular"/>
                <a:ea typeface="Source Sans Pro Regular"/>
                <a:cs typeface="Calibri"/>
                <a:sym typeface="Source Sans Pro Regular"/>
              </a:defRPr>
            </a:pPr>
            <a:r>
              <a:t>Pour une gestion efficace des EIR, il est important de tenir compte des principales parties prenantes et des financements disponibles, et de revoir régulièrement les processus</a:t>
            </a:r>
            <a:endParaRPr>
              <a:solidFill>
                <a:srgbClr val="10253F"/>
              </a:solidFill>
              <a:cs typeface="Calibri"/>
            </a:endParaRPr>
          </a:p>
          <a:p>
            <a:pPr marL="0" lvl="1" indent="0" defTabSz="914400">
              <a:lnSpc>
                <a:spcPct val="100000"/>
              </a:lnSpc>
              <a:spcBef>
                <a:spcPts val="500"/>
              </a:spcBef>
              <a:buClr>
                <a:srgbClr val="65A000"/>
              </a:buClr>
              <a:buNone/>
              <a:defRPr sz="2400">
                <a:solidFill>
                  <a:srgbClr val="10253F"/>
                </a:solidFill>
                <a:latin typeface="Source Sans Pro Regular"/>
                <a:ea typeface="Source Sans Pro Regular"/>
                <a:cs typeface="Source Sans Pro Regular"/>
                <a:sym typeface="Source Sans Pro Regular"/>
              </a:defRPr>
            </a:pPr>
            <a:endParaRPr>
              <a:solidFill>
                <a:schemeClr val="tx1"/>
              </a:solidFill>
            </a:endParaRPr>
          </a:p>
        </p:txBody>
      </p:sp>
      <p:sp>
        <p:nvSpPr>
          <p:cNvPr id="5" name="Slide Number Placeholder 5">
            <a:extLst>
              <a:ext uri="{FF2B5EF4-FFF2-40B4-BE49-F238E27FC236}">
                <a16:creationId xmlns:a16="http://schemas.microsoft.com/office/drawing/2014/main" id="{52647953-9A94-42FD-A839-B7FF1D724D6A}"/>
              </a:ext>
            </a:extLst>
          </p:cNvPr>
          <p:cNvSpPr txBox="1">
            <a:spLocks noGrp="1"/>
          </p:cNvSpPr>
          <p:nvPr>
            <p:ph type="sldNum" sz="quarter" idx="2"/>
          </p:nvPr>
        </p:nvSpPr>
        <p:spPr>
          <a:xfrm>
            <a:off x="11810198" y="6453959"/>
            <a:ext cx="381802"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a:lstStyle/>
          <a:p>
            <a:pPr algn="ctr"/>
            <a:fld id="{86CB4B4D-7CA3-9044-876B-883B54F8677D}" type="slidenum">
              <a:rPr sz="1000">
                <a:solidFill>
                  <a:schemeClr val="tx1"/>
                </a:solidFill>
                <a:latin typeface="Source Sans Pro" panose="020B0503030403020204" pitchFamily="34" charset="0"/>
              </a:rPr>
              <a:pPr algn="ctr"/>
              <a:t>61</a:t>
            </a:fld>
            <a:endParaRPr sz="1000">
              <a:solidFill>
                <a:schemeClr val="tx1"/>
              </a:solidFill>
              <a:latin typeface="Source Sans Pro" panose="020B0503030403020204" pitchFamily="34" charset="0"/>
            </a:endParaRPr>
          </a:p>
        </p:txBody>
      </p:sp>
    </p:spTree>
    <p:extLst>
      <p:ext uri="{BB962C8B-B14F-4D97-AF65-F5344CB8AC3E}">
        <p14:creationId xmlns:p14="http://schemas.microsoft.com/office/powerpoint/2010/main" val="870444065"/>
      </p:ext>
    </p:extLst>
  </p:cSld>
  <p:clrMapOvr>
    <a:masterClrMapping/>
  </p:clrMapOvr>
  <p:transition spd="med"/>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texte 6"/>
          <p:cNvSpPr>
            <a:spLocks noGrp="1"/>
          </p:cNvSpPr>
          <p:nvPr>
            <p:ph type="body" idx="1"/>
          </p:nvPr>
        </p:nvSpPr>
        <p:spPr>
          <a:xfrm>
            <a:off x="4237832" y="1307309"/>
            <a:ext cx="7529515" cy="5546726"/>
          </a:xfrm>
        </p:spPr>
        <p:txBody>
          <a:bodyPr lIns="45719" tIns="45720" rIns="45719" bIns="45720" anchor="ctr">
            <a:normAutofit fontScale="92500" lnSpcReduction="10000"/>
          </a:bodyPr>
          <a:lstStyle/>
          <a:p>
            <a:pPr>
              <a:defRPr sz="2100">
                <a:latin typeface="Segoe UI"/>
                <a:cs typeface="Segoe UI"/>
              </a:defRPr>
            </a:pPr>
            <a:r>
              <a:rPr dirty="0"/>
              <a:t>CDC des États-Unis, </a:t>
            </a:r>
            <a:r>
              <a:rPr i="1" dirty="0"/>
              <a:t>Directive à lʼattention</a:t>
            </a:r>
            <a:r>
              <a:rPr dirty="0"/>
              <a:t> </a:t>
            </a:r>
            <a:r>
              <a:rPr i="1" dirty="0"/>
              <a:t>du personnel des Centres pour le contrôle et la prévention des maladies des États-Unis pour la création et la gestion dʼéquipes de réponse de santé publique rapide pour les épidémies</a:t>
            </a:r>
            <a:r>
              <a:rPr dirty="0"/>
              <a:t>, 2020</a:t>
            </a:r>
          </a:p>
          <a:p>
            <a:pPr>
              <a:spcBef>
                <a:spcPts val="0"/>
              </a:spcBef>
              <a:defRPr sz="2200" u="sng">
                <a:latin typeface="Segoe UI"/>
                <a:cs typeface="Calibri"/>
              </a:defRPr>
            </a:pPr>
            <a:r>
              <a:rPr dirty="0">
                <a:solidFill>
                  <a:srgbClr val="0000FF"/>
                </a:solidFill>
                <a:hlinkClick r:id="rId2"/>
              </a:rPr>
              <a:t>https://stacks.cdc.gov/view/cdc/125225</a:t>
            </a:r>
            <a:r>
              <a:rPr dirty="0"/>
              <a:t>  </a:t>
            </a:r>
            <a:endParaRPr sz="2200" dirty="0">
              <a:latin typeface="Segoe UI"/>
              <a:cs typeface="Calibri"/>
            </a:endParaRPr>
          </a:p>
          <a:p>
            <a:endParaRPr sz="2100" dirty="0">
              <a:latin typeface="Segoe UI"/>
              <a:cs typeface="Segoe UI"/>
            </a:endParaRPr>
          </a:p>
          <a:p>
            <a:pPr>
              <a:defRPr sz="2100">
                <a:latin typeface="Segoe UI"/>
                <a:cs typeface="Segoe UI"/>
              </a:defRPr>
            </a:pPr>
            <a:r>
              <a:rPr dirty="0"/>
              <a:t>OMS, </a:t>
            </a:r>
            <a:r>
              <a:rPr i="1" dirty="0"/>
              <a:t>Cadre pour un centre d’opérations d’urgence de santé publique</a:t>
            </a:r>
            <a:r>
              <a:rPr dirty="0"/>
              <a:t>, 2015</a:t>
            </a:r>
          </a:p>
          <a:p>
            <a:pPr>
              <a:defRPr sz="2100">
                <a:latin typeface="Segoe UI"/>
                <a:cs typeface="Segoe UI"/>
              </a:defRPr>
            </a:pPr>
            <a:r>
              <a:rPr dirty="0">
                <a:solidFill>
                  <a:srgbClr val="0000FF"/>
                </a:solidFill>
                <a:hlinkClick r:id="rId3"/>
              </a:rPr>
              <a:t>https://iris.who.int/handle/10665/258804</a:t>
            </a:r>
            <a:r>
              <a:rPr dirty="0"/>
              <a:t>   </a:t>
            </a:r>
          </a:p>
          <a:p>
            <a:endParaRPr sz="2100" dirty="0">
              <a:latin typeface="Segoe UI"/>
              <a:cs typeface="Segoe UI"/>
            </a:endParaRPr>
          </a:p>
          <a:p>
            <a:pPr>
              <a:defRPr sz="2100">
                <a:latin typeface="Segoe UI"/>
                <a:cs typeface="Segoe UI"/>
              </a:defRPr>
            </a:pPr>
            <a:r>
              <a:rPr dirty="0"/>
              <a:t>OMS, </a:t>
            </a:r>
            <a:r>
              <a:rPr i="1" dirty="0"/>
              <a:t>Emergency Response Framework, 2nd edition</a:t>
            </a:r>
            <a:r>
              <a:rPr dirty="0"/>
              <a:t>, 2017</a:t>
            </a:r>
          </a:p>
          <a:p>
            <a:pPr>
              <a:defRPr sz="2100">
                <a:solidFill>
                  <a:srgbClr val="0000FF"/>
                </a:solidFill>
                <a:latin typeface="Segoe UI"/>
                <a:cs typeface="Segoe UI"/>
              </a:defRPr>
            </a:pPr>
            <a:r>
              <a:rPr dirty="0">
                <a:hlinkClick r:id="rId4"/>
              </a:rPr>
              <a:t>https://apps.who.int/iris/bitstream/handle/10665/258604/9789241512</a:t>
            </a:r>
            <a:r>
              <a:rPr dirty="0">
                <a:hlinkClick r:id="rId4">
                  <a:extLst>
                    <a:ext uri="{A12FA001-AC4F-418D-AE19-62706E023703}">
                      <ahyp:hlinkClr xmlns:ahyp="http://schemas.microsoft.com/office/drawing/2018/hyperlinkcolor" val="tx"/>
                    </a:ext>
                  </a:extLst>
                </a:hlinkClick>
              </a:rPr>
              <a:t>299-eng.pdf</a:t>
            </a:r>
            <a:r>
              <a:rPr dirty="0"/>
              <a:t>  </a:t>
            </a:r>
          </a:p>
          <a:p>
            <a:endParaRPr sz="2100" dirty="0">
              <a:latin typeface="Segoe UI"/>
              <a:cs typeface="Segoe UI"/>
            </a:endParaRPr>
          </a:p>
          <a:p>
            <a:pPr>
              <a:defRPr sz="2100">
                <a:latin typeface="Segoe UI"/>
                <a:cs typeface="Segoe UI"/>
              </a:defRPr>
            </a:pPr>
            <a:r>
              <a:rPr dirty="0"/>
              <a:t>OMS, </a:t>
            </a:r>
            <a:r>
              <a:rPr i="1" dirty="0"/>
              <a:t>Guide technique pour la surveillance intégrée de la maladie et la riposte dans la</a:t>
            </a:r>
            <a:r>
              <a:rPr dirty="0"/>
              <a:t> r</a:t>
            </a:r>
            <a:r>
              <a:rPr i="1" dirty="0"/>
              <a:t>égion africaine, 3</a:t>
            </a:r>
            <a:r>
              <a:rPr i="1" baseline="30000" dirty="0"/>
              <a:t>e</a:t>
            </a:r>
            <a:r>
              <a:rPr dirty="0"/>
              <a:t> </a:t>
            </a:r>
            <a:r>
              <a:rPr i="1" dirty="0"/>
              <a:t>édition</a:t>
            </a:r>
            <a:r>
              <a:rPr dirty="0"/>
              <a:t>, 2019</a:t>
            </a:r>
          </a:p>
          <a:p>
            <a:pPr>
              <a:defRPr sz="2100">
                <a:latin typeface="Segoe UI"/>
                <a:cs typeface="Segoe UI"/>
              </a:defRPr>
            </a:pPr>
            <a:r>
              <a:rPr dirty="0">
                <a:hlinkClick r:id="rId5"/>
              </a:rPr>
              <a:t>https://apps.who.int/iris/handle/10665/331254</a:t>
            </a:r>
            <a:r>
              <a:rPr dirty="0"/>
              <a:t> </a:t>
            </a:r>
          </a:p>
          <a:p>
            <a:endParaRPr sz="2100" dirty="0">
              <a:latin typeface="Segoe UI"/>
              <a:cs typeface="Segoe UI"/>
            </a:endParaRPr>
          </a:p>
          <a:p>
            <a:pPr>
              <a:defRPr sz="2100">
                <a:latin typeface="Segoe UI"/>
                <a:cs typeface="Segoe UI"/>
              </a:defRPr>
            </a:pPr>
            <a:r>
              <a:rPr dirty="0"/>
              <a:t>Harvard Business School, 5 Critical steps in the change management process, 2020</a:t>
            </a:r>
          </a:p>
          <a:p>
            <a:pPr>
              <a:defRPr sz="1900">
                <a:latin typeface="Segoe UI"/>
                <a:cs typeface="Segoe UI"/>
              </a:defRPr>
            </a:pPr>
            <a:r>
              <a:rPr dirty="0">
                <a:hlinkClick r:id="rId6"/>
              </a:rPr>
              <a:t>https://online.hbs.edu/blog/post/change-management-process</a:t>
            </a:r>
            <a:r>
              <a:rPr dirty="0"/>
              <a:t> </a:t>
            </a:r>
            <a:endParaRPr dirty="0">
              <a:latin typeface="Segoe UI"/>
            </a:endParaRPr>
          </a:p>
          <a:p>
            <a:endParaRPr sz="2100" dirty="0">
              <a:highlight>
                <a:srgbClr val="FFFF00"/>
              </a:highlight>
              <a:latin typeface="Segoe UI"/>
              <a:cs typeface="Segoe UI"/>
            </a:endParaRPr>
          </a:p>
          <a:p>
            <a:pPr>
              <a:lnSpc>
                <a:spcPct val="120000"/>
              </a:lnSpc>
            </a:pPr>
            <a:endParaRPr sz="2100" dirty="0">
              <a:latin typeface="Segoe UI"/>
              <a:cs typeface="Segoe UI"/>
            </a:endParaRPr>
          </a:p>
          <a:p>
            <a:endParaRPr dirty="0">
              <a:latin typeface="Segoe UI"/>
            </a:endParaRPr>
          </a:p>
        </p:txBody>
      </p:sp>
      <p:sp>
        <p:nvSpPr>
          <p:cNvPr id="5" name="Slide Number Placeholder 5">
            <a:extLst>
              <a:ext uri="{FF2B5EF4-FFF2-40B4-BE49-F238E27FC236}">
                <a16:creationId xmlns:a16="http://schemas.microsoft.com/office/drawing/2014/main" id="{AB015CC7-728E-4025-BC5B-F6FD049225F4}"/>
              </a:ext>
            </a:extLst>
          </p:cNvPr>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a:lstStyle/>
          <a:p>
            <a:pPr algn="ctr"/>
            <a:fld id="{86CB4B4D-7CA3-9044-876B-883B54F8677D}" type="slidenum">
              <a:rPr sz="1050">
                <a:solidFill>
                  <a:schemeClr val="tx1"/>
                </a:solidFill>
              </a:rPr>
              <a:pPr algn="ctr"/>
              <a:t>62</a:t>
            </a:fld>
            <a:endParaRPr sz="1050">
              <a:solidFill>
                <a:schemeClr val="tx1"/>
              </a:solidFill>
            </a:endParaRPr>
          </a:p>
        </p:txBody>
      </p:sp>
    </p:spTree>
    <p:extLst>
      <p:ext uri="{BB962C8B-B14F-4D97-AF65-F5344CB8AC3E}">
        <p14:creationId xmlns:p14="http://schemas.microsoft.com/office/powerpoint/2010/main" val="1990061746"/>
      </p:ext>
    </p:extLst>
  </p:cSld>
  <p:clrMapOvr>
    <a:masterClrMapping/>
  </p:clrMapOvr>
  <p:transition spd="med"/>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1"/>
          <p:cNvSpPr txBox="1"/>
          <p:nvPr/>
        </p:nvSpPr>
        <p:spPr>
          <a:xfrm>
            <a:off x="4286815" y="579088"/>
            <a:ext cx="7167921" cy="620272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tIns="45720" rIns="45719" bIns="45720" anchor="t">
            <a:spAutoFit/>
          </a:bodyPr>
          <a:lstStyle/>
          <a:p>
            <a:pPr indent="0">
              <a:lnSpc>
                <a:spcPct val="90000"/>
              </a:lnSpc>
              <a:spcBef>
                <a:spcPts val="300"/>
              </a:spcBef>
              <a:defRPr sz="2200">
                <a:solidFill>
                  <a:srgbClr val="10253F"/>
                </a:solidFill>
                <a:latin typeface="Segoe UI"/>
                <a:ea typeface="Source Sans Pro Regular"/>
                <a:cs typeface="Segoe UI"/>
                <a:sym typeface="Source Sans Pro Regular"/>
              </a:defRPr>
            </a:pPr>
            <a:r>
              <a:t>OMS, cours en ligne, Ready4Response</a:t>
            </a:r>
            <a:endParaRPr sz="2200">
              <a:latin typeface="Segoe UI"/>
              <a:ea typeface="Source Sans Pro Regular"/>
              <a:cs typeface="Segoe UI"/>
            </a:endParaRPr>
          </a:p>
          <a:p>
            <a:pPr indent="0">
              <a:lnSpc>
                <a:spcPct val="90000"/>
              </a:lnSpc>
              <a:defRPr sz="2200" u="sng">
                <a:solidFill>
                  <a:srgbClr val="0000FF"/>
                </a:solidFill>
                <a:latin typeface="Calibri"/>
                <a:ea typeface="Source Sans Pro Regular"/>
                <a:cs typeface="Calibri"/>
                <a:sym typeface="Source Sans Pro Regular"/>
                <a:hlinkClick r:id="rId3"/>
              </a:defRPr>
            </a:pPr>
            <a:r>
              <a:t>https://openwho.org/courses/ready4response-niveau1-FR</a:t>
            </a:r>
            <a:endParaRPr sz="2200">
              <a:latin typeface="Segoe UI"/>
              <a:ea typeface="Source Sans Pro Regular"/>
              <a:cs typeface="Segoe UI"/>
            </a:endParaRPr>
          </a:p>
          <a:p>
            <a:pPr indent="0">
              <a:lnSpc>
                <a:spcPct val="90000"/>
              </a:lnSpc>
              <a:defRPr sz="2400">
                <a:solidFill>
                  <a:srgbClr val="10253F"/>
                </a:solidFill>
                <a:latin typeface="Source Sans Pro Regular"/>
                <a:ea typeface="Source Sans Pro Regular"/>
                <a:cs typeface="Source Sans Pro Regular"/>
                <a:sym typeface="Source Sans Pro Regular"/>
              </a:defRPr>
            </a:pPr>
            <a:endParaRPr sz="2200">
              <a:latin typeface="Arial"/>
              <a:ea typeface="Source Sans Pro Regular"/>
              <a:cs typeface="Arial"/>
            </a:endParaRPr>
          </a:p>
          <a:p>
            <a:pPr indent="0">
              <a:lnSpc>
                <a:spcPct val="90000"/>
              </a:lnSpc>
              <a:spcBef>
                <a:spcPts val="300"/>
              </a:spcBef>
              <a:defRPr sz="2200">
                <a:solidFill>
                  <a:srgbClr val="10253F"/>
                </a:solidFill>
                <a:latin typeface="Segoe UI"/>
                <a:ea typeface="Source Sans Pro Regular"/>
                <a:cs typeface="Segoe UI"/>
                <a:sym typeface="Source Sans Pro Regular"/>
              </a:defRPr>
            </a:pPr>
            <a:r>
              <a:t>Système de gestion des incidents</a:t>
            </a:r>
            <a:endParaRPr sz="2200">
              <a:latin typeface="Segoe UI"/>
              <a:ea typeface="Source Sans Pro Regular"/>
              <a:cs typeface="Segoe UI"/>
            </a:endParaRPr>
          </a:p>
          <a:p>
            <a:pPr indent="0">
              <a:lnSpc>
                <a:spcPct val="90000"/>
              </a:lnSpc>
              <a:defRPr sz="2200">
                <a:solidFill>
                  <a:srgbClr val="0000FF"/>
                </a:solidFill>
                <a:latin typeface="Arial"/>
                <a:ea typeface="Source Sans Pro Regular"/>
                <a:cs typeface="Arial"/>
                <a:sym typeface="Source Sans Pro Regular"/>
                <a:hlinkClick r:id="rId4"/>
              </a:defRPr>
            </a:pPr>
            <a:r>
              <a:t>https://openwho.org/courses/systeme-de-gestion-des-incidents</a:t>
            </a:r>
            <a:endParaRPr sz="2200">
              <a:latin typeface="Segoe UI"/>
              <a:ea typeface="Source Sans Pro Regular"/>
              <a:cs typeface="Segoe UI"/>
            </a:endParaRPr>
          </a:p>
          <a:p>
            <a:pPr indent="0">
              <a:lnSpc>
                <a:spcPct val="90000"/>
              </a:lnSpc>
              <a:spcBef>
                <a:spcPts val="300"/>
              </a:spcBef>
              <a:defRPr sz="2400">
                <a:solidFill>
                  <a:srgbClr val="10253F"/>
                </a:solidFill>
                <a:latin typeface="Source Sans Pro Regular"/>
                <a:ea typeface="Source Sans Pro Regular"/>
                <a:cs typeface="Source Sans Pro Regular"/>
                <a:sym typeface="Source Sans Pro Regular"/>
              </a:defRPr>
            </a:pPr>
            <a:endParaRPr sz="2200">
              <a:latin typeface="Segoe UI"/>
              <a:ea typeface="Source Sans Pro Regular"/>
              <a:cs typeface="Segoe UI"/>
            </a:endParaRPr>
          </a:p>
          <a:p>
            <a:pPr indent="0">
              <a:lnSpc>
                <a:spcPct val="90000"/>
              </a:lnSpc>
              <a:spcBef>
                <a:spcPts val="300"/>
              </a:spcBef>
              <a:defRPr sz="2200">
                <a:solidFill>
                  <a:srgbClr val="10253F"/>
                </a:solidFill>
                <a:latin typeface="Segoe UI"/>
                <a:ea typeface="Source Sans Pro Regular"/>
                <a:cs typeface="Segoe UI"/>
                <a:sym typeface="Source Sans Pro Regular"/>
              </a:defRPr>
            </a:pPr>
            <a:r>
              <a:t>Le centre d’opérations d’urgence de santé publique (PHEOC)</a:t>
            </a:r>
            <a:endParaRPr sz="2200">
              <a:latin typeface="Segoe UI"/>
              <a:ea typeface="Source Sans Pro Regular"/>
              <a:cs typeface="Segoe UI"/>
            </a:endParaRPr>
          </a:p>
          <a:p>
            <a:pPr indent="0">
              <a:lnSpc>
                <a:spcPct val="90000"/>
              </a:lnSpc>
              <a:defRPr sz="2200">
                <a:solidFill>
                  <a:srgbClr val="0000FF"/>
                </a:solidFill>
                <a:latin typeface="Arial"/>
                <a:ea typeface="Source Sans Pro Regular"/>
                <a:cs typeface="Arial"/>
                <a:sym typeface="Source Sans Pro Regular"/>
                <a:hlinkClick r:id="rId5"/>
              </a:defRPr>
            </a:pPr>
            <a:r>
              <a:t>https://openwho.org/courses/PHEOC-FR</a:t>
            </a:r>
            <a:endParaRPr sz="2200">
              <a:latin typeface="Segoe UI"/>
              <a:ea typeface="Source Sans Pro Regular"/>
              <a:cs typeface="Segoe UI"/>
            </a:endParaRPr>
          </a:p>
          <a:p>
            <a:pPr indent="0">
              <a:lnSpc>
                <a:spcPct val="90000"/>
              </a:lnSpc>
              <a:defRPr sz="2400">
                <a:solidFill>
                  <a:srgbClr val="10253F"/>
                </a:solidFill>
                <a:latin typeface="Source Sans Pro Regular"/>
                <a:ea typeface="Source Sans Pro Regular"/>
                <a:cs typeface="Source Sans Pro Regular"/>
                <a:sym typeface="Source Sans Pro Regular"/>
              </a:defRPr>
            </a:pPr>
            <a:endParaRPr sz="2200">
              <a:latin typeface="Segoe UI"/>
              <a:ea typeface="Source Sans Pro Regular"/>
              <a:cs typeface="Segoe UI"/>
            </a:endParaRPr>
          </a:p>
          <a:p>
            <a:pPr indent="0">
              <a:lnSpc>
                <a:spcPct val="90000"/>
              </a:lnSpc>
              <a:spcBef>
                <a:spcPts val="300"/>
              </a:spcBef>
              <a:defRPr sz="2200">
                <a:solidFill>
                  <a:srgbClr val="10253F"/>
                </a:solidFill>
                <a:latin typeface="Segoe UI"/>
                <a:ea typeface="Source Sans Pro Regular"/>
                <a:cs typeface="Segoe UI"/>
                <a:sym typeface="Source Sans Pro Regular"/>
              </a:defRPr>
            </a:pPr>
            <a:r>
              <a:t>Introduction : Préparation opérationnelle</a:t>
            </a:r>
          </a:p>
          <a:p>
            <a:pPr indent="0">
              <a:lnSpc>
                <a:spcPct val="90000"/>
              </a:lnSpc>
              <a:defRPr sz="2200">
                <a:solidFill>
                  <a:srgbClr val="0000FF"/>
                </a:solidFill>
                <a:latin typeface="Arial"/>
                <a:ea typeface="Source Sans Pro Regular"/>
                <a:cs typeface="Arial"/>
                <a:sym typeface="Source Sans Pro Regular"/>
                <a:hlinkClick r:id="rId6"/>
              </a:defRPr>
            </a:pPr>
            <a:r>
              <a:t>https://openwho.org/courses/preparation-operationnelle-introduction</a:t>
            </a:r>
            <a:endParaRPr sz="2200">
              <a:latin typeface="Segoe UI"/>
              <a:ea typeface="Source Sans Pro Regular"/>
              <a:cs typeface="Segoe UI"/>
            </a:endParaRPr>
          </a:p>
          <a:p>
            <a:pPr indent="0">
              <a:lnSpc>
                <a:spcPct val="90000"/>
              </a:lnSpc>
              <a:defRPr sz="2400">
                <a:solidFill>
                  <a:srgbClr val="10253F"/>
                </a:solidFill>
                <a:latin typeface="Source Sans Pro Regular"/>
                <a:ea typeface="Source Sans Pro Regular"/>
                <a:cs typeface="Source Sans Pro Regular"/>
                <a:sym typeface="Source Sans Pro Regular"/>
              </a:defRPr>
            </a:pPr>
            <a:endParaRPr sz="2200">
              <a:latin typeface="Segoe UI"/>
              <a:ea typeface="Source Sans Pro Regular"/>
              <a:cs typeface="Segoe UI"/>
            </a:endParaRPr>
          </a:p>
          <a:p>
            <a:pPr indent="0">
              <a:lnSpc>
                <a:spcPct val="90000"/>
              </a:lnSpc>
              <a:spcBef>
                <a:spcPts val="300"/>
              </a:spcBef>
              <a:defRPr sz="2200">
                <a:solidFill>
                  <a:srgbClr val="10253F"/>
                </a:solidFill>
                <a:latin typeface="Arial"/>
                <a:ea typeface="Source Sans Pro Regular"/>
                <a:cs typeface="Arial"/>
                <a:sym typeface="Source Sans Pro Regular"/>
              </a:defRPr>
            </a:pPr>
            <a:r>
              <a:t>Modes opératoires normalisés de l’OMS pour les situations d’urgence</a:t>
            </a:r>
            <a:endParaRPr sz="2200">
              <a:latin typeface="Arial"/>
              <a:ea typeface="Source Sans Pro Regular"/>
              <a:cs typeface="Arial"/>
            </a:endParaRPr>
          </a:p>
          <a:p>
            <a:pPr indent="0">
              <a:lnSpc>
                <a:spcPct val="90000"/>
              </a:lnSpc>
              <a:defRPr sz="2200">
                <a:solidFill>
                  <a:srgbClr val="10253F"/>
                </a:solidFill>
                <a:latin typeface="Arial"/>
                <a:ea typeface="Source Sans Pro Regular"/>
                <a:cs typeface="Arial"/>
                <a:sym typeface="Source Sans Pro Regular"/>
              </a:defRPr>
            </a:pPr>
            <a:r>
              <a:rPr>
                <a:solidFill>
                  <a:srgbClr val="0000FF"/>
                </a:solidFill>
                <a:hlinkClick r:id="rId7"/>
              </a:rPr>
              <a:t>https://openwho.org/courses/SOPs-pour-les-situations-d-urgence</a:t>
            </a:r>
            <a:r>
              <a:t> </a:t>
            </a:r>
          </a:p>
          <a:p>
            <a:pPr marL="377825" lvl="2" indent="-342900">
              <a:spcBef>
                <a:spcPts val="500"/>
              </a:spcBef>
              <a:buClr>
                <a:schemeClr val="accent3"/>
              </a:buClr>
              <a:buSzPct val="100000"/>
              <a:buFont typeface="Arial"/>
              <a:buChar char="•"/>
              <a:defRPr sz="2400">
                <a:solidFill>
                  <a:srgbClr val="10253F"/>
                </a:solidFill>
                <a:latin typeface="Source Sans Pro Regular"/>
                <a:ea typeface="Source Sans Pro Regular"/>
                <a:cs typeface="Source Sans Pro Regular"/>
                <a:sym typeface="Source Sans Pro Regular"/>
              </a:defRPr>
            </a:pPr>
            <a:endParaRPr sz="2400">
              <a:solidFill>
                <a:srgbClr val="10253F"/>
              </a:solidFill>
              <a:latin typeface="Source Sans Pro Regular"/>
              <a:ea typeface="Source Sans Pro Regular"/>
              <a:cs typeface="Arial"/>
              <a:sym typeface="Source Sans Pro Regular"/>
            </a:endParaRPr>
          </a:p>
        </p:txBody>
      </p:sp>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solidFill>
                <a:srgbClr val="FFFFFF"/>
              </a:solidFill>
            </a:endParaRPr>
          </a:p>
        </p:txBody>
      </p:sp>
      <p:sp>
        <p:nvSpPr>
          <p:cNvPr id="618" name="TextBox 8"/>
          <p:cNvSpPr txBox="1"/>
          <p:nvPr/>
        </p:nvSpPr>
        <p:spPr>
          <a:xfrm>
            <a:off x="314399" y="263598"/>
            <a:ext cx="3447956" cy="107721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rPr dirty="0" err="1"/>
              <a:t>Autres</a:t>
            </a:r>
            <a:r>
              <a:rPr dirty="0"/>
              <a:t> </a:t>
            </a:r>
            <a:r>
              <a:rPr dirty="0" err="1"/>
              <a:t>ressources</a:t>
            </a:r>
            <a:r>
              <a:rPr dirty="0"/>
              <a:t> </a:t>
            </a:r>
            <a:r>
              <a:rPr dirty="0" err="1"/>
              <a:t>d’apprentissage</a:t>
            </a:r>
            <a:endParaRPr dirty="0"/>
          </a:p>
        </p:txBody>
      </p:sp>
      <p:sp>
        <p:nvSpPr>
          <p:cNvPr id="7" name="Slide Number Placeholder 5">
            <a:extLst>
              <a:ext uri="{FF2B5EF4-FFF2-40B4-BE49-F238E27FC236}">
                <a16:creationId xmlns:a16="http://schemas.microsoft.com/office/drawing/2014/main" id="{4ABD003C-7A71-487F-B476-FD65F06273CF}"/>
              </a:ext>
            </a:extLst>
          </p:cNvPr>
          <p:cNvSpPr txBox="1">
            <a:spLocks noGrp="1"/>
          </p:cNvSpPr>
          <p:nvPr>
            <p:ph type="sldNum" sz="quarter" idx="2"/>
          </p:nvPr>
        </p:nvSpPr>
        <p:spPr>
          <a:xfrm>
            <a:off x="11803002" y="6317325"/>
            <a:ext cx="388998" cy="27266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a:lstStyle/>
          <a:p>
            <a:pPr algn="ctr"/>
            <a:fld id="{86CB4B4D-7CA3-9044-876B-883B54F8677D}" type="slidenum">
              <a:rPr sz="1050" dirty="0">
                <a:solidFill>
                  <a:schemeClr val="tx1"/>
                </a:solidFill>
              </a:rPr>
              <a:pPr algn="ctr"/>
              <a:t>63</a:t>
            </a:fld>
            <a:endParaRPr sz="1050">
              <a:solidFill>
                <a:schemeClr val="tx1"/>
              </a:solidFill>
            </a:endParaRPr>
          </a:p>
        </p:txBody>
      </p:sp>
    </p:spTree>
    <p:extLst>
      <p:ext uri="{BB962C8B-B14F-4D97-AF65-F5344CB8AC3E}">
        <p14:creationId xmlns:p14="http://schemas.microsoft.com/office/powerpoint/2010/main" val="253060221"/>
      </p:ext>
    </p:extLst>
  </p:cSld>
  <p:clrMapOvr>
    <a:masterClrMapping/>
  </p:clrMapOvr>
  <p:transition spd="med"/>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406093" y="1097798"/>
            <a:ext cx="10450423" cy="2439882"/>
          </a:xfrm>
        </p:spPr>
        <p:txBody>
          <a:bodyPr vert="horz" lIns="18000" tIns="0" rIns="18000" bIns="0" anchor="t">
            <a:noAutofit/>
          </a:bodyPr>
          <a:lstStyle/>
          <a:p>
            <a:pPr indent="-22860">
              <a:defRPr sz="2400" b="1">
                <a:latin typeface="Source Sans Pro" panose="020B0503030403020204" pitchFamily="34" charset="0"/>
              </a:defRPr>
            </a:pPr>
            <a:r>
              <a:rPr dirty="0"/>
              <a:t>Clause de non-</a:t>
            </a:r>
            <a:r>
              <a:rPr dirty="0" err="1"/>
              <a:t>responsabilité</a:t>
            </a:r>
            <a:r>
              <a:rPr dirty="0"/>
              <a:t> des CDC des États-Unis</a:t>
            </a:r>
            <a:endParaRPr lang="fr-FR" dirty="0"/>
          </a:p>
          <a:p>
            <a:pPr indent="-22860">
              <a:defRPr sz="2400" b="1">
                <a:latin typeface="Source Sans Pro" panose="020B0503030403020204" pitchFamily="34" charset="0"/>
              </a:defRPr>
            </a:pPr>
            <a:endParaRPr sz="2400" b="1" dirty="0">
              <a:latin typeface="Source Sans Pro" panose="020B0503030403020204" pitchFamily="34" charset="0"/>
            </a:endParaRPr>
          </a:p>
          <a:p>
            <a:pPr marL="0" indent="-22860">
              <a:buNone/>
              <a:defRPr sz="2400">
                <a:effectLst/>
                <a:latin typeface="Source Sans Pro" panose="020B0503030403020204" pitchFamily="34" charset="0"/>
              </a:defRPr>
            </a:pPr>
            <a:r>
              <a:rPr dirty="0">
                <a:ea typeface="Times New Roman" panose="02020603050405020304" pitchFamily="18" charset="0"/>
              </a:rPr>
              <a:t>Le </a:t>
            </a:r>
            <a:r>
              <a:rPr dirty="0" err="1">
                <a:ea typeface="Times New Roman" panose="02020603050405020304" pitchFamily="18" charset="0"/>
              </a:rPr>
              <a:t>présent</a:t>
            </a:r>
            <a:r>
              <a:rPr dirty="0">
                <a:ea typeface="Times New Roman" panose="02020603050405020304" pitchFamily="18" charset="0"/>
              </a:rPr>
              <a:t> support de formation a </a:t>
            </a:r>
            <a:r>
              <a:rPr dirty="0" err="1">
                <a:ea typeface="Times New Roman" panose="02020603050405020304" pitchFamily="18" charset="0"/>
              </a:rPr>
              <a:t>pu</a:t>
            </a:r>
            <a:r>
              <a:rPr dirty="0">
                <a:ea typeface="Times New Roman" panose="02020603050405020304" pitchFamily="18" charset="0"/>
              </a:rPr>
              <a:t> </a:t>
            </a:r>
            <a:r>
              <a:rPr dirty="0" err="1">
                <a:ea typeface="Times New Roman" panose="02020603050405020304" pitchFamily="18" charset="0"/>
              </a:rPr>
              <a:t>être</a:t>
            </a:r>
            <a:r>
              <a:rPr dirty="0">
                <a:ea typeface="Times New Roman" panose="02020603050405020304" pitchFamily="18" charset="0"/>
              </a:rPr>
              <a:t> </a:t>
            </a:r>
            <a:r>
              <a:rPr dirty="0" err="1">
                <a:ea typeface="Times New Roman" panose="02020603050405020304" pitchFamily="18" charset="0"/>
              </a:rPr>
              <a:t>réalisé</a:t>
            </a:r>
            <a:r>
              <a:rPr dirty="0">
                <a:ea typeface="Times New Roman" panose="02020603050405020304" pitchFamily="18" charset="0"/>
              </a:rPr>
              <a:t> grâce à la subvention/</a:t>
            </a:r>
            <a:r>
              <a:rPr dirty="0" err="1">
                <a:ea typeface="Times New Roman" panose="02020603050405020304" pitchFamily="18" charset="0"/>
              </a:rPr>
              <a:t>l’accord</a:t>
            </a:r>
            <a:r>
              <a:rPr dirty="0">
                <a:ea typeface="Times New Roman" panose="02020603050405020304" pitchFamily="18" charset="0"/>
              </a:rPr>
              <a:t> de </a:t>
            </a:r>
            <a:r>
              <a:rPr dirty="0" err="1">
                <a:ea typeface="Times New Roman" panose="02020603050405020304" pitchFamily="18" charset="0"/>
              </a:rPr>
              <a:t>coopération</a:t>
            </a:r>
            <a:r>
              <a:rPr dirty="0">
                <a:ea typeface="Times New Roman" panose="02020603050405020304" pitchFamily="18" charset="0"/>
              </a:rPr>
              <a:t> </a:t>
            </a:r>
            <a:r>
              <a:rPr dirty="0">
                <a:solidFill>
                  <a:srgbClr val="10253F"/>
                </a:solidFill>
              </a:rPr>
              <a:t>n</a:t>
            </a:r>
            <a:r>
              <a:rPr baseline="30000" dirty="0"/>
              <a:t>o</a:t>
            </a:r>
            <a:r>
              <a:rPr dirty="0"/>
              <a:t> GH0002225-03</a:t>
            </a:r>
            <a:r>
              <a:rPr dirty="0">
                <a:ea typeface="Times New Roman" panose="02020603050405020304" pitchFamily="18" charset="0"/>
              </a:rPr>
              <a:t> des </a:t>
            </a:r>
            <a:r>
              <a:rPr dirty="0" err="1">
                <a:ea typeface="Times New Roman" panose="02020603050405020304" pitchFamily="18" charset="0"/>
              </a:rPr>
              <a:t>Centres</a:t>
            </a:r>
            <a:r>
              <a:rPr dirty="0">
                <a:ea typeface="Times New Roman" panose="02020603050405020304" pitchFamily="18" charset="0"/>
              </a:rPr>
              <a:t> pour le </a:t>
            </a:r>
            <a:r>
              <a:rPr dirty="0" err="1">
                <a:ea typeface="Times New Roman" panose="02020603050405020304" pitchFamily="18" charset="0"/>
              </a:rPr>
              <a:t>contrôle</a:t>
            </a:r>
            <a:r>
              <a:rPr dirty="0">
                <a:ea typeface="Times New Roman" panose="02020603050405020304" pitchFamily="18" charset="0"/>
              </a:rPr>
              <a:t> et la </a:t>
            </a:r>
            <a:r>
              <a:rPr dirty="0" err="1">
                <a:ea typeface="Times New Roman" panose="02020603050405020304" pitchFamily="18" charset="0"/>
              </a:rPr>
              <a:t>prévention</a:t>
            </a:r>
            <a:r>
              <a:rPr dirty="0">
                <a:ea typeface="Times New Roman" panose="02020603050405020304" pitchFamily="18" charset="0"/>
              </a:rPr>
              <a:t> des maladies des États-Unis. Son </a:t>
            </a:r>
            <a:r>
              <a:rPr dirty="0" err="1">
                <a:ea typeface="Times New Roman" panose="02020603050405020304" pitchFamily="18" charset="0"/>
              </a:rPr>
              <a:t>contenu</a:t>
            </a:r>
            <a:r>
              <a:rPr dirty="0">
                <a:ea typeface="Times New Roman" panose="02020603050405020304" pitchFamily="18" charset="0"/>
              </a:rPr>
              <a:t> </a:t>
            </a:r>
            <a:r>
              <a:rPr dirty="0" err="1">
                <a:ea typeface="Times New Roman" panose="02020603050405020304" pitchFamily="18" charset="0"/>
              </a:rPr>
              <a:t>n’est</a:t>
            </a:r>
            <a:r>
              <a:rPr dirty="0">
                <a:ea typeface="Times New Roman" panose="02020603050405020304" pitchFamily="18" charset="0"/>
              </a:rPr>
              <a:t> pas </a:t>
            </a:r>
            <a:r>
              <a:rPr dirty="0" err="1">
                <a:ea typeface="Times New Roman" panose="02020603050405020304" pitchFamily="18" charset="0"/>
              </a:rPr>
              <a:t>nécessairement</a:t>
            </a:r>
            <a:r>
              <a:rPr dirty="0">
                <a:ea typeface="Times New Roman" panose="02020603050405020304" pitchFamily="18" charset="0"/>
              </a:rPr>
              <a:t> </a:t>
            </a:r>
            <a:r>
              <a:rPr dirty="0" err="1">
                <a:ea typeface="Times New Roman" panose="02020603050405020304" pitchFamily="18" charset="0"/>
              </a:rPr>
              <a:t>conforme</a:t>
            </a:r>
            <a:r>
              <a:rPr dirty="0">
                <a:ea typeface="Times New Roman" panose="02020603050405020304" pitchFamily="18" charset="0"/>
              </a:rPr>
              <a:t> aux politiques </a:t>
            </a:r>
            <a:r>
              <a:rPr dirty="0" err="1">
                <a:ea typeface="Times New Roman" panose="02020603050405020304" pitchFamily="18" charset="0"/>
              </a:rPr>
              <a:t>officielles</a:t>
            </a:r>
            <a:r>
              <a:rPr dirty="0">
                <a:ea typeface="Times New Roman" panose="02020603050405020304" pitchFamily="18" charset="0"/>
              </a:rPr>
              <a:t> du Département de la santé et des services </a:t>
            </a:r>
            <a:r>
              <a:rPr dirty="0" err="1">
                <a:ea typeface="Times New Roman" panose="02020603050405020304" pitchFamily="18" charset="0"/>
              </a:rPr>
              <a:t>sociaux</a:t>
            </a:r>
            <a:r>
              <a:rPr dirty="0">
                <a:ea typeface="Times New Roman" panose="02020603050405020304" pitchFamily="18" charset="0"/>
              </a:rPr>
              <a:t> des États-Unis, et la mention </a:t>
            </a:r>
            <a:r>
              <a:rPr dirty="0" err="1">
                <a:ea typeface="Times New Roman" panose="02020603050405020304" pitchFamily="18" charset="0"/>
              </a:rPr>
              <a:t>d’une</a:t>
            </a:r>
            <a:r>
              <a:rPr dirty="0">
                <a:ea typeface="Times New Roman" panose="02020603050405020304" pitchFamily="18" charset="0"/>
              </a:rPr>
              <a:t> appellation </a:t>
            </a:r>
            <a:r>
              <a:rPr dirty="0" err="1">
                <a:ea typeface="Times New Roman" panose="02020603050405020304" pitchFamily="18" charset="0"/>
              </a:rPr>
              <a:t>commerciale</a:t>
            </a:r>
            <a:r>
              <a:rPr dirty="0">
                <a:ea typeface="Times New Roman" panose="02020603050405020304" pitchFamily="18" charset="0"/>
              </a:rPr>
              <a:t>, de pratiques </a:t>
            </a:r>
            <a:r>
              <a:rPr dirty="0" err="1">
                <a:ea typeface="Times New Roman" panose="02020603050405020304" pitchFamily="18" charset="0"/>
              </a:rPr>
              <a:t>commerciales</a:t>
            </a:r>
            <a:r>
              <a:rPr dirty="0">
                <a:ea typeface="Times New Roman" panose="02020603050405020304" pitchFamily="18" charset="0"/>
              </a:rPr>
              <a:t> </a:t>
            </a:r>
            <a:r>
              <a:rPr dirty="0" err="1">
                <a:ea typeface="Times New Roman" panose="02020603050405020304" pitchFamily="18" charset="0"/>
              </a:rPr>
              <a:t>ou</a:t>
            </a:r>
            <a:r>
              <a:rPr dirty="0">
                <a:ea typeface="Times New Roman" panose="02020603050405020304" pitchFamily="18" charset="0"/>
              </a:rPr>
              <a:t> </a:t>
            </a:r>
            <a:r>
              <a:rPr dirty="0" err="1">
                <a:ea typeface="Times New Roman" panose="02020603050405020304" pitchFamily="18" charset="0"/>
              </a:rPr>
              <a:t>d’une</a:t>
            </a:r>
            <a:r>
              <a:rPr dirty="0">
                <a:ea typeface="Times New Roman" panose="02020603050405020304" pitchFamily="18" charset="0"/>
              </a:rPr>
              <a:t> </a:t>
            </a:r>
            <a:r>
              <a:rPr dirty="0" err="1">
                <a:ea typeface="Times New Roman" panose="02020603050405020304" pitchFamily="18" charset="0"/>
              </a:rPr>
              <a:t>organisation</a:t>
            </a:r>
            <a:r>
              <a:rPr dirty="0">
                <a:ea typeface="Times New Roman" panose="02020603050405020304" pitchFamily="18" charset="0"/>
              </a:rPr>
              <a:t> ne </a:t>
            </a:r>
            <a:r>
              <a:rPr dirty="0" err="1">
                <a:ea typeface="Times New Roman" panose="02020603050405020304" pitchFamily="18" charset="0"/>
              </a:rPr>
              <a:t>vaut</a:t>
            </a:r>
            <a:r>
              <a:rPr dirty="0">
                <a:ea typeface="Times New Roman" panose="02020603050405020304" pitchFamily="18" charset="0"/>
              </a:rPr>
              <a:t> pas approbation par le </a:t>
            </a:r>
            <a:r>
              <a:rPr dirty="0" err="1">
                <a:ea typeface="Times New Roman" panose="02020603050405020304" pitchFamily="18" charset="0"/>
              </a:rPr>
              <a:t>Gouvernement</a:t>
            </a:r>
            <a:r>
              <a:rPr dirty="0">
                <a:ea typeface="Times New Roman" panose="02020603050405020304" pitchFamily="18" charset="0"/>
              </a:rPr>
              <a:t> des États-Unis. </a:t>
            </a:r>
            <a:endParaRPr sz="2400" dirty="0">
              <a:effectLst/>
              <a:latin typeface="Source Sans Pro" panose="020B0503030403020204" pitchFamily="34" charset="0"/>
              <a:ea typeface="Calibri" panose="020F0502020204030204" pitchFamily="34" charset="0"/>
            </a:endParaRPr>
          </a:p>
          <a:p>
            <a:endParaRPr sz="2400" dirty="0">
              <a:latin typeface="Source Sans Pro" panose="020B0503030403020204" pitchFamily="34" charset="0"/>
            </a:endParaRPr>
          </a:p>
        </p:txBody>
      </p:sp>
      <p:sp>
        <p:nvSpPr>
          <p:cNvPr id="2" name="Espace réservé du numéro de diapositive 1"/>
          <p:cNvSpPr>
            <a:spLocks noGrp="1"/>
          </p:cNvSpPr>
          <p:nvPr>
            <p:ph type="sldNum" sz="quarter" idx="2"/>
          </p:nvPr>
        </p:nvSpPr>
        <p:spPr/>
        <p:txBody>
          <a:bodyPr/>
          <a:lstStyle/>
          <a:p>
            <a:fld id="{86CB4B4D-7CA3-9044-876B-883B54F8677D}" type="slidenum">
              <a:rPr lang="fr-FR" smtClean="0"/>
              <a:t>64</a:t>
            </a:fld>
            <a:endParaRPr lang="fr-FR"/>
          </a:p>
        </p:txBody>
      </p:sp>
    </p:spTree>
    <p:extLst>
      <p:ext uri="{BB962C8B-B14F-4D97-AF65-F5344CB8AC3E}">
        <p14:creationId xmlns:p14="http://schemas.microsoft.com/office/powerpoint/2010/main" val="3608070019"/>
      </p:ext>
    </p:extLst>
  </p:cSld>
  <p:clrMapOvr>
    <a:masterClrMapping/>
  </p:clrMapOvr>
  <p:transition spd="med"/>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146A8C7-CD42-3C35-7E5D-E7211479AE5A}"/>
              </a:ext>
            </a:extLst>
          </p:cNvPr>
          <p:cNvSpPr>
            <a:spLocks noGrp="1"/>
          </p:cNvSpPr>
          <p:nvPr>
            <p:ph type="body" idx="1"/>
          </p:nvPr>
        </p:nvSpPr>
        <p:spPr/>
        <p:txBody>
          <a:bodyPr>
            <a:normAutofit fontScale="92500" lnSpcReduction="10000"/>
          </a:bodyPr>
          <a:lstStyle/>
          <a:p>
            <a:pPr fontAlgn="base">
              <a:defRPr sz="1900"/>
            </a:pPr>
            <a:r>
              <a:rPr b="1"/>
              <a:t>Plateforme d’apprentissage de l’OMS sur la sécurité sanitaire – Supports de formation</a:t>
            </a:r>
          </a:p>
          <a:p>
            <a:pPr fontAlgn="base">
              <a:defRPr sz="1900"/>
            </a:pPr>
            <a:r>
              <a:t>Les présents supports de formation sont la propriété de © l’Organisation mondiale de la Santé (OMS), 2022. Tous droits réservés.</a:t>
            </a:r>
          </a:p>
          <a:p>
            <a:pPr fontAlgn="base">
              <a:defRPr sz="1900"/>
            </a:pPr>
            <a:r>
              <a:t>Votre utilisation de ces supports est soumise aux « </a:t>
            </a:r>
            <a:r>
              <a:rPr u="sng">
                <a:hlinkClick r:id="rId2"/>
              </a:rPr>
              <a:t>Conditions d’utilisation des supports de formation de la Plateforme d’apprentissage de l’OMS sur la sécurité sanitaire</a:t>
            </a:r>
            <a:r>
              <a:t> », que vous avez acceptées en téléchargeant ces documents et qui sont disponibles sur la Plateforme d’apprentissage sur la sécurité sanitaire à l’adresse suivante : </a:t>
            </a:r>
            <a:r>
              <a:rPr u="sng">
                <a:hlinkClick r:id="rId3"/>
              </a:rPr>
              <a:t>https://extranet.who.int/hslp</a:t>
            </a:r>
          </a:p>
          <a:p>
            <a:pPr fontAlgn="base">
              <a:defRPr sz="1900"/>
            </a:pPr>
            <a:r>
              <a:t>​</a:t>
            </a:r>
          </a:p>
          <a:p>
            <a:pPr fontAlgn="base">
              <a:defRPr sz="1900"/>
            </a:pPr>
            <a:r>
              <a:t>En cas d’adaptation, de modification, de traduction ou de toute autre révision du contenu de ces documents, vous ne devez pas laisser entendre que l’OMS souscrit de quelque manière que ce soit à ces modifications, et vous ne devez pas utiliser le nom ni le logo de l’OMS dans les documents ainsi modifiés. ​</a:t>
            </a:r>
          </a:p>
          <a:p>
            <a:pPr fontAlgn="base">
              <a:defRPr sz="1900"/>
            </a:pPr>
            <a:r>
              <a:t>​</a:t>
            </a:r>
          </a:p>
          <a:p>
            <a:pPr fontAlgn="base">
              <a:defRPr sz="1900"/>
            </a:pPr>
            <a:r>
              <a:t>Si vous adaptez, modifiez, traduisez ou révisez de quelque manière que ce soit le contenu de ces documents, vous devez en citer la source dans les termes suivants : « Ces supports de formation sont une version modifiée du programme de formation pour les </a:t>
            </a:r>
            <a:r>
              <a:rPr>
                <a:solidFill>
                  <a:srgbClr val="10253F"/>
                </a:solidFill>
                <a:ea typeface="Arial"/>
                <a:cs typeface="Arial"/>
                <a:sym typeface="Calibri"/>
              </a:rPr>
              <a:t>gestionnaires des équipes d’intervention rapide</a:t>
            </a:r>
            <a:r>
              <a:t> (disponible à l’adresse suivante : https://extranet.who.int/hslp/), propriété de © l’Organisation mondiale de la Santé (OMS) 2022, et sont utilisés avec l’autorisation de l’OMS. L’OMS décline toute responsabilité en cas de modification ou de révision des documents de l’OMS protégés par le droit d’auteur. »</a:t>
            </a:r>
          </a:p>
          <a:p>
            <a:pPr fontAlgn="base">
              <a:defRPr sz="1900"/>
            </a:pPr>
            <a:r>
              <a:t>En outre, nous vous invitons à informer l’OMS de toute modification de ces documents sʼils sont utilisés à des fins publiques, d’archivage ou de formation continue, en envoyant un courrier électronique à l’adresse suivante : </a:t>
            </a:r>
            <a:r>
              <a:rPr u="sng">
                <a:hlinkClick r:id="rId4"/>
              </a:rPr>
              <a:t>ihrhrt@who.int</a:t>
            </a:r>
          </a:p>
          <a:p>
            <a:endParaRPr u="sng">
              <a:hlinkClick r:id="rId4"/>
            </a:endParaRPr>
          </a:p>
        </p:txBody>
      </p:sp>
      <p:sp>
        <p:nvSpPr>
          <p:cNvPr id="4" name="Slide Number Placeholder 5">
            <a:extLst>
              <a:ext uri="{FF2B5EF4-FFF2-40B4-BE49-F238E27FC236}">
                <a16:creationId xmlns:a16="http://schemas.microsoft.com/office/drawing/2014/main" id="{5D6F4A12-4D8C-472F-8D39-2A8610DF7967}"/>
              </a:ext>
            </a:extLst>
          </p:cNvPr>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a:lstStyle/>
          <a:p>
            <a:pPr algn="ctr"/>
            <a:fld id="{86CB4B4D-7CA3-9044-876B-883B54F8677D}" type="slidenum">
              <a:rPr>
                <a:solidFill>
                  <a:schemeClr val="tx1"/>
                </a:solidFill>
              </a:rPr>
              <a:pPr algn="ctr"/>
              <a:t>65</a:t>
            </a:fld>
            <a:endParaRPr>
              <a:solidFill>
                <a:schemeClr val="tx1"/>
              </a:solidFill>
            </a:endParaRPr>
          </a:p>
        </p:txBody>
      </p:sp>
    </p:spTree>
    <p:extLst>
      <p:ext uri="{BB962C8B-B14F-4D97-AF65-F5344CB8AC3E}">
        <p14:creationId xmlns:p14="http://schemas.microsoft.com/office/powerpoint/2010/main" val="598229337"/>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1"/>
          <p:cNvSpPr txBox="1"/>
          <p:nvPr/>
        </p:nvSpPr>
        <p:spPr>
          <a:xfrm>
            <a:off x="4251096" y="2365026"/>
            <a:ext cx="7167921" cy="262892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p>
            <a:pPr>
              <a:spcBef>
                <a:spcPts val="500"/>
              </a:spcBef>
              <a:buClr>
                <a:srgbClr val="65A000"/>
              </a:buClr>
              <a:buSzPct val="100000"/>
              <a:defRPr sz="2400">
                <a:solidFill>
                  <a:schemeClr val="tx1"/>
                </a:solidFill>
                <a:latin typeface="Source Sans Pro Regular"/>
                <a:ea typeface="Arial"/>
                <a:cs typeface="Arial"/>
                <a:sym typeface="Source Sans Pro Regular"/>
              </a:defRPr>
            </a:pPr>
            <a:r>
              <a:rPr dirty="0"/>
              <a:t>À </a:t>
            </a:r>
            <a:r>
              <a:rPr dirty="0" err="1"/>
              <a:t>l’issue</a:t>
            </a:r>
            <a:r>
              <a:rPr dirty="0"/>
              <a:t> de </a:t>
            </a:r>
            <a:r>
              <a:rPr dirty="0" err="1"/>
              <a:t>cette</a:t>
            </a:r>
            <a:r>
              <a:rPr dirty="0"/>
              <a:t> </a:t>
            </a:r>
            <a:r>
              <a:rPr lang="fr-FR" dirty="0"/>
              <a:t>session</a:t>
            </a:r>
            <a:r>
              <a:rPr dirty="0"/>
              <a:t>, </a:t>
            </a:r>
            <a:r>
              <a:rPr dirty="0" err="1"/>
              <a:t>vous</a:t>
            </a:r>
            <a:r>
              <a:rPr dirty="0"/>
              <a:t> </a:t>
            </a:r>
            <a:r>
              <a:rPr dirty="0" err="1"/>
              <a:t>saurez</a:t>
            </a:r>
            <a:r>
              <a:rPr dirty="0"/>
              <a:t> :</a:t>
            </a:r>
          </a:p>
          <a:p>
            <a:pPr marL="342900" indent="-342900">
              <a:spcBef>
                <a:spcPts val="500"/>
              </a:spcBef>
              <a:buClr>
                <a:srgbClr val="65A000"/>
              </a:buClr>
              <a:buSzPct val="100000"/>
              <a:buFont typeface="Arial" panose="020B0604020202020204" pitchFamily="34" charset="0"/>
              <a:buChar char="•"/>
              <a:defRPr sz="2400">
                <a:solidFill>
                  <a:schemeClr val="tx1"/>
                </a:solidFill>
                <a:latin typeface="Source Sans Pro Regular"/>
                <a:ea typeface="Arial"/>
                <a:cs typeface="Arial"/>
                <a:sym typeface="Source Sans Pro Regular"/>
              </a:defRPr>
            </a:pPr>
            <a:r>
              <a:rPr dirty="0" err="1"/>
              <a:t>Définir</a:t>
            </a:r>
            <a:r>
              <a:rPr dirty="0"/>
              <a:t> la gestion du </a:t>
            </a:r>
            <a:r>
              <a:rPr dirty="0" err="1"/>
              <a:t>changement</a:t>
            </a:r>
            <a:r>
              <a:rPr dirty="0"/>
              <a:t> </a:t>
            </a:r>
            <a:endParaRPr sz="2400" dirty="0">
              <a:solidFill>
                <a:schemeClr val="tx1"/>
              </a:solidFill>
              <a:latin typeface="Source Sans Pro Regular"/>
              <a:ea typeface="Arial"/>
              <a:cs typeface="Arial"/>
            </a:endParaRPr>
          </a:p>
          <a:p>
            <a:pPr marL="342900" indent="-342900">
              <a:spcBef>
                <a:spcPts val="500"/>
              </a:spcBef>
              <a:buClr>
                <a:srgbClr val="65A000"/>
              </a:buClr>
              <a:buSzPct val="100000"/>
              <a:buFont typeface="Arial" panose="020B0604020202020204" pitchFamily="34" charset="0"/>
              <a:buChar char="•"/>
              <a:defRPr sz="2400">
                <a:solidFill>
                  <a:schemeClr val="tx1"/>
                </a:solidFill>
                <a:latin typeface="Source Sans Pro Regular"/>
                <a:ea typeface="Arial"/>
                <a:cs typeface="Arial"/>
                <a:sym typeface="Source Sans Pro Regular"/>
              </a:defRPr>
            </a:pPr>
            <a:r>
              <a:rPr dirty="0"/>
              <a:t>Rappeler les </a:t>
            </a:r>
            <a:r>
              <a:rPr dirty="0" err="1"/>
              <a:t>principales</a:t>
            </a:r>
            <a:r>
              <a:rPr dirty="0"/>
              <a:t> </a:t>
            </a:r>
            <a:r>
              <a:rPr dirty="0" err="1"/>
              <a:t>difficultés</a:t>
            </a:r>
            <a:endParaRPr sz="2400" dirty="0">
              <a:solidFill>
                <a:schemeClr val="tx1"/>
              </a:solidFill>
              <a:latin typeface="Source Sans Pro Regular"/>
              <a:ea typeface="Arial"/>
              <a:cs typeface="Arial"/>
            </a:endParaRPr>
          </a:p>
          <a:p>
            <a:pPr marL="342900" indent="-342900">
              <a:spcBef>
                <a:spcPts val="500"/>
              </a:spcBef>
              <a:buClr>
                <a:srgbClr val="65A000"/>
              </a:buClr>
              <a:buSzPct val="100000"/>
              <a:buFont typeface="Arial"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r>
              <a:rPr sz="2400" dirty="0" err="1">
                <a:solidFill>
                  <a:schemeClr val="tx1"/>
                </a:solidFill>
                <a:ea typeface="Arial"/>
                <a:cs typeface="Arial"/>
                <a:sym typeface="Source Sans Pro Regular"/>
              </a:rPr>
              <a:t>Décrire</a:t>
            </a:r>
            <a:r>
              <a:rPr sz="2400" dirty="0">
                <a:solidFill>
                  <a:schemeClr val="tx1"/>
                </a:solidFill>
                <a:ea typeface="Arial"/>
                <a:cs typeface="Arial"/>
                <a:sym typeface="Source Sans Pro Regular"/>
              </a:rPr>
              <a:t> </a:t>
            </a:r>
            <a:r>
              <a:rPr dirty="0"/>
              <a:t>les </a:t>
            </a:r>
            <a:r>
              <a:rPr dirty="0" err="1"/>
              <a:t>stratégies</a:t>
            </a:r>
            <a:r>
              <a:rPr dirty="0"/>
              <a:t> de </a:t>
            </a:r>
            <a:r>
              <a:rPr dirty="0" err="1"/>
              <a:t>changement</a:t>
            </a:r>
            <a:endParaRPr dirty="0"/>
          </a:p>
          <a:p>
            <a:pPr marL="307975" indent="-307975">
              <a:spcBef>
                <a:spcPts val="500"/>
              </a:spcBef>
              <a:buClr>
                <a:srgbClr val="65A000"/>
              </a:buClr>
              <a:buSzPct val="100000"/>
              <a:buFont typeface="Arial,Sans-Serif" panose="020B0604020202020204" pitchFamily="34" charset="0"/>
              <a:buChar char="•"/>
              <a:defRPr sz="2400">
                <a:solidFill>
                  <a:srgbClr val="10253F"/>
                </a:solidFill>
                <a:latin typeface="Source Sans Pro Regular"/>
                <a:ea typeface="Source Sans Pro Regular"/>
                <a:cs typeface="Source Sans Pro Regular"/>
                <a:sym typeface="Source Sans Pro Regular"/>
              </a:defRPr>
            </a:pPr>
            <a:endParaRPr dirty="0">
              <a:solidFill>
                <a:schemeClr val="tx1"/>
              </a:solidFill>
              <a:latin typeface="Arial"/>
              <a:cs typeface="Arial"/>
            </a:endParaRPr>
          </a:p>
          <a:p>
            <a:pPr>
              <a:spcBef>
                <a:spcPts val="500"/>
              </a:spcBef>
              <a:buClr>
                <a:srgbClr val="65A000"/>
              </a:buClr>
              <a:buSzPct val="100000"/>
              <a:defRPr sz="2400">
                <a:solidFill>
                  <a:srgbClr val="10253F"/>
                </a:solidFill>
                <a:latin typeface="Source Sans Pro Regular"/>
                <a:ea typeface="Source Sans Pro Regular"/>
                <a:cs typeface="Source Sans Pro Regular"/>
                <a:sym typeface="Source Sans Pro Regular"/>
              </a:defRPr>
            </a:pPr>
            <a:r>
              <a:rPr dirty="0">
                <a:latin typeface="Source Sans Pro Regular"/>
              </a:rPr>
              <a:t> </a:t>
            </a:r>
            <a:r>
              <a:rPr sz="2400" dirty="0">
                <a:solidFill>
                  <a:schemeClr val="tx1"/>
                </a:solidFill>
                <a:latin typeface="Arial"/>
                <a:cs typeface="Arial"/>
                <a:sym typeface="Source Sans Pro Regular"/>
              </a:rPr>
              <a:t> </a:t>
            </a:r>
            <a:endParaRPr dirty="0">
              <a:solidFill>
                <a:schemeClr val="tx1"/>
              </a:solidFill>
            </a:endParaRPr>
          </a:p>
        </p:txBody>
      </p:sp>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18" name="TextBox 8"/>
          <p:cNvSpPr txBox="1"/>
          <p:nvPr/>
        </p:nvSpPr>
        <p:spPr>
          <a:xfrm>
            <a:off x="360508" y="376599"/>
            <a:ext cx="2876457"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rPr dirty="0" err="1"/>
              <a:t>Objectifs</a:t>
            </a:r>
            <a:r>
              <a:rPr dirty="0"/>
              <a:t> de la </a:t>
            </a:r>
            <a:r>
              <a:rPr lang="fr-FR" dirty="0"/>
              <a:t>session</a:t>
            </a:r>
            <a:endParaRPr b="1" dirty="0"/>
          </a:p>
        </p:txBody>
      </p:sp>
      <p:sp>
        <p:nvSpPr>
          <p:cNvPr id="7" name="Slide Number Placeholder 5">
            <a:extLst>
              <a:ext uri="{FF2B5EF4-FFF2-40B4-BE49-F238E27FC236}">
                <a16:creationId xmlns:a16="http://schemas.microsoft.com/office/drawing/2014/main" id="{4ABD003C-7A71-487F-B476-FD65F06273CF}"/>
              </a:ext>
            </a:extLst>
          </p:cNvPr>
          <p:cNvSpPr txBox="1">
            <a:spLocks noGrp="1"/>
          </p:cNvSpPr>
          <p:nvPr>
            <p:ph type="sldNum" sz="quarter" idx="2"/>
          </p:nvPr>
        </p:nvSpPr>
        <p:spPr>
          <a:xfrm>
            <a:off x="11907520" y="6527531"/>
            <a:ext cx="284480" cy="32004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pPr algn="ctr"/>
            <a:fld id="{86CB4B4D-7CA3-9044-876B-883B54F8677D}" type="slidenum">
              <a:rPr sz="1000">
                <a:solidFill>
                  <a:schemeClr val="tx1">
                    <a:lumMod val="50000"/>
                    <a:lumOff val="50000"/>
                  </a:schemeClr>
                </a:solidFill>
                <a:latin typeface="Source Sans Pro" panose="020B0503030403020204" pitchFamily="34" charset="0"/>
              </a:rPr>
              <a:pPr algn="ctr"/>
              <a:t>7</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2327228449"/>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E21EED-A3C4-9EC0-4F14-2CC2FA319660}"/>
              </a:ext>
            </a:extLst>
          </p:cNvPr>
          <p:cNvSpPr>
            <a:spLocks noGrp="1"/>
          </p:cNvSpPr>
          <p:nvPr>
            <p:ph type="title"/>
          </p:nvPr>
        </p:nvSpPr>
        <p:spPr>
          <a:xfrm>
            <a:off x="315942" y="983090"/>
            <a:ext cx="6722167" cy="646114"/>
          </a:xfrm>
        </p:spPr>
        <p:txBody>
          <a:bodyPr>
            <a:noAutofit/>
          </a:bodyPr>
          <a:lstStyle/>
          <a:p>
            <a:pPr>
              <a:defRPr sz="2800" b="1">
                <a:solidFill>
                  <a:srgbClr val="951D19"/>
                </a:solidFill>
              </a:defRPr>
            </a:pPr>
            <a:r>
              <a:rPr dirty="0" err="1"/>
              <a:t>Définition</a:t>
            </a:r>
            <a:r>
              <a:rPr dirty="0"/>
              <a:t> de la gestion du </a:t>
            </a:r>
            <a:r>
              <a:rPr dirty="0" err="1"/>
              <a:t>changement</a:t>
            </a:r>
            <a:endParaRPr dirty="0"/>
          </a:p>
        </p:txBody>
      </p:sp>
      <p:sp>
        <p:nvSpPr>
          <p:cNvPr id="4" name="TextBox 3">
            <a:extLst>
              <a:ext uri="{FF2B5EF4-FFF2-40B4-BE49-F238E27FC236}">
                <a16:creationId xmlns:a16="http://schemas.microsoft.com/office/drawing/2014/main" id="{9629D057-F002-7038-DADF-387AC2035784}"/>
              </a:ext>
            </a:extLst>
          </p:cNvPr>
          <p:cNvSpPr txBox="1"/>
          <p:nvPr/>
        </p:nvSpPr>
        <p:spPr>
          <a:xfrm>
            <a:off x="554185" y="1811433"/>
            <a:ext cx="10958939" cy="1846659"/>
          </a:xfrm>
          <a:prstGeom prst="rect">
            <a:avLst/>
          </a:prstGeom>
          <a:solidFill>
            <a:schemeClr val="bg1">
              <a:lumMod val="95000"/>
            </a:schemeClr>
          </a:solidFill>
        </p:spPr>
        <p:txBody>
          <a:bodyPr wrap="square">
            <a:spAutoFit/>
          </a:bodyPr>
          <a:lstStyle/>
          <a:p>
            <a:pPr marL="457200" marR="0" lvl="1" indent="0" algn="ctr" defTabSz="914400" rtl="0" eaLnBrk="1" fontAlgn="auto" latinLnBrk="0" hangingPunct="1">
              <a:lnSpc>
                <a:spcPct val="100000"/>
              </a:lnSpc>
              <a:spcBef>
                <a:spcPts val="0"/>
              </a:spcBef>
              <a:spcAft>
                <a:spcPts val="0"/>
              </a:spcAft>
              <a:buClrTx/>
              <a:buSzTx/>
              <a:buFontTx/>
              <a:buNone/>
              <a:tabLst/>
            </a:pPr>
            <a:endParaRPr kumimoji="0" sz="2400" b="0" i="0" u="none" strike="noStrike" kern="1200" cap="none" normalizeH="0" baseline="0" dirty="0">
              <a:ln>
                <a:noFill/>
              </a:ln>
              <a:solidFill>
                <a:srgbClr val="000000"/>
              </a:solidFill>
              <a:effectLst/>
              <a:uLnTx/>
              <a:uFillTx/>
              <a:latin typeface="Source Sans Pro" panose="020B0503030403020204" pitchFamily="34" charset="0"/>
              <a:ea typeface="+mn-ea"/>
              <a:cs typeface="+mn-cs"/>
            </a:endParaRPr>
          </a:p>
          <a:p>
            <a:pPr marL="457200" marR="0" lvl="1" indent="0" algn="ctr" defTabSz="914400" rtl="0" eaLnBrk="1" fontAlgn="auto" latinLnBrk="0" hangingPunct="1">
              <a:lnSpc>
                <a:spcPct val="100000"/>
              </a:lnSpc>
              <a:spcBef>
                <a:spcPts val="0"/>
              </a:spcBef>
              <a:spcAft>
                <a:spcPts val="0"/>
              </a:spcAft>
              <a:buClrTx/>
              <a:buSzTx/>
              <a:buFontTx/>
              <a:buNone/>
              <a:tabLst/>
              <a:defRPr sz="2400" kern="1200">
                <a:ln>
                  <a:noFill/>
                </a:ln>
                <a:solidFill>
                  <a:srgbClr val="000000"/>
                </a:solidFill>
                <a:effectLst/>
                <a:uLnTx/>
                <a:uFillTx/>
                <a:latin typeface="Source Sans Pro" panose="020B0503030403020204" pitchFamily="34" charset="0"/>
                <a:ea typeface="+mn-ea"/>
                <a:cs typeface="+mn-cs"/>
              </a:defRPr>
            </a:pPr>
            <a:r>
              <a:rPr dirty="0"/>
              <a:t>On </a:t>
            </a:r>
            <a:r>
              <a:rPr dirty="0" err="1"/>
              <a:t>entend</a:t>
            </a:r>
            <a:r>
              <a:rPr dirty="0"/>
              <a:t> par gestion du </a:t>
            </a:r>
            <a:r>
              <a:rPr dirty="0" err="1"/>
              <a:t>changement</a:t>
            </a:r>
            <a:r>
              <a:rPr dirty="0"/>
              <a:t> </a:t>
            </a:r>
            <a:r>
              <a:rPr dirty="0" err="1"/>
              <a:t>une</a:t>
            </a:r>
            <a:r>
              <a:rPr dirty="0"/>
              <a:t> </a:t>
            </a:r>
            <a:r>
              <a:rPr dirty="0" err="1"/>
              <a:t>approche</a:t>
            </a:r>
            <a:r>
              <a:rPr dirty="0"/>
              <a:t> </a:t>
            </a:r>
            <a:r>
              <a:rPr dirty="0" err="1"/>
              <a:t>systématique</a:t>
            </a:r>
            <a:r>
              <a:rPr dirty="0"/>
              <a:t> </a:t>
            </a:r>
            <a:r>
              <a:rPr dirty="0" err="1"/>
              <a:t>visant</a:t>
            </a:r>
            <a:r>
              <a:rPr dirty="0"/>
              <a:t> à </a:t>
            </a:r>
            <a:r>
              <a:rPr dirty="0" err="1"/>
              <a:t>gérer</a:t>
            </a:r>
            <a:r>
              <a:rPr dirty="0"/>
              <a:t> le </a:t>
            </a:r>
            <a:r>
              <a:rPr dirty="0" err="1"/>
              <a:t>changement</a:t>
            </a:r>
            <a:r>
              <a:rPr dirty="0"/>
              <a:t> de manière </a:t>
            </a:r>
            <a:r>
              <a:rPr dirty="0" err="1"/>
              <a:t>efficace</a:t>
            </a:r>
            <a:r>
              <a:rPr dirty="0"/>
              <a:t> dans le cadre de </a:t>
            </a:r>
            <a:r>
              <a:rPr dirty="0" err="1"/>
              <a:t>lʼadaptation</a:t>
            </a:r>
            <a:r>
              <a:rPr dirty="0"/>
              <a:t> </a:t>
            </a:r>
            <a:r>
              <a:rPr dirty="0" err="1"/>
              <a:t>ou</a:t>
            </a:r>
            <a:r>
              <a:rPr dirty="0"/>
              <a:t> de la modification des </a:t>
            </a:r>
            <a:r>
              <a:rPr dirty="0" err="1"/>
              <a:t>objectifs</a:t>
            </a:r>
            <a:r>
              <a:rPr dirty="0"/>
              <a:t>, des processus </a:t>
            </a:r>
            <a:r>
              <a:rPr dirty="0" err="1"/>
              <a:t>ou</a:t>
            </a:r>
            <a:r>
              <a:rPr dirty="0"/>
              <a:t> des technologies </a:t>
            </a:r>
            <a:r>
              <a:rPr dirty="0" err="1"/>
              <a:t>d'une</a:t>
            </a:r>
            <a:r>
              <a:rPr dirty="0"/>
              <a:t> </a:t>
            </a:r>
            <a:r>
              <a:rPr dirty="0" err="1"/>
              <a:t>organisation</a:t>
            </a:r>
            <a:endParaRPr kumimoji="0" sz="2400" b="0" i="0" u="none" strike="noStrike" kern="1200" cap="none" normalizeH="0" baseline="0" dirty="0">
              <a:ln>
                <a:noFill/>
              </a:ln>
              <a:solidFill>
                <a:srgbClr val="000000"/>
              </a:solidFill>
              <a:effectLst/>
              <a:uLnTx/>
              <a:uFillTx/>
              <a:latin typeface="Source Sans Pro" panose="020B0503030403020204" pitchFamily="34" charset="0"/>
              <a:ea typeface="+mn-ea"/>
              <a:cs typeface="+mn-cs"/>
            </a:endParaRPr>
          </a:p>
          <a:p>
            <a:pPr marL="914400" marR="0" lvl="2" indent="0" algn="l" defTabSz="914400" rtl="0" eaLnBrk="1" fontAlgn="auto" latinLnBrk="0" hangingPunct="1">
              <a:lnSpc>
                <a:spcPct val="100000"/>
              </a:lnSpc>
              <a:spcBef>
                <a:spcPts val="0"/>
              </a:spcBef>
              <a:spcAft>
                <a:spcPts val="0"/>
              </a:spcAft>
              <a:buClrTx/>
              <a:buSzTx/>
              <a:buFontTx/>
              <a:buNone/>
              <a:tabLst/>
            </a:pPr>
            <a:endParaRPr kumimoji="0" sz="1800" b="0" i="0" u="none" strike="noStrike" kern="1200" cap="none" normalizeH="0" baseline="0" dirty="0">
              <a:ln>
                <a:noFill/>
              </a:ln>
              <a:solidFill>
                <a:srgbClr val="000000"/>
              </a:solidFill>
              <a:effectLst/>
              <a:uLnTx/>
              <a:uFillTx/>
              <a:latin typeface="Tenorite"/>
              <a:ea typeface="+mn-ea"/>
              <a:cs typeface="+mn-cs"/>
            </a:endParaRPr>
          </a:p>
        </p:txBody>
      </p:sp>
      <p:sp>
        <p:nvSpPr>
          <p:cNvPr id="6" name="TextBox 5">
            <a:extLst>
              <a:ext uri="{FF2B5EF4-FFF2-40B4-BE49-F238E27FC236}">
                <a16:creationId xmlns:a16="http://schemas.microsoft.com/office/drawing/2014/main" id="{BAC11B64-886D-C16F-4407-F1125E1B341A}"/>
              </a:ext>
            </a:extLst>
          </p:cNvPr>
          <p:cNvSpPr txBox="1"/>
          <p:nvPr/>
        </p:nvSpPr>
        <p:spPr>
          <a:xfrm>
            <a:off x="1365740" y="3925800"/>
            <a:ext cx="2622846" cy="1938992"/>
          </a:xfrm>
          <a:prstGeom prst="rect">
            <a:avLst/>
          </a:prstGeom>
          <a:solidFill>
            <a:srgbClr val="729E03"/>
          </a:solidFill>
        </p:spPr>
        <p:txBody>
          <a:bodyPr wrap="square">
            <a:spAutoFit/>
          </a:bodyPr>
          <a:lstStyle/>
          <a:p>
            <a:pPr lvl="0" algn="ctr" eaLnBrk="1" hangingPunct="1">
              <a:defRPr kern="1200">
                <a:solidFill>
                  <a:schemeClr val="bg1"/>
                </a:solidFill>
                <a:latin typeface="Source Sans Pro" panose="020B0503030403020204" pitchFamily="34" charset="0"/>
                <a:ea typeface="+mn-ea"/>
                <a:cs typeface="+mn-cs"/>
              </a:defRPr>
            </a:pPr>
            <a:r>
              <a:rPr sz="2000" dirty="0" err="1"/>
              <a:t>Contribue</a:t>
            </a:r>
            <a:r>
              <a:rPr sz="2000" dirty="0"/>
              <a:t> à </a:t>
            </a:r>
            <a:r>
              <a:rPr sz="2000" dirty="0" err="1"/>
              <a:t>ce</a:t>
            </a:r>
            <a:r>
              <a:rPr sz="2000" dirty="0"/>
              <a:t> que les </a:t>
            </a:r>
            <a:r>
              <a:rPr sz="2000" dirty="0" err="1"/>
              <a:t>résultats</a:t>
            </a:r>
            <a:r>
              <a:rPr sz="2000" dirty="0"/>
              <a:t> techniques des </a:t>
            </a:r>
            <a:r>
              <a:rPr sz="2000" dirty="0" err="1"/>
              <a:t>projets</a:t>
            </a:r>
            <a:r>
              <a:rPr sz="2000" dirty="0"/>
              <a:t> </a:t>
            </a:r>
            <a:r>
              <a:rPr sz="2000" dirty="0" err="1"/>
              <a:t>soient</a:t>
            </a:r>
            <a:r>
              <a:rPr sz="2000" dirty="0"/>
              <a:t> mis </a:t>
            </a:r>
            <a:r>
              <a:rPr sz="2000" dirty="0" err="1"/>
              <a:t>en</a:t>
            </a:r>
            <a:r>
              <a:rPr sz="2000" dirty="0"/>
              <a:t> </a:t>
            </a:r>
            <a:r>
              <a:rPr sz="2000" dirty="0" err="1"/>
              <a:t>œuvre</a:t>
            </a:r>
            <a:r>
              <a:rPr sz="2000" dirty="0"/>
              <a:t> et </a:t>
            </a:r>
            <a:r>
              <a:rPr sz="2000" dirty="0" err="1"/>
              <a:t>utilisés</a:t>
            </a:r>
            <a:r>
              <a:rPr sz="2000" dirty="0"/>
              <a:t> </a:t>
            </a:r>
            <a:r>
              <a:rPr sz="2000" dirty="0" err="1"/>
              <a:t>conformément</a:t>
            </a:r>
            <a:r>
              <a:rPr sz="2000" dirty="0"/>
              <a:t> aux </a:t>
            </a:r>
            <a:r>
              <a:rPr sz="2000" dirty="0" err="1"/>
              <a:t>objectifs</a:t>
            </a:r>
            <a:r>
              <a:rPr sz="2000" dirty="0"/>
              <a:t> </a:t>
            </a:r>
            <a:r>
              <a:rPr sz="2000" dirty="0" err="1"/>
              <a:t>fixés</a:t>
            </a:r>
            <a:endParaRPr sz="2000" dirty="0"/>
          </a:p>
        </p:txBody>
      </p:sp>
      <p:sp>
        <p:nvSpPr>
          <p:cNvPr id="8" name="TextBox 7">
            <a:extLst>
              <a:ext uri="{FF2B5EF4-FFF2-40B4-BE49-F238E27FC236}">
                <a16:creationId xmlns:a16="http://schemas.microsoft.com/office/drawing/2014/main" id="{A4002CF2-27D5-C3D7-7301-614ED38DE986}"/>
              </a:ext>
            </a:extLst>
          </p:cNvPr>
          <p:cNvSpPr txBox="1"/>
          <p:nvPr/>
        </p:nvSpPr>
        <p:spPr>
          <a:xfrm>
            <a:off x="4915103" y="4341297"/>
            <a:ext cx="2615510" cy="1323439"/>
          </a:xfrm>
          <a:prstGeom prst="rect">
            <a:avLst/>
          </a:prstGeom>
          <a:solidFill>
            <a:srgbClr val="729E03"/>
          </a:solidFill>
        </p:spPr>
        <p:txBody>
          <a:bodyPr wrap="square">
            <a:spAutoFit/>
          </a:bodyPr>
          <a:lstStyle/>
          <a:p>
            <a:pPr algn="ctr" hangingPunct="1">
              <a:defRPr kern="1200">
                <a:solidFill>
                  <a:schemeClr val="bg1"/>
                </a:solidFill>
                <a:latin typeface="Source Sans Pro" panose="020B0503030403020204" pitchFamily="34" charset="0"/>
                <a:ea typeface="+mn-ea"/>
                <a:cs typeface="+mn-cs"/>
              </a:defRPr>
            </a:pPr>
            <a:r>
              <a:rPr sz="2000" dirty="0"/>
              <a:t>Se </a:t>
            </a:r>
            <a:r>
              <a:rPr sz="2000" dirty="0" err="1"/>
              <a:t>traduit</a:t>
            </a:r>
            <a:r>
              <a:rPr sz="2000" dirty="0"/>
              <a:t> </a:t>
            </a:r>
            <a:r>
              <a:rPr sz="2000" dirty="0" err="1"/>
              <a:t>souvent</a:t>
            </a:r>
            <a:r>
              <a:rPr sz="2000" dirty="0"/>
              <a:t> par </a:t>
            </a:r>
            <a:r>
              <a:rPr sz="2000" dirty="0" err="1"/>
              <a:t>l'adoption</a:t>
            </a:r>
            <a:r>
              <a:rPr sz="2000" dirty="0"/>
              <a:t> de </a:t>
            </a:r>
            <a:r>
              <a:rPr sz="2000" dirty="0" err="1"/>
              <a:t>nouvelles</a:t>
            </a:r>
            <a:r>
              <a:rPr sz="2000" dirty="0"/>
              <a:t> </a:t>
            </a:r>
            <a:r>
              <a:rPr sz="2000" dirty="0" err="1"/>
              <a:t>méthodes</a:t>
            </a:r>
            <a:r>
              <a:rPr sz="2000" dirty="0"/>
              <a:t> de travail</a:t>
            </a:r>
          </a:p>
        </p:txBody>
      </p:sp>
      <p:sp>
        <p:nvSpPr>
          <p:cNvPr id="11" name="TextBox 10">
            <a:extLst>
              <a:ext uri="{FF2B5EF4-FFF2-40B4-BE49-F238E27FC236}">
                <a16:creationId xmlns:a16="http://schemas.microsoft.com/office/drawing/2014/main" id="{076EA601-CA87-FC88-A16F-9B0E184907AE}"/>
              </a:ext>
            </a:extLst>
          </p:cNvPr>
          <p:cNvSpPr txBox="1"/>
          <p:nvPr/>
        </p:nvSpPr>
        <p:spPr>
          <a:xfrm>
            <a:off x="8457130" y="4479797"/>
            <a:ext cx="2535384" cy="1015663"/>
          </a:xfrm>
          <a:prstGeom prst="rect">
            <a:avLst/>
          </a:prstGeom>
          <a:solidFill>
            <a:srgbClr val="729E03"/>
          </a:solid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kern="1200">
                <a:ln>
                  <a:noFill/>
                </a:ln>
                <a:solidFill>
                  <a:schemeClr val="bg1"/>
                </a:solidFill>
                <a:effectLst/>
                <a:uLnTx/>
                <a:uFillTx/>
                <a:latin typeface="Source Sans Pro" panose="020B0503030403020204" pitchFamily="34" charset="0"/>
                <a:ea typeface="+mn-ea"/>
                <a:cs typeface="+mn-cs"/>
              </a:defRPr>
            </a:pPr>
            <a:r>
              <a:rPr sz="2000" dirty="0"/>
              <a:t>Doit </a:t>
            </a:r>
            <a:r>
              <a:rPr sz="2000" dirty="0" err="1"/>
              <a:t>tenir</a:t>
            </a:r>
            <a:r>
              <a:rPr sz="2000" dirty="0"/>
              <a:t> </a:t>
            </a:r>
            <a:r>
              <a:rPr sz="2000" dirty="0" err="1"/>
              <a:t>compte</a:t>
            </a:r>
            <a:r>
              <a:rPr sz="2000" dirty="0"/>
              <a:t> des </a:t>
            </a:r>
            <a:r>
              <a:rPr sz="2000" dirty="0" err="1"/>
              <a:t>effets</a:t>
            </a:r>
            <a:r>
              <a:rPr sz="2000" dirty="0"/>
              <a:t> sur </a:t>
            </a:r>
            <a:r>
              <a:rPr sz="2000" dirty="0" err="1"/>
              <a:t>l'organi</a:t>
            </a:r>
            <a:r>
              <a:rPr lang="fr-FR" sz="2000" dirty="0"/>
              <a:t>s</a:t>
            </a:r>
            <a:r>
              <a:rPr sz="2000" dirty="0" err="1"/>
              <a:t>atio</a:t>
            </a:r>
            <a:r>
              <a:rPr lang="fr-FR" sz="2000" dirty="0"/>
              <a:t>n</a:t>
            </a:r>
          </a:p>
        </p:txBody>
      </p:sp>
      <p:sp>
        <p:nvSpPr>
          <p:cNvPr id="9" name="Rectangle 8"/>
          <p:cNvSpPr/>
          <p:nvPr/>
        </p:nvSpPr>
        <p:spPr>
          <a:xfrm>
            <a:off x="120322" y="0"/>
            <a:ext cx="6193849" cy="584775"/>
          </a:xfrm>
          <a:prstGeom prst="rect">
            <a:avLst/>
          </a:prstGeom>
        </p:spPr>
        <p:txBody>
          <a:bodyPr wrap="square">
            <a:spAutoFit/>
          </a:bodyPr>
          <a:lstStyle/>
          <a:p>
            <a:pPr>
              <a:defRPr sz="3200" b="1">
                <a:solidFill>
                  <a:schemeClr val="bg1"/>
                </a:solidFill>
                <a:latin typeface="Source Sans Pro Regular"/>
              </a:defRPr>
            </a:pPr>
            <a:r>
              <a:t>9.1 Gestion du changement</a:t>
            </a:r>
            <a:endParaRPr sz="3200">
              <a:solidFill>
                <a:schemeClr val="bg1"/>
              </a:solidFill>
              <a:latin typeface="Source Sans Pro Regular"/>
            </a:endParaRPr>
          </a:p>
        </p:txBody>
      </p:sp>
      <p:sp>
        <p:nvSpPr>
          <p:cNvPr id="3" name="Espace réservé du numéro de diapositive 2"/>
          <p:cNvSpPr>
            <a:spLocks noGrp="1"/>
          </p:cNvSpPr>
          <p:nvPr>
            <p:ph type="sldNum" sz="quarter" idx="2"/>
          </p:nvPr>
        </p:nvSpPr>
        <p:spPr>
          <a:xfrm>
            <a:off x="11774319" y="6404888"/>
            <a:ext cx="417681" cy="320041"/>
          </a:xfrm>
        </p:spPr>
        <p:txBody>
          <a:bodyPr/>
          <a:lstStyle/>
          <a:p>
            <a:fld id="{86CB4B4D-7CA3-9044-876B-883B54F8677D}" type="slidenum">
              <a:rPr lang="fr-FR" smtClean="0"/>
              <a:t>8</a:t>
            </a:fld>
            <a:endParaRPr lang="fr-FR"/>
          </a:p>
        </p:txBody>
      </p:sp>
    </p:spTree>
    <p:extLst>
      <p:ext uri="{BB962C8B-B14F-4D97-AF65-F5344CB8AC3E}">
        <p14:creationId xmlns:p14="http://schemas.microsoft.com/office/powerpoint/2010/main" val="27127855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2BBFF9C3-3145-4E0D-CBFE-5794CA055A4F}"/>
              </a:ext>
            </a:extLst>
          </p:cNvPr>
          <p:cNvSpPr txBox="1">
            <a:spLocks/>
          </p:cNvSpPr>
          <p:nvPr/>
        </p:nvSpPr>
        <p:spPr>
          <a:xfrm>
            <a:off x="4679948" y="3129907"/>
            <a:ext cx="6946891" cy="3188586"/>
          </a:xfrm>
          <a:prstGeom prst="rect">
            <a:avLst/>
          </a:prstGeom>
        </p:spPr>
        <p:txBody>
          <a:bodyPr vert="horz" lIns="91440" tIns="45720" rIns="91440" bIns="45720">
            <a:normAutofit/>
          </a:bodyPr>
          <a:lstStyle>
            <a:lvl1pPr algn="l" defTabSz="914400" rtl="0" eaLnBrk="1" latinLnBrk="0" hangingPunct="1">
              <a:lnSpc>
                <a:spcPct val="10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600"/>
              </a:spcAft>
              <a:buClrTx/>
              <a:buSzTx/>
              <a:buFontTx/>
              <a:buNone/>
              <a:tabLst/>
            </a:pPr>
            <a:endParaRPr kumimoji="0" sz="4400" b="0" i="0" u="none" strike="noStrike" kern="1200" cap="none" normalizeH="0" baseline="0">
              <a:ln>
                <a:noFill/>
              </a:ln>
              <a:solidFill>
                <a:srgbClr val="000000"/>
              </a:solidFill>
              <a:effectLst/>
              <a:uLnTx/>
              <a:uFillTx/>
              <a:latin typeface="Seaford Display"/>
              <a:ea typeface="+mj-ea"/>
              <a:cs typeface="+mj-cs"/>
            </a:endParaRPr>
          </a:p>
        </p:txBody>
      </p:sp>
      <p:pic>
        <p:nvPicPr>
          <p:cNvPr id="4" name="Graphic 3" descr="Tools outline">
            <a:extLst>
              <a:ext uri="{FF2B5EF4-FFF2-40B4-BE49-F238E27FC236}">
                <a16:creationId xmlns:a16="http://schemas.microsoft.com/office/drawing/2014/main" id="{647968AE-7ADA-A69B-BC6E-65D743C8A63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488891" y="2578875"/>
            <a:ext cx="2792794" cy="2792794"/>
          </a:xfrm>
          <a:prstGeom prst="rect">
            <a:avLst/>
          </a:prstGeom>
        </p:spPr>
      </p:pic>
      <p:sp>
        <p:nvSpPr>
          <p:cNvPr id="9" name="Title 1">
            <a:extLst>
              <a:ext uri="{FF2B5EF4-FFF2-40B4-BE49-F238E27FC236}">
                <a16:creationId xmlns:a16="http://schemas.microsoft.com/office/drawing/2014/main" id="{582E61D5-EA97-6D8C-F420-DDA8A893D407}"/>
              </a:ext>
            </a:extLst>
          </p:cNvPr>
          <p:cNvSpPr>
            <a:spLocks noGrp="1"/>
          </p:cNvSpPr>
          <p:nvPr>
            <p:ph type="title"/>
          </p:nvPr>
        </p:nvSpPr>
        <p:spPr>
          <a:xfrm>
            <a:off x="642163" y="1590488"/>
            <a:ext cx="5578577" cy="3963288"/>
          </a:xfrm>
        </p:spPr>
        <p:txBody>
          <a:bodyPr lIns="45719" tIns="45720" rIns="45719" bIns="45720" anchor="ctr">
            <a:noAutofit/>
          </a:bodyPr>
          <a:lstStyle/>
          <a:p>
            <a:pPr defTabSz="914400" hangingPunct="0">
              <a:lnSpc>
                <a:spcPct val="100000"/>
              </a:lnSpc>
              <a:spcBef>
                <a:spcPts val="500"/>
              </a:spcBef>
              <a:buClr>
                <a:srgbClr val="65A000"/>
              </a:buClr>
              <a:buSzPct val="100000"/>
              <a:defRPr sz="2400">
                <a:solidFill>
                  <a:schemeClr val="tx1"/>
                </a:solidFill>
                <a:latin typeface="Source Sans Pro Regular"/>
                <a:ea typeface="Source Sans Pro Regular"/>
                <a:cs typeface="Arial"/>
                <a:sym typeface="Calibri"/>
              </a:defRPr>
            </a:pPr>
            <a:r>
              <a:t>L'élaboration dʼun programme d'intervention rapide est-elle considérée comme un changement ?</a:t>
            </a:r>
            <a:br/>
            <a:br/>
            <a:r>
              <a:rPr>
                <a:ea typeface="Source Sans Pro Regular"/>
              </a:rPr>
              <a:t>La constitution dʼune nouvelle liste de membres de réserve est-elle considérée comme un changement ?</a:t>
            </a:r>
            <a:br>
              <a:rPr>
                <a:ea typeface="Source Sans Pro Regular"/>
              </a:rPr>
            </a:br>
            <a:br>
              <a:rPr>
                <a:ea typeface="Source Sans Pro Regular"/>
              </a:rPr>
            </a:br>
            <a:r>
              <a:rPr>
                <a:ea typeface="Source Sans Pro Regular"/>
              </a:rPr>
              <a:t>La nomination dʼun gestionnaire des EIR est-elle considérée comme un changement ? </a:t>
            </a:r>
            <a:br>
              <a:rPr>
                <a:ea typeface="Source Sans Pro Regular"/>
              </a:rPr>
            </a:br>
            <a:endParaRPr sz="2400">
              <a:solidFill>
                <a:schemeClr val="tx1"/>
              </a:solidFill>
              <a:latin typeface="Source Sans Pro Regular"/>
              <a:ea typeface="Source Sans Pro Regular"/>
              <a:cs typeface="Arial"/>
            </a:endParaRPr>
          </a:p>
        </p:txBody>
      </p:sp>
      <p:sp>
        <p:nvSpPr>
          <p:cNvPr id="10" name="Rectangle 9"/>
          <p:cNvSpPr/>
          <p:nvPr/>
        </p:nvSpPr>
        <p:spPr>
          <a:xfrm>
            <a:off x="120322" y="0"/>
            <a:ext cx="6193849" cy="584775"/>
          </a:xfrm>
          <a:prstGeom prst="rect">
            <a:avLst/>
          </a:prstGeom>
        </p:spPr>
        <p:txBody>
          <a:bodyPr wrap="square">
            <a:spAutoFit/>
          </a:bodyPr>
          <a:lstStyle/>
          <a:p>
            <a:pPr>
              <a:defRPr sz="3200" b="1">
                <a:solidFill>
                  <a:schemeClr val="bg1"/>
                </a:solidFill>
                <a:latin typeface="Source Sans Pro Regular"/>
              </a:defRPr>
            </a:pPr>
            <a:r>
              <a:t>9.1 Gestion du changement</a:t>
            </a:r>
            <a:endParaRPr sz="3200">
              <a:solidFill>
                <a:schemeClr val="bg1"/>
              </a:solidFill>
              <a:latin typeface="Source Sans Pro Regular"/>
            </a:endParaRPr>
          </a:p>
        </p:txBody>
      </p:sp>
      <p:sp>
        <p:nvSpPr>
          <p:cNvPr id="2" name="Espace réservé du numéro de diapositive 1"/>
          <p:cNvSpPr>
            <a:spLocks noGrp="1"/>
          </p:cNvSpPr>
          <p:nvPr>
            <p:ph type="sldNum" sz="quarter" idx="2"/>
          </p:nvPr>
        </p:nvSpPr>
        <p:spPr/>
        <p:txBody>
          <a:bodyPr/>
          <a:lstStyle/>
          <a:p>
            <a:fld id="{86CB4B4D-7CA3-9044-876B-883B54F8677D}" type="slidenum">
              <a:rPr lang="fr-FR" smtClean="0"/>
              <a:t>9</a:t>
            </a:fld>
            <a:endParaRPr lang="fr-FR"/>
          </a:p>
        </p:txBody>
      </p:sp>
    </p:spTree>
    <p:extLst>
      <p:ext uri="{BB962C8B-B14F-4D97-AF65-F5344CB8AC3E}">
        <p14:creationId xmlns:p14="http://schemas.microsoft.com/office/powerpoint/2010/main" val="154476702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Lst>
  </p:timing>
</p:sld>
</file>

<file path=ppt/theme/theme1.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Theme2">
  <a:themeElements>
    <a:clrScheme name="Custom 6">
      <a:dk1>
        <a:srgbClr val="0F56DC"/>
      </a:dk1>
      <a:lt1>
        <a:srgbClr val="FFC000"/>
      </a:lt1>
      <a:dk2>
        <a:srgbClr val="FFFFFF"/>
      </a:dk2>
      <a:lt2>
        <a:srgbClr val="FFFFFF"/>
      </a:lt2>
      <a:accent1>
        <a:srgbClr val="4983F2"/>
      </a:accent1>
      <a:accent2>
        <a:srgbClr val="007D57"/>
      </a:accent2>
      <a:accent3>
        <a:srgbClr val="9A3B26"/>
      </a:accent3>
      <a:accent4>
        <a:srgbClr val="7F7F7F"/>
      </a:accent4>
      <a:accent5>
        <a:srgbClr val="0F56DC"/>
      </a:accent5>
      <a:accent6>
        <a:srgbClr val="002060"/>
      </a:accent6>
      <a:hlink>
        <a:srgbClr val="0F56DC"/>
      </a:hlink>
      <a:folHlink>
        <a:srgbClr val="3077FF"/>
      </a:folHlink>
    </a:clrScheme>
    <a:fontScheme name="CDC Myriad Web Pro">
      <a:majorFont>
        <a:latin typeface="Myriad Web Pro"/>
        <a:ea typeface=""/>
        <a:cs typeface=""/>
      </a:majorFont>
      <a:minorFont>
        <a:latin typeface="Myriad Web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a:solidFill>
              <a:srgbClr val="000000"/>
            </a:solidFill>
            <a:latin typeface="Calibri" panose="020F0502020204030204" pitchFamily="34" charset="0"/>
          </a:defRPr>
        </a:defPPr>
      </a:lstStyle>
    </a:txDef>
  </a:objectDefaults>
  <a:extraClrSchemeLst/>
  <a:extLst>
    <a:ext uri="{05A4C25C-085E-4340-85A3-A5531E510DB2}">
      <thm15:themeFamily xmlns:thm15="http://schemas.microsoft.com/office/thememl/2012/main" name="DGHP PPT TEMPLATE_16x9_11.16.2021" id="{83C147F6-2C35-4AC2-9227-B36B8B410999}" vid="{370B8259-C0CD-42F6-9F30-1CD574360EAF}"/>
    </a:ext>
  </a:extLst>
</a:theme>
</file>

<file path=ppt/theme/theme3.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4.xml><?xml version="1.0" encoding="utf-8"?>
<a:theme xmlns:a="http://schemas.openxmlformats.org/drawingml/2006/main" name="1_Theme2">
  <a:themeElements>
    <a:clrScheme name="Custom 6">
      <a:dk1>
        <a:srgbClr val="0F56DC"/>
      </a:dk1>
      <a:lt1>
        <a:srgbClr val="FFC000"/>
      </a:lt1>
      <a:dk2>
        <a:srgbClr val="FFFFFF"/>
      </a:dk2>
      <a:lt2>
        <a:srgbClr val="FFFFFF"/>
      </a:lt2>
      <a:accent1>
        <a:srgbClr val="4983F2"/>
      </a:accent1>
      <a:accent2>
        <a:srgbClr val="007D57"/>
      </a:accent2>
      <a:accent3>
        <a:srgbClr val="9A3B26"/>
      </a:accent3>
      <a:accent4>
        <a:srgbClr val="7F7F7F"/>
      </a:accent4>
      <a:accent5>
        <a:srgbClr val="0F56DC"/>
      </a:accent5>
      <a:accent6>
        <a:srgbClr val="002060"/>
      </a:accent6>
      <a:hlink>
        <a:srgbClr val="0F56DC"/>
      </a:hlink>
      <a:folHlink>
        <a:srgbClr val="3077FF"/>
      </a:folHlink>
    </a:clrScheme>
    <a:fontScheme name="CDC Myriad Web Pro">
      <a:majorFont>
        <a:latin typeface="Myriad Web Pro"/>
        <a:ea typeface=""/>
        <a:cs typeface=""/>
      </a:majorFont>
      <a:minorFont>
        <a:latin typeface="Myriad Web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a:solidFill>
              <a:srgbClr val="000000"/>
            </a:solidFill>
            <a:latin typeface="Calibri" panose="020F0502020204030204" pitchFamily="34" charset="0"/>
          </a:defRPr>
        </a:defPPr>
      </a:lstStyle>
    </a:txDef>
  </a:objectDefaults>
  <a:extraClrSchemeLst/>
  <a:extLst>
    <a:ext uri="{05A4C25C-085E-4340-85A3-A5531E510DB2}">
      <thm15:themeFamily xmlns:thm15="http://schemas.microsoft.com/office/thememl/2012/main" name="DGHP PPT TEMPLATE_16x9_11.16.2021" id="{83C147F6-2C35-4AC2-9227-B36B8B410999}" vid="{370B8259-C0CD-42F6-9F30-1CD574360EAF}"/>
    </a:ext>
  </a:extLst>
</a:theme>
</file>

<file path=ppt/theme/theme5.xml><?xml version="1.0" encoding="utf-8"?>
<a:theme xmlns:a="http://schemas.openxmlformats.org/drawingml/2006/main" name="1_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6.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GRESSARD, Jean-Paul</DisplayName>
        <AccountId>126</AccountId>
        <AccountType/>
      </UserInfo>
      <UserInfo>
        <DisplayName>SPAETH, Allyson Mary</DisplayName>
        <AccountId>185</AccountId>
        <AccountType/>
      </UserInfo>
      <UserInfo>
        <DisplayName>BARNADAS, Céline</DisplayName>
        <AccountId>186</AccountId>
        <AccountType/>
      </UserInfo>
      <UserInfo>
        <DisplayName>WILLET, Victoria</DisplayName>
        <AccountId>187</AccountId>
        <AccountType/>
      </UserInfo>
      <UserInfo>
        <DisplayName>FUCHS, Florence Janine</DisplayName>
        <AccountId>188</AccountId>
        <AccountType/>
      </UserInfo>
      <UserInfo>
        <DisplayName>WANG, Ninglan</DisplayName>
        <AccountId>189</AccountId>
        <AccountType/>
      </UserInfo>
      <UserInfo>
        <DisplayName>GASQUET, Philippe Eric</DisplayName>
        <AccountId>15</AccountId>
        <AccountType/>
      </UserInfo>
      <UserInfo>
        <DisplayName>GOMEZ, Paula</DisplayName>
        <AccountId>12</AccountId>
        <AccountType/>
      </UserInfo>
      <UserInfo>
        <DisplayName>GOMEZ, Faustina</DisplayName>
        <AccountId>190</AccountId>
        <AccountType/>
      </UserInfo>
      <UserInfo>
        <DisplayName>BONKOUNGOU, Boukare</DisplayName>
        <AccountId>27</AccountId>
        <AccountType/>
      </UserInfo>
      <UserInfo>
        <DisplayName>OMONY, Otto Emmanuel</DisplayName>
        <AccountId>156</AccountId>
        <AccountType/>
      </UserInfo>
      <UserInfo>
        <DisplayName>LADU, Alice</DisplayName>
        <AccountId>36</AccountId>
        <AccountType/>
      </UserInfo>
      <UserInfo>
        <DisplayName>SAMUEL, Reuben</DisplayName>
        <AccountId>38</AccountId>
        <AccountType/>
      </UserInfo>
      <UserInfo>
        <DisplayName>BROWN, Richard</DisplayName>
        <AccountId>39</AccountId>
        <AccountType/>
      </UserInfo>
      <UserInfo>
        <DisplayName>KANOUTE, Youssouf Baptiste</DisplayName>
        <AccountId>43</AccountId>
        <AccountType/>
      </UserInfo>
      <UserInfo>
        <DisplayName>RELAN, Pryanka</DisplayName>
        <AccountId>40</AccountId>
        <AccountType/>
      </UserInfo>
      <UserInfo>
        <DisplayName>SALIO, Flavio</DisplayName>
        <AccountId>54</AccountId>
        <AccountType/>
      </UserInfo>
      <UserInfo>
        <DisplayName>CHRISTENSEN, Renee</DisplayName>
        <AccountId>89</AccountId>
        <AccountType/>
      </UserInfo>
      <UserInfo>
        <DisplayName>FROST, Melinda</DisplayName>
        <AccountId>140</AccountId>
        <AccountType/>
      </UserInfo>
      <UserInfo>
        <DisplayName>ELNOSSERY, Sherein</DisplayName>
        <AccountId>42</AccountId>
        <AccountType/>
      </UserInfo>
      <UserInfo>
        <DisplayName>MOHAMMED, Shaza</DisplayName>
        <AccountId>171</AccountId>
        <AccountType/>
      </UserInfo>
      <UserInfo>
        <DisplayName>BULIVA, Evans</DisplayName>
        <AccountId>41</AccountId>
        <AccountType/>
      </UserInfo>
      <UserInfo>
        <DisplayName>EZZINE, Hind</DisplayName>
        <AccountId>20</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1D9EBC7-7433-46F7-9F73-650E9882B9A8}">
  <ds:schemaRefs>
    <ds:schemaRef ds:uri="http://purl.org/dc/elements/1.1/"/>
    <ds:schemaRef ds:uri="http://schemas.microsoft.com/office/infopath/2007/PartnerControls"/>
    <ds:schemaRef ds:uri="http://schemas.microsoft.com/office/2006/metadata/properties"/>
    <ds:schemaRef ds:uri="http://purl.org/dc/terms/"/>
    <ds:schemaRef ds:uri="http://schemas.microsoft.com/office/2006/documentManagement/types"/>
    <ds:schemaRef ds:uri="450f158c-397a-4a9d-b005-a44c92e0fccb"/>
    <ds:schemaRef ds:uri="http://schemas.openxmlformats.org/package/2006/metadata/core-properties"/>
    <ds:schemaRef ds:uri="e2a64997-203d-4655-a595-383c2eb1e865"/>
    <ds:schemaRef ds:uri="http://www.w3.org/XML/1998/namespace"/>
    <ds:schemaRef ds:uri="http://purl.org/dc/dcmitype/"/>
  </ds:schemaRefs>
</ds:datastoreItem>
</file>

<file path=customXml/itemProps2.xml><?xml version="1.0" encoding="utf-8"?>
<ds:datastoreItem xmlns:ds="http://schemas.openxmlformats.org/officeDocument/2006/customXml" ds:itemID="{4133743C-DC3A-4C00-8834-A62D4BDDCE8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0883999-D82E-49BE-B746-FE60ECF1A19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228</TotalTime>
  <Words>6328</Words>
  <Application>Microsoft Office PowerPoint</Application>
  <PresentationFormat>Widescreen</PresentationFormat>
  <Paragraphs>734</Paragraphs>
  <Slides>65</Slides>
  <Notes>51</Notes>
  <HiddenSlides>0</HiddenSlides>
  <MMClips>0</MMClips>
  <ScaleCrop>false</ScaleCrop>
  <HeadingPairs>
    <vt:vector size="6" baseType="variant">
      <vt:variant>
        <vt:lpstr>Fonts Used</vt:lpstr>
      </vt:variant>
      <vt:variant>
        <vt:i4>19</vt:i4>
      </vt:variant>
      <vt:variant>
        <vt:lpstr>Theme</vt:lpstr>
      </vt:variant>
      <vt:variant>
        <vt:i4>5</vt:i4>
      </vt:variant>
      <vt:variant>
        <vt:lpstr>Slide Titles</vt:lpstr>
      </vt:variant>
      <vt:variant>
        <vt:i4>65</vt:i4>
      </vt:variant>
    </vt:vector>
  </HeadingPairs>
  <TitlesOfParts>
    <vt:vector size="89" baseType="lpstr">
      <vt:lpstr>Arial</vt:lpstr>
      <vt:lpstr>Arial MT</vt:lpstr>
      <vt:lpstr>Arial,Sans-Serif</vt:lpstr>
      <vt:lpstr>Calibri</vt:lpstr>
      <vt:lpstr>Calibri Light</vt:lpstr>
      <vt:lpstr>Cambria</vt:lpstr>
      <vt:lpstr>Courier New</vt:lpstr>
      <vt:lpstr>Georgia Pro Light</vt:lpstr>
      <vt:lpstr>Myriad Web Pro</vt:lpstr>
      <vt:lpstr>Open Sans</vt:lpstr>
      <vt:lpstr>Raleway</vt:lpstr>
      <vt:lpstr>Seaford Display</vt:lpstr>
      <vt:lpstr>Segoe UI</vt:lpstr>
      <vt:lpstr>Source Sans Pro</vt:lpstr>
      <vt:lpstr>Source Sans Pro Bold</vt:lpstr>
      <vt:lpstr>Source Sans Pro Regular</vt:lpstr>
      <vt:lpstr>Tenorite</vt:lpstr>
      <vt:lpstr>Times New Roman</vt:lpstr>
      <vt:lpstr>Wingdings</vt:lpstr>
      <vt:lpstr>RRT_Theme_v4</vt:lpstr>
      <vt:lpstr>Theme2</vt:lpstr>
      <vt:lpstr>RRT_Theme_v4</vt:lpstr>
      <vt:lpstr>1_Theme2</vt:lpstr>
      <vt:lpstr>1_RRT_Theme_v4</vt:lpstr>
      <vt:lpstr>Atelier pour les gestionnaires  des équipes d’intervention rapide</vt:lpstr>
      <vt:lpstr>PowerPoint Presentation</vt:lpstr>
      <vt:lpstr>PowerPoint Presentation</vt:lpstr>
      <vt:lpstr>PowerPoint Presentation</vt:lpstr>
      <vt:lpstr>PowerPoint Presentation</vt:lpstr>
      <vt:lpstr>9.1 Gestion du changement</vt:lpstr>
      <vt:lpstr>PowerPoint Presentation</vt:lpstr>
      <vt:lpstr>Définition de la gestion du changement</vt:lpstr>
      <vt:lpstr>L'élaboration dʼun programme d'intervention rapide est-elle considérée comme un changement ?  La constitution dʼune nouvelle liste de membres de réserve est-elle considérée comme un changement ?  La nomination dʼun gestionnaire des EIR est-elle considérée comme un changement ?  </vt:lpstr>
      <vt:lpstr>Étendue du changement et taille du projet</vt:lpstr>
      <vt:lpstr>Champs dʼapplication possibles du changement</vt:lpstr>
      <vt:lpstr>Obstacles fréquents</vt:lpstr>
      <vt:lpstr>Programme d'intervention rapide :   Comment allez-vous mettre en œuvre ou modifier votre programme d'intervention rapide ?</vt:lpstr>
      <vt:lpstr>Stratégies de changement </vt:lpstr>
      <vt:lpstr>Étape 1 : Déterminer la nécessité d'un changement </vt:lpstr>
      <vt:lpstr>Avantages d'un programme d'intervention rapide </vt:lpstr>
      <vt:lpstr>Pourquoi le Ministère de la santé a-t-il besoin d'un programme d'intervention rapide ?</vt:lpstr>
      <vt:lpstr>Quels sont les avantages que le programme d'intervention rapide est censé apporter ? </vt:lpstr>
      <vt:lpstr>Justifiez la nécessité d'un changement et défendez votre point de vue </vt:lpstr>
      <vt:lpstr>Stratégies de changement </vt:lpstr>
      <vt:lpstr>Étape 2 : Planifier le changement </vt:lpstr>
      <vt:lpstr>Inventaire des parties prenantes </vt:lpstr>
      <vt:lpstr>Stratégies de changement </vt:lpstr>
      <vt:lpstr>Étape 3 : Mettre en œuvre le changement </vt:lpstr>
      <vt:lpstr>Stratégies de changement </vt:lpstr>
      <vt:lpstr>Étape 4 : Gérer la transition </vt:lpstr>
      <vt:lpstr>Stratégies de changement </vt:lpstr>
      <vt:lpstr>Étape 5 : Maintenir le cap du changement au fil du temps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Conseils généraux en matière de planification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Gardez à l'esprit les principales étapes :</vt:lpstr>
      <vt:lpstr>Instructions pour le travail en groupe</vt:lpstr>
      <vt:lpstr>Instructions pour le travail en groupe</vt:lpstr>
      <vt:lpstr>Exemple de modèle de plan budgétaire</vt:lpstr>
      <vt:lpstr>PowerPoint Presentation</vt:lpstr>
      <vt:lpstr>PowerPoint Presentation</vt:lpstr>
      <vt:lpstr>Rappel – Planification du processus d'élaboration des POS</vt:lpstr>
      <vt:lpstr>Rappel : Planification de la gestion des EIR et élaboration des POS applicables aux EIR</vt:lpstr>
      <vt:lpstr>Discussion en plénière</vt:lpstr>
      <vt:lpstr>PowerPoint Presentation</vt:lpstr>
      <vt:lpstr>PowerPoint Presentation</vt:lpstr>
      <vt:lpstr>Messages clés</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Rapid Response Teams  Training of Trainers</dc:title>
  <dc:creator>Szilvia Horváth</dc:creator>
  <cp:lastModifiedBy>GOMEZ, Paula</cp:lastModifiedBy>
  <cp:revision>187</cp:revision>
  <dcterms:modified xsi:type="dcterms:W3CDTF">2024-11-12T14:25:06Z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8609500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y fmtid="{D5CDD505-2E9C-101B-9397-08002B2CF9AE}" pid="11" name="MSIP_Label_7b94a7b8-f06c-4dfe-bdcc-9b548fd58c31_Enabled">
    <vt:lpwstr>true</vt:lpwstr>
  </property>
  <property fmtid="{D5CDD505-2E9C-101B-9397-08002B2CF9AE}" pid="12" name="MSIP_Label_7b94a7b8-f06c-4dfe-bdcc-9b548fd58c31_SetDate">
    <vt:lpwstr>2023-06-21T19:39:18Z</vt:lpwstr>
  </property>
  <property fmtid="{D5CDD505-2E9C-101B-9397-08002B2CF9AE}" pid="13" name="MSIP_Label_7b94a7b8-f06c-4dfe-bdcc-9b548fd58c31_Method">
    <vt:lpwstr>Privileged</vt:lpwstr>
  </property>
  <property fmtid="{D5CDD505-2E9C-101B-9397-08002B2CF9AE}" pid="14" name="MSIP_Label_7b94a7b8-f06c-4dfe-bdcc-9b548fd58c31_Name">
    <vt:lpwstr>7b94a7b8-f06c-4dfe-bdcc-9b548fd58c31</vt:lpwstr>
  </property>
  <property fmtid="{D5CDD505-2E9C-101B-9397-08002B2CF9AE}" pid="15" name="MSIP_Label_7b94a7b8-f06c-4dfe-bdcc-9b548fd58c31_SiteId">
    <vt:lpwstr>9ce70869-60db-44fd-abe8-d2767077fc8f</vt:lpwstr>
  </property>
  <property fmtid="{D5CDD505-2E9C-101B-9397-08002B2CF9AE}" pid="16" name="MSIP_Label_7b94a7b8-f06c-4dfe-bdcc-9b548fd58c31_ActionId">
    <vt:lpwstr>7f48bac7-bcb6-4a3e-925e-2a5845859fa2</vt:lpwstr>
  </property>
  <property fmtid="{D5CDD505-2E9C-101B-9397-08002B2CF9AE}" pid="17" name="MSIP_Label_7b94a7b8-f06c-4dfe-bdcc-9b548fd58c31_ContentBits">
    <vt:lpwstr>0</vt:lpwstr>
  </property>
</Properties>
</file>