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82" r:id="rId4"/>
    <p:sldMasterId id="2147483706" r:id="rId5"/>
  </p:sldMasterIdLst>
  <p:notesMasterIdLst>
    <p:notesMasterId r:id="rId32"/>
  </p:notesMasterIdLst>
  <p:sldIdLst>
    <p:sldId id="256" r:id="rId6"/>
    <p:sldId id="257" r:id="rId7"/>
    <p:sldId id="259" r:id="rId8"/>
    <p:sldId id="368" r:id="rId9"/>
    <p:sldId id="366" r:id="rId10"/>
    <p:sldId id="261" r:id="rId11"/>
    <p:sldId id="262" r:id="rId12"/>
    <p:sldId id="264" r:id="rId13"/>
    <p:sldId id="353" r:id="rId14"/>
    <p:sldId id="369" r:id="rId15"/>
    <p:sldId id="361" r:id="rId16"/>
    <p:sldId id="357" r:id="rId17"/>
    <p:sldId id="359" r:id="rId18"/>
    <p:sldId id="358" r:id="rId19"/>
    <p:sldId id="367" r:id="rId20"/>
    <p:sldId id="266" r:id="rId21"/>
    <p:sldId id="360" r:id="rId22"/>
    <p:sldId id="364" r:id="rId23"/>
    <p:sldId id="370" r:id="rId24"/>
    <p:sldId id="273" r:id="rId25"/>
    <p:sldId id="274" r:id="rId26"/>
    <p:sldId id="275" r:id="rId27"/>
    <p:sldId id="263" r:id="rId28"/>
    <p:sldId id="362" r:id="rId29"/>
    <p:sldId id="276" r:id="rId30"/>
    <p:sldId id="363" r:id="rId31"/>
  </p:sldIdLst>
  <p:sldSz cx="12192000" cy="68580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9402596A-4C49-C5ED-2FF4-8F6433CDD6E8}" name="EZZINE, Hind" initials="EH" userId="S::ezzineh@who.int::edcab00f-6318-46e5-a4a9-188b01ee222f" providerId="AD"/>
  <p188:author id="{CE3F4ECB-56DD-20D5-704E-51FCCDB6670F}" name="GOMEZ, Paula" initials="GP" userId="S::gomezp@who.int::c93cf399-3ed7-4230-9282-8831e3fe5ae7"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5A000"/>
    <a:srgbClr val="65A025"/>
    <a:srgbClr val="A2010C"/>
    <a:srgbClr val="021F60"/>
    <a:srgbClr val="5A8A3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AA034DC-C7DE-4730-8E2B-35754E9F9532}" v="24" dt="2024-11-07T14:22:21.567"/>
  </p1510:revLst>
</p1510:revInfo>
</file>

<file path=ppt/tableStyles.xml><?xml version="1.0" encoding="utf-8"?>
<a:tblStyleLst xmlns:a="http://schemas.openxmlformats.org/drawingml/2006/main" def="{5940675A-B579-460E-94D1-54222C63F5DA}">
  <a:tblStyle styleId="{4C3C2611-4C71-4FC5-86AE-919BDF0F9419}" styleName="">
    <a:tblBg/>
    <a:wholeTbl>
      <a:tcTxStyle b="off" i="off">
        <a:fontRef idx="maj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CBD2"/>
          </a:solidFill>
        </a:fill>
      </a:tcStyle>
    </a:wholeTbl>
    <a:band2H>
      <a:tcTxStyle/>
      <a:tcStyle>
        <a:tcBdr/>
        <a:fill>
          <a:solidFill>
            <a:srgbClr val="E6E7EA"/>
          </a:solidFill>
        </a:fill>
      </a:tcStyle>
    </a:band2H>
    <a:firstCol>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Col>
    <a:la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lastRow>
    <a:fir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Row>
  </a:tblStyle>
  <a:tblStyle styleId="{C7B018BB-80A7-4F77-B60F-C8B233D01FF8}" styleName="">
    <a:tblBg/>
    <a:wholeTbl>
      <a:tcTxStyle b="off" i="off">
        <a:fontRef idx="maj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wholeTbl>
    <a:band2H>
      <a:tcTxStyle/>
      <a:tcStyle>
        <a:tcBdr/>
        <a:fill>
          <a:solidFill>
            <a:srgbClr val="FFFFFF"/>
          </a:solidFill>
        </a:fill>
      </a:tcStyle>
    </a:band2H>
    <a:firstCol>
      <a:tcTxStyle b="off" i="off">
        <a:fontRef idx="maj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firstCol>
    <a:lastRow>
      <a:tcTxStyle b="off" i="off">
        <a:fontRef idx="maj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lastRow>
    <a:firstRow>
      <a:tcTxStyle b="off" i="off">
        <a:fontRef idx="maj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firstRow>
  </a:tblStyle>
  <a:tblStyle styleId="{EEE7283C-3CF3-47DC-8721-378D4A62B228}" styleName="">
    <a:tblBg/>
    <a:wholeTbl>
      <a:tcTxStyle b="off" i="off">
        <a:fontRef idx="maj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D2DFCA"/>
          </a:solidFill>
        </a:fill>
      </a:tcStyle>
    </a:wholeTbl>
    <a:band2H>
      <a:tcTxStyle/>
      <a:tcStyle>
        <a:tcBdr/>
        <a:fill>
          <a:solidFill>
            <a:srgbClr val="EAF0E6"/>
          </a:solidFill>
        </a:fill>
      </a:tcStyle>
    </a:band2H>
    <a:firstCol>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Col>
    <a:la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lastRow>
    <a:fir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Row>
  </a:tblStyle>
  <a:tblStyle styleId="{CF821DB8-F4EB-4A41-A1BA-3FCAFE7338EE}" styleName="">
    <a:tblBg/>
    <a:wholeTbl>
      <a:tcTxStyle b="off" i="off">
        <a:fontRef idx="maj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D4E2CE"/>
          </a:solidFill>
        </a:fill>
      </a:tcStyle>
    </a:wholeTbl>
    <a:band2H>
      <a:tcTxStyle/>
      <a:tcStyle>
        <a:tcBdr/>
        <a:fill>
          <a:solidFill>
            <a:srgbClr val="EBF1E8"/>
          </a:solidFill>
        </a:fill>
      </a:tcStyle>
    </a:band2H>
    <a:firstCol>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Col>
    <a:la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lastRow>
    <a:fir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Row>
  </a:tblStyle>
  <a:tblStyle styleId="{33BA23B1-9221-436E-865A-0063620EA4FD}" styleName="">
    <a:tblBg/>
    <a:wholeTbl>
      <a:tcTxStyle b="off" i="off">
        <a:fontRef idx="major">
          <a:srgbClr val="000000"/>
        </a:fontRef>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6E6E6"/>
          </a:solidFill>
        </a:fill>
      </a:tcStyle>
    </a:wholeTbl>
    <a:band2H>
      <a:tcTxStyle/>
      <a:tcStyle>
        <a:tcBdr/>
        <a:fill>
          <a:solidFill>
            <a:srgbClr val="FFFFFF"/>
          </a:solidFill>
        </a:fill>
      </a:tcStyle>
    </a:band2H>
    <a:firstCol>
      <a:tcTxStyle b="on" i="off">
        <a:fontRef idx="major">
          <a:srgbClr val="FFFFFF"/>
        </a:fontRef>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Col>
    <a:lastRow>
      <a:tcTxStyle b="on" i="off">
        <a:fontRef idx="major">
          <a:srgbClr val="000000"/>
        </a:fontRef>
        <a:srgbClr val="000000"/>
      </a:tcTxStyle>
      <a:tcStyle>
        <a:tcBdr>
          <a:left>
            <a:ln w="12700" cap="flat">
              <a:noFill/>
              <a:miter lim="400000"/>
            </a:ln>
          </a:left>
          <a:right>
            <a:ln w="12700" cap="flat">
              <a:noFill/>
              <a:miter lim="400000"/>
            </a:ln>
          </a:right>
          <a:top>
            <a:ln w="508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rgbClr val="FFFFFF"/>
          </a:solidFill>
        </a:fill>
      </a:tcStyle>
    </a:lastRow>
    <a:firstRow>
      <a:tcTxStyle b="on" i="off">
        <a:fontRef idx="major">
          <a:srgbClr val="FFFFFF"/>
        </a:fontRef>
        <a:srgbClr val="FFFFFF"/>
      </a:tcTxStyle>
      <a:tcStyle>
        <a:tcBdr>
          <a:left>
            <a:ln w="12700" cap="flat">
              <a:noFill/>
              <a:miter lim="400000"/>
            </a:ln>
          </a:left>
          <a:right>
            <a:ln w="12700" cap="flat">
              <a:noFill/>
              <a:miter lim="400000"/>
            </a:ln>
          </a:right>
          <a:top>
            <a:ln w="254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chemeClr val="accent1"/>
          </a:solidFill>
        </a:fill>
      </a:tcStyle>
    </a:firstRow>
  </a:tblStyle>
  <a:tblStyle styleId="{2708684C-4D16-4618-839F-0558EEFCDFE6}" styleName="">
    <a:tblBg/>
    <a:wholeTbl>
      <a:tcTxStyle b="off" i="off">
        <a:fontRef idx="maj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CACA"/>
          </a:solidFill>
        </a:fill>
      </a:tcStyle>
    </a:wholeTbl>
    <a:band2H>
      <a:tcTxStyle/>
      <a:tcStyle>
        <a:tcBdr/>
        <a:fill>
          <a:solidFill>
            <a:srgbClr val="E6E6E6"/>
          </a:solidFill>
        </a:fill>
      </a:tcStyle>
    </a:band2H>
    <a:firstCol>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Col>
    <a:la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lastRow>
    <a:fir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139" autoAdjust="0"/>
    <p:restoredTop sz="76942" autoAdjust="0"/>
  </p:normalViewPr>
  <p:slideViewPr>
    <p:cSldViewPr snapToGrid="0">
      <p:cViewPr varScale="1">
        <p:scale>
          <a:sx n="81" d="100"/>
          <a:sy n="81" d="100"/>
        </p:scale>
        <p:origin x="1134" y="7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microsoft.com/office/2018/10/relationships/authors" Target="authors.xml"/><Relationship Id="rId3" Type="http://schemas.openxmlformats.org/officeDocument/2006/relationships/customXml" Target="../customXml/item3.xml"/><Relationship Id="rId21" Type="http://schemas.openxmlformats.org/officeDocument/2006/relationships/slide" Target="slides/slide16.xml"/><Relationship Id="rId34" Type="http://schemas.openxmlformats.org/officeDocument/2006/relationships/viewProps" Target="viewProps.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presProps" Target="presProps.xml"/><Relationship Id="rId38" Type="http://schemas.microsoft.com/office/2015/10/relationships/revisionInfo" Target="revisionInfo.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slide" Target="slides/slide24.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notesMaster" Target="notesMasters/notesMaster1.xml"/><Relationship Id="rId37" Type="http://schemas.microsoft.com/office/2016/11/relationships/changesInfo" Target="changesInfos/changesInfo1.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tableStyles" Target="tableStyles.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GOMEZ, Paula" userId="S::gomezp@who.int::c93cf399-3ed7-4230-9282-8831e3fe5ae7" providerId="AD" clId="Web-{B504B29B-8FAB-642C-764C-D592BAFAB56C}"/>
    <pc:docChg chg="mod addSld modSld sldOrd">
      <pc:chgData name="GOMEZ, Paula" userId="S::gomezp@who.int::c93cf399-3ed7-4230-9282-8831e3fe5ae7" providerId="AD" clId="Web-{B504B29B-8FAB-642C-764C-D592BAFAB56C}" dt="2023-01-09T12:21:39.853" v="467" actId="20577"/>
      <pc:docMkLst>
        <pc:docMk/>
      </pc:docMkLst>
      <pc:sldChg chg="modNotes">
        <pc:chgData name="GOMEZ, Paula" userId="S::gomezp@who.int::c93cf399-3ed7-4230-9282-8831e3fe5ae7" providerId="AD" clId="Web-{B504B29B-8FAB-642C-764C-D592BAFAB56C}" dt="2023-01-09T11:56:10.805" v="50"/>
        <pc:sldMkLst>
          <pc:docMk/>
          <pc:sldMk cId="0" sldId="261"/>
        </pc:sldMkLst>
      </pc:sldChg>
      <pc:sldChg chg="modSp addCm">
        <pc:chgData name="GOMEZ, Paula" userId="S::gomezp@who.int::c93cf399-3ed7-4230-9282-8831e3fe5ae7" providerId="AD" clId="Web-{B504B29B-8FAB-642C-764C-D592BAFAB56C}" dt="2023-01-09T11:58:11.105" v="55"/>
        <pc:sldMkLst>
          <pc:docMk/>
          <pc:sldMk cId="0" sldId="262"/>
        </pc:sldMkLst>
        <pc:spChg chg="mod">
          <ac:chgData name="GOMEZ, Paula" userId="S::gomezp@who.int::c93cf399-3ed7-4230-9282-8831e3fe5ae7" providerId="AD" clId="Web-{B504B29B-8FAB-642C-764C-D592BAFAB56C}" dt="2023-01-09T11:57:43.729" v="54" actId="20577"/>
          <ac:spMkLst>
            <pc:docMk/>
            <pc:sldMk cId="0" sldId="262"/>
            <ac:spMk id="597" creationId="{00000000-0000-0000-0000-000000000000}"/>
          </ac:spMkLst>
        </pc:spChg>
      </pc:sldChg>
      <pc:sldChg chg="modSp">
        <pc:chgData name="GOMEZ, Paula" userId="S::gomezp@who.int::c93cf399-3ed7-4230-9282-8831e3fe5ae7" providerId="AD" clId="Web-{B504B29B-8FAB-642C-764C-D592BAFAB56C}" dt="2023-01-09T12:09:31.095" v="71"/>
        <pc:sldMkLst>
          <pc:docMk/>
          <pc:sldMk cId="0" sldId="273"/>
        </pc:sldMkLst>
        <pc:graphicFrameChg chg="mod modGraphic">
          <ac:chgData name="GOMEZ, Paula" userId="S::gomezp@who.int::c93cf399-3ed7-4230-9282-8831e3fe5ae7" providerId="AD" clId="Web-{B504B29B-8FAB-642C-764C-D592BAFAB56C}" dt="2023-01-09T12:09:31.095" v="71"/>
          <ac:graphicFrameMkLst>
            <pc:docMk/>
            <pc:sldMk cId="0" sldId="273"/>
            <ac:graphicFrameMk id="657" creationId="{00000000-0000-0000-0000-000000000000}"/>
          </ac:graphicFrameMkLst>
        </pc:graphicFrameChg>
      </pc:sldChg>
      <pc:sldChg chg="modSp">
        <pc:chgData name="GOMEZ, Paula" userId="S::gomezp@who.int::c93cf399-3ed7-4230-9282-8831e3fe5ae7" providerId="AD" clId="Web-{B504B29B-8FAB-642C-764C-D592BAFAB56C}" dt="2023-01-09T12:10:09.456" v="99" actId="20577"/>
        <pc:sldMkLst>
          <pc:docMk/>
          <pc:sldMk cId="0" sldId="274"/>
        </pc:sldMkLst>
        <pc:spChg chg="mod">
          <ac:chgData name="GOMEZ, Paula" userId="S::gomezp@who.int::c93cf399-3ed7-4230-9282-8831e3fe5ae7" providerId="AD" clId="Web-{B504B29B-8FAB-642C-764C-D592BAFAB56C}" dt="2023-01-09T12:10:09.456" v="99" actId="20577"/>
          <ac:spMkLst>
            <pc:docMk/>
            <pc:sldMk cId="0" sldId="274"/>
            <ac:spMk id="667" creationId="{00000000-0000-0000-0000-000000000000}"/>
          </ac:spMkLst>
        </pc:spChg>
      </pc:sldChg>
      <pc:sldChg chg="modSp">
        <pc:chgData name="GOMEZ, Paula" userId="S::gomezp@who.int::c93cf399-3ed7-4230-9282-8831e3fe5ae7" providerId="AD" clId="Web-{B504B29B-8FAB-642C-764C-D592BAFAB56C}" dt="2023-01-09T12:10:34.566" v="100" actId="20577"/>
        <pc:sldMkLst>
          <pc:docMk/>
          <pc:sldMk cId="0" sldId="276"/>
        </pc:sldMkLst>
        <pc:spChg chg="mod">
          <ac:chgData name="GOMEZ, Paula" userId="S::gomezp@who.int::c93cf399-3ed7-4230-9282-8831e3fe5ae7" providerId="AD" clId="Web-{B504B29B-8FAB-642C-764C-D592BAFAB56C}" dt="2023-01-09T12:10:34.566" v="100" actId="20577"/>
          <ac:spMkLst>
            <pc:docMk/>
            <pc:sldMk cId="0" sldId="276"/>
            <ac:spMk id="677" creationId="{00000000-0000-0000-0000-000000000000}"/>
          </ac:spMkLst>
        </pc:spChg>
      </pc:sldChg>
      <pc:sldChg chg="modCm">
        <pc:chgData name="GOMEZ, Paula" userId="S::gomezp@who.int::c93cf399-3ed7-4230-9282-8831e3fe5ae7" providerId="AD" clId="Web-{B504B29B-8FAB-642C-764C-D592BAFAB56C}" dt="2023-01-09T11:56:49.915" v="52"/>
        <pc:sldMkLst>
          <pc:docMk/>
          <pc:sldMk cId="3094897216" sldId="356"/>
        </pc:sldMkLst>
      </pc:sldChg>
      <pc:sldChg chg="modSp addCm">
        <pc:chgData name="GOMEZ, Paula" userId="S::gomezp@who.int::c93cf399-3ed7-4230-9282-8831e3fe5ae7" providerId="AD" clId="Web-{B504B29B-8FAB-642C-764C-D592BAFAB56C}" dt="2023-01-09T12:08:56.719" v="67" actId="20577"/>
        <pc:sldMkLst>
          <pc:docMk/>
          <pc:sldMk cId="2427470254" sldId="361"/>
        </pc:sldMkLst>
        <pc:spChg chg="mod">
          <ac:chgData name="GOMEZ, Paula" userId="S::gomezp@who.int::c93cf399-3ed7-4230-9282-8831e3fe5ae7" providerId="AD" clId="Web-{B504B29B-8FAB-642C-764C-D592BAFAB56C}" dt="2023-01-09T12:08:56.719" v="67" actId="20577"/>
          <ac:spMkLst>
            <pc:docMk/>
            <pc:sldMk cId="2427470254" sldId="361"/>
            <ac:spMk id="7" creationId="{00000000-0000-0000-0000-000000000000}"/>
          </ac:spMkLst>
        </pc:spChg>
        <pc:spChg chg="mod">
          <ac:chgData name="GOMEZ, Paula" userId="S::gomezp@who.int::c93cf399-3ed7-4230-9282-8831e3fe5ae7" providerId="AD" clId="Web-{B504B29B-8FAB-642C-764C-D592BAFAB56C}" dt="2023-01-09T11:58:57.200" v="58" actId="20577"/>
          <ac:spMkLst>
            <pc:docMk/>
            <pc:sldMk cId="2427470254" sldId="361"/>
            <ac:spMk id="10" creationId="{00000000-0000-0000-0000-000000000000}"/>
          </ac:spMkLst>
        </pc:spChg>
      </pc:sldChg>
      <pc:sldChg chg="modSp add ord replId">
        <pc:chgData name="GOMEZ, Paula" userId="S::gomezp@who.int::c93cf399-3ed7-4230-9282-8831e3fe5ae7" providerId="AD" clId="Web-{B504B29B-8FAB-642C-764C-D592BAFAB56C}" dt="2023-01-09T12:21:39.853" v="467" actId="20577"/>
        <pc:sldMkLst>
          <pc:docMk/>
          <pc:sldMk cId="2926626604" sldId="364"/>
        </pc:sldMkLst>
        <pc:spChg chg="mod">
          <ac:chgData name="GOMEZ, Paula" userId="S::gomezp@who.int::c93cf399-3ed7-4230-9282-8831e3fe5ae7" providerId="AD" clId="Web-{B504B29B-8FAB-642C-764C-D592BAFAB56C}" dt="2023-01-09T12:14:02.682" v="175" actId="20577"/>
          <ac:spMkLst>
            <pc:docMk/>
            <pc:sldMk cId="2926626604" sldId="364"/>
            <ac:spMk id="4" creationId="{A3DA0E0E-79A9-9D62-FCCB-9F3DC75C9FE8}"/>
          </ac:spMkLst>
        </pc:spChg>
        <pc:spChg chg="mod">
          <ac:chgData name="GOMEZ, Paula" userId="S::gomezp@who.int::c93cf399-3ed7-4230-9282-8831e3fe5ae7" providerId="AD" clId="Web-{B504B29B-8FAB-642C-764C-D592BAFAB56C}" dt="2023-01-09T12:21:39.853" v="467" actId="20577"/>
          <ac:spMkLst>
            <pc:docMk/>
            <pc:sldMk cId="2926626604" sldId="364"/>
            <ac:spMk id="636" creationId="{00000000-0000-0000-0000-000000000000}"/>
          </ac:spMkLst>
        </pc:spChg>
      </pc:sldChg>
    </pc:docChg>
  </pc:docChgLst>
  <pc:docChgLst>
    <pc:chgData name="EZZINE, Hind" userId="S::ezzineh@who.int::edcab00f-6318-46e5-a4a9-188b01ee222f" providerId="AD" clId="Web-{C39405BE-E45E-62ED-7181-004353A0FBF5}"/>
    <pc:docChg chg="addSld delSld modSld addMainMaster">
      <pc:chgData name="EZZINE, Hind" userId="S::ezzineh@who.int::edcab00f-6318-46e5-a4a9-188b01ee222f" providerId="AD" clId="Web-{C39405BE-E45E-62ED-7181-004353A0FBF5}" dt="2023-01-04T14:16:20.343" v="103"/>
      <pc:docMkLst>
        <pc:docMk/>
      </pc:docMkLst>
      <pc:sldChg chg="modSp">
        <pc:chgData name="EZZINE, Hind" userId="S::ezzineh@who.int::edcab00f-6318-46e5-a4a9-188b01ee222f" providerId="AD" clId="Web-{C39405BE-E45E-62ED-7181-004353A0FBF5}" dt="2023-01-04T13:52:38.861" v="0" actId="20577"/>
        <pc:sldMkLst>
          <pc:docMk/>
          <pc:sldMk cId="0" sldId="264"/>
        </pc:sldMkLst>
        <pc:spChg chg="mod">
          <ac:chgData name="EZZINE, Hind" userId="S::ezzineh@who.int::edcab00f-6318-46e5-a4a9-188b01ee222f" providerId="AD" clId="Web-{C39405BE-E45E-62ED-7181-004353A0FBF5}" dt="2023-01-04T13:52:38.861" v="0" actId="20577"/>
          <ac:spMkLst>
            <pc:docMk/>
            <pc:sldMk cId="0" sldId="264"/>
            <ac:spMk id="610" creationId="{00000000-0000-0000-0000-000000000000}"/>
          </ac:spMkLst>
        </pc:spChg>
      </pc:sldChg>
      <pc:sldChg chg="modSp">
        <pc:chgData name="EZZINE, Hind" userId="S::ezzineh@who.int::edcab00f-6318-46e5-a4a9-188b01ee222f" providerId="AD" clId="Web-{C39405BE-E45E-62ED-7181-004353A0FBF5}" dt="2023-01-04T13:54:42.214" v="2" actId="20577"/>
        <pc:sldMkLst>
          <pc:docMk/>
          <pc:sldMk cId="0" sldId="265"/>
        </pc:sldMkLst>
        <pc:spChg chg="mod">
          <ac:chgData name="EZZINE, Hind" userId="S::ezzineh@who.int::edcab00f-6318-46e5-a4a9-188b01ee222f" providerId="AD" clId="Web-{C39405BE-E45E-62ED-7181-004353A0FBF5}" dt="2023-01-04T13:54:42.214" v="2" actId="20577"/>
          <ac:spMkLst>
            <pc:docMk/>
            <pc:sldMk cId="0" sldId="265"/>
            <ac:spMk id="618" creationId="{00000000-0000-0000-0000-000000000000}"/>
          </ac:spMkLst>
        </pc:spChg>
      </pc:sldChg>
      <pc:sldChg chg="modSp">
        <pc:chgData name="EZZINE, Hind" userId="S::ezzineh@who.int::edcab00f-6318-46e5-a4a9-188b01ee222f" providerId="AD" clId="Web-{C39405BE-E45E-62ED-7181-004353A0FBF5}" dt="2023-01-04T14:00:05.457" v="44" actId="1076"/>
        <pc:sldMkLst>
          <pc:docMk/>
          <pc:sldMk cId="0" sldId="267"/>
        </pc:sldMkLst>
        <pc:spChg chg="mod">
          <ac:chgData name="EZZINE, Hind" userId="S::ezzineh@who.int::edcab00f-6318-46e5-a4a9-188b01ee222f" providerId="AD" clId="Web-{C39405BE-E45E-62ED-7181-004353A0FBF5}" dt="2023-01-04T14:00:05.457" v="44" actId="1076"/>
          <ac:spMkLst>
            <pc:docMk/>
            <pc:sldMk cId="0" sldId="267"/>
            <ac:spMk id="628" creationId="{00000000-0000-0000-0000-000000000000}"/>
          </ac:spMkLst>
        </pc:spChg>
      </pc:sldChg>
      <pc:sldChg chg="modSp">
        <pc:chgData name="EZZINE, Hind" userId="S::ezzineh@who.int::edcab00f-6318-46e5-a4a9-188b01ee222f" providerId="AD" clId="Web-{C39405BE-E45E-62ED-7181-004353A0FBF5}" dt="2023-01-04T14:07:09.754" v="86" actId="20577"/>
        <pc:sldMkLst>
          <pc:docMk/>
          <pc:sldMk cId="0" sldId="274"/>
        </pc:sldMkLst>
        <pc:spChg chg="mod">
          <ac:chgData name="EZZINE, Hind" userId="S::ezzineh@who.int::edcab00f-6318-46e5-a4a9-188b01ee222f" providerId="AD" clId="Web-{C39405BE-E45E-62ED-7181-004353A0FBF5}" dt="2023-01-04T14:07:09.754" v="86" actId="20577"/>
          <ac:spMkLst>
            <pc:docMk/>
            <pc:sldMk cId="0" sldId="274"/>
            <ac:spMk id="667" creationId="{00000000-0000-0000-0000-000000000000}"/>
          </ac:spMkLst>
        </pc:spChg>
      </pc:sldChg>
      <pc:sldChg chg="modSp">
        <pc:chgData name="EZZINE, Hind" userId="S::ezzineh@who.int::edcab00f-6318-46e5-a4a9-188b01ee222f" providerId="AD" clId="Web-{C39405BE-E45E-62ED-7181-004353A0FBF5}" dt="2023-01-04T14:12:00.964" v="96" actId="20577"/>
        <pc:sldMkLst>
          <pc:docMk/>
          <pc:sldMk cId="0" sldId="275"/>
        </pc:sldMkLst>
        <pc:spChg chg="mod">
          <ac:chgData name="EZZINE, Hind" userId="S::ezzineh@who.int::edcab00f-6318-46e5-a4a9-188b01ee222f" providerId="AD" clId="Web-{C39405BE-E45E-62ED-7181-004353A0FBF5}" dt="2023-01-04T14:12:00.964" v="96" actId="20577"/>
          <ac:spMkLst>
            <pc:docMk/>
            <pc:sldMk cId="0" sldId="275"/>
            <ac:spMk id="671" creationId="{00000000-0000-0000-0000-000000000000}"/>
          </ac:spMkLst>
        </pc:spChg>
      </pc:sldChg>
      <pc:sldChg chg="modSp">
        <pc:chgData name="EZZINE, Hind" userId="S::ezzineh@who.int::edcab00f-6318-46e5-a4a9-188b01ee222f" providerId="AD" clId="Web-{C39405BE-E45E-62ED-7181-004353A0FBF5}" dt="2023-01-04T14:16:20.343" v="103"/>
        <pc:sldMkLst>
          <pc:docMk/>
          <pc:sldMk cId="0" sldId="344"/>
        </pc:sldMkLst>
        <pc:spChg chg="mod">
          <ac:chgData name="EZZINE, Hind" userId="S::ezzineh@who.int::edcab00f-6318-46e5-a4a9-188b01ee222f" providerId="AD" clId="Web-{C39405BE-E45E-62ED-7181-004353A0FBF5}" dt="2023-01-04T14:16:20.343" v="103"/>
          <ac:spMkLst>
            <pc:docMk/>
            <pc:sldMk cId="0" sldId="344"/>
            <ac:spMk id="1478" creationId="{00000000-0000-0000-0000-000000000000}"/>
          </ac:spMkLst>
        </pc:spChg>
      </pc:sldChg>
      <pc:sldChg chg="modSp">
        <pc:chgData name="EZZINE, Hind" userId="S::ezzineh@who.int::edcab00f-6318-46e5-a4a9-188b01ee222f" providerId="AD" clId="Web-{C39405BE-E45E-62ED-7181-004353A0FBF5}" dt="2023-01-04T13:59:08.452" v="13"/>
        <pc:sldMkLst>
          <pc:docMk/>
          <pc:sldMk cId="21795875" sldId="353"/>
        </pc:sldMkLst>
        <pc:spChg chg="mod">
          <ac:chgData name="EZZINE, Hind" userId="S::ezzineh@who.int::edcab00f-6318-46e5-a4a9-188b01ee222f" providerId="AD" clId="Web-{C39405BE-E45E-62ED-7181-004353A0FBF5}" dt="2023-01-04T13:59:08.452" v="13"/>
          <ac:spMkLst>
            <pc:docMk/>
            <pc:sldMk cId="21795875" sldId="353"/>
            <ac:spMk id="628" creationId="{00000000-0000-0000-0000-000000000000}"/>
          </ac:spMkLst>
        </pc:spChg>
      </pc:sldChg>
      <pc:sldChg chg="del">
        <pc:chgData name="EZZINE, Hind" userId="S::ezzineh@who.int::edcab00f-6318-46e5-a4a9-188b01ee222f" providerId="AD" clId="Web-{C39405BE-E45E-62ED-7181-004353A0FBF5}" dt="2023-01-04T14:14:45.101" v="98"/>
        <pc:sldMkLst>
          <pc:docMk/>
          <pc:sldMk cId="1343338013" sldId="354"/>
        </pc:sldMkLst>
      </pc:sldChg>
      <pc:sldChg chg="modSp">
        <pc:chgData name="EZZINE, Hind" userId="S::ezzineh@who.int::edcab00f-6318-46e5-a4a9-188b01ee222f" providerId="AD" clId="Web-{C39405BE-E45E-62ED-7181-004353A0FBF5}" dt="2023-01-04T14:02:42.250" v="60" actId="20577"/>
        <pc:sldMkLst>
          <pc:docMk/>
          <pc:sldMk cId="3276796926" sldId="357"/>
        </pc:sldMkLst>
        <pc:spChg chg="mod">
          <ac:chgData name="EZZINE, Hind" userId="S::ezzineh@who.int::edcab00f-6318-46e5-a4a9-188b01ee222f" providerId="AD" clId="Web-{C39405BE-E45E-62ED-7181-004353A0FBF5}" dt="2023-01-04T14:02:42.250" v="60" actId="20577"/>
          <ac:spMkLst>
            <pc:docMk/>
            <pc:sldMk cId="3276796926" sldId="357"/>
            <ac:spMk id="4" creationId="{A3DA0E0E-79A9-9D62-FCCB-9F3DC75C9FE8}"/>
          </ac:spMkLst>
        </pc:spChg>
        <pc:spChg chg="mod">
          <ac:chgData name="EZZINE, Hind" userId="S::ezzineh@who.int::edcab00f-6318-46e5-a4a9-188b01ee222f" providerId="AD" clId="Web-{C39405BE-E45E-62ED-7181-004353A0FBF5}" dt="2023-01-04T14:00:40.194" v="46" actId="20577"/>
          <ac:spMkLst>
            <pc:docMk/>
            <pc:sldMk cId="3276796926" sldId="357"/>
            <ac:spMk id="636" creationId="{00000000-0000-0000-0000-000000000000}"/>
          </ac:spMkLst>
        </pc:spChg>
      </pc:sldChg>
      <pc:sldChg chg="modSp">
        <pc:chgData name="EZZINE, Hind" userId="S::ezzineh@who.int::edcab00f-6318-46e5-a4a9-188b01ee222f" providerId="AD" clId="Web-{C39405BE-E45E-62ED-7181-004353A0FBF5}" dt="2023-01-04T14:06:54.535" v="84" actId="20577"/>
        <pc:sldMkLst>
          <pc:docMk/>
          <pc:sldMk cId="1019129336" sldId="358"/>
        </pc:sldMkLst>
        <pc:spChg chg="mod">
          <ac:chgData name="EZZINE, Hind" userId="S::ezzineh@who.int::edcab00f-6318-46e5-a4a9-188b01ee222f" providerId="AD" clId="Web-{C39405BE-E45E-62ED-7181-004353A0FBF5}" dt="2023-01-04T14:06:54.535" v="84" actId="20577"/>
          <ac:spMkLst>
            <pc:docMk/>
            <pc:sldMk cId="1019129336" sldId="358"/>
            <ac:spMk id="636" creationId="{00000000-0000-0000-0000-000000000000}"/>
          </ac:spMkLst>
        </pc:spChg>
      </pc:sldChg>
      <pc:sldChg chg="modSp">
        <pc:chgData name="EZZINE, Hind" userId="S::ezzineh@who.int::edcab00f-6318-46e5-a4a9-188b01ee222f" providerId="AD" clId="Web-{C39405BE-E45E-62ED-7181-004353A0FBF5}" dt="2023-01-04T14:05:15.355" v="80" actId="1076"/>
        <pc:sldMkLst>
          <pc:docMk/>
          <pc:sldMk cId="2603589457" sldId="359"/>
        </pc:sldMkLst>
        <pc:spChg chg="mod">
          <ac:chgData name="EZZINE, Hind" userId="S::ezzineh@who.int::edcab00f-6318-46e5-a4a9-188b01ee222f" providerId="AD" clId="Web-{C39405BE-E45E-62ED-7181-004353A0FBF5}" dt="2023-01-04T14:03:16.956" v="64" actId="20577"/>
          <ac:spMkLst>
            <pc:docMk/>
            <pc:sldMk cId="2603589457" sldId="359"/>
            <ac:spMk id="4" creationId="{A3DA0E0E-79A9-9D62-FCCB-9F3DC75C9FE8}"/>
          </ac:spMkLst>
        </pc:spChg>
        <pc:spChg chg="mod">
          <ac:chgData name="EZZINE, Hind" userId="S::ezzineh@who.int::edcab00f-6318-46e5-a4a9-188b01ee222f" providerId="AD" clId="Web-{C39405BE-E45E-62ED-7181-004353A0FBF5}" dt="2023-01-04T14:05:15.355" v="80" actId="1076"/>
          <ac:spMkLst>
            <pc:docMk/>
            <pc:sldMk cId="2603589457" sldId="359"/>
            <ac:spMk id="636" creationId="{00000000-0000-0000-0000-000000000000}"/>
          </ac:spMkLst>
        </pc:spChg>
      </pc:sldChg>
      <pc:sldChg chg="modSp">
        <pc:chgData name="EZZINE, Hind" userId="S::ezzineh@who.int::edcab00f-6318-46e5-a4a9-188b01ee222f" providerId="AD" clId="Web-{C39405BE-E45E-62ED-7181-004353A0FBF5}" dt="2023-01-04T13:54:49.370" v="6" actId="20577"/>
        <pc:sldMkLst>
          <pc:docMk/>
          <pc:sldMk cId="2427470254" sldId="361"/>
        </pc:sldMkLst>
        <pc:spChg chg="mod">
          <ac:chgData name="EZZINE, Hind" userId="S::ezzineh@who.int::edcab00f-6318-46e5-a4a9-188b01ee222f" providerId="AD" clId="Web-{C39405BE-E45E-62ED-7181-004353A0FBF5}" dt="2023-01-04T13:54:49.370" v="6" actId="20577"/>
          <ac:spMkLst>
            <pc:docMk/>
            <pc:sldMk cId="2427470254" sldId="361"/>
            <ac:spMk id="618" creationId="{00000000-0000-0000-0000-000000000000}"/>
          </ac:spMkLst>
        </pc:spChg>
      </pc:sldChg>
      <pc:sldChg chg="add del">
        <pc:chgData name="EZZINE, Hind" userId="S::ezzineh@who.int::edcab00f-6318-46e5-a4a9-188b01ee222f" providerId="AD" clId="Web-{C39405BE-E45E-62ED-7181-004353A0FBF5}" dt="2023-01-04T13:58:43.076" v="12"/>
        <pc:sldMkLst>
          <pc:docMk/>
          <pc:sldMk cId="2306146339" sldId="363"/>
        </pc:sldMkLst>
      </pc:sldChg>
      <pc:sldChg chg="add">
        <pc:chgData name="EZZINE, Hind" userId="S::ezzineh@who.int::edcab00f-6318-46e5-a4a9-188b01ee222f" providerId="AD" clId="Web-{C39405BE-E45E-62ED-7181-004353A0FBF5}" dt="2023-01-04T14:14:41.585" v="97"/>
        <pc:sldMkLst>
          <pc:docMk/>
          <pc:sldMk cId="2401014337" sldId="363"/>
        </pc:sldMkLst>
      </pc:sldChg>
      <pc:sldMasterChg chg="addSldLayout">
        <pc:chgData name="EZZINE, Hind" userId="S::ezzineh@who.int::edcab00f-6318-46e5-a4a9-188b01ee222f" providerId="AD" clId="Web-{C39405BE-E45E-62ED-7181-004353A0FBF5}" dt="2023-01-04T14:14:41.585" v="97"/>
        <pc:sldMasterMkLst>
          <pc:docMk/>
          <pc:sldMasterMk cId="0" sldId="2147483682"/>
        </pc:sldMasterMkLst>
        <pc:sldLayoutChg chg="add">
          <pc:chgData name="EZZINE, Hind" userId="S::ezzineh@who.int::edcab00f-6318-46e5-a4a9-188b01ee222f" providerId="AD" clId="Web-{C39405BE-E45E-62ED-7181-004353A0FBF5}" dt="2023-01-04T14:14:41.585" v="97"/>
          <pc:sldLayoutMkLst>
            <pc:docMk/>
            <pc:sldMasterMk cId="0" sldId="2147483682"/>
            <pc:sldLayoutMk cId="0" sldId="2147483735"/>
          </pc:sldLayoutMkLst>
        </pc:sldLayoutChg>
      </pc:sldMasterChg>
      <pc:sldMasterChg chg="add addSldLayout">
        <pc:chgData name="EZZINE, Hind" userId="S::ezzineh@who.int::edcab00f-6318-46e5-a4a9-188b01ee222f" providerId="AD" clId="Web-{C39405BE-E45E-62ED-7181-004353A0FBF5}" dt="2023-01-04T13:58:24.840" v="9"/>
        <pc:sldMasterMkLst>
          <pc:docMk/>
          <pc:sldMasterMk cId="0" sldId="2147483777"/>
        </pc:sldMasterMkLst>
        <pc:sldLayoutChg chg="add">
          <pc:chgData name="EZZINE, Hind" userId="S::ezzineh@who.int::edcab00f-6318-46e5-a4a9-188b01ee222f" providerId="AD" clId="Web-{C39405BE-E45E-62ED-7181-004353A0FBF5}" dt="2023-01-04T13:58:24.840" v="9"/>
          <pc:sldLayoutMkLst>
            <pc:docMk/>
            <pc:sldMasterMk cId="0" sldId="2147483777"/>
            <pc:sldLayoutMk cId="4205336573" sldId="2147483775"/>
          </pc:sldLayoutMkLst>
        </pc:sldLayoutChg>
        <pc:sldLayoutChg chg="add">
          <pc:chgData name="EZZINE, Hind" userId="S::ezzineh@who.int::edcab00f-6318-46e5-a4a9-188b01ee222f" providerId="AD" clId="Web-{C39405BE-E45E-62ED-7181-004353A0FBF5}" dt="2023-01-04T13:58:24.840" v="9"/>
          <pc:sldLayoutMkLst>
            <pc:docMk/>
            <pc:sldMasterMk cId="0" sldId="2147483777"/>
            <pc:sldLayoutMk cId="1194917028" sldId="2147483776"/>
          </pc:sldLayoutMkLst>
        </pc:sldLayoutChg>
        <pc:sldLayoutChg chg="add">
          <pc:chgData name="EZZINE, Hind" userId="S::ezzineh@who.int::edcab00f-6318-46e5-a4a9-188b01ee222f" providerId="AD" clId="Web-{C39405BE-E45E-62ED-7181-004353A0FBF5}" dt="2023-01-04T13:58:24.840" v="9"/>
          <pc:sldLayoutMkLst>
            <pc:docMk/>
            <pc:sldMasterMk cId="0" sldId="2147483777"/>
            <pc:sldLayoutMk cId="0" sldId="2147483778"/>
          </pc:sldLayoutMkLst>
        </pc:sldLayoutChg>
        <pc:sldLayoutChg chg="add">
          <pc:chgData name="EZZINE, Hind" userId="S::ezzineh@who.int::edcab00f-6318-46e5-a4a9-188b01ee222f" providerId="AD" clId="Web-{C39405BE-E45E-62ED-7181-004353A0FBF5}" dt="2023-01-04T13:58:24.840" v="9"/>
          <pc:sldLayoutMkLst>
            <pc:docMk/>
            <pc:sldMasterMk cId="0" sldId="2147483777"/>
            <pc:sldLayoutMk cId="0" sldId="2147483779"/>
          </pc:sldLayoutMkLst>
        </pc:sldLayoutChg>
        <pc:sldLayoutChg chg="add">
          <pc:chgData name="EZZINE, Hind" userId="S::ezzineh@who.int::edcab00f-6318-46e5-a4a9-188b01ee222f" providerId="AD" clId="Web-{C39405BE-E45E-62ED-7181-004353A0FBF5}" dt="2023-01-04T13:58:24.840" v="9"/>
          <pc:sldLayoutMkLst>
            <pc:docMk/>
            <pc:sldMasterMk cId="0" sldId="2147483777"/>
            <pc:sldLayoutMk cId="0" sldId="2147483780"/>
          </pc:sldLayoutMkLst>
        </pc:sldLayoutChg>
        <pc:sldLayoutChg chg="add">
          <pc:chgData name="EZZINE, Hind" userId="S::ezzineh@who.int::edcab00f-6318-46e5-a4a9-188b01ee222f" providerId="AD" clId="Web-{C39405BE-E45E-62ED-7181-004353A0FBF5}" dt="2023-01-04T13:58:24.840" v="9"/>
          <pc:sldLayoutMkLst>
            <pc:docMk/>
            <pc:sldMasterMk cId="0" sldId="2147483777"/>
            <pc:sldLayoutMk cId="0" sldId="2147483781"/>
          </pc:sldLayoutMkLst>
        </pc:sldLayoutChg>
        <pc:sldLayoutChg chg="add">
          <pc:chgData name="EZZINE, Hind" userId="S::ezzineh@who.int::edcab00f-6318-46e5-a4a9-188b01ee222f" providerId="AD" clId="Web-{C39405BE-E45E-62ED-7181-004353A0FBF5}" dt="2023-01-04T13:58:24.840" v="9"/>
          <pc:sldLayoutMkLst>
            <pc:docMk/>
            <pc:sldMasterMk cId="0" sldId="2147483777"/>
            <pc:sldLayoutMk cId="0" sldId="2147483782"/>
          </pc:sldLayoutMkLst>
        </pc:sldLayoutChg>
        <pc:sldLayoutChg chg="add">
          <pc:chgData name="EZZINE, Hind" userId="S::ezzineh@who.int::edcab00f-6318-46e5-a4a9-188b01ee222f" providerId="AD" clId="Web-{C39405BE-E45E-62ED-7181-004353A0FBF5}" dt="2023-01-04T13:58:24.840" v="9"/>
          <pc:sldLayoutMkLst>
            <pc:docMk/>
            <pc:sldMasterMk cId="0" sldId="2147483777"/>
            <pc:sldLayoutMk cId="0" sldId="2147483783"/>
          </pc:sldLayoutMkLst>
        </pc:sldLayoutChg>
        <pc:sldLayoutChg chg="add">
          <pc:chgData name="EZZINE, Hind" userId="S::ezzineh@who.int::edcab00f-6318-46e5-a4a9-188b01ee222f" providerId="AD" clId="Web-{C39405BE-E45E-62ED-7181-004353A0FBF5}" dt="2023-01-04T13:58:24.840" v="9"/>
          <pc:sldLayoutMkLst>
            <pc:docMk/>
            <pc:sldMasterMk cId="0" sldId="2147483777"/>
            <pc:sldLayoutMk cId="0" sldId="2147483784"/>
          </pc:sldLayoutMkLst>
        </pc:sldLayoutChg>
        <pc:sldLayoutChg chg="add">
          <pc:chgData name="EZZINE, Hind" userId="S::ezzineh@who.int::edcab00f-6318-46e5-a4a9-188b01ee222f" providerId="AD" clId="Web-{C39405BE-E45E-62ED-7181-004353A0FBF5}" dt="2023-01-04T13:58:24.840" v="9"/>
          <pc:sldLayoutMkLst>
            <pc:docMk/>
            <pc:sldMasterMk cId="0" sldId="2147483777"/>
            <pc:sldLayoutMk cId="0" sldId="2147483785"/>
          </pc:sldLayoutMkLst>
        </pc:sldLayoutChg>
        <pc:sldLayoutChg chg="add">
          <pc:chgData name="EZZINE, Hind" userId="S::ezzineh@who.int::edcab00f-6318-46e5-a4a9-188b01ee222f" providerId="AD" clId="Web-{C39405BE-E45E-62ED-7181-004353A0FBF5}" dt="2023-01-04T13:58:24.840" v="9"/>
          <pc:sldLayoutMkLst>
            <pc:docMk/>
            <pc:sldMasterMk cId="0" sldId="2147483777"/>
            <pc:sldLayoutMk cId="0" sldId="2147483786"/>
          </pc:sldLayoutMkLst>
        </pc:sldLayoutChg>
        <pc:sldLayoutChg chg="add">
          <pc:chgData name="EZZINE, Hind" userId="S::ezzineh@who.int::edcab00f-6318-46e5-a4a9-188b01ee222f" providerId="AD" clId="Web-{C39405BE-E45E-62ED-7181-004353A0FBF5}" dt="2023-01-04T13:58:24.840" v="9"/>
          <pc:sldLayoutMkLst>
            <pc:docMk/>
            <pc:sldMasterMk cId="0" sldId="2147483777"/>
            <pc:sldLayoutMk cId="0" sldId="2147483787"/>
          </pc:sldLayoutMkLst>
        </pc:sldLayoutChg>
        <pc:sldLayoutChg chg="add">
          <pc:chgData name="EZZINE, Hind" userId="S::ezzineh@who.int::edcab00f-6318-46e5-a4a9-188b01ee222f" providerId="AD" clId="Web-{C39405BE-E45E-62ED-7181-004353A0FBF5}" dt="2023-01-04T13:58:24.840" v="9"/>
          <pc:sldLayoutMkLst>
            <pc:docMk/>
            <pc:sldMasterMk cId="0" sldId="2147483777"/>
            <pc:sldLayoutMk cId="0" sldId="2147483788"/>
          </pc:sldLayoutMkLst>
        </pc:sldLayoutChg>
        <pc:sldLayoutChg chg="add">
          <pc:chgData name="EZZINE, Hind" userId="S::ezzineh@who.int::edcab00f-6318-46e5-a4a9-188b01ee222f" providerId="AD" clId="Web-{C39405BE-E45E-62ED-7181-004353A0FBF5}" dt="2023-01-04T13:58:24.840" v="9"/>
          <pc:sldLayoutMkLst>
            <pc:docMk/>
            <pc:sldMasterMk cId="0" sldId="2147483777"/>
            <pc:sldLayoutMk cId="0" sldId="2147483789"/>
          </pc:sldLayoutMkLst>
        </pc:sldLayoutChg>
        <pc:sldLayoutChg chg="add">
          <pc:chgData name="EZZINE, Hind" userId="S::ezzineh@who.int::edcab00f-6318-46e5-a4a9-188b01ee222f" providerId="AD" clId="Web-{C39405BE-E45E-62ED-7181-004353A0FBF5}" dt="2023-01-04T13:58:24.840" v="9"/>
          <pc:sldLayoutMkLst>
            <pc:docMk/>
            <pc:sldMasterMk cId="0" sldId="2147483777"/>
            <pc:sldLayoutMk cId="0" sldId="2147483790"/>
          </pc:sldLayoutMkLst>
        </pc:sldLayoutChg>
        <pc:sldLayoutChg chg="add">
          <pc:chgData name="EZZINE, Hind" userId="S::ezzineh@who.int::edcab00f-6318-46e5-a4a9-188b01ee222f" providerId="AD" clId="Web-{C39405BE-E45E-62ED-7181-004353A0FBF5}" dt="2023-01-04T13:58:24.840" v="9"/>
          <pc:sldLayoutMkLst>
            <pc:docMk/>
            <pc:sldMasterMk cId="0" sldId="2147483777"/>
            <pc:sldLayoutMk cId="0" sldId="2147483791"/>
          </pc:sldLayoutMkLst>
        </pc:sldLayoutChg>
        <pc:sldLayoutChg chg="add">
          <pc:chgData name="EZZINE, Hind" userId="S::ezzineh@who.int::edcab00f-6318-46e5-a4a9-188b01ee222f" providerId="AD" clId="Web-{C39405BE-E45E-62ED-7181-004353A0FBF5}" dt="2023-01-04T13:58:24.840" v="9"/>
          <pc:sldLayoutMkLst>
            <pc:docMk/>
            <pc:sldMasterMk cId="0" sldId="2147483777"/>
            <pc:sldLayoutMk cId="0" sldId="2147483792"/>
          </pc:sldLayoutMkLst>
        </pc:sldLayoutChg>
        <pc:sldLayoutChg chg="add">
          <pc:chgData name="EZZINE, Hind" userId="S::ezzineh@who.int::edcab00f-6318-46e5-a4a9-188b01ee222f" providerId="AD" clId="Web-{C39405BE-E45E-62ED-7181-004353A0FBF5}" dt="2023-01-04T13:58:24.840" v="9"/>
          <pc:sldLayoutMkLst>
            <pc:docMk/>
            <pc:sldMasterMk cId="0" sldId="2147483777"/>
            <pc:sldLayoutMk cId="0" sldId="2147483793"/>
          </pc:sldLayoutMkLst>
        </pc:sldLayoutChg>
        <pc:sldLayoutChg chg="add">
          <pc:chgData name="EZZINE, Hind" userId="S::ezzineh@who.int::edcab00f-6318-46e5-a4a9-188b01ee222f" providerId="AD" clId="Web-{C39405BE-E45E-62ED-7181-004353A0FBF5}" dt="2023-01-04T13:58:24.840" v="9"/>
          <pc:sldLayoutMkLst>
            <pc:docMk/>
            <pc:sldMasterMk cId="0" sldId="2147483777"/>
            <pc:sldLayoutMk cId="0" sldId="2147483794"/>
          </pc:sldLayoutMkLst>
        </pc:sldLayoutChg>
        <pc:sldLayoutChg chg="add">
          <pc:chgData name="EZZINE, Hind" userId="S::ezzineh@who.int::edcab00f-6318-46e5-a4a9-188b01ee222f" providerId="AD" clId="Web-{C39405BE-E45E-62ED-7181-004353A0FBF5}" dt="2023-01-04T13:58:24.840" v="9"/>
          <pc:sldLayoutMkLst>
            <pc:docMk/>
            <pc:sldMasterMk cId="0" sldId="2147483777"/>
            <pc:sldLayoutMk cId="0" sldId="2147483795"/>
          </pc:sldLayoutMkLst>
        </pc:sldLayoutChg>
        <pc:sldLayoutChg chg="add">
          <pc:chgData name="EZZINE, Hind" userId="S::ezzineh@who.int::edcab00f-6318-46e5-a4a9-188b01ee222f" providerId="AD" clId="Web-{C39405BE-E45E-62ED-7181-004353A0FBF5}" dt="2023-01-04T13:58:24.840" v="9"/>
          <pc:sldLayoutMkLst>
            <pc:docMk/>
            <pc:sldMasterMk cId="0" sldId="2147483777"/>
            <pc:sldLayoutMk cId="0" sldId="2147483796"/>
          </pc:sldLayoutMkLst>
        </pc:sldLayoutChg>
        <pc:sldLayoutChg chg="add">
          <pc:chgData name="EZZINE, Hind" userId="S::ezzineh@who.int::edcab00f-6318-46e5-a4a9-188b01ee222f" providerId="AD" clId="Web-{C39405BE-E45E-62ED-7181-004353A0FBF5}" dt="2023-01-04T13:58:24.840" v="9"/>
          <pc:sldLayoutMkLst>
            <pc:docMk/>
            <pc:sldMasterMk cId="0" sldId="2147483777"/>
            <pc:sldLayoutMk cId="0" sldId="2147483797"/>
          </pc:sldLayoutMkLst>
        </pc:sldLayoutChg>
        <pc:sldLayoutChg chg="add">
          <pc:chgData name="EZZINE, Hind" userId="S::ezzineh@who.int::edcab00f-6318-46e5-a4a9-188b01ee222f" providerId="AD" clId="Web-{C39405BE-E45E-62ED-7181-004353A0FBF5}" dt="2023-01-04T13:58:24.840" v="9"/>
          <pc:sldLayoutMkLst>
            <pc:docMk/>
            <pc:sldMasterMk cId="0" sldId="2147483777"/>
            <pc:sldLayoutMk cId="0" sldId="2147483798"/>
          </pc:sldLayoutMkLst>
        </pc:sldLayoutChg>
        <pc:sldLayoutChg chg="add">
          <pc:chgData name="EZZINE, Hind" userId="S::ezzineh@who.int::edcab00f-6318-46e5-a4a9-188b01ee222f" providerId="AD" clId="Web-{C39405BE-E45E-62ED-7181-004353A0FBF5}" dt="2023-01-04T13:58:24.840" v="9"/>
          <pc:sldLayoutMkLst>
            <pc:docMk/>
            <pc:sldMasterMk cId="0" sldId="2147483777"/>
            <pc:sldLayoutMk cId="0" sldId="2147483799"/>
          </pc:sldLayoutMkLst>
        </pc:sldLayoutChg>
        <pc:sldLayoutChg chg="add">
          <pc:chgData name="EZZINE, Hind" userId="S::ezzineh@who.int::edcab00f-6318-46e5-a4a9-188b01ee222f" providerId="AD" clId="Web-{C39405BE-E45E-62ED-7181-004353A0FBF5}" dt="2023-01-04T13:58:24.840" v="9"/>
          <pc:sldLayoutMkLst>
            <pc:docMk/>
            <pc:sldMasterMk cId="0" sldId="2147483777"/>
            <pc:sldLayoutMk cId="0" sldId="2147483800"/>
          </pc:sldLayoutMkLst>
        </pc:sldLayoutChg>
        <pc:sldLayoutChg chg="add">
          <pc:chgData name="EZZINE, Hind" userId="S::ezzineh@who.int::edcab00f-6318-46e5-a4a9-188b01ee222f" providerId="AD" clId="Web-{C39405BE-E45E-62ED-7181-004353A0FBF5}" dt="2023-01-04T13:58:24.840" v="9"/>
          <pc:sldLayoutMkLst>
            <pc:docMk/>
            <pc:sldMasterMk cId="0" sldId="2147483777"/>
            <pc:sldLayoutMk cId="0" sldId="2147483801"/>
          </pc:sldLayoutMkLst>
        </pc:sldLayoutChg>
        <pc:sldLayoutChg chg="add">
          <pc:chgData name="EZZINE, Hind" userId="S::ezzineh@who.int::edcab00f-6318-46e5-a4a9-188b01ee222f" providerId="AD" clId="Web-{C39405BE-E45E-62ED-7181-004353A0FBF5}" dt="2023-01-04T13:58:24.840" v="9"/>
          <pc:sldLayoutMkLst>
            <pc:docMk/>
            <pc:sldMasterMk cId="0" sldId="2147483777"/>
            <pc:sldLayoutMk cId="0" sldId="2147483802"/>
          </pc:sldLayoutMkLst>
        </pc:sldLayoutChg>
        <pc:sldLayoutChg chg="add">
          <pc:chgData name="EZZINE, Hind" userId="S::ezzineh@who.int::edcab00f-6318-46e5-a4a9-188b01ee222f" providerId="AD" clId="Web-{C39405BE-E45E-62ED-7181-004353A0FBF5}" dt="2023-01-04T13:58:24.840" v="9"/>
          <pc:sldLayoutMkLst>
            <pc:docMk/>
            <pc:sldMasterMk cId="0" sldId="2147483777"/>
            <pc:sldLayoutMk cId="0" sldId="2147483803"/>
          </pc:sldLayoutMkLst>
        </pc:sldLayoutChg>
        <pc:sldLayoutChg chg="add">
          <pc:chgData name="EZZINE, Hind" userId="S::ezzineh@who.int::edcab00f-6318-46e5-a4a9-188b01ee222f" providerId="AD" clId="Web-{C39405BE-E45E-62ED-7181-004353A0FBF5}" dt="2023-01-04T13:58:24.840" v="9"/>
          <pc:sldLayoutMkLst>
            <pc:docMk/>
            <pc:sldMasterMk cId="0" sldId="2147483777"/>
            <pc:sldLayoutMk cId="0" sldId="2147483804"/>
          </pc:sldLayoutMkLst>
        </pc:sldLayoutChg>
      </pc:sldMasterChg>
    </pc:docChg>
  </pc:docChgLst>
  <pc:docChgLst>
    <pc:chgData name="EZZINE, Hind" userId="S::ezzineh@who.int::edcab00f-6318-46e5-a4a9-188b01ee222f" providerId="AD" clId="Web-{58A5884D-E3AA-5352-B950-A3EC8F1A048A}"/>
    <pc:docChg chg="addSld delSld modSld">
      <pc:chgData name="EZZINE, Hind" userId="S::ezzineh@who.int::edcab00f-6318-46e5-a4a9-188b01ee222f" providerId="AD" clId="Web-{58A5884D-E3AA-5352-B950-A3EC8F1A048A}" dt="2023-01-31T12:07:49.463" v="39"/>
      <pc:docMkLst>
        <pc:docMk/>
      </pc:docMkLst>
      <pc:sldChg chg="addSp modSp new del addAnim delAnim">
        <pc:chgData name="EZZINE, Hind" userId="S::ezzineh@who.int::edcab00f-6318-46e5-a4a9-188b01ee222f" providerId="AD" clId="Web-{58A5884D-E3AA-5352-B950-A3EC8F1A048A}" dt="2023-01-31T12:07:49.463" v="39"/>
        <pc:sldMkLst>
          <pc:docMk/>
          <pc:sldMk cId="2284203540" sldId="366"/>
        </pc:sldMkLst>
        <pc:spChg chg="add mod">
          <ac:chgData name="EZZINE, Hind" userId="S::ezzineh@who.int::edcab00f-6318-46e5-a4a9-188b01ee222f" providerId="AD" clId="Web-{58A5884D-E3AA-5352-B950-A3EC8F1A048A}" dt="2023-01-31T11:55:41.002" v="15" actId="1076"/>
          <ac:spMkLst>
            <pc:docMk/>
            <pc:sldMk cId="2284203540" sldId="366"/>
            <ac:spMk id="3" creationId="{7259CA63-80E7-266A-ECA2-97932FF33873}"/>
          </ac:spMkLst>
        </pc:spChg>
        <pc:spChg chg="add mod">
          <ac:chgData name="EZZINE, Hind" userId="S::ezzineh@who.int::edcab00f-6318-46e5-a4a9-188b01ee222f" providerId="AD" clId="Web-{58A5884D-E3AA-5352-B950-A3EC8F1A048A}" dt="2023-01-31T11:55:41.018" v="16" actId="1076"/>
          <ac:spMkLst>
            <pc:docMk/>
            <pc:sldMk cId="2284203540" sldId="366"/>
            <ac:spMk id="5" creationId="{B759AA47-0B37-B424-138C-36A12578AE30}"/>
          </ac:spMkLst>
        </pc:spChg>
        <pc:spChg chg="add mod">
          <ac:chgData name="EZZINE, Hind" userId="S::ezzineh@who.int::edcab00f-6318-46e5-a4a9-188b01ee222f" providerId="AD" clId="Web-{58A5884D-E3AA-5352-B950-A3EC8F1A048A}" dt="2023-01-31T11:55:41.033" v="17" actId="1076"/>
          <ac:spMkLst>
            <pc:docMk/>
            <pc:sldMk cId="2284203540" sldId="366"/>
            <ac:spMk id="7" creationId="{012FF2E1-6EF7-69E9-5E0C-4D334D9A6CBF}"/>
          </ac:spMkLst>
        </pc:spChg>
        <pc:spChg chg="add mod">
          <ac:chgData name="EZZINE, Hind" userId="S::ezzineh@who.int::edcab00f-6318-46e5-a4a9-188b01ee222f" providerId="AD" clId="Web-{58A5884D-E3AA-5352-B950-A3EC8F1A048A}" dt="2023-01-31T11:56:37.113" v="33" actId="1076"/>
          <ac:spMkLst>
            <pc:docMk/>
            <pc:sldMk cId="2284203540" sldId="366"/>
            <ac:spMk id="9" creationId="{7819618D-CDD3-C8F1-9673-2C541DB8F4BF}"/>
          </ac:spMkLst>
        </pc:spChg>
        <pc:spChg chg="add mod">
          <ac:chgData name="EZZINE, Hind" userId="S::ezzineh@who.int::edcab00f-6318-46e5-a4a9-188b01ee222f" providerId="AD" clId="Web-{58A5884D-E3AA-5352-B950-A3EC8F1A048A}" dt="2023-01-31T11:55:41.065" v="19" actId="1076"/>
          <ac:spMkLst>
            <pc:docMk/>
            <pc:sldMk cId="2284203540" sldId="366"/>
            <ac:spMk id="11" creationId="{A22D57F2-F8CB-389E-17A5-936414940B04}"/>
          </ac:spMkLst>
        </pc:spChg>
        <pc:spChg chg="add mod">
          <ac:chgData name="EZZINE, Hind" userId="S::ezzineh@who.int::edcab00f-6318-46e5-a4a9-188b01ee222f" providerId="AD" clId="Web-{58A5884D-E3AA-5352-B950-A3EC8F1A048A}" dt="2023-01-31T11:56:07.237" v="32" actId="1076"/>
          <ac:spMkLst>
            <pc:docMk/>
            <pc:sldMk cId="2284203540" sldId="366"/>
            <ac:spMk id="13" creationId="{6430E2BA-5E82-0075-A4A4-E35DCA5206A2}"/>
          </ac:spMkLst>
        </pc:spChg>
        <pc:spChg chg="add mod">
          <ac:chgData name="EZZINE, Hind" userId="S::ezzineh@who.int::edcab00f-6318-46e5-a4a9-188b01ee222f" providerId="AD" clId="Web-{58A5884D-E3AA-5352-B950-A3EC8F1A048A}" dt="2023-01-31T11:56:04.612" v="31" actId="1076"/>
          <ac:spMkLst>
            <pc:docMk/>
            <pc:sldMk cId="2284203540" sldId="366"/>
            <ac:spMk id="15" creationId="{97E46543-179F-D215-E949-0531123602C8}"/>
          </ac:spMkLst>
        </pc:spChg>
        <pc:spChg chg="add mod">
          <ac:chgData name="EZZINE, Hind" userId="S::ezzineh@who.int::edcab00f-6318-46e5-a4a9-188b01ee222f" providerId="AD" clId="Web-{58A5884D-E3AA-5352-B950-A3EC8F1A048A}" dt="2023-01-31T11:55:41.096" v="22" actId="1076"/>
          <ac:spMkLst>
            <pc:docMk/>
            <pc:sldMk cId="2284203540" sldId="366"/>
            <ac:spMk id="17" creationId="{6CA43F13-285E-69FB-5A36-D60EDDAC362F}"/>
          </ac:spMkLst>
        </pc:spChg>
        <pc:spChg chg="add mod">
          <ac:chgData name="EZZINE, Hind" userId="S::ezzineh@who.int::edcab00f-6318-46e5-a4a9-188b01ee222f" providerId="AD" clId="Web-{58A5884D-E3AA-5352-B950-A3EC8F1A048A}" dt="2023-01-31T11:55:41.112" v="23" actId="1076"/>
          <ac:spMkLst>
            <pc:docMk/>
            <pc:sldMk cId="2284203540" sldId="366"/>
            <ac:spMk id="19" creationId="{493FF145-8AFC-B297-705C-10D15272DD2C}"/>
          </ac:spMkLst>
        </pc:spChg>
        <pc:spChg chg="add mod">
          <ac:chgData name="EZZINE, Hind" userId="S::ezzineh@who.int::edcab00f-6318-46e5-a4a9-188b01ee222f" providerId="AD" clId="Web-{58A5884D-E3AA-5352-B950-A3EC8F1A048A}" dt="2023-01-31T11:56:58.895" v="35" actId="1076"/>
          <ac:spMkLst>
            <pc:docMk/>
            <pc:sldMk cId="2284203540" sldId="366"/>
            <ac:spMk id="21" creationId="{2E487950-DD2D-AEA8-1276-01FD4BAC3874}"/>
          </ac:spMkLst>
        </pc:spChg>
        <pc:spChg chg="add mod">
          <ac:chgData name="EZZINE, Hind" userId="S::ezzineh@who.int::edcab00f-6318-46e5-a4a9-188b01ee222f" providerId="AD" clId="Web-{58A5884D-E3AA-5352-B950-A3EC8F1A048A}" dt="2023-01-31T11:57:05.927" v="37" actId="1076"/>
          <ac:spMkLst>
            <pc:docMk/>
            <pc:sldMk cId="2284203540" sldId="366"/>
            <ac:spMk id="23" creationId="{A5F668E9-6FE6-FD2F-4C47-1811F135D37B}"/>
          </ac:spMkLst>
        </pc:spChg>
        <pc:spChg chg="add mod">
          <ac:chgData name="EZZINE, Hind" userId="S::ezzineh@who.int::edcab00f-6318-46e5-a4a9-188b01ee222f" providerId="AD" clId="Web-{58A5884D-E3AA-5352-B950-A3EC8F1A048A}" dt="2023-01-31T11:55:41.158" v="26" actId="1076"/>
          <ac:spMkLst>
            <pc:docMk/>
            <pc:sldMk cId="2284203540" sldId="366"/>
            <ac:spMk id="25" creationId="{4F02E33A-E94C-0363-FBE7-7952515DF3E6}"/>
          </ac:spMkLst>
        </pc:spChg>
        <pc:spChg chg="add mod">
          <ac:chgData name="EZZINE, Hind" userId="S::ezzineh@who.int::edcab00f-6318-46e5-a4a9-188b01ee222f" providerId="AD" clId="Web-{58A5884D-E3AA-5352-B950-A3EC8F1A048A}" dt="2023-01-31T11:55:41.174" v="27" actId="1076"/>
          <ac:spMkLst>
            <pc:docMk/>
            <pc:sldMk cId="2284203540" sldId="366"/>
            <ac:spMk id="27" creationId="{B1F9805D-B1E5-C565-B43B-667FA1D4E5E7}"/>
          </ac:spMkLst>
        </pc:spChg>
        <pc:spChg chg="add mod">
          <ac:chgData name="EZZINE, Hind" userId="S::ezzineh@who.int::edcab00f-6318-46e5-a4a9-188b01ee222f" providerId="AD" clId="Web-{58A5884D-E3AA-5352-B950-A3EC8F1A048A}" dt="2023-01-31T11:56:46.442" v="34" actId="1076"/>
          <ac:spMkLst>
            <pc:docMk/>
            <pc:sldMk cId="2284203540" sldId="366"/>
            <ac:spMk id="29" creationId="{6B1B8ABC-749A-4C1B-652A-76440E99BD44}"/>
          </ac:spMkLst>
        </pc:spChg>
        <pc:grpChg chg="add">
          <ac:chgData name="EZZINE, Hind" userId="S::ezzineh@who.int::edcab00f-6318-46e5-a4a9-188b01ee222f" providerId="AD" clId="Web-{58A5884D-E3AA-5352-B950-A3EC8F1A048A}" dt="2023-01-31T12:02:52.859" v="38"/>
          <ac:grpSpMkLst>
            <pc:docMk/>
            <pc:sldMk cId="2284203540" sldId="366"/>
            <ac:grpSpMk id="30" creationId="{250C89FF-931B-BB92-4A1D-D79F0ED12E97}"/>
          </ac:grpSpMkLst>
        </pc:grpChg>
      </pc:sldChg>
    </pc:docChg>
  </pc:docChgLst>
  <pc:docChgLst>
    <pc:chgData name="GOMEZ, Paula" userId="c93cf399-3ed7-4230-9282-8831e3fe5ae7" providerId="ADAL" clId="{30800843-C66E-4173-A199-E90B739AFEA9}"/>
    <pc:docChg chg="modSld">
      <pc:chgData name="GOMEZ, Paula" userId="c93cf399-3ed7-4230-9282-8831e3fe5ae7" providerId="ADAL" clId="{30800843-C66E-4173-A199-E90B739AFEA9}" dt="2024-08-20T09:38:28.978" v="13"/>
      <pc:docMkLst>
        <pc:docMk/>
      </pc:docMkLst>
      <pc:sldChg chg="modAnim">
        <pc:chgData name="GOMEZ, Paula" userId="c93cf399-3ed7-4230-9282-8831e3fe5ae7" providerId="ADAL" clId="{30800843-C66E-4173-A199-E90B739AFEA9}" dt="2024-08-20T09:38:28.978" v="13"/>
        <pc:sldMkLst>
          <pc:docMk/>
          <pc:sldMk cId="2926626604" sldId="364"/>
        </pc:sldMkLst>
      </pc:sldChg>
      <pc:sldChg chg="modSp mod modAnim">
        <pc:chgData name="GOMEZ, Paula" userId="c93cf399-3ed7-4230-9282-8831e3fe5ae7" providerId="ADAL" clId="{30800843-C66E-4173-A199-E90B739AFEA9}" dt="2024-08-20T09:37:34.917" v="2"/>
        <pc:sldMkLst>
          <pc:docMk/>
          <pc:sldMk cId="1300241679" sldId="370"/>
        </pc:sldMkLst>
        <pc:spChg chg="mod">
          <ac:chgData name="GOMEZ, Paula" userId="c93cf399-3ed7-4230-9282-8831e3fe5ae7" providerId="ADAL" clId="{30800843-C66E-4173-A199-E90B739AFEA9}" dt="2024-08-20T09:37:32.872" v="1" actId="14100"/>
          <ac:spMkLst>
            <pc:docMk/>
            <pc:sldMk cId="1300241679" sldId="370"/>
            <ac:spMk id="3" creationId="{7D291355-5AB5-6A89-7EE0-D9162CACB889}"/>
          </ac:spMkLst>
        </pc:spChg>
      </pc:sldChg>
    </pc:docChg>
  </pc:docChgLst>
  <pc:docChgLst>
    <pc:chgData name="GOMEZ, Paula" userId="S::gomezp@who.int::c93cf399-3ed7-4230-9282-8831e3fe5ae7" providerId="AD" clId="Web-{E3FD3360-9CC4-33E1-601E-F093D963BECD}"/>
    <pc:docChg chg="addSld sldOrd">
      <pc:chgData name="GOMEZ, Paula" userId="S::gomezp@who.int::c93cf399-3ed7-4230-9282-8831e3fe5ae7" providerId="AD" clId="Web-{E3FD3360-9CC4-33E1-601E-F093D963BECD}" dt="2022-12-23T10:15:26.844" v="1"/>
      <pc:docMkLst>
        <pc:docMk/>
      </pc:docMkLst>
      <pc:sldChg chg="new ord">
        <pc:chgData name="GOMEZ, Paula" userId="S::gomezp@who.int::c93cf399-3ed7-4230-9282-8831e3fe5ae7" providerId="AD" clId="Web-{E3FD3360-9CC4-33E1-601E-F093D963BECD}" dt="2022-12-23T10:15:26.844" v="1"/>
        <pc:sldMkLst>
          <pc:docMk/>
          <pc:sldMk cId="1343338013" sldId="354"/>
        </pc:sldMkLst>
      </pc:sldChg>
    </pc:docChg>
  </pc:docChgLst>
  <pc:docChgLst>
    <pc:chgData name="EZZINE, Hind" userId="S::ezzineh@who.int::edcab00f-6318-46e5-a4a9-188b01ee222f" providerId="AD" clId="Web-{0D662146-A2B9-CC89-24B1-F05494EE8A16}"/>
    <pc:docChg chg="mod delSld modSld sldOrd">
      <pc:chgData name="EZZINE, Hind" userId="S::ezzineh@who.int::edcab00f-6318-46e5-a4a9-188b01ee222f" providerId="AD" clId="Web-{0D662146-A2B9-CC89-24B1-F05494EE8A16}" dt="2022-12-27T14:04:16.585" v="75"/>
      <pc:docMkLst>
        <pc:docMk/>
      </pc:docMkLst>
      <pc:sldChg chg="delSp modSp ord addCm">
        <pc:chgData name="EZZINE, Hind" userId="S::ezzineh@who.int::edcab00f-6318-46e5-a4a9-188b01ee222f" providerId="AD" clId="Web-{0D662146-A2B9-CC89-24B1-F05494EE8A16}" dt="2022-12-27T13:51:31.755" v="25"/>
        <pc:sldMkLst>
          <pc:docMk/>
          <pc:sldMk cId="0" sldId="261"/>
        </pc:sldMkLst>
        <pc:spChg chg="del mod">
          <ac:chgData name="EZZINE, Hind" userId="S::ezzineh@who.int::edcab00f-6318-46e5-a4a9-188b01ee222f" providerId="AD" clId="Web-{0D662146-A2B9-CC89-24B1-F05494EE8A16}" dt="2022-12-27T13:51:21.786" v="24"/>
          <ac:spMkLst>
            <pc:docMk/>
            <pc:sldMk cId="0" sldId="261"/>
            <ac:spMk id="8" creationId="{00000000-0000-0000-0000-000000000000}"/>
          </ac:spMkLst>
        </pc:spChg>
      </pc:sldChg>
      <pc:sldChg chg="modSp">
        <pc:chgData name="EZZINE, Hind" userId="S::ezzineh@who.int::edcab00f-6318-46e5-a4a9-188b01ee222f" providerId="AD" clId="Web-{0D662146-A2B9-CC89-24B1-F05494EE8A16}" dt="2022-12-27T13:55:25.511" v="50"/>
        <pc:sldMkLst>
          <pc:docMk/>
          <pc:sldMk cId="0" sldId="273"/>
        </pc:sldMkLst>
        <pc:spChg chg="mod">
          <ac:chgData name="EZZINE, Hind" userId="S::ezzineh@who.int::edcab00f-6318-46e5-a4a9-188b01ee222f" providerId="AD" clId="Web-{0D662146-A2B9-CC89-24B1-F05494EE8A16}" dt="2022-12-27T13:55:25.495" v="49"/>
          <ac:spMkLst>
            <pc:docMk/>
            <pc:sldMk cId="0" sldId="273"/>
            <ac:spMk id="658" creationId="{00000000-0000-0000-0000-000000000000}"/>
          </ac:spMkLst>
        </pc:spChg>
        <pc:spChg chg="mod">
          <ac:chgData name="EZZINE, Hind" userId="S::ezzineh@who.int::edcab00f-6318-46e5-a4a9-188b01ee222f" providerId="AD" clId="Web-{0D662146-A2B9-CC89-24B1-F05494EE8A16}" dt="2022-12-27T13:55:25.511" v="50"/>
          <ac:spMkLst>
            <pc:docMk/>
            <pc:sldMk cId="0" sldId="273"/>
            <ac:spMk id="659" creationId="{00000000-0000-0000-0000-000000000000}"/>
          </ac:spMkLst>
        </pc:spChg>
      </pc:sldChg>
      <pc:sldChg chg="modSp">
        <pc:chgData name="EZZINE, Hind" userId="S::ezzineh@who.int::edcab00f-6318-46e5-a4a9-188b01ee222f" providerId="AD" clId="Web-{0D662146-A2B9-CC89-24B1-F05494EE8A16}" dt="2022-12-27T14:04:16.585" v="75"/>
        <pc:sldMkLst>
          <pc:docMk/>
          <pc:sldMk cId="0" sldId="275"/>
        </pc:sldMkLst>
        <pc:spChg chg="mod">
          <ac:chgData name="EZZINE, Hind" userId="S::ezzineh@who.int::edcab00f-6318-46e5-a4a9-188b01ee222f" providerId="AD" clId="Web-{0D662146-A2B9-CC89-24B1-F05494EE8A16}" dt="2022-12-27T14:04:16.585" v="75"/>
          <ac:spMkLst>
            <pc:docMk/>
            <pc:sldMk cId="0" sldId="275"/>
            <ac:spMk id="671" creationId="{00000000-0000-0000-0000-000000000000}"/>
          </ac:spMkLst>
        </pc:spChg>
      </pc:sldChg>
      <pc:sldChg chg="del">
        <pc:chgData name="EZZINE, Hind" userId="S::ezzineh@who.int::edcab00f-6318-46e5-a4a9-188b01ee222f" providerId="AD" clId="Web-{0D662146-A2B9-CC89-24B1-F05494EE8A16}" dt="2022-12-27T13:49:37.253" v="10"/>
        <pc:sldMkLst>
          <pc:docMk/>
          <pc:sldMk cId="3522120608" sldId="355"/>
        </pc:sldMkLst>
      </pc:sldChg>
      <pc:sldChg chg="delSp modSp addCm">
        <pc:chgData name="EZZINE, Hind" userId="S::ezzineh@who.int::edcab00f-6318-46e5-a4a9-188b01ee222f" providerId="AD" clId="Web-{0D662146-A2B9-CC89-24B1-F05494EE8A16}" dt="2022-12-27T13:50:48.254" v="19"/>
        <pc:sldMkLst>
          <pc:docMk/>
          <pc:sldMk cId="3094897216" sldId="356"/>
        </pc:sldMkLst>
        <pc:spChg chg="del mod">
          <ac:chgData name="EZZINE, Hind" userId="S::ezzineh@who.int::edcab00f-6318-46e5-a4a9-188b01ee222f" providerId="AD" clId="Web-{0D662146-A2B9-CC89-24B1-F05494EE8A16}" dt="2022-12-27T13:50:35.660" v="17"/>
          <ac:spMkLst>
            <pc:docMk/>
            <pc:sldMk cId="3094897216" sldId="356"/>
            <ac:spMk id="8" creationId="{00000000-0000-0000-0000-000000000000}"/>
          </ac:spMkLst>
        </pc:spChg>
      </pc:sldChg>
      <pc:sldChg chg="modSp">
        <pc:chgData name="EZZINE, Hind" userId="S::ezzineh@who.int::edcab00f-6318-46e5-a4a9-188b01ee222f" providerId="AD" clId="Web-{0D662146-A2B9-CC89-24B1-F05494EE8A16}" dt="2022-12-27T14:03:32.287" v="73"/>
        <pc:sldMkLst>
          <pc:docMk/>
          <pc:sldMk cId="3276796926" sldId="357"/>
        </pc:sldMkLst>
        <pc:spChg chg="mod">
          <ac:chgData name="EZZINE, Hind" userId="S::ezzineh@who.int::edcab00f-6318-46e5-a4a9-188b01ee222f" providerId="AD" clId="Web-{0D662146-A2B9-CC89-24B1-F05494EE8A16}" dt="2022-12-27T13:54:36.213" v="48" actId="1076"/>
          <ac:spMkLst>
            <pc:docMk/>
            <pc:sldMk cId="3276796926" sldId="357"/>
            <ac:spMk id="4" creationId="{A3DA0E0E-79A9-9D62-FCCB-9F3DC75C9FE8}"/>
          </ac:spMkLst>
        </pc:spChg>
        <pc:spChg chg="mod">
          <ac:chgData name="EZZINE, Hind" userId="S::ezzineh@who.int::edcab00f-6318-46e5-a4a9-188b01ee222f" providerId="AD" clId="Web-{0D662146-A2B9-CC89-24B1-F05494EE8A16}" dt="2022-12-27T14:03:32.287" v="73"/>
          <ac:spMkLst>
            <pc:docMk/>
            <pc:sldMk cId="3276796926" sldId="357"/>
            <ac:spMk id="636" creationId="{00000000-0000-0000-0000-000000000000}"/>
          </ac:spMkLst>
        </pc:spChg>
      </pc:sldChg>
      <pc:sldChg chg="modSp">
        <pc:chgData name="EZZINE, Hind" userId="S::ezzineh@who.int::edcab00f-6318-46e5-a4a9-188b01ee222f" providerId="AD" clId="Web-{0D662146-A2B9-CC89-24B1-F05494EE8A16}" dt="2022-12-27T13:59:36.798" v="71" actId="14100"/>
        <pc:sldMkLst>
          <pc:docMk/>
          <pc:sldMk cId="1019129336" sldId="358"/>
        </pc:sldMkLst>
        <pc:spChg chg="mod">
          <ac:chgData name="EZZINE, Hind" userId="S::ezzineh@who.int::edcab00f-6318-46e5-a4a9-188b01ee222f" providerId="AD" clId="Web-{0D662146-A2B9-CC89-24B1-F05494EE8A16}" dt="2022-12-27T13:59:36.798" v="71" actId="14100"/>
          <ac:spMkLst>
            <pc:docMk/>
            <pc:sldMk cId="1019129336" sldId="358"/>
            <ac:spMk id="636" creationId="{00000000-0000-0000-0000-000000000000}"/>
          </ac:spMkLst>
        </pc:spChg>
      </pc:sldChg>
      <pc:sldChg chg="modSp">
        <pc:chgData name="EZZINE, Hind" userId="S::ezzineh@who.int::edcab00f-6318-46e5-a4a9-188b01ee222f" providerId="AD" clId="Web-{0D662146-A2B9-CC89-24B1-F05494EE8A16}" dt="2022-12-27T13:59:23.141" v="68" actId="20577"/>
        <pc:sldMkLst>
          <pc:docMk/>
          <pc:sldMk cId="2603589457" sldId="359"/>
        </pc:sldMkLst>
        <pc:spChg chg="mod">
          <ac:chgData name="EZZINE, Hind" userId="S::ezzineh@who.int::edcab00f-6318-46e5-a4a9-188b01ee222f" providerId="AD" clId="Web-{0D662146-A2B9-CC89-24B1-F05494EE8A16}" dt="2022-12-27T13:59:23.141" v="68" actId="20577"/>
          <ac:spMkLst>
            <pc:docMk/>
            <pc:sldMk cId="2603589457" sldId="359"/>
            <ac:spMk id="636" creationId="{00000000-0000-0000-0000-000000000000}"/>
          </ac:spMkLst>
        </pc:spChg>
      </pc:sldChg>
      <pc:sldChg chg="modSp">
        <pc:chgData name="EZZINE, Hind" userId="S::ezzineh@who.int::edcab00f-6318-46e5-a4a9-188b01ee222f" providerId="AD" clId="Web-{0D662146-A2B9-CC89-24B1-F05494EE8A16}" dt="2022-12-27T13:57:27.904" v="53" actId="20577"/>
        <pc:sldMkLst>
          <pc:docMk/>
          <pc:sldMk cId="2427470254" sldId="361"/>
        </pc:sldMkLst>
        <pc:spChg chg="mod">
          <ac:chgData name="EZZINE, Hind" userId="S::ezzineh@who.int::edcab00f-6318-46e5-a4a9-188b01ee222f" providerId="AD" clId="Web-{0D662146-A2B9-CC89-24B1-F05494EE8A16}" dt="2022-12-27T13:57:27.904" v="53" actId="20577"/>
          <ac:spMkLst>
            <pc:docMk/>
            <pc:sldMk cId="2427470254" sldId="361"/>
            <ac:spMk id="13" creationId="{00000000-0000-0000-0000-000000000000}"/>
          </ac:spMkLst>
        </pc:spChg>
        <pc:spChg chg="mod">
          <ac:chgData name="EZZINE, Hind" userId="S::ezzineh@who.int::edcab00f-6318-46e5-a4a9-188b01ee222f" providerId="AD" clId="Web-{0D662146-A2B9-CC89-24B1-F05494EE8A16}" dt="2022-12-27T13:52:22.319" v="28" actId="20577"/>
          <ac:spMkLst>
            <pc:docMk/>
            <pc:sldMk cId="2427470254" sldId="361"/>
            <ac:spMk id="15" creationId="{00000000-0000-0000-0000-000000000000}"/>
          </ac:spMkLst>
        </pc:spChg>
      </pc:sldChg>
      <pc:sldChg chg="del">
        <pc:chgData name="EZZINE, Hind" userId="S::ezzineh@who.int::edcab00f-6318-46e5-a4a9-188b01ee222f" providerId="AD" clId="Web-{0D662146-A2B9-CC89-24B1-F05494EE8A16}" dt="2022-12-27T13:52:37.913" v="30"/>
        <pc:sldMkLst>
          <pc:docMk/>
          <pc:sldMk cId="360941159" sldId="362"/>
        </pc:sldMkLst>
      </pc:sldChg>
      <pc:sldChg chg="del">
        <pc:chgData name="EZZINE, Hind" userId="S::ezzineh@who.int::edcab00f-6318-46e5-a4a9-188b01ee222f" providerId="AD" clId="Web-{0D662146-A2B9-CC89-24B1-F05494EE8A16}" dt="2022-12-27T13:52:33.772" v="29"/>
        <pc:sldMkLst>
          <pc:docMk/>
          <pc:sldMk cId="3345444032" sldId="363"/>
        </pc:sldMkLst>
      </pc:sldChg>
    </pc:docChg>
  </pc:docChgLst>
  <pc:docChgLst>
    <pc:chgData name="GOMEZ, Paula" userId="S::gomezp@who.int::c93cf399-3ed7-4230-9282-8831e3fe5ae7" providerId="AD" clId="Web-{883F2094-0929-3B73-2F31-0BEB286A8F70}"/>
    <pc:docChg chg="delSld modSld">
      <pc:chgData name="GOMEZ, Paula" userId="S::gomezp@who.int::c93cf399-3ed7-4230-9282-8831e3fe5ae7" providerId="AD" clId="Web-{883F2094-0929-3B73-2F31-0BEB286A8F70}" dt="2023-01-16T10:14:56.037" v="9"/>
      <pc:docMkLst>
        <pc:docMk/>
      </pc:docMkLst>
      <pc:sldChg chg="delCm">
        <pc:chgData name="GOMEZ, Paula" userId="S::gomezp@who.int::c93cf399-3ed7-4230-9282-8831e3fe5ae7" providerId="AD" clId="Web-{883F2094-0929-3B73-2F31-0BEB286A8F70}" dt="2023-01-16T10:12:11.690" v="2"/>
        <pc:sldMkLst>
          <pc:docMk/>
          <pc:sldMk cId="0" sldId="262"/>
        </pc:sldMkLst>
      </pc:sldChg>
      <pc:sldChg chg="del">
        <pc:chgData name="GOMEZ, Paula" userId="S::gomezp@who.int::c93cf399-3ed7-4230-9282-8831e3fe5ae7" providerId="AD" clId="Web-{883F2094-0929-3B73-2F31-0BEB286A8F70}" dt="2023-01-16T10:10:42.672" v="0"/>
        <pc:sldMkLst>
          <pc:docMk/>
          <pc:sldMk cId="3094897216" sldId="356"/>
        </pc:sldMkLst>
      </pc:sldChg>
      <pc:sldChg chg="delCm">
        <pc:chgData name="GOMEZ, Paula" userId="S::gomezp@who.int::c93cf399-3ed7-4230-9282-8831e3fe5ae7" providerId="AD" clId="Web-{883F2094-0929-3B73-2F31-0BEB286A8F70}" dt="2023-01-16T10:11:59.455" v="1"/>
        <pc:sldMkLst>
          <pc:docMk/>
          <pc:sldMk cId="2427470254" sldId="361"/>
        </pc:sldMkLst>
      </pc:sldChg>
      <pc:sldChg chg="delCm">
        <pc:chgData name="GOMEZ, Paula" userId="S::gomezp@who.int::c93cf399-3ed7-4230-9282-8831e3fe5ae7" providerId="AD" clId="Web-{883F2094-0929-3B73-2F31-0BEB286A8F70}" dt="2023-01-16T10:13:24.504" v="3"/>
        <pc:sldMkLst>
          <pc:docMk/>
          <pc:sldMk cId="2926626604" sldId="364"/>
        </pc:sldMkLst>
      </pc:sldChg>
      <pc:sldChg chg="modSp delCm">
        <pc:chgData name="GOMEZ, Paula" userId="S::gomezp@who.int::c93cf399-3ed7-4230-9282-8831e3fe5ae7" providerId="AD" clId="Web-{883F2094-0929-3B73-2F31-0BEB286A8F70}" dt="2023-01-16T10:14:56.037" v="9"/>
        <pc:sldMkLst>
          <pc:docMk/>
          <pc:sldMk cId="1097327022" sldId="365"/>
        </pc:sldMkLst>
        <pc:spChg chg="mod">
          <ac:chgData name="GOMEZ, Paula" userId="S::gomezp@who.int::c93cf399-3ed7-4230-9282-8831e3fe5ae7" providerId="AD" clId="Web-{883F2094-0929-3B73-2F31-0BEB286A8F70}" dt="2023-01-16T10:14:46.849" v="8" actId="20577"/>
          <ac:spMkLst>
            <pc:docMk/>
            <pc:sldMk cId="1097327022" sldId="365"/>
            <ac:spMk id="636" creationId="{00000000-0000-0000-0000-000000000000}"/>
          </ac:spMkLst>
        </pc:spChg>
      </pc:sldChg>
    </pc:docChg>
  </pc:docChgLst>
  <pc:docChgLst>
    <pc:chgData name="EZZINE, Hind" userId="S::ezzineh@who.int::edcab00f-6318-46e5-a4a9-188b01ee222f" providerId="AD" clId="Web-{AE0F775A-98D7-8363-656F-E173233FFFF8}"/>
    <pc:docChg chg="addSld delSld">
      <pc:chgData name="EZZINE, Hind" userId="S::ezzineh@who.int::edcab00f-6318-46e5-a4a9-188b01ee222f" providerId="AD" clId="Web-{AE0F775A-98D7-8363-656F-E173233FFFF8}" dt="2023-01-02T22:57:56.589" v="1"/>
      <pc:docMkLst>
        <pc:docMk/>
      </pc:docMkLst>
      <pc:sldChg chg="add del">
        <pc:chgData name="EZZINE, Hind" userId="S::ezzineh@who.int::edcab00f-6318-46e5-a4a9-188b01ee222f" providerId="AD" clId="Web-{AE0F775A-98D7-8363-656F-E173233FFFF8}" dt="2023-01-02T22:57:56.589" v="1"/>
        <pc:sldMkLst>
          <pc:docMk/>
          <pc:sldMk cId="1932748186" sldId="362"/>
        </pc:sldMkLst>
      </pc:sldChg>
    </pc:docChg>
  </pc:docChgLst>
  <pc:docChgLst>
    <pc:chgData name="GOMEZ, Paula" userId="S::gomezp@who.int::c93cf399-3ed7-4230-9282-8831e3fe5ae7" providerId="AD" clId="Web-{497EE8EB-B9FE-2E37-7532-18728A5068EB}"/>
    <pc:docChg chg="addSld delSld modSld">
      <pc:chgData name="GOMEZ, Paula" userId="S::gomezp@who.int::c93cf399-3ed7-4230-9282-8831e3fe5ae7" providerId="AD" clId="Web-{497EE8EB-B9FE-2E37-7532-18728A5068EB}" dt="2024-01-24T09:52:05.038" v="25" actId="20577"/>
      <pc:docMkLst>
        <pc:docMk/>
      </pc:docMkLst>
      <pc:sldChg chg="del">
        <pc:chgData name="GOMEZ, Paula" userId="S::gomezp@who.int::c93cf399-3ed7-4230-9282-8831e3fe5ae7" providerId="AD" clId="Web-{497EE8EB-B9FE-2E37-7532-18728A5068EB}" dt="2024-01-24T09:49:52.533" v="6"/>
        <pc:sldMkLst>
          <pc:docMk/>
          <pc:sldMk cId="0" sldId="258"/>
        </pc:sldMkLst>
      </pc:sldChg>
      <pc:sldChg chg="del">
        <pc:chgData name="GOMEZ, Paula" userId="S::gomezp@who.int::c93cf399-3ed7-4230-9282-8831e3fe5ae7" providerId="AD" clId="Web-{497EE8EB-B9FE-2E37-7532-18728A5068EB}" dt="2024-01-24T09:49:34.595" v="5"/>
        <pc:sldMkLst>
          <pc:docMk/>
          <pc:sldMk cId="0" sldId="260"/>
        </pc:sldMkLst>
      </pc:sldChg>
      <pc:sldChg chg="addSp delSp modSp add mod modClrScheme chgLayout">
        <pc:chgData name="GOMEZ, Paula" userId="S::gomezp@who.int::c93cf399-3ed7-4230-9282-8831e3fe5ae7" providerId="AD" clId="Web-{497EE8EB-B9FE-2E37-7532-18728A5068EB}" dt="2024-01-24T09:52:05.038" v="25" actId="20577"/>
        <pc:sldMkLst>
          <pc:docMk/>
          <pc:sldMk cId="0" sldId="266"/>
        </pc:sldMkLst>
        <pc:spChg chg="add del mod ord">
          <ac:chgData name="GOMEZ, Paula" userId="S::gomezp@who.int::c93cf399-3ed7-4230-9282-8831e3fe5ae7" providerId="AD" clId="Web-{497EE8EB-B9FE-2E37-7532-18728A5068EB}" dt="2024-01-24T09:51:19.786" v="18"/>
          <ac:spMkLst>
            <pc:docMk/>
            <pc:sldMk cId="0" sldId="266"/>
            <ac:spMk id="2" creationId="{C51CE878-C203-153B-5BCE-CD85EE7173BB}"/>
          </ac:spMkLst>
        </pc:spChg>
        <pc:spChg chg="mod ord">
          <ac:chgData name="GOMEZ, Paula" userId="S::gomezp@who.int::c93cf399-3ed7-4230-9282-8831e3fe5ae7" providerId="AD" clId="Web-{497EE8EB-B9FE-2E37-7532-18728A5068EB}" dt="2024-01-24T09:51:13.083" v="17" actId="20577"/>
          <ac:spMkLst>
            <pc:docMk/>
            <pc:sldMk cId="0" sldId="266"/>
            <ac:spMk id="326" creationId="{00000000-0000-0000-0000-000000000000}"/>
          </ac:spMkLst>
        </pc:spChg>
        <pc:spChg chg="mod">
          <ac:chgData name="GOMEZ, Paula" userId="S::gomezp@who.int::c93cf399-3ed7-4230-9282-8831e3fe5ae7" providerId="AD" clId="Web-{497EE8EB-B9FE-2E37-7532-18728A5068EB}" dt="2024-01-24T09:52:05.038" v="25" actId="20577"/>
          <ac:spMkLst>
            <pc:docMk/>
            <pc:sldMk cId="0" sldId="266"/>
            <ac:spMk id="327" creationId="{00000000-0000-0000-0000-000000000000}"/>
          </ac:spMkLst>
        </pc:spChg>
      </pc:sldChg>
      <pc:sldChg chg="modSp">
        <pc:chgData name="GOMEZ, Paula" userId="S::gomezp@who.int::c93cf399-3ed7-4230-9282-8831e3fe5ae7" providerId="AD" clId="Web-{497EE8EB-B9FE-2E37-7532-18728A5068EB}" dt="2024-01-24T09:50:53.520" v="13" actId="20577"/>
        <pc:sldMkLst>
          <pc:docMk/>
          <pc:sldMk cId="1621391604" sldId="366"/>
        </pc:sldMkLst>
        <pc:spChg chg="mod">
          <ac:chgData name="GOMEZ, Paula" userId="S::gomezp@who.int::c93cf399-3ed7-4230-9282-8831e3fe5ae7" providerId="AD" clId="Web-{497EE8EB-B9FE-2E37-7532-18728A5068EB}" dt="2024-01-24T09:50:53.520" v="13" actId="20577"/>
          <ac:spMkLst>
            <pc:docMk/>
            <pc:sldMk cId="1621391604" sldId="366"/>
            <ac:spMk id="306" creationId="{00000000-0000-0000-0000-000000000000}"/>
          </ac:spMkLst>
        </pc:spChg>
      </pc:sldChg>
      <pc:sldChg chg="modSp add">
        <pc:chgData name="GOMEZ, Paula" userId="S::gomezp@who.int::c93cf399-3ed7-4230-9282-8831e3fe5ae7" providerId="AD" clId="Web-{497EE8EB-B9FE-2E37-7532-18728A5068EB}" dt="2024-01-24T09:49:26.047" v="4" actId="1076"/>
        <pc:sldMkLst>
          <pc:docMk/>
          <pc:sldMk cId="1949777219" sldId="368"/>
        </pc:sldMkLst>
        <pc:spChg chg="mod">
          <ac:chgData name="GOMEZ, Paula" userId="S::gomezp@who.int::c93cf399-3ed7-4230-9282-8831e3fe5ae7" providerId="AD" clId="Web-{497EE8EB-B9FE-2E37-7532-18728A5068EB}" dt="2024-01-24T09:49:15.500" v="3" actId="1076"/>
          <ac:spMkLst>
            <pc:docMk/>
            <pc:sldMk cId="1949777219" sldId="368"/>
            <ac:spMk id="295" creationId="{00000000-0000-0000-0000-000000000000}"/>
          </ac:spMkLst>
        </pc:spChg>
        <pc:spChg chg="mod">
          <ac:chgData name="GOMEZ, Paula" userId="S::gomezp@who.int::c93cf399-3ed7-4230-9282-8831e3fe5ae7" providerId="AD" clId="Web-{497EE8EB-B9FE-2E37-7532-18728A5068EB}" dt="2024-01-24T09:49:26.047" v="4" actId="1076"/>
          <ac:spMkLst>
            <pc:docMk/>
            <pc:sldMk cId="1949777219" sldId="368"/>
            <ac:spMk id="296" creationId="{00000000-0000-0000-0000-000000000000}"/>
          </ac:spMkLst>
        </pc:spChg>
      </pc:sldChg>
    </pc:docChg>
  </pc:docChgLst>
  <pc:docChgLst>
    <pc:chgData name="GOMEZ, Paula" userId="S::gomezp@who.int::c93cf399-3ed7-4230-9282-8831e3fe5ae7" providerId="AD" clId="Web-{62557DB5-24E4-A50D-2783-E6CD8BA39B87}"/>
    <pc:docChg chg="addSld delSld modSld">
      <pc:chgData name="GOMEZ, Paula" userId="S::gomezp@who.int::c93cf399-3ed7-4230-9282-8831e3fe5ae7" providerId="AD" clId="Web-{62557DB5-24E4-A50D-2783-E6CD8BA39B87}" dt="2024-01-24T09:27:28.061" v="125" actId="20577"/>
      <pc:docMkLst>
        <pc:docMk/>
      </pc:docMkLst>
      <pc:sldChg chg="modSp">
        <pc:chgData name="GOMEZ, Paula" userId="S::gomezp@who.int::c93cf399-3ed7-4230-9282-8831e3fe5ae7" providerId="AD" clId="Web-{62557DB5-24E4-A50D-2783-E6CD8BA39B87}" dt="2024-01-24T09:18:02.150" v="12" actId="20577"/>
        <pc:sldMkLst>
          <pc:docMk/>
          <pc:sldMk cId="0" sldId="256"/>
        </pc:sldMkLst>
        <pc:spChg chg="mod">
          <ac:chgData name="GOMEZ, Paula" userId="S::gomezp@who.int::c93cf399-3ed7-4230-9282-8831e3fe5ae7" providerId="AD" clId="Web-{62557DB5-24E4-A50D-2783-E6CD8BA39B87}" dt="2024-01-24T09:18:02.150" v="12" actId="20577"/>
          <ac:spMkLst>
            <pc:docMk/>
            <pc:sldMk cId="0" sldId="256"/>
            <ac:spMk id="561" creationId="{00000000-0000-0000-0000-000000000000}"/>
          </ac:spMkLst>
        </pc:spChg>
      </pc:sldChg>
      <pc:sldChg chg="modSp">
        <pc:chgData name="GOMEZ, Paula" userId="S::gomezp@who.int::c93cf399-3ed7-4230-9282-8831e3fe5ae7" providerId="AD" clId="Web-{62557DB5-24E4-A50D-2783-E6CD8BA39B87}" dt="2024-01-24T09:17:49.213" v="6" actId="20577"/>
        <pc:sldMkLst>
          <pc:docMk/>
          <pc:sldMk cId="0" sldId="262"/>
        </pc:sldMkLst>
        <pc:spChg chg="mod">
          <ac:chgData name="GOMEZ, Paula" userId="S::gomezp@who.int::c93cf399-3ed7-4230-9282-8831e3fe5ae7" providerId="AD" clId="Web-{62557DB5-24E4-A50D-2783-E6CD8BA39B87}" dt="2024-01-24T09:17:49.213" v="6" actId="20577"/>
          <ac:spMkLst>
            <pc:docMk/>
            <pc:sldMk cId="0" sldId="262"/>
            <ac:spMk id="597" creationId="{00000000-0000-0000-0000-000000000000}"/>
          </ac:spMkLst>
        </pc:spChg>
      </pc:sldChg>
      <pc:sldChg chg="add del">
        <pc:chgData name="GOMEZ, Paula" userId="S::gomezp@who.int::c93cf399-3ed7-4230-9282-8831e3fe5ae7" providerId="AD" clId="Web-{62557DB5-24E4-A50D-2783-E6CD8BA39B87}" dt="2024-01-24T09:22:31.957" v="33"/>
        <pc:sldMkLst>
          <pc:docMk/>
          <pc:sldMk cId="0" sldId="263"/>
        </pc:sldMkLst>
      </pc:sldChg>
      <pc:sldChg chg="del">
        <pc:chgData name="GOMEZ, Paula" userId="S::gomezp@who.int::c93cf399-3ed7-4230-9282-8831e3fe5ae7" providerId="AD" clId="Web-{62557DB5-24E4-A50D-2783-E6CD8BA39B87}" dt="2024-01-24T09:20:48.125" v="13"/>
        <pc:sldMkLst>
          <pc:docMk/>
          <pc:sldMk cId="0" sldId="343"/>
        </pc:sldMkLst>
      </pc:sldChg>
      <pc:sldChg chg="del">
        <pc:chgData name="GOMEZ, Paula" userId="S::gomezp@who.int::c93cf399-3ed7-4230-9282-8831e3fe5ae7" providerId="AD" clId="Web-{62557DB5-24E4-A50D-2783-E6CD8BA39B87}" dt="2024-01-24T09:20:50.469" v="14"/>
        <pc:sldMkLst>
          <pc:docMk/>
          <pc:sldMk cId="0" sldId="344"/>
        </pc:sldMkLst>
      </pc:sldChg>
      <pc:sldChg chg="del">
        <pc:chgData name="GOMEZ, Paula" userId="S::gomezp@who.int::c93cf399-3ed7-4230-9282-8831e3fe5ae7" providerId="AD" clId="Web-{62557DB5-24E4-A50D-2783-E6CD8BA39B87}" dt="2024-01-24T09:20:51.141" v="15"/>
        <pc:sldMkLst>
          <pc:docMk/>
          <pc:sldMk cId="0" sldId="345"/>
        </pc:sldMkLst>
      </pc:sldChg>
      <pc:sldChg chg="modSp add mod modClrScheme chgLayout">
        <pc:chgData name="GOMEZ, Paula" userId="S::gomezp@who.int::c93cf399-3ed7-4230-9282-8831e3fe5ae7" providerId="AD" clId="Web-{62557DB5-24E4-A50D-2783-E6CD8BA39B87}" dt="2024-01-24T09:27:28.061" v="125" actId="20577"/>
        <pc:sldMkLst>
          <pc:docMk/>
          <pc:sldMk cId="1621391604" sldId="366"/>
        </pc:sldMkLst>
        <pc:spChg chg="mod ord">
          <ac:chgData name="GOMEZ, Paula" userId="S::gomezp@who.int::c93cf399-3ed7-4230-9282-8831e3fe5ae7" providerId="AD" clId="Web-{62557DB5-24E4-A50D-2783-E6CD8BA39B87}" dt="2024-01-24T09:21:41.471" v="17"/>
          <ac:spMkLst>
            <pc:docMk/>
            <pc:sldMk cId="1621391604" sldId="366"/>
            <ac:spMk id="305" creationId="{00000000-0000-0000-0000-000000000000}"/>
          </ac:spMkLst>
        </pc:spChg>
        <pc:spChg chg="mod ord">
          <ac:chgData name="GOMEZ, Paula" userId="S::gomezp@who.int::c93cf399-3ed7-4230-9282-8831e3fe5ae7" providerId="AD" clId="Web-{62557DB5-24E4-A50D-2783-E6CD8BA39B87}" dt="2024-01-24T09:27:28.061" v="125" actId="20577"/>
          <ac:spMkLst>
            <pc:docMk/>
            <pc:sldMk cId="1621391604" sldId="366"/>
            <ac:spMk id="306" creationId="{00000000-0000-0000-0000-000000000000}"/>
          </ac:spMkLst>
        </pc:spChg>
      </pc:sldChg>
    </pc:docChg>
  </pc:docChgLst>
  <pc:docChgLst>
    <pc:chgData name="EZZINE, Hind" userId="S::ezzineh@who.int::edcab00f-6318-46e5-a4a9-188b01ee222f" providerId="AD" clId="Web-{C1074F9D-6877-AED7-5778-18AD6D06813A}"/>
    <pc:docChg chg="addSld delSld modSld">
      <pc:chgData name="EZZINE, Hind" userId="S::ezzineh@who.int::edcab00f-6318-46e5-a4a9-188b01ee222f" providerId="AD" clId="Web-{C1074F9D-6877-AED7-5778-18AD6D06813A}" dt="2024-08-01T16:50:08.033" v="47"/>
      <pc:docMkLst>
        <pc:docMk/>
      </pc:docMkLst>
      <pc:sldChg chg="modSp">
        <pc:chgData name="EZZINE, Hind" userId="S::ezzineh@who.int::edcab00f-6318-46e5-a4a9-188b01ee222f" providerId="AD" clId="Web-{C1074F9D-6877-AED7-5778-18AD6D06813A}" dt="2024-08-01T16:36:51.250" v="3" actId="20577"/>
        <pc:sldMkLst>
          <pc:docMk/>
          <pc:sldMk cId="0" sldId="257"/>
        </pc:sldMkLst>
        <pc:spChg chg="mod">
          <ac:chgData name="EZZINE, Hind" userId="S::ezzineh@who.int::edcab00f-6318-46e5-a4a9-188b01ee222f" providerId="AD" clId="Web-{C1074F9D-6877-AED7-5778-18AD6D06813A}" dt="2024-08-01T16:36:51.250" v="3" actId="20577"/>
          <ac:spMkLst>
            <pc:docMk/>
            <pc:sldMk cId="0" sldId="257"/>
            <ac:spMk id="567" creationId="{00000000-0000-0000-0000-000000000000}"/>
          </ac:spMkLst>
        </pc:spChg>
      </pc:sldChg>
      <pc:sldChg chg="del">
        <pc:chgData name="EZZINE, Hind" userId="S::ezzineh@who.int::edcab00f-6318-46e5-a4a9-188b01ee222f" providerId="AD" clId="Web-{C1074F9D-6877-AED7-5778-18AD6D06813A}" dt="2024-08-01T16:38:44.770" v="5"/>
        <pc:sldMkLst>
          <pc:docMk/>
          <pc:sldMk cId="0" sldId="265"/>
        </pc:sldMkLst>
      </pc:sldChg>
      <pc:sldChg chg="addSp delSp modSp">
        <pc:chgData name="EZZINE, Hind" userId="S::ezzineh@who.int::edcab00f-6318-46e5-a4a9-188b01ee222f" providerId="AD" clId="Web-{C1074F9D-6877-AED7-5778-18AD6D06813A}" dt="2024-08-01T16:46:22.632" v="41"/>
        <pc:sldMkLst>
          <pc:docMk/>
          <pc:sldMk cId="2590874060" sldId="360"/>
        </pc:sldMkLst>
        <pc:spChg chg="add mod">
          <ac:chgData name="EZZINE, Hind" userId="S::ezzineh@who.int::edcab00f-6318-46e5-a4a9-188b01ee222f" providerId="AD" clId="Web-{C1074F9D-6877-AED7-5778-18AD6D06813A}" dt="2024-08-01T16:46:22.632" v="41"/>
          <ac:spMkLst>
            <pc:docMk/>
            <pc:sldMk cId="2590874060" sldId="360"/>
            <ac:spMk id="3" creationId="{CDF7B80F-A5EB-C87D-6722-8D71DBB2993B}"/>
          </ac:spMkLst>
        </pc:spChg>
        <pc:picChg chg="del">
          <ac:chgData name="EZZINE, Hind" userId="S::ezzineh@who.int::edcab00f-6318-46e5-a4a9-188b01ee222f" providerId="AD" clId="Web-{C1074F9D-6877-AED7-5778-18AD6D06813A}" dt="2024-08-01T16:44:24.534" v="8"/>
          <ac:picMkLst>
            <pc:docMk/>
            <pc:sldMk cId="2590874060" sldId="360"/>
            <ac:picMk id="2" creationId="{D3C4B9E1-E4DA-557A-ECC4-DA3E246AD8EC}"/>
          </ac:picMkLst>
        </pc:picChg>
      </pc:sldChg>
      <pc:sldChg chg="modSp">
        <pc:chgData name="EZZINE, Hind" userId="S::ezzineh@who.int::edcab00f-6318-46e5-a4a9-188b01ee222f" providerId="AD" clId="Web-{C1074F9D-6877-AED7-5778-18AD6D06813A}" dt="2024-08-01T16:39:45.288" v="7" actId="20577"/>
        <pc:sldMkLst>
          <pc:docMk/>
          <pc:sldMk cId="2427470254" sldId="361"/>
        </pc:sldMkLst>
        <pc:spChg chg="mod">
          <ac:chgData name="EZZINE, Hind" userId="S::ezzineh@who.int::edcab00f-6318-46e5-a4a9-188b01ee222f" providerId="AD" clId="Web-{C1074F9D-6877-AED7-5778-18AD6D06813A}" dt="2024-08-01T16:39:45.288" v="7" actId="20577"/>
          <ac:spMkLst>
            <pc:docMk/>
            <pc:sldMk cId="2427470254" sldId="361"/>
            <ac:spMk id="8" creationId="{00000000-0000-0000-0000-000000000000}"/>
          </ac:spMkLst>
        </pc:spChg>
      </pc:sldChg>
      <pc:sldChg chg="addSp delSp modSp">
        <pc:chgData name="EZZINE, Hind" userId="S::ezzineh@who.int::edcab00f-6318-46e5-a4a9-188b01ee222f" providerId="AD" clId="Web-{C1074F9D-6877-AED7-5778-18AD6D06813A}" dt="2024-08-01T16:49:59.939" v="46"/>
        <pc:sldMkLst>
          <pc:docMk/>
          <pc:sldMk cId="2926626604" sldId="364"/>
        </pc:sldMkLst>
        <pc:spChg chg="add del mod">
          <ac:chgData name="EZZINE, Hind" userId="S::ezzineh@who.int::edcab00f-6318-46e5-a4a9-188b01ee222f" providerId="AD" clId="Web-{C1074F9D-6877-AED7-5778-18AD6D06813A}" dt="2024-08-01T16:49:59.939" v="46"/>
          <ac:spMkLst>
            <pc:docMk/>
            <pc:sldMk cId="2926626604" sldId="364"/>
            <ac:spMk id="2" creationId="{025EAECC-1E75-00A3-A4ED-26209853F85F}"/>
          </ac:spMkLst>
        </pc:spChg>
        <pc:spChg chg="mod">
          <ac:chgData name="EZZINE, Hind" userId="S::ezzineh@who.int::edcab00f-6318-46e5-a4a9-188b01ee222f" providerId="AD" clId="Web-{C1074F9D-6877-AED7-5778-18AD6D06813A}" dt="2024-08-01T16:49:02.155" v="42" actId="20577"/>
          <ac:spMkLst>
            <pc:docMk/>
            <pc:sldMk cId="2926626604" sldId="364"/>
            <ac:spMk id="636" creationId="{00000000-0000-0000-0000-000000000000}"/>
          </ac:spMkLst>
        </pc:spChg>
      </pc:sldChg>
      <pc:sldChg chg="add">
        <pc:chgData name="EZZINE, Hind" userId="S::ezzineh@who.int::edcab00f-6318-46e5-a4a9-188b01ee222f" providerId="AD" clId="Web-{C1074F9D-6877-AED7-5778-18AD6D06813A}" dt="2024-08-01T16:38:25.895" v="4"/>
        <pc:sldMkLst>
          <pc:docMk/>
          <pc:sldMk cId="2384751653" sldId="369"/>
        </pc:sldMkLst>
      </pc:sldChg>
      <pc:sldChg chg="add">
        <pc:chgData name="EZZINE, Hind" userId="S::ezzineh@who.int::edcab00f-6318-46e5-a4a9-188b01ee222f" providerId="AD" clId="Web-{C1074F9D-6877-AED7-5778-18AD6D06813A}" dt="2024-08-01T16:50:08.033" v="47"/>
        <pc:sldMkLst>
          <pc:docMk/>
          <pc:sldMk cId="1300241679" sldId="370"/>
        </pc:sldMkLst>
      </pc:sldChg>
    </pc:docChg>
  </pc:docChgLst>
  <pc:docChgLst>
    <pc:chgData name="GOMEZ, Paula" userId="c93cf399-3ed7-4230-9282-8831e3fe5ae7" providerId="ADAL" clId="{D2ED4A2A-8EBF-4242-9664-A2D09538B992}"/>
    <pc:docChg chg="custSel addSld delSld modSld sldOrd delMainMaster modMainMaster">
      <pc:chgData name="GOMEZ, Paula" userId="c93cf399-3ed7-4230-9282-8831e3fe5ae7" providerId="ADAL" clId="{D2ED4A2A-8EBF-4242-9664-A2D09538B992}" dt="2022-12-22T14:52:41.057" v="898" actId="20577"/>
      <pc:docMkLst>
        <pc:docMk/>
      </pc:docMkLst>
      <pc:sldChg chg="modSp mod">
        <pc:chgData name="GOMEZ, Paula" userId="c93cf399-3ed7-4230-9282-8831e3fe5ae7" providerId="ADAL" clId="{D2ED4A2A-8EBF-4242-9664-A2D09538B992}" dt="2022-12-22T14:37:34.847" v="397" actId="207"/>
        <pc:sldMkLst>
          <pc:docMk/>
          <pc:sldMk cId="0" sldId="260"/>
        </pc:sldMkLst>
        <pc:spChg chg="mod">
          <ac:chgData name="GOMEZ, Paula" userId="c93cf399-3ed7-4230-9282-8831e3fe5ae7" providerId="ADAL" clId="{D2ED4A2A-8EBF-4242-9664-A2D09538B992}" dt="2022-12-22T14:37:34.847" v="397" actId="207"/>
          <ac:spMkLst>
            <pc:docMk/>
            <pc:sldMk cId="0" sldId="260"/>
            <ac:spMk id="583" creationId="{00000000-0000-0000-0000-000000000000}"/>
          </ac:spMkLst>
        </pc:spChg>
      </pc:sldChg>
      <pc:sldChg chg="modSp mod">
        <pc:chgData name="GOMEZ, Paula" userId="c93cf399-3ed7-4230-9282-8831e3fe5ae7" providerId="ADAL" clId="{D2ED4A2A-8EBF-4242-9664-A2D09538B992}" dt="2022-12-22T14:36:38.646" v="393" actId="2"/>
        <pc:sldMkLst>
          <pc:docMk/>
          <pc:sldMk cId="0" sldId="261"/>
        </pc:sldMkLst>
        <pc:spChg chg="mod">
          <ac:chgData name="GOMEZ, Paula" userId="c93cf399-3ed7-4230-9282-8831e3fe5ae7" providerId="ADAL" clId="{D2ED4A2A-8EBF-4242-9664-A2D09538B992}" dt="2022-12-22T14:36:38.646" v="393" actId="2"/>
          <ac:spMkLst>
            <pc:docMk/>
            <pc:sldMk cId="0" sldId="261"/>
            <ac:spMk id="589" creationId="{00000000-0000-0000-0000-000000000000}"/>
          </ac:spMkLst>
        </pc:spChg>
      </pc:sldChg>
      <pc:sldChg chg="modSp mod">
        <pc:chgData name="GOMEZ, Paula" userId="c93cf399-3ed7-4230-9282-8831e3fe5ae7" providerId="ADAL" clId="{D2ED4A2A-8EBF-4242-9664-A2D09538B992}" dt="2022-12-22T14:40:44.852" v="432" actId="20577"/>
        <pc:sldMkLst>
          <pc:docMk/>
          <pc:sldMk cId="0" sldId="264"/>
        </pc:sldMkLst>
        <pc:spChg chg="mod">
          <ac:chgData name="GOMEZ, Paula" userId="c93cf399-3ed7-4230-9282-8831e3fe5ae7" providerId="ADAL" clId="{D2ED4A2A-8EBF-4242-9664-A2D09538B992}" dt="2022-12-22T14:40:44.852" v="432" actId="20577"/>
          <ac:spMkLst>
            <pc:docMk/>
            <pc:sldMk cId="0" sldId="264"/>
            <ac:spMk id="610" creationId="{00000000-0000-0000-0000-000000000000}"/>
          </ac:spMkLst>
        </pc:spChg>
      </pc:sldChg>
      <pc:sldChg chg="modSp mod">
        <pc:chgData name="GOMEZ, Paula" userId="c93cf399-3ed7-4230-9282-8831e3fe5ae7" providerId="ADAL" clId="{D2ED4A2A-8EBF-4242-9664-A2D09538B992}" dt="2022-12-22T14:46:24.170" v="702" actId="13926"/>
        <pc:sldMkLst>
          <pc:docMk/>
          <pc:sldMk cId="0" sldId="265"/>
        </pc:sldMkLst>
        <pc:spChg chg="mod">
          <ac:chgData name="GOMEZ, Paula" userId="c93cf399-3ed7-4230-9282-8831e3fe5ae7" providerId="ADAL" clId="{D2ED4A2A-8EBF-4242-9664-A2D09538B992}" dt="2022-12-22T14:46:24.170" v="702" actId="13926"/>
          <ac:spMkLst>
            <pc:docMk/>
            <pc:sldMk cId="0" sldId="265"/>
            <ac:spMk id="616" creationId="{00000000-0000-0000-0000-000000000000}"/>
          </ac:spMkLst>
        </pc:spChg>
        <pc:spChg chg="mod">
          <ac:chgData name="GOMEZ, Paula" userId="c93cf399-3ed7-4230-9282-8831e3fe5ae7" providerId="ADAL" clId="{D2ED4A2A-8EBF-4242-9664-A2D09538B992}" dt="2022-12-22T14:41:58.012" v="453" actId="20577"/>
          <ac:spMkLst>
            <pc:docMk/>
            <pc:sldMk cId="0" sldId="265"/>
            <ac:spMk id="618" creationId="{00000000-0000-0000-0000-000000000000}"/>
          </ac:spMkLst>
        </pc:spChg>
      </pc:sldChg>
      <pc:sldChg chg="del">
        <pc:chgData name="GOMEZ, Paula" userId="c93cf399-3ed7-4230-9282-8831e3fe5ae7" providerId="ADAL" clId="{D2ED4A2A-8EBF-4242-9664-A2D09538B992}" dt="2022-12-22T14:41:24.311" v="433" actId="2696"/>
        <pc:sldMkLst>
          <pc:docMk/>
          <pc:sldMk cId="0" sldId="266"/>
        </pc:sldMkLst>
      </pc:sldChg>
      <pc:sldChg chg="modSp mod ord">
        <pc:chgData name="GOMEZ, Paula" userId="c93cf399-3ed7-4230-9282-8831e3fe5ae7" providerId="ADAL" clId="{D2ED4A2A-8EBF-4242-9664-A2D09538B992}" dt="2022-12-22T14:45:39.220" v="672" actId="20577"/>
        <pc:sldMkLst>
          <pc:docMk/>
          <pc:sldMk cId="0" sldId="267"/>
        </pc:sldMkLst>
        <pc:spChg chg="mod">
          <ac:chgData name="GOMEZ, Paula" userId="c93cf399-3ed7-4230-9282-8831e3fe5ae7" providerId="ADAL" clId="{D2ED4A2A-8EBF-4242-9664-A2D09538B992}" dt="2022-12-22T14:45:39.220" v="672" actId="20577"/>
          <ac:spMkLst>
            <pc:docMk/>
            <pc:sldMk cId="0" sldId="267"/>
            <ac:spMk id="628" creationId="{00000000-0000-0000-0000-000000000000}"/>
          </ac:spMkLst>
        </pc:spChg>
      </pc:sldChg>
      <pc:sldChg chg="modSp mod">
        <pc:chgData name="GOMEZ, Paula" userId="c93cf399-3ed7-4230-9282-8831e3fe5ae7" providerId="ADAL" clId="{D2ED4A2A-8EBF-4242-9664-A2D09538B992}" dt="2022-12-22T14:48:31.951" v="754" actId="13926"/>
        <pc:sldMkLst>
          <pc:docMk/>
          <pc:sldMk cId="0" sldId="268"/>
        </pc:sldMkLst>
        <pc:spChg chg="mod">
          <ac:chgData name="GOMEZ, Paula" userId="c93cf399-3ed7-4230-9282-8831e3fe5ae7" providerId="ADAL" clId="{D2ED4A2A-8EBF-4242-9664-A2D09538B992}" dt="2022-12-22T14:48:10.942" v="735" actId="1076"/>
          <ac:spMkLst>
            <pc:docMk/>
            <pc:sldMk cId="0" sldId="268"/>
            <ac:spMk id="4" creationId="{A3DA0E0E-79A9-9D62-FCCB-9F3DC75C9FE8}"/>
          </ac:spMkLst>
        </pc:spChg>
        <pc:spChg chg="mod">
          <ac:chgData name="GOMEZ, Paula" userId="c93cf399-3ed7-4230-9282-8831e3fe5ae7" providerId="ADAL" clId="{D2ED4A2A-8EBF-4242-9664-A2D09538B992}" dt="2022-12-22T14:48:31.951" v="754" actId="13926"/>
          <ac:spMkLst>
            <pc:docMk/>
            <pc:sldMk cId="0" sldId="268"/>
            <ac:spMk id="636" creationId="{00000000-0000-0000-0000-000000000000}"/>
          </ac:spMkLst>
        </pc:spChg>
      </pc:sldChg>
      <pc:sldChg chg="del">
        <pc:chgData name="GOMEZ, Paula" userId="c93cf399-3ed7-4230-9282-8831e3fe5ae7" providerId="ADAL" clId="{D2ED4A2A-8EBF-4242-9664-A2D09538B992}" dt="2022-12-22T14:52:34.441" v="895" actId="2696"/>
        <pc:sldMkLst>
          <pc:docMk/>
          <pc:sldMk cId="0" sldId="269"/>
        </pc:sldMkLst>
      </pc:sldChg>
      <pc:sldChg chg="modSp del mod">
        <pc:chgData name="GOMEZ, Paula" userId="c93cf399-3ed7-4230-9282-8831e3fe5ae7" providerId="ADAL" clId="{D2ED4A2A-8EBF-4242-9664-A2D09538B992}" dt="2022-12-22T14:49:36.267" v="783" actId="2696"/>
        <pc:sldMkLst>
          <pc:docMk/>
          <pc:sldMk cId="0" sldId="270"/>
        </pc:sldMkLst>
        <pc:spChg chg="mod">
          <ac:chgData name="GOMEZ, Paula" userId="c93cf399-3ed7-4230-9282-8831e3fe5ae7" providerId="ADAL" clId="{D2ED4A2A-8EBF-4242-9664-A2D09538B992}" dt="2022-12-22T14:49:22.426" v="781" actId="13926"/>
          <ac:spMkLst>
            <pc:docMk/>
            <pc:sldMk cId="0" sldId="270"/>
            <ac:spMk id="643" creationId="{00000000-0000-0000-0000-000000000000}"/>
          </ac:spMkLst>
        </pc:spChg>
        <pc:spChg chg="mod">
          <ac:chgData name="GOMEZ, Paula" userId="c93cf399-3ed7-4230-9282-8831e3fe5ae7" providerId="ADAL" clId="{D2ED4A2A-8EBF-4242-9664-A2D09538B992}" dt="2022-12-22T14:49:10.182" v="770" actId="20577"/>
          <ac:spMkLst>
            <pc:docMk/>
            <pc:sldMk cId="0" sldId="270"/>
            <ac:spMk id="645" creationId="{00000000-0000-0000-0000-000000000000}"/>
          </ac:spMkLst>
        </pc:spChg>
      </pc:sldChg>
      <pc:sldChg chg="del">
        <pc:chgData name="GOMEZ, Paula" userId="c93cf399-3ed7-4230-9282-8831e3fe5ae7" providerId="ADAL" clId="{D2ED4A2A-8EBF-4242-9664-A2D09538B992}" dt="2022-12-22T14:49:31.319" v="782" actId="2696"/>
        <pc:sldMkLst>
          <pc:docMk/>
          <pc:sldMk cId="0" sldId="271"/>
        </pc:sldMkLst>
      </pc:sldChg>
      <pc:sldChg chg="modSp mod">
        <pc:chgData name="GOMEZ, Paula" userId="c93cf399-3ed7-4230-9282-8831e3fe5ae7" providerId="ADAL" clId="{D2ED4A2A-8EBF-4242-9664-A2D09538B992}" dt="2022-12-22T14:52:41.057" v="898" actId="20577"/>
        <pc:sldMkLst>
          <pc:docMk/>
          <pc:sldMk cId="0" sldId="272"/>
        </pc:sldMkLst>
        <pc:spChg chg="mod">
          <ac:chgData name="GOMEZ, Paula" userId="c93cf399-3ed7-4230-9282-8831e3fe5ae7" providerId="ADAL" clId="{D2ED4A2A-8EBF-4242-9664-A2D09538B992}" dt="2022-12-22T14:52:41.057" v="898" actId="20577"/>
          <ac:spMkLst>
            <pc:docMk/>
            <pc:sldMk cId="0" sldId="272"/>
            <ac:spMk id="3" creationId="{52D0A66C-63BF-645C-0E92-D76AA923F461}"/>
          </ac:spMkLst>
        </pc:spChg>
        <pc:graphicFrameChg chg="modGraphic">
          <ac:chgData name="GOMEZ, Paula" userId="c93cf399-3ed7-4230-9282-8831e3fe5ae7" providerId="ADAL" clId="{D2ED4A2A-8EBF-4242-9664-A2D09538B992}" dt="2022-12-22T14:51:04.986" v="820" actId="207"/>
          <ac:graphicFrameMkLst>
            <pc:docMk/>
            <pc:sldMk cId="0" sldId="272"/>
            <ac:graphicFrameMk id="655" creationId="{00000000-0000-0000-0000-000000000000}"/>
          </ac:graphicFrameMkLst>
        </pc:graphicFrameChg>
      </pc:sldChg>
      <pc:sldChg chg="modSp mod">
        <pc:chgData name="GOMEZ, Paula" userId="c93cf399-3ed7-4230-9282-8831e3fe5ae7" providerId="ADAL" clId="{D2ED4A2A-8EBF-4242-9664-A2D09538B992}" dt="2022-12-22T14:51:15.635" v="821" actId="20577"/>
        <pc:sldMkLst>
          <pc:docMk/>
          <pc:sldMk cId="0" sldId="273"/>
        </pc:sldMkLst>
        <pc:spChg chg="mod">
          <ac:chgData name="GOMEZ, Paula" userId="c93cf399-3ed7-4230-9282-8831e3fe5ae7" providerId="ADAL" clId="{D2ED4A2A-8EBF-4242-9664-A2D09538B992}" dt="2022-12-22T14:51:15.635" v="821" actId="20577"/>
          <ac:spMkLst>
            <pc:docMk/>
            <pc:sldMk cId="0" sldId="273"/>
            <ac:spMk id="2" creationId="{1CF31AF2-8F52-E8A5-61CC-B003A64A2C62}"/>
          </ac:spMkLst>
        </pc:spChg>
      </pc:sldChg>
      <pc:sldChg chg="modSp mod">
        <pc:chgData name="GOMEZ, Paula" userId="c93cf399-3ed7-4230-9282-8831e3fe5ae7" providerId="ADAL" clId="{D2ED4A2A-8EBF-4242-9664-A2D09538B992}" dt="2022-12-22T14:51:26.156" v="824" actId="20577"/>
        <pc:sldMkLst>
          <pc:docMk/>
          <pc:sldMk cId="0" sldId="274"/>
        </pc:sldMkLst>
        <pc:spChg chg="mod">
          <ac:chgData name="GOMEZ, Paula" userId="c93cf399-3ed7-4230-9282-8831e3fe5ae7" providerId="ADAL" clId="{D2ED4A2A-8EBF-4242-9664-A2D09538B992}" dt="2022-12-22T14:51:26.156" v="824" actId="20577"/>
          <ac:spMkLst>
            <pc:docMk/>
            <pc:sldMk cId="0" sldId="274"/>
            <ac:spMk id="666" creationId="{00000000-0000-0000-0000-000000000000}"/>
          </ac:spMkLst>
        </pc:spChg>
      </pc:sldChg>
      <pc:sldChg chg="modSp mod">
        <pc:chgData name="GOMEZ, Paula" userId="c93cf399-3ed7-4230-9282-8831e3fe5ae7" providerId="ADAL" clId="{D2ED4A2A-8EBF-4242-9664-A2D09538B992}" dt="2022-12-22T14:51:33.993" v="827" actId="20577"/>
        <pc:sldMkLst>
          <pc:docMk/>
          <pc:sldMk cId="0" sldId="275"/>
        </pc:sldMkLst>
        <pc:spChg chg="mod">
          <ac:chgData name="GOMEZ, Paula" userId="c93cf399-3ed7-4230-9282-8831e3fe5ae7" providerId="ADAL" clId="{D2ED4A2A-8EBF-4242-9664-A2D09538B992}" dt="2022-12-22T14:51:33.993" v="827" actId="20577"/>
          <ac:spMkLst>
            <pc:docMk/>
            <pc:sldMk cId="0" sldId="275"/>
            <ac:spMk id="670" creationId="{00000000-0000-0000-0000-000000000000}"/>
          </ac:spMkLst>
        </pc:spChg>
      </pc:sldChg>
      <pc:sldChg chg="del">
        <pc:chgData name="GOMEZ, Paula" userId="c93cf399-3ed7-4230-9282-8831e3fe5ae7" providerId="ADAL" clId="{D2ED4A2A-8EBF-4242-9664-A2D09538B992}" dt="2022-12-22T14:51:43.980" v="828" actId="2696"/>
        <pc:sldMkLst>
          <pc:docMk/>
          <pc:sldMk cId="0" sldId="277"/>
        </pc:sldMkLst>
      </pc:sldChg>
      <pc:sldChg chg="del">
        <pc:chgData name="GOMEZ, Paula" userId="c93cf399-3ed7-4230-9282-8831e3fe5ae7" providerId="ADAL" clId="{D2ED4A2A-8EBF-4242-9664-A2D09538B992}" dt="2022-12-22T14:51:44.746" v="829" actId="2696"/>
        <pc:sldMkLst>
          <pc:docMk/>
          <pc:sldMk cId="0" sldId="278"/>
        </pc:sldMkLst>
      </pc:sldChg>
      <pc:sldChg chg="del">
        <pc:chgData name="GOMEZ, Paula" userId="c93cf399-3ed7-4230-9282-8831e3fe5ae7" providerId="ADAL" clId="{D2ED4A2A-8EBF-4242-9664-A2D09538B992}" dt="2022-12-22T14:51:45.391" v="830" actId="2696"/>
        <pc:sldMkLst>
          <pc:docMk/>
          <pc:sldMk cId="0" sldId="279"/>
        </pc:sldMkLst>
      </pc:sldChg>
      <pc:sldChg chg="del">
        <pc:chgData name="GOMEZ, Paula" userId="c93cf399-3ed7-4230-9282-8831e3fe5ae7" providerId="ADAL" clId="{D2ED4A2A-8EBF-4242-9664-A2D09538B992}" dt="2022-12-22T14:51:45.919" v="831" actId="2696"/>
        <pc:sldMkLst>
          <pc:docMk/>
          <pc:sldMk cId="0" sldId="280"/>
        </pc:sldMkLst>
      </pc:sldChg>
      <pc:sldChg chg="del">
        <pc:chgData name="GOMEZ, Paula" userId="c93cf399-3ed7-4230-9282-8831e3fe5ae7" providerId="ADAL" clId="{D2ED4A2A-8EBF-4242-9664-A2D09538B992}" dt="2022-12-22T14:51:46.543" v="832" actId="2696"/>
        <pc:sldMkLst>
          <pc:docMk/>
          <pc:sldMk cId="0" sldId="281"/>
        </pc:sldMkLst>
      </pc:sldChg>
      <pc:sldChg chg="del">
        <pc:chgData name="GOMEZ, Paula" userId="c93cf399-3ed7-4230-9282-8831e3fe5ae7" providerId="ADAL" clId="{D2ED4A2A-8EBF-4242-9664-A2D09538B992}" dt="2022-12-22T14:51:47.062" v="833" actId="2696"/>
        <pc:sldMkLst>
          <pc:docMk/>
          <pc:sldMk cId="0" sldId="282"/>
        </pc:sldMkLst>
      </pc:sldChg>
      <pc:sldChg chg="del">
        <pc:chgData name="GOMEZ, Paula" userId="c93cf399-3ed7-4230-9282-8831e3fe5ae7" providerId="ADAL" clId="{D2ED4A2A-8EBF-4242-9664-A2D09538B992}" dt="2022-12-22T14:51:47.634" v="834" actId="2696"/>
        <pc:sldMkLst>
          <pc:docMk/>
          <pc:sldMk cId="0" sldId="283"/>
        </pc:sldMkLst>
      </pc:sldChg>
      <pc:sldChg chg="del">
        <pc:chgData name="GOMEZ, Paula" userId="c93cf399-3ed7-4230-9282-8831e3fe5ae7" providerId="ADAL" clId="{D2ED4A2A-8EBF-4242-9664-A2D09538B992}" dt="2022-12-22T14:51:48.026" v="835" actId="2696"/>
        <pc:sldMkLst>
          <pc:docMk/>
          <pc:sldMk cId="0" sldId="284"/>
        </pc:sldMkLst>
      </pc:sldChg>
      <pc:sldChg chg="del">
        <pc:chgData name="GOMEZ, Paula" userId="c93cf399-3ed7-4230-9282-8831e3fe5ae7" providerId="ADAL" clId="{D2ED4A2A-8EBF-4242-9664-A2D09538B992}" dt="2022-12-22T14:51:48.271" v="836" actId="2696"/>
        <pc:sldMkLst>
          <pc:docMk/>
          <pc:sldMk cId="0" sldId="285"/>
        </pc:sldMkLst>
      </pc:sldChg>
      <pc:sldChg chg="del">
        <pc:chgData name="GOMEZ, Paula" userId="c93cf399-3ed7-4230-9282-8831e3fe5ae7" providerId="ADAL" clId="{D2ED4A2A-8EBF-4242-9664-A2D09538B992}" dt="2022-12-22T14:51:48.542" v="837" actId="2696"/>
        <pc:sldMkLst>
          <pc:docMk/>
          <pc:sldMk cId="0" sldId="286"/>
        </pc:sldMkLst>
      </pc:sldChg>
      <pc:sldChg chg="del">
        <pc:chgData name="GOMEZ, Paula" userId="c93cf399-3ed7-4230-9282-8831e3fe5ae7" providerId="ADAL" clId="{D2ED4A2A-8EBF-4242-9664-A2D09538B992}" dt="2022-12-22T14:51:48.759" v="838" actId="2696"/>
        <pc:sldMkLst>
          <pc:docMk/>
          <pc:sldMk cId="0" sldId="287"/>
        </pc:sldMkLst>
      </pc:sldChg>
      <pc:sldChg chg="del">
        <pc:chgData name="GOMEZ, Paula" userId="c93cf399-3ed7-4230-9282-8831e3fe5ae7" providerId="ADAL" clId="{D2ED4A2A-8EBF-4242-9664-A2D09538B992}" dt="2022-12-22T14:51:48.969" v="839" actId="2696"/>
        <pc:sldMkLst>
          <pc:docMk/>
          <pc:sldMk cId="0" sldId="288"/>
        </pc:sldMkLst>
      </pc:sldChg>
      <pc:sldChg chg="del">
        <pc:chgData name="GOMEZ, Paula" userId="c93cf399-3ed7-4230-9282-8831e3fe5ae7" providerId="ADAL" clId="{D2ED4A2A-8EBF-4242-9664-A2D09538B992}" dt="2022-12-22T14:51:49.197" v="840" actId="2696"/>
        <pc:sldMkLst>
          <pc:docMk/>
          <pc:sldMk cId="0" sldId="289"/>
        </pc:sldMkLst>
      </pc:sldChg>
      <pc:sldChg chg="del">
        <pc:chgData name="GOMEZ, Paula" userId="c93cf399-3ed7-4230-9282-8831e3fe5ae7" providerId="ADAL" clId="{D2ED4A2A-8EBF-4242-9664-A2D09538B992}" dt="2022-12-22T14:51:49.409" v="841" actId="2696"/>
        <pc:sldMkLst>
          <pc:docMk/>
          <pc:sldMk cId="0" sldId="290"/>
        </pc:sldMkLst>
      </pc:sldChg>
      <pc:sldChg chg="del">
        <pc:chgData name="GOMEZ, Paula" userId="c93cf399-3ed7-4230-9282-8831e3fe5ae7" providerId="ADAL" clId="{D2ED4A2A-8EBF-4242-9664-A2D09538B992}" dt="2022-12-22T14:51:49.611" v="842" actId="2696"/>
        <pc:sldMkLst>
          <pc:docMk/>
          <pc:sldMk cId="0" sldId="291"/>
        </pc:sldMkLst>
      </pc:sldChg>
      <pc:sldChg chg="del">
        <pc:chgData name="GOMEZ, Paula" userId="c93cf399-3ed7-4230-9282-8831e3fe5ae7" providerId="ADAL" clId="{D2ED4A2A-8EBF-4242-9664-A2D09538B992}" dt="2022-12-22T14:51:49.818" v="843" actId="2696"/>
        <pc:sldMkLst>
          <pc:docMk/>
          <pc:sldMk cId="0" sldId="292"/>
        </pc:sldMkLst>
      </pc:sldChg>
      <pc:sldChg chg="del">
        <pc:chgData name="GOMEZ, Paula" userId="c93cf399-3ed7-4230-9282-8831e3fe5ae7" providerId="ADAL" clId="{D2ED4A2A-8EBF-4242-9664-A2D09538B992}" dt="2022-12-22T14:51:50.024" v="844" actId="2696"/>
        <pc:sldMkLst>
          <pc:docMk/>
          <pc:sldMk cId="0" sldId="293"/>
        </pc:sldMkLst>
      </pc:sldChg>
      <pc:sldChg chg="del">
        <pc:chgData name="GOMEZ, Paula" userId="c93cf399-3ed7-4230-9282-8831e3fe5ae7" providerId="ADAL" clId="{D2ED4A2A-8EBF-4242-9664-A2D09538B992}" dt="2022-12-22T14:51:50.229" v="845" actId="2696"/>
        <pc:sldMkLst>
          <pc:docMk/>
          <pc:sldMk cId="0" sldId="294"/>
        </pc:sldMkLst>
      </pc:sldChg>
      <pc:sldChg chg="del">
        <pc:chgData name="GOMEZ, Paula" userId="c93cf399-3ed7-4230-9282-8831e3fe5ae7" providerId="ADAL" clId="{D2ED4A2A-8EBF-4242-9664-A2D09538B992}" dt="2022-12-22T14:51:50.427" v="846" actId="2696"/>
        <pc:sldMkLst>
          <pc:docMk/>
          <pc:sldMk cId="0" sldId="295"/>
        </pc:sldMkLst>
      </pc:sldChg>
      <pc:sldChg chg="del">
        <pc:chgData name="GOMEZ, Paula" userId="c93cf399-3ed7-4230-9282-8831e3fe5ae7" providerId="ADAL" clId="{D2ED4A2A-8EBF-4242-9664-A2D09538B992}" dt="2022-12-22T14:51:50.633" v="847" actId="2696"/>
        <pc:sldMkLst>
          <pc:docMk/>
          <pc:sldMk cId="0" sldId="296"/>
        </pc:sldMkLst>
      </pc:sldChg>
      <pc:sldChg chg="del">
        <pc:chgData name="GOMEZ, Paula" userId="c93cf399-3ed7-4230-9282-8831e3fe5ae7" providerId="ADAL" clId="{D2ED4A2A-8EBF-4242-9664-A2D09538B992}" dt="2022-12-22T14:51:50.835" v="848" actId="2696"/>
        <pc:sldMkLst>
          <pc:docMk/>
          <pc:sldMk cId="0" sldId="297"/>
        </pc:sldMkLst>
      </pc:sldChg>
      <pc:sldChg chg="del">
        <pc:chgData name="GOMEZ, Paula" userId="c93cf399-3ed7-4230-9282-8831e3fe5ae7" providerId="ADAL" clId="{D2ED4A2A-8EBF-4242-9664-A2D09538B992}" dt="2022-12-22T14:51:51.052" v="849" actId="2696"/>
        <pc:sldMkLst>
          <pc:docMk/>
          <pc:sldMk cId="0" sldId="298"/>
        </pc:sldMkLst>
      </pc:sldChg>
      <pc:sldChg chg="del">
        <pc:chgData name="GOMEZ, Paula" userId="c93cf399-3ed7-4230-9282-8831e3fe5ae7" providerId="ADAL" clId="{D2ED4A2A-8EBF-4242-9664-A2D09538B992}" dt="2022-12-22T14:51:51.287" v="850" actId="2696"/>
        <pc:sldMkLst>
          <pc:docMk/>
          <pc:sldMk cId="0" sldId="299"/>
        </pc:sldMkLst>
      </pc:sldChg>
      <pc:sldChg chg="del">
        <pc:chgData name="GOMEZ, Paula" userId="c93cf399-3ed7-4230-9282-8831e3fe5ae7" providerId="ADAL" clId="{D2ED4A2A-8EBF-4242-9664-A2D09538B992}" dt="2022-12-22T14:51:51.487" v="851" actId="2696"/>
        <pc:sldMkLst>
          <pc:docMk/>
          <pc:sldMk cId="0" sldId="300"/>
        </pc:sldMkLst>
      </pc:sldChg>
      <pc:sldChg chg="del">
        <pc:chgData name="GOMEZ, Paula" userId="c93cf399-3ed7-4230-9282-8831e3fe5ae7" providerId="ADAL" clId="{D2ED4A2A-8EBF-4242-9664-A2D09538B992}" dt="2022-12-22T14:51:51.682" v="852" actId="2696"/>
        <pc:sldMkLst>
          <pc:docMk/>
          <pc:sldMk cId="0" sldId="301"/>
        </pc:sldMkLst>
      </pc:sldChg>
      <pc:sldChg chg="del">
        <pc:chgData name="GOMEZ, Paula" userId="c93cf399-3ed7-4230-9282-8831e3fe5ae7" providerId="ADAL" clId="{D2ED4A2A-8EBF-4242-9664-A2D09538B992}" dt="2022-12-22T14:51:52.170" v="853" actId="2696"/>
        <pc:sldMkLst>
          <pc:docMk/>
          <pc:sldMk cId="0" sldId="302"/>
        </pc:sldMkLst>
      </pc:sldChg>
      <pc:sldChg chg="del">
        <pc:chgData name="GOMEZ, Paula" userId="c93cf399-3ed7-4230-9282-8831e3fe5ae7" providerId="ADAL" clId="{D2ED4A2A-8EBF-4242-9664-A2D09538B992}" dt="2022-12-22T14:51:52.470" v="854" actId="2696"/>
        <pc:sldMkLst>
          <pc:docMk/>
          <pc:sldMk cId="0" sldId="303"/>
        </pc:sldMkLst>
      </pc:sldChg>
      <pc:sldChg chg="del">
        <pc:chgData name="GOMEZ, Paula" userId="c93cf399-3ed7-4230-9282-8831e3fe5ae7" providerId="ADAL" clId="{D2ED4A2A-8EBF-4242-9664-A2D09538B992}" dt="2022-12-22T14:51:53.159" v="857" actId="2696"/>
        <pc:sldMkLst>
          <pc:docMk/>
          <pc:sldMk cId="0" sldId="306"/>
        </pc:sldMkLst>
      </pc:sldChg>
      <pc:sldChg chg="del">
        <pc:chgData name="GOMEZ, Paula" userId="c93cf399-3ed7-4230-9282-8831e3fe5ae7" providerId="ADAL" clId="{D2ED4A2A-8EBF-4242-9664-A2D09538B992}" dt="2022-12-22T14:51:53.402" v="858" actId="2696"/>
        <pc:sldMkLst>
          <pc:docMk/>
          <pc:sldMk cId="0" sldId="307"/>
        </pc:sldMkLst>
      </pc:sldChg>
      <pc:sldChg chg="del">
        <pc:chgData name="GOMEZ, Paula" userId="c93cf399-3ed7-4230-9282-8831e3fe5ae7" providerId="ADAL" clId="{D2ED4A2A-8EBF-4242-9664-A2D09538B992}" dt="2022-12-22T14:51:53.652" v="859" actId="2696"/>
        <pc:sldMkLst>
          <pc:docMk/>
          <pc:sldMk cId="0" sldId="308"/>
        </pc:sldMkLst>
      </pc:sldChg>
      <pc:sldChg chg="del">
        <pc:chgData name="GOMEZ, Paula" userId="c93cf399-3ed7-4230-9282-8831e3fe5ae7" providerId="ADAL" clId="{D2ED4A2A-8EBF-4242-9664-A2D09538B992}" dt="2022-12-22T14:51:53.903" v="860" actId="2696"/>
        <pc:sldMkLst>
          <pc:docMk/>
          <pc:sldMk cId="0" sldId="309"/>
        </pc:sldMkLst>
      </pc:sldChg>
      <pc:sldChg chg="del">
        <pc:chgData name="GOMEZ, Paula" userId="c93cf399-3ed7-4230-9282-8831e3fe5ae7" providerId="ADAL" clId="{D2ED4A2A-8EBF-4242-9664-A2D09538B992}" dt="2022-12-22T14:51:54.280" v="861" actId="2696"/>
        <pc:sldMkLst>
          <pc:docMk/>
          <pc:sldMk cId="0" sldId="310"/>
        </pc:sldMkLst>
      </pc:sldChg>
      <pc:sldChg chg="del">
        <pc:chgData name="GOMEZ, Paula" userId="c93cf399-3ed7-4230-9282-8831e3fe5ae7" providerId="ADAL" clId="{D2ED4A2A-8EBF-4242-9664-A2D09538B992}" dt="2022-12-22T14:51:54.580" v="862" actId="2696"/>
        <pc:sldMkLst>
          <pc:docMk/>
          <pc:sldMk cId="0" sldId="311"/>
        </pc:sldMkLst>
      </pc:sldChg>
      <pc:sldChg chg="del">
        <pc:chgData name="GOMEZ, Paula" userId="c93cf399-3ed7-4230-9282-8831e3fe5ae7" providerId="ADAL" clId="{D2ED4A2A-8EBF-4242-9664-A2D09538B992}" dt="2022-12-22T14:51:55.556" v="863" actId="2696"/>
        <pc:sldMkLst>
          <pc:docMk/>
          <pc:sldMk cId="0" sldId="312"/>
        </pc:sldMkLst>
      </pc:sldChg>
      <pc:sldChg chg="del">
        <pc:chgData name="GOMEZ, Paula" userId="c93cf399-3ed7-4230-9282-8831e3fe5ae7" providerId="ADAL" clId="{D2ED4A2A-8EBF-4242-9664-A2D09538B992}" dt="2022-12-22T14:51:55.830" v="864" actId="2696"/>
        <pc:sldMkLst>
          <pc:docMk/>
          <pc:sldMk cId="0" sldId="313"/>
        </pc:sldMkLst>
      </pc:sldChg>
      <pc:sldChg chg="del">
        <pc:chgData name="GOMEZ, Paula" userId="c93cf399-3ed7-4230-9282-8831e3fe5ae7" providerId="ADAL" clId="{D2ED4A2A-8EBF-4242-9664-A2D09538B992}" dt="2022-12-22T14:51:56.121" v="865" actId="2696"/>
        <pc:sldMkLst>
          <pc:docMk/>
          <pc:sldMk cId="0" sldId="314"/>
        </pc:sldMkLst>
      </pc:sldChg>
      <pc:sldChg chg="del">
        <pc:chgData name="GOMEZ, Paula" userId="c93cf399-3ed7-4230-9282-8831e3fe5ae7" providerId="ADAL" clId="{D2ED4A2A-8EBF-4242-9664-A2D09538B992}" dt="2022-12-22T14:51:56.374" v="866" actId="2696"/>
        <pc:sldMkLst>
          <pc:docMk/>
          <pc:sldMk cId="0" sldId="315"/>
        </pc:sldMkLst>
      </pc:sldChg>
      <pc:sldChg chg="del">
        <pc:chgData name="GOMEZ, Paula" userId="c93cf399-3ed7-4230-9282-8831e3fe5ae7" providerId="ADAL" clId="{D2ED4A2A-8EBF-4242-9664-A2D09538B992}" dt="2022-12-22T14:51:56.620" v="867" actId="2696"/>
        <pc:sldMkLst>
          <pc:docMk/>
          <pc:sldMk cId="0" sldId="316"/>
        </pc:sldMkLst>
      </pc:sldChg>
      <pc:sldChg chg="del">
        <pc:chgData name="GOMEZ, Paula" userId="c93cf399-3ed7-4230-9282-8831e3fe5ae7" providerId="ADAL" clId="{D2ED4A2A-8EBF-4242-9664-A2D09538B992}" dt="2022-12-22T14:51:56.867" v="868" actId="2696"/>
        <pc:sldMkLst>
          <pc:docMk/>
          <pc:sldMk cId="0" sldId="317"/>
        </pc:sldMkLst>
      </pc:sldChg>
      <pc:sldChg chg="del">
        <pc:chgData name="GOMEZ, Paula" userId="c93cf399-3ed7-4230-9282-8831e3fe5ae7" providerId="ADAL" clId="{D2ED4A2A-8EBF-4242-9664-A2D09538B992}" dt="2022-12-22T14:51:57.115" v="869" actId="2696"/>
        <pc:sldMkLst>
          <pc:docMk/>
          <pc:sldMk cId="0" sldId="318"/>
        </pc:sldMkLst>
      </pc:sldChg>
      <pc:sldChg chg="del">
        <pc:chgData name="GOMEZ, Paula" userId="c93cf399-3ed7-4230-9282-8831e3fe5ae7" providerId="ADAL" clId="{D2ED4A2A-8EBF-4242-9664-A2D09538B992}" dt="2022-12-22T14:51:57.561" v="870" actId="2696"/>
        <pc:sldMkLst>
          <pc:docMk/>
          <pc:sldMk cId="0" sldId="319"/>
        </pc:sldMkLst>
      </pc:sldChg>
      <pc:sldChg chg="del">
        <pc:chgData name="GOMEZ, Paula" userId="c93cf399-3ed7-4230-9282-8831e3fe5ae7" providerId="ADAL" clId="{D2ED4A2A-8EBF-4242-9664-A2D09538B992}" dt="2022-12-22T14:51:57.891" v="871" actId="2696"/>
        <pc:sldMkLst>
          <pc:docMk/>
          <pc:sldMk cId="0" sldId="320"/>
        </pc:sldMkLst>
      </pc:sldChg>
      <pc:sldChg chg="del">
        <pc:chgData name="GOMEZ, Paula" userId="c93cf399-3ed7-4230-9282-8831e3fe5ae7" providerId="ADAL" clId="{D2ED4A2A-8EBF-4242-9664-A2D09538B992}" dt="2022-12-22T14:51:58.155" v="872" actId="2696"/>
        <pc:sldMkLst>
          <pc:docMk/>
          <pc:sldMk cId="0" sldId="321"/>
        </pc:sldMkLst>
      </pc:sldChg>
      <pc:sldChg chg="del">
        <pc:chgData name="GOMEZ, Paula" userId="c93cf399-3ed7-4230-9282-8831e3fe5ae7" providerId="ADAL" clId="{D2ED4A2A-8EBF-4242-9664-A2D09538B992}" dt="2022-12-22T14:51:58.426" v="873" actId="2696"/>
        <pc:sldMkLst>
          <pc:docMk/>
          <pc:sldMk cId="0" sldId="322"/>
        </pc:sldMkLst>
      </pc:sldChg>
      <pc:sldChg chg="del">
        <pc:chgData name="GOMEZ, Paula" userId="c93cf399-3ed7-4230-9282-8831e3fe5ae7" providerId="ADAL" clId="{D2ED4A2A-8EBF-4242-9664-A2D09538B992}" dt="2022-12-22T14:51:58.713" v="874" actId="2696"/>
        <pc:sldMkLst>
          <pc:docMk/>
          <pc:sldMk cId="0" sldId="323"/>
        </pc:sldMkLst>
      </pc:sldChg>
      <pc:sldChg chg="del">
        <pc:chgData name="GOMEZ, Paula" userId="c93cf399-3ed7-4230-9282-8831e3fe5ae7" providerId="ADAL" clId="{D2ED4A2A-8EBF-4242-9664-A2D09538B992}" dt="2022-12-22T14:51:58.932" v="875" actId="2696"/>
        <pc:sldMkLst>
          <pc:docMk/>
          <pc:sldMk cId="0" sldId="324"/>
        </pc:sldMkLst>
      </pc:sldChg>
      <pc:sldChg chg="del">
        <pc:chgData name="GOMEZ, Paula" userId="c93cf399-3ed7-4230-9282-8831e3fe5ae7" providerId="ADAL" clId="{D2ED4A2A-8EBF-4242-9664-A2D09538B992}" dt="2022-12-22T14:51:59.160" v="876" actId="2696"/>
        <pc:sldMkLst>
          <pc:docMk/>
          <pc:sldMk cId="0" sldId="325"/>
        </pc:sldMkLst>
      </pc:sldChg>
      <pc:sldChg chg="del">
        <pc:chgData name="GOMEZ, Paula" userId="c93cf399-3ed7-4230-9282-8831e3fe5ae7" providerId="ADAL" clId="{D2ED4A2A-8EBF-4242-9664-A2D09538B992}" dt="2022-12-22T14:51:59.367" v="877" actId="2696"/>
        <pc:sldMkLst>
          <pc:docMk/>
          <pc:sldMk cId="0" sldId="326"/>
        </pc:sldMkLst>
      </pc:sldChg>
      <pc:sldChg chg="del">
        <pc:chgData name="GOMEZ, Paula" userId="c93cf399-3ed7-4230-9282-8831e3fe5ae7" providerId="ADAL" clId="{D2ED4A2A-8EBF-4242-9664-A2D09538B992}" dt="2022-12-22T14:51:59.818" v="878" actId="2696"/>
        <pc:sldMkLst>
          <pc:docMk/>
          <pc:sldMk cId="0" sldId="327"/>
        </pc:sldMkLst>
      </pc:sldChg>
      <pc:sldChg chg="del">
        <pc:chgData name="GOMEZ, Paula" userId="c93cf399-3ed7-4230-9282-8831e3fe5ae7" providerId="ADAL" clId="{D2ED4A2A-8EBF-4242-9664-A2D09538B992}" dt="2022-12-22T14:52:00.961" v="883" actId="2696"/>
        <pc:sldMkLst>
          <pc:docMk/>
          <pc:sldMk cId="0" sldId="331"/>
        </pc:sldMkLst>
      </pc:sldChg>
      <pc:sldChg chg="del">
        <pc:chgData name="GOMEZ, Paula" userId="c93cf399-3ed7-4230-9282-8831e3fe5ae7" providerId="ADAL" clId="{D2ED4A2A-8EBF-4242-9664-A2D09538B992}" dt="2022-12-22T14:52:01.173" v="884" actId="2696"/>
        <pc:sldMkLst>
          <pc:docMk/>
          <pc:sldMk cId="0" sldId="332"/>
        </pc:sldMkLst>
      </pc:sldChg>
      <pc:sldChg chg="del">
        <pc:chgData name="GOMEZ, Paula" userId="c93cf399-3ed7-4230-9282-8831e3fe5ae7" providerId="ADAL" clId="{D2ED4A2A-8EBF-4242-9664-A2D09538B992}" dt="2022-12-22T14:52:01.424" v="885" actId="2696"/>
        <pc:sldMkLst>
          <pc:docMk/>
          <pc:sldMk cId="0" sldId="333"/>
        </pc:sldMkLst>
      </pc:sldChg>
      <pc:sldChg chg="del">
        <pc:chgData name="GOMEZ, Paula" userId="c93cf399-3ed7-4230-9282-8831e3fe5ae7" providerId="ADAL" clId="{D2ED4A2A-8EBF-4242-9664-A2D09538B992}" dt="2022-12-22T14:52:02.799" v="886" actId="2696"/>
        <pc:sldMkLst>
          <pc:docMk/>
          <pc:sldMk cId="0" sldId="334"/>
        </pc:sldMkLst>
      </pc:sldChg>
      <pc:sldChg chg="del">
        <pc:chgData name="GOMEZ, Paula" userId="c93cf399-3ed7-4230-9282-8831e3fe5ae7" providerId="ADAL" clId="{D2ED4A2A-8EBF-4242-9664-A2D09538B992}" dt="2022-12-22T14:52:04.169" v="887" actId="2696"/>
        <pc:sldMkLst>
          <pc:docMk/>
          <pc:sldMk cId="0" sldId="335"/>
        </pc:sldMkLst>
      </pc:sldChg>
      <pc:sldChg chg="del">
        <pc:chgData name="GOMEZ, Paula" userId="c93cf399-3ed7-4230-9282-8831e3fe5ae7" providerId="ADAL" clId="{D2ED4A2A-8EBF-4242-9664-A2D09538B992}" dt="2022-12-22T14:52:09.336" v="888" actId="2696"/>
        <pc:sldMkLst>
          <pc:docMk/>
          <pc:sldMk cId="0" sldId="336"/>
        </pc:sldMkLst>
      </pc:sldChg>
      <pc:sldChg chg="del">
        <pc:chgData name="GOMEZ, Paula" userId="c93cf399-3ed7-4230-9282-8831e3fe5ae7" providerId="ADAL" clId="{D2ED4A2A-8EBF-4242-9664-A2D09538B992}" dt="2022-12-22T14:52:10.370" v="889" actId="2696"/>
        <pc:sldMkLst>
          <pc:docMk/>
          <pc:sldMk cId="0" sldId="337"/>
        </pc:sldMkLst>
      </pc:sldChg>
      <pc:sldChg chg="del">
        <pc:chgData name="GOMEZ, Paula" userId="c93cf399-3ed7-4230-9282-8831e3fe5ae7" providerId="ADAL" clId="{D2ED4A2A-8EBF-4242-9664-A2D09538B992}" dt="2022-12-22T14:52:10.923" v="890" actId="2696"/>
        <pc:sldMkLst>
          <pc:docMk/>
          <pc:sldMk cId="0" sldId="338"/>
        </pc:sldMkLst>
      </pc:sldChg>
      <pc:sldChg chg="del">
        <pc:chgData name="GOMEZ, Paula" userId="c93cf399-3ed7-4230-9282-8831e3fe5ae7" providerId="ADAL" clId="{D2ED4A2A-8EBF-4242-9664-A2D09538B992}" dt="2022-12-22T14:52:13.243" v="891" actId="2696"/>
        <pc:sldMkLst>
          <pc:docMk/>
          <pc:sldMk cId="0" sldId="339"/>
        </pc:sldMkLst>
      </pc:sldChg>
      <pc:sldChg chg="del">
        <pc:chgData name="GOMEZ, Paula" userId="c93cf399-3ed7-4230-9282-8831e3fe5ae7" providerId="ADAL" clId="{D2ED4A2A-8EBF-4242-9664-A2D09538B992}" dt="2022-12-22T14:52:13.794" v="892" actId="2696"/>
        <pc:sldMkLst>
          <pc:docMk/>
          <pc:sldMk cId="0" sldId="340"/>
        </pc:sldMkLst>
      </pc:sldChg>
      <pc:sldChg chg="del">
        <pc:chgData name="GOMEZ, Paula" userId="c93cf399-3ed7-4230-9282-8831e3fe5ae7" providerId="ADAL" clId="{D2ED4A2A-8EBF-4242-9664-A2D09538B992}" dt="2022-12-22T14:52:14.800" v="893" actId="2696"/>
        <pc:sldMkLst>
          <pc:docMk/>
          <pc:sldMk cId="0" sldId="341"/>
        </pc:sldMkLst>
      </pc:sldChg>
      <pc:sldChg chg="del">
        <pc:chgData name="GOMEZ, Paula" userId="c93cf399-3ed7-4230-9282-8831e3fe5ae7" providerId="ADAL" clId="{D2ED4A2A-8EBF-4242-9664-A2D09538B992}" dt="2022-12-22T14:52:16.794" v="894" actId="2696"/>
        <pc:sldMkLst>
          <pc:docMk/>
          <pc:sldMk cId="0" sldId="342"/>
        </pc:sldMkLst>
      </pc:sldChg>
      <pc:sldChg chg="del">
        <pc:chgData name="GOMEZ, Paula" userId="c93cf399-3ed7-4230-9282-8831e3fe5ae7" providerId="ADAL" clId="{D2ED4A2A-8EBF-4242-9664-A2D09538B992}" dt="2022-12-22T14:52:00.073" v="879" actId="2696"/>
        <pc:sldMkLst>
          <pc:docMk/>
          <pc:sldMk cId="3115833856" sldId="347"/>
        </pc:sldMkLst>
      </pc:sldChg>
      <pc:sldChg chg="del">
        <pc:chgData name="GOMEZ, Paula" userId="c93cf399-3ed7-4230-9282-8831e3fe5ae7" providerId="ADAL" clId="{D2ED4A2A-8EBF-4242-9664-A2D09538B992}" dt="2022-12-22T14:52:00.321" v="880" actId="2696"/>
        <pc:sldMkLst>
          <pc:docMk/>
          <pc:sldMk cId="1049179312" sldId="348"/>
        </pc:sldMkLst>
      </pc:sldChg>
      <pc:sldChg chg="del">
        <pc:chgData name="GOMEZ, Paula" userId="c93cf399-3ed7-4230-9282-8831e3fe5ae7" providerId="ADAL" clId="{D2ED4A2A-8EBF-4242-9664-A2D09538B992}" dt="2022-12-22T14:52:00.543" v="881" actId="2696"/>
        <pc:sldMkLst>
          <pc:docMk/>
          <pc:sldMk cId="2781016792" sldId="349"/>
        </pc:sldMkLst>
      </pc:sldChg>
      <pc:sldChg chg="del">
        <pc:chgData name="GOMEZ, Paula" userId="c93cf399-3ed7-4230-9282-8831e3fe5ae7" providerId="ADAL" clId="{D2ED4A2A-8EBF-4242-9664-A2D09538B992}" dt="2022-12-22T14:52:00.761" v="882" actId="2696"/>
        <pc:sldMkLst>
          <pc:docMk/>
          <pc:sldMk cId="2003016206" sldId="350"/>
        </pc:sldMkLst>
      </pc:sldChg>
      <pc:sldChg chg="del">
        <pc:chgData name="GOMEZ, Paula" userId="c93cf399-3ed7-4230-9282-8831e3fe5ae7" providerId="ADAL" clId="{D2ED4A2A-8EBF-4242-9664-A2D09538B992}" dt="2022-12-22T14:51:52.676" v="855" actId="2696"/>
        <pc:sldMkLst>
          <pc:docMk/>
          <pc:sldMk cId="3520485278" sldId="351"/>
        </pc:sldMkLst>
      </pc:sldChg>
      <pc:sldChg chg="del">
        <pc:chgData name="GOMEZ, Paula" userId="c93cf399-3ed7-4230-9282-8831e3fe5ae7" providerId="ADAL" clId="{D2ED4A2A-8EBF-4242-9664-A2D09538B992}" dt="2022-12-22T14:51:52.912" v="856" actId="2696"/>
        <pc:sldMkLst>
          <pc:docMk/>
          <pc:sldMk cId="2620111760" sldId="352"/>
        </pc:sldMkLst>
      </pc:sldChg>
      <pc:sldChg chg="modSp add mod">
        <pc:chgData name="GOMEZ, Paula" userId="c93cf399-3ed7-4230-9282-8831e3fe5ae7" providerId="ADAL" clId="{D2ED4A2A-8EBF-4242-9664-A2D09538B992}" dt="2022-12-22T14:48:46.880" v="755" actId="5793"/>
        <pc:sldMkLst>
          <pc:docMk/>
          <pc:sldMk cId="21795875" sldId="353"/>
        </pc:sldMkLst>
        <pc:spChg chg="mod">
          <ac:chgData name="GOMEZ, Paula" userId="c93cf399-3ed7-4230-9282-8831e3fe5ae7" providerId="ADAL" clId="{D2ED4A2A-8EBF-4242-9664-A2D09538B992}" dt="2022-12-22T14:45:29.773" v="664" actId="20577"/>
          <ac:spMkLst>
            <pc:docMk/>
            <pc:sldMk cId="21795875" sldId="353"/>
            <ac:spMk id="2" creationId="{F4278828-3558-B3D7-26C7-DD87AE026101}"/>
          </ac:spMkLst>
        </pc:spChg>
        <pc:spChg chg="mod">
          <ac:chgData name="GOMEZ, Paula" userId="c93cf399-3ed7-4230-9282-8831e3fe5ae7" providerId="ADAL" clId="{D2ED4A2A-8EBF-4242-9664-A2D09538B992}" dt="2022-12-22T14:48:46.880" v="755" actId="5793"/>
          <ac:spMkLst>
            <pc:docMk/>
            <pc:sldMk cId="21795875" sldId="353"/>
            <ac:spMk id="628" creationId="{00000000-0000-0000-0000-000000000000}"/>
          </ac:spMkLst>
        </pc:spChg>
      </pc:sldChg>
      <pc:sldMasterChg chg="modSp mod delSldLayout modSldLayout">
        <pc:chgData name="GOMEZ, Paula" userId="c93cf399-3ed7-4230-9282-8831e3fe5ae7" providerId="ADAL" clId="{D2ED4A2A-8EBF-4242-9664-A2D09538B992}" dt="2022-12-22T14:52:00.761" v="882" actId="2696"/>
        <pc:sldMasterMkLst>
          <pc:docMk/>
          <pc:sldMasterMk cId="0" sldId="2147483682"/>
        </pc:sldMasterMkLst>
        <pc:spChg chg="mod">
          <ac:chgData name="GOMEZ, Paula" userId="c93cf399-3ed7-4230-9282-8831e3fe5ae7" providerId="ADAL" clId="{D2ED4A2A-8EBF-4242-9664-A2D09538B992}" dt="2022-12-22T14:36:06.858" v="390" actId="790"/>
          <ac:spMkLst>
            <pc:docMk/>
            <pc:sldMasterMk cId="0" sldId="2147483682"/>
            <ac:spMk id="12" creationId="{00000000-0000-0000-0000-000000000000}"/>
          </ac:spMkLst>
        </pc:spChg>
        <pc:sldLayoutChg chg="modSp mod">
          <pc:chgData name="GOMEZ, Paula" userId="c93cf399-3ed7-4230-9282-8831e3fe5ae7" providerId="ADAL" clId="{D2ED4A2A-8EBF-4242-9664-A2D09538B992}" dt="2022-12-22T14:32:28.800" v="179" actId="20577"/>
          <pc:sldLayoutMkLst>
            <pc:docMk/>
            <pc:sldMasterMk cId="0" sldId="2147483682"/>
            <pc:sldLayoutMk cId="0" sldId="2147483660"/>
          </pc:sldLayoutMkLst>
          <pc:spChg chg="mod">
            <ac:chgData name="GOMEZ, Paula" userId="c93cf399-3ed7-4230-9282-8831e3fe5ae7" providerId="ADAL" clId="{D2ED4A2A-8EBF-4242-9664-A2D09538B992}" dt="2022-12-22T14:32:28.800" v="179" actId="20577"/>
            <ac:spMkLst>
              <pc:docMk/>
              <pc:sldMasterMk cId="0" sldId="2147483682"/>
              <pc:sldLayoutMk cId="0" sldId="2147483660"/>
              <ac:spMk id="13" creationId="{5ED6CE63-6EAD-482C-8486-AF107FF2CF4A}"/>
            </ac:spMkLst>
          </pc:spChg>
        </pc:sldLayoutChg>
        <pc:sldLayoutChg chg="modSp mod">
          <pc:chgData name="GOMEZ, Paula" userId="c93cf399-3ed7-4230-9282-8831e3fe5ae7" providerId="ADAL" clId="{D2ED4A2A-8EBF-4242-9664-A2D09538B992}" dt="2022-12-22T14:32:37.407" v="194" actId="20577"/>
          <pc:sldLayoutMkLst>
            <pc:docMk/>
            <pc:sldMasterMk cId="0" sldId="2147483682"/>
            <pc:sldLayoutMk cId="0" sldId="2147483661"/>
          </pc:sldLayoutMkLst>
          <pc:spChg chg="mod">
            <ac:chgData name="GOMEZ, Paula" userId="c93cf399-3ed7-4230-9282-8831e3fe5ae7" providerId="ADAL" clId="{D2ED4A2A-8EBF-4242-9664-A2D09538B992}" dt="2022-12-22T14:32:37.407" v="194" actId="20577"/>
            <ac:spMkLst>
              <pc:docMk/>
              <pc:sldMasterMk cId="0" sldId="2147483682"/>
              <pc:sldLayoutMk cId="0" sldId="2147483661"/>
              <ac:spMk id="15" creationId="{ABFF1854-6D68-4094-8B10-07AB555897A7}"/>
            </ac:spMkLst>
          </pc:spChg>
        </pc:sldLayoutChg>
        <pc:sldLayoutChg chg="modSp mod">
          <pc:chgData name="GOMEZ, Paula" userId="c93cf399-3ed7-4230-9282-8831e3fe5ae7" providerId="ADAL" clId="{D2ED4A2A-8EBF-4242-9664-A2D09538B992}" dt="2022-12-22T14:32:53.657" v="209" actId="20577"/>
          <pc:sldLayoutMkLst>
            <pc:docMk/>
            <pc:sldMasterMk cId="0" sldId="2147483682"/>
            <pc:sldLayoutMk cId="0" sldId="2147483662"/>
          </pc:sldLayoutMkLst>
          <pc:spChg chg="mod">
            <ac:chgData name="GOMEZ, Paula" userId="c93cf399-3ed7-4230-9282-8831e3fe5ae7" providerId="ADAL" clId="{D2ED4A2A-8EBF-4242-9664-A2D09538B992}" dt="2022-12-22T14:32:53.657" v="209" actId="20577"/>
            <ac:spMkLst>
              <pc:docMk/>
              <pc:sldMasterMk cId="0" sldId="2147483682"/>
              <pc:sldLayoutMk cId="0" sldId="2147483662"/>
              <ac:spMk id="14" creationId="{38A8EE72-C2FF-43D1-BFC9-83FA79AC7651}"/>
            </ac:spMkLst>
          </pc:spChg>
        </pc:sldLayoutChg>
        <pc:sldLayoutChg chg="modSp mod">
          <pc:chgData name="GOMEZ, Paula" userId="c93cf399-3ed7-4230-9282-8831e3fe5ae7" providerId="ADAL" clId="{D2ED4A2A-8EBF-4242-9664-A2D09538B992}" dt="2022-12-22T14:33:03.568" v="224" actId="20577"/>
          <pc:sldLayoutMkLst>
            <pc:docMk/>
            <pc:sldMasterMk cId="0" sldId="2147483682"/>
            <pc:sldLayoutMk cId="0" sldId="2147483663"/>
          </pc:sldLayoutMkLst>
          <pc:spChg chg="mod">
            <ac:chgData name="GOMEZ, Paula" userId="c93cf399-3ed7-4230-9282-8831e3fe5ae7" providerId="ADAL" clId="{D2ED4A2A-8EBF-4242-9664-A2D09538B992}" dt="2022-12-22T14:33:03.568" v="224" actId="20577"/>
            <ac:spMkLst>
              <pc:docMk/>
              <pc:sldMasterMk cId="0" sldId="2147483682"/>
              <pc:sldLayoutMk cId="0" sldId="2147483663"/>
              <ac:spMk id="11" creationId="{B72ABE9A-94A8-4AF2-9F76-F8E89AC5FF8E}"/>
            </ac:spMkLst>
          </pc:spChg>
        </pc:sldLayoutChg>
        <pc:sldLayoutChg chg="modSp mod">
          <pc:chgData name="GOMEZ, Paula" userId="c93cf399-3ed7-4230-9282-8831e3fe5ae7" providerId="ADAL" clId="{D2ED4A2A-8EBF-4242-9664-A2D09538B992}" dt="2022-12-22T14:33:12.213" v="239" actId="20577"/>
          <pc:sldLayoutMkLst>
            <pc:docMk/>
            <pc:sldMasterMk cId="0" sldId="2147483682"/>
            <pc:sldLayoutMk cId="0" sldId="2147483664"/>
          </pc:sldLayoutMkLst>
          <pc:spChg chg="mod">
            <ac:chgData name="GOMEZ, Paula" userId="c93cf399-3ed7-4230-9282-8831e3fe5ae7" providerId="ADAL" clId="{D2ED4A2A-8EBF-4242-9664-A2D09538B992}" dt="2022-12-22T14:33:12.213" v="239" actId="20577"/>
            <ac:spMkLst>
              <pc:docMk/>
              <pc:sldMasterMk cId="0" sldId="2147483682"/>
              <pc:sldLayoutMk cId="0" sldId="2147483664"/>
              <ac:spMk id="13" creationId="{D9E0A159-826F-4051-8DE2-B2CC3524E9D6}"/>
            </ac:spMkLst>
          </pc:spChg>
        </pc:sldLayoutChg>
        <pc:sldLayoutChg chg="modSp del mod">
          <pc:chgData name="GOMEZ, Paula" userId="c93cf399-3ed7-4230-9282-8831e3fe5ae7" providerId="ADAL" clId="{D2ED4A2A-8EBF-4242-9664-A2D09538B992}" dt="2022-12-22T14:52:00.761" v="882" actId="2696"/>
          <pc:sldLayoutMkLst>
            <pc:docMk/>
            <pc:sldMasterMk cId="0" sldId="2147483682"/>
            <pc:sldLayoutMk cId="0" sldId="2147483665"/>
          </pc:sldLayoutMkLst>
          <pc:spChg chg="mod">
            <ac:chgData name="GOMEZ, Paula" userId="c93cf399-3ed7-4230-9282-8831e3fe5ae7" providerId="ADAL" clId="{D2ED4A2A-8EBF-4242-9664-A2D09538B992}" dt="2022-12-22T14:33:24.114" v="254" actId="20577"/>
            <ac:spMkLst>
              <pc:docMk/>
              <pc:sldMasterMk cId="0" sldId="2147483682"/>
              <pc:sldLayoutMk cId="0" sldId="2147483665"/>
              <ac:spMk id="13" creationId="{68A47907-B1BC-450B-8512-D80DA148C11B}"/>
            </ac:spMkLst>
          </pc:spChg>
        </pc:sldLayoutChg>
        <pc:sldLayoutChg chg="modSp del mod">
          <pc:chgData name="GOMEZ, Paula" userId="c93cf399-3ed7-4230-9282-8831e3fe5ae7" providerId="ADAL" clId="{D2ED4A2A-8EBF-4242-9664-A2D09538B992}" dt="2022-12-22T14:51:52.470" v="854" actId="2696"/>
          <pc:sldLayoutMkLst>
            <pc:docMk/>
            <pc:sldMasterMk cId="0" sldId="2147483682"/>
            <pc:sldLayoutMk cId="0" sldId="2147483666"/>
          </pc:sldLayoutMkLst>
          <pc:spChg chg="mod">
            <ac:chgData name="GOMEZ, Paula" userId="c93cf399-3ed7-4230-9282-8831e3fe5ae7" providerId="ADAL" clId="{D2ED4A2A-8EBF-4242-9664-A2D09538B992}" dt="2022-12-22T14:33:32.519" v="269" actId="20577"/>
            <ac:spMkLst>
              <pc:docMk/>
              <pc:sldMasterMk cId="0" sldId="2147483682"/>
              <pc:sldLayoutMk cId="0" sldId="2147483666"/>
              <ac:spMk id="13" creationId="{86F1DF6D-E625-4659-8F83-14695D335956}"/>
            </ac:spMkLst>
          </pc:spChg>
        </pc:sldLayoutChg>
        <pc:sldLayoutChg chg="modSp mod">
          <pc:chgData name="GOMEZ, Paula" userId="c93cf399-3ed7-4230-9282-8831e3fe5ae7" providerId="ADAL" clId="{D2ED4A2A-8EBF-4242-9664-A2D09538B992}" dt="2022-12-22T14:33:44.954" v="284" actId="20577"/>
          <pc:sldLayoutMkLst>
            <pc:docMk/>
            <pc:sldMasterMk cId="0" sldId="2147483682"/>
            <pc:sldLayoutMk cId="0" sldId="2147483667"/>
          </pc:sldLayoutMkLst>
          <pc:spChg chg="mod">
            <ac:chgData name="GOMEZ, Paula" userId="c93cf399-3ed7-4230-9282-8831e3fe5ae7" providerId="ADAL" clId="{D2ED4A2A-8EBF-4242-9664-A2D09538B992}" dt="2022-12-22T14:33:44.954" v="284" actId="20577"/>
            <ac:spMkLst>
              <pc:docMk/>
              <pc:sldMasterMk cId="0" sldId="2147483682"/>
              <pc:sldLayoutMk cId="0" sldId="2147483667"/>
              <ac:spMk id="12" creationId="{E626017B-5D24-48E1-BB4F-0087CF885B53}"/>
            </ac:spMkLst>
          </pc:spChg>
        </pc:sldLayoutChg>
        <pc:sldLayoutChg chg="modSp mod">
          <pc:chgData name="GOMEZ, Paula" userId="c93cf399-3ed7-4230-9282-8831e3fe5ae7" providerId="ADAL" clId="{D2ED4A2A-8EBF-4242-9664-A2D09538B992}" dt="2022-12-22T14:33:55.035" v="299" actId="20577"/>
          <pc:sldLayoutMkLst>
            <pc:docMk/>
            <pc:sldMasterMk cId="0" sldId="2147483682"/>
            <pc:sldLayoutMk cId="0" sldId="2147483668"/>
          </pc:sldLayoutMkLst>
          <pc:spChg chg="mod">
            <ac:chgData name="GOMEZ, Paula" userId="c93cf399-3ed7-4230-9282-8831e3fe5ae7" providerId="ADAL" clId="{D2ED4A2A-8EBF-4242-9664-A2D09538B992}" dt="2022-12-22T14:33:55.035" v="299" actId="20577"/>
            <ac:spMkLst>
              <pc:docMk/>
              <pc:sldMasterMk cId="0" sldId="2147483682"/>
              <pc:sldLayoutMk cId="0" sldId="2147483668"/>
              <ac:spMk id="13" creationId="{125D5255-C6E6-47A6-A6D0-E2A1F4A31D21}"/>
            </ac:spMkLst>
          </pc:spChg>
        </pc:sldLayoutChg>
        <pc:sldLayoutChg chg="modSp mod">
          <pc:chgData name="GOMEZ, Paula" userId="c93cf399-3ed7-4230-9282-8831e3fe5ae7" providerId="ADAL" clId="{D2ED4A2A-8EBF-4242-9664-A2D09538B992}" dt="2022-12-22T14:34:07.602" v="314" actId="20577"/>
          <pc:sldLayoutMkLst>
            <pc:docMk/>
            <pc:sldMasterMk cId="0" sldId="2147483682"/>
            <pc:sldLayoutMk cId="0" sldId="2147483669"/>
          </pc:sldLayoutMkLst>
          <pc:spChg chg="mod">
            <ac:chgData name="GOMEZ, Paula" userId="c93cf399-3ed7-4230-9282-8831e3fe5ae7" providerId="ADAL" clId="{D2ED4A2A-8EBF-4242-9664-A2D09538B992}" dt="2022-12-22T14:34:07.602" v="314" actId="20577"/>
            <ac:spMkLst>
              <pc:docMk/>
              <pc:sldMasterMk cId="0" sldId="2147483682"/>
              <pc:sldLayoutMk cId="0" sldId="2147483669"/>
              <ac:spMk id="13" creationId="{1D82FDFB-62E1-44B4-A20A-976843DD33E1}"/>
            </ac:spMkLst>
          </pc:spChg>
        </pc:sldLayoutChg>
        <pc:sldLayoutChg chg="modSp mod">
          <pc:chgData name="GOMEZ, Paula" userId="c93cf399-3ed7-4230-9282-8831e3fe5ae7" providerId="ADAL" clId="{D2ED4A2A-8EBF-4242-9664-A2D09538B992}" dt="2022-12-22T14:34:16.165" v="329" actId="20577"/>
          <pc:sldLayoutMkLst>
            <pc:docMk/>
            <pc:sldMasterMk cId="0" sldId="2147483682"/>
            <pc:sldLayoutMk cId="0" sldId="2147483670"/>
          </pc:sldLayoutMkLst>
          <pc:spChg chg="mod">
            <ac:chgData name="GOMEZ, Paula" userId="c93cf399-3ed7-4230-9282-8831e3fe5ae7" providerId="ADAL" clId="{D2ED4A2A-8EBF-4242-9664-A2D09538B992}" dt="2022-12-22T14:34:16.165" v="329" actId="20577"/>
            <ac:spMkLst>
              <pc:docMk/>
              <pc:sldMasterMk cId="0" sldId="2147483682"/>
              <pc:sldLayoutMk cId="0" sldId="2147483670"/>
              <ac:spMk id="13" creationId="{F4AD986A-76B2-465D-A889-73C16033B289}"/>
            </ac:spMkLst>
          </pc:spChg>
        </pc:sldLayoutChg>
        <pc:sldLayoutChg chg="modSp mod">
          <pc:chgData name="GOMEZ, Paula" userId="c93cf399-3ed7-4230-9282-8831e3fe5ae7" providerId="ADAL" clId="{D2ED4A2A-8EBF-4242-9664-A2D09538B992}" dt="2022-12-22T14:34:26.979" v="344" actId="20577"/>
          <pc:sldLayoutMkLst>
            <pc:docMk/>
            <pc:sldMasterMk cId="0" sldId="2147483682"/>
            <pc:sldLayoutMk cId="0" sldId="2147483671"/>
          </pc:sldLayoutMkLst>
          <pc:spChg chg="mod">
            <ac:chgData name="GOMEZ, Paula" userId="c93cf399-3ed7-4230-9282-8831e3fe5ae7" providerId="ADAL" clId="{D2ED4A2A-8EBF-4242-9664-A2D09538B992}" dt="2022-12-22T14:34:26.979" v="344" actId="20577"/>
            <ac:spMkLst>
              <pc:docMk/>
              <pc:sldMasterMk cId="0" sldId="2147483682"/>
              <pc:sldLayoutMk cId="0" sldId="2147483671"/>
              <ac:spMk id="16" creationId="{7A342DE3-5AD5-4246-8409-4ED162654160}"/>
            </ac:spMkLst>
          </pc:spChg>
        </pc:sldLayoutChg>
        <pc:sldLayoutChg chg="modSp mod">
          <pc:chgData name="GOMEZ, Paula" userId="c93cf399-3ed7-4230-9282-8831e3fe5ae7" providerId="ADAL" clId="{D2ED4A2A-8EBF-4242-9664-A2D09538B992}" dt="2022-12-22T14:34:39.019" v="359" actId="20577"/>
          <pc:sldLayoutMkLst>
            <pc:docMk/>
            <pc:sldMasterMk cId="0" sldId="2147483682"/>
            <pc:sldLayoutMk cId="0" sldId="2147483672"/>
          </pc:sldLayoutMkLst>
          <pc:spChg chg="mod">
            <ac:chgData name="GOMEZ, Paula" userId="c93cf399-3ed7-4230-9282-8831e3fe5ae7" providerId="ADAL" clId="{D2ED4A2A-8EBF-4242-9664-A2D09538B992}" dt="2022-12-22T14:34:39.019" v="359" actId="20577"/>
            <ac:spMkLst>
              <pc:docMk/>
              <pc:sldMasterMk cId="0" sldId="2147483682"/>
              <pc:sldLayoutMk cId="0" sldId="2147483672"/>
              <ac:spMk id="12" creationId="{2B78463F-9F2E-42EB-9F34-9AEE91562C29}"/>
            </ac:spMkLst>
          </pc:spChg>
        </pc:sldLayoutChg>
        <pc:sldLayoutChg chg="modSp mod">
          <pc:chgData name="GOMEZ, Paula" userId="c93cf399-3ed7-4230-9282-8831e3fe5ae7" providerId="ADAL" clId="{D2ED4A2A-8EBF-4242-9664-A2D09538B992}" dt="2022-12-22T14:34:52.337" v="374" actId="20577"/>
          <pc:sldLayoutMkLst>
            <pc:docMk/>
            <pc:sldMasterMk cId="0" sldId="2147483682"/>
            <pc:sldLayoutMk cId="0" sldId="2147483673"/>
          </pc:sldLayoutMkLst>
          <pc:spChg chg="mod">
            <ac:chgData name="GOMEZ, Paula" userId="c93cf399-3ed7-4230-9282-8831e3fe5ae7" providerId="ADAL" clId="{D2ED4A2A-8EBF-4242-9664-A2D09538B992}" dt="2022-12-22T14:34:52.337" v="374" actId="20577"/>
            <ac:spMkLst>
              <pc:docMk/>
              <pc:sldMasterMk cId="0" sldId="2147483682"/>
              <pc:sldLayoutMk cId="0" sldId="2147483673"/>
              <ac:spMk id="13" creationId="{A4249E05-72E4-40D7-AF64-84932FD983A0}"/>
            </ac:spMkLst>
          </pc:spChg>
        </pc:sldLayoutChg>
        <pc:sldLayoutChg chg="modSp del mod">
          <pc:chgData name="GOMEZ, Paula" userId="c93cf399-3ed7-4230-9282-8831e3fe5ae7" providerId="ADAL" clId="{D2ED4A2A-8EBF-4242-9664-A2D09538B992}" dt="2022-12-22T14:51:50.835" v="848" actId="2696"/>
          <pc:sldLayoutMkLst>
            <pc:docMk/>
            <pc:sldMasterMk cId="0" sldId="2147483682"/>
            <pc:sldLayoutMk cId="0" sldId="2147483674"/>
          </pc:sldLayoutMkLst>
          <pc:spChg chg="mod">
            <ac:chgData name="GOMEZ, Paula" userId="c93cf399-3ed7-4230-9282-8831e3fe5ae7" providerId="ADAL" clId="{D2ED4A2A-8EBF-4242-9664-A2D09538B992}" dt="2022-12-22T14:35:04.201" v="389" actId="20577"/>
            <ac:spMkLst>
              <pc:docMk/>
              <pc:sldMasterMk cId="0" sldId="2147483682"/>
              <pc:sldLayoutMk cId="0" sldId="2147483674"/>
              <ac:spMk id="10" creationId="{F90AF810-12D5-412C-A304-9B5AAC8D1026}"/>
            </ac:spMkLst>
          </pc:spChg>
        </pc:sldLayoutChg>
        <pc:sldLayoutChg chg="del">
          <pc:chgData name="GOMEZ, Paula" userId="c93cf399-3ed7-4230-9282-8831e3fe5ae7" providerId="ADAL" clId="{D2ED4A2A-8EBF-4242-9664-A2D09538B992}" dt="2022-12-22T14:51:50.024" v="844" actId="2696"/>
          <pc:sldLayoutMkLst>
            <pc:docMk/>
            <pc:sldMasterMk cId="0" sldId="2147483682"/>
            <pc:sldLayoutMk cId="0" sldId="2147483678"/>
          </pc:sldLayoutMkLst>
        </pc:sldLayoutChg>
        <pc:sldLayoutChg chg="del">
          <pc:chgData name="GOMEZ, Paula" userId="c93cf399-3ed7-4230-9282-8831e3fe5ae7" providerId="ADAL" clId="{D2ED4A2A-8EBF-4242-9664-A2D09538B992}" dt="2022-12-22T14:51:54.580" v="862" actId="2696"/>
          <pc:sldLayoutMkLst>
            <pc:docMk/>
            <pc:sldMasterMk cId="0" sldId="2147483682"/>
            <pc:sldLayoutMk cId="0" sldId="2147483681"/>
          </pc:sldLayoutMkLst>
        </pc:sldLayoutChg>
        <pc:sldLayoutChg chg="modSp mod">
          <pc:chgData name="GOMEZ, Paula" userId="c93cf399-3ed7-4230-9282-8831e3fe5ae7" providerId="ADAL" clId="{D2ED4A2A-8EBF-4242-9664-A2D09538B992}" dt="2022-12-22T14:36:14.626" v="391" actId="2"/>
          <pc:sldLayoutMkLst>
            <pc:docMk/>
            <pc:sldMasterMk cId="0" sldId="2147483682"/>
            <pc:sldLayoutMk cId="0" sldId="2147483683"/>
          </pc:sldLayoutMkLst>
          <pc:spChg chg="mod">
            <ac:chgData name="GOMEZ, Paula" userId="c93cf399-3ed7-4230-9282-8831e3fe5ae7" providerId="ADAL" clId="{D2ED4A2A-8EBF-4242-9664-A2D09538B992}" dt="2022-12-22T14:36:14.626" v="391" actId="2"/>
            <ac:spMkLst>
              <pc:docMk/>
              <pc:sldMasterMk cId="0" sldId="2147483682"/>
              <pc:sldLayoutMk cId="0" sldId="2147483683"/>
              <ac:spMk id="30" creationId="{00000000-0000-0000-0000-000000000000}"/>
            </ac:spMkLst>
          </pc:spChg>
        </pc:sldLayoutChg>
        <pc:sldLayoutChg chg="modSp mod">
          <pc:chgData name="GOMEZ, Paula" userId="c93cf399-3ed7-4230-9282-8831e3fe5ae7" providerId="ADAL" clId="{D2ED4A2A-8EBF-4242-9664-A2D09538B992}" dt="2022-12-22T14:30:55.699" v="44" actId="20577"/>
          <pc:sldLayoutMkLst>
            <pc:docMk/>
            <pc:sldMasterMk cId="0" sldId="2147483682"/>
            <pc:sldLayoutMk cId="0" sldId="2147483684"/>
          </pc:sldLayoutMkLst>
          <pc:spChg chg="mod">
            <ac:chgData name="GOMEZ, Paula" userId="c93cf399-3ed7-4230-9282-8831e3fe5ae7" providerId="ADAL" clId="{D2ED4A2A-8EBF-4242-9664-A2D09538B992}" dt="2022-12-22T14:30:55.699" v="44" actId="20577"/>
            <ac:spMkLst>
              <pc:docMk/>
              <pc:sldMasterMk cId="0" sldId="2147483682"/>
              <pc:sldLayoutMk cId="0" sldId="2147483684"/>
              <ac:spMk id="19" creationId="{4FB9EC17-7A4A-42C0-844A-FAE9224AD6D9}"/>
            </ac:spMkLst>
          </pc:spChg>
        </pc:sldLayoutChg>
        <pc:sldLayoutChg chg="modSp del mod">
          <pc:chgData name="GOMEZ, Paula" userId="c93cf399-3ed7-4230-9282-8831e3fe5ae7" providerId="ADAL" clId="{D2ED4A2A-8EBF-4242-9664-A2D09538B992}" dt="2022-12-22T14:51:52.676" v="855" actId="2696"/>
          <pc:sldLayoutMkLst>
            <pc:docMk/>
            <pc:sldMasterMk cId="0" sldId="2147483682"/>
            <pc:sldLayoutMk cId="0" sldId="2147483685"/>
          </pc:sldLayoutMkLst>
          <pc:spChg chg="mod">
            <ac:chgData name="GOMEZ, Paula" userId="c93cf399-3ed7-4230-9282-8831e3fe5ae7" providerId="ADAL" clId="{D2ED4A2A-8EBF-4242-9664-A2D09538B992}" dt="2022-12-22T14:31:05.798" v="59" actId="20577"/>
            <ac:spMkLst>
              <pc:docMk/>
              <pc:sldMasterMk cId="0" sldId="2147483682"/>
              <pc:sldLayoutMk cId="0" sldId="2147483685"/>
              <ac:spMk id="12" creationId="{A652C5E8-0E67-4E53-8BFC-E9119600A9F9}"/>
            </ac:spMkLst>
          </pc:spChg>
        </pc:sldLayoutChg>
        <pc:sldLayoutChg chg="modSp mod">
          <pc:chgData name="GOMEZ, Paula" userId="c93cf399-3ed7-4230-9282-8831e3fe5ae7" providerId="ADAL" clId="{D2ED4A2A-8EBF-4242-9664-A2D09538B992}" dt="2022-12-22T14:31:15.766" v="74" actId="20577"/>
          <pc:sldLayoutMkLst>
            <pc:docMk/>
            <pc:sldMasterMk cId="0" sldId="2147483682"/>
            <pc:sldLayoutMk cId="0" sldId="2147483686"/>
          </pc:sldLayoutMkLst>
          <pc:spChg chg="mod">
            <ac:chgData name="GOMEZ, Paula" userId="c93cf399-3ed7-4230-9282-8831e3fe5ae7" providerId="ADAL" clId="{D2ED4A2A-8EBF-4242-9664-A2D09538B992}" dt="2022-12-22T14:31:15.766" v="74" actId="20577"/>
            <ac:spMkLst>
              <pc:docMk/>
              <pc:sldMasterMk cId="0" sldId="2147483682"/>
              <pc:sldLayoutMk cId="0" sldId="2147483686"/>
              <ac:spMk id="14" creationId="{6D77A2D0-07B6-4DC9-BF3F-D4D86706AFC0}"/>
            </ac:spMkLst>
          </pc:spChg>
        </pc:sldLayoutChg>
        <pc:sldLayoutChg chg="modSp mod">
          <pc:chgData name="GOMEZ, Paula" userId="c93cf399-3ed7-4230-9282-8831e3fe5ae7" providerId="ADAL" clId="{D2ED4A2A-8EBF-4242-9664-A2D09538B992}" dt="2022-12-22T14:31:26.860" v="89" actId="20577"/>
          <pc:sldLayoutMkLst>
            <pc:docMk/>
            <pc:sldMasterMk cId="0" sldId="2147483682"/>
            <pc:sldLayoutMk cId="0" sldId="2147483687"/>
          </pc:sldLayoutMkLst>
          <pc:spChg chg="mod">
            <ac:chgData name="GOMEZ, Paula" userId="c93cf399-3ed7-4230-9282-8831e3fe5ae7" providerId="ADAL" clId="{D2ED4A2A-8EBF-4242-9664-A2D09538B992}" dt="2022-12-22T14:31:26.860" v="89" actId="20577"/>
            <ac:spMkLst>
              <pc:docMk/>
              <pc:sldMasterMk cId="0" sldId="2147483682"/>
              <pc:sldLayoutMk cId="0" sldId="2147483687"/>
              <ac:spMk id="16" creationId="{387D2A9D-8C51-48D5-AAB1-1B6830323D44}"/>
            </ac:spMkLst>
          </pc:spChg>
        </pc:sldLayoutChg>
        <pc:sldLayoutChg chg="modSp mod">
          <pc:chgData name="GOMEZ, Paula" userId="c93cf399-3ed7-4230-9282-8831e3fe5ae7" providerId="ADAL" clId="{D2ED4A2A-8EBF-4242-9664-A2D09538B992}" dt="2022-12-22T14:31:35.768" v="104" actId="20577"/>
          <pc:sldLayoutMkLst>
            <pc:docMk/>
            <pc:sldMasterMk cId="0" sldId="2147483682"/>
            <pc:sldLayoutMk cId="0" sldId="2147483688"/>
          </pc:sldLayoutMkLst>
          <pc:spChg chg="mod">
            <ac:chgData name="GOMEZ, Paula" userId="c93cf399-3ed7-4230-9282-8831e3fe5ae7" providerId="ADAL" clId="{D2ED4A2A-8EBF-4242-9664-A2D09538B992}" dt="2022-12-22T14:31:35.768" v="104" actId="20577"/>
            <ac:spMkLst>
              <pc:docMk/>
              <pc:sldMasterMk cId="0" sldId="2147483682"/>
              <pc:sldLayoutMk cId="0" sldId="2147483688"/>
              <ac:spMk id="17" creationId="{660E7E6A-58C6-4A0B-A2E9-BED2AD16B39D}"/>
            </ac:spMkLst>
          </pc:spChg>
        </pc:sldLayoutChg>
        <pc:sldLayoutChg chg="modSp mod">
          <pc:chgData name="GOMEZ, Paula" userId="c93cf399-3ed7-4230-9282-8831e3fe5ae7" providerId="ADAL" clId="{D2ED4A2A-8EBF-4242-9664-A2D09538B992}" dt="2022-12-22T14:31:46.442" v="119" actId="20577"/>
          <pc:sldLayoutMkLst>
            <pc:docMk/>
            <pc:sldMasterMk cId="0" sldId="2147483682"/>
            <pc:sldLayoutMk cId="0" sldId="2147483689"/>
          </pc:sldLayoutMkLst>
          <pc:spChg chg="mod">
            <ac:chgData name="GOMEZ, Paula" userId="c93cf399-3ed7-4230-9282-8831e3fe5ae7" providerId="ADAL" clId="{D2ED4A2A-8EBF-4242-9664-A2D09538B992}" dt="2022-12-22T14:31:46.442" v="119" actId="20577"/>
            <ac:spMkLst>
              <pc:docMk/>
              <pc:sldMasterMk cId="0" sldId="2147483682"/>
              <pc:sldLayoutMk cId="0" sldId="2147483689"/>
              <ac:spMk id="17" creationId="{3C2B1344-2951-4BF9-A8E7-A25DB00A13AA}"/>
            </ac:spMkLst>
          </pc:spChg>
        </pc:sldLayoutChg>
        <pc:sldLayoutChg chg="modSp mod">
          <pc:chgData name="GOMEZ, Paula" userId="c93cf399-3ed7-4230-9282-8831e3fe5ae7" providerId="ADAL" clId="{D2ED4A2A-8EBF-4242-9664-A2D09538B992}" dt="2022-12-22T14:31:55.885" v="134" actId="20577"/>
          <pc:sldLayoutMkLst>
            <pc:docMk/>
            <pc:sldMasterMk cId="0" sldId="2147483682"/>
            <pc:sldLayoutMk cId="0" sldId="2147483690"/>
          </pc:sldLayoutMkLst>
          <pc:spChg chg="mod">
            <ac:chgData name="GOMEZ, Paula" userId="c93cf399-3ed7-4230-9282-8831e3fe5ae7" providerId="ADAL" clId="{D2ED4A2A-8EBF-4242-9664-A2D09538B992}" dt="2022-12-22T14:31:55.885" v="134" actId="20577"/>
            <ac:spMkLst>
              <pc:docMk/>
              <pc:sldMasterMk cId="0" sldId="2147483682"/>
              <pc:sldLayoutMk cId="0" sldId="2147483690"/>
              <ac:spMk id="17" creationId="{FC59B8AC-21C3-4FD1-8894-F651CF618E5A}"/>
            </ac:spMkLst>
          </pc:spChg>
        </pc:sldLayoutChg>
        <pc:sldLayoutChg chg="modSp mod">
          <pc:chgData name="GOMEZ, Paula" userId="c93cf399-3ed7-4230-9282-8831e3fe5ae7" providerId="ADAL" clId="{D2ED4A2A-8EBF-4242-9664-A2D09538B992}" dt="2022-12-22T14:32:04.697" v="149" actId="20577"/>
          <pc:sldLayoutMkLst>
            <pc:docMk/>
            <pc:sldMasterMk cId="0" sldId="2147483682"/>
            <pc:sldLayoutMk cId="0" sldId="2147483691"/>
          </pc:sldLayoutMkLst>
          <pc:spChg chg="mod">
            <ac:chgData name="GOMEZ, Paula" userId="c93cf399-3ed7-4230-9282-8831e3fe5ae7" providerId="ADAL" clId="{D2ED4A2A-8EBF-4242-9664-A2D09538B992}" dt="2022-12-22T14:32:04.697" v="149" actId="20577"/>
            <ac:spMkLst>
              <pc:docMk/>
              <pc:sldMasterMk cId="0" sldId="2147483682"/>
              <pc:sldLayoutMk cId="0" sldId="2147483691"/>
              <ac:spMk id="17" creationId="{39A47447-8C7E-4ECF-8C93-D256B20DF19A}"/>
            </ac:spMkLst>
          </pc:spChg>
        </pc:sldLayoutChg>
        <pc:sldLayoutChg chg="modSp mod">
          <pc:chgData name="GOMEZ, Paula" userId="c93cf399-3ed7-4230-9282-8831e3fe5ae7" providerId="ADAL" clId="{D2ED4A2A-8EBF-4242-9664-A2D09538B992}" dt="2022-12-22T14:32:18.940" v="164" actId="20577"/>
          <pc:sldLayoutMkLst>
            <pc:docMk/>
            <pc:sldMasterMk cId="0" sldId="2147483682"/>
            <pc:sldLayoutMk cId="0" sldId="2147483693"/>
          </pc:sldLayoutMkLst>
          <pc:spChg chg="mod">
            <ac:chgData name="GOMEZ, Paula" userId="c93cf399-3ed7-4230-9282-8831e3fe5ae7" providerId="ADAL" clId="{D2ED4A2A-8EBF-4242-9664-A2D09538B992}" dt="2022-12-22T14:32:18.940" v="164" actId="20577"/>
            <ac:spMkLst>
              <pc:docMk/>
              <pc:sldMasterMk cId="0" sldId="2147483682"/>
              <pc:sldLayoutMk cId="0" sldId="2147483693"/>
              <ac:spMk id="15" creationId="{9C58AFEB-84A7-409B-8CA4-2A949CD65EE4}"/>
            </ac:spMkLst>
          </pc:spChg>
        </pc:sldLayoutChg>
      </pc:sldMasterChg>
      <pc:sldMasterChg chg="del delSldLayout">
        <pc:chgData name="GOMEZ, Paula" userId="c93cf399-3ed7-4230-9282-8831e3fe5ae7" providerId="ADAL" clId="{D2ED4A2A-8EBF-4242-9664-A2D09538B992}" dt="2022-12-22T14:51:52.912" v="856" actId="2696"/>
        <pc:sldMasterMkLst>
          <pc:docMk/>
          <pc:sldMasterMk cId="1058408740" sldId="2147483784"/>
        </pc:sldMasterMkLst>
        <pc:sldLayoutChg chg="del">
          <pc:chgData name="GOMEZ, Paula" userId="c93cf399-3ed7-4230-9282-8831e3fe5ae7" providerId="ADAL" clId="{D2ED4A2A-8EBF-4242-9664-A2D09538B992}" dt="2022-12-22T14:51:52.912" v="856" actId="2696"/>
          <pc:sldLayoutMkLst>
            <pc:docMk/>
            <pc:sldMasterMk cId="1058408740" sldId="2147483784"/>
            <pc:sldLayoutMk cId="2846267648" sldId="2147483785"/>
          </pc:sldLayoutMkLst>
        </pc:sldLayoutChg>
        <pc:sldLayoutChg chg="del">
          <pc:chgData name="GOMEZ, Paula" userId="c93cf399-3ed7-4230-9282-8831e3fe5ae7" providerId="ADAL" clId="{D2ED4A2A-8EBF-4242-9664-A2D09538B992}" dt="2022-12-22T14:51:52.912" v="856" actId="2696"/>
          <pc:sldLayoutMkLst>
            <pc:docMk/>
            <pc:sldMasterMk cId="1058408740" sldId="2147483784"/>
            <pc:sldLayoutMk cId="233654111" sldId="2147483786"/>
          </pc:sldLayoutMkLst>
        </pc:sldLayoutChg>
        <pc:sldLayoutChg chg="del">
          <pc:chgData name="GOMEZ, Paula" userId="c93cf399-3ed7-4230-9282-8831e3fe5ae7" providerId="ADAL" clId="{D2ED4A2A-8EBF-4242-9664-A2D09538B992}" dt="2022-12-22T14:51:52.912" v="856" actId="2696"/>
          <pc:sldLayoutMkLst>
            <pc:docMk/>
            <pc:sldMasterMk cId="1058408740" sldId="2147483784"/>
            <pc:sldLayoutMk cId="3458486383" sldId="2147483787"/>
          </pc:sldLayoutMkLst>
        </pc:sldLayoutChg>
        <pc:sldLayoutChg chg="del">
          <pc:chgData name="GOMEZ, Paula" userId="c93cf399-3ed7-4230-9282-8831e3fe5ae7" providerId="ADAL" clId="{D2ED4A2A-8EBF-4242-9664-A2D09538B992}" dt="2022-12-22T14:51:52.912" v="856" actId="2696"/>
          <pc:sldLayoutMkLst>
            <pc:docMk/>
            <pc:sldMasterMk cId="1058408740" sldId="2147483784"/>
            <pc:sldLayoutMk cId="3245884457" sldId="2147483788"/>
          </pc:sldLayoutMkLst>
        </pc:sldLayoutChg>
        <pc:sldLayoutChg chg="del">
          <pc:chgData name="GOMEZ, Paula" userId="c93cf399-3ed7-4230-9282-8831e3fe5ae7" providerId="ADAL" clId="{D2ED4A2A-8EBF-4242-9664-A2D09538B992}" dt="2022-12-22T14:51:52.912" v="856" actId="2696"/>
          <pc:sldLayoutMkLst>
            <pc:docMk/>
            <pc:sldMasterMk cId="1058408740" sldId="2147483784"/>
            <pc:sldLayoutMk cId="1926581670" sldId="2147483789"/>
          </pc:sldLayoutMkLst>
        </pc:sldLayoutChg>
        <pc:sldLayoutChg chg="del">
          <pc:chgData name="GOMEZ, Paula" userId="c93cf399-3ed7-4230-9282-8831e3fe5ae7" providerId="ADAL" clId="{D2ED4A2A-8EBF-4242-9664-A2D09538B992}" dt="2022-12-22T14:51:52.912" v="856" actId="2696"/>
          <pc:sldLayoutMkLst>
            <pc:docMk/>
            <pc:sldMasterMk cId="1058408740" sldId="2147483784"/>
            <pc:sldLayoutMk cId="3396090217" sldId="2147483790"/>
          </pc:sldLayoutMkLst>
        </pc:sldLayoutChg>
        <pc:sldLayoutChg chg="del">
          <pc:chgData name="GOMEZ, Paula" userId="c93cf399-3ed7-4230-9282-8831e3fe5ae7" providerId="ADAL" clId="{D2ED4A2A-8EBF-4242-9664-A2D09538B992}" dt="2022-12-22T14:51:52.912" v="856" actId="2696"/>
          <pc:sldLayoutMkLst>
            <pc:docMk/>
            <pc:sldMasterMk cId="1058408740" sldId="2147483784"/>
            <pc:sldLayoutMk cId="1683047041" sldId="2147483791"/>
          </pc:sldLayoutMkLst>
        </pc:sldLayoutChg>
        <pc:sldLayoutChg chg="del">
          <pc:chgData name="GOMEZ, Paula" userId="c93cf399-3ed7-4230-9282-8831e3fe5ae7" providerId="ADAL" clId="{D2ED4A2A-8EBF-4242-9664-A2D09538B992}" dt="2022-12-22T14:51:52.912" v="856" actId="2696"/>
          <pc:sldLayoutMkLst>
            <pc:docMk/>
            <pc:sldMasterMk cId="1058408740" sldId="2147483784"/>
            <pc:sldLayoutMk cId="2160246025" sldId="2147483792"/>
          </pc:sldLayoutMkLst>
        </pc:sldLayoutChg>
        <pc:sldLayoutChg chg="del">
          <pc:chgData name="GOMEZ, Paula" userId="c93cf399-3ed7-4230-9282-8831e3fe5ae7" providerId="ADAL" clId="{D2ED4A2A-8EBF-4242-9664-A2D09538B992}" dt="2022-12-22T14:51:52.912" v="856" actId="2696"/>
          <pc:sldLayoutMkLst>
            <pc:docMk/>
            <pc:sldMasterMk cId="1058408740" sldId="2147483784"/>
            <pc:sldLayoutMk cId="4115344886" sldId="2147483793"/>
          </pc:sldLayoutMkLst>
        </pc:sldLayoutChg>
        <pc:sldLayoutChg chg="del">
          <pc:chgData name="GOMEZ, Paula" userId="c93cf399-3ed7-4230-9282-8831e3fe5ae7" providerId="ADAL" clId="{D2ED4A2A-8EBF-4242-9664-A2D09538B992}" dt="2022-12-22T14:51:52.912" v="856" actId="2696"/>
          <pc:sldLayoutMkLst>
            <pc:docMk/>
            <pc:sldMasterMk cId="1058408740" sldId="2147483784"/>
            <pc:sldLayoutMk cId="828092919" sldId="2147483794"/>
          </pc:sldLayoutMkLst>
        </pc:sldLayoutChg>
        <pc:sldLayoutChg chg="del">
          <pc:chgData name="GOMEZ, Paula" userId="c93cf399-3ed7-4230-9282-8831e3fe5ae7" providerId="ADAL" clId="{D2ED4A2A-8EBF-4242-9664-A2D09538B992}" dt="2022-12-22T14:51:52.912" v="856" actId="2696"/>
          <pc:sldLayoutMkLst>
            <pc:docMk/>
            <pc:sldMasterMk cId="1058408740" sldId="2147483784"/>
            <pc:sldLayoutMk cId="1575915089" sldId="2147483795"/>
          </pc:sldLayoutMkLst>
        </pc:sldLayoutChg>
      </pc:sldMasterChg>
    </pc:docChg>
  </pc:docChgLst>
  <pc:docChgLst>
    <pc:chgData name="GOMEZ, Paula" userId="c93cf399-3ed7-4230-9282-8831e3fe5ae7" providerId="ADAL" clId="{40AF368E-9739-47A3-8799-7FE522CD2643}"/>
    <pc:docChg chg="addSld modSld sldOrd">
      <pc:chgData name="GOMEZ, Paula" userId="c93cf399-3ed7-4230-9282-8831e3fe5ae7" providerId="ADAL" clId="{40AF368E-9739-47A3-8799-7FE522CD2643}" dt="2023-01-09T12:27:09.938" v="114"/>
      <pc:docMkLst>
        <pc:docMk/>
      </pc:docMkLst>
      <pc:sldChg chg="modSp mod addCm">
        <pc:chgData name="GOMEZ, Paula" userId="c93cf399-3ed7-4230-9282-8831e3fe5ae7" providerId="ADAL" clId="{40AF368E-9739-47A3-8799-7FE522CD2643}" dt="2023-01-09T12:23:46.288" v="12"/>
        <pc:sldMkLst>
          <pc:docMk/>
          <pc:sldMk cId="2926626604" sldId="364"/>
        </pc:sldMkLst>
        <pc:spChg chg="mod">
          <ac:chgData name="GOMEZ, Paula" userId="c93cf399-3ed7-4230-9282-8831e3fe5ae7" providerId="ADAL" clId="{40AF368E-9739-47A3-8799-7FE522CD2643}" dt="2023-01-09T12:23:18.706" v="11" actId="20577"/>
          <ac:spMkLst>
            <pc:docMk/>
            <pc:sldMk cId="2926626604" sldId="364"/>
            <ac:spMk id="636" creationId="{00000000-0000-0000-0000-000000000000}"/>
          </ac:spMkLst>
        </pc:spChg>
      </pc:sldChg>
      <pc:sldChg chg="modSp add mod ord addCm">
        <pc:chgData name="GOMEZ, Paula" userId="c93cf399-3ed7-4230-9282-8831e3fe5ae7" providerId="ADAL" clId="{40AF368E-9739-47A3-8799-7FE522CD2643}" dt="2023-01-09T12:27:09.938" v="114"/>
        <pc:sldMkLst>
          <pc:docMk/>
          <pc:sldMk cId="1097327022" sldId="365"/>
        </pc:sldMkLst>
        <pc:spChg chg="mod">
          <ac:chgData name="GOMEZ, Paula" userId="c93cf399-3ed7-4230-9282-8831e3fe5ae7" providerId="ADAL" clId="{40AF368E-9739-47A3-8799-7FE522CD2643}" dt="2023-01-09T12:24:40.254" v="29" actId="20577"/>
          <ac:spMkLst>
            <pc:docMk/>
            <pc:sldMk cId="1097327022" sldId="365"/>
            <ac:spMk id="4" creationId="{A3DA0E0E-79A9-9D62-FCCB-9F3DC75C9FE8}"/>
          </ac:spMkLst>
        </pc:spChg>
        <pc:spChg chg="mod">
          <ac:chgData name="GOMEZ, Paula" userId="c93cf399-3ed7-4230-9282-8831e3fe5ae7" providerId="ADAL" clId="{40AF368E-9739-47A3-8799-7FE522CD2643}" dt="2023-01-09T12:26:41.038" v="113" actId="255"/>
          <ac:spMkLst>
            <pc:docMk/>
            <pc:sldMk cId="1097327022" sldId="365"/>
            <ac:spMk id="636" creationId="{00000000-0000-0000-0000-000000000000}"/>
          </ac:spMkLst>
        </pc:spChg>
      </pc:sldChg>
    </pc:docChg>
  </pc:docChgLst>
  <pc:docChgLst>
    <pc:chgData name="GOMEZ, Paula" userId="S::gomezp@who.int::c93cf399-3ed7-4230-9282-8831e3fe5ae7" providerId="AD" clId="Web-{B12880DA-955F-A38C-5AAC-16540CC06FDE}"/>
    <pc:docChg chg="modSld">
      <pc:chgData name="GOMEZ, Paula" userId="S::gomezp@who.int::c93cf399-3ed7-4230-9282-8831e3fe5ae7" providerId="AD" clId="Web-{B12880DA-955F-A38C-5AAC-16540CC06FDE}" dt="2023-01-13T13:31:50.014" v="186"/>
      <pc:docMkLst>
        <pc:docMk/>
      </pc:docMkLst>
      <pc:sldChg chg="delCm">
        <pc:chgData name="GOMEZ, Paula" userId="S::gomezp@who.int::c93cf399-3ed7-4230-9282-8831e3fe5ae7" providerId="AD" clId="Web-{B12880DA-955F-A38C-5AAC-16540CC06FDE}" dt="2023-01-13T13:25:41.925" v="0"/>
        <pc:sldMkLst>
          <pc:docMk/>
          <pc:sldMk cId="0" sldId="261"/>
        </pc:sldMkLst>
      </pc:sldChg>
      <pc:sldChg chg="modCm modNotes">
        <pc:chgData name="GOMEZ, Paula" userId="S::gomezp@who.int::c93cf399-3ed7-4230-9282-8831e3fe5ae7" providerId="AD" clId="Web-{B12880DA-955F-A38C-5AAC-16540CC06FDE}" dt="2023-01-13T13:31:50.014" v="186"/>
        <pc:sldMkLst>
          <pc:docMk/>
          <pc:sldMk cId="0" sldId="262"/>
        </pc:sldMkLst>
      </pc:sldChg>
    </pc:docChg>
  </pc:docChgLst>
  <pc:docChgLst>
    <pc:chgData name="EZZINE, Hind" userId="S::ezzineh@who.int::edcab00f-6318-46e5-a4a9-188b01ee222f" providerId="AD" clId="Web-{E753CFFE-8009-A993-1CF8-325D7AE1E95F}"/>
    <pc:docChg chg="modSld">
      <pc:chgData name="EZZINE, Hind" userId="S::ezzineh@who.int::edcab00f-6318-46e5-a4a9-188b01ee222f" providerId="AD" clId="Web-{E753CFFE-8009-A993-1CF8-325D7AE1E95F}" dt="2023-01-13T10:29:47.507" v="295"/>
      <pc:docMkLst>
        <pc:docMk/>
      </pc:docMkLst>
      <pc:sldChg chg="modCm modNotes">
        <pc:chgData name="EZZINE, Hind" userId="S::ezzineh@who.int::edcab00f-6318-46e5-a4a9-188b01ee222f" providerId="AD" clId="Web-{E753CFFE-8009-A993-1CF8-325D7AE1E95F}" dt="2023-01-13T09:11:42.023" v="3"/>
        <pc:sldMkLst>
          <pc:docMk/>
          <pc:sldMk cId="0" sldId="262"/>
        </pc:sldMkLst>
      </pc:sldChg>
      <pc:sldChg chg="modCm">
        <pc:chgData name="EZZINE, Hind" userId="S::ezzineh@who.int::edcab00f-6318-46e5-a4a9-188b01ee222f" providerId="AD" clId="Web-{E753CFFE-8009-A993-1CF8-325D7AE1E95F}" dt="2023-01-13T08:56:03.991" v="0"/>
        <pc:sldMkLst>
          <pc:docMk/>
          <pc:sldMk cId="3094897216" sldId="356"/>
        </pc:sldMkLst>
      </pc:sldChg>
      <pc:sldChg chg="addSp delSp modSp addAnim delAnim modAnim modCm">
        <pc:chgData name="EZZINE, Hind" userId="S::ezzineh@who.int::edcab00f-6318-46e5-a4a9-188b01ee222f" providerId="AD" clId="Web-{E753CFFE-8009-A993-1CF8-325D7AE1E95F}" dt="2023-01-13T10:23:42.914" v="278"/>
        <pc:sldMkLst>
          <pc:docMk/>
          <pc:sldMk cId="2427470254" sldId="361"/>
        </pc:sldMkLst>
        <pc:spChg chg="add mod">
          <ac:chgData name="EZZINE, Hind" userId="S::ezzineh@who.int::edcab00f-6318-46e5-a4a9-188b01ee222f" providerId="AD" clId="Web-{E753CFFE-8009-A993-1CF8-325D7AE1E95F}" dt="2023-01-13T10:11:11.148" v="166" actId="1076"/>
          <ac:spMkLst>
            <pc:docMk/>
            <pc:sldMk cId="2427470254" sldId="361"/>
            <ac:spMk id="3" creationId="{116CF30D-DAD4-9578-3FF7-1BBCCC51B16D}"/>
          </ac:spMkLst>
        </pc:spChg>
        <pc:spChg chg="add mod">
          <ac:chgData name="EZZINE, Hind" userId="S::ezzineh@who.int::edcab00f-6318-46e5-a4a9-188b01ee222f" providerId="AD" clId="Web-{E753CFFE-8009-A993-1CF8-325D7AE1E95F}" dt="2023-01-13T10:18:34.339" v="235" actId="1076"/>
          <ac:spMkLst>
            <pc:docMk/>
            <pc:sldMk cId="2427470254" sldId="361"/>
            <ac:spMk id="4" creationId="{E02C151D-8942-F74F-4F21-69DBFCEAC33E}"/>
          </ac:spMkLst>
        </pc:spChg>
        <pc:spChg chg="add mod">
          <ac:chgData name="EZZINE, Hind" userId="S::ezzineh@who.int::edcab00f-6318-46e5-a4a9-188b01ee222f" providerId="AD" clId="Web-{E753CFFE-8009-A993-1CF8-325D7AE1E95F}" dt="2023-01-13T10:11:18.508" v="168" actId="1076"/>
          <ac:spMkLst>
            <pc:docMk/>
            <pc:sldMk cId="2427470254" sldId="361"/>
            <ac:spMk id="5" creationId="{5FF5E934-30BB-D3EA-CFAA-1FC2FC1C853C}"/>
          </ac:spMkLst>
        </pc:spChg>
        <pc:spChg chg="mod">
          <ac:chgData name="EZZINE, Hind" userId="S::ezzineh@who.int::edcab00f-6318-46e5-a4a9-188b01ee222f" providerId="AD" clId="Web-{E753CFFE-8009-A993-1CF8-325D7AE1E95F}" dt="2023-01-13T10:06:00.354" v="112" actId="14100"/>
          <ac:spMkLst>
            <pc:docMk/>
            <pc:sldMk cId="2427470254" sldId="361"/>
            <ac:spMk id="6" creationId="{00000000-0000-0000-0000-000000000000}"/>
          </ac:spMkLst>
        </pc:spChg>
        <pc:spChg chg="mod">
          <ac:chgData name="EZZINE, Hind" userId="S::ezzineh@who.int::edcab00f-6318-46e5-a4a9-188b01ee222f" providerId="AD" clId="Web-{E753CFFE-8009-A993-1CF8-325D7AE1E95F}" dt="2023-01-13T10:05:44.072" v="108" actId="14100"/>
          <ac:spMkLst>
            <pc:docMk/>
            <pc:sldMk cId="2427470254" sldId="361"/>
            <ac:spMk id="7" creationId="{00000000-0000-0000-0000-000000000000}"/>
          </ac:spMkLst>
        </pc:spChg>
        <pc:spChg chg="mod">
          <ac:chgData name="EZZINE, Hind" userId="S::ezzineh@who.int::edcab00f-6318-46e5-a4a9-188b01ee222f" providerId="AD" clId="Web-{E753CFFE-8009-A993-1CF8-325D7AE1E95F}" dt="2023-01-13T10:06:32.762" v="115" actId="1076"/>
          <ac:spMkLst>
            <pc:docMk/>
            <pc:sldMk cId="2427470254" sldId="361"/>
            <ac:spMk id="8" creationId="{00000000-0000-0000-0000-000000000000}"/>
          </ac:spMkLst>
        </pc:spChg>
        <pc:spChg chg="mod">
          <ac:chgData name="EZZINE, Hind" userId="S::ezzineh@who.int::edcab00f-6318-46e5-a4a9-188b01ee222f" providerId="AD" clId="Web-{E753CFFE-8009-A993-1CF8-325D7AE1E95F}" dt="2023-01-13T10:06:18.198" v="113" actId="14100"/>
          <ac:spMkLst>
            <pc:docMk/>
            <pc:sldMk cId="2427470254" sldId="361"/>
            <ac:spMk id="9" creationId="{00000000-0000-0000-0000-000000000000}"/>
          </ac:spMkLst>
        </pc:spChg>
        <pc:spChg chg="mod">
          <ac:chgData name="EZZINE, Hind" userId="S::ezzineh@who.int::edcab00f-6318-46e5-a4a9-188b01ee222f" providerId="AD" clId="Web-{E753CFFE-8009-A993-1CF8-325D7AE1E95F}" dt="2023-01-13T10:06:41.403" v="116" actId="1076"/>
          <ac:spMkLst>
            <pc:docMk/>
            <pc:sldMk cId="2427470254" sldId="361"/>
            <ac:spMk id="10" creationId="{00000000-0000-0000-0000-000000000000}"/>
          </ac:spMkLst>
        </pc:spChg>
        <pc:spChg chg="mod">
          <ac:chgData name="EZZINE, Hind" userId="S::ezzineh@who.int::edcab00f-6318-46e5-a4a9-188b01ee222f" providerId="AD" clId="Web-{E753CFFE-8009-A993-1CF8-325D7AE1E95F}" dt="2023-01-13T09:57:11.363" v="56" actId="1076"/>
          <ac:spMkLst>
            <pc:docMk/>
            <pc:sldMk cId="2427470254" sldId="361"/>
            <ac:spMk id="11" creationId="{00000000-0000-0000-0000-000000000000}"/>
          </ac:spMkLst>
        </pc:spChg>
        <pc:spChg chg="mod">
          <ac:chgData name="EZZINE, Hind" userId="S::ezzineh@who.int::edcab00f-6318-46e5-a4a9-188b01ee222f" providerId="AD" clId="Web-{E753CFFE-8009-A993-1CF8-325D7AE1E95F}" dt="2023-01-13T09:58:52.898" v="81" actId="1076"/>
          <ac:spMkLst>
            <pc:docMk/>
            <pc:sldMk cId="2427470254" sldId="361"/>
            <ac:spMk id="12" creationId="{00000000-0000-0000-0000-000000000000}"/>
          </ac:spMkLst>
        </pc:spChg>
        <pc:spChg chg="mod">
          <ac:chgData name="EZZINE, Hind" userId="S::ezzineh@who.int::edcab00f-6318-46e5-a4a9-188b01ee222f" providerId="AD" clId="Web-{E753CFFE-8009-A993-1CF8-325D7AE1E95F}" dt="2023-01-13T10:17:51.306" v="227" actId="14100"/>
          <ac:spMkLst>
            <pc:docMk/>
            <pc:sldMk cId="2427470254" sldId="361"/>
            <ac:spMk id="13" creationId="{00000000-0000-0000-0000-000000000000}"/>
          </ac:spMkLst>
        </pc:spChg>
        <pc:spChg chg="mod">
          <ac:chgData name="EZZINE, Hind" userId="S::ezzineh@who.int::edcab00f-6318-46e5-a4a9-188b01ee222f" providerId="AD" clId="Web-{E753CFFE-8009-A993-1CF8-325D7AE1E95F}" dt="2023-01-13T10:18:28.526" v="234" actId="1076"/>
          <ac:spMkLst>
            <pc:docMk/>
            <pc:sldMk cId="2427470254" sldId="361"/>
            <ac:spMk id="14" creationId="{00000000-0000-0000-0000-000000000000}"/>
          </ac:spMkLst>
        </pc:spChg>
        <pc:spChg chg="mod">
          <ac:chgData name="EZZINE, Hind" userId="S::ezzineh@who.int::edcab00f-6318-46e5-a4a9-188b01ee222f" providerId="AD" clId="Web-{E753CFFE-8009-A993-1CF8-325D7AE1E95F}" dt="2023-01-13T10:18:23.588" v="233" actId="1076"/>
          <ac:spMkLst>
            <pc:docMk/>
            <pc:sldMk cId="2427470254" sldId="361"/>
            <ac:spMk id="15" creationId="{00000000-0000-0000-0000-000000000000}"/>
          </ac:spMkLst>
        </pc:spChg>
        <pc:spChg chg="mod">
          <ac:chgData name="EZZINE, Hind" userId="S::ezzineh@who.int::edcab00f-6318-46e5-a4a9-188b01ee222f" providerId="AD" clId="Web-{E753CFFE-8009-A993-1CF8-325D7AE1E95F}" dt="2023-01-13T10:17:15.757" v="222" actId="14100"/>
          <ac:spMkLst>
            <pc:docMk/>
            <pc:sldMk cId="2427470254" sldId="361"/>
            <ac:spMk id="16" creationId="{00000000-0000-0000-0000-000000000000}"/>
          </ac:spMkLst>
        </pc:spChg>
        <pc:spChg chg="mod">
          <ac:chgData name="EZZINE, Hind" userId="S::ezzineh@who.int::edcab00f-6318-46e5-a4a9-188b01ee222f" providerId="AD" clId="Web-{E753CFFE-8009-A993-1CF8-325D7AE1E95F}" dt="2023-01-13T09:54:16.676" v="24" actId="1076"/>
          <ac:spMkLst>
            <pc:docMk/>
            <pc:sldMk cId="2427470254" sldId="361"/>
            <ac:spMk id="17" creationId="{00000000-0000-0000-0000-000000000000}"/>
          </ac:spMkLst>
        </pc:spChg>
        <pc:spChg chg="del">
          <ac:chgData name="EZZINE, Hind" userId="S::ezzineh@who.int::edcab00f-6318-46e5-a4a9-188b01ee222f" providerId="AD" clId="Web-{E753CFFE-8009-A993-1CF8-325D7AE1E95F}" dt="2023-01-13T10:17:32.680" v="225"/>
          <ac:spMkLst>
            <pc:docMk/>
            <pc:sldMk cId="2427470254" sldId="361"/>
            <ac:spMk id="617" creationId="{00000000-0000-0000-0000-000000000000}"/>
          </ac:spMkLst>
        </pc:spChg>
        <pc:spChg chg="del">
          <ac:chgData name="EZZINE, Hind" userId="S::ezzineh@who.int::edcab00f-6318-46e5-a4a9-188b01ee222f" providerId="AD" clId="Web-{E753CFFE-8009-A993-1CF8-325D7AE1E95F}" dt="2023-01-13T10:04:05.162" v="98"/>
          <ac:spMkLst>
            <pc:docMk/>
            <pc:sldMk cId="2427470254" sldId="361"/>
            <ac:spMk id="619" creationId="{00000000-0000-0000-0000-000000000000}"/>
          </ac:spMkLst>
        </pc:spChg>
      </pc:sldChg>
      <pc:sldChg chg="modCm">
        <pc:chgData name="EZZINE, Hind" userId="S::ezzineh@who.int::edcab00f-6318-46e5-a4a9-188b01ee222f" providerId="AD" clId="Web-{E753CFFE-8009-A993-1CF8-325D7AE1E95F}" dt="2023-01-13T10:29:47.507" v="295"/>
        <pc:sldMkLst>
          <pc:docMk/>
          <pc:sldMk cId="2926626604" sldId="364"/>
        </pc:sldMkLst>
      </pc:sldChg>
      <pc:sldChg chg="modSp modCm">
        <pc:chgData name="EZZINE, Hind" userId="S::ezzineh@who.int::edcab00f-6318-46e5-a4a9-188b01ee222f" providerId="AD" clId="Web-{E753CFFE-8009-A993-1CF8-325D7AE1E95F}" dt="2023-01-13T10:29:24.241" v="294"/>
        <pc:sldMkLst>
          <pc:docMk/>
          <pc:sldMk cId="1097327022" sldId="365"/>
        </pc:sldMkLst>
        <pc:spChg chg="mod">
          <ac:chgData name="EZZINE, Hind" userId="S::ezzineh@who.int::edcab00f-6318-46e5-a4a9-188b01ee222f" providerId="AD" clId="Web-{E753CFFE-8009-A993-1CF8-325D7AE1E95F}" dt="2023-01-13T10:26:10.030" v="293" actId="20577"/>
          <ac:spMkLst>
            <pc:docMk/>
            <pc:sldMk cId="1097327022" sldId="365"/>
            <ac:spMk id="636" creationId="{00000000-0000-0000-0000-000000000000}"/>
          </ac:spMkLst>
        </pc:spChg>
      </pc:sldChg>
    </pc:docChg>
  </pc:docChgLst>
  <pc:docChgLst>
    <pc:chgData name="GOMEZ, Paula" userId="c93cf399-3ed7-4230-9282-8831e3fe5ae7" providerId="ADAL" clId="{2AA034DC-C7DE-4730-8E2B-35754E9F9532}"/>
    <pc:docChg chg="undo custSel modSld modMainMaster">
      <pc:chgData name="GOMEZ, Paula" userId="c93cf399-3ed7-4230-9282-8831e3fe5ae7" providerId="ADAL" clId="{2AA034DC-C7DE-4730-8E2B-35754E9F9532}" dt="2024-11-07T15:11:38.026" v="163" actId="20577"/>
      <pc:docMkLst>
        <pc:docMk/>
      </pc:docMkLst>
      <pc:sldChg chg="modSp mod">
        <pc:chgData name="GOMEZ, Paula" userId="c93cf399-3ed7-4230-9282-8831e3fe5ae7" providerId="ADAL" clId="{2AA034DC-C7DE-4730-8E2B-35754E9F9532}" dt="2024-11-07T15:11:38.026" v="163" actId="20577"/>
        <pc:sldMkLst>
          <pc:docMk/>
          <pc:sldMk cId="0" sldId="256"/>
        </pc:sldMkLst>
        <pc:spChg chg="mod">
          <ac:chgData name="GOMEZ, Paula" userId="c93cf399-3ed7-4230-9282-8831e3fe5ae7" providerId="ADAL" clId="{2AA034DC-C7DE-4730-8E2B-35754E9F9532}" dt="2024-11-07T15:11:38.026" v="163" actId="20577"/>
          <ac:spMkLst>
            <pc:docMk/>
            <pc:sldMk cId="0" sldId="256"/>
            <ac:spMk id="562" creationId="{00000000-0000-0000-0000-000000000000}"/>
          </ac:spMkLst>
        </pc:spChg>
        <pc:spChg chg="mod">
          <ac:chgData name="GOMEZ, Paula" userId="c93cf399-3ed7-4230-9282-8831e3fe5ae7" providerId="ADAL" clId="{2AA034DC-C7DE-4730-8E2B-35754E9F9532}" dt="2024-11-07T13:56:56.517" v="24" actId="14100"/>
          <ac:spMkLst>
            <pc:docMk/>
            <pc:sldMk cId="0" sldId="256"/>
            <ac:spMk id="564" creationId="{00000000-0000-0000-0000-000000000000}"/>
          </ac:spMkLst>
        </pc:spChg>
      </pc:sldChg>
      <pc:sldChg chg="modSp mod">
        <pc:chgData name="GOMEZ, Paula" userId="c93cf399-3ed7-4230-9282-8831e3fe5ae7" providerId="ADAL" clId="{2AA034DC-C7DE-4730-8E2B-35754E9F9532}" dt="2024-11-07T14:23:05.720" v="154" actId="20577"/>
        <pc:sldMkLst>
          <pc:docMk/>
          <pc:sldMk cId="0" sldId="259"/>
        </pc:sldMkLst>
        <pc:spChg chg="mod">
          <ac:chgData name="GOMEZ, Paula" userId="c93cf399-3ed7-4230-9282-8831e3fe5ae7" providerId="ADAL" clId="{2AA034DC-C7DE-4730-8E2B-35754E9F9532}" dt="2024-11-07T14:23:05.720" v="154" actId="20577"/>
          <ac:spMkLst>
            <pc:docMk/>
            <pc:sldMk cId="0" sldId="259"/>
            <ac:spMk id="578" creationId="{00000000-0000-0000-0000-000000000000}"/>
          </ac:spMkLst>
        </pc:spChg>
      </pc:sldChg>
      <pc:sldChg chg="modSp mod">
        <pc:chgData name="GOMEZ, Paula" userId="c93cf399-3ed7-4230-9282-8831e3fe5ae7" providerId="ADAL" clId="{2AA034DC-C7DE-4730-8E2B-35754E9F9532}" dt="2024-11-07T14:00:04.506" v="46" actId="1076"/>
        <pc:sldMkLst>
          <pc:docMk/>
          <pc:sldMk cId="0" sldId="262"/>
        </pc:sldMkLst>
        <pc:spChg chg="mod">
          <ac:chgData name="GOMEZ, Paula" userId="c93cf399-3ed7-4230-9282-8831e3fe5ae7" providerId="ADAL" clId="{2AA034DC-C7DE-4730-8E2B-35754E9F9532}" dt="2024-11-07T14:00:04.506" v="46" actId="1076"/>
          <ac:spMkLst>
            <pc:docMk/>
            <pc:sldMk cId="0" sldId="262"/>
            <ac:spMk id="3" creationId="{E0E53B74-A5A0-B6AF-B193-D63C3DABC39E}"/>
          </ac:spMkLst>
        </pc:spChg>
      </pc:sldChg>
      <pc:sldChg chg="modSp mod">
        <pc:chgData name="GOMEZ, Paula" userId="c93cf399-3ed7-4230-9282-8831e3fe5ae7" providerId="ADAL" clId="{2AA034DC-C7DE-4730-8E2B-35754E9F9532}" dt="2024-11-07T14:08:49.789" v="136" actId="1076"/>
        <pc:sldMkLst>
          <pc:docMk/>
          <pc:sldMk cId="0" sldId="263"/>
        </pc:sldMkLst>
        <pc:spChg chg="mod">
          <ac:chgData name="GOMEZ, Paula" userId="c93cf399-3ed7-4230-9282-8831e3fe5ae7" providerId="ADAL" clId="{2AA034DC-C7DE-4730-8E2B-35754E9F9532}" dt="2024-11-07T14:08:49.789" v="136" actId="1076"/>
          <ac:spMkLst>
            <pc:docMk/>
            <pc:sldMk cId="0" sldId="263"/>
            <ac:spMk id="4" creationId="{14543EA9-CDF2-C68D-8FB9-50D3A9DE5E48}"/>
          </ac:spMkLst>
        </pc:spChg>
      </pc:sldChg>
      <pc:sldChg chg="modSp mod">
        <pc:chgData name="GOMEZ, Paula" userId="c93cf399-3ed7-4230-9282-8831e3fe5ae7" providerId="ADAL" clId="{2AA034DC-C7DE-4730-8E2B-35754E9F9532}" dt="2024-11-07T14:06:51.828" v="100" actId="14100"/>
        <pc:sldMkLst>
          <pc:docMk/>
          <pc:sldMk cId="0" sldId="266"/>
        </pc:sldMkLst>
        <pc:spChg chg="mod">
          <ac:chgData name="GOMEZ, Paula" userId="c93cf399-3ed7-4230-9282-8831e3fe5ae7" providerId="ADAL" clId="{2AA034DC-C7DE-4730-8E2B-35754E9F9532}" dt="2024-11-07T14:06:51.828" v="100" actId="14100"/>
          <ac:spMkLst>
            <pc:docMk/>
            <pc:sldMk cId="0" sldId="266"/>
            <ac:spMk id="326" creationId="{00000000-0000-0000-0000-000000000000}"/>
          </ac:spMkLst>
        </pc:spChg>
      </pc:sldChg>
      <pc:sldChg chg="modSp mod">
        <pc:chgData name="GOMEZ, Paula" userId="c93cf399-3ed7-4230-9282-8831e3fe5ae7" providerId="ADAL" clId="{2AA034DC-C7DE-4730-8E2B-35754E9F9532}" dt="2024-11-07T14:07:51.587" v="124" actId="1076"/>
        <pc:sldMkLst>
          <pc:docMk/>
          <pc:sldMk cId="0" sldId="273"/>
        </pc:sldMkLst>
        <pc:spChg chg="mod">
          <ac:chgData name="GOMEZ, Paula" userId="c93cf399-3ed7-4230-9282-8831e3fe5ae7" providerId="ADAL" clId="{2AA034DC-C7DE-4730-8E2B-35754E9F9532}" dt="2024-11-07T14:07:51.587" v="124" actId="1076"/>
          <ac:spMkLst>
            <pc:docMk/>
            <pc:sldMk cId="0" sldId="273"/>
            <ac:spMk id="659" creationId="{00000000-0000-0000-0000-000000000000}"/>
          </ac:spMkLst>
        </pc:spChg>
      </pc:sldChg>
      <pc:sldChg chg="modSp mod">
        <pc:chgData name="GOMEZ, Paula" userId="c93cf399-3ed7-4230-9282-8831e3fe5ae7" providerId="ADAL" clId="{2AA034DC-C7DE-4730-8E2B-35754E9F9532}" dt="2024-11-07T14:08:32.268" v="135" actId="27636"/>
        <pc:sldMkLst>
          <pc:docMk/>
          <pc:sldMk cId="0" sldId="276"/>
        </pc:sldMkLst>
        <pc:spChg chg="mod">
          <ac:chgData name="GOMEZ, Paula" userId="c93cf399-3ed7-4230-9282-8831e3fe5ae7" providerId="ADAL" clId="{2AA034DC-C7DE-4730-8E2B-35754E9F9532}" dt="2024-11-07T13:53:49.186" v="3" actId="27636"/>
          <ac:spMkLst>
            <pc:docMk/>
            <pc:sldMk cId="0" sldId="276"/>
            <ac:spMk id="677" creationId="{00000000-0000-0000-0000-000000000000}"/>
          </ac:spMkLst>
        </pc:spChg>
        <pc:spChg chg="mod">
          <ac:chgData name="GOMEZ, Paula" userId="c93cf399-3ed7-4230-9282-8831e3fe5ae7" providerId="ADAL" clId="{2AA034DC-C7DE-4730-8E2B-35754E9F9532}" dt="2024-11-07T14:08:32.268" v="135" actId="27636"/>
          <ac:spMkLst>
            <pc:docMk/>
            <pc:sldMk cId="0" sldId="276"/>
            <ac:spMk id="679" creationId="{00000000-0000-0000-0000-000000000000}"/>
          </ac:spMkLst>
        </pc:spChg>
      </pc:sldChg>
      <pc:sldChg chg="addSp delSp modSp mod modClrScheme chgLayout">
        <pc:chgData name="GOMEZ, Paula" userId="c93cf399-3ed7-4230-9282-8831e3fe5ae7" providerId="ADAL" clId="{2AA034DC-C7DE-4730-8E2B-35754E9F9532}" dt="2024-11-07T14:02:18.051" v="65" actId="1035"/>
        <pc:sldMkLst>
          <pc:docMk/>
          <pc:sldMk cId="21795875" sldId="353"/>
        </pc:sldMkLst>
        <pc:spChg chg="add del mod">
          <ac:chgData name="GOMEZ, Paula" userId="c93cf399-3ed7-4230-9282-8831e3fe5ae7" providerId="ADAL" clId="{2AA034DC-C7DE-4730-8E2B-35754E9F9532}" dt="2024-11-07T14:02:18.051" v="65" actId="1035"/>
          <ac:spMkLst>
            <pc:docMk/>
            <pc:sldMk cId="21795875" sldId="353"/>
            <ac:spMk id="2" creationId="{F4278828-3558-B3D7-26C7-DD87AE026101}"/>
          </ac:spMkLst>
        </pc:spChg>
        <pc:spChg chg="add del mod ord">
          <ac:chgData name="GOMEZ, Paula" userId="c93cf399-3ed7-4230-9282-8831e3fe5ae7" providerId="ADAL" clId="{2AA034DC-C7DE-4730-8E2B-35754E9F9532}" dt="2024-11-07T14:00:48.593" v="50" actId="700"/>
          <ac:spMkLst>
            <pc:docMk/>
            <pc:sldMk cId="21795875" sldId="353"/>
            <ac:spMk id="3" creationId="{DE9B1E88-4DA2-0FB8-D42C-D4CDD9B142F2}"/>
          </ac:spMkLst>
        </pc:spChg>
        <pc:spChg chg="add del mod ord">
          <ac:chgData name="GOMEZ, Paula" userId="c93cf399-3ed7-4230-9282-8831e3fe5ae7" providerId="ADAL" clId="{2AA034DC-C7DE-4730-8E2B-35754E9F9532}" dt="2024-11-07T14:00:48.593" v="50" actId="700"/>
          <ac:spMkLst>
            <pc:docMk/>
            <pc:sldMk cId="21795875" sldId="353"/>
            <ac:spMk id="4" creationId="{4B53FFA2-5EA5-CF5B-0E71-AC3BEC752397}"/>
          </ac:spMkLst>
        </pc:spChg>
        <pc:spChg chg="add del mod ord">
          <ac:chgData name="GOMEZ, Paula" userId="c93cf399-3ed7-4230-9282-8831e3fe5ae7" providerId="ADAL" clId="{2AA034DC-C7DE-4730-8E2B-35754E9F9532}" dt="2024-11-07T14:01:17.116" v="51" actId="700"/>
          <ac:spMkLst>
            <pc:docMk/>
            <pc:sldMk cId="21795875" sldId="353"/>
            <ac:spMk id="5" creationId="{9FDF71E6-F6CB-AE7D-1263-4B20709E856F}"/>
          </ac:spMkLst>
        </pc:spChg>
        <pc:spChg chg="add del mod ord">
          <ac:chgData name="GOMEZ, Paula" userId="c93cf399-3ed7-4230-9282-8831e3fe5ae7" providerId="ADAL" clId="{2AA034DC-C7DE-4730-8E2B-35754E9F9532}" dt="2024-11-07T14:01:17.116" v="51" actId="700"/>
          <ac:spMkLst>
            <pc:docMk/>
            <pc:sldMk cId="21795875" sldId="353"/>
            <ac:spMk id="6" creationId="{99CBB137-8255-A3DA-9A3C-D0BE96EE89D5}"/>
          </ac:spMkLst>
        </pc:spChg>
        <pc:spChg chg="add del mod ord">
          <ac:chgData name="GOMEZ, Paula" userId="c93cf399-3ed7-4230-9282-8831e3fe5ae7" providerId="ADAL" clId="{2AA034DC-C7DE-4730-8E2B-35754E9F9532}" dt="2024-11-07T14:01:20.035" v="52" actId="478"/>
          <ac:spMkLst>
            <pc:docMk/>
            <pc:sldMk cId="21795875" sldId="353"/>
            <ac:spMk id="7" creationId="{EB921B10-7ADF-8CD9-6930-3172ACD8EAEA}"/>
          </ac:spMkLst>
        </pc:spChg>
        <pc:spChg chg="add del mod ord">
          <ac:chgData name="GOMEZ, Paula" userId="c93cf399-3ed7-4230-9282-8831e3fe5ae7" providerId="ADAL" clId="{2AA034DC-C7DE-4730-8E2B-35754E9F9532}" dt="2024-11-07T14:01:56.443" v="55" actId="478"/>
          <ac:spMkLst>
            <pc:docMk/>
            <pc:sldMk cId="21795875" sldId="353"/>
            <ac:spMk id="8" creationId="{4D5C97C3-FD6A-F322-041D-A98856CF6AC5}"/>
          </ac:spMkLst>
        </pc:spChg>
        <pc:spChg chg="mod">
          <ac:chgData name="GOMEZ, Paula" userId="c93cf399-3ed7-4230-9282-8831e3fe5ae7" providerId="ADAL" clId="{2AA034DC-C7DE-4730-8E2B-35754E9F9532}" dt="2024-11-07T14:02:04.096" v="56" actId="1076"/>
          <ac:spMkLst>
            <pc:docMk/>
            <pc:sldMk cId="21795875" sldId="353"/>
            <ac:spMk id="628" creationId="{00000000-0000-0000-0000-000000000000}"/>
          </ac:spMkLst>
        </pc:spChg>
      </pc:sldChg>
      <pc:sldChg chg="modSp mod">
        <pc:chgData name="GOMEZ, Paula" userId="c93cf399-3ed7-4230-9282-8831e3fe5ae7" providerId="ADAL" clId="{2AA034DC-C7DE-4730-8E2B-35754E9F9532}" dt="2024-11-07T14:06:12.683" v="94" actId="1076"/>
        <pc:sldMkLst>
          <pc:docMk/>
          <pc:sldMk cId="3276796926" sldId="357"/>
        </pc:sldMkLst>
        <pc:spChg chg="mod">
          <ac:chgData name="GOMEZ, Paula" userId="c93cf399-3ed7-4230-9282-8831e3fe5ae7" providerId="ADAL" clId="{2AA034DC-C7DE-4730-8E2B-35754E9F9532}" dt="2024-11-07T14:06:12.683" v="94" actId="1076"/>
          <ac:spMkLst>
            <pc:docMk/>
            <pc:sldMk cId="3276796926" sldId="357"/>
            <ac:spMk id="4" creationId="{A3DA0E0E-79A9-9D62-FCCB-9F3DC75C9FE8}"/>
          </ac:spMkLst>
        </pc:spChg>
      </pc:sldChg>
      <pc:sldChg chg="modSp mod">
        <pc:chgData name="GOMEZ, Paula" userId="c93cf399-3ed7-4230-9282-8831e3fe5ae7" providerId="ADAL" clId="{2AA034DC-C7DE-4730-8E2B-35754E9F9532}" dt="2024-11-07T14:06:35.116" v="99" actId="1076"/>
        <pc:sldMkLst>
          <pc:docMk/>
          <pc:sldMk cId="1019129336" sldId="358"/>
        </pc:sldMkLst>
        <pc:spChg chg="mod">
          <ac:chgData name="GOMEZ, Paula" userId="c93cf399-3ed7-4230-9282-8831e3fe5ae7" providerId="ADAL" clId="{2AA034DC-C7DE-4730-8E2B-35754E9F9532}" dt="2024-11-07T14:06:35.116" v="99" actId="1076"/>
          <ac:spMkLst>
            <pc:docMk/>
            <pc:sldMk cId="1019129336" sldId="358"/>
            <ac:spMk id="4" creationId="{A3DA0E0E-79A9-9D62-FCCB-9F3DC75C9FE8}"/>
          </ac:spMkLst>
        </pc:spChg>
      </pc:sldChg>
      <pc:sldChg chg="modSp mod">
        <pc:chgData name="GOMEZ, Paula" userId="c93cf399-3ed7-4230-9282-8831e3fe5ae7" providerId="ADAL" clId="{2AA034DC-C7DE-4730-8E2B-35754E9F9532}" dt="2024-11-07T14:06:21.915" v="96" actId="1076"/>
        <pc:sldMkLst>
          <pc:docMk/>
          <pc:sldMk cId="2603589457" sldId="359"/>
        </pc:sldMkLst>
        <pc:spChg chg="mod">
          <ac:chgData name="GOMEZ, Paula" userId="c93cf399-3ed7-4230-9282-8831e3fe5ae7" providerId="ADAL" clId="{2AA034DC-C7DE-4730-8E2B-35754E9F9532}" dt="2024-11-07T14:06:21.915" v="96" actId="1076"/>
          <ac:spMkLst>
            <pc:docMk/>
            <pc:sldMk cId="2603589457" sldId="359"/>
            <ac:spMk id="4" creationId="{A3DA0E0E-79A9-9D62-FCCB-9F3DC75C9FE8}"/>
          </ac:spMkLst>
        </pc:spChg>
      </pc:sldChg>
      <pc:sldChg chg="modSp mod">
        <pc:chgData name="GOMEZ, Paula" userId="c93cf399-3ed7-4230-9282-8831e3fe5ae7" providerId="ADAL" clId="{2AA034DC-C7DE-4730-8E2B-35754E9F9532}" dt="2024-11-07T14:07:32.303" v="123" actId="20577"/>
        <pc:sldMkLst>
          <pc:docMk/>
          <pc:sldMk cId="2590874060" sldId="360"/>
        </pc:sldMkLst>
        <pc:spChg chg="mod">
          <ac:chgData name="GOMEZ, Paula" userId="c93cf399-3ed7-4230-9282-8831e3fe5ae7" providerId="ADAL" clId="{2AA034DC-C7DE-4730-8E2B-35754E9F9532}" dt="2024-11-07T14:07:18.571" v="115" actId="20577"/>
          <ac:spMkLst>
            <pc:docMk/>
            <pc:sldMk cId="2590874060" sldId="360"/>
            <ac:spMk id="3" creationId="{CDF7B80F-A5EB-C87D-6722-8D71DBB2993B}"/>
          </ac:spMkLst>
        </pc:spChg>
        <pc:spChg chg="mod">
          <ac:chgData name="GOMEZ, Paula" userId="c93cf399-3ed7-4230-9282-8831e3fe5ae7" providerId="ADAL" clId="{2AA034DC-C7DE-4730-8E2B-35754E9F9532}" dt="2024-11-07T14:07:32.303" v="123" actId="20577"/>
          <ac:spMkLst>
            <pc:docMk/>
            <pc:sldMk cId="2590874060" sldId="360"/>
            <ac:spMk id="7" creationId="{52D0A66C-63BF-645C-0E92-D76AA923F461}"/>
          </ac:spMkLst>
        </pc:spChg>
      </pc:sldChg>
      <pc:sldChg chg="modSp mod">
        <pc:chgData name="GOMEZ, Paula" userId="c93cf399-3ed7-4230-9282-8831e3fe5ae7" providerId="ADAL" clId="{2AA034DC-C7DE-4730-8E2B-35754E9F9532}" dt="2024-11-07T14:05:52.284" v="92" actId="1076"/>
        <pc:sldMkLst>
          <pc:docMk/>
          <pc:sldMk cId="2427470254" sldId="361"/>
        </pc:sldMkLst>
        <pc:spChg chg="mod">
          <ac:chgData name="GOMEZ, Paula" userId="c93cf399-3ed7-4230-9282-8831e3fe5ae7" providerId="ADAL" clId="{2AA034DC-C7DE-4730-8E2B-35754E9F9532}" dt="2024-11-07T14:05:08.765" v="86" actId="255"/>
          <ac:spMkLst>
            <pc:docMk/>
            <pc:sldMk cId="2427470254" sldId="361"/>
            <ac:spMk id="3" creationId="{116CF30D-DAD4-9578-3FF7-1BBCCC51B16D}"/>
          </ac:spMkLst>
        </pc:spChg>
        <pc:spChg chg="mod">
          <ac:chgData name="GOMEZ, Paula" userId="c93cf399-3ed7-4230-9282-8831e3fe5ae7" providerId="ADAL" clId="{2AA034DC-C7DE-4730-8E2B-35754E9F9532}" dt="2024-11-07T14:05:00.006" v="84" actId="255"/>
          <ac:spMkLst>
            <pc:docMk/>
            <pc:sldMk cId="2427470254" sldId="361"/>
            <ac:spMk id="6" creationId="{00000000-0000-0000-0000-000000000000}"/>
          </ac:spMkLst>
        </pc:spChg>
        <pc:spChg chg="mod">
          <ac:chgData name="GOMEZ, Paula" userId="c93cf399-3ed7-4230-9282-8831e3fe5ae7" providerId="ADAL" clId="{2AA034DC-C7DE-4730-8E2B-35754E9F9532}" dt="2024-11-07T14:05:04.468" v="85" actId="255"/>
          <ac:spMkLst>
            <pc:docMk/>
            <pc:sldMk cId="2427470254" sldId="361"/>
            <ac:spMk id="7" creationId="{00000000-0000-0000-0000-000000000000}"/>
          </ac:spMkLst>
        </pc:spChg>
        <pc:spChg chg="mod">
          <ac:chgData name="GOMEZ, Paula" userId="c93cf399-3ed7-4230-9282-8831e3fe5ae7" providerId="ADAL" clId="{2AA034DC-C7DE-4730-8E2B-35754E9F9532}" dt="2024-11-07T14:05:12.949" v="87" actId="255"/>
          <ac:spMkLst>
            <pc:docMk/>
            <pc:sldMk cId="2427470254" sldId="361"/>
            <ac:spMk id="8" creationId="{00000000-0000-0000-0000-000000000000}"/>
          </ac:spMkLst>
        </pc:spChg>
        <pc:spChg chg="mod">
          <ac:chgData name="GOMEZ, Paula" userId="c93cf399-3ed7-4230-9282-8831e3fe5ae7" providerId="ADAL" clId="{2AA034DC-C7DE-4730-8E2B-35754E9F9532}" dt="2024-11-07T14:05:17.094" v="88" actId="255"/>
          <ac:spMkLst>
            <pc:docMk/>
            <pc:sldMk cId="2427470254" sldId="361"/>
            <ac:spMk id="9" creationId="{00000000-0000-0000-0000-000000000000}"/>
          </ac:spMkLst>
        </pc:spChg>
        <pc:spChg chg="mod">
          <ac:chgData name="GOMEZ, Paula" userId="c93cf399-3ed7-4230-9282-8831e3fe5ae7" providerId="ADAL" clId="{2AA034DC-C7DE-4730-8E2B-35754E9F9532}" dt="2024-11-07T14:05:37.244" v="90" actId="255"/>
          <ac:spMkLst>
            <pc:docMk/>
            <pc:sldMk cId="2427470254" sldId="361"/>
            <ac:spMk id="10" creationId="{00000000-0000-0000-0000-000000000000}"/>
          </ac:spMkLst>
        </pc:spChg>
        <pc:spChg chg="mod">
          <ac:chgData name="GOMEZ, Paula" userId="c93cf399-3ed7-4230-9282-8831e3fe5ae7" providerId="ADAL" clId="{2AA034DC-C7DE-4730-8E2B-35754E9F9532}" dt="2024-11-07T14:05:52.284" v="92" actId="1076"/>
          <ac:spMkLst>
            <pc:docMk/>
            <pc:sldMk cId="2427470254" sldId="361"/>
            <ac:spMk id="618" creationId="{00000000-0000-0000-0000-000000000000}"/>
          </ac:spMkLst>
        </pc:spChg>
      </pc:sldChg>
      <pc:sldChg chg="addSp modSp mod modClrScheme chgLayout">
        <pc:chgData name="GOMEZ, Paula" userId="c93cf399-3ed7-4230-9282-8831e3fe5ae7" providerId="ADAL" clId="{2AA034DC-C7DE-4730-8E2B-35754E9F9532}" dt="2024-11-07T14:08:26.661" v="133" actId="1076"/>
        <pc:sldMkLst>
          <pc:docMk/>
          <pc:sldMk cId="1932748186" sldId="362"/>
        </pc:sldMkLst>
        <pc:spChg chg="add mod">
          <ac:chgData name="GOMEZ, Paula" userId="c93cf399-3ed7-4230-9282-8831e3fe5ae7" providerId="ADAL" clId="{2AA034DC-C7DE-4730-8E2B-35754E9F9532}" dt="2024-11-07T14:08:26.661" v="133" actId="1076"/>
          <ac:spMkLst>
            <pc:docMk/>
            <pc:sldMk cId="1932748186" sldId="362"/>
            <ac:spMk id="2" creationId="{1BF0DD4A-78F6-F86B-8F75-6E3B022E2B2A}"/>
          </ac:spMkLst>
        </pc:spChg>
      </pc:sldChg>
      <pc:sldChg chg="modSp mod">
        <pc:chgData name="GOMEZ, Paula" userId="c93cf399-3ed7-4230-9282-8831e3fe5ae7" providerId="ADAL" clId="{2AA034DC-C7DE-4730-8E2B-35754E9F9532}" dt="2024-11-07T13:59:43.470" v="33" actId="12"/>
        <pc:sldMkLst>
          <pc:docMk/>
          <pc:sldMk cId="1621391604" sldId="366"/>
        </pc:sldMkLst>
        <pc:spChg chg="mod">
          <ac:chgData name="GOMEZ, Paula" userId="c93cf399-3ed7-4230-9282-8831e3fe5ae7" providerId="ADAL" clId="{2AA034DC-C7DE-4730-8E2B-35754E9F9532}" dt="2024-11-07T13:59:43.470" v="33" actId="12"/>
          <ac:spMkLst>
            <pc:docMk/>
            <pc:sldMk cId="1621391604" sldId="366"/>
            <ac:spMk id="306" creationId="{00000000-0000-0000-0000-000000000000}"/>
          </ac:spMkLst>
        </pc:spChg>
      </pc:sldChg>
      <pc:sldChg chg="modSp mod">
        <pc:chgData name="GOMEZ, Paula" userId="c93cf399-3ed7-4230-9282-8831e3fe5ae7" providerId="ADAL" clId="{2AA034DC-C7DE-4730-8E2B-35754E9F9532}" dt="2024-11-07T13:59:15.512" v="31" actId="14100"/>
        <pc:sldMkLst>
          <pc:docMk/>
          <pc:sldMk cId="1949777219" sldId="368"/>
        </pc:sldMkLst>
        <pc:spChg chg="mod">
          <ac:chgData name="GOMEZ, Paula" userId="c93cf399-3ed7-4230-9282-8831e3fe5ae7" providerId="ADAL" clId="{2AA034DC-C7DE-4730-8E2B-35754E9F9532}" dt="2024-11-07T13:59:15.512" v="31" actId="14100"/>
          <ac:spMkLst>
            <pc:docMk/>
            <pc:sldMk cId="1949777219" sldId="368"/>
            <ac:spMk id="297" creationId="{00000000-0000-0000-0000-000000000000}"/>
          </ac:spMkLst>
        </pc:spChg>
      </pc:sldChg>
      <pc:sldChg chg="addSp delSp modSp mod">
        <pc:chgData name="GOMEZ, Paula" userId="c93cf399-3ed7-4230-9282-8831e3fe5ae7" providerId="ADAL" clId="{2AA034DC-C7DE-4730-8E2B-35754E9F9532}" dt="2024-11-07T14:04:40.323" v="81" actId="1076"/>
        <pc:sldMkLst>
          <pc:docMk/>
          <pc:sldMk cId="2384751653" sldId="369"/>
        </pc:sldMkLst>
        <pc:spChg chg="mod ord">
          <ac:chgData name="GOMEZ, Paula" userId="c93cf399-3ed7-4230-9282-8831e3fe5ae7" providerId="ADAL" clId="{2AA034DC-C7DE-4730-8E2B-35754E9F9532}" dt="2024-11-07T14:04:40.323" v="81" actId="1076"/>
          <ac:spMkLst>
            <pc:docMk/>
            <pc:sldMk cId="2384751653" sldId="369"/>
            <ac:spMk id="5" creationId="{89B063E2-4667-AE6A-94BA-ED506238968A}"/>
          </ac:spMkLst>
        </pc:spChg>
        <pc:spChg chg="mod">
          <ac:chgData name="GOMEZ, Paula" userId="c93cf399-3ed7-4230-9282-8831e3fe5ae7" providerId="ADAL" clId="{2AA034DC-C7DE-4730-8E2B-35754E9F9532}" dt="2024-11-07T14:02:47.834" v="71" actId="1076"/>
          <ac:spMkLst>
            <pc:docMk/>
            <pc:sldMk cId="2384751653" sldId="369"/>
            <ac:spMk id="618" creationId="{00000000-0000-0000-0000-000000000000}"/>
          </ac:spMkLst>
        </pc:spChg>
        <pc:picChg chg="del">
          <ac:chgData name="GOMEZ, Paula" userId="c93cf399-3ed7-4230-9282-8831e3fe5ae7" providerId="ADAL" clId="{2AA034DC-C7DE-4730-8E2B-35754E9F9532}" dt="2024-11-07T14:02:51.531" v="72" actId="478"/>
          <ac:picMkLst>
            <pc:docMk/>
            <pc:sldMk cId="2384751653" sldId="369"/>
            <ac:picMk id="4" creationId="{12B5BB73-1F07-AD2A-8361-1E6EBAB4C280}"/>
          </ac:picMkLst>
        </pc:picChg>
        <pc:picChg chg="add mod">
          <ac:chgData name="GOMEZ, Paula" userId="c93cf399-3ed7-4230-9282-8831e3fe5ae7" providerId="ADAL" clId="{2AA034DC-C7DE-4730-8E2B-35754E9F9532}" dt="2024-11-07T14:04:31.234" v="80" actId="14100"/>
          <ac:picMkLst>
            <pc:docMk/>
            <pc:sldMk cId="2384751653" sldId="369"/>
            <ac:picMk id="1026" creationId="{1F4CFCA8-08CC-782B-3587-3A7CDC7CB394}"/>
          </ac:picMkLst>
        </pc:picChg>
      </pc:sldChg>
      <pc:sldMasterChg chg="addSp delSp modSp mod modSldLayout">
        <pc:chgData name="GOMEZ, Paula" userId="c93cf399-3ed7-4230-9282-8831e3fe5ae7" providerId="ADAL" clId="{2AA034DC-C7DE-4730-8E2B-35754E9F9532}" dt="2024-11-07T14:22:42.122" v="143" actId="14100"/>
        <pc:sldMasterMkLst>
          <pc:docMk/>
          <pc:sldMasterMk cId="0" sldId="2147483682"/>
        </pc:sldMasterMkLst>
        <pc:picChg chg="del">
          <ac:chgData name="GOMEZ, Paula" userId="c93cf399-3ed7-4230-9282-8831e3fe5ae7" providerId="ADAL" clId="{2AA034DC-C7DE-4730-8E2B-35754E9F9532}" dt="2024-11-07T13:52:32.827" v="1" actId="478"/>
          <ac:picMkLst>
            <pc:docMk/>
            <pc:sldMasterMk cId="0" sldId="2147483682"/>
            <ac:picMk id="3" creationId="{00000000-0000-0000-0000-000000000000}"/>
          </ac:picMkLst>
        </pc:picChg>
        <pc:picChg chg="del">
          <ac:chgData name="GOMEZ, Paula" userId="c93cf399-3ed7-4230-9282-8831e3fe5ae7" providerId="ADAL" clId="{2AA034DC-C7DE-4730-8E2B-35754E9F9532}" dt="2024-11-07T13:52:31.049" v="0" actId="478"/>
          <ac:picMkLst>
            <pc:docMk/>
            <pc:sldMasterMk cId="0" sldId="2147483682"/>
            <ac:picMk id="5" creationId="{00000000-0000-0000-0000-000000000000}"/>
          </ac:picMkLst>
        </pc:picChg>
        <pc:picChg chg="del">
          <ac:chgData name="GOMEZ, Paula" userId="c93cf399-3ed7-4230-9282-8831e3fe5ae7" providerId="ADAL" clId="{2AA034DC-C7DE-4730-8E2B-35754E9F9532}" dt="2024-11-07T13:55:06.096" v="16" actId="478"/>
          <ac:picMkLst>
            <pc:docMk/>
            <pc:sldMasterMk cId="0" sldId="2147483682"/>
            <ac:picMk id="10" creationId="{00000000-0000-0000-0000-000000000000}"/>
          </ac:picMkLst>
        </pc:picChg>
        <pc:picChg chg="add mod">
          <ac:chgData name="GOMEZ, Paula" userId="c93cf399-3ed7-4230-9282-8831e3fe5ae7" providerId="ADAL" clId="{2AA034DC-C7DE-4730-8E2B-35754E9F9532}" dt="2024-11-07T13:53:57.212" v="6" actId="1076"/>
          <ac:picMkLst>
            <pc:docMk/>
            <pc:sldMasterMk cId="0" sldId="2147483682"/>
            <ac:picMk id="15" creationId="{65091956-38F7-F67A-552E-C19EC01CF07F}"/>
          </ac:picMkLst>
        </pc:picChg>
        <pc:picChg chg="add mod">
          <ac:chgData name="GOMEZ, Paula" userId="c93cf399-3ed7-4230-9282-8831e3fe5ae7" providerId="ADAL" clId="{2AA034DC-C7DE-4730-8E2B-35754E9F9532}" dt="2024-11-07T13:55:14.917" v="19" actId="1076"/>
          <ac:picMkLst>
            <pc:docMk/>
            <pc:sldMasterMk cId="0" sldId="2147483682"/>
            <ac:picMk id="16" creationId="{F03C4384-93BA-7549-767F-8CDDF4468E2A}"/>
          </ac:picMkLst>
        </pc:picChg>
        <pc:sldLayoutChg chg="addSp delSp modSp mod">
          <pc:chgData name="GOMEZ, Paula" userId="c93cf399-3ed7-4230-9282-8831e3fe5ae7" providerId="ADAL" clId="{2AA034DC-C7DE-4730-8E2B-35754E9F9532}" dt="2024-11-07T14:22:42.122" v="143" actId="14100"/>
          <pc:sldLayoutMkLst>
            <pc:docMk/>
            <pc:sldMasterMk cId="0" sldId="2147483682"/>
            <pc:sldLayoutMk cId="0" sldId="2147483683"/>
          </pc:sldLayoutMkLst>
          <pc:spChg chg="add mod">
            <ac:chgData name="GOMEZ, Paula" userId="c93cf399-3ed7-4230-9282-8831e3fe5ae7" providerId="ADAL" clId="{2AA034DC-C7DE-4730-8E2B-35754E9F9532}" dt="2024-11-07T14:22:21.567" v="138"/>
            <ac:spMkLst>
              <pc:docMk/>
              <pc:sldMasterMk cId="0" sldId="2147483682"/>
              <pc:sldLayoutMk cId="0" sldId="2147483683"/>
              <ac:spMk id="3" creationId="{CD782CF7-04BE-ED26-8D43-7DB2D8554084}"/>
            </ac:spMkLst>
          </pc:spChg>
          <pc:grpChg chg="add mod">
            <ac:chgData name="GOMEZ, Paula" userId="c93cf399-3ed7-4230-9282-8831e3fe5ae7" providerId="ADAL" clId="{2AA034DC-C7DE-4730-8E2B-35754E9F9532}" dt="2024-11-07T14:22:27.728" v="139" actId="1076"/>
            <ac:grpSpMkLst>
              <pc:docMk/>
              <pc:sldMasterMk cId="0" sldId="2147483682"/>
              <pc:sldLayoutMk cId="0" sldId="2147483683"/>
              <ac:grpSpMk id="2" creationId="{D7F943A9-ADDA-590A-F29E-6469F199F918}"/>
            </ac:grpSpMkLst>
          </pc:grpChg>
          <pc:picChg chg="add del mod">
            <ac:chgData name="GOMEZ, Paula" userId="c93cf399-3ed7-4230-9282-8831e3fe5ae7" providerId="ADAL" clId="{2AA034DC-C7DE-4730-8E2B-35754E9F9532}" dt="2024-11-07T13:54:35.931" v="12" actId="478"/>
            <ac:picMkLst>
              <pc:docMk/>
              <pc:sldMasterMk cId="0" sldId="2147483682"/>
              <pc:sldLayoutMk cId="0" sldId="2147483683"/>
              <ac:picMk id="2" creationId="{097F6ABE-DB70-E26D-5988-5936D1F09AAD}"/>
            </ac:picMkLst>
          </pc:picChg>
          <pc:picChg chg="add del mod">
            <ac:chgData name="GOMEZ, Paula" userId="c93cf399-3ed7-4230-9282-8831e3fe5ae7" providerId="ADAL" clId="{2AA034DC-C7DE-4730-8E2B-35754E9F9532}" dt="2024-11-07T13:55:02.405" v="15" actId="478"/>
            <ac:picMkLst>
              <pc:docMk/>
              <pc:sldMasterMk cId="0" sldId="2147483682"/>
              <pc:sldLayoutMk cId="0" sldId="2147483683"/>
              <ac:picMk id="3" creationId="{6DC87760-555C-7D07-5B99-756B4F94DD14}"/>
            </ac:picMkLst>
          </pc:picChg>
          <pc:picChg chg="add del mod">
            <ac:chgData name="GOMEZ, Paula" userId="c93cf399-3ed7-4230-9282-8831e3fe5ae7" providerId="ADAL" clId="{2AA034DC-C7DE-4730-8E2B-35754E9F9532}" dt="2024-11-07T14:22:08.522" v="137" actId="478"/>
            <ac:picMkLst>
              <pc:docMk/>
              <pc:sldMasterMk cId="0" sldId="2147483682"/>
              <pc:sldLayoutMk cId="0" sldId="2147483683"/>
              <ac:picMk id="4" creationId="{7961F4E4-E651-5389-D784-1F7BA76DC0E9}"/>
            </ac:picMkLst>
          </pc:picChg>
          <pc:picChg chg="add mod">
            <ac:chgData name="GOMEZ, Paula" userId="c93cf399-3ed7-4230-9282-8831e3fe5ae7" providerId="ADAL" clId="{2AA034DC-C7DE-4730-8E2B-35754E9F9532}" dt="2024-11-07T14:22:42.122" v="143" actId="14100"/>
            <ac:picMkLst>
              <pc:docMk/>
              <pc:sldMasterMk cId="0" sldId="2147483682"/>
              <pc:sldLayoutMk cId="0" sldId="2147483683"/>
              <ac:picMk id="5" creationId="{5C3D24C1-00EF-6F83-D27A-AD8007E6B290}"/>
            </ac:picMkLst>
          </pc:picChg>
          <pc:picChg chg="add mod">
            <ac:chgData name="GOMEZ, Paula" userId="c93cf399-3ed7-4230-9282-8831e3fe5ae7" providerId="ADAL" clId="{2AA034DC-C7DE-4730-8E2B-35754E9F9532}" dt="2024-11-07T14:22:21.567" v="138"/>
            <ac:picMkLst>
              <pc:docMk/>
              <pc:sldMasterMk cId="0" sldId="2147483682"/>
              <pc:sldLayoutMk cId="0" sldId="2147483683"/>
              <ac:picMk id="6" creationId="{599CE68E-5043-0C3A-E336-5769C2CD17DA}"/>
            </ac:picMkLst>
          </pc:picChg>
          <pc:picChg chg="add mod">
            <ac:chgData name="GOMEZ, Paula" userId="c93cf399-3ed7-4230-9282-8831e3fe5ae7" providerId="ADAL" clId="{2AA034DC-C7DE-4730-8E2B-35754E9F9532}" dt="2024-11-07T14:22:21.567" v="138"/>
            <ac:picMkLst>
              <pc:docMk/>
              <pc:sldMasterMk cId="0" sldId="2147483682"/>
              <pc:sldLayoutMk cId="0" sldId="2147483683"/>
              <ac:picMk id="7" creationId="{D952CABB-C45D-A30A-41B7-1B5C4997EB38}"/>
            </ac:picMkLst>
          </pc:picChg>
          <pc:picChg chg="del">
            <ac:chgData name="GOMEZ, Paula" userId="c93cf399-3ed7-4230-9282-8831e3fe5ae7" providerId="ADAL" clId="{2AA034DC-C7DE-4730-8E2B-35754E9F9532}" dt="2024-11-07T13:54:11.852" v="9" actId="478"/>
            <ac:picMkLst>
              <pc:docMk/>
              <pc:sldMasterMk cId="0" sldId="2147483682"/>
              <pc:sldLayoutMk cId="0" sldId="2147483683"/>
              <ac:picMk id="24" creationId="{00000000-0000-0000-0000-000000000000}"/>
            </ac:picMkLst>
          </pc:picChg>
          <pc:picChg chg="del">
            <ac:chgData name="GOMEZ, Paula" userId="c93cf399-3ed7-4230-9282-8831e3fe5ae7" providerId="ADAL" clId="{2AA034DC-C7DE-4730-8E2B-35754E9F9532}" dt="2024-11-07T13:57:18.219" v="26" actId="478"/>
            <ac:picMkLst>
              <pc:docMk/>
              <pc:sldMasterMk cId="0" sldId="2147483682"/>
              <pc:sldLayoutMk cId="0" sldId="2147483683"/>
              <ac:picMk id="25" creationId="{00000000-0000-0000-0000-000000000000}"/>
            </ac:picMkLst>
          </pc:picChg>
          <pc:picChg chg="del">
            <ac:chgData name="GOMEZ, Paula" userId="c93cf399-3ed7-4230-9282-8831e3fe5ae7" providerId="ADAL" clId="{2AA034DC-C7DE-4730-8E2B-35754E9F9532}" dt="2024-11-07T13:54:09.621" v="8" actId="478"/>
            <ac:picMkLst>
              <pc:docMk/>
              <pc:sldMasterMk cId="0" sldId="2147483682"/>
              <pc:sldLayoutMk cId="0" sldId="2147483683"/>
              <ac:picMk id="27" creationId="{00000000-0000-0000-0000-000000000000}"/>
            </ac:picMkLst>
          </pc:picChg>
          <pc:picChg chg="del">
            <ac:chgData name="GOMEZ, Paula" userId="c93cf399-3ed7-4230-9282-8831e3fe5ae7" providerId="ADAL" clId="{2AA034DC-C7DE-4730-8E2B-35754E9F9532}" dt="2024-11-07T13:57:16.758" v="25" actId="478"/>
            <ac:picMkLst>
              <pc:docMk/>
              <pc:sldMasterMk cId="0" sldId="2147483682"/>
              <pc:sldLayoutMk cId="0" sldId="2147483683"/>
              <ac:picMk id="28" creationId="{00000000-0000-0000-0000-000000000000}"/>
            </ac:picMkLst>
          </pc:picChg>
          <pc:picChg chg="del">
            <ac:chgData name="GOMEZ, Paula" userId="c93cf399-3ed7-4230-9282-8831e3fe5ae7" providerId="ADAL" clId="{2AA034DC-C7DE-4730-8E2B-35754E9F9532}" dt="2024-11-07T13:54:07.602" v="7" actId="478"/>
            <ac:picMkLst>
              <pc:docMk/>
              <pc:sldMasterMk cId="0" sldId="2147483682"/>
              <pc:sldLayoutMk cId="0" sldId="2147483683"/>
              <ac:picMk id="32" creationId="{00000000-0000-0000-0000-000000000000}"/>
            </ac:picMkLst>
          </pc:picChg>
        </pc:sldLayoutChg>
        <pc:sldLayoutChg chg="addSp delSp modSp mod">
          <pc:chgData name="GOMEZ, Paula" userId="c93cf399-3ed7-4230-9282-8831e3fe5ae7" providerId="ADAL" clId="{2AA034DC-C7DE-4730-8E2B-35754E9F9532}" dt="2024-11-07T13:55:55.154" v="23" actId="1076"/>
          <pc:sldLayoutMkLst>
            <pc:docMk/>
            <pc:sldMasterMk cId="0" sldId="2147483682"/>
            <pc:sldLayoutMk cId="0" sldId="2147483684"/>
          </pc:sldLayoutMkLst>
          <pc:picChg chg="add mod">
            <ac:chgData name="GOMEZ, Paula" userId="c93cf399-3ed7-4230-9282-8831e3fe5ae7" providerId="ADAL" clId="{2AA034DC-C7DE-4730-8E2B-35754E9F9532}" dt="2024-11-07T13:55:55.154" v="23" actId="1076"/>
            <ac:picMkLst>
              <pc:docMk/>
              <pc:sldMasterMk cId="0" sldId="2147483682"/>
              <pc:sldLayoutMk cId="0" sldId="2147483684"/>
              <ac:picMk id="2" creationId="{CB03DF42-8962-AE5C-8C1A-C92091C4DE4A}"/>
            </ac:picMkLst>
          </pc:picChg>
          <pc:picChg chg="del">
            <ac:chgData name="GOMEZ, Paula" userId="c93cf399-3ed7-4230-9282-8831e3fe5ae7" providerId="ADAL" clId="{2AA034DC-C7DE-4730-8E2B-35754E9F9532}" dt="2024-11-07T13:55:40.898" v="21" actId="478"/>
            <ac:picMkLst>
              <pc:docMk/>
              <pc:sldMasterMk cId="0" sldId="2147483682"/>
              <pc:sldLayoutMk cId="0" sldId="2147483684"/>
              <ac:picMk id="41" creationId="{00000000-0000-0000-0000-000000000000}"/>
            </ac:picMkLst>
          </pc:picChg>
          <pc:picChg chg="del">
            <ac:chgData name="GOMEZ, Paula" userId="c93cf399-3ed7-4230-9282-8831e3fe5ae7" providerId="ADAL" clId="{2AA034DC-C7DE-4730-8E2B-35754E9F9532}" dt="2024-11-07T13:55:38.796" v="20" actId="478"/>
            <ac:picMkLst>
              <pc:docMk/>
              <pc:sldMasterMk cId="0" sldId="2147483682"/>
              <pc:sldLayoutMk cId="0" sldId="2147483684"/>
              <ac:picMk id="44" creationId="{00000000-0000-0000-0000-000000000000}"/>
            </ac:picMkLst>
          </pc:picChg>
        </pc:sldLayoutChg>
      </pc:sldMasterChg>
    </pc:docChg>
  </pc:docChgLst>
  <pc:docChgLst>
    <pc:chgData name="EZZINE, Hind" userId="S::ezzineh@who.int::edcab00f-6318-46e5-a4a9-188b01ee222f" providerId="AD" clId="Web-{8976C69E-4C61-C393-B6B1-239F79F5FD37}"/>
    <pc:docChg chg="addSld addMainMaster">
      <pc:chgData name="EZZINE, Hind" userId="S::ezzineh@who.int::edcab00f-6318-46e5-a4a9-188b01ee222f" providerId="AD" clId="Web-{8976C69E-4C61-C393-B6B1-239F79F5FD37}" dt="2022-12-27T14:08:27.021" v="0"/>
      <pc:docMkLst>
        <pc:docMk/>
      </pc:docMkLst>
      <pc:sldChg chg="add">
        <pc:chgData name="EZZINE, Hind" userId="S::ezzineh@who.int::edcab00f-6318-46e5-a4a9-188b01ee222f" providerId="AD" clId="Web-{8976C69E-4C61-C393-B6B1-239F79F5FD37}" dt="2022-12-27T14:08:27.021" v="0"/>
        <pc:sldMkLst>
          <pc:docMk/>
          <pc:sldMk cId="1932748186" sldId="362"/>
        </pc:sldMkLst>
      </pc:sldChg>
      <pc:sldMasterChg chg="add addSldLayout">
        <pc:chgData name="EZZINE, Hind" userId="S::ezzineh@who.int::edcab00f-6318-46e5-a4a9-188b01ee222f" providerId="AD" clId="Web-{8976C69E-4C61-C393-B6B1-239F79F5FD37}" dt="2022-12-27T14:08:27.021" v="0"/>
        <pc:sldMasterMkLst>
          <pc:docMk/>
          <pc:sldMasterMk cId="0" sldId="2147483706"/>
        </pc:sldMasterMkLst>
        <pc:sldLayoutChg chg="add">
          <pc:chgData name="EZZINE, Hind" userId="S::ezzineh@who.int::edcab00f-6318-46e5-a4a9-188b01ee222f" providerId="AD" clId="Web-{8976C69E-4C61-C393-B6B1-239F79F5FD37}" dt="2022-12-27T14:08:27.021" v="0"/>
          <pc:sldLayoutMkLst>
            <pc:docMk/>
            <pc:sldMasterMk cId="0" sldId="2147483706"/>
            <pc:sldLayoutMk cId="0" sldId="2147483707"/>
          </pc:sldLayoutMkLst>
        </pc:sldLayoutChg>
        <pc:sldLayoutChg chg="add">
          <pc:chgData name="EZZINE, Hind" userId="S::ezzineh@who.int::edcab00f-6318-46e5-a4a9-188b01ee222f" providerId="AD" clId="Web-{8976C69E-4C61-C393-B6B1-239F79F5FD37}" dt="2022-12-27T14:08:27.021" v="0"/>
          <pc:sldLayoutMkLst>
            <pc:docMk/>
            <pc:sldMasterMk cId="0" sldId="2147483706"/>
            <pc:sldLayoutMk cId="0" sldId="2147483708"/>
          </pc:sldLayoutMkLst>
        </pc:sldLayoutChg>
        <pc:sldLayoutChg chg="add">
          <pc:chgData name="EZZINE, Hind" userId="S::ezzineh@who.int::edcab00f-6318-46e5-a4a9-188b01ee222f" providerId="AD" clId="Web-{8976C69E-4C61-C393-B6B1-239F79F5FD37}" dt="2022-12-27T14:08:27.021" v="0"/>
          <pc:sldLayoutMkLst>
            <pc:docMk/>
            <pc:sldMasterMk cId="0" sldId="2147483706"/>
            <pc:sldLayoutMk cId="0" sldId="2147483709"/>
          </pc:sldLayoutMkLst>
        </pc:sldLayoutChg>
        <pc:sldLayoutChg chg="add">
          <pc:chgData name="EZZINE, Hind" userId="S::ezzineh@who.int::edcab00f-6318-46e5-a4a9-188b01ee222f" providerId="AD" clId="Web-{8976C69E-4C61-C393-B6B1-239F79F5FD37}" dt="2022-12-27T14:08:27.021" v="0"/>
          <pc:sldLayoutMkLst>
            <pc:docMk/>
            <pc:sldMasterMk cId="0" sldId="2147483706"/>
            <pc:sldLayoutMk cId="0" sldId="2147483710"/>
          </pc:sldLayoutMkLst>
        </pc:sldLayoutChg>
        <pc:sldLayoutChg chg="add">
          <pc:chgData name="EZZINE, Hind" userId="S::ezzineh@who.int::edcab00f-6318-46e5-a4a9-188b01ee222f" providerId="AD" clId="Web-{8976C69E-4C61-C393-B6B1-239F79F5FD37}" dt="2022-12-27T14:08:27.021" v="0"/>
          <pc:sldLayoutMkLst>
            <pc:docMk/>
            <pc:sldMasterMk cId="0" sldId="2147483706"/>
            <pc:sldLayoutMk cId="0" sldId="2147483711"/>
          </pc:sldLayoutMkLst>
        </pc:sldLayoutChg>
        <pc:sldLayoutChg chg="add">
          <pc:chgData name="EZZINE, Hind" userId="S::ezzineh@who.int::edcab00f-6318-46e5-a4a9-188b01ee222f" providerId="AD" clId="Web-{8976C69E-4C61-C393-B6B1-239F79F5FD37}" dt="2022-12-27T14:08:27.021" v="0"/>
          <pc:sldLayoutMkLst>
            <pc:docMk/>
            <pc:sldMasterMk cId="0" sldId="2147483706"/>
            <pc:sldLayoutMk cId="0" sldId="2147483712"/>
          </pc:sldLayoutMkLst>
        </pc:sldLayoutChg>
        <pc:sldLayoutChg chg="add">
          <pc:chgData name="EZZINE, Hind" userId="S::ezzineh@who.int::edcab00f-6318-46e5-a4a9-188b01ee222f" providerId="AD" clId="Web-{8976C69E-4C61-C393-B6B1-239F79F5FD37}" dt="2022-12-27T14:08:27.021" v="0"/>
          <pc:sldLayoutMkLst>
            <pc:docMk/>
            <pc:sldMasterMk cId="0" sldId="2147483706"/>
            <pc:sldLayoutMk cId="0" sldId="2147483713"/>
          </pc:sldLayoutMkLst>
        </pc:sldLayoutChg>
        <pc:sldLayoutChg chg="add">
          <pc:chgData name="EZZINE, Hind" userId="S::ezzineh@who.int::edcab00f-6318-46e5-a4a9-188b01ee222f" providerId="AD" clId="Web-{8976C69E-4C61-C393-B6B1-239F79F5FD37}" dt="2022-12-27T14:08:27.021" v="0"/>
          <pc:sldLayoutMkLst>
            <pc:docMk/>
            <pc:sldMasterMk cId="0" sldId="2147483706"/>
            <pc:sldLayoutMk cId="0" sldId="2147483714"/>
          </pc:sldLayoutMkLst>
        </pc:sldLayoutChg>
        <pc:sldLayoutChg chg="add">
          <pc:chgData name="EZZINE, Hind" userId="S::ezzineh@who.int::edcab00f-6318-46e5-a4a9-188b01ee222f" providerId="AD" clId="Web-{8976C69E-4C61-C393-B6B1-239F79F5FD37}" dt="2022-12-27T14:08:27.021" v="0"/>
          <pc:sldLayoutMkLst>
            <pc:docMk/>
            <pc:sldMasterMk cId="0" sldId="2147483706"/>
            <pc:sldLayoutMk cId="0" sldId="2147483715"/>
          </pc:sldLayoutMkLst>
        </pc:sldLayoutChg>
        <pc:sldLayoutChg chg="add">
          <pc:chgData name="EZZINE, Hind" userId="S::ezzineh@who.int::edcab00f-6318-46e5-a4a9-188b01ee222f" providerId="AD" clId="Web-{8976C69E-4C61-C393-B6B1-239F79F5FD37}" dt="2022-12-27T14:08:27.021" v="0"/>
          <pc:sldLayoutMkLst>
            <pc:docMk/>
            <pc:sldMasterMk cId="0" sldId="2147483706"/>
            <pc:sldLayoutMk cId="0" sldId="2147483716"/>
          </pc:sldLayoutMkLst>
        </pc:sldLayoutChg>
        <pc:sldLayoutChg chg="add">
          <pc:chgData name="EZZINE, Hind" userId="S::ezzineh@who.int::edcab00f-6318-46e5-a4a9-188b01ee222f" providerId="AD" clId="Web-{8976C69E-4C61-C393-B6B1-239F79F5FD37}" dt="2022-12-27T14:08:27.021" v="0"/>
          <pc:sldLayoutMkLst>
            <pc:docMk/>
            <pc:sldMasterMk cId="0" sldId="2147483706"/>
            <pc:sldLayoutMk cId="0" sldId="2147483717"/>
          </pc:sldLayoutMkLst>
        </pc:sldLayoutChg>
        <pc:sldLayoutChg chg="add">
          <pc:chgData name="EZZINE, Hind" userId="S::ezzineh@who.int::edcab00f-6318-46e5-a4a9-188b01ee222f" providerId="AD" clId="Web-{8976C69E-4C61-C393-B6B1-239F79F5FD37}" dt="2022-12-27T14:08:27.021" v="0"/>
          <pc:sldLayoutMkLst>
            <pc:docMk/>
            <pc:sldMasterMk cId="0" sldId="2147483706"/>
            <pc:sldLayoutMk cId="0" sldId="2147483718"/>
          </pc:sldLayoutMkLst>
        </pc:sldLayoutChg>
        <pc:sldLayoutChg chg="add">
          <pc:chgData name="EZZINE, Hind" userId="S::ezzineh@who.int::edcab00f-6318-46e5-a4a9-188b01ee222f" providerId="AD" clId="Web-{8976C69E-4C61-C393-B6B1-239F79F5FD37}" dt="2022-12-27T14:08:27.021" v="0"/>
          <pc:sldLayoutMkLst>
            <pc:docMk/>
            <pc:sldMasterMk cId="0" sldId="2147483706"/>
            <pc:sldLayoutMk cId="0" sldId="2147483719"/>
          </pc:sldLayoutMkLst>
        </pc:sldLayoutChg>
        <pc:sldLayoutChg chg="add">
          <pc:chgData name="EZZINE, Hind" userId="S::ezzineh@who.int::edcab00f-6318-46e5-a4a9-188b01ee222f" providerId="AD" clId="Web-{8976C69E-4C61-C393-B6B1-239F79F5FD37}" dt="2022-12-27T14:08:27.021" v="0"/>
          <pc:sldLayoutMkLst>
            <pc:docMk/>
            <pc:sldMasterMk cId="0" sldId="2147483706"/>
            <pc:sldLayoutMk cId="0" sldId="2147483720"/>
          </pc:sldLayoutMkLst>
        </pc:sldLayoutChg>
        <pc:sldLayoutChg chg="add">
          <pc:chgData name="EZZINE, Hind" userId="S::ezzineh@who.int::edcab00f-6318-46e5-a4a9-188b01ee222f" providerId="AD" clId="Web-{8976C69E-4C61-C393-B6B1-239F79F5FD37}" dt="2022-12-27T14:08:27.021" v="0"/>
          <pc:sldLayoutMkLst>
            <pc:docMk/>
            <pc:sldMasterMk cId="0" sldId="2147483706"/>
            <pc:sldLayoutMk cId="0" sldId="2147483721"/>
          </pc:sldLayoutMkLst>
        </pc:sldLayoutChg>
        <pc:sldLayoutChg chg="add">
          <pc:chgData name="EZZINE, Hind" userId="S::ezzineh@who.int::edcab00f-6318-46e5-a4a9-188b01ee222f" providerId="AD" clId="Web-{8976C69E-4C61-C393-B6B1-239F79F5FD37}" dt="2022-12-27T14:08:27.021" v="0"/>
          <pc:sldLayoutMkLst>
            <pc:docMk/>
            <pc:sldMasterMk cId="0" sldId="2147483706"/>
            <pc:sldLayoutMk cId="0" sldId="2147483722"/>
          </pc:sldLayoutMkLst>
        </pc:sldLayoutChg>
        <pc:sldLayoutChg chg="add">
          <pc:chgData name="EZZINE, Hind" userId="S::ezzineh@who.int::edcab00f-6318-46e5-a4a9-188b01ee222f" providerId="AD" clId="Web-{8976C69E-4C61-C393-B6B1-239F79F5FD37}" dt="2022-12-27T14:08:27.021" v="0"/>
          <pc:sldLayoutMkLst>
            <pc:docMk/>
            <pc:sldMasterMk cId="0" sldId="2147483706"/>
            <pc:sldLayoutMk cId="0" sldId="2147483723"/>
          </pc:sldLayoutMkLst>
        </pc:sldLayoutChg>
        <pc:sldLayoutChg chg="add">
          <pc:chgData name="EZZINE, Hind" userId="S::ezzineh@who.int::edcab00f-6318-46e5-a4a9-188b01ee222f" providerId="AD" clId="Web-{8976C69E-4C61-C393-B6B1-239F79F5FD37}" dt="2022-12-27T14:08:27.021" v="0"/>
          <pc:sldLayoutMkLst>
            <pc:docMk/>
            <pc:sldMasterMk cId="0" sldId="2147483706"/>
            <pc:sldLayoutMk cId="0" sldId="2147483724"/>
          </pc:sldLayoutMkLst>
        </pc:sldLayoutChg>
        <pc:sldLayoutChg chg="add">
          <pc:chgData name="EZZINE, Hind" userId="S::ezzineh@who.int::edcab00f-6318-46e5-a4a9-188b01ee222f" providerId="AD" clId="Web-{8976C69E-4C61-C393-B6B1-239F79F5FD37}" dt="2022-12-27T14:08:27.021" v="0"/>
          <pc:sldLayoutMkLst>
            <pc:docMk/>
            <pc:sldMasterMk cId="0" sldId="2147483706"/>
            <pc:sldLayoutMk cId="0" sldId="2147483725"/>
          </pc:sldLayoutMkLst>
        </pc:sldLayoutChg>
        <pc:sldLayoutChg chg="add">
          <pc:chgData name="EZZINE, Hind" userId="S::ezzineh@who.int::edcab00f-6318-46e5-a4a9-188b01ee222f" providerId="AD" clId="Web-{8976C69E-4C61-C393-B6B1-239F79F5FD37}" dt="2022-12-27T14:08:27.021" v="0"/>
          <pc:sldLayoutMkLst>
            <pc:docMk/>
            <pc:sldMasterMk cId="0" sldId="2147483706"/>
            <pc:sldLayoutMk cId="0" sldId="2147483726"/>
          </pc:sldLayoutMkLst>
        </pc:sldLayoutChg>
        <pc:sldLayoutChg chg="add">
          <pc:chgData name="EZZINE, Hind" userId="S::ezzineh@who.int::edcab00f-6318-46e5-a4a9-188b01ee222f" providerId="AD" clId="Web-{8976C69E-4C61-C393-B6B1-239F79F5FD37}" dt="2022-12-27T14:08:27.021" v="0"/>
          <pc:sldLayoutMkLst>
            <pc:docMk/>
            <pc:sldMasterMk cId="0" sldId="2147483706"/>
            <pc:sldLayoutMk cId="0" sldId="2147483727"/>
          </pc:sldLayoutMkLst>
        </pc:sldLayoutChg>
        <pc:sldLayoutChg chg="add">
          <pc:chgData name="EZZINE, Hind" userId="S::ezzineh@who.int::edcab00f-6318-46e5-a4a9-188b01ee222f" providerId="AD" clId="Web-{8976C69E-4C61-C393-B6B1-239F79F5FD37}" dt="2022-12-27T14:08:27.021" v="0"/>
          <pc:sldLayoutMkLst>
            <pc:docMk/>
            <pc:sldMasterMk cId="0" sldId="2147483706"/>
            <pc:sldLayoutMk cId="0" sldId="2147483728"/>
          </pc:sldLayoutMkLst>
        </pc:sldLayoutChg>
        <pc:sldLayoutChg chg="add">
          <pc:chgData name="EZZINE, Hind" userId="S::ezzineh@who.int::edcab00f-6318-46e5-a4a9-188b01ee222f" providerId="AD" clId="Web-{8976C69E-4C61-C393-B6B1-239F79F5FD37}" dt="2022-12-27T14:08:27.021" v="0"/>
          <pc:sldLayoutMkLst>
            <pc:docMk/>
            <pc:sldMasterMk cId="0" sldId="2147483706"/>
            <pc:sldLayoutMk cId="0" sldId="2147483729"/>
          </pc:sldLayoutMkLst>
        </pc:sldLayoutChg>
        <pc:sldLayoutChg chg="add">
          <pc:chgData name="EZZINE, Hind" userId="S::ezzineh@who.int::edcab00f-6318-46e5-a4a9-188b01ee222f" providerId="AD" clId="Web-{8976C69E-4C61-C393-B6B1-239F79F5FD37}" dt="2022-12-27T14:08:27.021" v="0"/>
          <pc:sldLayoutMkLst>
            <pc:docMk/>
            <pc:sldMasterMk cId="0" sldId="2147483706"/>
            <pc:sldLayoutMk cId="0" sldId="2147483730"/>
          </pc:sldLayoutMkLst>
        </pc:sldLayoutChg>
        <pc:sldLayoutChg chg="add">
          <pc:chgData name="EZZINE, Hind" userId="S::ezzineh@who.int::edcab00f-6318-46e5-a4a9-188b01ee222f" providerId="AD" clId="Web-{8976C69E-4C61-C393-B6B1-239F79F5FD37}" dt="2022-12-27T14:08:27.021" v="0"/>
          <pc:sldLayoutMkLst>
            <pc:docMk/>
            <pc:sldMasterMk cId="0" sldId="2147483706"/>
            <pc:sldLayoutMk cId="0" sldId="2147483731"/>
          </pc:sldLayoutMkLst>
        </pc:sldLayoutChg>
        <pc:sldLayoutChg chg="add">
          <pc:chgData name="EZZINE, Hind" userId="S::ezzineh@who.int::edcab00f-6318-46e5-a4a9-188b01ee222f" providerId="AD" clId="Web-{8976C69E-4C61-C393-B6B1-239F79F5FD37}" dt="2022-12-27T14:08:27.021" v="0"/>
          <pc:sldLayoutMkLst>
            <pc:docMk/>
            <pc:sldMasterMk cId="0" sldId="2147483706"/>
            <pc:sldLayoutMk cId="0" sldId="2147483732"/>
          </pc:sldLayoutMkLst>
        </pc:sldLayoutChg>
      </pc:sldMasterChg>
    </pc:docChg>
  </pc:docChgLst>
  <pc:docChgLst>
    <pc:chgData name="GOMEZ, Paula" userId="S::gomezp@who.int::c93cf399-3ed7-4230-9282-8831e3fe5ae7" providerId="AD" clId="Web-{70079715-0CF2-7818-E5BC-B56C6AAFF6C7}"/>
    <pc:docChg chg="addSld delSld modSld">
      <pc:chgData name="GOMEZ, Paula" userId="S::gomezp@who.int::c93cf399-3ed7-4230-9282-8831e3fe5ae7" providerId="AD" clId="Web-{70079715-0CF2-7818-E5BC-B56C6AAFF6C7}" dt="2023-01-16T10:26:39.321" v="105" actId="20577"/>
      <pc:docMkLst>
        <pc:docMk/>
      </pc:docMkLst>
      <pc:sldChg chg="modSp">
        <pc:chgData name="GOMEZ, Paula" userId="S::gomezp@who.int::c93cf399-3ed7-4230-9282-8831e3fe5ae7" providerId="AD" clId="Web-{70079715-0CF2-7818-E5BC-B56C6AAFF6C7}" dt="2023-01-16T10:26:39.321" v="105" actId="20577"/>
        <pc:sldMkLst>
          <pc:docMk/>
          <pc:sldMk cId="2926626604" sldId="364"/>
        </pc:sldMkLst>
        <pc:spChg chg="mod">
          <ac:chgData name="GOMEZ, Paula" userId="S::gomezp@who.int::c93cf399-3ed7-4230-9282-8831e3fe5ae7" providerId="AD" clId="Web-{70079715-0CF2-7818-E5BC-B56C6AAFF6C7}" dt="2023-01-16T10:25:49.569" v="85" actId="20577"/>
          <ac:spMkLst>
            <pc:docMk/>
            <pc:sldMk cId="2926626604" sldId="364"/>
            <ac:spMk id="4" creationId="{A3DA0E0E-79A9-9D62-FCCB-9F3DC75C9FE8}"/>
          </ac:spMkLst>
        </pc:spChg>
        <pc:spChg chg="mod">
          <ac:chgData name="GOMEZ, Paula" userId="S::gomezp@who.int::c93cf399-3ed7-4230-9282-8831e3fe5ae7" providerId="AD" clId="Web-{70079715-0CF2-7818-E5BC-B56C6AAFF6C7}" dt="2023-01-16T10:26:39.321" v="105" actId="20577"/>
          <ac:spMkLst>
            <pc:docMk/>
            <pc:sldMk cId="2926626604" sldId="364"/>
            <ac:spMk id="636" creationId="{00000000-0000-0000-0000-000000000000}"/>
          </ac:spMkLst>
        </pc:spChg>
      </pc:sldChg>
      <pc:sldChg chg="modSp add del replId">
        <pc:chgData name="GOMEZ, Paula" userId="S::gomezp@who.int::c93cf399-3ed7-4230-9282-8831e3fe5ae7" providerId="AD" clId="Web-{70079715-0CF2-7818-E5BC-B56C6AAFF6C7}" dt="2023-01-16T10:25:43.162" v="83"/>
        <pc:sldMkLst>
          <pc:docMk/>
          <pc:sldMk cId="4292358217" sldId="366"/>
        </pc:sldMkLst>
        <pc:spChg chg="mod">
          <ac:chgData name="GOMEZ, Paula" userId="S::gomezp@who.int::c93cf399-3ed7-4230-9282-8831e3fe5ae7" providerId="AD" clId="Web-{70079715-0CF2-7818-E5BC-B56C6AAFF6C7}" dt="2023-01-16T10:25:11.114" v="77" actId="20577"/>
          <ac:spMkLst>
            <pc:docMk/>
            <pc:sldMk cId="4292358217" sldId="366"/>
            <ac:spMk id="4" creationId="{A3DA0E0E-79A9-9D62-FCCB-9F3DC75C9FE8}"/>
          </ac:spMkLst>
        </pc:spChg>
      </pc:sldChg>
    </pc:docChg>
  </pc:docChgLst>
  <pc:docChgLst>
    <pc:chgData name="GOMEZ, Paula" userId="c93cf399-3ed7-4230-9282-8831e3fe5ae7" providerId="ADAL" clId="{BF62808A-851B-4D30-9298-C9059B858F19}"/>
    <pc:docChg chg="undo custSel addSld delSld modSld sldOrd delMainMaster modMainMaster">
      <pc:chgData name="GOMEZ, Paula" userId="c93cf399-3ed7-4230-9282-8831e3fe5ae7" providerId="ADAL" clId="{BF62808A-851B-4D30-9298-C9059B858F19}" dt="2024-01-24T09:57:58.220" v="381" actId="207"/>
      <pc:docMkLst>
        <pc:docMk/>
      </pc:docMkLst>
      <pc:sldChg chg="modSp mod">
        <pc:chgData name="GOMEZ, Paula" userId="c93cf399-3ed7-4230-9282-8831e3fe5ae7" providerId="ADAL" clId="{BF62808A-851B-4D30-9298-C9059B858F19}" dt="2024-01-24T09:44:15.229" v="313" actId="20577"/>
        <pc:sldMkLst>
          <pc:docMk/>
          <pc:sldMk cId="0" sldId="257"/>
        </pc:sldMkLst>
        <pc:spChg chg="mod">
          <ac:chgData name="GOMEZ, Paula" userId="c93cf399-3ed7-4230-9282-8831e3fe5ae7" providerId="ADAL" clId="{BF62808A-851B-4D30-9298-C9059B858F19}" dt="2024-01-24T09:44:15.229" v="313" actId="20577"/>
          <ac:spMkLst>
            <pc:docMk/>
            <pc:sldMk cId="0" sldId="257"/>
            <ac:spMk id="567" creationId="{00000000-0000-0000-0000-000000000000}"/>
          </ac:spMkLst>
        </pc:spChg>
      </pc:sldChg>
      <pc:sldChg chg="modSp mod">
        <pc:chgData name="GOMEZ, Paula" userId="c93cf399-3ed7-4230-9282-8831e3fe5ae7" providerId="ADAL" clId="{BF62808A-851B-4D30-9298-C9059B858F19}" dt="2024-01-24T09:45:09.856" v="322" actId="20577"/>
        <pc:sldMkLst>
          <pc:docMk/>
          <pc:sldMk cId="0" sldId="264"/>
        </pc:sldMkLst>
        <pc:spChg chg="mod">
          <ac:chgData name="GOMEZ, Paula" userId="c93cf399-3ed7-4230-9282-8831e3fe5ae7" providerId="ADAL" clId="{BF62808A-851B-4D30-9298-C9059B858F19}" dt="2024-01-24T09:45:09.856" v="322" actId="20577"/>
          <ac:spMkLst>
            <pc:docMk/>
            <pc:sldMk cId="0" sldId="264"/>
            <ac:spMk id="610" creationId="{00000000-0000-0000-0000-000000000000}"/>
          </ac:spMkLst>
        </pc:spChg>
      </pc:sldChg>
      <pc:sldChg chg="modSp mod modAnim">
        <pc:chgData name="GOMEZ, Paula" userId="c93cf399-3ed7-4230-9282-8831e3fe5ae7" providerId="ADAL" clId="{BF62808A-851B-4D30-9298-C9059B858F19}" dt="2024-01-24T09:56:04.824" v="370" actId="20577"/>
        <pc:sldMkLst>
          <pc:docMk/>
          <pc:sldMk cId="0" sldId="266"/>
        </pc:sldMkLst>
        <pc:spChg chg="mod">
          <ac:chgData name="GOMEZ, Paula" userId="c93cf399-3ed7-4230-9282-8831e3fe5ae7" providerId="ADAL" clId="{BF62808A-851B-4D30-9298-C9059B858F19}" dt="2024-01-24T09:56:04.824" v="370" actId="20577"/>
          <ac:spMkLst>
            <pc:docMk/>
            <pc:sldMk cId="0" sldId="266"/>
            <ac:spMk id="327" creationId="{00000000-0000-0000-0000-000000000000}"/>
          </ac:spMkLst>
        </pc:spChg>
      </pc:sldChg>
      <pc:sldChg chg="del">
        <pc:chgData name="GOMEZ, Paula" userId="c93cf399-3ed7-4230-9282-8831e3fe5ae7" providerId="ADAL" clId="{BF62808A-851B-4D30-9298-C9059B858F19}" dt="2024-01-24T09:45:20.077" v="323" actId="2696"/>
        <pc:sldMkLst>
          <pc:docMk/>
          <pc:sldMk cId="0" sldId="267"/>
        </pc:sldMkLst>
      </pc:sldChg>
      <pc:sldChg chg="addSp delSp modSp mod modClrScheme chgLayout">
        <pc:chgData name="GOMEZ, Paula" userId="c93cf399-3ed7-4230-9282-8831e3fe5ae7" providerId="ADAL" clId="{BF62808A-851B-4D30-9298-C9059B858F19}" dt="2024-01-24T09:40:52.218" v="221" actId="14100"/>
        <pc:sldMkLst>
          <pc:docMk/>
          <pc:sldMk cId="0" sldId="273"/>
        </pc:sldMkLst>
        <pc:spChg chg="add del mod ord">
          <ac:chgData name="GOMEZ, Paula" userId="c93cf399-3ed7-4230-9282-8831e3fe5ae7" providerId="ADAL" clId="{BF62808A-851B-4D30-9298-C9059B858F19}" dt="2024-01-24T09:40:22.114" v="215" actId="478"/>
          <ac:spMkLst>
            <pc:docMk/>
            <pc:sldMk cId="0" sldId="273"/>
            <ac:spMk id="3" creationId="{3BB3525B-F9AC-3CAF-32EA-CB707961BC2B}"/>
          </ac:spMkLst>
        </pc:spChg>
        <pc:spChg chg="add del mod ord">
          <ac:chgData name="GOMEZ, Paula" userId="c93cf399-3ed7-4230-9282-8831e3fe5ae7" providerId="ADAL" clId="{BF62808A-851B-4D30-9298-C9059B858F19}" dt="2024-01-24T09:40:28.930" v="216" actId="478"/>
          <ac:spMkLst>
            <pc:docMk/>
            <pc:sldMk cId="0" sldId="273"/>
            <ac:spMk id="4" creationId="{82D1076A-9A05-7A39-FCF0-A04938234BA1}"/>
          </ac:spMkLst>
        </pc:spChg>
        <pc:spChg chg="mod">
          <ac:chgData name="GOMEZ, Paula" userId="c93cf399-3ed7-4230-9282-8831e3fe5ae7" providerId="ADAL" clId="{BF62808A-851B-4D30-9298-C9059B858F19}" dt="2024-01-24T09:40:44.417" v="219" actId="14100"/>
          <ac:spMkLst>
            <pc:docMk/>
            <pc:sldMk cId="0" sldId="273"/>
            <ac:spMk id="658" creationId="{00000000-0000-0000-0000-000000000000}"/>
          </ac:spMkLst>
        </pc:spChg>
        <pc:spChg chg="mod">
          <ac:chgData name="GOMEZ, Paula" userId="c93cf399-3ed7-4230-9282-8831e3fe5ae7" providerId="ADAL" clId="{BF62808A-851B-4D30-9298-C9059B858F19}" dt="2024-01-24T09:40:52.218" v="221" actId="14100"/>
          <ac:spMkLst>
            <pc:docMk/>
            <pc:sldMk cId="0" sldId="273"/>
            <ac:spMk id="661" creationId="{00000000-0000-0000-0000-000000000000}"/>
          </ac:spMkLst>
        </pc:spChg>
        <pc:graphicFrameChg chg="mod modGraphic">
          <ac:chgData name="GOMEZ, Paula" userId="c93cf399-3ed7-4230-9282-8831e3fe5ae7" providerId="ADAL" clId="{BF62808A-851B-4D30-9298-C9059B858F19}" dt="2024-01-24T09:40:36.298" v="218" actId="14100"/>
          <ac:graphicFrameMkLst>
            <pc:docMk/>
            <pc:sldMk cId="0" sldId="273"/>
            <ac:graphicFrameMk id="657" creationId="{00000000-0000-0000-0000-000000000000}"/>
          </ac:graphicFrameMkLst>
        </pc:graphicFrameChg>
        <pc:picChg chg="del">
          <ac:chgData name="GOMEZ, Paula" userId="c93cf399-3ed7-4230-9282-8831e3fe5ae7" providerId="ADAL" clId="{BF62808A-851B-4D30-9298-C9059B858F19}" dt="2024-01-24T09:40:19.560" v="214" actId="478"/>
          <ac:picMkLst>
            <pc:docMk/>
            <pc:sldMk cId="0" sldId="273"/>
            <ac:picMk id="662" creationId="{00000000-0000-0000-0000-000000000000}"/>
          </ac:picMkLst>
        </pc:picChg>
      </pc:sldChg>
      <pc:sldChg chg="modSp mod">
        <pc:chgData name="GOMEZ, Paula" userId="c93cf399-3ed7-4230-9282-8831e3fe5ae7" providerId="ADAL" clId="{BF62808A-851B-4D30-9298-C9059B858F19}" dt="2024-01-24T09:47:51.014" v="328" actId="13926"/>
        <pc:sldMkLst>
          <pc:docMk/>
          <pc:sldMk cId="0" sldId="274"/>
        </pc:sldMkLst>
        <pc:spChg chg="mod">
          <ac:chgData name="GOMEZ, Paula" userId="c93cf399-3ed7-4230-9282-8831e3fe5ae7" providerId="ADAL" clId="{BF62808A-851B-4D30-9298-C9059B858F19}" dt="2024-01-24T09:47:51.014" v="328" actId="13926"/>
          <ac:spMkLst>
            <pc:docMk/>
            <pc:sldMk cId="0" sldId="274"/>
            <ac:spMk id="667" creationId="{00000000-0000-0000-0000-000000000000}"/>
          </ac:spMkLst>
        </pc:spChg>
      </pc:sldChg>
      <pc:sldChg chg="modSp mod">
        <pc:chgData name="GOMEZ, Paula" userId="c93cf399-3ed7-4230-9282-8831e3fe5ae7" providerId="ADAL" clId="{BF62808A-851B-4D30-9298-C9059B858F19}" dt="2024-01-24T09:57:58.220" v="381" actId="207"/>
        <pc:sldMkLst>
          <pc:docMk/>
          <pc:sldMk cId="0" sldId="275"/>
        </pc:sldMkLst>
        <pc:spChg chg="mod">
          <ac:chgData name="GOMEZ, Paula" userId="c93cf399-3ed7-4230-9282-8831e3fe5ae7" providerId="ADAL" clId="{BF62808A-851B-4D30-9298-C9059B858F19}" dt="2024-01-24T09:57:58.220" v="381" actId="207"/>
          <ac:spMkLst>
            <pc:docMk/>
            <pc:sldMk cId="0" sldId="275"/>
            <ac:spMk id="671" creationId="{00000000-0000-0000-0000-000000000000}"/>
          </ac:spMkLst>
        </pc:spChg>
      </pc:sldChg>
      <pc:sldChg chg="modSp mod">
        <pc:chgData name="GOMEZ, Paula" userId="c93cf399-3ed7-4230-9282-8831e3fe5ae7" providerId="ADAL" clId="{BF62808A-851B-4D30-9298-C9059B858F19}" dt="2024-01-24T09:30:08.492" v="59" actId="20577"/>
        <pc:sldMkLst>
          <pc:docMk/>
          <pc:sldMk cId="1019129336" sldId="358"/>
        </pc:sldMkLst>
        <pc:spChg chg="mod">
          <ac:chgData name="GOMEZ, Paula" userId="c93cf399-3ed7-4230-9282-8831e3fe5ae7" providerId="ADAL" clId="{BF62808A-851B-4D30-9298-C9059B858F19}" dt="2024-01-24T09:30:08.492" v="59" actId="20577"/>
          <ac:spMkLst>
            <pc:docMk/>
            <pc:sldMk cId="1019129336" sldId="358"/>
            <ac:spMk id="4" creationId="{A3DA0E0E-79A9-9D62-FCCB-9F3DC75C9FE8}"/>
          </ac:spMkLst>
        </pc:spChg>
      </pc:sldChg>
      <pc:sldChg chg="addSp delSp modSp mod modClrScheme chgLayout">
        <pc:chgData name="GOMEZ, Paula" userId="c93cf399-3ed7-4230-9282-8831e3fe5ae7" providerId="ADAL" clId="{BF62808A-851B-4D30-9298-C9059B858F19}" dt="2024-01-24T09:53:44.850" v="351" actId="478"/>
        <pc:sldMkLst>
          <pc:docMk/>
          <pc:sldMk cId="2590874060" sldId="360"/>
        </pc:sldMkLst>
        <pc:spChg chg="add del mod ord">
          <ac:chgData name="GOMEZ, Paula" userId="c93cf399-3ed7-4230-9282-8831e3fe5ae7" providerId="ADAL" clId="{BF62808A-851B-4D30-9298-C9059B858F19}" dt="2024-01-24T09:53:32.385" v="348" actId="700"/>
          <ac:spMkLst>
            <pc:docMk/>
            <pc:sldMk cId="2590874060" sldId="360"/>
            <ac:spMk id="2" creationId="{1274CE87-B70C-4CDB-9F9E-70A83AA78255}"/>
          </ac:spMkLst>
        </pc:spChg>
        <pc:spChg chg="add del mod ord">
          <ac:chgData name="GOMEZ, Paula" userId="c93cf399-3ed7-4230-9282-8831e3fe5ae7" providerId="ADAL" clId="{BF62808A-851B-4D30-9298-C9059B858F19}" dt="2024-01-24T09:37:49.270" v="200" actId="478"/>
          <ac:spMkLst>
            <pc:docMk/>
            <pc:sldMk cId="2590874060" sldId="360"/>
            <ac:spMk id="2" creationId="{7038E658-7892-43A0-7320-6ED33F7D7A4C}"/>
          </ac:spMkLst>
        </pc:spChg>
        <pc:spChg chg="add del mod ord">
          <ac:chgData name="GOMEZ, Paula" userId="c93cf399-3ed7-4230-9282-8831e3fe5ae7" providerId="ADAL" clId="{BF62808A-851B-4D30-9298-C9059B858F19}" dt="2024-01-24T09:53:37.416" v="349" actId="478"/>
          <ac:spMkLst>
            <pc:docMk/>
            <pc:sldMk cId="2590874060" sldId="360"/>
            <ac:spMk id="3" creationId="{2D04EB79-B0A1-2CDD-2539-FA3D2880D57D}"/>
          </ac:spMkLst>
        </pc:spChg>
        <pc:spChg chg="add del mod ord">
          <ac:chgData name="GOMEZ, Paula" userId="c93cf399-3ed7-4230-9282-8831e3fe5ae7" providerId="ADAL" clId="{BF62808A-851B-4D30-9298-C9059B858F19}" dt="2024-01-24T09:53:44.850" v="351" actId="478"/>
          <ac:spMkLst>
            <pc:docMk/>
            <pc:sldMk cId="2590874060" sldId="360"/>
            <ac:spMk id="4" creationId="{2AF753BA-98E9-6131-CBBA-A3D252D0050D}"/>
          </ac:spMkLst>
        </pc:spChg>
        <pc:spChg chg="add del mod ord">
          <ac:chgData name="GOMEZ, Paula" userId="c93cf399-3ed7-4230-9282-8831e3fe5ae7" providerId="ADAL" clId="{BF62808A-851B-4D30-9298-C9059B858F19}" dt="2024-01-24T09:37:23.633" v="198" actId="478"/>
          <ac:spMkLst>
            <pc:docMk/>
            <pc:sldMk cId="2590874060" sldId="360"/>
            <ac:spMk id="4" creationId="{E65FD36C-AC25-A012-CAF6-07BE6983C3D9}"/>
          </ac:spMkLst>
        </pc:spChg>
        <pc:spChg chg="add del mod">
          <ac:chgData name="GOMEZ, Paula" userId="c93cf399-3ed7-4230-9282-8831e3fe5ae7" providerId="ADAL" clId="{BF62808A-851B-4D30-9298-C9059B858F19}" dt="2024-01-24T09:53:41.039" v="350" actId="1076"/>
          <ac:spMkLst>
            <pc:docMk/>
            <pc:sldMk cId="2590874060" sldId="360"/>
            <ac:spMk id="7" creationId="{52D0A66C-63BF-645C-0E92-D76AA923F461}"/>
          </ac:spMkLst>
        </pc:spChg>
        <pc:picChg chg="del">
          <ac:chgData name="GOMEZ, Paula" userId="c93cf399-3ed7-4230-9282-8831e3fe5ae7" providerId="ADAL" clId="{BF62808A-851B-4D30-9298-C9059B858F19}" dt="2024-01-24T09:38:51.665" v="201" actId="478"/>
          <ac:picMkLst>
            <pc:docMk/>
            <pc:sldMk cId="2590874060" sldId="360"/>
            <ac:picMk id="3" creationId="{F6930688-4C6A-CAE3-EB3F-A125837FB022}"/>
          </ac:picMkLst>
        </pc:picChg>
        <pc:picChg chg="add mod modCrop">
          <ac:chgData name="GOMEZ, Paula" userId="c93cf399-3ed7-4230-9282-8831e3fe5ae7" providerId="ADAL" clId="{BF62808A-851B-4D30-9298-C9059B858F19}" dt="2024-01-24T09:39:29.264" v="212" actId="1076"/>
          <ac:picMkLst>
            <pc:docMk/>
            <pc:sldMk cId="2590874060" sldId="360"/>
            <ac:picMk id="6" creationId="{EC5B26E0-181B-C77E-4E77-309ED0C64E59}"/>
          </ac:picMkLst>
        </pc:picChg>
      </pc:sldChg>
      <pc:sldChg chg="addSp modSp mod modAnim">
        <pc:chgData name="GOMEZ, Paula" userId="c93cf399-3ed7-4230-9282-8831e3fe5ae7" providerId="ADAL" clId="{BF62808A-851B-4D30-9298-C9059B858F19}" dt="2024-01-24T09:46:07.542" v="326" actId="20577"/>
        <pc:sldMkLst>
          <pc:docMk/>
          <pc:sldMk cId="2427470254" sldId="361"/>
        </pc:sldMkLst>
        <pc:spChg chg="add mod">
          <ac:chgData name="GOMEZ, Paula" userId="c93cf399-3ed7-4230-9282-8831e3fe5ae7" providerId="ADAL" clId="{BF62808A-851B-4D30-9298-C9059B858F19}" dt="2024-01-24T09:35:17.126" v="157" actId="14100"/>
          <ac:spMkLst>
            <pc:docMk/>
            <pc:sldMk cId="2427470254" sldId="361"/>
            <ac:spMk id="2" creationId="{CB72E5A0-6C54-FE06-AD28-F5F4924FE055}"/>
          </ac:spMkLst>
        </pc:spChg>
        <pc:spChg chg="mod">
          <ac:chgData name="GOMEZ, Paula" userId="c93cf399-3ed7-4230-9282-8831e3fe5ae7" providerId="ADAL" clId="{BF62808A-851B-4D30-9298-C9059B858F19}" dt="2024-01-24T09:33:48.517" v="145" actId="14100"/>
          <ac:spMkLst>
            <pc:docMk/>
            <pc:sldMk cId="2427470254" sldId="361"/>
            <ac:spMk id="4" creationId="{E02C151D-8942-F74F-4F21-69DBFCEAC33E}"/>
          </ac:spMkLst>
        </pc:spChg>
        <pc:spChg chg="mod">
          <ac:chgData name="GOMEZ, Paula" userId="c93cf399-3ed7-4230-9282-8831e3fe5ae7" providerId="ADAL" clId="{BF62808A-851B-4D30-9298-C9059B858F19}" dt="2024-01-24T09:46:07.542" v="326" actId="20577"/>
          <ac:spMkLst>
            <pc:docMk/>
            <pc:sldMk cId="2427470254" sldId="361"/>
            <ac:spMk id="8" creationId="{00000000-0000-0000-0000-000000000000}"/>
          </ac:spMkLst>
        </pc:spChg>
        <pc:spChg chg="mod">
          <ac:chgData name="GOMEZ, Paula" userId="c93cf399-3ed7-4230-9282-8831e3fe5ae7" providerId="ADAL" clId="{BF62808A-851B-4D30-9298-C9059B858F19}" dt="2024-01-24T09:35:30.473" v="161" actId="20577"/>
          <ac:spMkLst>
            <pc:docMk/>
            <pc:sldMk cId="2427470254" sldId="361"/>
            <ac:spMk id="10" creationId="{00000000-0000-0000-0000-000000000000}"/>
          </ac:spMkLst>
        </pc:spChg>
        <pc:spChg chg="mod">
          <ac:chgData name="GOMEZ, Paula" userId="c93cf399-3ed7-4230-9282-8831e3fe5ae7" providerId="ADAL" clId="{BF62808A-851B-4D30-9298-C9059B858F19}" dt="2024-01-24T09:33:43.522" v="143" actId="14100"/>
          <ac:spMkLst>
            <pc:docMk/>
            <pc:sldMk cId="2427470254" sldId="361"/>
            <ac:spMk id="13" creationId="{00000000-0000-0000-0000-000000000000}"/>
          </ac:spMkLst>
        </pc:spChg>
        <pc:spChg chg="mod">
          <ac:chgData name="GOMEZ, Paula" userId="c93cf399-3ed7-4230-9282-8831e3fe5ae7" providerId="ADAL" clId="{BF62808A-851B-4D30-9298-C9059B858F19}" dt="2024-01-24T09:33:45.806" v="144" actId="14100"/>
          <ac:spMkLst>
            <pc:docMk/>
            <pc:sldMk cId="2427470254" sldId="361"/>
            <ac:spMk id="14" creationId="{00000000-0000-0000-0000-000000000000}"/>
          </ac:spMkLst>
        </pc:spChg>
        <pc:spChg chg="mod">
          <ac:chgData name="GOMEZ, Paula" userId="c93cf399-3ed7-4230-9282-8831e3fe5ae7" providerId="ADAL" clId="{BF62808A-851B-4D30-9298-C9059B858F19}" dt="2024-01-24T09:33:50.853" v="146" actId="14100"/>
          <ac:spMkLst>
            <pc:docMk/>
            <pc:sldMk cId="2427470254" sldId="361"/>
            <ac:spMk id="15" creationId="{00000000-0000-0000-0000-000000000000}"/>
          </ac:spMkLst>
        </pc:spChg>
        <pc:spChg chg="mod">
          <ac:chgData name="GOMEZ, Paula" userId="c93cf399-3ed7-4230-9282-8831e3fe5ae7" providerId="ADAL" clId="{BF62808A-851B-4D30-9298-C9059B858F19}" dt="2024-01-24T09:33:53.126" v="147" actId="14100"/>
          <ac:spMkLst>
            <pc:docMk/>
            <pc:sldMk cId="2427470254" sldId="361"/>
            <ac:spMk id="16" creationId="{00000000-0000-0000-0000-000000000000}"/>
          </ac:spMkLst>
        </pc:spChg>
        <pc:spChg chg="mod">
          <ac:chgData name="GOMEZ, Paula" userId="c93cf399-3ed7-4230-9282-8831e3fe5ae7" providerId="ADAL" clId="{BF62808A-851B-4D30-9298-C9059B858F19}" dt="2024-01-24T09:45:53.485" v="324" actId="1076"/>
          <ac:spMkLst>
            <pc:docMk/>
            <pc:sldMk cId="2427470254" sldId="361"/>
            <ac:spMk id="17" creationId="{00000000-0000-0000-0000-000000000000}"/>
          </ac:spMkLst>
        </pc:spChg>
      </pc:sldChg>
      <pc:sldChg chg="ord">
        <pc:chgData name="GOMEZ, Paula" userId="c93cf399-3ed7-4230-9282-8831e3fe5ae7" providerId="ADAL" clId="{BF62808A-851B-4D30-9298-C9059B858F19}" dt="2024-01-24T09:31:49.854" v="101"/>
        <pc:sldMkLst>
          <pc:docMk/>
          <pc:sldMk cId="2926626604" sldId="364"/>
        </pc:sldMkLst>
      </pc:sldChg>
      <pc:sldChg chg="modSp del mod">
        <pc:chgData name="GOMEZ, Paula" userId="c93cf399-3ed7-4230-9282-8831e3fe5ae7" providerId="ADAL" clId="{BF62808A-851B-4D30-9298-C9059B858F19}" dt="2024-01-24T09:56:10.685" v="371" actId="2696"/>
        <pc:sldMkLst>
          <pc:docMk/>
          <pc:sldMk cId="1097327022" sldId="365"/>
        </pc:sldMkLst>
        <pc:spChg chg="mod">
          <ac:chgData name="GOMEZ, Paula" userId="c93cf399-3ed7-4230-9282-8831e3fe5ae7" providerId="ADAL" clId="{BF62808A-851B-4D30-9298-C9059B858F19}" dt="2024-01-24T09:47:29.190" v="327" actId="1076"/>
          <ac:spMkLst>
            <pc:docMk/>
            <pc:sldMk cId="1097327022" sldId="365"/>
            <ac:spMk id="4" creationId="{A3DA0E0E-79A9-9D62-FCCB-9F3DC75C9FE8}"/>
          </ac:spMkLst>
        </pc:spChg>
      </pc:sldChg>
      <pc:sldChg chg="modSp mod">
        <pc:chgData name="GOMEZ, Paula" userId="c93cf399-3ed7-4230-9282-8831e3fe5ae7" providerId="ADAL" clId="{BF62808A-851B-4D30-9298-C9059B858F19}" dt="2024-01-24T09:56:43.027" v="380" actId="20577"/>
        <pc:sldMkLst>
          <pc:docMk/>
          <pc:sldMk cId="1621391604" sldId="366"/>
        </pc:sldMkLst>
        <pc:spChg chg="mod">
          <ac:chgData name="GOMEZ, Paula" userId="c93cf399-3ed7-4230-9282-8831e3fe5ae7" providerId="ADAL" clId="{BF62808A-851B-4D30-9298-C9059B858F19}" dt="2024-01-24T09:44:50.149" v="320" actId="1036"/>
          <ac:spMkLst>
            <pc:docMk/>
            <pc:sldMk cId="1621391604" sldId="366"/>
            <ac:spMk id="305" creationId="{00000000-0000-0000-0000-000000000000}"/>
          </ac:spMkLst>
        </pc:spChg>
        <pc:spChg chg="mod">
          <ac:chgData name="GOMEZ, Paula" userId="c93cf399-3ed7-4230-9282-8831e3fe5ae7" providerId="ADAL" clId="{BF62808A-851B-4D30-9298-C9059B858F19}" dt="2024-01-24T09:56:43.027" v="380" actId="20577"/>
          <ac:spMkLst>
            <pc:docMk/>
            <pc:sldMk cId="1621391604" sldId="366"/>
            <ac:spMk id="306" creationId="{00000000-0000-0000-0000-000000000000}"/>
          </ac:spMkLst>
        </pc:spChg>
      </pc:sldChg>
      <pc:sldChg chg="modSp add mod">
        <pc:chgData name="GOMEZ, Paula" userId="c93cf399-3ed7-4230-9282-8831e3fe5ae7" providerId="ADAL" clId="{BF62808A-851B-4D30-9298-C9059B858F19}" dt="2024-01-24T09:43:06.660" v="280" actId="20577"/>
        <pc:sldMkLst>
          <pc:docMk/>
          <pc:sldMk cId="1458816897" sldId="367"/>
        </pc:sldMkLst>
        <pc:spChg chg="mod">
          <ac:chgData name="GOMEZ, Paula" userId="c93cf399-3ed7-4230-9282-8831e3fe5ae7" providerId="ADAL" clId="{BF62808A-851B-4D30-9298-C9059B858F19}" dt="2024-01-24T09:43:06.660" v="280" actId="20577"/>
          <ac:spMkLst>
            <pc:docMk/>
            <pc:sldMk cId="1458816897" sldId="367"/>
            <ac:spMk id="610" creationId="{00000000-0000-0000-0000-000000000000}"/>
          </ac:spMkLst>
        </pc:spChg>
      </pc:sldChg>
      <pc:sldMasterChg chg="del delSldLayout">
        <pc:chgData name="GOMEZ, Paula" userId="c93cf399-3ed7-4230-9282-8831e3fe5ae7" providerId="ADAL" clId="{BF62808A-851B-4D30-9298-C9059B858F19}" dt="2024-01-24T09:36:48.301" v="197" actId="700"/>
        <pc:sldMasterMkLst>
          <pc:docMk/>
          <pc:sldMasterMk cId="2068518275" sldId="2147483648"/>
        </pc:sldMasterMkLst>
        <pc:sldLayoutChg chg="del">
          <pc:chgData name="GOMEZ, Paula" userId="c93cf399-3ed7-4230-9282-8831e3fe5ae7" providerId="ADAL" clId="{BF62808A-851B-4D30-9298-C9059B858F19}" dt="2024-01-24T09:36:48.301" v="197" actId="700"/>
          <pc:sldLayoutMkLst>
            <pc:docMk/>
            <pc:sldMasterMk cId="2068518275" sldId="2147483648"/>
            <pc:sldLayoutMk cId="3657276081" sldId="2147483649"/>
          </pc:sldLayoutMkLst>
        </pc:sldLayoutChg>
        <pc:sldLayoutChg chg="del">
          <pc:chgData name="GOMEZ, Paula" userId="c93cf399-3ed7-4230-9282-8831e3fe5ae7" providerId="ADAL" clId="{BF62808A-851B-4D30-9298-C9059B858F19}" dt="2024-01-24T09:36:48.301" v="197" actId="700"/>
          <pc:sldLayoutMkLst>
            <pc:docMk/>
            <pc:sldMasterMk cId="2068518275" sldId="2147483648"/>
            <pc:sldLayoutMk cId="3024706471" sldId="2147483650"/>
          </pc:sldLayoutMkLst>
        </pc:sldLayoutChg>
        <pc:sldLayoutChg chg="del">
          <pc:chgData name="GOMEZ, Paula" userId="c93cf399-3ed7-4230-9282-8831e3fe5ae7" providerId="ADAL" clId="{BF62808A-851B-4D30-9298-C9059B858F19}" dt="2024-01-24T09:36:48.301" v="197" actId="700"/>
          <pc:sldLayoutMkLst>
            <pc:docMk/>
            <pc:sldMasterMk cId="2068518275" sldId="2147483648"/>
            <pc:sldLayoutMk cId="4267190381" sldId="2147483651"/>
          </pc:sldLayoutMkLst>
        </pc:sldLayoutChg>
        <pc:sldLayoutChg chg="del">
          <pc:chgData name="GOMEZ, Paula" userId="c93cf399-3ed7-4230-9282-8831e3fe5ae7" providerId="ADAL" clId="{BF62808A-851B-4D30-9298-C9059B858F19}" dt="2024-01-24T09:36:48.301" v="197" actId="700"/>
          <pc:sldLayoutMkLst>
            <pc:docMk/>
            <pc:sldMasterMk cId="2068518275" sldId="2147483648"/>
            <pc:sldLayoutMk cId="3312985850" sldId="2147483652"/>
          </pc:sldLayoutMkLst>
        </pc:sldLayoutChg>
        <pc:sldLayoutChg chg="del">
          <pc:chgData name="GOMEZ, Paula" userId="c93cf399-3ed7-4230-9282-8831e3fe5ae7" providerId="ADAL" clId="{BF62808A-851B-4D30-9298-C9059B858F19}" dt="2024-01-24T09:36:48.301" v="197" actId="700"/>
          <pc:sldLayoutMkLst>
            <pc:docMk/>
            <pc:sldMasterMk cId="2068518275" sldId="2147483648"/>
            <pc:sldLayoutMk cId="1106391646" sldId="2147483653"/>
          </pc:sldLayoutMkLst>
        </pc:sldLayoutChg>
        <pc:sldLayoutChg chg="del">
          <pc:chgData name="GOMEZ, Paula" userId="c93cf399-3ed7-4230-9282-8831e3fe5ae7" providerId="ADAL" clId="{BF62808A-851B-4D30-9298-C9059B858F19}" dt="2024-01-24T09:36:48.301" v="197" actId="700"/>
          <pc:sldLayoutMkLst>
            <pc:docMk/>
            <pc:sldMasterMk cId="2068518275" sldId="2147483648"/>
            <pc:sldLayoutMk cId="4136444879" sldId="2147483654"/>
          </pc:sldLayoutMkLst>
        </pc:sldLayoutChg>
        <pc:sldLayoutChg chg="del">
          <pc:chgData name="GOMEZ, Paula" userId="c93cf399-3ed7-4230-9282-8831e3fe5ae7" providerId="ADAL" clId="{BF62808A-851B-4D30-9298-C9059B858F19}" dt="2024-01-24T09:36:48.301" v="197" actId="700"/>
          <pc:sldLayoutMkLst>
            <pc:docMk/>
            <pc:sldMasterMk cId="2068518275" sldId="2147483648"/>
            <pc:sldLayoutMk cId="2183886371" sldId="2147483655"/>
          </pc:sldLayoutMkLst>
        </pc:sldLayoutChg>
        <pc:sldLayoutChg chg="del">
          <pc:chgData name="GOMEZ, Paula" userId="c93cf399-3ed7-4230-9282-8831e3fe5ae7" providerId="ADAL" clId="{BF62808A-851B-4D30-9298-C9059B858F19}" dt="2024-01-24T09:36:48.301" v="197" actId="700"/>
          <pc:sldLayoutMkLst>
            <pc:docMk/>
            <pc:sldMasterMk cId="2068518275" sldId="2147483648"/>
            <pc:sldLayoutMk cId="751429669" sldId="2147483656"/>
          </pc:sldLayoutMkLst>
        </pc:sldLayoutChg>
        <pc:sldLayoutChg chg="del">
          <pc:chgData name="GOMEZ, Paula" userId="c93cf399-3ed7-4230-9282-8831e3fe5ae7" providerId="ADAL" clId="{BF62808A-851B-4D30-9298-C9059B858F19}" dt="2024-01-24T09:36:48.301" v="197" actId="700"/>
          <pc:sldLayoutMkLst>
            <pc:docMk/>
            <pc:sldMasterMk cId="2068518275" sldId="2147483648"/>
            <pc:sldLayoutMk cId="1676409258" sldId="2147483657"/>
          </pc:sldLayoutMkLst>
        </pc:sldLayoutChg>
        <pc:sldLayoutChg chg="del">
          <pc:chgData name="GOMEZ, Paula" userId="c93cf399-3ed7-4230-9282-8831e3fe5ae7" providerId="ADAL" clId="{BF62808A-851B-4D30-9298-C9059B858F19}" dt="2024-01-24T09:36:48.301" v="197" actId="700"/>
          <pc:sldLayoutMkLst>
            <pc:docMk/>
            <pc:sldMasterMk cId="2068518275" sldId="2147483648"/>
            <pc:sldLayoutMk cId="1411397847" sldId="2147483658"/>
          </pc:sldLayoutMkLst>
        </pc:sldLayoutChg>
        <pc:sldLayoutChg chg="del">
          <pc:chgData name="GOMEZ, Paula" userId="c93cf399-3ed7-4230-9282-8831e3fe5ae7" providerId="ADAL" clId="{BF62808A-851B-4D30-9298-C9059B858F19}" dt="2024-01-24T09:36:48.301" v="197" actId="700"/>
          <pc:sldLayoutMkLst>
            <pc:docMk/>
            <pc:sldMasterMk cId="2068518275" sldId="2147483648"/>
            <pc:sldLayoutMk cId="2105590577" sldId="2147483659"/>
          </pc:sldLayoutMkLst>
        </pc:sldLayoutChg>
      </pc:sldMasterChg>
      <pc:sldMasterChg chg="modSldLayout">
        <pc:chgData name="GOMEZ, Paula" userId="c93cf399-3ed7-4230-9282-8831e3fe5ae7" providerId="ADAL" clId="{BF62808A-851B-4D30-9298-C9059B858F19}" dt="2024-01-24T09:37:41.926" v="199" actId="14100"/>
        <pc:sldMasterMkLst>
          <pc:docMk/>
          <pc:sldMasterMk cId="0" sldId="2147483682"/>
        </pc:sldMasterMkLst>
        <pc:sldLayoutChg chg="modSp mod">
          <pc:chgData name="GOMEZ, Paula" userId="c93cf399-3ed7-4230-9282-8831e3fe5ae7" providerId="ADAL" clId="{BF62808A-851B-4D30-9298-C9059B858F19}" dt="2024-01-24T09:37:41.926" v="199" actId="14100"/>
          <pc:sldLayoutMkLst>
            <pc:docMk/>
            <pc:sldMasterMk cId="0" sldId="2147483682"/>
            <pc:sldLayoutMk cId="0" sldId="2147483664"/>
          </pc:sldLayoutMkLst>
          <pc:picChg chg="mod">
            <ac:chgData name="GOMEZ, Paula" userId="c93cf399-3ed7-4230-9282-8831e3fe5ae7" providerId="ADAL" clId="{BF62808A-851B-4D30-9298-C9059B858F19}" dt="2024-01-24T09:37:41.926" v="199" actId="14100"/>
            <ac:picMkLst>
              <pc:docMk/>
              <pc:sldMasterMk cId="0" sldId="2147483682"/>
              <pc:sldLayoutMk cId="0" sldId="2147483664"/>
              <ac:picMk id="284" creationId="{00000000-0000-0000-0000-000000000000}"/>
            </ac:picMkLst>
          </pc:picChg>
        </pc:sldLayoutChg>
      </pc:sldMasterChg>
      <pc:sldMasterChg chg="del delSldLayout">
        <pc:chgData name="GOMEZ, Paula" userId="c93cf399-3ed7-4230-9282-8831e3fe5ae7" providerId="ADAL" clId="{BF62808A-851B-4D30-9298-C9059B858F19}" dt="2024-01-24T09:36:48.301" v="197" actId="700"/>
        <pc:sldMasterMkLst>
          <pc:docMk/>
          <pc:sldMasterMk cId="2744683251" sldId="2147483694"/>
        </pc:sldMasterMkLst>
        <pc:sldLayoutChg chg="del">
          <pc:chgData name="GOMEZ, Paula" userId="c93cf399-3ed7-4230-9282-8831e3fe5ae7" providerId="ADAL" clId="{BF62808A-851B-4D30-9298-C9059B858F19}" dt="2024-01-24T09:36:48.301" v="197" actId="700"/>
          <pc:sldLayoutMkLst>
            <pc:docMk/>
            <pc:sldMasterMk cId="2744683251" sldId="2147483694"/>
            <pc:sldLayoutMk cId="2199354395" sldId="2147483695"/>
          </pc:sldLayoutMkLst>
        </pc:sldLayoutChg>
        <pc:sldLayoutChg chg="del">
          <pc:chgData name="GOMEZ, Paula" userId="c93cf399-3ed7-4230-9282-8831e3fe5ae7" providerId="ADAL" clId="{BF62808A-851B-4D30-9298-C9059B858F19}" dt="2024-01-24T09:36:48.301" v="197" actId="700"/>
          <pc:sldLayoutMkLst>
            <pc:docMk/>
            <pc:sldMasterMk cId="2744683251" sldId="2147483694"/>
            <pc:sldLayoutMk cId="4220475185" sldId="2147483696"/>
          </pc:sldLayoutMkLst>
        </pc:sldLayoutChg>
        <pc:sldLayoutChg chg="del">
          <pc:chgData name="GOMEZ, Paula" userId="c93cf399-3ed7-4230-9282-8831e3fe5ae7" providerId="ADAL" clId="{BF62808A-851B-4D30-9298-C9059B858F19}" dt="2024-01-24T09:36:48.301" v="197" actId="700"/>
          <pc:sldLayoutMkLst>
            <pc:docMk/>
            <pc:sldMasterMk cId="2744683251" sldId="2147483694"/>
            <pc:sldLayoutMk cId="816974944" sldId="2147483697"/>
          </pc:sldLayoutMkLst>
        </pc:sldLayoutChg>
        <pc:sldLayoutChg chg="del">
          <pc:chgData name="GOMEZ, Paula" userId="c93cf399-3ed7-4230-9282-8831e3fe5ae7" providerId="ADAL" clId="{BF62808A-851B-4D30-9298-C9059B858F19}" dt="2024-01-24T09:36:48.301" v="197" actId="700"/>
          <pc:sldLayoutMkLst>
            <pc:docMk/>
            <pc:sldMasterMk cId="2744683251" sldId="2147483694"/>
            <pc:sldLayoutMk cId="216044526" sldId="2147483698"/>
          </pc:sldLayoutMkLst>
        </pc:sldLayoutChg>
        <pc:sldLayoutChg chg="del">
          <pc:chgData name="GOMEZ, Paula" userId="c93cf399-3ed7-4230-9282-8831e3fe5ae7" providerId="ADAL" clId="{BF62808A-851B-4D30-9298-C9059B858F19}" dt="2024-01-24T09:36:48.301" v="197" actId="700"/>
          <pc:sldLayoutMkLst>
            <pc:docMk/>
            <pc:sldMasterMk cId="2744683251" sldId="2147483694"/>
            <pc:sldLayoutMk cId="1632616665" sldId="2147483699"/>
          </pc:sldLayoutMkLst>
        </pc:sldLayoutChg>
        <pc:sldLayoutChg chg="del">
          <pc:chgData name="GOMEZ, Paula" userId="c93cf399-3ed7-4230-9282-8831e3fe5ae7" providerId="ADAL" clId="{BF62808A-851B-4D30-9298-C9059B858F19}" dt="2024-01-24T09:36:48.301" v="197" actId="700"/>
          <pc:sldLayoutMkLst>
            <pc:docMk/>
            <pc:sldMasterMk cId="2744683251" sldId="2147483694"/>
            <pc:sldLayoutMk cId="4143826088" sldId="2147483700"/>
          </pc:sldLayoutMkLst>
        </pc:sldLayoutChg>
        <pc:sldLayoutChg chg="del">
          <pc:chgData name="GOMEZ, Paula" userId="c93cf399-3ed7-4230-9282-8831e3fe5ae7" providerId="ADAL" clId="{BF62808A-851B-4D30-9298-C9059B858F19}" dt="2024-01-24T09:36:48.301" v="197" actId="700"/>
          <pc:sldLayoutMkLst>
            <pc:docMk/>
            <pc:sldMasterMk cId="2744683251" sldId="2147483694"/>
            <pc:sldLayoutMk cId="3734318462" sldId="2147483701"/>
          </pc:sldLayoutMkLst>
        </pc:sldLayoutChg>
        <pc:sldLayoutChg chg="del">
          <pc:chgData name="GOMEZ, Paula" userId="c93cf399-3ed7-4230-9282-8831e3fe5ae7" providerId="ADAL" clId="{BF62808A-851B-4D30-9298-C9059B858F19}" dt="2024-01-24T09:36:48.301" v="197" actId="700"/>
          <pc:sldLayoutMkLst>
            <pc:docMk/>
            <pc:sldMasterMk cId="2744683251" sldId="2147483694"/>
            <pc:sldLayoutMk cId="1676217744" sldId="2147483702"/>
          </pc:sldLayoutMkLst>
        </pc:sldLayoutChg>
        <pc:sldLayoutChg chg="del">
          <pc:chgData name="GOMEZ, Paula" userId="c93cf399-3ed7-4230-9282-8831e3fe5ae7" providerId="ADAL" clId="{BF62808A-851B-4D30-9298-C9059B858F19}" dt="2024-01-24T09:36:48.301" v="197" actId="700"/>
          <pc:sldLayoutMkLst>
            <pc:docMk/>
            <pc:sldMasterMk cId="2744683251" sldId="2147483694"/>
            <pc:sldLayoutMk cId="1269433780" sldId="2147483703"/>
          </pc:sldLayoutMkLst>
        </pc:sldLayoutChg>
        <pc:sldLayoutChg chg="del">
          <pc:chgData name="GOMEZ, Paula" userId="c93cf399-3ed7-4230-9282-8831e3fe5ae7" providerId="ADAL" clId="{BF62808A-851B-4D30-9298-C9059B858F19}" dt="2024-01-24T09:36:48.301" v="197" actId="700"/>
          <pc:sldLayoutMkLst>
            <pc:docMk/>
            <pc:sldMasterMk cId="2744683251" sldId="2147483694"/>
            <pc:sldLayoutMk cId="448872725" sldId="2147483704"/>
          </pc:sldLayoutMkLst>
        </pc:sldLayoutChg>
        <pc:sldLayoutChg chg="del">
          <pc:chgData name="GOMEZ, Paula" userId="c93cf399-3ed7-4230-9282-8831e3fe5ae7" providerId="ADAL" clId="{BF62808A-851B-4D30-9298-C9059B858F19}" dt="2024-01-24T09:36:48.301" v="197" actId="700"/>
          <pc:sldLayoutMkLst>
            <pc:docMk/>
            <pc:sldMasterMk cId="2744683251" sldId="2147483694"/>
            <pc:sldLayoutMk cId="56402363" sldId="2147483705"/>
          </pc:sldLayoutMkLst>
        </pc:sldLayoutChg>
      </pc:sldMasterChg>
      <pc:sldMasterChg chg="del delSldLayout">
        <pc:chgData name="GOMEZ, Paula" userId="c93cf399-3ed7-4230-9282-8831e3fe5ae7" providerId="ADAL" clId="{BF62808A-851B-4D30-9298-C9059B858F19}" dt="2024-01-24T09:36:48.301" v="197" actId="700"/>
        <pc:sldMasterMkLst>
          <pc:docMk/>
          <pc:sldMasterMk cId="0" sldId="2147483777"/>
        </pc:sldMasterMkLst>
        <pc:sldLayoutChg chg="del">
          <pc:chgData name="GOMEZ, Paula" userId="c93cf399-3ed7-4230-9282-8831e3fe5ae7" providerId="ADAL" clId="{BF62808A-851B-4D30-9298-C9059B858F19}" dt="2024-01-24T09:36:48.301" v="197" actId="700"/>
          <pc:sldLayoutMkLst>
            <pc:docMk/>
            <pc:sldMasterMk cId="0" sldId="2147483777"/>
            <pc:sldLayoutMk cId="4205336573" sldId="2147483775"/>
          </pc:sldLayoutMkLst>
        </pc:sldLayoutChg>
        <pc:sldLayoutChg chg="del">
          <pc:chgData name="GOMEZ, Paula" userId="c93cf399-3ed7-4230-9282-8831e3fe5ae7" providerId="ADAL" clId="{BF62808A-851B-4D30-9298-C9059B858F19}" dt="2024-01-24T09:36:48.301" v="197" actId="700"/>
          <pc:sldLayoutMkLst>
            <pc:docMk/>
            <pc:sldMasterMk cId="0" sldId="2147483777"/>
            <pc:sldLayoutMk cId="1194917028" sldId="2147483776"/>
          </pc:sldLayoutMkLst>
        </pc:sldLayoutChg>
        <pc:sldLayoutChg chg="del">
          <pc:chgData name="GOMEZ, Paula" userId="c93cf399-3ed7-4230-9282-8831e3fe5ae7" providerId="ADAL" clId="{BF62808A-851B-4D30-9298-C9059B858F19}" dt="2024-01-24T09:36:48.301" v="197" actId="700"/>
          <pc:sldLayoutMkLst>
            <pc:docMk/>
            <pc:sldMasterMk cId="0" sldId="2147483777"/>
            <pc:sldLayoutMk cId="0" sldId="2147483778"/>
          </pc:sldLayoutMkLst>
        </pc:sldLayoutChg>
        <pc:sldLayoutChg chg="del">
          <pc:chgData name="GOMEZ, Paula" userId="c93cf399-3ed7-4230-9282-8831e3fe5ae7" providerId="ADAL" clId="{BF62808A-851B-4D30-9298-C9059B858F19}" dt="2024-01-24T09:36:48.301" v="197" actId="700"/>
          <pc:sldLayoutMkLst>
            <pc:docMk/>
            <pc:sldMasterMk cId="0" sldId="2147483777"/>
            <pc:sldLayoutMk cId="0" sldId="2147483779"/>
          </pc:sldLayoutMkLst>
        </pc:sldLayoutChg>
        <pc:sldLayoutChg chg="del">
          <pc:chgData name="GOMEZ, Paula" userId="c93cf399-3ed7-4230-9282-8831e3fe5ae7" providerId="ADAL" clId="{BF62808A-851B-4D30-9298-C9059B858F19}" dt="2024-01-24T09:36:48.301" v="197" actId="700"/>
          <pc:sldLayoutMkLst>
            <pc:docMk/>
            <pc:sldMasterMk cId="0" sldId="2147483777"/>
            <pc:sldLayoutMk cId="0" sldId="2147483780"/>
          </pc:sldLayoutMkLst>
        </pc:sldLayoutChg>
        <pc:sldLayoutChg chg="del">
          <pc:chgData name="GOMEZ, Paula" userId="c93cf399-3ed7-4230-9282-8831e3fe5ae7" providerId="ADAL" clId="{BF62808A-851B-4D30-9298-C9059B858F19}" dt="2024-01-24T09:36:48.301" v="197" actId="700"/>
          <pc:sldLayoutMkLst>
            <pc:docMk/>
            <pc:sldMasterMk cId="0" sldId="2147483777"/>
            <pc:sldLayoutMk cId="0" sldId="2147483781"/>
          </pc:sldLayoutMkLst>
        </pc:sldLayoutChg>
        <pc:sldLayoutChg chg="del">
          <pc:chgData name="GOMEZ, Paula" userId="c93cf399-3ed7-4230-9282-8831e3fe5ae7" providerId="ADAL" clId="{BF62808A-851B-4D30-9298-C9059B858F19}" dt="2024-01-24T09:36:48.301" v="197" actId="700"/>
          <pc:sldLayoutMkLst>
            <pc:docMk/>
            <pc:sldMasterMk cId="0" sldId="2147483777"/>
            <pc:sldLayoutMk cId="0" sldId="2147483782"/>
          </pc:sldLayoutMkLst>
        </pc:sldLayoutChg>
        <pc:sldLayoutChg chg="del">
          <pc:chgData name="GOMEZ, Paula" userId="c93cf399-3ed7-4230-9282-8831e3fe5ae7" providerId="ADAL" clId="{BF62808A-851B-4D30-9298-C9059B858F19}" dt="2024-01-24T09:36:48.301" v="197" actId="700"/>
          <pc:sldLayoutMkLst>
            <pc:docMk/>
            <pc:sldMasterMk cId="0" sldId="2147483777"/>
            <pc:sldLayoutMk cId="0" sldId="2147483783"/>
          </pc:sldLayoutMkLst>
        </pc:sldLayoutChg>
        <pc:sldLayoutChg chg="del">
          <pc:chgData name="GOMEZ, Paula" userId="c93cf399-3ed7-4230-9282-8831e3fe5ae7" providerId="ADAL" clId="{BF62808A-851B-4D30-9298-C9059B858F19}" dt="2024-01-24T09:36:48.301" v="197" actId="700"/>
          <pc:sldLayoutMkLst>
            <pc:docMk/>
            <pc:sldMasterMk cId="0" sldId="2147483777"/>
            <pc:sldLayoutMk cId="0" sldId="2147483784"/>
          </pc:sldLayoutMkLst>
        </pc:sldLayoutChg>
        <pc:sldLayoutChg chg="del">
          <pc:chgData name="GOMEZ, Paula" userId="c93cf399-3ed7-4230-9282-8831e3fe5ae7" providerId="ADAL" clId="{BF62808A-851B-4D30-9298-C9059B858F19}" dt="2024-01-24T09:36:48.301" v="197" actId="700"/>
          <pc:sldLayoutMkLst>
            <pc:docMk/>
            <pc:sldMasterMk cId="0" sldId="2147483777"/>
            <pc:sldLayoutMk cId="0" sldId="2147483785"/>
          </pc:sldLayoutMkLst>
        </pc:sldLayoutChg>
        <pc:sldLayoutChg chg="del">
          <pc:chgData name="GOMEZ, Paula" userId="c93cf399-3ed7-4230-9282-8831e3fe5ae7" providerId="ADAL" clId="{BF62808A-851B-4D30-9298-C9059B858F19}" dt="2024-01-24T09:36:48.301" v="197" actId="700"/>
          <pc:sldLayoutMkLst>
            <pc:docMk/>
            <pc:sldMasterMk cId="0" sldId="2147483777"/>
            <pc:sldLayoutMk cId="0" sldId="2147483786"/>
          </pc:sldLayoutMkLst>
        </pc:sldLayoutChg>
        <pc:sldLayoutChg chg="del">
          <pc:chgData name="GOMEZ, Paula" userId="c93cf399-3ed7-4230-9282-8831e3fe5ae7" providerId="ADAL" clId="{BF62808A-851B-4D30-9298-C9059B858F19}" dt="2024-01-24T09:36:48.301" v="197" actId="700"/>
          <pc:sldLayoutMkLst>
            <pc:docMk/>
            <pc:sldMasterMk cId="0" sldId="2147483777"/>
            <pc:sldLayoutMk cId="0" sldId="2147483787"/>
          </pc:sldLayoutMkLst>
        </pc:sldLayoutChg>
        <pc:sldLayoutChg chg="del">
          <pc:chgData name="GOMEZ, Paula" userId="c93cf399-3ed7-4230-9282-8831e3fe5ae7" providerId="ADAL" clId="{BF62808A-851B-4D30-9298-C9059B858F19}" dt="2024-01-24T09:36:48.301" v="197" actId="700"/>
          <pc:sldLayoutMkLst>
            <pc:docMk/>
            <pc:sldMasterMk cId="0" sldId="2147483777"/>
            <pc:sldLayoutMk cId="0" sldId="2147483788"/>
          </pc:sldLayoutMkLst>
        </pc:sldLayoutChg>
        <pc:sldLayoutChg chg="del">
          <pc:chgData name="GOMEZ, Paula" userId="c93cf399-3ed7-4230-9282-8831e3fe5ae7" providerId="ADAL" clId="{BF62808A-851B-4D30-9298-C9059B858F19}" dt="2024-01-24T09:36:48.301" v="197" actId="700"/>
          <pc:sldLayoutMkLst>
            <pc:docMk/>
            <pc:sldMasterMk cId="0" sldId="2147483777"/>
            <pc:sldLayoutMk cId="0" sldId="2147483789"/>
          </pc:sldLayoutMkLst>
        </pc:sldLayoutChg>
        <pc:sldLayoutChg chg="del">
          <pc:chgData name="GOMEZ, Paula" userId="c93cf399-3ed7-4230-9282-8831e3fe5ae7" providerId="ADAL" clId="{BF62808A-851B-4D30-9298-C9059B858F19}" dt="2024-01-24T09:36:48.301" v="197" actId="700"/>
          <pc:sldLayoutMkLst>
            <pc:docMk/>
            <pc:sldMasterMk cId="0" sldId="2147483777"/>
            <pc:sldLayoutMk cId="0" sldId="2147483790"/>
          </pc:sldLayoutMkLst>
        </pc:sldLayoutChg>
        <pc:sldLayoutChg chg="del">
          <pc:chgData name="GOMEZ, Paula" userId="c93cf399-3ed7-4230-9282-8831e3fe5ae7" providerId="ADAL" clId="{BF62808A-851B-4D30-9298-C9059B858F19}" dt="2024-01-24T09:36:48.301" v="197" actId="700"/>
          <pc:sldLayoutMkLst>
            <pc:docMk/>
            <pc:sldMasterMk cId="0" sldId="2147483777"/>
            <pc:sldLayoutMk cId="0" sldId="2147483791"/>
          </pc:sldLayoutMkLst>
        </pc:sldLayoutChg>
        <pc:sldLayoutChg chg="del">
          <pc:chgData name="GOMEZ, Paula" userId="c93cf399-3ed7-4230-9282-8831e3fe5ae7" providerId="ADAL" clId="{BF62808A-851B-4D30-9298-C9059B858F19}" dt="2024-01-24T09:36:48.301" v="197" actId="700"/>
          <pc:sldLayoutMkLst>
            <pc:docMk/>
            <pc:sldMasterMk cId="0" sldId="2147483777"/>
            <pc:sldLayoutMk cId="0" sldId="2147483792"/>
          </pc:sldLayoutMkLst>
        </pc:sldLayoutChg>
        <pc:sldLayoutChg chg="del">
          <pc:chgData name="GOMEZ, Paula" userId="c93cf399-3ed7-4230-9282-8831e3fe5ae7" providerId="ADAL" clId="{BF62808A-851B-4D30-9298-C9059B858F19}" dt="2024-01-24T09:36:48.301" v="197" actId="700"/>
          <pc:sldLayoutMkLst>
            <pc:docMk/>
            <pc:sldMasterMk cId="0" sldId="2147483777"/>
            <pc:sldLayoutMk cId="0" sldId="2147483793"/>
          </pc:sldLayoutMkLst>
        </pc:sldLayoutChg>
        <pc:sldLayoutChg chg="del">
          <pc:chgData name="GOMEZ, Paula" userId="c93cf399-3ed7-4230-9282-8831e3fe5ae7" providerId="ADAL" clId="{BF62808A-851B-4D30-9298-C9059B858F19}" dt="2024-01-24T09:36:48.301" v="197" actId="700"/>
          <pc:sldLayoutMkLst>
            <pc:docMk/>
            <pc:sldMasterMk cId="0" sldId="2147483777"/>
            <pc:sldLayoutMk cId="0" sldId="2147483794"/>
          </pc:sldLayoutMkLst>
        </pc:sldLayoutChg>
        <pc:sldLayoutChg chg="del">
          <pc:chgData name="GOMEZ, Paula" userId="c93cf399-3ed7-4230-9282-8831e3fe5ae7" providerId="ADAL" clId="{BF62808A-851B-4D30-9298-C9059B858F19}" dt="2024-01-24T09:36:48.301" v="197" actId="700"/>
          <pc:sldLayoutMkLst>
            <pc:docMk/>
            <pc:sldMasterMk cId="0" sldId="2147483777"/>
            <pc:sldLayoutMk cId="0" sldId="2147483795"/>
          </pc:sldLayoutMkLst>
        </pc:sldLayoutChg>
        <pc:sldLayoutChg chg="del">
          <pc:chgData name="GOMEZ, Paula" userId="c93cf399-3ed7-4230-9282-8831e3fe5ae7" providerId="ADAL" clId="{BF62808A-851B-4D30-9298-C9059B858F19}" dt="2024-01-24T09:36:48.301" v="197" actId="700"/>
          <pc:sldLayoutMkLst>
            <pc:docMk/>
            <pc:sldMasterMk cId="0" sldId="2147483777"/>
            <pc:sldLayoutMk cId="0" sldId="2147483796"/>
          </pc:sldLayoutMkLst>
        </pc:sldLayoutChg>
        <pc:sldLayoutChg chg="del">
          <pc:chgData name="GOMEZ, Paula" userId="c93cf399-3ed7-4230-9282-8831e3fe5ae7" providerId="ADAL" clId="{BF62808A-851B-4D30-9298-C9059B858F19}" dt="2024-01-24T09:36:48.301" v="197" actId="700"/>
          <pc:sldLayoutMkLst>
            <pc:docMk/>
            <pc:sldMasterMk cId="0" sldId="2147483777"/>
            <pc:sldLayoutMk cId="0" sldId="2147483797"/>
          </pc:sldLayoutMkLst>
        </pc:sldLayoutChg>
        <pc:sldLayoutChg chg="del">
          <pc:chgData name="GOMEZ, Paula" userId="c93cf399-3ed7-4230-9282-8831e3fe5ae7" providerId="ADAL" clId="{BF62808A-851B-4D30-9298-C9059B858F19}" dt="2024-01-24T09:36:48.301" v="197" actId="700"/>
          <pc:sldLayoutMkLst>
            <pc:docMk/>
            <pc:sldMasterMk cId="0" sldId="2147483777"/>
            <pc:sldLayoutMk cId="0" sldId="2147483798"/>
          </pc:sldLayoutMkLst>
        </pc:sldLayoutChg>
        <pc:sldLayoutChg chg="del">
          <pc:chgData name="GOMEZ, Paula" userId="c93cf399-3ed7-4230-9282-8831e3fe5ae7" providerId="ADAL" clId="{BF62808A-851B-4D30-9298-C9059B858F19}" dt="2024-01-24T09:36:48.301" v="197" actId="700"/>
          <pc:sldLayoutMkLst>
            <pc:docMk/>
            <pc:sldMasterMk cId="0" sldId="2147483777"/>
            <pc:sldLayoutMk cId="0" sldId="2147483799"/>
          </pc:sldLayoutMkLst>
        </pc:sldLayoutChg>
        <pc:sldLayoutChg chg="del">
          <pc:chgData name="GOMEZ, Paula" userId="c93cf399-3ed7-4230-9282-8831e3fe5ae7" providerId="ADAL" clId="{BF62808A-851B-4D30-9298-C9059B858F19}" dt="2024-01-24T09:36:48.301" v="197" actId="700"/>
          <pc:sldLayoutMkLst>
            <pc:docMk/>
            <pc:sldMasterMk cId="0" sldId="2147483777"/>
            <pc:sldLayoutMk cId="0" sldId="2147483800"/>
          </pc:sldLayoutMkLst>
        </pc:sldLayoutChg>
        <pc:sldLayoutChg chg="del">
          <pc:chgData name="GOMEZ, Paula" userId="c93cf399-3ed7-4230-9282-8831e3fe5ae7" providerId="ADAL" clId="{BF62808A-851B-4D30-9298-C9059B858F19}" dt="2024-01-24T09:36:48.301" v="197" actId="700"/>
          <pc:sldLayoutMkLst>
            <pc:docMk/>
            <pc:sldMasterMk cId="0" sldId="2147483777"/>
            <pc:sldLayoutMk cId="0" sldId="2147483801"/>
          </pc:sldLayoutMkLst>
        </pc:sldLayoutChg>
        <pc:sldLayoutChg chg="del">
          <pc:chgData name="GOMEZ, Paula" userId="c93cf399-3ed7-4230-9282-8831e3fe5ae7" providerId="ADAL" clId="{BF62808A-851B-4D30-9298-C9059B858F19}" dt="2024-01-24T09:36:48.301" v="197" actId="700"/>
          <pc:sldLayoutMkLst>
            <pc:docMk/>
            <pc:sldMasterMk cId="0" sldId="2147483777"/>
            <pc:sldLayoutMk cId="0" sldId="2147483802"/>
          </pc:sldLayoutMkLst>
        </pc:sldLayoutChg>
        <pc:sldLayoutChg chg="del">
          <pc:chgData name="GOMEZ, Paula" userId="c93cf399-3ed7-4230-9282-8831e3fe5ae7" providerId="ADAL" clId="{BF62808A-851B-4D30-9298-C9059B858F19}" dt="2024-01-24T09:36:48.301" v="197" actId="700"/>
          <pc:sldLayoutMkLst>
            <pc:docMk/>
            <pc:sldMasterMk cId="0" sldId="2147483777"/>
            <pc:sldLayoutMk cId="0" sldId="2147483803"/>
          </pc:sldLayoutMkLst>
        </pc:sldLayoutChg>
        <pc:sldLayoutChg chg="del">
          <pc:chgData name="GOMEZ, Paula" userId="c93cf399-3ed7-4230-9282-8831e3fe5ae7" providerId="ADAL" clId="{BF62808A-851B-4D30-9298-C9059B858F19}" dt="2024-01-24T09:36:48.301" v="197" actId="700"/>
          <pc:sldLayoutMkLst>
            <pc:docMk/>
            <pc:sldMasterMk cId="0" sldId="2147483777"/>
            <pc:sldLayoutMk cId="0" sldId="2147483804"/>
          </pc:sldLayoutMkLst>
        </pc:sldLayoutChg>
      </pc:sldMasterChg>
    </pc:docChg>
  </pc:docChgLst>
  <pc:docChgLst>
    <pc:chgData name="GOMEZ, Paula" userId="S::gomezp@who.int::c93cf399-3ed7-4230-9282-8831e3fe5ae7" providerId="AD" clId="Web-{57B5AC4F-92EC-F29E-E879-857C73D1DF43}"/>
    <pc:docChg chg="modSld">
      <pc:chgData name="GOMEZ, Paula" userId="S::gomezp@who.int::c93cf399-3ed7-4230-9282-8831e3fe5ae7" providerId="AD" clId="Web-{57B5AC4F-92EC-F29E-E879-857C73D1DF43}" dt="2023-01-18T11:08:28.556" v="100" actId="20577"/>
      <pc:docMkLst>
        <pc:docMk/>
      </pc:docMkLst>
      <pc:sldChg chg="modSp">
        <pc:chgData name="GOMEZ, Paula" userId="S::gomezp@who.int::c93cf399-3ed7-4230-9282-8831e3fe5ae7" providerId="AD" clId="Web-{57B5AC4F-92EC-F29E-E879-857C73D1DF43}" dt="2023-01-18T11:05:04.925" v="79" actId="1076"/>
        <pc:sldMkLst>
          <pc:docMk/>
          <pc:sldMk cId="3276796926" sldId="357"/>
        </pc:sldMkLst>
        <pc:spChg chg="mod">
          <ac:chgData name="GOMEZ, Paula" userId="S::gomezp@who.int::c93cf399-3ed7-4230-9282-8831e3fe5ae7" providerId="AD" clId="Web-{57B5AC4F-92EC-F29E-E879-857C73D1DF43}" dt="2023-01-18T11:05:04.925" v="79" actId="1076"/>
          <ac:spMkLst>
            <pc:docMk/>
            <pc:sldMk cId="3276796926" sldId="357"/>
            <ac:spMk id="4" creationId="{A3DA0E0E-79A9-9D62-FCCB-9F3DC75C9FE8}"/>
          </ac:spMkLst>
        </pc:spChg>
      </pc:sldChg>
      <pc:sldChg chg="modSp">
        <pc:chgData name="GOMEZ, Paula" userId="S::gomezp@who.int::c93cf399-3ed7-4230-9282-8831e3fe5ae7" providerId="AD" clId="Web-{57B5AC4F-92EC-F29E-E879-857C73D1DF43}" dt="2023-01-18T11:05:18.519" v="80" actId="1076"/>
        <pc:sldMkLst>
          <pc:docMk/>
          <pc:sldMk cId="2603589457" sldId="359"/>
        </pc:sldMkLst>
        <pc:spChg chg="mod">
          <ac:chgData name="GOMEZ, Paula" userId="S::gomezp@who.int::c93cf399-3ed7-4230-9282-8831e3fe5ae7" providerId="AD" clId="Web-{57B5AC4F-92EC-F29E-E879-857C73D1DF43}" dt="2023-01-18T11:05:18.519" v="80" actId="1076"/>
          <ac:spMkLst>
            <pc:docMk/>
            <pc:sldMk cId="2603589457" sldId="359"/>
            <ac:spMk id="4" creationId="{A3DA0E0E-79A9-9D62-FCCB-9F3DC75C9FE8}"/>
          </ac:spMkLst>
        </pc:spChg>
      </pc:sldChg>
      <pc:sldChg chg="addSp delSp modSp">
        <pc:chgData name="GOMEZ, Paula" userId="S::gomezp@who.int::c93cf399-3ed7-4230-9282-8831e3fe5ae7" providerId="AD" clId="Web-{57B5AC4F-92EC-F29E-E879-857C73D1DF43}" dt="2023-01-18T11:07:30.445" v="93" actId="1076"/>
        <pc:sldMkLst>
          <pc:docMk/>
          <pc:sldMk cId="2590874060" sldId="360"/>
        </pc:sldMkLst>
        <pc:graphicFrameChg chg="del mod modGraphic">
          <ac:chgData name="GOMEZ, Paula" userId="S::gomezp@who.int::c93cf399-3ed7-4230-9282-8831e3fe5ae7" providerId="AD" clId="Web-{57B5AC4F-92EC-F29E-E879-857C73D1DF43}" dt="2023-01-18T11:06:35.928" v="83"/>
          <ac:graphicFrameMkLst>
            <pc:docMk/>
            <pc:sldMk cId="2590874060" sldId="360"/>
            <ac:graphicFrameMk id="2" creationId="{00000000-0000-0000-0000-000000000000}"/>
          </ac:graphicFrameMkLst>
        </pc:graphicFrameChg>
        <pc:picChg chg="add mod modCrop">
          <ac:chgData name="GOMEZ, Paula" userId="S::gomezp@who.int::c93cf399-3ed7-4230-9282-8831e3fe5ae7" providerId="AD" clId="Web-{57B5AC4F-92EC-F29E-E879-857C73D1DF43}" dt="2023-01-18T11:07:30.445" v="93" actId="1076"/>
          <ac:picMkLst>
            <pc:docMk/>
            <pc:sldMk cId="2590874060" sldId="360"/>
            <ac:picMk id="3" creationId="{F6930688-4C6A-CAE3-EB3F-A125837FB022}"/>
          </ac:picMkLst>
        </pc:picChg>
      </pc:sldChg>
      <pc:sldChg chg="modSp">
        <pc:chgData name="GOMEZ, Paula" userId="S::gomezp@who.int::c93cf399-3ed7-4230-9282-8831e3fe5ae7" providerId="AD" clId="Web-{57B5AC4F-92EC-F29E-E879-857C73D1DF43}" dt="2023-01-18T11:04:48.753" v="78" actId="20577"/>
        <pc:sldMkLst>
          <pc:docMk/>
          <pc:sldMk cId="2427470254" sldId="361"/>
        </pc:sldMkLst>
        <pc:spChg chg="mod">
          <ac:chgData name="GOMEZ, Paula" userId="S::gomezp@who.int::c93cf399-3ed7-4230-9282-8831e3fe5ae7" providerId="AD" clId="Web-{57B5AC4F-92EC-F29E-E879-857C73D1DF43}" dt="2023-01-18T11:03:19.453" v="26" actId="20577"/>
          <ac:spMkLst>
            <pc:docMk/>
            <pc:sldMk cId="2427470254" sldId="361"/>
            <ac:spMk id="4" creationId="{E02C151D-8942-F74F-4F21-69DBFCEAC33E}"/>
          </ac:spMkLst>
        </pc:spChg>
        <pc:spChg chg="mod">
          <ac:chgData name="GOMEZ, Paula" userId="S::gomezp@who.int::c93cf399-3ed7-4230-9282-8831e3fe5ae7" providerId="AD" clId="Web-{57B5AC4F-92EC-F29E-E879-857C73D1DF43}" dt="2023-01-18T11:02:24.686" v="4" actId="20577"/>
          <ac:spMkLst>
            <pc:docMk/>
            <pc:sldMk cId="2427470254" sldId="361"/>
            <ac:spMk id="8" creationId="{00000000-0000-0000-0000-000000000000}"/>
          </ac:spMkLst>
        </pc:spChg>
        <pc:spChg chg="mod">
          <ac:chgData name="GOMEZ, Paula" userId="S::gomezp@who.int::c93cf399-3ed7-4230-9282-8831e3fe5ae7" providerId="AD" clId="Web-{57B5AC4F-92EC-F29E-E879-857C73D1DF43}" dt="2023-01-18T11:02:55.046" v="11" actId="20577"/>
          <ac:spMkLst>
            <pc:docMk/>
            <pc:sldMk cId="2427470254" sldId="361"/>
            <ac:spMk id="14" creationId="{00000000-0000-0000-0000-000000000000}"/>
          </ac:spMkLst>
        </pc:spChg>
        <pc:spChg chg="mod">
          <ac:chgData name="GOMEZ, Paula" userId="S::gomezp@who.int::c93cf399-3ed7-4230-9282-8831e3fe5ae7" providerId="AD" clId="Web-{57B5AC4F-92EC-F29E-E879-857C73D1DF43}" dt="2023-01-18T11:04:38.518" v="74" actId="20577"/>
          <ac:spMkLst>
            <pc:docMk/>
            <pc:sldMk cId="2427470254" sldId="361"/>
            <ac:spMk id="15" creationId="{00000000-0000-0000-0000-000000000000}"/>
          </ac:spMkLst>
        </pc:spChg>
        <pc:spChg chg="mod">
          <ac:chgData name="GOMEZ, Paula" userId="S::gomezp@who.int::c93cf399-3ed7-4230-9282-8831e3fe5ae7" providerId="AD" clId="Web-{57B5AC4F-92EC-F29E-E879-857C73D1DF43}" dt="2023-01-18T11:04:48.753" v="78" actId="20577"/>
          <ac:spMkLst>
            <pc:docMk/>
            <pc:sldMk cId="2427470254" sldId="361"/>
            <ac:spMk id="16" creationId="{00000000-0000-0000-0000-000000000000}"/>
          </ac:spMkLst>
        </pc:spChg>
        <pc:spChg chg="mod">
          <ac:chgData name="GOMEZ, Paula" userId="S::gomezp@who.int::c93cf399-3ed7-4230-9282-8831e3fe5ae7" providerId="AD" clId="Web-{57B5AC4F-92EC-F29E-E879-857C73D1DF43}" dt="2023-01-18T11:02:43.609" v="9" actId="20577"/>
          <ac:spMkLst>
            <pc:docMk/>
            <pc:sldMk cId="2427470254" sldId="361"/>
            <ac:spMk id="17" creationId="{00000000-0000-0000-0000-000000000000}"/>
          </ac:spMkLst>
        </pc:spChg>
      </pc:sldChg>
      <pc:sldChg chg="modSp">
        <pc:chgData name="GOMEZ, Paula" userId="S::gomezp@who.int::c93cf399-3ed7-4230-9282-8831e3fe5ae7" providerId="AD" clId="Web-{57B5AC4F-92EC-F29E-E879-857C73D1DF43}" dt="2023-01-18T11:08:28.556" v="100" actId="20577"/>
        <pc:sldMkLst>
          <pc:docMk/>
          <pc:sldMk cId="2926626604" sldId="364"/>
        </pc:sldMkLst>
        <pc:spChg chg="mod">
          <ac:chgData name="GOMEZ, Paula" userId="S::gomezp@who.int::c93cf399-3ed7-4230-9282-8831e3fe5ae7" providerId="AD" clId="Web-{57B5AC4F-92EC-F29E-E879-857C73D1DF43}" dt="2023-01-18T11:08:28.556" v="100" actId="20577"/>
          <ac:spMkLst>
            <pc:docMk/>
            <pc:sldMk cId="2926626604" sldId="364"/>
            <ac:spMk id="636" creationId="{00000000-0000-0000-0000-000000000000}"/>
          </ac:spMkLst>
        </pc:spChg>
      </pc:sldChg>
    </pc:docChg>
  </pc:docChgLst>
  <pc:docChgLst>
    <pc:chgData name="EZZINE, Hind" userId="S::ezzineh@who.int::edcab00f-6318-46e5-a4a9-188b01ee222f" providerId="AD" clId="Web-{7BC7AF7C-5C2D-5BBA-355D-A8ABE3A01820}"/>
    <pc:docChg chg="modSld">
      <pc:chgData name="EZZINE, Hind" userId="S::ezzineh@who.int::edcab00f-6318-46e5-a4a9-188b01ee222f" providerId="AD" clId="Web-{7BC7AF7C-5C2D-5BBA-355D-A8ABE3A01820}" dt="2024-05-14T10:30:12.773" v="97"/>
      <pc:docMkLst>
        <pc:docMk/>
      </pc:docMkLst>
      <pc:sldChg chg="modSp addAnim delAnim">
        <pc:chgData name="EZZINE, Hind" userId="S::ezzineh@who.int::edcab00f-6318-46e5-a4a9-188b01ee222f" providerId="AD" clId="Web-{7BC7AF7C-5C2D-5BBA-355D-A8ABE3A01820}" dt="2024-05-14T10:10:58.643" v="62" actId="20577"/>
        <pc:sldMkLst>
          <pc:docMk/>
          <pc:sldMk cId="0" sldId="266"/>
        </pc:sldMkLst>
        <pc:spChg chg="mod">
          <ac:chgData name="EZZINE, Hind" userId="S::ezzineh@who.int::edcab00f-6318-46e5-a4a9-188b01ee222f" providerId="AD" clId="Web-{7BC7AF7C-5C2D-5BBA-355D-A8ABE3A01820}" dt="2024-05-14T10:10:58.643" v="62" actId="20577"/>
          <ac:spMkLst>
            <pc:docMk/>
            <pc:sldMk cId="0" sldId="266"/>
            <ac:spMk id="327" creationId="{00000000-0000-0000-0000-000000000000}"/>
          </ac:spMkLst>
        </pc:spChg>
      </pc:sldChg>
      <pc:sldChg chg="modSp">
        <pc:chgData name="EZZINE, Hind" userId="S::ezzineh@who.int::edcab00f-6318-46e5-a4a9-188b01ee222f" providerId="AD" clId="Web-{7BC7AF7C-5C2D-5BBA-355D-A8ABE3A01820}" dt="2024-05-14T10:30:12.773" v="97"/>
        <pc:sldMkLst>
          <pc:docMk/>
          <pc:sldMk cId="0" sldId="273"/>
        </pc:sldMkLst>
        <pc:graphicFrameChg chg="mod modGraphic">
          <ac:chgData name="EZZINE, Hind" userId="S::ezzineh@who.int::edcab00f-6318-46e5-a4a9-188b01ee222f" providerId="AD" clId="Web-{7BC7AF7C-5C2D-5BBA-355D-A8ABE3A01820}" dt="2024-05-14T10:30:12.773" v="97"/>
          <ac:graphicFrameMkLst>
            <pc:docMk/>
            <pc:sldMk cId="0" sldId="273"/>
            <ac:graphicFrameMk id="657" creationId="{00000000-0000-0000-0000-000000000000}"/>
          </ac:graphicFrameMkLst>
        </pc:graphicFrameChg>
      </pc:sldChg>
      <pc:sldChg chg="addSp delSp modSp">
        <pc:chgData name="EZZINE, Hind" userId="S::ezzineh@who.int::edcab00f-6318-46e5-a4a9-188b01ee222f" providerId="AD" clId="Web-{7BC7AF7C-5C2D-5BBA-355D-A8ABE3A01820}" dt="2024-05-14T10:29:20.097" v="77" actId="1076"/>
        <pc:sldMkLst>
          <pc:docMk/>
          <pc:sldMk cId="2590874060" sldId="360"/>
        </pc:sldMkLst>
        <pc:picChg chg="add mod">
          <ac:chgData name="EZZINE, Hind" userId="S::ezzineh@who.int::edcab00f-6318-46e5-a4a9-188b01ee222f" providerId="AD" clId="Web-{7BC7AF7C-5C2D-5BBA-355D-A8ABE3A01820}" dt="2024-05-14T10:29:20.097" v="77" actId="1076"/>
          <ac:picMkLst>
            <pc:docMk/>
            <pc:sldMk cId="2590874060" sldId="360"/>
            <ac:picMk id="2" creationId="{D3C4B9E1-E4DA-557A-ECC4-DA3E246AD8EC}"/>
          </ac:picMkLst>
        </pc:picChg>
        <pc:picChg chg="del">
          <ac:chgData name="EZZINE, Hind" userId="S::ezzineh@who.int::edcab00f-6318-46e5-a4a9-188b01ee222f" providerId="AD" clId="Web-{7BC7AF7C-5C2D-5BBA-355D-A8ABE3A01820}" dt="2024-05-14T10:29:08.925" v="74"/>
          <ac:picMkLst>
            <pc:docMk/>
            <pc:sldMk cId="2590874060" sldId="360"/>
            <ac:picMk id="6" creationId="{EC5B26E0-181B-C77E-4E77-309ED0C64E59}"/>
          </ac:picMkLst>
        </pc:picChg>
      </pc:sldChg>
      <pc:sldChg chg="modSp">
        <pc:chgData name="EZZINE, Hind" userId="S::ezzineh@who.int::edcab00f-6318-46e5-a4a9-188b01ee222f" providerId="AD" clId="Web-{7BC7AF7C-5C2D-5BBA-355D-A8ABE3A01820}" dt="2024-05-14T10:20:41.669" v="73" actId="20577"/>
        <pc:sldMkLst>
          <pc:docMk/>
          <pc:sldMk cId="2926626604" sldId="364"/>
        </pc:sldMkLst>
        <pc:spChg chg="mod">
          <ac:chgData name="EZZINE, Hind" userId="S::ezzineh@who.int::edcab00f-6318-46e5-a4a9-188b01ee222f" providerId="AD" clId="Web-{7BC7AF7C-5C2D-5BBA-355D-A8ABE3A01820}" dt="2024-05-14T10:20:41.669" v="73" actId="20577"/>
          <ac:spMkLst>
            <pc:docMk/>
            <pc:sldMk cId="2926626604" sldId="364"/>
            <ac:spMk id="636" creationId="{00000000-0000-0000-0000-000000000000}"/>
          </ac:spMkLst>
        </pc:spChg>
      </pc:sldChg>
    </pc:docChg>
  </pc:docChgLst>
  <pc:docChgLst>
    <pc:chgData name="GOMEZ, Paula" userId="S::gomezp@who.int::c93cf399-3ed7-4230-9282-8831e3fe5ae7" providerId="AD" clId="Web-{50669CBE-B4DF-EAF1-A3D8-A6EC1D5F384F}"/>
    <pc:docChg chg="">
      <pc:chgData name="GOMEZ, Paula" userId="S::gomezp@who.int::c93cf399-3ed7-4230-9282-8831e3fe5ae7" providerId="AD" clId="Web-{50669CBE-B4DF-EAF1-A3D8-A6EC1D5F384F}" dt="2023-01-10T12:36:53.853" v="0"/>
      <pc:docMkLst>
        <pc:docMk/>
      </pc:docMkLst>
      <pc:sldChg chg="modCm">
        <pc:chgData name="GOMEZ, Paula" userId="S::gomezp@who.int::c93cf399-3ed7-4230-9282-8831e3fe5ae7" providerId="AD" clId="Web-{50669CBE-B4DF-EAF1-A3D8-A6EC1D5F384F}" dt="2023-01-10T12:36:53.853" v="0"/>
        <pc:sldMkLst>
          <pc:docMk/>
          <pc:sldMk cId="2926626604" sldId="364"/>
        </pc:sldMkLst>
      </pc:sldChg>
    </pc:docChg>
  </pc:docChgLst>
  <pc:docChgLst>
    <pc:chgData name="GOMEZ, Paula" userId="S::gomezp@who.int::c93cf399-3ed7-4230-9282-8831e3fe5ae7" providerId="AD" clId="Web-{876C5F54-771E-BAB8-8A10-16852AB5EAFB}"/>
    <pc:docChg chg="modSld">
      <pc:chgData name="GOMEZ, Paula" userId="S::gomezp@who.int::c93cf399-3ed7-4230-9282-8831e3fe5ae7" providerId="AD" clId="Web-{876C5F54-771E-BAB8-8A10-16852AB5EAFB}" dt="2023-01-31T16:06:05.707" v="38" actId="20577"/>
      <pc:docMkLst>
        <pc:docMk/>
      </pc:docMkLst>
      <pc:sldChg chg="modSp">
        <pc:chgData name="GOMEZ, Paula" userId="S::gomezp@who.int::c93cf399-3ed7-4230-9282-8831e3fe5ae7" providerId="AD" clId="Web-{876C5F54-771E-BAB8-8A10-16852AB5EAFB}" dt="2023-01-31T16:06:05.707" v="38" actId="20577"/>
        <pc:sldMkLst>
          <pc:docMk/>
          <pc:sldMk cId="2427470254" sldId="361"/>
        </pc:sldMkLst>
        <pc:spChg chg="mod">
          <ac:chgData name="GOMEZ, Paula" userId="S::gomezp@who.int::c93cf399-3ed7-4230-9282-8831e3fe5ae7" providerId="AD" clId="Web-{876C5F54-771E-BAB8-8A10-16852AB5EAFB}" dt="2023-01-31T13:57:56.003" v="15" actId="1076"/>
          <ac:spMkLst>
            <pc:docMk/>
            <pc:sldMk cId="2427470254" sldId="361"/>
            <ac:spMk id="4" creationId="{E02C151D-8942-F74F-4F21-69DBFCEAC33E}"/>
          </ac:spMkLst>
        </pc:spChg>
        <pc:spChg chg="mod">
          <ac:chgData name="GOMEZ, Paula" userId="S::gomezp@who.int::c93cf399-3ed7-4230-9282-8831e3fe5ae7" providerId="AD" clId="Web-{876C5F54-771E-BAB8-8A10-16852AB5EAFB}" dt="2023-01-31T14:00:55.666" v="32" actId="20577"/>
          <ac:spMkLst>
            <pc:docMk/>
            <pc:sldMk cId="2427470254" sldId="361"/>
            <ac:spMk id="6" creationId="{00000000-0000-0000-0000-000000000000}"/>
          </ac:spMkLst>
        </pc:spChg>
        <pc:spChg chg="mod">
          <ac:chgData name="GOMEZ, Paula" userId="S::gomezp@who.int::c93cf399-3ed7-4230-9282-8831e3fe5ae7" providerId="AD" clId="Web-{876C5F54-771E-BAB8-8A10-16852AB5EAFB}" dt="2023-01-31T14:01:11.573" v="36" actId="20577"/>
          <ac:spMkLst>
            <pc:docMk/>
            <pc:sldMk cId="2427470254" sldId="361"/>
            <ac:spMk id="7" creationId="{00000000-0000-0000-0000-000000000000}"/>
          </ac:spMkLst>
        </pc:spChg>
        <pc:spChg chg="mod">
          <ac:chgData name="GOMEZ, Paula" userId="S::gomezp@who.int::c93cf399-3ed7-4230-9282-8831e3fe5ae7" providerId="AD" clId="Web-{876C5F54-771E-BAB8-8A10-16852AB5EAFB}" dt="2023-01-31T14:01:07.994" v="34" actId="20577"/>
          <ac:spMkLst>
            <pc:docMk/>
            <pc:sldMk cId="2427470254" sldId="361"/>
            <ac:spMk id="8" creationId="{00000000-0000-0000-0000-000000000000}"/>
          </ac:spMkLst>
        </pc:spChg>
        <pc:spChg chg="mod">
          <ac:chgData name="GOMEZ, Paula" userId="S::gomezp@who.int::c93cf399-3ed7-4230-9282-8831e3fe5ae7" providerId="AD" clId="Web-{876C5F54-771E-BAB8-8A10-16852AB5EAFB}" dt="2023-01-31T13:57:30.002" v="10" actId="1076"/>
          <ac:spMkLst>
            <pc:docMk/>
            <pc:sldMk cId="2427470254" sldId="361"/>
            <ac:spMk id="13" creationId="{00000000-0000-0000-0000-000000000000}"/>
          </ac:spMkLst>
        </pc:spChg>
        <pc:spChg chg="mod">
          <ac:chgData name="GOMEZ, Paula" userId="S::gomezp@who.int::c93cf399-3ed7-4230-9282-8831e3fe5ae7" providerId="AD" clId="Web-{876C5F54-771E-BAB8-8A10-16852AB5EAFB}" dt="2023-01-31T16:06:05.707" v="38" actId="20577"/>
          <ac:spMkLst>
            <pc:docMk/>
            <pc:sldMk cId="2427470254" sldId="361"/>
            <ac:spMk id="14" creationId="{00000000-0000-0000-0000-000000000000}"/>
          </ac:spMkLst>
        </pc:spChg>
        <pc:spChg chg="mod">
          <ac:chgData name="GOMEZ, Paula" userId="S::gomezp@who.int::c93cf399-3ed7-4230-9282-8831e3fe5ae7" providerId="AD" clId="Web-{876C5F54-771E-BAB8-8A10-16852AB5EAFB}" dt="2023-01-31T13:58:38.848" v="24" actId="1076"/>
          <ac:spMkLst>
            <pc:docMk/>
            <pc:sldMk cId="2427470254" sldId="361"/>
            <ac:spMk id="15" creationId="{00000000-0000-0000-0000-000000000000}"/>
          </ac:spMkLst>
        </pc:spChg>
        <pc:spChg chg="mod">
          <ac:chgData name="GOMEZ, Paula" userId="S::gomezp@who.int::c93cf399-3ed7-4230-9282-8831e3fe5ae7" providerId="AD" clId="Web-{876C5F54-771E-BAB8-8A10-16852AB5EAFB}" dt="2023-01-31T13:59:10.631" v="30" actId="1076"/>
          <ac:spMkLst>
            <pc:docMk/>
            <pc:sldMk cId="2427470254" sldId="361"/>
            <ac:spMk id="16"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57" name="Shape 557"/>
          <p:cNvSpPr>
            <a:spLocks noGrp="1" noRot="1" noChangeAspect="1"/>
          </p:cNvSpPr>
          <p:nvPr>
            <p:ph type="sldImg"/>
          </p:nvPr>
        </p:nvSpPr>
        <p:spPr>
          <a:xfrm>
            <a:off x="1143000" y="685800"/>
            <a:ext cx="4572000" cy="3429000"/>
          </a:xfrm>
          <a:prstGeom prst="rect">
            <a:avLst/>
          </a:prstGeom>
        </p:spPr>
        <p:txBody>
          <a:bodyPr/>
          <a:lstStyle/>
          <a:p>
            <a:endParaRPr dirty="0"/>
          </a:p>
        </p:txBody>
      </p:sp>
      <p:sp>
        <p:nvSpPr>
          <p:cNvPr id="558" name="Shape 558"/>
          <p:cNvSpPr>
            <a:spLocks noGrp="1"/>
          </p:cNvSpPr>
          <p:nvPr>
            <p:ph type="body" sz="quarter" idx="1"/>
          </p:nvPr>
        </p:nvSpPr>
        <p:spPr>
          <a:xfrm>
            <a:off x="914400" y="4343400"/>
            <a:ext cx="5029200" cy="4114800"/>
          </a:xfrm>
          <a:prstGeom prst="rect">
            <a:avLst/>
          </a:prstGeom>
        </p:spPr>
        <p:txBody>
          <a:bodyPr/>
          <a:lstStyle/>
          <a:p>
            <a:endParaRPr/>
          </a:p>
        </p:txBody>
      </p:sp>
    </p:spTree>
    <p:extLst>
      <p:ext uri="{BB962C8B-B14F-4D97-AF65-F5344CB8AC3E}">
        <p14:creationId xmlns:p14="http://schemas.microsoft.com/office/powerpoint/2010/main" val="2747057031"/>
      </p:ext>
    </p:extLst>
  </p:cSld>
  <p:clrMap bg1="lt1" tx1="dk1" bg2="lt2" tx2="dk2" accent1="accent1" accent2="accent2" accent3="accent3" accent4="accent4" accent5="accent5" accent6="accent6" hlink="hlink" folHlink="folHlink"/>
  <p:notesStyle>
    <a:lvl1pPr latinLnBrk="0">
      <a:spcBef>
        <a:spcPts val="400"/>
      </a:spcBef>
      <a:defRPr sz="1200">
        <a:latin typeface="+mj-lt"/>
        <a:ea typeface="+mj-ea"/>
        <a:cs typeface="+mj-cs"/>
        <a:sym typeface="Calibri"/>
      </a:defRPr>
    </a:lvl1pPr>
    <a:lvl2pPr indent="228600" latinLnBrk="0">
      <a:spcBef>
        <a:spcPts val="400"/>
      </a:spcBef>
      <a:defRPr sz="1200">
        <a:latin typeface="+mj-lt"/>
        <a:ea typeface="+mj-ea"/>
        <a:cs typeface="+mj-cs"/>
        <a:sym typeface="Calibri"/>
      </a:defRPr>
    </a:lvl2pPr>
    <a:lvl3pPr indent="457200" latinLnBrk="0">
      <a:spcBef>
        <a:spcPts val="400"/>
      </a:spcBef>
      <a:defRPr sz="1200">
        <a:latin typeface="+mj-lt"/>
        <a:ea typeface="+mj-ea"/>
        <a:cs typeface="+mj-cs"/>
        <a:sym typeface="Calibri"/>
      </a:defRPr>
    </a:lvl3pPr>
    <a:lvl4pPr indent="685800" latinLnBrk="0">
      <a:spcBef>
        <a:spcPts val="400"/>
      </a:spcBef>
      <a:defRPr sz="1200">
        <a:latin typeface="+mj-lt"/>
        <a:ea typeface="+mj-ea"/>
        <a:cs typeface="+mj-cs"/>
        <a:sym typeface="Calibri"/>
      </a:defRPr>
    </a:lvl4pPr>
    <a:lvl5pPr indent="914400" latinLnBrk="0">
      <a:spcBef>
        <a:spcPts val="400"/>
      </a:spcBef>
      <a:defRPr sz="1200">
        <a:latin typeface="+mj-lt"/>
        <a:ea typeface="+mj-ea"/>
        <a:cs typeface="+mj-cs"/>
        <a:sym typeface="Calibri"/>
      </a:defRPr>
    </a:lvl5pPr>
    <a:lvl6pPr indent="1143000" latinLnBrk="0">
      <a:spcBef>
        <a:spcPts val="400"/>
      </a:spcBef>
      <a:defRPr sz="1200">
        <a:latin typeface="+mj-lt"/>
        <a:ea typeface="+mj-ea"/>
        <a:cs typeface="+mj-cs"/>
        <a:sym typeface="Calibri"/>
      </a:defRPr>
    </a:lvl6pPr>
    <a:lvl7pPr indent="1371600" latinLnBrk="0">
      <a:spcBef>
        <a:spcPts val="400"/>
      </a:spcBef>
      <a:defRPr sz="1200">
        <a:latin typeface="+mj-lt"/>
        <a:ea typeface="+mj-ea"/>
        <a:cs typeface="+mj-cs"/>
        <a:sym typeface="Calibri"/>
      </a:defRPr>
    </a:lvl7pPr>
    <a:lvl8pPr indent="1600200" latinLnBrk="0">
      <a:spcBef>
        <a:spcPts val="400"/>
      </a:spcBef>
      <a:defRPr sz="1200">
        <a:latin typeface="+mj-lt"/>
        <a:ea typeface="+mj-ea"/>
        <a:cs typeface="+mj-cs"/>
        <a:sym typeface="Calibri"/>
      </a:defRPr>
    </a:lvl8pPr>
    <a:lvl9pPr indent="1828800" latinLnBrk="0">
      <a:spcBef>
        <a:spcPts val="400"/>
      </a:spcBef>
      <a:defRPr sz="1200">
        <a:latin typeface="+mj-lt"/>
        <a:ea typeface="+mj-ea"/>
        <a:cs typeface="+mj-cs"/>
        <a:sym typeface="Calibri"/>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0" name="Shape 580"/>
          <p:cNvSpPr>
            <a:spLocks noGrp="1" noRot="1" noChangeAspect="1"/>
          </p:cNvSpPr>
          <p:nvPr>
            <p:ph type="sldImg"/>
          </p:nvPr>
        </p:nvSpPr>
        <p:spPr>
          <a:xfrm>
            <a:off x="381000" y="685800"/>
            <a:ext cx="6096000" cy="3429000"/>
          </a:xfrm>
          <a:prstGeom prst="rect">
            <a:avLst/>
          </a:prstGeom>
        </p:spPr>
        <p:txBody>
          <a:bodyPr/>
          <a:lstStyle/>
          <a:p>
            <a:endParaRPr/>
          </a:p>
        </p:txBody>
      </p:sp>
      <p:sp>
        <p:nvSpPr>
          <p:cNvPr id="581" name="Shape 581"/>
          <p:cNvSpPr>
            <a:spLocks noGrp="1"/>
          </p:cNvSpPr>
          <p:nvPr>
            <p:ph type="body" sz="quarter" idx="1"/>
          </p:nvPr>
        </p:nvSpPr>
        <p:spPr>
          <a:prstGeom prst="rect">
            <a:avLst/>
          </a:prstGeom>
        </p:spPr>
        <p:txBody>
          <a:bodyPr/>
          <a:lstStyle>
            <a:lvl1pPr>
              <a:spcBef>
                <a:spcPts val="0"/>
              </a:spcBef>
            </a:lvl1pPr>
          </a:lstStyle>
          <a:p>
            <a:r>
              <a:t> Paula</a:t>
            </a:r>
          </a:p>
        </p:txBody>
      </p:sp>
    </p:spTree>
    <p:extLst>
      <p:ext uri="{BB962C8B-B14F-4D97-AF65-F5344CB8AC3E}">
        <p14:creationId xmlns:p14="http://schemas.microsoft.com/office/powerpoint/2010/main" val="227692007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381000" y="685800"/>
            <a:ext cx="6096000" cy="3429000"/>
          </a:xfrm>
        </p:spPr>
      </p:sp>
      <p:sp>
        <p:nvSpPr>
          <p:cNvPr id="3" name="Espace réservé des commentaires 2"/>
          <p:cNvSpPr>
            <a:spLocks noGrp="1"/>
          </p:cNvSpPr>
          <p:nvPr>
            <p:ph type="body" idx="1"/>
          </p:nvPr>
        </p:nvSpPr>
        <p:spPr/>
        <p:txBody>
          <a:bodyPr/>
          <a:lstStyle/>
          <a:p>
            <a:endParaRPr/>
          </a:p>
        </p:txBody>
      </p:sp>
    </p:spTree>
    <p:extLst>
      <p:ext uri="{BB962C8B-B14F-4D97-AF65-F5344CB8AC3E}">
        <p14:creationId xmlns:p14="http://schemas.microsoft.com/office/powerpoint/2010/main" val="139332271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381000" y="685800"/>
            <a:ext cx="6096000" cy="3429000"/>
          </a:xfrm>
        </p:spPr>
      </p:sp>
      <p:sp>
        <p:nvSpPr>
          <p:cNvPr id="3" name="Espace réservé des commentaires 2"/>
          <p:cNvSpPr>
            <a:spLocks noGrp="1"/>
          </p:cNvSpPr>
          <p:nvPr>
            <p:ph type="body" idx="1"/>
          </p:nvPr>
        </p:nvSpPr>
        <p:spPr/>
        <p:txBody>
          <a:bodyPr/>
          <a:lstStyle/>
          <a:p>
            <a:endParaRPr/>
          </a:p>
        </p:txBody>
      </p:sp>
    </p:spTree>
    <p:extLst>
      <p:ext uri="{BB962C8B-B14F-4D97-AF65-F5344CB8AC3E}">
        <p14:creationId xmlns:p14="http://schemas.microsoft.com/office/powerpoint/2010/main" val="302667388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7" name="Shape 607"/>
          <p:cNvSpPr>
            <a:spLocks noGrp="1" noRot="1" noChangeAspect="1"/>
          </p:cNvSpPr>
          <p:nvPr>
            <p:ph type="sldImg"/>
          </p:nvPr>
        </p:nvSpPr>
        <p:spPr>
          <a:xfrm>
            <a:off x="381000" y="685800"/>
            <a:ext cx="6096000" cy="3429000"/>
          </a:xfrm>
          <a:prstGeom prst="rect">
            <a:avLst/>
          </a:prstGeom>
        </p:spPr>
        <p:txBody>
          <a:bodyPr/>
          <a:lstStyle/>
          <a:p>
            <a:endParaRPr/>
          </a:p>
        </p:txBody>
      </p:sp>
      <p:sp>
        <p:nvSpPr>
          <p:cNvPr id="608" name="Shape 608"/>
          <p:cNvSpPr>
            <a:spLocks noGrp="1"/>
          </p:cNvSpPr>
          <p:nvPr>
            <p:ph type="body" sz="quarter" idx="1"/>
          </p:nvPr>
        </p:nvSpPr>
        <p:spPr>
          <a:prstGeom prst="rect">
            <a:avLst/>
          </a:prstGeom>
        </p:spPr>
        <p:txBody>
          <a:bodyPr/>
          <a:lstStyle>
            <a:lvl1pPr>
              <a:spcBef>
                <a:spcPts val="0"/>
              </a:spcBef>
            </a:lvl1pPr>
          </a:lstStyle>
          <a:p>
            <a:r>
              <a:t> </a:t>
            </a:r>
          </a:p>
        </p:txBody>
      </p:sp>
    </p:spTree>
    <p:extLst>
      <p:ext uri="{BB962C8B-B14F-4D97-AF65-F5344CB8AC3E}">
        <p14:creationId xmlns:p14="http://schemas.microsoft.com/office/powerpoint/2010/main" val="188234815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381000" y="685800"/>
            <a:ext cx="6096000" cy="3429000"/>
          </a:xfrm>
        </p:spPr>
      </p:sp>
      <p:sp>
        <p:nvSpPr>
          <p:cNvPr id="3" name="Espace réservé des commentaires 2"/>
          <p:cNvSpPr>
            <a:spLocks noGrp="1"/>
          </p:cNvSpPr>
          <p:nvPr>
            <p:ph type="body" idx="1"/>
          </p:nvPr>
        </p:nvSpPr>
        <p:spPr/>
        <p:txBody>
          <a:bodyPr/>
          <a:lstStyle/>
          <a:p>
            <a:r>
              <a:t>Les participants sont regroupés par binômes (assis côte à côte). Chaque participant se présente à son binôme ( nom, prénom, institution, fonctions exercées en lien avec les EIR) et indique deux qualités, lʼune personnelle, lʼautre professionnelle (10 minutes). À lʼissue des 10 minutes, chaque participant présente son binôme au reste du groupe.</a:t>
            </a:r>
          </a:p>
        </p:txBody>
      </p:sp>
    </p:spTree>
    <p:extLst>
      <p:ext uri="{BB962C8B-B14F-4D97-AF65-F5344CB8AC3E}">
        <p14:creationId xmlns:p14="http://schemas.microsoft.com/office/powerpoint/2010/main" val="80382285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1" name="Shape 601"/>
          <p:cNvSpPr>
            <a:spLocks noGrp="1" noRot="1" noChangeAspect="1"/>
          </p:cNvSpPr>
          <p:nvPr>
            <p:ph type="sldImg"/>
          </p:nvPr>
        </p:nvSpPr>
        <p:spPr>
          <a:xfrm>
            <a:off x="381000" y="685800"/>
            <a:ext cx="6096000" cy="3429000"/>
          </a:xfrm>
          <a:prstGeom prst="rect">
            <a:avLst/>
          </a:prstGeom>
        </p:spPr>
        <p:txBody>
          <a:bodyPr/>
          <a:lstStyle/>
          <a:p>
            <a:endParaRPr/>
          </a:p>
        </p:txBody>
      </p:sp>
      <p:sp>
        <p:nvSpPr>
          <p:cNvPr id="602" name="Shape 602"/>
          <p:cNvSpPr>
            <a:spLocks noGrp="1"/>
          </p:cNvSpPr>
          <p:nvPr>
            <p:ph type="body" sz="quarter" idx="1"/>
          </p:nvPr>
        </p:nvSpPr>
        <p:spPr>
          <a:prstGeom prst="rect">
            <a:avLst/>
          </a:prstGeom>
        </p:spPr>
        <p:txBody>
          <a:bodyPr/>
          <a:lstStyle>
            <a:lvl1pPr>
              <a:spcBef>
                <a:spcPts val="0"/>
              </a:spcBef>
            </a:lvl1pPr>
          </a:lstStyle>
          <a:p>
            <a:pPr algn="l"/>
            <a:r>
              <a:t>Les participants sont invités à expliquer ce quʼils attendent de cette formation et à préciser comment elle pourrait les aider à améliorer la gestion des EIR dans leur pays.</a:t>
            </a:r>
          </a:p>
          <a:p>
            <a:pPr algn="l"/>
            <a:r>
              <a:t>Un animateur distribue des post-it aux participants afin quʼils y indiquent leurs attentes (une par post-it).</a:t>
            </a:r>
          </a:p>
          <a:p>
            <a:pPr algn="l"/>
            <a:r>
              <a:t>Les participants collent les post-it sur un tableau à feuilles mobiles et lʼanimateur les regroupe par thème.</a:t>
            </a:r>
          </a:p>
          <a:p>
            <a:r>
              <a:t>Lʼanimateur passe en revue/lit à voix haute les attentes des participants et, le cas échéant, indique quelles sont celles qui sont susceptibles de sortir du cadre de lʼatelier.</a:t>
            </a:r>
          </a:p>
        </p:txBody>
      </p:sp>
    </p:spTree>
    <p:extLst>
      <p:ext uri="{BB962C8B-B14F-4D97-AF65-F5344CB8AC3E}">
        <p14:creationId xmlns:p14="http://schemas.microsoft.com/office/powerpoint/2010/main" val="154386889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3" name="Shape 613"/>
          <p:cNvSpPr>
            <a:spLocks noGrp="1" noRot="1" noChangeAspect="1"/>
          </p:cNvSpPr>
          <p:nvPr>
            <p:ph type="sldImg"/>
          </p:nvPr>
        </p:nvSpPr>
        <p:spPr>
          <a:xfrm>
            <a:off x="381000" y="685800"/>
            <a:ext cx="6096000" cy="3429000"/>
          </a:xfrm>
          <a:prstGeom prst="rect">
            <a:avLst/>
          </a:prstGeom>
        </p:spPr>
        <p:txBody>
          <a:bodyPr/>
          <a:lstStyle/>
          <a:p>
            <a:endParaRPr/>
          </a:p>
        </p:txBody>
      </p:sp>
      <p:sp>
        <p:nvSpPr>
          <p:cNvPr id="614" name="Shape 614"/>
          <p:cNvSpPr>
            <a:spLocks noGrp="1"/>
          </p:cNvSpPr>
          <p:nvPr>
            <p:ph type="body" sz="quarter" idx="1"/>
          </p:nvPr>
        </p:nvSpPr>
        <p:spPr>
          <a:prstGeom prst="rect">
            <a:avLst/>
          </a:prstGeom>
        </p:spPr>
        <p:txBody>
          <a:bodyPr/>
          <a:lstStyle>
            <a:lvl1pPr>
              <a:spcBef>
                <a:spcPts val="0"/>
              </a:spcBef>
            </a:lvl1pPr>
          </a:lstStyle>
          <a:p>
            <a:r>
              <a:t> Paula</a:t>
            </a:r>
          </a:p>
        </p:txBody>
      </p:sp>
    </p:spTree>
    <p:extLst>
      <p:ext uri="{BB962C8B-B14F-4D97-AF65-F5344CB8AC3E}">
        <p14:creationId xmlns:p14="http://schemas.microsoft.com/office/powerpoint/2010/main" val="350965392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2" name="Shape 632"/>
          <p:cNvSpPr>
            <a:spLocks noGrp="1" noRot="1" noChangeAspect="1"/>
          </p:cNvSpPr>
          <p:nvPr>
            <p:ph type="sldImg"/>
          </p:nvPr>
        </p:nvSpPr>
        <p:spPr>
          <a:xfrm>
            <a:off x="381000" y="685800"/>
            <a:ext cx="6096000" cy="3429000"/>
          </a:xfrm>
          <a:prstGeom prst="rect">
            <a:avLst/>
          </a:prstGeom>
        </p:spPr>
        <p:txBody>
          <a:bodyPr/>
          <a:lstStyle/>
          <a:p>
            <a:endParaRPr/>
          </a:p>
        </p:txBody>
      </p:sp>
      <p:sp>
        <p:nvSpPr>
          <p:cNvPr id="633" name="Shape 633"/>
          <p:cNvSpPr>
            <a:spLocks noGrp="1"/>
          </p:cNvSpPr>
          <p:nvPr>
            <p:ph type="body" sz="quarter" idx="1"/>
          </p:nvPr>
        </p:nvSpPr>
        <p:spPr>
          <a:prstGeom prst="rect">
            <a:avLst/>
          </a:prstGeom>
        </p:spPr>
        <p:txBody>
          <a:bodyPr/>
          <a:lstStyle>
            <a:lvl1pPr>
              <a:spcBef>
                <a:spcPts val="0"/>
              </a:spcBef>
            </a:lvl1pPr>
          </a:lstStyle>
          <a:p>
            <a:r>
              <a:t> </a:t>
            </a:r>
          </a:p>
        </p:txBody>
      </p:sp>
    </p:spTree>
    <p:extLst>
      <p:ext uri="{BB962C8B-B14F-4D97-AF65-F5344CB8AC3E}">
        <p14:creationId xmlns:p14="http://schemas.microsoft.com/office/powerpoint/2010/main" val="19121353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0" name="Shape 620"/>
          <p:cNvSpPr>
            <a:spLocks noGrp="1" noRot="1" noChangeAspect="1"/>
          </p:cNvSpPr>
          <p:nvPr>
            <p:ph type="sldImg"/>
          </p:nvPr>
        </p:nvSpPr>
        <p:spPr>
          <a:xfrm>
            <a:off x="381000" y="685800"/>
            <a:ext cx="6096000" cy="3429000"/>
          </a:xfrm>
          <a:prstGeom prst="rect">
            <a:avLst/>
          </a:prstGeom>
        </p:spPr>
        <p:txBody>
          <a:bodyPr/>
          <a:lstStyle/>
          <a:p>
            <a:endParaRPr/>
          </a:p>
        </p:txBody>
      </p:sp>
      <p:sp>
        <p:nvSpPr>
          <p:cNvPr id="621" name="Shape 621"/>
          <p:cNvSpPr>
            <a:spLocks noGrp="1"/>
          </p:cNvSpPr>
          <p:nvPr>
            <p:ph type="body" sz="quarter" idx="1"/>
          </p:nvPr>
        </p:nvSpPr>
        <p:spPr>
          <a:prstGeom prst="rect">
            <a:avLst/>
          </a:prstGeom>
        </p:spPr>
        <p:txBody>
          <a:bodyPr/>
          <a:lstStyle>
            <a:lvl1pPr>
              <a:spcBef>
                <a:spcPts val="0"/>
              </a:spcBef>
            </a:lvl1pPr>
          </a:lstStyle>
          <a:p>
            <a:r>
              <a:t> </a:t>
            </a:r>
          </a:p>
        </p:txBody>
      </p:sp>
    </p:spTree>
    <p:extLst>
      <p:ext uri="{BB962C8B-B14F-4D97-AF65-F5344CB8AC3E}">
        <p14:creationId xmlns:p14="http://schemas.microsoft.com/office/powerpoint/2010/main" val="374465412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0" name="Shape 620"/>
          <p:cNvSpPr>
            <a:spLocks noGrp="1" noRot="1" noChangeAspect="1"/>
          </p:cNvSpPr>
          <p:nvPr>
            <p:ph type="sldImg"/>
          </p:nvPr>
        </p:nvSpPr>
        <p:spPr>
          <a:xfrm>
            <a:off x="381000" y="685800"/>
            <a:ext cx="6096000" cy="3429000"/>
          </a:xfrm>
          <a:prstGeom prst="rect">
            <a:avLst/>
          </a:prstGeom>
        </p:spPr>
        <p:txBody>
          <a:bodyPr/>
          <a:lstStyle/>
          <a:p>
            <a:endParaRPr/>
          </a:p>
        </p:txBody>
      </p:sp>
      <p:sp>
        <p:nvSpPr>
          <p:cNvPr id="621" name="Shape 621"/>
          <p:cNvSpPr>
            <a:spLocks noGrp="1"/>
          </p:cNvSpPr>
          <p:nvPr>
            <p:ph type="body" sz="quarter" idx="1"/>
          </p:nvPr>
        </p:nvSpPr>
        <p:spPr>
          <a:prstGeom prst="rect">
            <a:avLst/>
          </a:prstGeom>
        </p:spPr>
        <p:txBody>
          <a:bodyPr/>
          <a:lstStyle>
            <a:lvl1pPr>
              <a:spcBef>
                <a:spcPts val="0"/>
              </a:spcBef>
            </a:lvl1pPr>
          </a:lstStyle>
          <a:p>
            <a:r>
              <a:rPr dirty="0"/>
              <a:t> </a:t>
            </a:r>
          </a:p>
        </p:txBody>
      </p:sp>
    </p:spTree>
    <p:extLst>
      <p:ext uri="{BB962C8B-B14F-4D97-AF65-F5344CB8AC3E}">
        <p14:creationId xmlns:p14="http://schemas.microsoft.com/office/powerpoint/2010/main" val="90175454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3" name="Shape 613"/>
          <p:cNvSpPr>
            <a:spLocks noGrp="1" noRot="1" noChangeAspect="1"/>
          </p:cNvSpPr>
          <p:nvPr>
            <p:ph type="sldImg"/>
          </p:nvPr>
        </p:nvSpPr>
        <p:spPr>
          <a:xfrm>
            <a:off x="381000" y="685800"/>
            <a:ext cx="6096000" cy="3429000"/>
          </a:xfrm>
          <a:prstGeom prst="rect">
            <a:avLst/>
          </a:prstGeom>
        </p:spPr>
        <p:txBody>
          <a:bodyPr/>
          <a:lstStyle/>
          <a:p>
            <a:endParaRPr/>
          </a:p>
        </p:txBody>
      </p:sp>
      <p:sp>
        <p:nvSpPr>
          <p:cNvPr id="614" name="Shape 614"/>
          <p:cNvSpPr>
            <a:spLocks noGrp="1"/>
          </p:cNvSpPr>
          <p:nvPr>
            <p:ph type="body" sz="quarter" idx="1"/>
          </p:nvPr>
        </p:nvSpPr>
        <p:spPr>
          <a:prstGeom prst="rect">
            <a:avLst/>
          </a:prstGeom>
        </p:spPr>
        <p:txBody>
          <a:bodyPr/>
          <a:lstStyle>
            <a:lvl1pPr>
              <a:spcBef>
                <a:spcPts val="0"/>
              </a:spcBef>
            </a:lvl1pPr>
          </a:lstStyle>
          <a:p>
            <a:r>
              <a:t> Paula</a:t>
            </a:r>
          </a:p>
        </p:txBody>
      </p:sp>
    </p:spTree>
    <p:extLst>
      <p:ext uri="{BB962C8B-B14F-4D97-AF65-F5344CB8AC3E}">
        <p14:creationId xmlns:p14="http://schemas.microsoft.com/office/powerpoint/2010/main" val="284335930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750049722"/>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 Id="rId6" Type="http://schemas.openxmlformats.org/officeDocument/2006/relationships/image" Target="../media/image9.jpeg"/><Relationship Id="rId5" Type="http://schemas.openxmlformats.org/officeDocument/2006/relationships/image" Target="../media/image8.jpeg"/><Relationship Id="rId4" Type="http://schemas.openxmlformats.org/officeDocument/2006/relationships/image" Target="../media/image7.pn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17.png"/><Relationship Id="rId4" Type="http://schemas.openxmlformats.org/officeDocument/2006/relationships/image" Target="../media/image2.png"/></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17.png"/><Relationship Id="rId4" Type="http://schemas.openxmlformats.org/officeDocument/2006/relationships/image" Target="../media/image2.png"/></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18.png"/></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11.png"/></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11.png"/></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9.png"/><Relationship Id="rId1" Type="http://schemas.openxmlformats.org/officeDocument/2006/relationships/slideMaster" Target="../slideMasters/slideMaster1.xml"/><Relationship Id="rId4" Type="http://schemas.openxmlformats.org/officeDocument/2006/relationships/image" Target="../media/image10.png"/></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9.png"/><Relationship Id="rId1" Type="http://schemas.openxmlformats.org/officeDocument/2006/relationships/slideMaster" Target="../slideMasters/slideMaster1.xml"/><Relationship Id="rId4" Type="http://schemas.openxmlformats.org/officeDocument/2006/relationships/image" Target="../media/image10.png"/></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1.png"/><Relationship Id="rId7" Type="http://schemas.openxmlformats.org/officeDocument/2006/relationships/image" Target="../media/image15.png"/><Relationship Id="rId2" Type="http://schemas.openxmlformats.org/officeDocument/2006/relationships/image" Target="../media/image10.png"/><Relationship Id="rId1" Type="http://schemas.openxmlformats.org/officeDocument/2006/relationships/slideMaster" Target="../slideMasters/slideMaster1.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2.png"/></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20.png"/></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5.png"/><Relationship Id="rId1" Type="http://schemas.openxmlformats.org/officeDocument/2006/relationships/slideMaster" Target="../slideMasters/slideMaster2.xml"/><Relationship Id="rId5" Type="http://schemas.openxmlformats.org/officeDocument/2006/relationships/image" Target="../media/image6.png"/><Relationship Id="rId4" Type="http://schemas.openxmlformats.org/officeDocument/2006/relationships/image" Target="../media/image10.pn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10.png"/><Relationship Id="rId7" Type="http://schemas.openxmlformats.org/officeDocument/2006/relationships/image" Target="../media/image14.png"/><Relationship Id="rId2" Type="http://schemas.openxmlformats.org/officeDocument/2006/relationships/image" Target="../media/image1.png"/><Relationship Id="rId1" Type="http://schemas.openxmlformats.org/officeDocument/2006/relationships/slideMaster" Target="../slideMasters/slideMaster2.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png"/></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1.png"/><Relationship Id="rId1" Type="http://schemas.openxmlformats.org/officeDocument/2006/relationships/slideMaster" Target="../slideMasters/slideMaster2.xml"/><Relationship Id="rId4" Type="http://schemas.openxmlformats.org/officeDocument/2006/relationships/image" Target="../media/image16.png"/></Relationships>
</file>

<file path=ppt/slideLayouts/_rels/slideLayout3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1.png"/><Relationship Id="rId1" Type="http://schemas.openxmlformats.org/officeDocument/2006/relationships/slideMaster" Target="../slideMasters/slideMaster2.xml"/><Relationship Id="rId4" Type="http://schemas.openxmlformats.org/officeDocument/2006/relationships/image" Target="../media/image16.png"/></Relationships>
</file>

<file path=ppt/slideLayouts/_rels/slideLayout3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1.png"/><Relationship Id="rId1" Type="http://schemas.openxmlformats.org/officeDocument/2006/relationships/slideMaster" Target="../slideMasters/slideMaster2.xml"/><Relationship Id="rId4" Type="http://schemas.openxmlformats.org/officeDocument/2006/relationships/image" Target="../media/image16.png"/></Relationships>
</file>

<file path=ppt/slideLayouts/_rels/slideLayout3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1.png"/><Relationship Id="rId1" Type="http://schemas.openxmlformats.org/officeDocument/2006/relationships/slideMaster" Target="../slideMasters/slideMaster2.xml"/><Relationship Id="rId4" Type="http://schemas.openxmlformats.org/officeDocument/2006/relationships/image" Target="../media/image16.png"/></Relationships>
</file>

<file path=ppt/slideLayouts/_rels/slideLayout3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1.png"/><Relationship Id="rId1" Type="http://schemas.openxmlformats.org/officeDocument/2006/relationships/slideMaster" Target="../slideMasters/slideMaster2.xml"/><Relationship Id="rId4" Type="http://schemas.openxmlformats.org/officeDocument/2006/relationships/image" Target="../media/image16.png"/></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1.png"/><Relationship Id="rId1" Type="http://schemas.openxmlformats.org/officeDocument/2006/relationships/slideMaster" Target="../slideMasters/slideMaster2.xml"/><Relationship Id="rId5" Type="http://schemas.openxmlformats.org/officeDocument/2006/relationships/image" Target="../media/image17.png"/><Relationship Id="rId4" Type="http://schemas.openxmlformats.org/officeDocument/2006/relationships/image" Target="../media/image2.png"/></Relationships>
</file>

<file path=ppt/slideLayouts/_rels/slideLayout3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1.png"/><Relationship Id="rId1" Type="http://schemas.openxmlformats.org/officeDocument/2006/relationships/slideMaster" Target="../slideMasters/slideMaster2.xml"/><Relationship Id="rId5" Type="http://schemas.openxmlformats.org/officeDocument/2006/relationships/image" Target="../media/image17.png"/><Relationship Id="rId4" Type="http://schemas.openxmlformats.org/officeDocument/2006/relationships/image" Target="../media/image2.pn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16.png"/></Relationships>
</file>

<file path=ppt/slideLayouts/_rels/slideLayout4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1.png"/><Relationship Id="rId1" Type="http://schemas.openxmlformats.org/officeDocument/2006/relationships/slideMaster" Target="../slideMasters/slideMaster2.xml"/><Relationship Id="rId4" Type="http://schemas.openxmlformats.org/officeDocument/2006/relationships/image" Target="../media/image18.png"/></Relationships>
</file>

<file path=ppt/slideLayouts/_rels/slideLayout4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1.png"/><Relationship Id="rId1" Type="http://schemas.openxmlformats.org/officeDocument/2006/relationships/slideMaster" Target="../slideMasters/slideMaster2.xml"/><Relationship Id="rId4" Type="http://schemas.openxmlformats.org/officeDocument/2006/relationships/image" Target="../media/image11.png"/></Relationships>
</file>

<file path=ppt/slideLayouts/_rels/slideLayout4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1.png"/><Relationship Id="rId1" Type="http://schemas.openxmlformats.org/officeDocument/2006/relationships/slideMaster" Target="../slideMasters/slideMaster2.xml"/><Relationship Id="rId4" Type="http://schemas.openxmlformats.org/officeDocument/2006/relationships/image" Target="../media/image11.png"/></Relationships>
</file>

<file path=ppt/slideLayouts/_rels/slideLayout4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1.png"/><Relationship Id="rId1" Type="http://schemas.openxmlformats.org/officeDocument/2006/relationships/slideMaster" Target="../slideMasters/slideMaster2.xml"/><Relationship Id="rId4" Type="http://schemas.openxmlformats.org/officeDocument/2006/relationships/image" Target="../media/image20.png"/></Relationships>
</file>

<file path=ppt/slideLayouts/_rels/slideLayout4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16.png"/></Relationships>
</file>

<file path=ppt/slideLayouts/_rels/slideLayout5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5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5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5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5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16.png"/></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16.png"/></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16.pn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x">
  <p:cSld name="Title Slide">
    <p:spTree>
      <p:nvGrpSpPr>
        <p:cNvPr id="1" name=""/>
        <p:cNvGrpSpPr/>
        <p:nvPr/>
      </p:nvGrpSpPr>
      <p:grpSpPr>
        <a:xfrm>
          <a:off x="0" y="0"/>
          <a:ext cx="0" cy="0"/>
          <a:chOff x="0" y="0"/>
          <a:chExt cx="0" cy="0"/>
        </a:xfrm>
      </p:grpSpPr>
      <p:sp>
        <p:nvSpPr>
          <p:cNvPr id="22" name="Rectangle 1"/>
          <p:cNvSpPr/>
          <p:nvPr/>
        </p:nvSpPr>
        <p:spPr>
          <a:xfrm>
            <a:off x="0" y="14"/>
            <a:ext cx="12192000" cy="4354825"/>
          </a:xfrm>
          <a:prstGeom prst="rect">
            <a:avLst/>
          </a:prstGeom>
          <a:solidFill>
            <a:srgbClr val="ECF2F8"/>
          </a:solidFill>
          <a:ln w="12700">
            <a:miter lim="400000"/>
          </a:ln>
        </p:spPr>
        <p:txBody>
          <a:bodyPr lIns="45719" rIns="45719" anchor="ctr"/>
          <a:lstStyle/>
          <a:p>
            <a:pPr algn="ctr">
              <a:defRPr sz="500">
                <a:solidFill>
                  <a:srgbClr val="FFFFFF"/>
                </a:solidFill>
                <a:latin typeface="Source Sans Pro Regular"/>
                <a:ea typeface="Source Sans Pro Regular"/>
                <a:cs typeface="Source Sans Pro Regular"/>
                <a:sym typeface="Source Sans Pro Regular"/>
              </a:defRPr>
            </a:pPr>
            <a:endParaRPr dirty="0"/>
          </a:p>
        </p:txBody>
      </p:sp>
      <p:pic>
        <p:nvPicPr>
          <p:cNvPr id="23" name="Image" descr="Image"/>
          <p:cNvPicPr>
            <a:picLocks noChangeAspect="1"/>
          </p:cNvPicPr>
          <p:nvPr/>
        </p:nvPicPr>
        <p:blipFill>
          <a:blip r:embed="rId2"/>
          <a:stretch>
            <a:fillRect/>
          </a:stretch>
        </p:blipFill>
        <p:spPr>
          <a:xfrm>
            <a:off x="-13084" y="-15553"/>
            <a:ext cx="6565405" cy="5403206"/>
          </a:xfrm>
          <a:prstGeom prst="rect">
            <a:avLst/>
          </a:prstGeom>
          <a:ln w="12700">
            <a:miter lim="400000"/>
          </a:ln>
        </p:spPr>
      </p:pic>
      <p:sp>
        <p:nvSpPr>
          <p:cNvPr id="26" name="Slide Number"/>
          <p:cNvSpPr txBox="1">
            <a:spLocks noGrp="1"/>
          </p:cNvSpPr>
          <p:nvPr>
            <p:ph type="sldNum" sz="quarter" idx="2"/>
          </p:nvPr>
        </p:nvSpPr>
        <p:spPr>
          <a:xfrm>
            <a:off x="11480800" y="6330332"/>
            <a:ext cx="280874" cy="320041"/>
          </a:xfrm>
          <a:prstGeom prst="rect">
            <a:avLst/>
          </a:prstGeom>
        </p:spPr>
        <p:txBody>
          <a:bodyPr/>
          <a:lstStyle/>
          <a:p>
            <a:fld id="{86CB4B4D-7CA3-9044-876B-883B54F8677D}" type="slidenum">
              <a:t>‹#›</a:t>
            </a:fld>
            <a:endParaRPr dirty="0"/>
          </a:p>
        </p:txBody>
      </p:sp>
      <p:sp>
        <p:nvSpPr>
          <p:cNvPr id="29" name="TextBox 7"/>
          <p:cNvSpPr txBox="1"/>
          <p:nvPr/>
        </p:nvSpPr>
        <p:spPr>
          <a:xfrm>
            <a:off x="8472299" y="6457027"/>
            <a:ext cx="3426202"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dirty="0"/>
              <a:t>Rapid Response Teams </a:t>
            </a:r>
            <a:r>
              <a:rPr lang="fr-FR" dirty="0"/>
              <a:t>Managers </a:t>
            </a:r>
            <a:r>
              <a:rPr dirty="0"/>
              <a:t>Training Package</a:t>
            </a:r>
          </a:p>
        </p:txBody>
      </p:sp>
      <p:sp>
        <p:nvSpPr>
          <p:cNvPr id="30" name="Text Placeholder 6"/>
          <p:cNvSpPr txBox="1"/>
          <p:nvPr/>
        </p:nvSpPr>
        <p:spPr>
          <a:xfrm>
            <a:off x="8157918" y="6611807"/>
            <a:ext cx="3740583"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dirty="0"/>
              <a:t>Opening</a:t>
            </a:r>
            <a:endParaRPr dirty="0"/>
          </a:p>
        </p:txBody>
      </p:sp>
      <p:pic>
        <p:nvPicPr>
          <p:cNvPr id="31" name="Picture 18" descr="Picture 18"/>
          <p:cNvPicPr>
            <a:picLocks noChangeAspect="1"/>
          </p:cNvPicPr>
          <p:nvPr/>
        </p:nvPicPr>
        <p:blipFill>
          <a:blip r:embed="rId3"/>
          <a:stretch>
            <a:fillRect/>
          </a:stretch>
        </p:blipFill>
        <p:spPr>
          <a:xfrm>
            <a:off x="9002490" y="5116962"/>
            <a:ext cx="2823416" cy="908687"/>
          </a:xfrm>
          <a:prstGeom prst="rect">
            <a:avLst/>
          </a:prstGeom>
          <a:ln w="12700">
            <a:miter lim="400000"/>
          </a:ln>
        </p:spPr>
      </p:pic>
      <p:sp>
        <p:nvSpPr>
          <p:cNvPr id="33" name="Body Level One…"/>
          <p:cNvSpPr txBox="1">
            <a:spLocks noGrp="1"/>
          </p:cNvSpPr>
          <p:nvPr>
            <p:ph type="body" sz="quarter" idx="1"/>
          </p:nvPr>
        </p:nvSpPr>
        <p:spPr>
          <a:xfrm>
            <a:off x="5525728" y="3491867"/>
            <a:ext cx="5925539" cy="914401"/>
          </a:xfrm>
          <a:prstGeom prst="rect">
            <a:avLst/>
          </a:prstGeom>
        </p:spPr>
        <p:txBody>
          <a:bodyPr/>
          <a:lstStyle>
            <a:lvl1pPr>
              <a:defRPr sz="3200">
                <a:latin typeface="Source Sans Pro Bold"/>
                <a:ea typeface="Source Sans Pro Bold"/>
                <a:cs typeface="Source Sans Pro Bold"/>
                <a:sym typeface="Source Sans Pro Bold"/>
              </a:defRPr>
            </a:lvl1pPr>
            <a:lvl2pPr>
              <a:defRPr sz="3200">
                <a:latin typeface="Source Sans Pro Bold"/>
                <a:ea typeface="Source Sans Pro Bold"/>
                <a:cs typeface="Source Sans Pro Bold"/>
                <a:sym typeface="Source Sans Pro Bold"/>
              </a:defRPr>
            </a:lvl2pPr>
            <a:lvl3pPr>
              <a:defRPr sz="3200">
                <a:latin typeface="Source Sans Pro Bold"/>
                <a:ea typeface="Source Sans Pro Bold"/>
                <a:cs typeface="Source Sans Pro Bold"/>
                <a:sym typeface="Source Sans Pro Bold"/>
              </a:defRPr>
            </a:lvl3pPr>
            <a:lvl4pPr>
              <a:defRPr sz="3200">
                <a:latin typeface="Source Sans Pro Bold"/>
                <a:ea typeface="Source Sans Pro Bold"/>
                <a:cs typeface="Source Sans Pro Bold"/>
                <a:sym typeface="Source Sans Pro Bold"/>
              </a:defRPr>
            </a:lvl4pPr>
            <a:lvl5pPr>
              <a:defRPr sz="3200">
                <a:latin typeface="Source Sans Pro Bold"/>
                <a:ea typeface="Source Sans Pro Bold"/>
                <a:cs typeface="Source Sans Pro Bold"/>
                <a:sym typeface="Source Sans Pro Bold"/>
              </a:defRPr>
            </a:lvl5pPr>
          </a:lstStyle>
          <a:p>
            <a:r>
              <a:t>Body Level One</a:t>
            </a:r>
          </a:p>
          <a:p>
            <a:pPr lvl="1"/>
            <a:r>
              <a:t>Body Level Two</a:t>
            </a:r>
          </a:p>
          <a:p>
            <a:pPr lvl="2"/>
            <a:r>
              <a:t>Body Level Three</a:t>
            </a:r>
          </a:p>
          <a:p>
            <a:pPr lvl="3"/>
            <a:r>
              <a:t>Body Level Four</a:t>
            </a:r>
          </a:p>
          <a:p>
            <a:pPr lvl="4"/>
            <a:r>
              <a:t>Body Level Five</a:t>
            </a:r>
          </a:p>
        </p:txBody>
      </p:sp>
      <p:sp>
        <p:nvSpPr>
          <p:cNvPr id="34" name="Title Text"/>
          <p:cNvSpPr txBox="1">
            <a:spLocks noGrp="1"/>
          </p:cNvSpPr>
          <p:nvPr>
            <p:ph type="title"/>
          </p:nvPr>
        </p:nvSpPr>
        <p:spPr>
          <a:xfrm>
            <a:off x="517796" y="1587568"/>
            <a:ext cx="4490141" cy="2410276"/>
          </a:xfrm>
          <a:prstGeom prst="rect">
            <a:avLst/>
          </a:prstGeom>
        </p:spPr>
        <p:txBody>
          <a:bodyPr/>
          <a:lstStyle/>
          <a:p>
            <a:r>
              <a:t>Title Text</a:t>
            </a:r>
          </a:p>
        </p:txBody>
      </p:sp>
      <p:pic>
        <p:nvPicPr>
          <p:cNvPr id="5" name="Picture 4" descr="WHO_RRT_Logo_Horizontal_fr (2)">
            <a:extLst>
              <a:ext uri="{FF2B5EF4-FFF2-40B4-BE49-F238E27FC236}">
                <a16:creationId xmlns:a16="http://schemas.microsoft.com/office/drawing/2014/main" id="{5C3D24C1-00EF-6F83-D27A-AD8007E6B290}"/>
              </a:ext>
            </a:extLst>
          </p:cNvPr>
          <p:cNvPicPr>
            <a:picLocks noChangeAspect="1"/>
          </p:cNvPicPr>
          <p:nvPr userDrawn="1"/>
        </p:nvPicPr>
        <p:blipFill>
          <a:blip r:embed="rId4"/>
          <a:stretch>
            <a:fillRect/>
          </a:stretch>
        </p:blipFill>
        <p:spPr>
          <a:xfrm>
            <a:off x="8661501" y="207627"/>
            <a:ext cx="3240000" cy="625303"/>
          </a:xfrm>
          <a:prstGeom prst="rect">
            <a:avLst/>
          </a:prstGeom>
        </p:spPr>
      </p:pic>
      <p:grpSp>
        <p:nvGrpSpPr>
          <p:cNvPr id="2" name="Group 1">
            <a:extLst>
              <a:ext uri="{FF2B5EF4-FFF2-40B4-BE49-F238E27FC236}">
                <a16:creationId xmlns:a16="http://schemas.microsoft.com/office/drawing/2014/main" id="{D7F943A9-ADDA-590A-F29E-6469F199F918}"/>
              </a:ext>
            </a:extLst>
          </p:cNvPr>
          <p:cNvGrpSpPr/>
          <p:nvPr userDrawn="1"/>
        </p:nvGrpSpPr>
        <p:grpSpPr>
          <a:xfrm>
            <a:off x="131373" y="6084734"/>
            <a:ext cx="7805420" cy="708025"/>
            <a:chOff x="3027" y="1204"/>
            <a:chExt cx="12292" cy="1115"/>
          </a:xfrm>
        </p:grpSpPr>
        <p:sp>
          <p:nvSpPr>
            <p:cNvPr id="3" name="TextBox 12">
              <a:extLst>
                <a:ext uri="{FF2B5EF4-FFF2-40B4-BE49-F238E27FC236}">
                  <a16:creationId xmlns:a16="http://schemas.microsoft.com/office/drawing/2014/main" id="{CD782CF7-04BE-ED26-8D43-7DB2D8554084}"/>
                </a:ext>
              </a:extLst>
            </p:cNvPr>
            <p:cNvSpPr txBox="1"/>
            <p:nvPr userDrawn="1"/>
          </p:nvSpPr>
          <p:spPr>
            <a:xfrm>
              <a:off x="6929" y="1204"/>
              <a:ext cx="8390" cy="1115"/>
            </a:xfrm>
            <a:prstGeom prst="rect">
              <a:avLst/>
            </a:prstGeom>
            <a:noFill/>
          </p:spPr>
          <p:txBody>
            <a:bodyPr wrap="squar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fr-FR" sz="1000" b="0" i="0" dirty="0">
                  <a:solidFill>
                    <a:srgbClr val="000000"/>
                  </a:solidFill>
                  <a:effectLst/>
                  <a:latin typeface="Raleway" pitchFamily="2" charset="0"/>
                </a:rPr>
                <a:t>Le logo «CDC» est la propriété du Département de la santé et des services sociaux des États-Unis, qui a autorisé son utilisation. La présence de ce logo ne signifie pas qu’un produit, un service ou une entreprise ont reçu l’approbation du Département de la santé et des services sociaux ou des Centers for Disease Control and Prevention. </a:t>
              </a:r>
              <a:endParaRPr lang="en-US" sz="1000" dirty="0"/>
            </a:p>
          </p:txBody>
        </p:sp>
        <p:pic>
          <p:nvPicPr>
            <p:cNvPr id="6" name="Picture 5" descr="A logo of the united nations organization&#10;&#10;Description automatically generated with low confidence">
              <a:extLst>
                <a:ext uri="{FF2B5EF4-FFF2-40B4-BE49-F238E27FC236}">
                  <a16:creationId xmlns:a16="http://schemas.microsoft.com/office/drawing/2014/main" id="{599CE68E-5043-0C3A-E336-5769C2CD17DA}"/>
                </a:ext>
              </a:extLst>
            </p:cNvPr>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3027" y="1216"/>
              <a:ext cx="1524" cy="1008"/>
            </a:xfrm>
            <a:prstGeom prst="rect">
              <a:avLst/>
            </a:prstGeom>
          </p:spPr>
        </p:pic>
        <p:pic>
          <p:nvPicPr>
            <p:cNvPr id="7" name="Picture 6" descr="Logo&#10;&#10;Description automatically generated">
              <a:extLst>
                <a:ext uri="{FF2B5EF4-FFF2-40B4-BE49-F238E27FC236}">
                  <a16:creationId xmlns:a16="http://schemas.microsoft.com/office/drawing/2014/main" id="{D952CABB-C45D-A30A-41B7-1B5C4997EB38}"/>
                </a:ext>
              </a:extLst>
            </p:cNvPr>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a:off x="5057" y="1258"/>
              <a:ext cx="1386" cy="1008"/>
            </a:xfrm>
            <a:prstGeom prst="rect">
              <a:avLst/>
            </a:prstGeom>
          </p:spPr>
        </p:pic>
      </p:grpSp>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tx">
  <p:cSld name="7_Custom Layout">
    <p:spTree>
      <p:nvGrpSpPr>
        <p:cNvPr id="1" name=""/>
        <p:cNvGrpSpPr/>
        <p:nvPr/>
      </p:nvGrpSpPr>
      <p:grpSpPr>
        <a:xfrm>
          <a:off x="0" y="0"/>
          <a:ext cx="0" cy="0"/>
          <a:chOff x="0" y="0"/>
          <a:chExt cx="0" cy="0"/>
        </a:xfrm>
      </p:grpSpPr>
      <p:pic>
        <p:nvPicPr>
          <p:cNvPr id="201"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202"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203"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204"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205" name="Google Shape;308;p8"/>
          <p:cNvSpPr/>
          <p:nvPr/>
        </p:nvSpPr>
        <p:spPr>
          <a:xfrm>
            <a:off x="0" y="2"/>
            <a:ext cx="12192000" cy="6189785"/>
          </a:xfrm>
          <a:prstGeom prst="roundRect">
            <a:avLst>
              <a:gd name="adj" fmla="val 0"/>
            </a:avLst>
          </a:prstGeom>
          <a:solidFill>
            <a:srgbClr val="EDF3F8"/>
          </a:solidFill>
          <a:ln w="12700">
            <a:miter lim="400000"/>
          </a:ln>
        </p:spPr>
        <p:txBody>
          <a:bodyPr lIns="45719" rIns="45719"/>
          <a:lstStyle/>
          <a:p>
            <a:pPr algn="just">
              <a:lnSpc>
                <a:spcPct val="90000"/>
              </a:lnSpc>
              <a:spcBef>
                <a:spcPts val="1000"/>
              </a:spcBef>
              <a:defRPr sz="900">
                <a:latin typeface="Source Sans Pro Regular"/>
                <a:ea typeface="Source Sans Pro Regular"/>
                <a:cs typeface="Source Sans Pro Regular"/>
                <a:sym typeface="Source Sans Pro Regular"/>
              </a:defRPr>
            </a:pPr>
            <a:endParaRPr dirty="0"/>
          </a:p>
        </p:txBody>
      </p:sp>
      <p:pic>
        <p:nvPicPr>
          <p:cNvPr id="206" name="Picture 3" descr="Picture 3"/>
          <p:cNvPicPr>
            <a:picLocks noChangeAspect="1"/>
          </p:cNvPicPr>
          <p:nvPr/>
        </p:nvPicPr>
        <p:blipFill>
          <a:blip r:embed="rId4"/>
          <a:stretch>
            <a:fillRect/>
          </a:stretch>
        </p:blipFill>
        <p:spPr>
          <a:xfrm>
            <a:off x="-9625" y="-76485"/>
            <a:ext cx="12223381" cy="5582136"/>
          </a:xfrm>
          <a:prstGeom prst="rect">
            <a:avLst/>
          </a:prstGeom>
          <a:ln w="12700">
            <a:miter lim="400000"/>
          </a:ln>
        </p:spPr>
      </p:pic>
      <p:sp>
        <p:nvSpPr>
          <p:cNvPr id="207" name="Rounded Rectangle 4"/>
          <p:cNvSpPr/>
          <p:nvPr/>
        </p:nvSpPr>
        <p:spPr>
          <a:xfrm flipV="1">
            <a:off x="4836443" y="3256181"/>
            <a:ext cx="2515176" cy="111824"/>
          </a:xfrm>
          <a:prstGeom prst="roundRect">
            <a:avLst>
              <a:gd name="adj" fmla="val 50000"/>
            </a:avLst>
          </a:prstGeom>
          <a:solidFill>
            <a:schemeClr val="accent3"/>
          </a:solidFill>
          <a:ln w="12700">
            <a:miter lim="400000"/>
          </a:ln>
        </p:spPr>
        <p:txBody>
          <a:bodyPr lIns="45719" rIns="45719" anchor="ctr"/>
          <a:lstStyle/>
          <a:p>
            <a:pPr algn="ctr">
              <a:defRPr sz="700">
                <a:solidFill>
                  <a:srgbClr val="FFFFFF"/>
                </a:solidFill>
                <a:latin typeface="Source Sans Pro Regular"/>
                <a:ea typeface="Source Sans Pro Regular"/>
                <a:cs typeface="Source Sans Pro Regular"/>
                <a:sym typeface="Source Sans Pro Regular"/>
              </a:defRPr>
            </a:pPr>
            <a:endParaRPr dirty="0"/>
          </a:p>
        </p:txBody>
      </p:sp>
      <p:pic>
        <p:nvPicPr>
          <p:cNvPr id="208" name="Picture 6" descr="Picture 6"/>
          <p:cNvPicPr>
            <a:picLocks noChangeAspect="1"/>
          </p:cNvPicPr>
          <p:nvPr/>
        </p:nvPicPr>
        <p:blipFill>
          <a:blip r:embed="rId5"/>
          <a:stretch>
            <a:fillRect/>
          </a:stretch>
        </p:blipFill>
        <p:spPr>
          <a:xfrm>
            <a:off x="11358371" y="138176"/>
            <a:ext cx="685801" cy="711201"/>
          </a:xfrm>
          <a:prstGeom prst="rect">
            <a:avLst/>
          </a:prstGeom>
          <a:ln w="12700">
            <a:miter lim="400000"/>
          </a:ln>
        </p:spPr>
      </p:pic>
      <p:sp>
        <p:nvSpPr>
          <p:cNvPr id="209" name="Body Level One…"/>
          <p:cNvSpPr txBox="1">
            <a:spLocks noGrp="1"/>
          </p:cNvSpPr>
          <p:nvPr>
            <p:ph type="body" sz="half" idx="1" hasCustomPrompt="1"/>
          </p:nvPr>
        </p:nvSpPr>
        <p:spPr>
          <a:xfrm>
            <a:off x="587205" y="1971020"/>
            <a:ext cx="11347451" cy="1870076"/>
          </a:xfrm>
          <a:prstGeom prst="rect">
            <a:avLst/>
          </a:prstGeom>
        </p:spPr>
        <p:txBody>
          <a:bodyPr anchor="ctr"/>
          <a:lstStyle>
            <a:lvl1pPr algn="ctr">
              <a:defRPr>
                <a:solidFill>
                  <a:srgbClr val="FFFFFF"/>
                </a:solidFill>
                <a:latin typeface="Source Sans Pro Bold"/>
                <a:ea typeface="Source Sans Pro Bold"/>
                <a:cs typeface="Source Sans Pro Bold"/>
                <a:sym typeface="Source Sans Pro Bold"/>
              </a:defRPr>
            </a:lvl1pPr>
            <a:lvl2pPr algn="ctr">
              <a:defRPr>
                <a:solidFill>
                  <a:srgbClr val="FFFFFF"/>
                </a:solidFill>
                <a:latin typeface="Source Sans Pro Bold"/>
                <a:ea typeface="Source Sans Pro Bold"/>
                <a:cs typeface="Source Sans Pro Bold"/>
                <a:sym typeface="Source Sans Pro Bold"/>
              </a:defRPr>
            </a:lvl2pPr>
            <a:lvl3pPr algn="ctr">
              <a:defRPr>
                <a:solidFill>
                  <a:srgbClr val="FFFFFF"/>
                </a:solidFill>
                <a:latin typeface="Source Sans Pro Bold"/>
                <a:ea typeface="Source Sans Pro Bold"/>
                <a:cs typeface="Source Sans Pro Bold"/>
                <a:sym typeface="Source Sans Pro Bold"/>
              </a:defRPr>
            </a:lvl3pPr>
            <a:lvl4pPr algn="ctr">
              <a:defRPr>
                <a:solidFill>
                  <a:srgbClr val="FFFFFF"/>
                </a:solidFill>
                <a:latin typeface="Source Sans Pro Bold"/>
                <a:ea typeface="Source Sans Pro Bold"/>
                <a:cs typeface="Source Sans Pro Bold"/>
                <a:sym typeface="Source Sans Pro Bold"/>
              </a:defRPr>
            </a:lvl4pPr>
            <a:lvl5pPr algn="ctr">
              <a:defRPr>
                <a:solidFill>
                  <a:srgbClr val="FFFFFF"/>
                </a:solidFill>
                <a:latin typeface="Source Sans Pro Bold"/>
                <a:ea typeface="Source Sans Pro Bold"/>
                <a:cs typeface="Source Sans Pro Bold"/>
                <a:sym typeface="Source Sans Pro Bold"/>
              </a:defRPr>
            </a:lvl5pPr>
          </a:lstStyle>
          <a:p>
            <a:r>
              <a:t>Click to edit Master title style</a:t>
            </a:r>
          </a:p>
          <a:p>
            <a:pPr lvl="1"/>
            <a:endParaRPr/>
          </a:p>
          <a:p>
            <a:pPr lvl="2"/>
            <a:endParaRPr/>
          </a:p>
          <a:p>
            <a:pPr lvl="3"/>
            <a:endParaRPr/>
          </a:p>
          <a:p>
            <a:pPr lvl="4"/>
            <a:endParaRPr/>
          </a:p>
        </p:txBody>
      </p:sp>
      <p:sp>
        <p:nvSpPr>
          <p:cNvPr id="212" name="Slide Number"/>
          <p:cNvSpPr txBox="1">
            <a:spLocks noGrp="1"/>
          </p:cNvSpPr>
          <p:nvPr>
            <p:ph type="sldNum" sz="quarter" idx="2"/>
          </p:nvPr>
        </p:nvSpPr>
        <p:spPr>
          <a:xfrm>
            <a:off x="11482894" y="5821319"/>
            <a:ext cx="280874" cy="320041"/>
          </a:xfrm>
          <a:prstGeom prst="rect">
            <a:avLst/>
          </a:prstGeom>
        </p:spPr>
        <p:txBody>
          <a:bodyPr/>
          <a:lstStyle/>
          <a:p>
            <a:fld id="{86CB4B4D-7CA3-9044-876B-883B54F8677D}" type="slidenum">
              <a:t>‹#›</a:t>
            </a:fld>
            <a:endParaRPr dirty="0"/>
          </a:p>
        </p:txBody>
      </p:sp>
      <p:sp>
        <p:nvSpPr>
          <p:cNvPr id="14" name="TextBox 7">
            <a:extLst>
              <a:ext uri="{FF2B5EF4-FFF2-40B4-BE49-F238E27FC236}">
                <a16:creationId xmlns:a16="http://schemas.microsoft.com/office/drawing/2014/main" id="{54A0F688-201E-41CC-8E72-C53A0BAFC788}"/>
              </a:ext>
            </a:extLst>
          </p:cNvPr>
          <p:cNvSpPr txBox="1"/>
          <p:nvPr userDrawn="1"/>
        </p:nvSpPr>
        <p:spPr>
          <a:xfrm>
            <a:off x="8472299" y="6440699"/>
            <a:ext cx="3426202"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dirty="0"/>
              <a:t>Rapid Response Teams </a:t>
            </a:r>
            <a:r>
              <a:rPr lang="fr-FR" dirty="0"/>
              <a:t>Managers</a:t>
            </a:r>
            <a:r>
              <a:rPr dirty="0"/>
              <a:t> Training Package</a:t>
            </a:r>
          </a:p>
        </p:txBody>
      </p:sp>
      <p:sp>
        <p:nvSpPr>
          <p:cNvPr id="15" name="Text Placeholder 6">
            <a:extLst>
              <a:ext uri="{FF2B5EF4-FFF2-40B4-BE49-F238E27FC236}">
                <a16:creationId xmlns:a16="http://schemas.microsoft.com/office/drawing/2014/main" id="{9C58AFEB-84A7-409B-8CA4-2A949CD65EE4}"/>
              </a:ext>
            </a:extLst>
          </p:cNvPr>
          <p:cNvSpPr txBox="1"/>
          <p:nvPr userDrawn="1"/>
        </p:nvSpPr>
        <p:spPr>
          <a:xfrm>
            <a:off x="8157918" y="6611807"/>
            <a:ext cx="3740583"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dirty="0"/>
              <a:t>Opening</a:t>
            </a:r>
            <a:endParaRPr dirty="0"/>
          </a:p>
        </p:txBody>
      </p:sp>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tx">
  <p:cSld name="6_Custom Layout">
    <p:spTree>
      <p:nvGrpSpPr>
        <p:cNvPr id="1" name=""/>
        <p:cNvGrpSpPr/>
        <p:nvPr/>
      </p:nvGrpSpPr>
      <p:grpSpPr>
        <a:xfrm>
          <a:off x="0" y="0"/>
          <a:ext cx="0" cy="0"/>
          <a:chOff x="0" y="0"/>
          <a:chExt cx="0" cy="0"/>
        </a:xfrm>
      </p:grpSpPr>
      <p:pic>
        <p:nvPicPr>
          <p:cNvPr id="219"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220"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221"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222"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223" name="Google Shape;308;p8"/>
          <p:cNvSpPr/>
          <p:nvPr/>
        </p:nvSpPr>
        <p:spPr>
          <a:xfrm>
            <a:off x="0" y="2"/>
            <a:ext cx="12192000" cy="6189785"/>
          </a:xfrm>
          <a:prstGeom prst="roundRect">
            <a:avLst>
              <a:gd name="adj" fmla="val 0"/>
            </a:avLst>
          </a:prstGeom>
          <a:solidFill>
            <a:srgbClr val="EDF3F8"/>
          </a:solidFill>
          <a:ln w="12700">
            <a:miter lim="400000"/>
          </a:ln>
        </p:spPr>
        <p:txBody>
          <a:bodyPr lIns="45719" rIns="45719"/>
          <a:lstStyle/>
          <a:p>
            <a:pPr algn="just">
              <a:lnSpc>
                <a:spcPct val="90000"/>
              </a:lnSpc>
              <a:spcBef>
                <a:spcPts val="1000"/>
              </a:spcBef>
              <a:defRPr sz="900">
                <a:latin typeface="Source Sans Pro Regular"/>
                <a:ea typeface="Source Sans Pro Regular"/>
                <a:cs typeface="Source Sans Pro Regular"/>
                <a:sym typeface="Source Sans Pro Regular"/>
              </a:defRPr>
            </a:pPr>
            <a:endParaRPr dirty="0"/>
          </a:p>
        </p:txBody>
      </p:sp>
      <p:pic>
        <p:nvPicPr>
          <p:cNvPr id="224" name="Picture 5" descr="Picture 5"/>
          <p:cNvPicPr>
            <a:picLocks noChangeAspect="1"/>
          </p:cNvPicPr>
          <p:nvPr/>
        </p:nvPicPr>
        <p:blipFill>
          <a:blip r:embed="rId4"/>
          <a:stretch>
            <a:fillRect/>
          </a:stretch>
        </p:blipFill>
        <p:spPr>
          <a:xfrm>
            <a:off x="-9625" y="-76485"/>
            <a:ext cx="12223381" cy="5582136"/>
          </a:xfrm>
          <a:prstGeom prst="rect">
            <a:avLst/>
          </a:prstGeom>
          <a:ln w="12700">
            <a:miter lim="400000"/>
          </a:ln>
        </p:spPr>
      </p:pic>
      <p:pic>
        <p:nvPicPr>
          <p:cNvPr id="225" name="Picture 6" descr="Picture 6"/>
          <p:cNvPicPr>
            <a:picLocks noChangeAspect="1"/>
          </p:cNvPicPr>
          <p:nvPr/>
        </p:nvPicPr>
        <p:blipFill>
          <a:blip r:embed="rId5"/>
          <a:stretch>
            <a:fillRect/>
          </a:stretch>
        </p:blipFill>
        <p:spPr>
          <a:xfrm>
            <a:off x="11358371" y="138176"/>
            <a:ext cx="685801" cy="711201"/>
          </a:xfrm>
          <a:prstGeom prst="rect">
            <a:avLst/>
          </a:prstGeom>
          <a:ln w="12700">
            <a:miter lim="400000"/>
          </a:ln>
        </p:spPr>
      </p:pic>
      <p:sp>
        <p:nvSpPr>
          <p:cNvPr id="228" name="Slide Number"/>
          <p:cNvSpPr txBox="1">
            <a:spLocks noGrp="1"/>
          </p:cNvSpPr>
          <p:nvPr>
            <p:ph type="sldNum" sz="quarter" idx="2"/>
          </p:nvPr>
        </p:nvSpPr>
        <p:spPr>
          <a:xfrm>
            <a:off x="11480800" y="6330332"/>
            <a:ext cx="280874" cy="320041"/>
          </a:xfrm>
          <a:prstGeom prst="rect">
            <a:avLst/>
          </a:prstGeom>
        </p:spPr>
        <p:txBody>
          <a:bodyPr/>
          <a:lstStyle/>
          <a:p>
            <a:fld id="{86CB4B4D-7CA3-9044-876B-883B54F8677D}" type="slidenum">
              <a:t>‹#›</a:t>
            </a:fld>
            <a:endParaRPr dirty="0"/>
          </a:p>
        </p:txBody>
      </p:sp>
      <p:sp>
        <p:nvSpPr>
          <p:cNvPr id="12" name="TextBox 7">
            <a:extLst>
              <a:ext uri="{FF2B5EF4-FFF2-40B4-BE49-F238E27FC236}">
                <a16:creationId xmlns:a16="http://schemas.microsoft.com/office/drawing/2014/main" id="{DA18EBCC-1BCC-46F9-8FEA-576AF1B246CF}"/>
              </a:ext>
            </a:extLst>
          </p:cNvPr>
          <p:cNvSpPr txBox="1"/>
          <p:nvPr userDrawn="1"/>
        </p:nvSpPr>
        <p:spPr>
          <a:xfrm>
            <a:off x="8472299" y="6440699"/>
            <a:ext cx="3426202"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dirty="0"/>
              <a:t>Rapid Response Teams </a:t>
            </a:r>
            <a:r>
              <a:rPr lang="fr-FR" dirty="0"/>
              <a:t>Managers</a:t>
            </a:r>
            <a:r>
              <a:rPr dirty="0"/>
              <a:t> Training Package</a:t>
            </a:r>
          </a:p>
        </p:txBody>
      </p:sp>
      <p:sp>
        <p:nvSpPr>
          <p:cNvPr id="13" name="Text Placeholder 6">
            <a:extLst>
              <a:ext uri="{FF2B5EF4-FFF2-40B4-BE49-F238E27FC236}">
                <a16:creationId xmlns:a16="http://schemas.microsoft.com/office/drawing/2014/main" id="{5ED6CE63-6EAD-482C-8486-AF107FF2CF4A}"/>
              </a:ext>
            </a:extLst>
          </p:cNvPr>
          <p:cNvSpPr txBox="1"/>
          <p:nvPr userDrawn="1"/>
        </p:nvSpPr>
        <p:spPr>
          <a:xfrm>
            <a:off x="8157918" y="6611807"/>
            <a:ext cx="3740583"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dirty="0"/>
              <a:t>Opening</a:t>
            </a:r>
            <a:endParaRPr dirty="0"/>
          </a:p>
        </p:txBody>
      </p:sp>
    </p:spTree>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x">
  <p:cSld name="Title and Content">
    <p:spTree>
      <p:nvGrpSpPr>
        <p:cNvPr id="1" name=""/>
        <p:cNvGrpSpPr/>
        <p:nvPr/>
      </p:nvGrpSpPr>
      <p:grpSpPr>
        <a:xfrm>
          <a:off x="0" y="0"/>
          <a:ext cx="0" cy="0"/>
          <a:chOff x="0" y="0"/>
          <a:chExt cx="0" cy="0"/>
        </a:xfrm>
      </p:grpSpPr>
      <p:pic>
        <p:nvPicPr>
          <p:cNvPr id="235"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236"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237"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238"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239" name="Rectangle 5"/>
          <p:cNvSpPr/>
          <p:nvPr/>
        </p:nvSpPr>
        <p:spPr>
          <a:xfrm>
            <a:off x="0" y="-9332"/>
            <a:ext cx="12192000" cy="6199821"/>
          </a:xfrm>
          <a:prstGeom prst="rect">
            <a:avLst/>
          </a:prstGeom>
          <a:solidFill>
            <a:srgbClr val="ECF2F8"/>
          </a:solidFill>
          <a:ln w="12700">
            <a:miter lim="400000"/>
          </a:ln>
        </p:spPr>
        <p:txBody>
          <a:bodyPr lIns="45719" rIns="45719" anchor="ctr"/>
          <a:lstStyle/>
          <a:p>
            <a:pPr algn="ctr">
              <a:defRPr sz="2000">
                <a:solidFill>
                  <a:srgbClr val="FFFFFF"/>
                </a:solidFill>
                <a:latin typeface="Source Sans Pro Regular"/>
                <a:ea typeface="Source Sans Pro Regular"/>
                <a:cs typeface="Source Sans Pro Regular"/>
                <a:sym typeface="Source Sans Pro Regular"/>
              </a:defRPr>
            </a:pPr>
            <a:endParaRPr dirty="0"/>
          </a:p>
        </p:txBody>
      </p:sp>
      <p:pic>
        <p:nvPicPr>
          <p:cNvPr id="240" name="Picture 3" descr="Picture 3"/>
          <p:cNvPicPr>
            <a:picLocks noChangeAspect="1"/>
          </p:cNvPicPr>
          <p:nvPr/>
        </p:nvPicPr>
        <p:blipFill>
          <a:blip r:embed="rId4"/>
          <a:stretch>
            <a:fillRect/>
          </a:stretch>
        </p:blipFill>
        <p:spPr>
          <a:xfrm>
            <a:off x="-9143" y="-18868"/>
            <a:ext cx="5130801" cy="660401"/>
          </a:xfrm>
          <a:prstGeom prst="rect">
            <a:avLst/>
          </a:prstGeom>
          <a:ln w="12700">
            <a:miter lim="400000"/>
          </a:ln>
        </p:spPr>
      </p:pic>
      <p:sp>
        <p:nvSpPr>
          <p:cNvPr id="241" name="TextBox 4"/>
          <p:cNvSpPr txBox="1"/>
          <p:nvPr/>
        </p:nvSpPr>
        <p:spPr>
          <a:xfrm>
            <a:off x="275896" y="11103"/>
            <a:ext cx="2627841" cy="5994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rPr dirty="0"/>
              <a:t>Disclaimer</a:t>
            </a:r>
          </a:p>
        </p:txBody>
      </p:sp>
      <p:pic>
        <p:nvPicPr>
          <p:cNvPr id="242" name="Picture 6" descr="Picture 6"/>
          <p:cNvPicPr>
            <a:picLocks noChangeAspect="1"/>
          </p:cNvPicPr>
          <p:nvPr/>
        </p:nvPicPr>
        <p:blipFill>
          <a:blip r:embed="rId2"/>
          <a:stretch>
            <a:fillRect/>
          </a:stretch>
        </p:blipFill>
        <p:spPr>
          <a:xfrm>
            <a:off x="11189974" y="118168"/>
            <a:ext cx="866715" cy="895041"/>
          </a:xfrm>
          <a:prstGeom prst="rect">
            <a:avLst/>
          </a:prstGeom>
          <a:ln w="12700">
            <a:miter lim="400000"/>
          </a:ln>
        </p:spPr>
      </p:pic>
      <p:sp>
        <p:nvSpPr>
          <p:cNvPr id="243" name="Body Level One…"/>
          <p:cNvSpPr txBox="1">
            <a:spLocks noGrp="1"/>
          </p:cNvSpPr>
          <p:nvPr>
            <p:ph type="body" idx="1"/>
          </p:nvPr>
        </p:nvSpPr>
        <p:spPr>
          <a:xfrm>
            <a:off x="797442" y="842963"/>
            <a:ext cx="10450423" cy="5206965"/>
          </a:xfrm>
          <a:prstGeom prst="rect">
            <a:avLst/>
          </a:prstGeom>
        </p:spPr>
        <p:txBody>
          <a:bodyPr/>
          <a:lstStyle>
            <a:lvl1pPr>
              <a:defRPr sz="2000"/>
            </a:lvl1pPr>
            <a:lvl2pPr>
              <a:defRPr sz="2000"/>
            </a:lvl2pPr>
            <a:lvl3pPr>
              <a:defRPr sz="2000"/>
            </a:lvl3pPr>
            <a:lvl4pPr>
              <a:defRPr sz="2000"/>
            </a:lvl4pPr>
            <a:lvl5pPr>
              <a:defRPr sz="2000"/>
            </a:lvl5pPr>
          </a:lstStyle>
          <a:p>
            <a:r>
              <a:t>Body Level One</a:t>
            </a:r>
          </a:p>
          <a:p>
            <a:pPr lvl="1"/>
            <a:r>
              <a:t>Body Level Two</a:t>
            </a:r>
          </a:p>
          <a:p>
            <a:pPr lvl="2"/>
            <a:r>
              <a:t>Body Level Three</a:t>
            </a:r>
          </a:p>
          <a:p>
            <a:pPr lvl="3"/>
            <a:r>
              <a:t>Body Level Four</a:t>
            </a:r>
          </a:p>
          <a:p>
            <a:pPr lvl="4"/>
            <a:r>
              <a:t>Body Level Five</a:t>
            </a:r>
          </a:p>
        </p:txBody>
      </p:sp>
      <p:sp>
        <p:nvSpPr>
          <p:cNvPr id="246" name="Slide Number"/>
          <p:cNvSpPr txBox="1">
            <a:spLocks noGrp="1"/>
          </p:cNvSpPr>
          <p:nvPr>
            <p:ph type="sldNum" sz="quarter" idx="2"/>
          </p:nvPr>
        </p:nvSpPr>
        <p:spPr>
          <a:xfrm>
            <a:off x="11480800" y="6330332"/>
            <a:ext cx="280874" cy="320041"/>
          </a:xfrm>
          <a:prstGeom prst="rect">
            <a:avLst/>
          </a:prstGeom>
        </p:spPr>
        <p:txBody>
          <a:bodyPr/>
          <a:lstStyle/>
          <a:p>
            <a:fld id="{86CB4B4D-7CA3-9044-876B-883B54F8677D}" type="slidenum">
              <a:t>‹#›</a:t>
            </a:fld>
            <a:endParaRPr dirty="0"/>
          </a:p>
        </p:txBody>
      </p:sp>
      <p:sp>
        <p:nvSpPr>
          <p:cNvPr id="14" name="TextBox 7">
            <a:extLst>
              <a:ext uri="{FF2B5EF4-FFF2-40B4-BE49-F238E27FC236}">
                <a16:creationId xmlns:a16="http://schemas.microsoft.com/office/drawing/2014/main" id="{82A42DE2-FC46-4446-AA7C-355132A99BD0}"/>
              </a:ext>
            </a:extLst>
          </p:cNvPr>
          <p:cNvSpPr txBox="1"/>
          <p:nvPr userDrawn="1"/>
        </p:nvSpPr>
        <p:spPr>
          <a:xfrm>
            <a:off x="8472299" y="6440699"/>
            <a:ext cx="3426202"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dirty="0"/>
              <a:t>Rapid Response Teams </a:t>
            </a:r>
            <a:r>
              <a:rPr lang="fr-FR" dirty="0"/>
              <a:t>Managers</a:t>
            </a:r>
            <a:r>
              <a:rPr dirty="0"/>
              <a:t> Training Package</a:t>
            </a:r>
          </a:p>
        </p:txBody>
      </p:sp>
      <p:sp>
        <p:nvSpPr>
          <p:cNvPr id="15" name="Text Placeholder 6">
            <a:extLst>
              <a:ext uri="{FF2B5EF4-FFF2-40B4-BE49-F238E27FC236}">
                <a16:creationId xmlns:a16="http://schemas.microsoft.com/office/drawing/2014/main" id="{ABFF1854-6D68-4094-8B10-07AB555897A7}"/>
              </a:ext>
            </a:extLst>
          </p:cNvPr>
          <p:cNvSpPr txBox="1"/>
          <p:nvPr userDrawn="1"/>
        </p:nvSpPr>
        <p:spPr>
          <a:xfrm>
            <a:off x="8157918" y="6611807"/>
            <a:ext cx="3740583"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dirty="0"/>
              <a:t>Opening</a:t>
            </a:r>
            <a:endParaRPr dirty="0"/>
          </a:p>
        </p:txBody>
      </p:sp>
    </p:spTree>
  </p:cSld>
  <p:clrMapOvr>
    <a:masterClrMapping/>
  </p:clrMapOvr>
  <p:transition spd="med"/>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tx">
  <p:cSld name="2_Title and Content">
    <p:spTree>
      <p:nvGrpSpPr>
        <p:cNvPr id="1" name=""/>
        <p:cNvGrpSpPr/>
        <p:nvPr/>
      </p:nvGrpSpPr>
      <p:grpSpPr>
        <a:xfrm>
          <a:off x="0" y="0"/>
          <a:ext cx="0" cy="0"/>
          <a:chOff x="0" y="0"/>
          <a:chExt cx="0" cy="0"/>
        </a:xfrm>
      </p:grpSpPr>
      <p:pic>
        <p:nvPicPr>
          <p:cNvPr id="253"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254"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255"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256"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pic>
        <p:nvPicPr>
          <p:cNvPr id="257" name="Picture 2" descr="Picture 2"/>
          <p:cNvPicPr>
            <a:picLocks noChangeAspect="1"/>
          </p:cNvPicPr>
          <p:nvPr/>
        </p:nvPicPr>
        <p:blipFill>
          <a:blip r:embed="rId4"/>
          <a:stretch>
            <a:fillRect/>
          </a:stretch>
        </p:blipFill>
        <p:spPr>
          <a:xfrm>
            <a:off x="1" y="5"/>
            <a:ext cx="5074419" cy="653144"/>
          </a:xfrm>
          <a:prstGeom prst="rect">
            <a:avLst/>
          </a:prstGeom>
          <a:ln w="12700">
            <a:miter lim="400000"/>
          </a:ln>
        </p:spPr>
      </p:pic>
      <p:sp>
        <p:nvSpPr>
          <p:cNvPr id="258" name="TextBox 4"/>
          <p:cNvSpPr txBox="1"/>
          <p:nvPr/>
        </p:nvSpPr>
        <p:spPr>
          <a:xfrm>
            <a:off x="275895" y="11103"/>
            <a:ext cx="4406233" cy="5994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rPr dirty="0"/>
              <a:t>Learning objectives</a:t>
            </a:r>
          </a:p>
        </p:txBody>
      </p:sp>
      <p:pic>
        <p:nvPicPr>
          <p:cNvPr id="259" name="Picture 6" descr="Picture 6"/>
          <p:cNvPicPr>
            <a:picLocks noChangeAspect="1"/>
          </p:cNvPicPr>
          <p:nvPr/>
        </p:nvPicPr>
        <p:blipFill>
          <a:blip r:embed="rId2"/>
          <a:stretch>
            <a:fillRect/>
          </a:stretch>
        </p:blipFill>
        <p:spPr>
          <a:xfrm>
            <a:off x="11189974" y="118168"/>
            <a:ext cx="866715" cy="895041"/>
          </a:xfrm>
          <a:prstGeom prst="rect">
            <a:avLst/>
          </a:prstGeom>
          <a:ln w="12700">
            <a:miter lim="400000"/>
          </a:ln>
        </p:spPr>
      </p:pic>
      <p:sp>
        <p:nvSpPr>
          <p:cNvPr id="260" name="Body Level One…"/>
          <p:cNvSpPr txBox="1">
            <a:spLocks noGrp="1"/>
          </p:cNvSpPr>
          <p:nvPr>
            <p:ph type="body" sz="half" idx="1"/>
          </p:nvPr>
        </p:nvSpPr>
        <p:spPr>
          <a:xfrm>
            <a:off x="2279575" y="1700808"/>
            <a:ext cx="7416826" cy="4349120"/>
          </a:xfrm>
          <a:prstGeom prst="rect">
            <a:avLst/>
          </a:prstGeom>
        </p:spPr>
        <p:txBody>
          <a:bodyPr/>
          <a:lstStyle>
            <a:lvl1pPr>
              <a:defRPr sz="2000"/>
            </a:lvl1pPr>
            <a:lvl2pPr>
              <a:defRPr sz="2000"/>
            </a:lvl2pPr>
            <a:lvl3pPr>
              <a:defRPr sz="2000"/>
            </a:lvl3pPr>
            <a:lvl4pPr>
              <a:defRPr sz="2000"/>
            </a:lvl4pPr>
            <a:lvl5pPr>
              <a:defRPr sz="2000"/>
            </a:lvl5pPr>
          </a:lstStyle>
          <a:p>
            <a:r>
              <a:t>Body Level One</a:t>
            </a:r>
          </a:p>
          <a:p>
            <a:pPr lvl="1"/>
            <a:r>
              <a:t>Body Level Two</a:t>
            </a:r>
          </a:p>
          <a:p>
            <a:pPr lvl="2"/>
            <a:r>
              <a:t>Body Level Three</a:t>
            </a:r>
          </a:p>
          <a:p>
            <a:pPr lvl="3"/>
            <a:r>
              <a:t>Body Level Four</a:t>
            </a:r>
          </a:p>
          <a:p>
            <a:pPr lvl="4"/>
            <a:r>
              <a:t>Body Level Five</a:t>
            </a:r>
          </a:p>
        </p:txBody>
      </p:sp>
      <p:sp>
        <p:nvSpPr>
          <p:cNvPr id="263" name="Slide Number"/>
          <p:cNvSpPr txBox="1">
            <a:spLocks noGrp="1"/>
          </p:cNvSpPr>
          <p:nvPr>
            <p:ph type="sldNum" sz="quarter" idx="2"/>
          </p:nvPr>
        </p:nvSpPr>
        <p:spPr>
          <a:xfrm>
            <a:off x="11480800" y="6330332"/>
            <a:ext cx="280874" cy="320041"/>
          </a:xfrm>
          <a:prstGeom prst="rect">
            <a:avLst/>
          </a:prstGeom>
        </p:spPr>
        <p:txBody>
          <a:bodyPr/>
          <a:lstStyle/>
          <a:p>
            <a:fld id="{86CB4B4D-7CA3-9044-876B-883B54F8677D}" type="slidenum">
              <a:t>‹#›</a:t>
            </a:fld>
            <a:endParaRPr dirty="0"/>
          </a:p>
        </p:txBody>
      </p:sp>
      <p:sp>
        <p:nvSpPr>
          <p:cNvPr id="13" name="TextBox 7">
            <a:extLst>
              <a:ext uri="{FF2B5EF4-FFF2-40B4-BE49-F238E27FC236}">
                <a16:creationId xmlns:a16="http://schemas.microsoft.com/office/drawing/2014/main" id="{0C23C375-EEFA-4E3B-AC90-90647ED5FF4F}"/>
              </a:ext>
            </a:extLst>
          </p:cNvPr>
          <p:cNvSpPr txBox="1"/>
          <p:nvPr userDrawn="1"/>
        </p:nvSpPr>
        <p:spPr>
          <a:xfrm>
            <a:off x="8472299" y="6440699"/>
            <a:ext cx="3426202"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dirty="0"/>
              <a:t>Rapid Response Teams </a:t>
            </a:r>
            <a:r>
              <a:rPr lang="fr-FR" dirty="0"/>
              <a:t>Managers</a:t>
            </a:r>
            <a:r>
              <a:rPr dirty="0"/>
              <a:t> Training Package</a:t>
            </a:r>
          </a:p>
        </p:txBody>
      </p:sp>
      <p:sp>
        <p:nvSpPr>
          <p:cNvPr id="14" name="Text Placeholder 6">
            <a:extLst>
              <a:ext uri="{FF2B5EF4-FFF2-40B4-BE49-F238E27FC236}">
                <a16:creationId xmlns:a16="http://schemas.microsoft.com/office/drawing/2014/main" id="{38A8EE72-C2FF-43D1-BFC9-83FA79AC7651}"/>
              </a:ext>
            </a:extLst>
          </p:cNvPr>
          <p:cNvSpPr txBox="1"/>
          <p:nvPr userDrawn="1"/>
        </p:nvSpPr>
        <p:spPr>
          <a:xfrm>
            <a:off x="8157918" y="6611807"/>
            <a:ext cx="3740583"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dirty="0"/>
              <a:t>Opening</a:t>
            </a:r>
            <a:endParaRPr dirty="0"/>
          </a:p>
        </p:txBody>
      </p:sp>
    </p:spTree>
  </p:cSld>
  <p:clrMapOvr>
    <a:masterClrMapping/>
  </p:clrMapOvr>
  <p:transition spd="med"/>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tx">
  <p:cSld name="1_Section Header">
    <p:spTree>
      <p:nvGrpSpPr>
        <p:cNvPr id="1" name=""/>
        <p:cNvGrpSpPr/>
        <p:nvPr/>
      </p:nvGrpSpPr>
      <p:grpSpPr>
        <a:xfrm>
          <a:off x="0" y="0"/>
          <a:ext cx="0" cy="0"/>
          <a:chOff x="0" y="0"/>
          <a:chExt cx="0" cy="0"/>
        </a:xfrm>
      </p:grpSpPr>
      <p:pic>
        <p:nvPicPr>
          <p:cNvPr id="270"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271"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272"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273"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pic>
        <p:nvPicPr>
          <p:cNvPr id="274" name="Picture 1" descr="Picture 1"/>
          <p:cNvPicPr>
            <a:picLocks noChangeAspect="1"/>
          </p:cNvPicPr>
          <p:nvPr/>
        </p:nvPicPr>
        <p:blipFill>
          <a:blip r:embed="rId4"/>
          <a:stretch>
            <a:fillRect/>
          </a:stretch>
        </p:blipFill>
        <p:spPr>
          <a:xfrm>
            <a:off x="-2" y="2"/>
            <a:ext cx="5199324" cy="716693"/>
          </a:xfrm>
          <a:prstGeom prst="rect">
            <a:avLst/>
          </a:prstGeom>
          <a:ln w="12700">
            <a:miter lim="400000"/>
          </a:ln>
        </p:spPr>
      </p:pic>
      <p:sp>
        <p:nvSpPr>
          <p:cNvPr id="275" name="Title Text"/>
          <p:cNvSpPr txBox="1">
            <a:spLocks noGrp="1"/>
          </p:cNvSpPr>
          <p:nvPr>
            <p:ph type="title"/>
          </p:nvPr>
        </p:nvSpPr>
        <p:spPr>
          <a:xfrm>
            <a:off x="297713" y="70581"/>
            <a:ext cx="3571875" cy="646114"/>
          </a:xfrm>
          <a:prstGeom prst="rect">
            <a:avLst/>
          </a:prstGeom>
        </p:spPr>
        <p:txBody>
          <a:bodyPr/>
          <a:lstStyle/>
          <a:p>
            <a:r>
              <a:t>Title Text</a:t>
            </a:r>
          </a:p>
        </p:txBody>
      </p:sp>
      <p:sp>
        <p:nvSpPr>
          <p:cNvPr id="276" name="Body Level One…"/>
          <p:cNvSpPr txBox="1">
            <a:spLocks noGrp="1"/>
          </p:cNvSpPr>
          <p:nvPr>
            <p:ph type="body" idx="1"/>
          </p:nvPr>
        </p:nvSpPr>
        <p:spPr>
          <a:xfrm>
            <a:off x="2438402" y="1247001"/>
            <a:ext cx="8058616" cy="4654071"/>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77" name="Slide Number"/>
          <p:cNvSpPr txBox="1">
            <a:spLocks noGrp="1"/>
          </p:cNvSpPr>
          <p:nvPr>
            <p:ph type="sldNum" sz="quarter" idx="2"/>
          </p:nvPr>
        </p:nvSpPr>
        <p:spPr>
          <a:xfrm>
            <a:off x="11480800" y="6330332"/>
            <a:ext cx="280874" cy="320041"/>
          </a:xfrm>
          <a:prstGeom prst="rect">
            <a:avLst/>
          </a:prstGeom>
        </p:spPr>
        <p:txBody>
          <a:bodyPr/>
          <a:lstStyle/>
          <a:p>
            <a:fld id="{86CB4B4D-7CA3-9044-876B-883B54F8677D}" type="slidenum">
              <a:t>‹#›</a:t>
            </a:fld>
            <a:endParaRPr dirty="0"/>
          </a:p>
        </p:txBody>
      </p:sp>
      <p:sp>
        <p:nvSpPr>
          <p:cNvPr id="10" name="TextBox 7">
            <a:extLst>
              <a:ext uri="{FF2B5EF4-FFF2-40B4-BE49-F238E27FC236}">
                <a16:creationId xmlns:a16="http://schemas.microsoft.com/office/drawing/2014/main" id="{BBBCE26C-D1F2-4EA3-B6C2-32917B0A8FEE}"/>
              </a:ext>
            </a:extLst>
          </p:cNvPr>
          <p:cNvSpPr txBox="1"/>
          <p:nvPr userDrawn="1"/>
        </p:nvSpPr>
        <p:spPr>
          <a:xfrm>
            <a:off x="8472299" y="6440699"/>
            <a:ext cx="3426202"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dirty="0"/>
              <a:t>Rapid Response Teams </a:t>
            </a:r>
            <a:r>
              <a:rPr lang="fr-FR" dirty="0"/>
              <a:t>Managers</a:t>
            </a:r>
            <a:r>
              <a:rPr dirty="0"/>
              <a:t> Training Package</a:t>
            </a:r>
          </a:p>
        </p:txBody>
      </p:sp>
      <p:sp>
        <p:nvSpPr>
          <p:cNvPr id="11" name="Text Placeholder 6">
            <a:extLst>
              <a:ext uri="{FF2B5EF4-FFF2-40B4-BE49-F238E27FC236}">
                <a16:creationId xmlns:a16="http://schemas.microsoft.com/office/drawing/2014/main" id="{B72ABE9A-94A8-4AF2-9F76-F8E89AC5FF8E}"/>
              </a:ext>
            </a:extLst>
          </p:cNvPr>
          <p:cNvSpPr txBox="1"/>
          <p:nvPr userDrawn="1"/>
        </p:nvSpPr>
        <p:spPr>
          <a:xfrm>
            <a:off x="8157918" y="6611807"/>
            <a:ext cx="3740583"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dirty="0"/>
              <a:t>Opening</a:t>
            </a:r>
            <a:endParaRPr dirty="0"/>
          </a:p>
        </p:txBody>
      </p:sp>
    </p:spTree>
  </p:cSld>
  <p:clrMapOvr>
    <a:masterClrMapping/>
  </p:clrMapOvr>
  <p:transition spd="med"/>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type="tx">
  <p:cSld name="2_Section Header">
    <p:spTree>
      <p:nvGrpSpPr>
        <p:cNvPr id="1" name=""/>
        <p:cNvGrpSpPr/>
        <p:nvPr/>
      </p:nvGrpSpPr>
      <p:grpSpPr>
        <a:xfrm>
          <a:off x="0" y="0"/>
          <a:ext cx="0" cy="0"/>
          <a:chOff x="0" y="0"/>
          <a:chExt cx="0" cy="0"/>
        </a:xfrm>
      </p:grpSpPr>
      <p:pic>
        <p:nvPicPr>
          <p:cNvPr id="284" name="Image" descr="Image"/>
          <p:cNvPicPr>
            <a:picLocks noChangeAspect="1"/>
          </p:cNvPicPr>
          <p:nvPr/>
        </p:nvPicPr>
        <p:blipFill>
          <a:blip r:embed="rId2"/>
          <a:stretch>
            <a:fillRect/>
          </a:stretch>
        </p:blipFill>
        <p:spPr>
          <a:xfrm>
            <a:off x="-17854" y="-80173"/>
            <a:ext cx="5721836" cy="731198"/>
          </a:xfrm>
          <a:prstGeom prst="rect">
            <a:avLst/>
          </a:prstGeom>
          <a:ln w="12700">
            <a:miter lim="400000"/>
          </a:ln>
        </p:spPr>
      </p:pic>
      <p:pic>
        <p:nvPicPr>
          <p:cNvPr id="285" name="Picture 2" descr="Picture 2"/>
          <p:cNvPicPr>
            <a:picLocks noChangeAspect="1"/>
          </p:cNvPicPr>
          <p:nvPr/>
        </p:nvPicPr>
        <p:blipFill>
          <a:blip r:embed="rId3"/>
          <a:stretch>
            <a:fillRect/>
          </a:stretch>
        </p:blipFill>
        <p:spPr>
          <a:xfrm>
            <a:off x="11189974" y="118168"/>
            <a:ext cx="866715" cy="895041"/>
          </a:xfrm>
          <a:prstGeom prst="rect">
            <a:avLst/>
          </a:prstGeom>
          <a:ln w="12700">
            <a:miter lim="400000"/>
          </a:ln>
        </p:spPr>
      </p:pic>
      <p:pic>
        <p:nvPicPr>
          <p:cNvPr id="286" name="Picture 2" descr="Picture 2"/>
          <p:cNvPicPr>
            <a:picLocks noChangeAspect="1"/>
          </p:cNvPicPr>
          <p:nvPr/>
        </p:nvPicPr>
        <p:blipFill>
          <a:blip r:embed="rId4"/>
          <a:stretch>
            <a:fillRect/>
          </a:stretch>
        </p:blipFill>
        <p:spPr>
          <a:xfrm>
            <a:off x="74342" y="6310302"/>
            <a:ext cx="1548719" cy="474296"/>
          </a:xfrm>
          <a:prstGeom prst="rect">
            <a:avLst/>
          </a:prstGeom>
          <a:ln w="12700">
            <a:miter lim="400000"/>
          </a:ln>
        </p:spPr>
      </p:pic>
      <p:pic>
        <p:nvPicPr>
          <p:cNvPr id="287" name="Picture 4" descr="Picture 4"/>
          <p:cNvPicPr>
            <a:picLocks noChangeAspect="1"/>
          </p:cNvPicPr>
          <p:nvPr/>
        </p:nvPicPr>
        <p:blipFill>
          <a:blip r:embed="rId3"/>
          <a:stretch>
            <a:fillRect/>
          </a:stretch>
        </p:blipFill>
        <p:spPr>
          <a:xfrm>
            <a:off x="11189971" y="118168"/>
            <a:ext cx="866715" cy="895041"/>
          </a:xfrm>
          <a:prstGeom prst="rect">
            <a:avLst/>
          </a:prstGeom>
          <a:ln w="12700">
            <a:miter lim="400000"/>
          </a:ln>
        </p:spPr>
      </p:pic>
      <p:pic>
        <p:nvPicPr>
          <p:cNvPr id="288" name="Picture 2" descr="Picture 2"/>
          <p:cNvPicPr>
            <a:picLocks noChangeAspect="1"/>
          </p:cNvPicPr>
          <p:nvPr/>
        </p:nvPicPr>
        <p:blipFill>
          <a:blip r:embed="rId4"/>
          <a:stretch>
            <a:fillRect/>
          </a:stretch>
        </p:blipFill>
        <p:spPr>
          <a:xfrm>
            <a:off x="74342" y="6310295"/>
            <a:ext cx="1548719" cy="474296"/>
          </a:xfrm>
          <a:prstGeom prst="rect">
            <a:avLst/>
          </a:prstGeom>
          <a:ln w="12700">
            <a:miter lim="400000"/>
          </a:ln>
        </p:spPr>
      </p:pic>
      <p:sp>
        <p:nvSpPr>
          <p:cNvPr id="289" name="Body Level One…"/>
          <p:cNvSpPr txBox="1">
            <a:spLocks noGrp="1"/>
          </p:cNvSpPr>
          <p:nvPr>
            <p:ph type="body" idx="1"/>
          </p:nvPr>
        </p:nvSpPr>
        <p:spPr>
          <a:xfrm>
            <a:off x="2378927" y="1247001"/>
            <a:ext cx="8222168" cy="4654071"/>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90" name="Text Placeholder 5"/>
          <p:cNvSpPr>
            <a:spLocks noGrp="1"/>
          </p:cNvSpPr>
          <p:nvPr>
            <p:ph type="body" sz="quarter" idx="21"/>
          </p:nvPr>
        </p:nvSpPr>
        <p:spPr>
          <a:xfrm>
            <a:off x="74342" y="258366"/>
            <a:ext cx="9212263" cy="622301"/>
          </a:xfrm>
          <a:prstGeom prst="rect">
            <a:avLst/>
          </a:prstGeom>
        </p:spPr>
        <p:txBody>
          <a:bodyPr/>
          <a:lstStyle/>
          <a:p>
            <a:pPr>
              <a:spcBef>
                <a:spcPts val="0"/>
              </a:spcBef>
              <a:defRPr sz="3200">
                <a:solidFill>
                  <a:srgbClr val="FFFFFF"/>
                </a:solidFill>
                <a:latin typeface="Source Sans Pro Bold"/>
                <a:ea typeface="Source Sans Pro Bold"/>
                <a:cs typeface="Source Sans Pro Bold"/>
                <a:sym typeface="Source Sans Pro Bold"/>
              </a:defRPr>
            </a:pPr>
            <a:endParaRPr dirty="0"/>
          </a:p>
        </p:txBody>
      </p:sp>
      <p:sp>
        <p:nvSpPr>
          <p:cNvPr id="293" name="Slide Number"/>
          <p:cNvSpPr txBox="1">
            <a:spLocks noGrp="1"/>
          </p:cNvSpPr>
          <p:nvPr>
            <p:ph type="sldNum" sz="quarter" idx="2"/>
          </p:nvPr>
        </p:nvSpPr>
        <p:spPr>
          <a:xfrm>
            <a:off x="11480800" y="6330332"/>
            <a:ext cx="280874" cy="320041"/>
          </a:xfrm>
          <a:prstGeom prst="rect">
            <a:avLst/>
          </a:prstGeom>
        </p:spPr>
        <p:txBody>
          <a:bodyPr/>
          <a:lstStyle/>
          <a:p>
            <a:fld id="{86CB4B4D-7CA3-9044-876B-883B54F8677D}" type="slidenum">
              <a:t>‹#›</a:t>
            </a:fld>
            <a:endParaRPr dirty="0"/>
          </a:p>
        </p:txBody>
      </p:sp>
      <p:sp>
        <p:nvSpPr>
          <p:cNvPr id="12" name="TextBox 7">
            <a:extLst>
              <a:ext uri="{FF2B5EF4-FFF2-40B4-BE49-F238E27FC236}">
                <a16:creationId xmlns:a16="http://schemas.microsoft.com/office/drawing/2014/main" id="{D69B744D-C0C7-461B-B404-47EF37525F6C}"/>
              </a:ext>
            </a:extLst>
          </p:cNvPr>
          <p:cNvSpPr txBox="1"/>
          <p:nvPr userDrawn="1"/>
        </p:nvSpPr>
        <p:spPr>
          <a:xfrm>
            <a:off x="8472299" y="6440699"/>
            <a:ext cx="3426202"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dirty="0"/>
              <a:t>Rapid Response Teams </a:t>
            </a:r>
            <a:r>
              <a:rPr lang="fr-FR" dirty="0"/>
              <a:t>Managers</a:t>
            </a:r>
            <a:r>
              <a:rPr dirty="0"/>
              <a:t> Training Package</a:t>
            </a:r>
          </a:p>
        </p:txBody>
      </p:sp>
      <p:sp>
        <p:nvSpPr>
          <p:cNvPr id="13" name="Text Placeholder 6">
            <a:extLst>
              <a:ext uri="{FF2B5EF4-FFF2-40B4-BE49-F238E27FC236}">
                <a16:creationId xmlns:a16="http://schemas.microsoft.com/office/drawing/2014/main" id="{D9E0A159-826F-4051-8DE2-B2CC3524E9D6}"/>
              </a:ext>
            </a:extLst>
          </p:cNvPr>
          <p:cNvSpPr txBox="1"/>
          <p:nvPr userDrawn="1"/>
        </p:nvSpPr>
        <p:spPr>
          <a:xfrm>
            <a:off x="8157918" y="6611807"/>
            <a:ext cx="3740583"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dirty="0"/>
              <a:t>Opening</a:t>
            </a:r>
            <a:endParaRPr dirty="0"/>
          </a:p>
        </p:txBody>
      </p:sp>
    </p:spTree>
  </p:cSld>
  <p:clrMapOvr>
    <a:masterClrMapping/>
  </p:clrMapOvr>
  <p:transition spd="med"/>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tx">
  <p:cSld name="2_Section Header">
    <p:spTree>
      <p:nvGrpSpPr>
        <p:cNvPr id="1" name=""/>
        <p:cNvGrpSpPr/>
        <p:nvPr/>
      </p:nvGrpSpPr>
      <p:grpSpPr>
        <a:xfrm>
          <a:off x="0" y="0"/>
          <a:ext cx="0" cy="0"/>
          <a:chOff x="0" y="0"/>
          <a:chExt cx="0" cy="0"/>
        </a:xfrm>
      </p:grpSpPr>
      <p:pic>
        <p:nvPicPr>
          <p:cNvPr id="284" name="Image" descr="Image"/>
          <p:cNvPicPr>
            <a:picLocks noChangeAspect="1"/>
          </p:cNvPicPr>
          <p:nvPr/>
        </p:nvPicPr>
        <p:blipFill>
          <a:blip r:embed="rId2"/>
          <a:stretch>
            <a:fillRect/>
          </a:stretch>
        </p:blipFill>
        <p:spPr>
          <a:xfrm>
            <a:off x="-17855" y="-80173"/>
            <a:ext cx="7885315" cy="731198"/>
          </a:xfrm>
          <a:prstGeom prst="rect">
            <a:avLst/>
          </a:prstGeom>
          <a:ln w="12700">
            <a:miter lim="400000"/>
          </a:ln>
        </p:spPr>
      </p:pic>
      <p:pic>
        <p:nvPicPr>
          <p:cNvPr id="285" name="Picture 2" descr="Picture 2"/>
          <p:cNvPicPr>
            <a:picLocks noChangeAspect="1"/>
          </p:cNvPicPr>
          <p:nvPr/>
        </p:nvPicPr>
        <p:blipFill>
          <a:blip r:embed="rId3"/>
          <a:stretch>
            <a:fillRect/>
          </a:stretch>
        </p:blipFill>
        <p:spPr>
          <a:xfrm>
            <a:off x="11189974" y="118168"/>
            <a:ext cx="866715" cy="895041"/>
          </a:xfrm>
          <a:prstGeom prst="rect">
            <a:avLst/>
          </a:prstGeom>
          <a:ln w="12700">
            <a:miter lim="400000"/>
          </a:ln>
        </p:spPr>
      </p:pic>
      <p:pic>
        <p:nvPicPr>
          <p:cNvPr id="286" name="Picture 2" descr="Picture 2"/>
          <p:cNvPicPr>
            <a:picLocks noChangeAspect="1"/>
          </p:cNvPicPr>
          <p:nvPr/>
        </p:nvPicPr>
        <p:blipFill>
          <a:blip r:embed="rId4"/>
          <a:stretch>
            <a:fillRect/>
          </a:stretch>
        </p:blipFill>
        <p:spPr>
          <a:xfrm>
            <a:off x="74342" y="6310302"/>
            <a:ext cx="1548719" cy="474296"/>
          </a:xfrm>
          <a:prstGeom prst="rect">
            <a:avLst/>
          </a:prstGeom>
          <a:ln w="12700">
            <a:miter lim="400000"/>
          </a:ln>
        </p:spPr>
      </p:pic>
      <p:pic>
        <p:nvPicPr>
          <p:cNvPr id="287" name="Picture 4" descr="Picture 4"/>
          <p:cNvPicPr>
            <a:picLocks noChangeAspect="1"/>
          </p:cNvPicPr>
          <p:nvPr/>
        </p:nvPicPr>
        <p:blipFill>
          <a:blip r:embed="rId3"/>
          <a:stretch>
            <a:fillRect/>
          </a:stretch>
        </p:blipFill>
        <p:spPr>
          <a:xfrm>
            <a:off x="11189971" y="118168"/>
            <a:ext cx="866715" cy="895041"/>
          </a:xfrm>
          <a:prstGeom prst="rect">
            <a:avLst/>
          </a:prstGeom>
          <a:ln w="12700">
            <a:miter lim="400000"/>
          </a:ln>
        </p:spPr>
      </p:pic>
      <p:pic>
        <p:nvPicPr>
          <p:cNvPr id="288" name="Picture 2" descr="Picture 2"/>
          <p:cNvPicPr>
            <a:picLocks noChangeAspect="1"/>
          </p:cNvPicPr>
          <p:nvPr/>
        </p:nvPicPr>
        <p:blipFill>
          <a:blip r:embed="rId4"/>
          <a:stretch>
            <a:fillRect/>
          </a:stretch>
        </p:blipFill>
        <p:spPr>
          <a:xfrm>
            <a:off x="74342" y="6310295"/>
            <a:ext cx="1548719" cy="474296"/>
          </a:xfrm>
          <a:prstGeom prst="rect">
            <a:avLst/>
          </a:prstGeom>
          <a:ln w="12700">
            <a:miter lim="400000"/>
          </a:ln>
        </p:spPr>
      </p:pic>
      <p:sp>
        <p:nvSpPr>
          <p:cNvPr id="289" name="Body Level One…"/>
          <p:cNvSpPr txBox="1">
            <a:spLocks noGrp="1"/>
          </p:cNvSpPr>
          <p:nvPr>
            <p:ph type="body" idx="1"/>
          </p:nvPr>
        </p:nvSpPr>
        <p:spPr>
          <a:xfrm>
            <a:off x="2378927" y="1247001"/>
            <a:ext cx="8222168" cy="4654071"/>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90" name="Text Placeholder 5"/>
          <p:cNvSpPr>
            <a:spLocks noGrp="1"/>
          </p:cNvSpPr>
          <p:nvPr>
            <p:ph type="body" sz="quarter" idx="21"/>
          </p:nvPr>
        </p:nvSpPr>
        <p:spPr>
          <a:xfrm>
            <a:off x="138683" y="-25725"/>
            <a:ext cx="9212263" cy="622301"/>
          </a:xfrm>
          <a:prstGeom prst="rect">
            <a:avLst/>
          </a:prstGeom>
        </p:spPr>
        <p:txBody>
          <a:bodyPr/>
          <a:lstStyle/>
          <a:p>
            <a:pPr>
              <a:spcBef>
                <a:spcPts val="0"/>
              </a:spcBef>
              <a:defRPr sz="3200">
                <a:solidFill>
                  <a:srgbClr val="FFFFFF"/>
                </a:solidFill>
                <a:latin typeface="Source Sans Pro Bold"/>
                <a:ea typeface="Source Sans Pro Bold"/>
                <a:cs typeface="Source Sans Pro Bold"/>
                <a:sym typeface="Source Sans Pro Bold"/>
              </a:defRPr>
            </a:pPr>
            <a:endParaRPr dirty="0"/>
          </a:p>
        </p:txBody>
      </p:sp>
      <p:sp>
        <p:nvSpPr>
          <p:cNvPr id="293" name="Slide Number"/>
          <p:cNvSpPr txBox="1">
            <a:spLocks noGrp="1"/>
          </p:cNvSpPr>
          <p:nvPr>
            <p:ph type="sldNum" sz="quarter" idx="2"/>
          </p:nvPr>
        </p:nvSpPr>
        <p:spPr>
          <a:xfrm>
            <a:off x="11480800" y="6330332"/>
            <a:ext cx="280874" cy="320041"/>
          </a:xfrm>
          <a:prstGeom prst="rect">
            <a:avLst/>
          </a:prstGeom>
        </p:spPr>
        <p:txBody>
          <a:bodyPr/>
          <a:lstStyle/>
          <a:p>
            <a:fld id="{86CB4B4D-7CA3-9044-876B-883B54F8677D}" type="slidenum">
              <a:t>‹#›</a:t>
            </a:fld>
            <a:endParaRPr dirty="0"/>
          </a:p>
        </p:txBody>
      </p:sp>
      <p:sp>
        <p:nvSpPr>
          <p:cNvPr id="12" name="TextBox 7">
            <a:extLst>
              <a:ext uri="{FF2B5EF4-FFF2-40B4-BE49-F238E27FC236}">
                <a16:creationId xmlns:a16="http://schemas.microsoft.com/office/drawing/2014/main" id="{D69B744D-C0C7-461B-B404-47EF37525F6C}"/>
              </a:ext>
            </a:extLst>
          </p:cNvPr>
          <p:cNvSpPr txBox="1"/>
          <p:nvPr userDrawn="1"/>
        </p:nvSpPr>
        <p:spPr>
          <a:xfrm>
            <a:off x="8472299" y="6440699"/>
            <a:ext cx="3426202"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dirty="0"/>
              <a:t>Rapid Response Teams </a:t>
            </a:r>
            <a:r>
              <a:rPr lang="fr-FR" dirty="0"/>
              <a:t>Managers</a:t>
            </a:r>
            <a:r>
              <a:rPr dirty="0"/>
              <a:t> Training Package</a:t>
            </a:r>
          </a:p>
        </p:txBody>
      </p:sp>
      <p:sp>
        <p:nvSpPr>
          <p:cNvPr id="13" name="Text Placeholder 6">
            <a:extLst>
              <a:ext uri="{FF2B5EF4-FFF2-40B4-BE49-F238E27FC236}">
                <a16:creationId xmlns:a16="http://schemas.microsoft.com/office/drawing/2014/main" id="{D9E0A159-826F-4051-8DE2-B2CC3524E9D6}"/>
              </a:ext>
            </a:extLst>
          </p:cNvPr>
          <p:cNvSpPr txBox="1"/>
          <p:nvPr userDrawn="1"/>
        </p:nvSpPr>
        <p:spPr>
          <a:xfrm>
            <a:off x="8157918" y="6611807"/>
            <a:ext cx="3740583"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dirty="0"/>
              <a:t>Opening</a:t>
            </a:r>
            <a:endParaRPr dirty="0"/>
          </a:p>
        </p:txBody>
      </p:sp>
    </p:spTree>
  </p:cSld>
  <p:clrMapOvr>
    <a:masterClrMapping/>
  </p:clrMapOvr>
  <p:transition spd="med"/>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tx">
  <p:cSld name="Two Content">
    <p:spTree>
      <p:nvGrpSpPr>
        <p:cNvPr id="1" name=""/>
        <p:cNvGrpSpPr/>
        <p:nvPr/>
      </p:nvGrpSpPr>
      <p:grpSpPr>
        <a:xfrm>
          <a:off x="0" y="0"/>
          <a:ext cx="0" cy="0"/>
          <a:chOff x="0" y="0"/>
          <a:chExt cx="0" cy="0"/>
        </a:xfrm>
      </p:grpSpPr>
      <p:pic>
        <p:nvPicPr>
          <p:cNvPr id="332"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333"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sp>
        <p:nvSpPr>
          <p:cNvPr id="334" name="Slide Number"/>
          <p:cNvSpPr txBox="1">
            <a:spLocks noGrp="1"/>
          </p:cNvSpPr>
          <p:nvPr>
            <p:ph type="sldNum" sz="quarter" idx="2"/>
          </p:nvPr>
        </p:nvSpPr>
        <p:spPr>
          <a:xfrm>
            <a:off x="11480800" y="6330332"/>
            <a:ext cx="280874" cy="320041"/>
          </a:xfrm>
          <a:prstGeom prst="rect">
            <a:avLst/>
          </a:prstGeom>
        </p:spPr>
        <p:txBody>
          <a:bodyPr/>
          <a:lstStyle/>
          <a:p>
            <a:fld id="{86CB4B4D-7CA3-9044-876B-883B54F8677D}" type="slidenum">
              <a:t>‹#›</a:t>
            </a:fld>
            <a:endParaRPr dirty="0"/>
          </a:p>
        </p:txBody>
      </p:sp>
      <p:pic>
        <p:nvPicPr>
          <p:cNvPr id="335"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336"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339" name="Title Text"/>
          <p:cNvSpPr txBox="1">
            <a:spLocks noGrp="1"/>
          </p:cNvSpPr>
          <p:nvPr>
            <p:ph type="title"/>
          </p:nvPr>
        </p:nvSpPr>
        <p:spPr>
          <a:xfrm>
            <a:off x="838200" y="365128"/>
            <a:ext cx="10515600" cy="1325564"/>
          </a:xfrm>
          <a:prstGeom prst="rect">
            <a:avLst/>
          </a:prstGeom>
        </p:spPr>
        <p:txBody>
          <a:bodyPr/>
          <a:lstStyle/>
          <a:p>
            <a:r>
              <a:t>Title Text</a:t>
            </a:r>
          </a:p>
        </p:txBody>
      </p:sp>
      <p:sp>
        <p:nvSpPr>
          <p:cNvPr id="340" name="Body Level One…"/>
          <p:cNvSpPr txBox="1">
            <a:spLocks noGrp="1"/>
          </p:cNvSpPr>
          <p:nvPr>
            <p:ph type="body" sz="half" idx="1"/>
          </p:nvPr>
        </p:nvSpPr>
        <p:spPr>
          <a:xfrm>
            <a:off x="838200" y="1825626"/>
            <a:ext cx="5156200" cy="4351339"/>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11" name="TextBox 7">
            <a:extLst>
              <a:ext uri="{FF2B5EF4-FFF2-40B4-BE49-F238E27FC236}">
                <a16:creationId xmlns:a16="http://schemas.microsoft.com/office/drawing/2014/main" id="{66FA99EC-5621-4644-8BC8-DD0855CC5495}"/>
              </a:ext>
            </a:extLst>
          </p:cNvPr>
          <p:cNvSpPr txBox="1"/>
          <p:nvPr userDrawn="1"/>
        </p:nvSpPr>
        <p:spPr>
          <a:xfrm>
            <a:off x="8472299" y="6440699"/>
            <a:ext cx="3426202"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dirty="0"/>
              <a:t>Rapid Response Teams </a:t>
            </a:r>
            <a:r>
              <a:rPr lang="fr-FR" dirty="0"/>
              <a:t>Managers</a:t>
            </a:r>
            <a:r>
              <a:rPr dirty="0"/>
              <a:t> Training Package</a:t>
            </a:r>
          </a:p>
        </p:txBody>
      </p:sp>
      <p:sp>
        <p:nvSpPr>
          <p:cNvPr id="12" name="Text Placeholder 6">
            <a:extLst>
              <a:ext uri="{FF2B5EF4-FFF2-40B4-BE49-F238E27FC236}">
                <a16:creationId xmlns:a16="http://schemas.microsoft.com/office/drawing/2014/main" id="{E626017B-5D24-48E1-BB4F-0087CF885B53}"/>
              </a:ext>
            </a:extLst>
          </p:cNvPr>
          <p:cNvSpPr txBox="1"/>
          <p:nvPr userDrawn="1"/>
        </p:nvSpPr>
        <p:spPr>
          <a:xfrm>
            <a:off x="8157918" y="6611807"/>
            <a:ext cx="3740583"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dirty="0"/>
              <a:t>Opening</a:t>
            </a:r>
            <a:endParaRPr dirty="0"/>
          </a:p>
        </p:txBody>
      </p:sp>
    </p:spTree>
  </p:cSld>
  <p:clrMapOvr>
    <a:masterClrMapping/>
  </p:clrMapOvr>
  <p:transition spd="med"/>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tx">
  <p:cSld name="Comparison">
    <p:spTree>
      <p:nvGrpSpPr>
        <p:cNvPr id="1" name=""/>
        <p:cNvGrpSpPr/>
        <p:nvPr/>
      </p:nvGrpSpPr>
      <p:grpSpPr>
        <a:xfrm>
          <a:off x="0" y="0"/>
          <a:ext cx="0" cy="0"/>
          <a:chOff x="0" y="0"/>
          <a:chExt cx="0" cy="0"/>
        </a:xfrm>
      </p:grpSpPr>
      <p:pic>
        <p:nvPicPr>
          <p:cNvPr id="347"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348"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sp>
        <p:nvSpPr>
          <p:cNvPr id="349" name="Slide Number"/>
          <p:cNvSpPr txBox="1">
            <a:spLocks noGrp="1"/>
          </p:cNvSpPr>
          <p:nvPr>
            <p:ph type="sldNum" sz="quarter" idx="2"/>
          </p:nvPr>
        </p:nvSpPr>
        <p:spPr>
          <a:xfrm>
            <a:off x="11480800" y="6330332"/>
            <a:ext cx="280874" cy="320041"/>
          </a:xfrm>
          <a:prstGeom prst="rect">
            <a:avLst/>
          </a:prstGeom>
        </p:spPr>
        <p:txBody>
          <a:bodyPr/>
          <a:lstStyle/>
          <a:p>
            <a:fld id="{86CB4B4D-7CA3-9044-876B-883B54F8677D}" type="slidenum">
              <a:t>‹#›</a:t>
            </a:fld>
            <a:endParaRPr dirty="0"/>
          </a:p>
        </p:txBody>
      </p:sp>
      <p:pic>
        <p:nvPicPr>
          <p:cNvPr id="350"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351"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354" name="Title Text"/>
          <p:cNvSpPr txBox="1">
            <a:spLocks noGrp="1"/>
          </p:cNvSpPr>
          <p:nvPr>
            <p:ph type="title"/>
          </p:nvPr>
        </p:nvSpPr>
        <p:spPr>
          <a:xfrm>
            <a:off x="840317" y="365128"/>
            <a:ext cx="10515601" cy="1325564"/>
          </a:xfrm>
          <a:prstGeom prst="rect">
            <a:avLst/>
          </a:prstGeom>
        </p:spPr>
        <p:txBody>
          <a:bodyPr/>
          <a:lstStyle/>
          <a:p>
            <a:r>
              <a:t>Title Text</a:t>
            </a:r>
          </a:p>
        </p:txBody>
      </p:sp>
      <p:sp>
        <p:nvSpPr>
          <p:cNvPr id="355" name="Body Level One…"/>
          <p:cNvSpPr txBox="1">
            <a:spLocks noGrp="1"/>
          </p:cNvSpPr>
          <p:nvPr>
            <p:ph type="body" sz="quarter" idx="1"/>
          </p:nvPr>
        </p:nvSpPr>
        <p:spPr>
          <a:xfrm>
            <a:off x="840320" y="1681164"/>
            <a:ext cx="5158317" cy="823913"/>
          </a:xfrm>
          <a:prstGeom prst="rect">
            <a:avLst/>
          </a:prstGeom>
        </p:spPr>
        <p:txBody>
          <a:bodyPr anchor="b"/>
          <a:lstStyle>
            <a:lvl1pPr>
              <a:defRPr sz="700"/>
            </a:lvl1pPr>
            <a:lvl2pPr marL="0" indent="144660">
              <a:buSzTx/>
              <a:buNone/>
              <a:defRPr sz="700"/>
            </a:lvl2pPr>
            <a:lvl3pPr marL="0" indent="289320">
              <a:buSzTx/>
              <a:buNone/>
              <a:defRPr sz="700"/>
            </a:lvl3pPr>
            <a:lvl4pPr marL="0" indent="433978">
              <a:buSzTx/>
              <a:buNone/>
              <a:defRPr sz="700"/>
            </a:lvl4pPr>
            <a:lvl5pPr marL="0" indent="578639">
              <a:buSzTx/>
              <a:buNone/>
              <a:defRPr sz="700"/>
            </a:lvl5pPr>
          </a:lstStyle>
          <a:p>
            <a:r>
              <a:t>Body Level One</a:t>
            </a:r>
          </a:p>
          <a:p>
            <a:pPr lvl="1"/>
            <a:r>
              <a:t>Body Level Two</a:t>
            </a:r>
          </a:p>
          <a:p>
            <a:pPr lvl="2"/>
            <a:r>
              <a:t>Body Level Three</a:t>
            </a:r>
          </a:p>
          <a:p>
            <a:pPr lvl="3"/>
            <a:r>
              <a:t>Body Level Four</a:t>
            </a:r>
          </a:p>
          <a:p>
            <a:pPr lvl="4"/>
            <a:r>
              <a:t>Body Level Five</a:t>
            </a:r>
          </a:p>
        </p:txBody>
      </p:sp>
      <p:sp>
        <p:nvSpPr>
          <p:cNvPr id="356" name="Text Placeholder 4"/>
          <p:cNvSpPr>
            <a:spLocks noGrp="1"/>
          </p:cNvSpPr>
          <p:nvPr>
            <p:ph type="body" sz="quarter" idx="21"/>
          </p:nvPr>
        </p:nvSpPr>
        <p:spPr>
          <a:xfrm>
            <a:off x="6172200" y="1681164"/>
            <a:ext cx="5183717" cy="823913"/>
          </a:xfrm>
          <a:prstGeom prst="rect">
            <a:avLst/>
          </a:prstGeom>
        </p:spPr>
        <p:txBody>
          <a:bodyPr anchor="b"/>
          <a:lstStyle/>
          <a:p>
            <a:pPr>
              <a:defRPr sz="700"/>
            </a:pPr>
            <a:endParaRPr/>
          </a:p>
        </p:txBody>
      </p:sp>
      <p:sp>
        <p:nvSpPr>
          <p:cNvPr id="12" name="TextBox 7">
            <a:extLst>
              <a:ext uri="{FF2B5EF4-FFF2-40B4-BE49-F238E27FC236}">
                <a16:creationId xmlns:a16="http://schemas.microsoft.com/office/drawing/2014/main" id="{52DEE7CF-0EF0-416E-BCDE-E0F2738B110F}"/>
              </a:ext>
            </a:extLst>
          </p:cNvPr>
          <p:cNvSpPr txBox="1"/>
          <p:nvPr userDrawn="1"/>
        </p:nvSpPr>
        <p:spPr>
          <a:xfrm>
            <a:off x="8472299" y="6440699"/>
            <a:ext cx="3426202"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dirty="0"/>
              <a:t>Rapid Response Teams </a:t>
            </a:r>
            <a:r>
              <a:rPr lang="fr-FR" dirty="0"/>
              <a:t>Managers</a:t>
            </a:r>
            <a:r>
              <a:rPr dirty="0"/>
              <a:t> Training Package</a:t>
            </a:r>
          </a:p>
        </p:txBody>
      </p:sp>
      <p:sp>
        <p:nvSpPr>
          <p:cNvPr id="13" name="Text Placeholder 6">
            <a:extLst>
              <a:ext uri="{FF2B5EF4-FFF2-40B4-BE49-F238E27FC236}">
                <a16:creationId xmlns:a16="http://schemas.microsoft.com/office/drawing/2014/main" id="{125D5255-C6E6-47A6-A6D0-E2A1F4A31D21}"/>
              </a:ext>
            </a:extLst>
          </p:cNvPr>
          <p:cNvSpPr txBox="1"/>
          <p:nvPr userDrawn="1"/>
        </p:nvSpPr>
        <p:spPr>
          <a:xfrm>
            <a:off x="8157918" y="6611807"/>
            <a:ext cx="3740583"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dirty="0"/>
              <a:t>Opening</a:t>
            </a:r>
            <a:endParaRPr dirty="0"/>
          </a:p>
        </p:txBody>
      </p:sp>
    </p:spTree>
  </p:cSld>
  <p:clrMapOvr>
    <a:masterClrMapping/>
  </p:clrMapOvr>
  <p:transition spd="med"/>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type="tx">
  <p:cSld name="Content with Caption">
    <p:spTree>
      <p:nvGrpSpPr>
        <p:cNvPr id="1" name=""/>
        <p:cNvGrpSpPr/>
        <p:nvPr/>
      </p:nvGrpSpPr>
      <p:grpSpPr>
        <a:xfrm>
          <a:off x="0" y="0"/>
          <a:ext cx="0" cy="0"/>
          <a:chOff x="0" y="0"/>
          <a:chExt cx="0" cy="0"/>
        </a:xfrm>
      </p:grpSpPr>
      <p:pic>
        <p:nvPicPr>
          <p:cNvPr id="363"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364"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sp>
        <p:nvSpPr>
          <p:cNvPr id="365" name="Slide Number"/>
          <p:cNvSpPr txBox="1">
            <a:spLocks noGrp="1"/>
          </p:cNvSpPr>
          <p:nvPr>
            <p:ph type="sldNum" sz="quarter" idx="2"/>
          </p:nvPr>
        </p:nvSpPr>
        <p:spPr>
          <a:xfrm>
            <a:off x="11480800" y="6330332"/>
            <a:ext cx="280874" cy="320041"/>
          </a:xfrm>
          <a:prstGeom prst="rect">
            <a:avLst/>
          </a:prstGeom>
        </p:spPr>
        <p:txBody>
          <a:bodyPr/>
          <a:lstStyle/>
          <a:p>
            <a:fld id="{86CB4B4D-7CA3-9044-876B-883B54F8677D}" type="slidenum">
              <a:t>‹#›</a:t>
            </a:fld>
            <a:endParaRPr dirty="0"/>
          </a:p>
        </p:txBody>
      </p:sp>
      <p:pic>
        <p:nvPicPr>
          <p:cNvPr id="366"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367"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370" name="Title Text"/>
          <p:cNvSpPr txBox="1">
            <a:spLocks noGrp="1"/>
          </p:cNvSpPr>
          <p:nvPr>
            <p:ph type="title"/>
          </p:nvPr>
        </p:nvSpPr>
        <p:spPr>
          <a:xfrm>
            <a:off x="840324" y="457200"/>
            <a:ext cx="3932768" cy="1600200"/>
          </a:xfrm>
          <a:prstGeom prst="rect">
            <a:avLst/>
          </a:prstGeom>
        </p:spPr>
        <p:txBody>
          <a:bodyPr anchor="b"/>
          <a:lstStyle>
            <a:lvl1pPr>
              <a:defRPr sz="1000"/>
            </a:lvl1pPr>
          </a:lstStyle>
          <a:p>
            <a:r>
              <a:t>Title Text</a:t>
            </a:r>
          </a:p>
        </p:txBody>
      </p:sp>
      <p:sp>
        <p:nvSpPr>
          <p:cNvPr id="371" name="Body Level One…"/>
          <p:cNvSpPr txBox="1">
            <a:spLocks noGrp="1"/>
          </p:cNvSpPr>
          <p:nvPr>
            <p:ph type="body" sz="half" idx="1"/>
          </p:nvPr>
        </p:nvSpPr>
        <p:spPr>
          <a:xfrm>
            <a:off x="5183716" y="987437"/>
            <a:ext cx="6172201" cy="4873626"/>
          </a:xfrm>
          <a:prstGeom prst="rect">
            <a:avLst/>
          </a:prstGeom>
        </p:spPr>
        <p:txBody>
          <a:bodyPr/>
          <a:lstStyle>
            <a:lvl1pPr>
              <a:defRPr sz="1000"/>
            </a:lvl1pPr>
            <a:lvl2pPr marL="235072" indent="-90412">
              <a:defRPr sz="1000"/>
            </a:lvl2pPr>
            <a:lvl3pPr marL="392648" indent="-103328">
              <a:defRPr sz="1000"/>
            </a:lvl3pPr>
            <a:lvl4pPr marL="554529" indent="-120549">
              <a:defRPr sz="1000"/>
            </a:lvl4pPr>
            <a:lvl5pPr marL="699187" indent="-120549">
              <a:defRPr sz="1000"/>
            </a:lvl5pPr>
          </a:lstStyle>
          <a:p>
            <a:r>
              <a:t>Body Level One</a:t>
            </a:r>
          </a:p>
          <a:p>
            <a:pPr lvl="1"/>
            <a:r>
              <a:t>Body Level Two</a:t>
            </a:r>
          </a:p>
          <a:p>
            <a:pPr lvl="2"/>
            <a:r>
              <a:t>Body Level Three</a:t>
            </a:r>
          </a:p>
          <a:p>
            <a:pPr lvl="3"/>
            <a:r>
              <a:t>Body Level Four</a:t>
            </a:r>
          </a:p>
          <a:p>
            <a:pPr lvl="4"/>
            <a:r>
              <a:t>Body Level Five</a:t>
            </a:r>
          </a:p>
        </p:txBody>
      </p:sp>
      <p:sp>
        <p:nvSpPr>
          <p:cNvPr id="372" name="Text Placeholder 3"/>
          <p:cNvSpPr>
            <a:spLocks noGrp="1"/>
          </p:cNvSpPr>
          <p:nvPr>
            <p:ph type="body" sz="quarter" idx="21"/>
          </p:nvPr>
        </p:nvSpPr>
        <p:spPr>
          <a:xfrm>
            <a:off x="840324" y="2057400"/>
            <a:ext cx="3932768" cy="3811588"/>
          </a:xfrm>
          <a:prstGeom prst="rect">
            <a:avLst/>
          </a:prstGeom>
        </p:spPr>
        <p:txBody>
          <a:bodyPr/>
          <a:lstStyle/>
          <a:p>
            <a:pPr>
              <a:defRPr sz="500"/>
            </a:pPr>
            <a:endParaRPr/>
          </a:p>
        </p:txBody>
      </p:sp>
      <p:sp>
        <p:nvSpPr>
          <p:cNvPr id="12" name="TextBox 7">
            <a:extLst>
              <a:ext uri="{FF2B5EF4-FFF2-40B4-BE49-F238E27FC236}">
                <a16:creationId xmlns:a16="http://schemas.microsoft.com/office/drawing/2014/main" id="{110F241D-2985-4540-B13A-2502551A18C0}"/>
              </a:ext>
            </a:extLst>
          </p:cNvPr>
          <p:cNvSpPr txBox="1"/>
          <p:nvPr userDrawn="1"/>
        </p:nvSpPr>
        <p:spPr>
          <a:xfrm>
            <a:off x="8472299" y="6440699"/>
            <a:ext cx="3426202"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dirty="0"/>
              <a:t>Rapid Response Teams </a:t>
            </a:r>
            <a:r>
              <a:rPr lang="fr-FR" dirty="0"/>
              <a:t>Managers</a:t>
            </a:r>
            <a:r>
              <a:rPr dirty="0"/>
              <a:t> Training Package</a:t>
            </a:r>
          </a:p>
        </p:txBody>
      </p:sp>
      <p:sp>
        <p:nvSpPr>
          <p:cNvPr id="13" name="Text Placeholder 6">
            <a:extLst>
              <a:ext uri="{FF2B5EF4-FFF2-40B4-BE49-F238E27FC236}">
                <a16:creationId xmlns:a16="http://schemas.microsoft.com/office/drawing/2014/main" id="{1D82FDFB-62E1-44B4-A20A-976843DD33E1}"/>
              </a:ext>
            </a:extLst>
          </p:cNvPr>
          <p:cNvSpPr txBox="1"/>
          <p:nvPr userDrawn="1"/>
        </p:nvSpPr>
        <p:spPr>
          <a:xfrm>
            <a:off x="8157918" y="6611807"/>
            <a:ext cx="3740583"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dirty="0"/>
              <a:t>Opening</a:t>
            </a:r>
            <a:endParaRPr dirty="0"/>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x">
  <p:cSld name="Title Only">
    <p:spTree>
      <p:nvGrpSpPr>
        <p:cNvPr id="1" name=""/>
        <p:cNvGrpSpPr/>
        <p:nvPr/>
      </p:nvGrpSpPr>
      <p:grpSpPr>
        <a:xfrm>
          <a:off x="0" y="0"/>
          <a:ext cx="0" cy="0"/>
          <a:chOff x="0" y="0"/>
          <a:chExt cx="0" cy="0"/>
        </a:xfrm>
      </p:grpSpPr>
      <p:pic>
        <p:nvPicPr>
          <p:cNvPr id="42" name="Picture 2" descr="Picture 2"/>
          <p:cNvPicPr>
            <a:picLocks noChangeAspect="1"/>
          </p:cNvPicPr>
          <p:nvPr/>
        </p:nvPicPr>
        <p:blipFill>
          <a:blip r:embed="rId2"/>
          <a:stretch>
            <a:fillRect/>
          </a:stretch>
        </p:blipFill>
        <p:spPr>
          <a:xfrm>
            <a:off x="74342" y="6310302"/>
            <a:ext cx="1548719" cy="474296"/>
          </a:xfrm>
          <a:prstGeom prst="rect">
            <a:avLst/>
          </a:prstGeom>
          <a:ln w="12700">
            <a:miter lim="400000"/>
          </a:ln>
        </p:spPr>
      </p:pic>
      <p:sp>
        <p:nvSpPr>
          <p:cNvPr id="43" name="Slide Number"/>
          <p:cNvSpPr txBox="1">
            <a:spLocks noGrp="1"/>
          </p:cNvSpPr>
          <p:nvPr>
            <p:ph type="sldNum" sz="quarter" idx="2"/>
          </p:nvPr>
        </p:nvSpPr>
        <p:spPr>
          <a:xfrm>
            <a:off x="11480800" y="6330332"/>
            <a:ext cx="280874" cy="320041"/>
          </a:xfrm>
          <a:prstGeom prst="rect">
            <a:avLst/>
          </a:prstGeom>
        </p:spPr>
        <p:txBody>
          <a:bodyPr/>
          <a:lstStyle/>
          <a:p>
            <a:fld id="{86CB4B4D-7CA3-9044-876B-883B54F8677D}" type="slidenum">
              <a:t>‹#›</a:t>
            </a:fld>
            <a:endParaRPr dirty="0"/>
          </a:p>
        </p:txBody>
      </p:sp>
      <p:pic>
        <p:nvPicPr>
          <p:cNvPr id="45" name="Picture 2" descr="Picture 2"/>
          <p:cNvPicPr>
            <a:picLocks noChangeAspect="1"/>
          </p:cNvPicPr>
          <p:nvPr/>
        </p:nvPicPr>
        <p:blipFill>
          <a:blip r:embed="rId2"/>
          <a:stretch>
            <a:fillRect/>
          </a:stretch>
        </p:blipFill>
        <p:spPr>
          <a:xfrm>
            <a:off x="74342" y="6310295"/>
            <a:ext cx="1548719" cy="474296"/>
          </a:xfrm>
          <a:prstGeom prst="rect">
            <a:avLst/>
          </a:prstGeom>
          <a:ln w="12700">
            <a:miter lim="400000"/>
          </a:ln>
        </p:spPr>
      </p:pic>
      <p:sp>
        <p:nvSpPr>
          <p:cNvPr id="46" name="Title Text"/>
          <p:cNvSpPr txBox="1">
            <a:spLocks noGrp="1"/>
          </p:cNvSpPr>
          <p:nvPr>
            <p:ph type="title"/>
          </p:nvPr>
        </p:nvSpPr>
        <p:spPr>
          <a:xfrm>
            <a:off x="190765" y="801826"/>
            <a:ext cx="5543941" cy="645665"/>
          </a:xfrm>
          <a:prstGeom prst="rect">
            <a:avLst/>
          </a:prstGeom>
        </p:spPr>
        <p:txBody>
          <a:bodyPr/>
          <a:lstStyle>
            <a:lvl1pPr>
              <a:defRPr sz="2800">
                <a:solidFill>
                  <a:srgbClr val="A2010C"/>
                </a:solidFill>
              </a:defRPr>
            </a:lvl1pPr>
          </a:lstStyle>
          <a:p>
            <a:r>
              <a:t>Title Text</a:t>
            </a:r>
          </a:p>
        </p:txBody>
      </p:sp>
      <p:pic>
        <p:nvPicPr>
          <p:cNvPr id="47" name="Picture 8" descr="Picture 8"/>
          <p:cNvPicPr>
            <a:picLocks noChangeAspect="1"/>
          </p:cNvPicPr>
          <p:nvPr/>
        </p:nvPicPr>
        <p:blipFill>
          <a:blip r:embed="rId3"/>
          <a:stretch>
            <a:fillRect/>
          </a:stretch>
        </p:blipFill>
        <p:spPr>
          <a:xfrm>
            <a:off x="1" y="5"/>
            <a:ext cx="5074419" cy="653144"/>
          </a:xfrm>
          <a:prstGeom prst="rect">
            <a:avLst/>
          </a:prstGeom>
          <a:ln w="12700">
            <a:miter lim="400000"/>
          </a:ln>
        </p:spPr>
      </p:pic>
      <p:sp>
        <p:nvSpPr>
          <p:cNvPr id="48" name="TextBox 8"/>
          <p:cNvSpPr txBox="1"/>
          <p:nvPr/>
        </p:nvSpPr>
        <p:spPr>
          <a:xfrm>
            <a:off x="295678" y="34062"/>
            <a:ext cx="4165296" cy="5994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3200">
                <a:solidFill>
                  <a:srgbClr val="FFFFFF"/>
                </a:solidFill>
                <a:latin typeface="Source Sans Pro Regular"/>
                <a:ea typeface="Source Sans Pro Regular"/>
                <a:cs typeface="Source Sans Pro Regular"/>
                <a:sym typeface="Source Sans Pro Regular"/>
              </a:defRPr>
            </a:lvl1pPr>
          </a:lstStyle>
          <a:p>
            <a:r>
              <a:rPr dirty="0"/>
              <a:t>Overview</a:t>
            </a:r>
          </a:p>
        </p:txBody>
      </p:sp>
      <p:sp>
        <p:nvSpPr>
          <p:cNvPr id="49" name="Rounded Rectangle 11"/>
          <p:cNvSpPr/>
          <p:nvPr/>
        </p:nvSpPr>
        <p:spPr>
          <a:xfrm flipV="1">
            <a:off x="3237765" y="5566945"/>
            <a:ext cx="7232744" cy="84525"/>
          </a:xfrm>
          <a:prstGeom prst="roundRect">
            <a:avLst>
              <a:gd name="adj" fmla="val 50000"/>
            </a:avLst>
          </a:prstGeom>
          <a:solidFill>
            <a:srgbClr val="A3000B"/>
          </a:solidFill>
          <a:ln w="12700">
            <a:miter lim="400000"/>
          </a:ln>
        </p:spPr>
        <p:txBody>
          <a:bodyPr lIns="45719" rIns="45719" anchor="ctr"/>
          <a:lstStyle/>
          <a:p>
            <a:pPr algn="ctr">
              <a:defRPr sz="700">
                <a:solidFill>
                  <a:srgbClr val="FFFFFF"/>
                </a:solidFill>
                <a:latin typeface="Source Sans Pro Regular"/>
                <a:ea typeface="Source Sans Pro Regular"/>
                <a:cs typeface="Source Sans Pro Regular"/>
                <a:sym typeface="Source Sans Pro Regular"/>
              </a:defRPr>
            </a:pPr>
            <a:endParaRPr dirty="0"/>
          </a:p>
        </p:txBody>
      </p:sp>
      <p:sp>
        <p:nvSpPr>
          <p:cNvPr id="50" name="TextBox 34"/>
          <p:cNvSpPr txBox="1"/>
          <p:nvPr/>
        </p:nvSpPr>
        <p:spPr>
          <a:xfrm>
            <a:off x="3184613" y="1217930"/>
            <a:ext cx="7662984" cy="4422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marL="120549" indent="-120549">
              <a:buClr>
                <a:schemeClr val="accent3"/>
              </a:buClr>
              <a:buSzPct val="100000"/>
              <a:buFont typeface="Arial"/>
              <a:buChar char="•"/>
              <a:defRPr sz="2400">
                <a:latin typeface="Source Sans Pro Regular"/>
                <a:ea typeface="Source Sans Pro Regular"/>
                <a:cs typeface="Source Sans Pro Regular"/>
                <a:sym typeface="Source Sans Pro Regular"/>
              </a:defRPr>
            </a:pPr>
            <a:r>
              <a:rPr dirty="0"/>
              <a:t>The navy blue bars on top are expandable and they can be stretched to cover longer headers</a:t>
            </a:r>
          </a:p>
          <a:p>
            <a:pPr marL="120549" indent="-120549">
              <a:buClr>
                <a:schemeClr val="accent3"/>
              </a:buClr>
              <a:buSzPct val="100000"/>
              <a:buFont typeface="Arial"/>
              <a:buChar char="•"/>
              <a:defRPr sz="2400">
                <a:latin typeface="Source Sans Pro Regular"/>
                <a:ea typeface="Source Sans Pro Regular"/>
                <a:cs typeface="Source Sans Pro Regular"/>
                <a:sym typeface="Source Sans Pro Regular"/>
              </a:defRPr>
            </a:pPr>
            <a:r>
              <a:rPr dirty="0"/>
              <a:t>Font: Source Sans Pro</a:t>
            </a:r>
          </a:p>
          <a:p>
            <a:pPr marL="120549" indent="-120549">
              <a:buClr>
                <a:schemeClr val="accent3"/>
              </a:buClr>
              <a:buSzPct val="100000"/>
              <a:buFont typeface="Arial"/>
              <a:buChar char="•"/>
              <a:defRPr sz="2400">
                <a:latin typeface="Source Sans Pro Regular"/>
                <a:ea typeface="Source Sans Pro Regular"/>
                <a:cs typeface="Source Sans Pro Regular"/>
                <a:sym typeface="Source Sans Pro Regular"/>
              </a:defRPr>
            </a:pPr>
            <a:r>
              <a:rPr dirty="0"/>
              <a:t>Headers should be in Bold font, size 28-32 </a:t>
            </a:r>
          </a:p>
          <a:p>
            <a:pPr marL="120549" indent="-120549">
              <a:buClr>
                <a:schemeClr val="accent3"/>
              </a:buClr>
              <a:buSzPct val="100000"/>
              <a:buFont typeface="Arial"/>
              <a:buChar char="•"/>
              <a:defRPr sz="2400">
                <a:latin typeface="Source Sans Pro Regular"/>
                <a:ea typeface="Source Sans Pro Regular"/>
                <a:cs typeface="Source Sans Pro Regular"/>
                <a:sym typeface="Source Sans Pro Regular"/>
              </a:defRPr>
            </a:pPr>
            <a:r>
              <a:rPr dirty="0"/>
              <a:t>Subtitles should be in Bold </a:t>
            </a:r>
            <a:r>
              <a:rPr dirty="0">
                <a:solidFill>
                  <a:srgbClr val="A2010C"/>
                </a:solidFill>
              </a:rPr>
              <a:t>colored</a:t>
            </a:r>
            <a:r>
              <a:rPr dirty="0"/>
              <a:t> font (</a:t>
            </a:r>
            <a:r>
              <a:rPr dirty="0">
                <a:solidFill>
                  <a:srgbClr val="A2010C"/>
                </a:solidFill>
              </a:rPr>
              <a:t>red</a:t>
            </a:r>
            <a:r>
              <a:rPr dirty="0"/>
              <a:t> or </a:t>
            </a:r>
            <a:r>
              <a:rPr dirty="0">
                <a:solidFill>
                  <a:schemeClr val="accent3"/>
                </a:solidFill>
              </a:rPr>
              <a:t>green</a:t>
            </a:r>
            <a:r>
              <a:rPr dirty="0"/>
              <a:t>), size 28 </a:t>
            </a:r>
          </a:p>
          <a:p>
            <a:pPr marL="120549" indent="-120549">
              <a:buClr>
                <a:schemeClr val="accent3"/>
              </a:buClr>
              <a:buSzPct val="100000"/>
              <a:buFont typeface="Arial"/>
              <a:buChar char="•"/>
              <a:defRPr sz="2400">
                <a:latin typeface="Source Sans Pro Regular"/>
                <a:ea typeface="Source Sans Pro Regular"/>
                <a:cs typeface="Source Sans Pro Regular"/>
                <a:sym typeface="Source Sans Pro Regular"/>
              </a:defRPr>
            </a:pPr>
            <a:r>
              <a:rPr dirty="0"/>
              <a:t>There should be at least half an inch space from the edges for the body text</a:t>
            </a:r>
          </a:p>
          <a:p>
            <a:pPr marL="120549" indent="-120549">
              <a:buClr>
                <a:schemeClr val="accent3"/>
              </a:buClr>
              <a:buSzPct val="100000"/>
              <a:buFont typeface="Arial"/>
              <a:buChar char="•"/>
              <a:defRPr sz="2400">
                <a:latin typeface="Source Sans Pro Regular"/>
                <a:ea typeface="Source Sans Pro Regular"/>
                <a:cs typeface="Source Sans Pro Regular"/>
                <a:sym typeface="Source Sans Pro Regular"/>
              </a:defRPr>
            </a:pPr>
            <a:r>
              <a:rPr dirty="0"/>
              <a:t>Body text should be between size 22-24</a:t>
            </a:r>
          </a:p>
          <a:p>
            <a:pPr marL="120549" indent="-120549">
              <a:buClr>
                <a:schemeClr val="accent3"/>
              </a:buClr>
              <a:buSzPct val="100000"/>
              <a:buFont typeface="Arial"/>
              <a:buChar char="•"/>
              <a:defRPr sz="2400">
                <a:latin typeface="Source Sans Pro Regular"/>
                <a:ea typeface="Source Sans Pro Regular"/>
                <a:cs typeface="Source Sans Pro Regular"/>
                <a:sym typeface="Source Sans Pro Regular"/>
              </a:defRPr>
            </a:pPr>
            <a:r>
              <a:rPr dirty="0"/>
              <a:t>Body text cannot be bigger than the header text</a:t>
            </a:r>
          </a:p>
          <a:p>
            <a:pPr marL="120549" indent="-120549">
              <a:buClr>
                <a:schemeClr val="accent3"/>
              </a:buClr>
              <a:buSzPct val="100000"/>
              <a:buFont typeface="Arial"/>
              <a:buChar char="•"/>
              <a:defRPr sz="2400">
                <a:solidFill>
                  <a:srgbClr val="222222"/>
                </a:solidFill>
                <a:latin typeface="Source Sans Pro Regular"/>
                <a:ea typeface="Source Sans Pro Regular"/>
                <a:cs typeface="Source Sans Pro Regular"/>
                <a:sym typeface="Source Sans Pro Regular"/>
              </a:defRPr>
            </a:pPr>
            <a:r>
              <a:rPr dirty="0"/>
              <a:t>Bullet point dots should be colored (</a:t>
            </a:r>
            <a:r>
              <a:rPr dirty="0">
                <a:solidFill>
                  <a:srgbClr val="A2010C"/>
                </a:solidFill>
              </a:rPr>
              <a:t>red</a:t>
            </a:r>
            <a:r>
              <a:rPr dirty="0"/>
              <a:t> or </a:t>
            </a:r>
            <a:r>
              <a:rPr dirty="0">
                <a:solidFill>
                  <a:schemeClr val="accent3"/>
                </a:solidFill>
              </a:rPr>
              <a:t>green</a:t>
            </a:r>
            <a:r>
              <a:rPr dirty="0"/>
              <a:t>)</a:t>
            </a:r>
          </a:p>
        </p:txBody>
      </p:sp>
      <p:grpSp>
        <p:nvGrpSpPr>
          <p:cNvPr id="54" name="Group 13"/>
          <p:cNvGrpSpPr/>
          <p:nvPr/>
        </p:nvGrpSpPr>
        <p:grpSpPr>
          <a:xfrm>
            <a:off x="1296010" y="1929713"/>
            <a:ext cx="1082316" cy="3601600"/>
            <a:chOff x="0" y="0"/>
            <a:chExt cx="1082315" cy="3601600"/>
          </a:xfrm>
        </p:grpSpPr>
        <p:pic>
          <p:nvPicPr>
            <p:cNvPr id="51" name="Picture 14" descr="Picture 14"/>
            <p:cNvPicPr>
              <a:picLocks noChangeAspect="1"/>
            </p:cNvPicPr>
            <p:nvPr/>
          </p:nvPicPr>
          <p:blipFill>
            <a:blip r:embed="rId4"/>
            <a:stretch>
              <a:fillRect/>
            </a:stretch>
          </p:blipFill>
          <p:spPr>
            <a:xfrm>
              <a:off x="1" y="-1"/>
              <a:ext cx="1082315" cy="1082315"/>
            </a:xfrm>
            <a:prstGeom prst="rect">
              <a:avLst/>
            </a:prstGeom>
            <a:ln w="12700" cap="flat">
              <a:noFill/>
              <a:miter lim="400000"/>
            </a:ln>
            <a:effectLst/>
          </p:spPr>
        </p:pic>
        <p:pic>
          <p:nvPicPr>
            <p:cNvPr id="52" name="Picture 15" descr="Picture 15"/>
            <p:cNvPicPr>
              <a:picLocks noChangeAspect="1"/>
            </p:cNvPicPr>
            <p:nvPr/>
          </p:nvPicPr>
          <p:blipFill>
            <a:blip r:embed="rId5"/>
            <a:stretch>
              <a:fillRect/>
            </a:stretch>
          </p:blipFill>
          <p:spPr>
            <a:xfrm>
              <a:off x="0" y="1259643"/>
              <a:ext cx="1082314" cy="1082314"/>
            </a:xfrm>
            <a:prstGeom prst="rect">
              <a:avLst/>
            </a:prstGeom>
            <a:ln w="12700" cap="flat">
              <a:noFill/>
              <a:miter lim="400000"/>
            </a:ln>
            <a:effectLst/>
          </p:spPr>
        </p:pic>
        <p:pic>
          <p:nvPicPr>
            <p:cNvPr id="53" name="Picture 16" descr="Picture 16"/>
            <p:cNvPicPr>
              <a:picLocks noChangeAspect="1"/>
            </p:cNvPicPr>
            <p:nvPr/>
          </p:nvPicPr>
          <p:blipFill>
            <a:blip r:embed="rId6"/>
            <a:stretch>
              <a:fillRect/>
            </a:stretch>
          </p:blipFill>
          <p:spPr>
            <a:xfrm>
              <a:off x="1" y="2519286"/>
              <a:ext cx="1082315" cy="1082315"/>
            </a:xfrm>
            <a:prstGeom prst="rect">
              <a:avLst/>
            </a:prstGeom>
            <a:ln w="12700" cap="flat">
              <a:noFill/>
              <a:miter lim="400000"/>
            </a:ln>
            <a:effectLst/>
          </p:spPr>
        </p:pic>
      </p:grpSp>
      <p:sp>
        <p:nvSpPr>
          <p:cNvPr id="18" name="TextBox 7">
            <a:extLst>
              <a:ext uri="{FF2B5EF4-FFF2-40B4-BE49-F238E27FC236}">
                <a16:creationId xmlns:a16="http://schemas.microsoft.com/office/drawing/2014/main" id="{DA0268E9-BFFE-4DF3-9E14-FC50D5EFB05F}"/>
              </a:ext>
            </a:extLst>
          </p:cNvPr>
          <p:cNvSpPr txBox="1"/>
          <p:nvPr userDrawn="1"/>
        </p:nvSpPr>
        <p:spPr>
          <a:xfrm>
            <a:off x="8472299" y="6440699"/>
            <a:ext cx="3426202"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dirty="0"/>
              <a:t>Rapid Response Teams </a:t>
            </a:r>
            <a:r>
              <a:rPr lang="fr-FR" dirty="0"/>
              <a:t>Managers</a:t>
            </a:r>
            <a:r>
              <a:rPr dirty="0"/>
              <a:t> Training Package</a:t>
            </a:r>
          </a:p>
        </p:txBody>
      </p:sp>
      <p:sp>
        <p:nvSpPr>
          <p:cNvPr id="19" name="Text Placeholder 6">
            <a:extLst>
              <a:ext uri="{FF2B5EF4-FFF2-40B4-BE49-F238E27FC236}">
                <a16:creationId xmlns:a16="http://schemas.microsoft.com/office/drawing/2014/main" id="{4FB9EC17-7A4A-42C0-844A-FAE9224AD6D9}"/>
              </a:ext>
            </a:extLst>
          </p:cNvPr>
          <p:cNvSpPr txBox="1"/>
          <p:nvPr userDrawn="1"/>
        </p:nvSpPr>
        <p:spPr>
          <a:xfrm>
            <a:off x="8157918" y="6611807"/>
            <a:ext cx="3740583"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dirty="0"/>
              <a:t>Opening</a:t>
            </a:r>
            <a:endParaRPr dirty="0"/>
          </a:p>
        </p:txBody>
      </p:sp>
      <p:pic>
        <p:nvPicPr>
          <p:cNvPr id="2" name="Picture 1" descr="A picture containing text, font, graphics, screenshot&#10;&#10;Description automatically generated">
            <a:extLst>
              <a:ext uri="{FF2B5EF4-FFF2-40B4-BE49-F238E27FC236}">
                <a16:creationId xmlns:a16="http://schemas.microsoft.com/office/drawing/2014/main" id="{CB03DF42-8962-AE5C-8C1A-C92091C4DE4A}"/>
              </a:ext>
            </a:extLst>
          </p:cNvPr>
          <p:cNvPicPr>
            <a:picLocks noChangeAspect="1"/>
          </p:cNvPicPr>
          <p:nvPr userDrawn="1"/>
        </p:nvPicPr>
        <p:blipFill>
          <a:blip r:embed="rId7">
            <a:extLst>
              <a:ext uri="{28A0092B-C50C-407E-A947-70E740481C1C}">
                <a14:useLocalDpi xmlns:a14="http://schemas.microsoft.com/office/drawing/2010/main" val="0"/>
              </a:ext>
            </a:extLst>
          </a:blip>
          <a:stretch>
            <a:fillRect/>
          </a:stretch>
        </p:blipFill>
        <p:spPr>
          <a:xfrm>
            <a:off x="11162278" y="120411"/>
            <a:ext cx="917918" cy="822960"/>
          </a:xfrm>
          <a:prstGeom prst="rect">
            <a:avLst/>
          </a:prstGeom>
          <a:solidFill>
            <a:schemeClr val="bg1"/>
          </a:solidFill>
        </p:spPr>
      </p:pic>
    </p:spTree>
  </p:cSld>
  <p:clrMapOvr>
    <a:masterClrMapping/>
  </p:clrMapOvr>
  <p:transition spd="med"/>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tx">
  <p:cSld name="Picture with Caption">
    <p:spTree>
      <p:nvGrpSpPr>
        <p:cNvPr id="1" name=""/>
        <p:cNvGrpSpPr/>
        <p:nvPr/>
      </p:nvGrpSpPr>
      <p:grpSpPr>
        <a:xfrm>
          <a:off x="0" y="0"/>
          <a:ext cx="0" cy="0"/>
          <a:chOff x="0" y="0"/>
          <a:chExt cx="0" cy="0"/>
        </a:xfrm>
      </p:grpSpPr>
      <p:pic>
        <p:nvPicPr>
          <p:cNvPr id="379"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380"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sp>
        <p:nvSpPr>
          <p:cNvPr id="381" name="Slide Number"/>
          <p:cNvSpPr txBox="1">
            <a:spLocks noGrp="1"/>
          </p:cNvSpPr>
          <p:nvPr>
            <p:ph type="sldNum" sz="quarter" idx="2"/>
          </p:nvPr>
        </p:nvSpPr>
        <p:spPr>
          <a:xfrm>
            <a:off x="11480800" y="6330332"/>
            <a:ext cx="280874" cy="320041"/>
          </a:xfrm>
          <a:prstGeom prst="rect">
            <a:avLst/>
          </a:prstGeom>
        </p:spPr>
        <p:txBody>
          <a:bodyPr/>
          <a:lstStyle/>
          <a:p>
            <a:fld id="{86CB4B4D-7CA3-9044-876B-883B54F8677D}" type="slidenum">
              <a:t>‹#›</a:t>
            </a:fld>
            <a:endParaRPr dirty="0"/>
          </a:p>
        </p:txBody>
      </p:sp>
      <p:pic>
        <p:nvPicPr>
          <p:cNvPr id="382"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383"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386" name="Title Text"/>
          <p:cNvSpPr txBox="1">
            <a:spLocks noGrp="1"/>
          </p:cNvSpPr>
          <p:nvPr>
            <p:ph type="title"/>
          </p:nvPr>
        </p:nvSpPr>
        <p:spPr>
          <a:xfrm>
            <a:off x="840324" y="457200"/>
            <a:ext cx="3932768" cy="1600200"/>
          </a:xfrm>
          <a:prstGeom prst="rect">
            <a:avLst/>
          </a:prstGeom>
        </p:spPr>
        <p:txBody>
          <a:bodyPr anchor="b"/>
          <a:lstStyle>
            <a:lvl1pPr>
              <a:defRPr sz="1000"/>
            </a:lvl1pPr>
          </a:lstStyle>
          <a:p>
            <a:r>
              <a:t>Title Text</a:t>
            </a:r>
          </a:p>
        </p:txBody>
      </p:sp>
      <p:sp>
        <p:nvSpPr>
          <p:cNvPr id="387" name="Picture Placeholder 2"/>
          <p:cNvSpPr>
            <a:spLocks noGrp="1"/>
          </p:cNvSpPr>
          <p:nvPr>
            <p:ph type="pic" sz="half" idx="21"/>
          </p:nvPr>
        </p:nvSpPr>
        <p:spPr>
          <a:xfrm>
            <a:off x="5183716" y="987437"/>
            <a:ext cx="6172201" cy="4873626"/>
          </a:xfrm>
          <a:prstGeom prst="rect">
            <a:avLst/>
          </a:prstGeom>
        </p:spPr>
        <p:txBody>
          <a:bodyPr lIns="91439" rIns="91439">
            <a:noAutofit/>
          </a:bodyPr>
          <a:lstStyle/>
          <a:p>
            <a:endParaRPr dirty="0"/>
          </a:p>
        </p:txBody>
      </p:sp>
      <p:sp>
        <p:nvSpPr>
          <p:cNvPr id="388" name="Body Level One…"/>
          <p:cNvSpPr txBox="1">
            <a:spLocks noGrp="1"/>
          </p:cNvSpPr>
          <p:nvPr>
            <p:ph type="body" sz="quarter" idx="1"/>
          </p:nvPr>
        </p:nvSpPr>
        <p:spPr>
          <a:xfrm>
            <a:off x="840324" y="2057400"/>
            <a:ext cx="3932768" cy="3811588"/>
          </a:xfrm>
          <a:prstGeom prst="rect">
            <a:avLst/>
          </a:prstGeom>
        </p:spPr>
        <p:txBody>
          <a:bodyPr/>
          <a:lstStyle>
            <a:lvl1pPr>
              <a:defRPr sz="500"/>
            </a:lvl1pPr>
            <a:lvl2pPr marL="0" indent="144660">
              <a:buSzTx/>
              <a:buNone/>
              <a:defRPr sz="500"/>
            </a:lvl2pPr>
            <a:lvl3pPr marL="0" indent="289320">
              <a:buSzTx/>
              <a:buNone/>
              <a:defRPr sz="500"/>
            </a:lvl3pPr>
            <a:lvl4pPr marL="0" indent="433978">
              <a:buSzTx/>
              <a:buNone/>
              <a:defRPr sz="500"/>
            </a:lvl4pPr>
            <a:lvl5pPr marL="0" indent="578639">
              <a:buSzTx/>
              <a:buNone/>
              <a:defRPr sz="500"/>
            </a:lvl5pPr>
          </a:lstStyle>
          <a:p>
            <a:r>
              <a:t>Body Level One</a:t>
            </a:r>
          </a:p>
          <a:p>
            <a:pPr lvl="1"/>
            <a:r>
              <a:t>Body Level Two</a:t>
            </a:r>
          </a:p>
          <a:p>
            <a:pPr lvl="2"/>
            <a:r>
              <a:t>Body Level Three</a:t>
            </a:r>
          </a:p>
          <a:p>
            <a:pPr lvl="3"/>
            <a:r>
              <a:t>Body Level Four</a:t>
            </a:r>
          </a:p>
          <a:p>
            <a:pPr lvl="4"/>
            <a:r>
              <a:t>Body Level Five</a:t>
            </a:r>
          </a:p>
        </p:txBody>
      </p:sp>
      <p:sp>
        <p:nvSpPr>
          <p:cNvPr id="12" name="TextBox 7">
            <a:extLst>
              <a:ext uri="{FF2B5EF4-FFF2-40B4-BE49-F238E27FC236}">
                <a16:creationId xmlns:a16="http://schemas.microsoft.com/office/drawing/2014/main" id="{0EDAEBF5-ADB8-4B8E-98A7-08056BBC9AFA}"/>
              </a:ext>
            </a:extLst>
          </p:cNvPr>
          <p:cNvSpPr txBox="1"/>
          <p:nvPr userDrawn="1"/>
        </p:nvSpPr>
        <p:spPr>
          <a:xfrm>
            <a:off x="8472299" y="6440699"/>
            <a:ext cx="3426202"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dirty="0"/>
              <a:t>Rapid Response Teams </a:t>
            </a:r>
            <a:r>
              <a:rPr lang="fr-FR" dirty="0"/>
              <a:t>Managers</a:t>
            </a:r>
            <a:r>
              <a:rPr dirty="0"/>
              <a:t> Training Package</a:t>
            </a:r>
          </a:p>
        </p:txBody>
      </p:sp>
      <p:sp>
        <p:nvSpPr>
          <p:cNvPr id="13" name="Text Placeholder 6">
            <a:extLst>
              <a:ext uri="{FF2B5EF4-FFF2-40B4-BE49-F238E27FC236}">
                <a16:creationId xmlns:a16="http://schemas.microsoft.com/office/drawing/2014/main" id="{F4AD986A-76B2-465D-A889-73C16033B289}"/>
              </a:ext>
            </a:extLst>
          </p:cNvPr>
          <p:cNvSpPr txBox="1"/>
          <p:nvPr userDrawn="1"/>
        </p:nvSpPr>
        <p:spPr>
          <a:xfrm>
            <a:off x="8157918" y="6611807"/>
            <a:ext cx="3740583"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dirty="0"/>
              <a:t>Opening</a:t>
            </a:r>
            <a:endParaRPr dirty="0"/>
          </a:p>
        </p:txBody>
      </p:sp>
    </p:spTree>
  </p:cSld>
  <p:clrMapOvr>
    <a:masterClrMapping/>
  </p:clrMapOvr>
  <p:transition spd="med"/>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type="tx">
  <p:cSld name="1_Title Slide">
    <p:spTree>
      <p:nvGrpSpPr>
        <p:cNvPr id="1" name=""/>
        <p:cNvGrpSpPr/>
        <p:nvPr/>
      </p:nvGrpSpPr>
      <p:grpSpPr>
        <a:xfrm>
          <a:off x="0" y="0"/>
          <a:ext cx="0" cy="0"/>
          <a:chOff x="0" y="0"/>
          <a:chExt cx="0" cy="0"/>
        </a:xfrm>
      </p:grpSpPr>
      <p:pic>
        <p:nvPicPr>
          <p:cNvPr id="395"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396"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sp>
        <p:nvSpPr>
          <p:cNvPr id="397" name="Slide Number"/>
          <p:cNvSpPr txBox="1">
            <a:spLocks noGrp="1"/>
          </p:cNvSpPr>
          <p:nvPr>
            <p:ph type="sldNum" sz="quarter" idx="2"/>
          </p:nvPr>
        </p:nvSpPr>
        <p:spPr>
          <a:xfrm>
            <a:off x="11480800" y="6330332"/>
            <a:ext cx="280874" cy="320041"/>
          </a:xfrm>
          <a:prstGeom prst="rect">
            <a:avLst/>
          </a:prstGeom>
        </p:spPr>
        <p:txBody>
          <a:bodyPr/>
          <a:lstStyle/>
          <a:p>
            <a:fld id="{86CB4B4D-7CA3-9044-876B-883B54F8677D}" type="slidenum">
              <a:t>‹#›</a:t>
            </a:fld>
            <a:endParaRPr dirty="0"/>
          </a:p>
        </p:txBody>
      </p:sp>
      <p:pic>
        <p:nvPicPr>
          <p:cNvPr id="398"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399"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402" name="Rectangle 1"/>
          <p:cNvSpPr/>
          <p:nvPr/>
        </p:nvSpPr>
        <p:spPr>
          <a:xfrm>
            <a:off x="0" y="5"/>
            <a:ext cx="12192000" cy="4286658"/>
          </a:xfrm>
          <a:prstGeom prst="rect">
            <a:avLst/>
          </a:prstGeom>
          <a:solidFill>
            <a:srgbClr val="ECF2F8"/>
          </a:solidFill>
          <a:ln w="12700">
            <a:miter lim="400000"/>
          </a:ln>
        </p:spPr>
        <p:txBody>
          <a:bodyPr lIns="45719" rIns="45719" anchor="ctr"/>
          <a:lstStyle/>
          <a:p>
            <a:pPr algn="ctr">
              <a:defRPr sz="1300">
                <a:solidFill>
                  <a:srgbClr val="FFFFFF"/>
                </a:solidFill>
                <a:latin typeface="Source Sans Pro Regular"/>
                <a:ea typeface="Source Sans Pro Regular"/>
                <a:cs typeface="Source Sans Pro Regular"/>
                <a:sym typeface="Source Sans Pro Regular"/>
              </a:defRPr>
            </a:pPr>
            <a:endParaRPr dirty="0"/>
          </a:p>
        </p:txBody>
      </p:sp>
      <p:pic>
        <p:nvPicPr>
          <p:cNvPr id="404" name="Picture 3" descr="Picture 3"/>
          <p:cNvPicPr>
            <a:picLocks noChangeAspect="1"/>
          </p:cNvPicPr>
          <p:nvPr/>
        </p:nvPicPr>
        <p:blipFill>
          <a:blip r:embed="rId4"/>
          <a:stretch>
            <a:fillRect/>
          </a:stretch>
        </p:blipFill>
        <p:spPr>
          <a:xfrm>
            <a:off x="0" y="2"/>
            <a:ext cx="8207344" cy="5038929"/>
          </a:xfrm>
          <a:prstGeom prst="rect">
            <a:avLst/>
          </a:prstGeom>
          <a:ln w="12700">
            <a:miter lim="400000"/>
          </a:ln>
        </p:spPr>
      </p:pic>
      <p:sp>
        <p:nvSpPr>
          <p:cNvPr id="405" name="Rectangle 4"/>
          <p:cNvSpPr/>
          <p:nvPr/>
        </p:nvSpPr>
        <p:spPr>
          <a:xfrm>
            <a:off x="0" y="5"/>
            <a:ext cx="12192000" cy="4286658"/>
          </a:xfrm>
          <a:prstGeom prst="rect">
            <a:avLst/>
          </a:prstGeom>
          <a:solidFill>
            <a:srgbClr val="ECF2F8"/>
          </a:solidFill>
          <a:ln w="12700">
            <a:miter lim="400000"/>
          </a:ln>
        </p:spPr>
        <p:txBody>
          <a:bodyPr lIns="45719" rIns="45719" anchor="ctr"/>
          <a:lstStyle/>
          <a:p>
            <a:pPr algn="ctr">
              <a:defRPr sz="1300">
                <a:solidFill>
                  <a:srgbClr val="FFFFFF"/>
                </a:solidFill>
                <a:latin typeface="Source Sans Pro Regular"/>
                <a:ea typeface="Source Sans Pro Regular"/>
                <a:cs typeface="Source Sans Pro Regular"/>
                <a:sym typeface="Source Sans Pro Regular"/>
              </a:defRPr>
            </a:pPr>
            <a:endParaRPr dirty="0"/>
          </a:p>
        </p:txBody>
      </p:sp>
      <p:pic>
        <p:nvPicPr>
          <p:cNvPr id="407" name="Picture 6" descr="Picture 6"/>
          <p:cNvPicPr>
            <a:picLocks noChangeAspect="1"/>
          </p:cNvPicPr>
          <p:nvPr/>
        </p:nvPicPr>
        <p:blipFill>
          <a:blip r:embed="rId4"/>
          <a:stretch>
            <a:fillRect/>
          </a:stretch>
        </p:blipFill>
        <p:spPr>
          <a:xfrm>
            <a:off x="0" y="2"/>
            <a:ext cx="8207344" cy="5038929"/>
          </a:xfrm>
          <a:prstGeom prst="rect">
            <a:avLst/>
          </a:prstGeom>
          <a:ln w="12700">
            <a:miter lim="400000"/>
          </a:ln>
        </p:spPr>
      </p:pic>
      <p:sp>
        <p:nvSpPr>
          <p:cNvPr id="15" name="TextBox 7">
            <a:extLst>
              <a:ext uri="{FF2B5EF4-FFF2-40B4-BE49-F238E27FC236}">
                <a16:creationId xmlns:a16="http://schemas.microsoft.com/office/drawing/2014/main" id="{71265F3B-FEFA-4DCF-844B-54AA1E846CBB}"/>
              </a:ext>
            </a:extLst>
          </p:cNvPr>
          <p:cNvSpPr txBox="1"/>
          <p:nvPr userDrawn="1"/>
        </p:nvSpPr>
        <p:spPr>
          <a:xfrm>
            <a:off x="8472299" y="6440699"/>
            <a:ext cx="3426202"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dirty="0"/>
              <a:t>Rapid Response Teams </a:t>
            </a:r>
            <a:r>
              <a:rPr lang="fr-FR" dirty="0"/>
              <a:t>Managers</a:t>
            </a:r>
            <a:r>
              <a:rPr dirty="0"/>
              <a:t> Training Package</a:t>
            </a:r>
          </a:p>
        </p:txBody>
      </p:sp>
      <p:sp>
        <p:nvSpPr>
          <p:cNvPr id="16" name="Text Placeholder 6">
            <a:extLst>
              <a:ext uri="{FF2B5EF4-FFF2-40B4-BE49-F238E27FC236}">
                <a16:creationId xmlns:a16="http://schemas.microsoft.com/office/drawing/2014/main" id="{7A342DE3-5AD5-4246-8409-4ED162654160}"/>
              </a:ext>
            </a:extLst>
          </p:cNvPr>
          <p:cNvSpPr txBox="1"/>
          <p:nvPr userDrawn="1"/>
        </p:nvSpPr>
        <p:spPr>
          <a:xfrm>
            <a:off x="8157918" y="6611807"/>
            <a:ext cx="3740583"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dirty="0"/>
              <a:t>Opening</a:t>
            </a:r>
            <a:endParaRPr dirty="0"/>
          </a:p>
        </p:txBody>
      </p:sp>
    </p:spTree>
  </p:cSld>
  <p:clrMapOvr>
    <a:masterClrMapping/>
  </p:clrMapOvr>
  <p:transition spd="med"/>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type="tx">
  <p:cSld name="2_Title Slide">
    <p:spTree>
      <p:nvGrpSpPr>
        <p:cNvPr id="1" name=""/>
        <p:cNvGrpSpPr/>
        <p:nvPr/>
      </p:nvGrpSpPr>
      <p:grpSpPr>
        <a:xfrm>
          <a:off x="0" y="0"/>
          <a:ext cx="0" cy="0"/>
          <a:chOff x="0" y="0"/>
          <a:chExt cx="0" cy="0"/>
        </a:xfrm>
      </p:grpSpPr>
      <p:pic>
        <p:nvPicPr>
          <p:cNvPr id="414"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415"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sp>
        <p:nvSpPr>
          <p:cNvPr id="416" name="Slide Number"/>
          <p:cNvSpPr txBox="1">
            <a:spLocks noGrp="1"/>
          </p:cNvSpPr>
          <p:nvPr>
            <p:ph type="sldNum" sz="quarter" idx="2"/>
          </p:nvPr>
        </p:nvSpPr>
        <p:spPr>
          <a:xfrm>
            <a:off x="11480800" y="6330332"/>
            <a:ext cx="280874" cy="320041"/>
          </a:xfrm>
          <a:prstGeom prst="rect">
            <a:avLst/>
          </a:prstGeom>
        </p:spPr>
        <p:txBody>
          <a:bodyPr/>
          <a:lstStyle/>
          <a:p>
            <a:fld id="{86CB4B4D-7CA3-9044-876B-883B54F8677D}" type="slidenum">
              <a:t>‹#›</a:t>
            </a:fld>
            <a:endParaRPr dirty="0"/>
          </a:p>
        </p:txBody>
      </p:sp>
      <p:pic>
        <p:nvPicPr>
          <p:cNvPr id="417"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418"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421" name="Title Text"/>
          <p:cNvSpPr txBox="1">
            <a:spLocks noGrp="1"/>
          </p:cNvSpPr>
          <p:nvPr>
            <p:ph type="title"/>
          </p:nvPr>
        </p:nvSpPr>
        <p:spPr>
          <a:xfrm>
            <a:off x="1524000" y="1122363"/>
            <a:ext cx="9144000" cy="2387601"/>
          </a:xfrm>
          <a:prstGeom prst="rect">
            <a:avLst/>
          </a:prstGeom>
        </p:spPr>
        <p:txBody>
          <a:bodyPr anchor="b"/>
          <a:lstStyle>
            <a:lvl1pPr algn="ctr">
              <a:defRPr sz="1800"/>
            </a:lvl1pPr>
          </a:lstStyle>
          <a:p>
            <a:r>
              <a:t>Title Text</a:t>
            </a:r>
          </a:p>
        </p:txBody>
      </p:sp>
      <p:sp>
        <p:nvSpPr>
          <p:cNvPr id="422" name="Body Level One…"/>
          <p:cNvSpPr txBox="1">
            <a:spLocks noGrp="1"/>
          </p:cNvSpPr>
          <p:nvPr>
            <p:ph type="body" sz="quarter" idx="1"/>
          </p:nvPr>
        </p:nvSpPr>
        <p:spPr>
          <a:xfrm>
            <a:off x="1524000" y="3602037"/>
            <a:ext cx="9144000" cy="1655763"/>
          </a:xfrm>
          <a:prstGeom prst="rect">
            <a:avLst/>
          </a:prstGeom>
        </p:spPr>
        <p:txBody>
          <a:bodyPr/>
          <a:lstStyle>
            <a:lvl1pPr algn="ctr">
              <a:defRPr sz="700"/>
            </a:lvl1pPr>
            <a:lvl2pPr marL="0" indent="144660" algn="ctr">
              <a:buSzTx/>
              <a:buNone/>
              <a:defRPr sz="700"/>
            </a:lvl2pPr>
            <a:lvl3pPr marL="0" indent="289320" algn="ctr">
              <a:buSzTx/>
              <a:buNone/>
              <a:defRPr sz="700"/>
            </a:lvl3pPr>
            <a:lvl4pPr marL="0" indent="433978" algn="ctr">
              <a:buSzTx/>
              <a:buNone/>
              <a:defRPr sz="700"/>
            </a:lvl4pPr>
            <a:lvl5pPr marL="0" indent="578639" algn="ctr">
              <a:buSzTx/>
              <a:buNone/>
              <a:defRPr sz="700"/>
            </a:lvl5pPr>
          </a:lstStyle>
          <a:p>
            <a:r>
              <a:t>Body Level One</a:t>
            </a:r>
          </a:p>
          <a:p>
            <a:pPr lvl="1"/>
            <a:r>
              <a:t>Body Level Two</a:t>
            </a:r>
          </a:p>
          <a:p>
            <a:pPr lvl="2"/>
            <a:r>
              <a:t>Body Level Three</a:t>
            </a:r>
          </a:p>
          <a:p>
            <a:pPr lvl="3"/>
            <a:r>
              <a:t>Body Level Four</a:t>
            </a:r>
          </a:p>
          <a:p>
            <a:pPr lvl="4"/>
            <a:r>
              <a:t>Body Level Five</a:t>
            </a:r>
          </a:p>
        </p:txBody>
      </p:sp>
      <p:sp>
        <p:nvSpPr>
          <p:cNvPr id="11" name="TextBox 7">
            <a:extLst>
              <a:ext uri="{FF2B5EF4-FFF2-40B4-BE49-F238E27FC236}">
                <a16:creationId xmlns:a16="http://schemas.microsoft.com/office/drawing/2014/main" id="{2CD3341D-EEFB-46CC-AEA9-9B3C49F35A07}"/>
              </a:ext>
            </a:extLst>
          </p:cNvPr>
          <p:cNvSpPr txBox="1"/>
          <p:nvPr userDrawn="1"/>
        </p:nvSpPr>
        <p:spPr>
          <a:xfrm>
            <a:off x="8472299" y="6440699"/>
            <a:ext cx="3426202"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dirty="0"/>
              <a:t>Rapid Response Teams </a:t>
            </a:r>
            <a:r>
              <a:rPr lang="fr-FR" dirty="0"/>
              <a:t>Managers</a:t>
            </a:r>
            <a:r>
              <a:rPr dirty="0"/>
              <a:t> Training Package</a:t>
            </a:r>
          </a:p>
        </p:txBody>
      </p:sp>
      <p:sp>
        <p:nvSpPr>
          <p:cNvPr id="12" name="Text Placeholder 6">
            <a:extLst>
              <a:ext uri="{FF2B5EF4-FFF2-40B4-BE49-F238E27FC236}">
                <a16:creationId xmlns:a16="http://schemas.microsoft.com/office/drawing/2014/main" id="{2B78463F-9F2E-42EB-9F34-9AEE91562C29}"/>
              </a:ext>
            </a:extLst>
          </p:cNvPr>
          <p:cNvSpPr txBox="1"/>
          <p:nvPr userDrawn="1"/>
        </p:nvSpPr>
        <p:spPr>
          <a:xfrm>
            <a:off x="8157918" y="6611807"/>
            <a:ext cx="3740583"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dirty="0"/>
              <a:t>Opening</a:t>
            </a:r>
            <a:endParaRPr dirty="0"/>
          </a:p>
        </p:txBody>
      </p:sp>
    </p:spTree>
  </p:cSld>
  <p:clrMapOvr>
    <a:masterClrMapping/>
  </p:clrMapOvr>
  <p:transition spd="med"/>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type="tx">
  <p:cSld name="1_Title Only">
    <p:spTree>
      <p:nvGrpSpPr>
        <p:cNvPr id="1" name=""/>
        <p:cNvGrpSpPr/>
        <p:nvPr/>
      </p:nvGrpSpPr>
      <p:grpSpPr>
        <a:xfrm>
          <a:off x="0" y="0"/>
          <a:ext cx="0" cy="0"/>
          <a:chOff x="0" y="0"/>
          <a:chExt cx="0" cy="0"/>
        </a:xfrm>
      </p:grpSpPr>
      <p:pic>
        <p:nvPicPr>
          <p:cNvPr id="429"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430"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sp>
        <p:nvSpPr>
          <p:cNvPr id="431" name="Slide Number"/>
          <p:cNvSpPr txBox="1">
            <a:spLocks noGrp="1"/>
          </p:cNvSpPr>
          <p:nvPr>
            <p:ph type="sldNum" sz="quarter" idx="2"/>
          </p:nvPr>
        </p:nvSpPr>
        <p:spPr>
          <a:xfrm>
            <a:off x="11480800" y="6330332"/>
            <a:ext cx="280874" cy="320041"/>
          </a:xfrm>
          <a:prstGeom prst="rect">
            <a:avLst/>
          </a:prstGeom>
        </p:spPr>
        <p:txBody>
          <a:bodyPr/>
          <a:lstStyle/>
          <a:p>
            <a:fld id="{86CB4B4D-7CA3-9044-876B-883B54F8677D}" type="slidenum">
              <a:t>‹#›</a:t>
            </a:fld>
            <a:endParaRPr dirty="0"/>
          </a:p>
        </p:txBody>
      </p:sp>
      <p:pic>
        <p:nvPicPr>
          <p:cNvPr id="432"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433"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434" name="TextBox 7"/>
          <p:cNvSpPr txBox="1"/>
          <p:nvPr/>
        </p:nvSpPr>
        <p:spPr>
          <a:xfrm>
            <a:off x="8472299" y="6406227"/>
            <a:ext cx="3426202" cy="2819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a:defRPr sz="1200">
                <a:solidFill>
                  <a:srgbClr val="002060"/>
                </a:solidFill>
                <a:latin typeface="Source Sans Pro Regular"/>
                <a:ea typeface="Source Sans Pro Regular"/>
                <a:cs typeface="Source Sans Pro Regular"/>
                <a:sym typeface="Source Sans Pro Regular"/>
              </a:defRPr>
            </a:lvl1pPr>
          </a:lstStyle>
          <a:p>
            <a:r>
              <a:rPr dirty="0"/>
              <a:t>Rapid Response Teams Advanced Training Package</a:t>
            </a:r>
          </a:p>
        </p:txBody>
      </p:sp>
      <p:sp>
        <p:nvSpPr>
          <p:cNvPr id="435" name="Text Placeholder 6"/>
          <p:cNvSpPr txBox="1"/>
          <p:nvPr/>
        </p:nvSpPr>
        <p:spPr>
          <a:xfrm>
            <a:off x="8157918" y="6611807"/>
            <a:ext cx="3740583" cy="2819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lvl="1" indent="342900" algn="r" defTabSz="289320">
              <a:lnSpc>
                <a:spcPct val="90000"/>
              </a:lnSpc>
              <a:spcBef>
                <a:spcPts val="100"/>
              </a:spcBef>
              <a:defRPr sz="1200">
                <a:solidFill>
                  <a:srgbClr val="002060"/>
                </a:solidFill>
                <a:latin typeface="Source Sans Pro Regular"/>
                <a:ea typeface="Source Sans Pro Regular"/>
                <a:cs typeface="Source Sans Pro Regular"/>
                <a:sym typeface="Source Sans Pro Regular"/>
              </a:defRPr>
            </a:pPr>
            <a:r>
              <a:rPr dirty="0"/>
              <a:t>1_RRT_TOT_generic_day_1_220824_en</a:t>
            </a:r>
          </a:p>
        </p:txBody>
      </p:sp>
      <p:sp>
        <p:nvSpPr>
          <p:cNvPr id="436" name="Title Text"/>
          <p:cNvSpPr txBox="1">
            <a:spLocks noGrp="1"/>
          </p:cNvSpPr>
          <p:nvPr>
            <p:ph type="title"/>
          </p:nvPr>
        </p:nvSpPr>
        <p:spPr>
          <a:xfrm>
            <a:off x="838200" y="365128"/>
            <a:ext cx="10515600" cy="1325564"/>
          </a:xfrm>
          <a:prstGeom prst="rect">
            <a:avLst/>
          </a:prstGeom>
        </p:spPr>
        <p:txBody>
          <a:bodyPr/>
          <a:lstStyle/>
          <a:p>
            <a:r>
              <a:t>Title Text</a:t>
            </a:r>
          </a:p>
        </p:txBody>
      </p:sp>
      <p:sp>
        <p:nvSpPr>
          <p:cNvPr id="437" name="TextBox 5"/>
          <p:cNvSpPr/>
          <p:nvPr/>
        </p:nvSpPr>
        <p:spPr>
          <a:xfrm>
            <a:off x="0" y="5943600"/>
            <a:ext cx="12192000" cy="923330"/>
          </a:xfrm>
          <a:prstGeom prst="rect">
            <a:avLst/>
          </a:prstGeom>
          <a:solidFill>
            <a:srgbClr val="FFFFFF"/>
          </a:solidFill>
          <a:ln w="12700">
            <a:miter lim="400000"/>
          </a:ln>
        </p:spPr>
        <p:txBody>
          <a:bodyPr lIns="45719" rIns="45719"/>
          <a:lstStyle/>
          <a:p>
            <a:pPr>
              <a:defRPr>
                <a:ln w="9525" cap="flat">
                  <a:solidFill>
                    <a:srgbClr val="FFFFFF"/>
                  </a:solidFill>
                  <a:prstDash val="solid"/>
                  <a:round/>
                </a:ln>
                <a:solidFill>
                  <a:srgbClr val="FFFFFF"/>
                </a:solidFill>
                <a:latin typeface="Source Sans Pro Regular"/>
                <a:ea typeface="Source Sans Pro Regular"/>
                <a:cs typeface="Source Sans Pro Regular"/>
                <a:sym typeface="Source Sans Pro Regular"/>
              </a:defRPr>
            </a:pPr>
            <a:endParaRPr dirty="0"/>
          </a:p>
        </p:txBody>
      </p:sp>
      <p:sp>
        <p:nvSpPr>
          <p:cNvPr id="438" name="TextBox 6"/>
          <p:cNvSpPr/>
          <p:nvPr/>
        </p:nvSpPr>
        <p:spPr>
          <a:xfrm>
            <a:off x="0" y="5943600"/>
            <a:ext cx="12192000" cy="923330"/>
          </a:xfrm>
          <a:prstGeom prst="rect">
            <a:avLst/>
          </a:prstGeom>
          <a:solidFill>
            <a:srgbClr val="FFFFFF"/>
          </a:solidFill>
          <a:ln w="12700">
            <a:miter lim="400000"/>
          </a:ln>
        </p:spPr>
        <p:txBody>
          <a:bodyPr lIns="45719" rIns="45719"/>
          <a:lstStyle/>
          <a:p>
            <a:pPr>
              <a:defRPr>
                <a:ln w="9525" cap="flat">
                  <a:solidFill>
                    <a:srgbClr val="FFFFFF"/>
                  </a:solidFill>
                  <a:prstDash val="solid"/>
                  <a:round/>
                </a:ln>
                <a:solidFill>
                  <a:srgbClr val="FFFFFF"/>
                </a:solidFill>
                <a:latin typeface="Source Sans Pro Regular"/>
                <a:ea typeface="Source Sans Pro Regular"/>
                <a:cs typeface="Source Sans Pro Regular"/>
                <a:sym typeface="Source Sans Pro Regular"/>
              </a:defRPr>
            </a:pPr>
            <a:endParaRPr dirty="0"/>
          </a:p>
        </p:txBody>
      </p:sp>
      <p:sp>
        <p:nvSpPr>
          <p:cNvPr id="12" name="TextBox 7">
            <a:extLst>
              <a:ext uri="{FF2B5EF4-FFF2-40B4-BE49-F238E27FC236}">
                <a16:creationId xmlns:a16="http://schemas.microsoft.com/office/drawing/2014/main" id="{3B13CB85-67EF-4C11-987F-C082ADAEA2C7}"/>
              </a:ext>
            </a:extLst>
          </p:cNvPr>
          <p:cNvSpPr txBox="1"/>
          <p:nvPr userDrawn="1"/>
        </p:nvSpPr>
        <p:spPr>
          <a:xfrm>
            <a:off x="8472299" y="6440699"/>
            <a:ext cx="3426202"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dirty="0"/>
              <a:t>Rapid Response Teams </a:t>
            </a:r>
            <a:r>
              <a:rPr lang="fr-FR" dirty="0"/>
              <a:t>Managers</a:t>
            </a:r>
            <a:r>
              <a:rPr dirty="0"/>
              <a:t> Training Package</a:t>
            </a:r>
          </a:p>
        </p:txBody>
      </p:sp>
      <p:sp>
        <p:nvSpPr>
          <p:cNvPr id="13" name="Text Placeholder 6">
            <a:extLst>
              <a:ext uri="{FF2B5EF4-FFF2-40B4-BE49-F238E27FC236}">
                <a16:creationId xmlns:a16="http://schemas.microsoft.com/office/drawing/2014/main" id="{A4249E05-72E4-40D7-AF64-84932FD983A0}"/>
              </a:ext>
            </a:extLst>
          </p:cNvPr>
          <p:cNvSpPr txBox="1"/>
          <p:nvPr userDrawn="1"/>
        </p:nvSpPr>
        <p:spPr>
          <a:xfrm>
            <a:off x="8157918" y="6611807"/>
            <a:ext cx="3740583"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dirty="0"/>
              <a:t>Opening</a:t>
            </a:r>
            <a:endParaRPr dirty="0"/>
          </a:p>
        </p:txBody>
      </p:sp>
    </p:spTree>
  </p:cSld>
  <p:clrMapOvr>
    <a:masterClrMapping/>
  </p:clrMapOvr>
  <p:transition spd="med"/>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type="tx">
  <p:cSld name="3_Data Slide (for content heavy tables and charts)">
    <p:spTree>
      <p:nvGrpSpPr>
        <p:cNvPr id="1" name=""/>
        <p:cNvGrpSpPr/>
        <p:nvPr/>
      </p:nvGrpSpPr>
      <p:grpSpPr>
        <a:xfrm>
          <a:off x="0" y="0"/>
          <a:ext cx="0" cy="0"/>
          <a:chOff x="0" y="0"/>
          <a:chExt cx="0" cy="0"/>
        </a:xfrm>
      </p:grpSpPr>
      <p:pic>
        <p:nvPicPr>
          <p:cNvPr id="458"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459"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sp>
        <p:nvSpPr>
          <p:cNvPr id="460" name="Slide Number"/>
          <p:cNvSpPr txBox="1">
            <a:spLocks noGrp="1"/>
          </p:cNvSpPr>
          <p:nvPr>
            <p:ph type="sldNum" sz="quarter" idx="2"/>
          </p:nvPr>
        </p:nvSpPr>
        <p:spPr>
          <a:xfrm>
            <a:off x="11480800" y="6330332"/>
            <a:ext cx="280874" cy="320041"/>
          </a:xfrm>
          <a:prstGeom prst="rect">
            <a:avLst/>
          </a:prstGeom>
        </p:spPr>
        <p:txBody>
          <a:bodyPr/>
          <a:lstStyle/>
          <a:p>
            <a:fld id="{86CB4B4D-7CA3-9044-876B-883B54F8677D}" type="slidenum">
              <a:t>‹#›</a:t>
            </a:fld>
            <a:endParaRPr dirty="0"/>
          </a:p>
        </p:txBody>
      </p:sp>
      <p:pic>
        <p:nvPicPr>
          <p:cNvPr id="461"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462"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463" name="TextBox 7"/>
          <p:cNvSpPr txBox="1"/>
          <p:nvPr/>
        </p:nvSpPr>
        <p:spPr>
          <a:xfrm>
            <a:off x="8472299" y="6406227"/>
            <a:ext cx="3426202" cy="2819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a:defRPr sz="1200">
                <a:solidFill>
                  <a:srgbClr val="002060"/>
                </a:solidFill>
                <a:latin typeface="Source Sans Pro Regular"/>
                <a:ea typeface="Source Sans Pro Regular"/>
                <a:cs typeface="Source Sans Pro Regular"/>
                <a:sym typeface="Source Sans Pro Regular"/>
              </a:defRPr>
            </a:lvl1pPr>
          </a:lstStyle>
          <a:p>
            <a:r>
              <a:rPr dirty="0"/>
              <a:t>Rapid Response Teams Advanced Training Package</a:t>
            </a:r>
          </a:p>
        </p:txBody>
      </p:sp>
      <p:sp>
        <p:nvSpPr>
          <p:cNvPr id="464" name="Text Placeholder 6"/>
          <p:cNvSpPr txBox="1"/>
          <p:nvPr/>
        </p:nvSpPr>
        <p:spPr>
          <a:xfrm>
            <a:off x="8157918" y="6611807"/>
            <a:ext cx="3740583" cy="2819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lvl="1" indent="342900" algn="r" defTabSz="289320">
              <a:lnSpc>
                <a:spcPct val="90000"/>
              </a:lnSpc>
              <a:spcBef>
                <a:spcPts val="100"/>
              </a:spcBef>
              <a:defRPr sz="1200">
                <a:solidFill>
                  <a:srgbClr val="002060"/>
                </a:solidFill>
                <a:latin typeface="Source Sans Pro Regular"/>
                <a:ea typeface="Source Sans Pro Regular"/>
                <a:cs typeface="Source Sans Pro Regular"/>
                <a:sym typeface="Source Sans Pro Regular"/>
              </a:defRPr>
            </a:pPr>
            <a:r>
              <a:rPr dirty="0"/>
              <a:t>1_RRT_TOT_generic_day_1_220824_en</a:t>
            </a:r>
          </a:p>
        </p:txBody>
      </p:sp>
      <p:sp>
        <p:nvSpPr>
          <p:cNvPr id="465" name="Bottom band: CGH"/>
          <p:cNvSpPr txBox="1">
            <a:spLocks noGrp="1"/>
          </p:cNvSpPr>
          <p:nvPr>
            <p:ph type="title" hasCustomPrompt="1"/>
          </p:nvPr>
        </p:nvSpPr>
        <p:spPr>
          <a:xfrm>
            <a:off x="609600" y="274639"/>
            <a:ext cx="10972800" cy="1143001"/>
          </a:xfrm>
          <a:prstGeom prst="rect">
            <a:avLst/>
          </a:prstGeom>
        </p:spPr>
        <p:txBody>
          <a:bodyPr anchor="b"/>
          <a:lstStyle>
            <a:lvl1pPr>
              <a:lnSpc>
                <a:spcPts val="1200"/>
              </a:lnSpc>
              <a:defRPr sz="1100">
                <a:solidFill>
                  <a:srgbClr val="9F8C71"/>
                </a:solidFill>
                <a:latin typeface="Source Sans Pro Regular"/>
                <a:ea typeface="Source Sans Pro Regular"/>
                <a:cs typeface="Source Sans Pro Regular"/>
                <a:sym typeface="Source Sans Pro Regular"/>
              </a:defRPr>
            </a:lvl1pPr>
          </a:lstStyle>
          <a:p>
            <a:r>
              <a:t>Bottom band: CGH</a:t>
            </a:r>
          </a:p>
        </p:txBody>
      </p:sp>
      <p:sp>
        <p:nvSpPr>
          <p:cNvPr id="466" name="Body Level One…"/>
          <p:cNvSpPr txBox="1">
            <a:spLocks noGrp="1"/>
          </p:cNvSpPr>
          <p:nvPr>
            <p:ph type="body" idx="1"/>
          </p:nvPr>
        </p:nvSpPr>
        <p:spPr>
          <a:xfrm>
            <a:off x="609600" y="1545168"/>
            <a:ext cx="10972800" cy="4455585"/>
          </a:xfrm>
          <a:prstGeom prst="rect">
            <a:avLst/>
          </a:prstGeom>
        </p:spPr>
        <p:txBody>
          <a:bodyPr/>
          <a:lstStyle>
            <a:lvl1pPr marL="144653" indent="-144653">
              <a:buClr>
                <a:srgbClr val="A59988"/>
              </a:buClr>
              <a:buSzPct val="100000"/>
              <a:buChar char="▪"/>
              <a:defRPr sz="800">
                <a:solidFill>
                  <a:srgbClr val="0078A7"/>
                </a:solidFill>
              </a:defRPr>
            </a:lvl1pPr>
            <a:lvl2pPr>
              <a:buClr>
                <a:srgbClr val="A59988"/>
              </a:buClr>
              <a:defRPr sz="800">
                <a:solidFill>
                  <a:srgbClr val="0078A7"/>
                </a:solidFill>
              </a:defRPr>
            </a:lvl2pPr>
            <a:lvl3pPr>
              <a:buClr>
                <a:srgbClr val="A59988"/>
              </a:buClr>
              <a:defRPr sz="800">
                <a:solidFill>
                  <a:srgbClr val="0078A7"/>
                </a:solidFill>
              </a:defRPr>
            </a:lvl3pPr>
            <a:lvl4pPr>
              <a:buClr>
                <a:srgbClr val="A59988"/>
              </a:buClr>
              <a:defRPr sz="800">
                <a:solidFill>
                  <a:srgbClr val="0078A7"/>
                </a:solidFill>
              </a:defRPr>
            </a:lvl4pPr>
            <a:lvl5pPr>
              <a:buClr>
                <a:srgbClr val="A59988"/>
              </a:buClr>
              <a:defRPr sz="800">
                <a:solidFill>
                  <a:srgbClr val="0078A7"/>
                </a:solidFill>
              </a:defRPr>
            </a:lvl5pPr>
          </a:lstStyle>
          <a:p>
            <a:r>
              <a:t>Body Level One</a:t>
            </a:r>
          </a:p>
          <a:p>
            <a:pPr lvl="1"/>
            <a:r>
              <a:t>Body Level Two</a:t>
            </a:r>
          </a:p>
          <a:p>
            <a:pPr lvl="2"/>
            <a:r>
              <a:t>Body Level Three</a:t>
            </a:r>
          </a:p>
          <a:p>
            <a:pPr lvl="3"/>
            <a:r>
              <a:t>Body Level Four</a:t>
            </a:r>
          </a:p>
          <a:p>
            <a:pPr lvl="4"/>
            <a:r>
              <a:t>Body Level Five</a:t>
            </a:r>
          </a:p>
        </p:txBody>
      </p:sp>
    </p:spTree>
  </p:cSld>
  <p:clrMapOvr>
    <a:masterClrMapping/>
  </p:clrMapOvr>
  <p:transition spd="med"/>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type="tx">
  <p:cSld name="1_Title and Content">
    <p:spTree>
      <p:nvGrpSpPr>
        <p:cNvPr id="1" name=""/>
        <p:cNvGrpSpPr/>
        <p:nvPr/>
      </p:nvGrpSpPr>
      <p:grpSpPr>
        <a:xfrm>
          <a:off x="0" y="0"/>
          <a:ext cx="0" cy="0"/>
          <a:chOff x="0" y="0"/>
          <a:chExt cx="0" cy="0"/>
        </a:xfrm>
      </p:grpSpPr>
      <p:pic>
        <p:nvPicPr>
          <p:cNvPr id="473"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474"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sp>
        <p:nvSpPr>
          <p:cNvPr id="475" name="Slide Number"/>
          <p:cNvSpPr txBox="1">
            <a:spLocks noGrp="1"/>
          </p:cNvSpPr>
          <p:nvPr>
            <p:ph type="sldNum" sz="quarter" idx="2"/>
          </p:nvPr>
        </p:nvSpPr>
        <p:spPr>
          <a:xfrm>
            <a:off x="11480800" y="6330332"/>
            <a:ext cx="280874" cy="320041"/>
          </a:xfrm>
          <a:prstGeom prst="rect">
            <a:avLst/>
          </a:prstGeom>
        </p:spPr>
        <p:txBody>
          <a:bodyPr/>
          <a:lstStyle/>
          <a:p>
            <a:fld id="{86CB4B4D-7CA3-9044-876B-883B54F8677D}" type="slidenum">
              <a:t>‹#›</a:t>
            </a:fld>
            <a:endParaRPr dirty="0"/>
          </a:p>
        </p:txBody>
      </p:sp>
      <p:pic>
        <p:nvPicPr>
          <p:cNvPr id="476"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477"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478" name="TextBox 7"/>
          <p:cNvSpPr txBox="1"/>
          <p:nvPr/>
        </p:nvSpPr>
        <p:spPr>
          <a:xfrm>
            <a:off x="8472299" y="6406227"/>
            <a:ext cx="3426202" cy="2819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a:defRPr sz="1200">
                <a:solidFill>
                  <a:srgbClr val="002060"/>
                </a:solidFill>
                <a:latin typeface="Source Sans Pro Regular"/>
                <a:ea typeface="Source Sans Pro Regular"/>
                <a:cs typeface="Source Sans Pro Regular"/>
                <a:sym typeface="Source Sans Pro Regular"/>
              </a:defRPr>
            </a:lvl1pPr>
          </a:lstStyle>
          <a:p>
            <a:r>
              <a:rPr dirty="0"/>
              <a:t>Rapid Response Teams Advanced Training Package</a:t>
            </a:r>
          </a:p>
        </p:txBody>
      </p:sp>
      <p:sp>
        <p:nvSpPr>
          <p:cNvPr id="479" name="Text Placeholder 6"/>
          <p:cNvSpPr txBox="1"/>
          <p:nvPr/>
        </p:nvSpPr>
        <p:spPr>
          <a:xfrm>
            <a:off x="8157918" y="6611807"/>
            <a:ext cx="3740583" cy="2819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lvl="1" indent="342900" algn="r" defTabSz="289320">
              <a:lnSpc>
                <a:spcPct val="90000"/>
              </a:lnSpc>
              <a:spcBef>
                <a:spcPts val="100"/>
              </a:spcBef>
              <a:defRPr sz="1200">
                <a:solidFill>
                  <a:srgbClr val="002060"/>
                </a:solidFill>
                <a:latin typeface="Source Sans Pro Regular"/>
                <a:ea typeface="Source Sans Pro Regular"/>
                <a:cs typeface="Source Sans Pro Regular"/>
                <a:sym typeface="Source Sans Pro Regular"/>
              </a:defRPr>
            </a:pPr>
            <a:r>
              <a:rPr dirty="0"/>
              <a:t>1_RRT_TOT_generic_day_1_220824_en</a:t>
            </a:r>
          </a:p>
        </p:txBody>
      </p:sp>
      <p:sp>
        <p:nvSpPr>
          <p:cNvPr id="480" name="Title Text"/>
          <p:cNvSpPr txBox="1">
            <a:spLocks noGrp="1"/>
          </p:cNvSpPr>
          <p:nvPr>
            <p:ph type="title"/>
          </p:nvPr>
        </p:nvSpPr>
        <p:spPr>
          <a:xfrm>
            <a:off x="220374" y="559153"/>
            <a:ext cx="4766298" cy="2339614"/>
          </a:xfrm>
          <a:prstGeom prst="rect">
            <a:avLst/>
          </a:prstGeom>
        </p:spPr>
        <p:txBody>
          <a:bodyPr/>
          <a:lstStyle/>
          <a:p>
            <a:r>
              <a:t>Title Text</a:t>
            </a:r>
          </a:p>
        </p:txBody>
      </p:sp>
      <p:sp>
        <p:nvSpPr>
          <p:cNvPr id="481" name="Body Level One…"/>
          <p:cNvSpPr txBox="1">
            <a:spLocks noGrp="1"/>
          </p:cNvSpPr>
          <p:nvPr>
            <p:ph type="body" idx="1"/>
          </p:nvPr>
        </p:nvSpPr>
        <p:spPr>
          <a:xfrm>
            <a:off x="0" y="2"/>
            <a:ext cx="10515600" cy="4351338"/>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Tree>
  </p:cSld>
  <p:clrMapOvr>
    <a:masterClrMapping/>
  </p:clrMapOvr>
  <p:transition spd="med"/>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type="tx">
  <p:cSld name="8_Custom Layout">
    <p:spTree>
      <p:nvGrpSpPr>
        <p:cNvPr id="1" name=""/>
        <p:cNvGrpSpPr/>
        <p:nvPr/>
      </p:nvGrpSpPr>
      <p:grpSpPr>
        <a:xfrm>
          <a:off x="0" y="0"/>
          <a:ext cx="0" cy="0"/>
          <a:chOff x="0" y="0"/>
          <a:chExt cx="0" cy="0"/>
        </a:xfrm>
      </p:grpSpPr>
      <p:pic>
        <p:nvPicPr>
          <p:cNvPr id="488"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489"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sp>
        <p:nvSpPr>
          <p:cNvPr id="490" name="Slide Number"/>
          <p:cNvSpPr txBox="1">
            <a:spLocks noGrp="1"/>
          </p:cNvSpPr>
          <p:nvPr>
            <p:ph type="sldNum" sz="quarter" idx="2"/>
          </p:nvPr>
        </p:nvSpPr>
        <p:spPr>
          <a:xfrm>
            <a:off x="11480800" y="6330332"/>
            <a:ext cx="280874" cy="320041"/>
          </a:xfrm>
          <a:prstGeom prst="rect">
            <a:avLst/>
          </a:prstGeom>
        </p:spPr>
        <p:txBody>
          <a:bodyPr/>
          <a:lstStyle/>
          <a:p>
            <a:fld id="{86CB4B4D-7CA3-9044-876B-883B54F8677D}" type="slidenum">
              <a:t>‹#›</a:t>
            </a:fld>
            <a:endParaRPr dirty="0"/>
          </a:p>
        </p:txBody>
      </p:sp>
      <p:pic>
        <p:nvPicPr>
          <p:cNvPr id="491"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492"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493" name="TextBox 7"/>
          <p:cNvSpPr txBox="1"/>
          <p:nvPr/>
        </p:nvSpPr>
        <p:spPr>
          <a:xfrm>
            <a:off x="8472299" y="6406227"/>
            <a:ext cx="3426202" cy="2819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a:defRPr sz="1200">
                <a:solidFill>
                  <a:srgbClr val="002060"/>
                </a:solidFill>
                <a:latin typeface="Source Sans Pro Regular"/>
                <a:ea typeface="Source Sans Pro Regular"/>
                <a:cs typeface="Source Sans Pro Regular"/>
                <a:sym typeface="Source Sans Pro Regular"/>
              </a:defRPr>
            </a:lvl1pPr>
          </a:lstStyle>
          <a:p>
            <a:r>
              <a:rPr dirty="0"/>
              <a:t>Rapid Response Teams Advanced Training Package</a:t>
            </a:r>
          </a:p>
        </p:txBody>
      </p:sp>
      <p:sp>
        <p:nvSpPr>
          <p:cNvPr id="494" name="Text Placeholder 6"/>
          <p:cNvSpPr txBox="1"/>
          <p:nvPr/>
        </p:nvSpPr>
        <p:spPr>
          <a:xfrm>
            <a:off x="8157918" y="6611807"/>
            <a:ext cx="3740583" cy="2819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lvl="1" indent="342900" algn="r" defTabSz="289320">
              <a:lnSpc>
                <a:spcPct val="90000"/>
              </a:lnSpc>
              <a:spcBef>
                <a:spcPts val="100"/>
              </a:spcBef>
              <a:defRPr sz="1200">
                <a:solidFill>
                  <a:srgbClr val="002060"/>
                </a:solidFill>
                <a:latin typeface="Source Sans Pro Regular"/>
                <a:ea typeface="Source Sans Pro Regular"/>
                <a:cs typeface="Source Sans Pro Regular"/>
                <a:sym typeface="Source Sans Pro Regular"/>
              </a:defRPr>
            </a:pPr>
            <a:r>
              <a:rPr dirty="0"/>
              <a:t>1_RRT_TOT_generic_day_1_220824_en</a:t>
            </a:r>
          </a:p>
        </p:txBody>
      </p:sp>
      <p:sp>
        <p:nvSpPr>
          <p:cNvPr id="495" name="Title Text"/>
          <p:cNvSpPr txBox="1">
            <a:spLocks noGrp="1"/>
          </p:cNvSpPr>
          <p:nvPr>
            <p:ph type="title"/>
          </p:nvPr>
        </p:nvSpPr>
        <p:spPr>
          <a:xfrm>
            <a:off x="220374" y="559153"/>
            <a:ext cx="4766298" cy="2339614"/>
          </a:xfrm>
          <a:prstGeom prst="rect">
            <a:avLst/>
          </a:prstGeom>
        </p:spPr>
        <p:txBody>
          <a:bodyPr/>
          <a:lstStyle/>
          <a:p>
            <a:r>
              <a:t>Title Text</a:t>
            </a:r>
          </a:p>
        </p:txBody>
      </p:sp>
    </p:spTree>
  </p:cSld>
  <p:clrMapOvr>
    <a:masterClrMapping/>
  </p:clrMapOvr>
  <p:transition spd="med"/>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type="tx">
  <p:cSld name="3_Title Slide">
    <p:spTree>
      <p:nvGrpSpPr>
        <p:cNvPr id="1" name=""/>
        <p:cNvGrpSpPr/>
        <p:nvPr/>
      </p:nvGrpSpPr>
      <p:grpSpPr>
        <a:xfrm>
          <a:off x="0" y="0"/>
          <a:ext cx="0" cy="0"/>
          <a:chOff x="0" y="0"/>
          <a:chExt cx="0" cy="0"/>
        </a:xfrm>
      </p:grpSpPr>
      <p:pic>
        <p:nvPicPr>
          <p:cNvPr id="516"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517"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sp>
        <p:nvSpPr>
          <p:cNvPr id="518" name="Slide Number"/>
          <p:cNvSpPr txBox="1">
            <a:spLocks noGrp="1"/>
          </p:cNvSpPr>
          <p:nvPr>
            <p:ph type="sldNum" sz="quarter" idx="2"/>
          </p:nvPr>
        </p:nvSpPr>
        <p:spPr>
          <a:xfrm>
            <a:off x="11480800" y="6330332"/>
            <a:ext cx="280874" cy="320041"/>
          </a:xfrm>
          <a:prstGeom prst="rect">
            <a:avLst/>
          </a:prstGeom>
        </p:spPr>
        <p:txBody>
          <a:bodyPr/>
          <a:lstStyle/>
          <a:p>
            <a:fld id="{86CB4B4D-7CA3-9044-876B-883B54F8677D}" type="slidenum">
              <a:t>‹#›</a:t>
            </a:fld>
            <a:endParaRPr dirty="0"/>
          </a:p>
        </p:txBody>
      </p:sp>
      <p:pic>
        <p:nvPicPr>
          <p:cNvPr id="519"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520"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521" name="TextBox 7"/>
          <p:cNvSpPr txBox="1"/>
          <p:nvPr/>
        </p:nvSpPr>
        <p:spPr>
          <a:xfrm>
            <a:off x="8472299" y="6406227"/>
            <a:ext cx="3426202" cy="2819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a:defRPr sz="1200">
                <a:solidFill>
                  <a:srgbClr val="002060"/>
                </a:solidFill>
                <a:latin typeface="Source Sans Pro Regular"/>
                <a:ea typeface="Source Sans Pro Regular"/>
                <a:cs typeface="Source Sans Pro Regular"/>
                <a:sym typeface="Source Sans Pro Regular"/>
              </a:defRPr>
            </a:lvl1pPr>
          </a:lstStyle>
          <a:p>
            <a:r>
              <a:rPr dirty="0"/>
              <a:t>Rapid Response Teams Advanced Training Package</a:t>
            </a:r>
          </a:p>
        </p:txBody>
      </p:sp>
      <p:sp>
        <p:nvSpPr>
          <p:cNvPr id="522" name="Text Placeholder 6"/>
          <p:cNvSpPr txBox="1"/>
          <p:nvPr/>
        </p:nvSpPr>
        <p:spPr>
          <a:xfrm>
            <a:off x="8157918" y="6611807"/>
            <a:ext cx="3740583" cy="2819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lvl="1" indent="342900" algn="r" defTabSz="289320">
              <a:lnSpc>
                <a:spcPct val="90000"/>
              </a:lnSpc>
              <a:spcBef>
                <a:spcPts val="100"/>
              </a:spcBef>
              <a:defRPr sz="1200">
                <a:solidFill>
                  <a:srgbClr val="002060"/>
                </a:solidFill>
                <a:latin typeface="Source Sans Pro Regular"/>
                <a:ea typeface="Source Sans Pro Regular"/>
                <a:cs typeface="Source Sans Pro Regular"/>
                <a:sym typeface="Source Sans Pro Regular"/>
              </a:defRPr>
            </a:pPr>
            <a:r>
              <a:rPr dirty="0"/>
              <a:t>1_RRT_TOT_generic_day_1_220824_en</a:t>
            </a:r>
          </a:p>
        </p:txBody>
      </p:sp>
      <p:sp>
        <p:nvSpPr>
          <p:cNvPr id="523" name="Body Level One…"/>
          <p:cNvSpPr txBox="1">
            <a:spLocks noGrp="1"/>
          </p:cNvSpPr>
          <p:nvPr>
            <p:ph type="body" sz="quarter" idx="1" hasCustomPrompt="1"/>
          </p:nvPr>
        </p:nvSpPr>
        <p:spPr>
          <a:xfrm>
            <a:off x="8144318" y="6580354"/>
            <a:ext cx="3832023" cy="277000"/>
          </a:xfrm>
          <a:prstGeom prst="rect">
            <a:avLst/>
          </a:prstGeom>
        </p:spPr>
        <p:txBody>
          <a:bodyPr/>
          <a:lstStyle>
            <a:lvl2pPr marL="0" indent="342900">
              <a:buSzTx/>
              <a:buNone/>
            </a:lvl2pPr>
          </a:lstStyle>
          <a:p>
            <a:r>
              <a:t>1_RRT_TOT_generic_day_1_220824_en</a:t>
            </a:r>
          </a:p>
          <a:p>
            <a:pPr lvl="1"/>
            <a:endParaRPr/>
          </a:p>
          <a:p>
            <a:pPr lvl="2"/>
            <a:endParaRPr/>
          </a:p>
          <a:p>
            <a:pPr lvl="3"/>
            <a:endParaRPr/>
          </a:p>
          <a:p>
            <a:pPr lvl="4"/>
            <a:endParaRPr/>
          </a:p>
        </p:txBody>
      </p:sp>
    </p:spTree>
  </p:cSld>
  <p:clrMapOvr>
    <a:masterClrMapping/>
  </p:clrMapOvr>
  <p:transition spd="med"/>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type="tx">
  <p:cSld name="Section Header">
    <p:spTree>
      <p:nvGrpSpPr>
        <p:cNvPr id="1" name=""/>
        <p:cNvGrpSpPr/>
        <p:nvPr/>
      </p:nvGrpSpPr>
      <p:grpSpPr>
        <a:xfrm>
          <a:off x="0" y="0"/>
          <a:ext cx="0" cy="0"/>
          <a:chOff x="0" y="0"/>
          <a:chExt cx="0" cy="0"/>
        </a:xfrm>
      </p:grpSpPr>
      <p:pic>
        <p:nvPicPr>
          <p:cNvPr id="530"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531"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sp>
        <p:nvSpPr>
          <p:cNvPr id="532" name="Slide Number"/>
          <p:cNvSpPr txBox="1">
            <a:spLocks noGrp="1"/>
          </p:cNvSpPr>
          <p:nvPr>
            <p:ph type="sldNum" sz="quarter" idx="2"/>
          </p:nvPr>
        </p:nvSpPr>
        <p:spPr>
          <a:xfrm>
            <a:off x="11480800" y="6330332"/>
            <a:ext cx="280874" cy="320041"/>
          </a:xfrm>
          <a:prstGeom prst="rect">
            <a:avLst/>
          </a:prstGeom>
        </p:spPr>
        <p:txBody>
          <a:bodyPr/>
          <a:lstStyle/>
          <a:p>
            <a:fld id="{86CB4B4D-7CA3-9044-876B-883B54F8677D}" type="slidenum">
              <a:t>‹#›</a:t>
            </a:fld>
            <a:endParaRPr dirty="0"/>
          </a:p>
        </p:txBody>
      </p:sp>
      <p:pic>
        <p:nvPicPr>
          <p:cNvPr id="533"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534"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535" name="TextBox 7"/>
          <p:cNvSpPr txBox="1"/>
          <p:nvPr/>
        </p:nvSpPr>
        <p:spPr>
          <a:xfrm>
            <a:off x="8472299" y="6406227"/>
            <a:ext cx="3426202" cy="2819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a:defRPr sz="1200">
                <a:solidFill>
                  <a:srgbClr val="002060"/>
                </a:solidFill>
                <a:latin typeface="Source Sans Pro Regular"/>
                <a:ea typeface="Source Sans Pro Regular"/>
                <a:cs typeface="Source Sans Pro Regular"/>
                <a:sym typeface="Source Sans Pro Regular"/>
              </a:defRPr>
            </a:lvl1pPr>
          </a:lstStyle>
          <a:p>
            <a:r>
              <a:rPr dirty="0"/>
              <a:t>Rapid Response Teams Advanced Training Package</a:t>
            </a:r>
          </a:p>
        </p:txBody>
      </p:sp>
      <p:sp>
        <p:nvSpPr>
          <p:cNvPr id="536" name="Text Placeholder 6"/>
          <p:cNvSpPr txBox="1"/>
          <p:nvPr/>
        </p:nvSpPr>
        <p:spPr>
          <a:xfrm>
            <a:off x="8157918" y="6611807"/>
            <a:ext cx="3740583" cy="2819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lvl="1" indent="342900" algn="r" defTabSz="289320">
              <a:lnSpc>
                <a:spcPct val="90000"/>
              </a:lnSpc>
              <a:spcBef>
                <a:spcPts val="100"/>
              </a:spcBef>
              <a:defRPr sz="1200">
                <a:solidFill>
                  <a:srgbClr val="002060"/>
                </a:solidFill>
                <a:latin typeface="Source Sans Pro Regular"/>
                <a:ea typeface="Source Sans Pro Regular"/>
                <a:cs typeface="Source Sans Pro Regular"/>
                <a:sym typeface="Source Sans Pro Regular"/>
              </a:defRPr>
            </a:pPr>
            <a:r>
              <a:rPr dirty="0"/>
              <a:t>1_RRT_TOT_generic_day_1_220824_en</a:t>
            </a:r>
          </a:p>
        </p:txBody>
      </p:sp>
    </p:spTree>
  </p:cSld>
  <p:clrMapOvr>
    <a:masterClrMapping/>
  </p:clrMapOvr>
  <p:transition spd="med"/>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type="tx">
  <p:cSld name="Title Slide">
    <p:spTree>
      <p:nvGrpSpPr>
        <p:cNvPr id="1" name=""/>
        <p:cNvGrpSpPr/>
        <p:nvPr/>
      </p:nvGrpSpPr>
      <p:grpSpPr>
        <a:xfrm>
          <a:off x="0" y="0"/>
          <a:ext cx="0" cy="0"/>
          <a:chOff x="0" y="0"/>
          <a:chExt cx="0" cy="0"/>
        </a:xfrm>
      </p:grpSpPr>
      <p:sp>
        <p:nvSpPr>
          <p:cNvPr id="22" name="Rectangle 1"/>
          <p:cNvSpPr/>
          <p:nvPr/>
        </p:nvSpPr>
        <p:spPr>
          <a:xfrm>
            <a:off x="0" y="14"/>
            <a:ext cx="12192000" cy="4354825"/>
          </a:xfrm>
          <a:prstGeom prst="rect">
            <a:avLst/>
          </a:prstGeom>
          <a:solidFill>
            <a:srgbClr val="ECF2F8"/>
          </a:solidFill>
          <a:ln w="12700">
            <a:miter lim="400000"/>
          </a:ln>
        </p:spPr>
        <p:txBody>
          <a:bodyPr lIns="45719" rIns="45719" anchor="ctr"/>
          <a:lstStyle/>
          <a:p>
            <a:pPr algn="ctr">
              <a:defRPr sz="500">
                <a:solidFill>
                  <a:srgbClr val="FFFFFF"/>
                </a:solidFill>
                <a:latin typeface="Source Sans Pro Regular"/>
                <a:ea typeface="Source Sans Pro Regular"/>
                <a:cs typeface="Source Sans Pro Regular"/>
                <a:sym typeface="Source Sans Pro Regular"/>
              </a:defRPr>
            </a:pPr>
            <a:endParaRPr/>
          </a:p>
        </p:txBody>
      </p:sp>
      <p:pic>
        <p:nvPicPr>
          <p:cNvPr id="23" name="Image" descr="Image"/>
          <p:cNvPicPr>
            <a:picLocks noChangeAspect="1"/>
          </p:cNvPicPr>
          <p:nvPr/>
        </p:nvPicPr>
        <p:blipFill>
          <a:blip r:embed="rId2"/>
          <a:stretch>
            <a:fillRect/>
          </a:stretch>
        </p:blipFill>
        <p:spPr>
          <a:xfrm>
            <a:off x="-13084" y="-15553"/>
            <a:ext cx="6565405" cy="5403206"/>
          </a:xfrm>
          <a:prstGeom prst="rect">
            <a:avLst/>
          </a:prstGeom>
          <a:ln w="12700">
            <a:miter lim="400000"/>
          </a:ln>
        </p:spPr>
      </p:pic>
      <p:pic>
        <p:nvPicPr>
          <p:cNvPr id="24" name="Picture 2" descr="Picture 2"/>
          <p:cNvPicPr>
            <a:picLocks noChangeAspect="1"/>
          </p:cNvPicPr>
          <p:nvPr/>
        </p:nvPicPr>
        <p:blipFill>
          <a:blip r:embed="rId3"/>
          <a:stretch>
            <a:fillRect/>
          </a:stretch>
        </p:blipFill>
        <p:spPr>
          <a:xfrm>
            <a:off x="11189974" y="118168"/>
            <a:ext cx="866715" cy="895041"/>
          </a:xfrm>
          <a:prstGeom prst="rect">
            <a:avLst/>
          </a:prstGeom>
          <a:ln w="12700">
            <a:miter lim="400000"/>
          </a:ln>
        </p:spPr>
      </p:pic>
      <p:pic>
        <p:nvPicPr>
          <p:cNvPr id="25" name="Picture 2" descr="Picture 2"/>
          <p:cNvPicPr>
            <a:picLocks noChangeAspect="1"/>
          </p:cNvPicPr>
          <p:nvPr/>
        </p:nvPicPr>
        <p:blipFill>
          <a:blip r:embed="rId4"/>
          <a:stretch>
            <a:fillRect/>
          </a:stretch>
        </p:blipFill>
        <p:spPr>
          <a:xfrm>
            <a:off x="74342" y="6310302"/>
            <a:ext cx="1548719" cy="474296"/>
          </a:xfrm>
          <a:prstGeom prst="rect">
            <a:avLst/>
          </a:prstGeom>
          <a:ln w="12700">
            <a:miter lim="400000"/>
          </a:ln>
        </p:spPr>
      </p:pic>
      <p:sp>
        <p:nvSpPr>
          <p:cNvPr id="26" name="Slide Number"/>
          <p:cNvSpPr txBox="1">
            <a:spLocks noGrp="1"/>
          </p:cNvSpPr>
          <p:nvPr>
            <p:ph type="sldNum" sz="quarter" idx="2"/>
          </p:nvPr>
        </p:nvSpPr>
        <p:spPr>
          <a:xfrm>
            <a:off x="11480800" y="6330332"/>
            <a:ext cx="280874" cy="320041"/>
          </a:xfrm>
          <a:prstGeom prst="rect">
            <a:avLst/>
          </a:prstGeom>
        </p:spPr>
        <p:txBody>
          <a:bodyPr/>
          <a:lstStyle/>
          <a:p>
            <a:fld id="{86CB4B4D-7CA3-9044-876B-883B54F8677D}" type="slidenum">
              <a:t>‹#›</a:t>
            </a:fld>
            <a:endParaRPr/>
          </a:p>
        </p:txBody>
      </p:sp>
      <p:pic>
        <p:nvPicPr>
          <p:cNvPr id="27" name="Picture 4" descr="Picture 4"/>
          <p:cNvPicPr>
            <a:picLocks noChangeAspect="1"/>
          </p:cNvPicPr>
          <p:nvPr/>
        </p:nvPicPr>
        <p:blipFill>
          <a:blip r:embed="rId3"/>
          <a:stretch>
            <a:fillRect/>
          </a:stretch>
        </p:blipFill>
        <p:spPr>
          <a:xfrm>
            <a:off x="11189971" y="118168"/>
            <a:ext cx="866715" cy="895041"/>
          </a:xfrm>
          <a:prstGeom prst="rect">
            <a:avLst/>
          </a:prstGeom>
          <a:ln w="12700">
            <a:miter lim="400000"/>
          </a:ln>
        </p:spPr>
      </p:pic>
      <p:pic>
        <p:nvPicPr>
          <p:cNvPr id="28" name="Picture 2" descr="Picture 2"/>
          <p:cNvPicPr>
            <a:picLocks noChangeAspect="1"/>
          </p:cNvPicPr>
          <p:nvPr/>
        </p:nvPicPr>
        <p:blipFill>
          <a:blip r:embed="rId4"/>
          <a:stretch>
            <a:fillRect/>
          </a:stretch>
        </p:blipFill>
        <p:spPr>
          <a:xfrm>
            <a:off x="74342" y="6310295"/>
            <a:ext cx="1548719" cy="474296"/>
          </a:xfrm>
          <a:prstGeom prst="rect">
            <a:avLst/>
          </a:prstGeom>
          <a:ln w="12700">
            <a:miter lim="400000"/>
          </a:ln>
        </p:spPr>
      </p:pic>
      <p:sp>
        <p:nvSpPr>
          <p:cNvPr id="29" name="TextBox 7"/>
          <p:cNvSpPr txBox="1"/>
          <p:nvPr/>
        </p:nvSpPr>
        <p:spPr>
          <a:xfrm>
            <a:off x="8472299" y="6457027"/>
            <a:ext cx="3426202"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dirty="0"/>
              <a:t>Rapid Response Teams </a:t>
            </a:r>
            <a:r>
              <a:rPr lang="fr-FR" dirty="0"/>
              <a:t>Managers </a:t>
            </a:r>
            <a:r>
              <a:rPr dirty="0"/>
              <a:t>Training Package</a:t>
            </a:r>
          </a:p>
        </p:txBody>
      </p:sp>
      <p:sp>
        <p:nvSpPr>
          <p:cNvPr id="30" name="Text Placeholder 6"/>
          <p:cNvSpPr txBox="1"/>
          <p:nvPr/>
        </p:nvSpPr>
        <p:spPr>
          <a:xfrm>
            <a:off x="8157918" y="6611807"/>
            <a:ext cx="3740583"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dirty="0"/>
              <a:t>Module 2</a:t>
            </a:r>
            <a:endParaRPr dirty="0"/>
          </a:p>
        </p:txBody>
      </p:sp>
      <p:pic>
        <p:nvPicPr>
          <p:cNvPr id="31" name="Picture 18" descr="Picture 18"/>
          <p:cNvPicPr>
            <a:picLocks noChangeAspect="1"/>
          </p:cNvPicPr>
          <p:nvPr/>
        </p:nvPicPr>
        <p:blipFill>
          <a:blip r:embed="rId5"/>
          <a:stretch>
            <a:fillRect/>
          </a:stretch>
        </p:blipFill>
        <p:spPr>
          <a:xfrm>
            <a:off x="9002490" y="5116962"/>
            <a:ext cx="2823416" cy="908687"/>
          </a:xfrm>
          <a:prstGeom prst="rect">
            <a:avLst/>
          </a:prstGeom>
          <a:ln w="12700">
            <a:miter lim="400000"/>
          </a:ln>
        </p:spPr>
      </p:pic>
      <p:pic>
        <p:nvPicPr>
          <p:cNvPr id="32" name="Picture 19" descr="Picture 19"/>
          <p:cNvPicPr>
            <a:picLocks noChangeAspect="1"/>
          </p:cNvPicPr>
          <p:nvPr/>
        </p:nvPicPr>
        <p:blipFill>
          <a:blip r:embed="rId3"/>
          <a:stretch>
            <a:fillRect/>
          </a:stretch>
        </p:blipFill>
        <p:spPr>
          <a:xfrm>
            <a:off x="11189974" y="118168"/>
            <a:ext cx="866715" cy="895041"/>
          </a:xfrm>
          <a:prstGeom prst="rect">
            <a:avLst/>
          </a:prstGeom>
          <a:ln w="12700">
            <a:miter lim="400000"/>
          </a:ln>
        </p:spPr>
      </p:pic>
      <p:sp>
        <p:nvSpPr>
          <p:cNvPr id="33" name="Body Level One…"/>
          <p:cNvSpPr txBox="1">
            <a:spLocks noGrp="1"/>
          </p:cNvSpPr>
          <p:nvPr>
            <p:ph type="body" sz="quarter" idx="1"/>
          </p:nvPr>
        </p:nvSpPr>
        <p:spPr>
          <a:xfrm>
            <a:off x="5525728" y="3491867"/>
            <a:ext cx="5925539" cy="914401"/>
          </a:xfrm>
          <a:prstGeom prst="rect">
            <a:avLst/>
          </a:prstGeom>
        </p:spPr>
        <p:txBody>
          <a:bodyPr/>
          <a:lstStyle>
            <a:lvl1pPr>
              <a:defRPr sz="3200">
                <a:latin typeface="Source Sans Pro Bold"/>
                <a:ea typeface="Source Sans Pro Bold"/>
                <a:cs typeface="Source Sans Pro Bold"/>
                <a:sym typeface="Source Sans Pro Bold"/>
              </a:defRPr>
            </a:lvl1pPr>
            <a:lvl2pPr>
              <a:defRPr sz="3200">
                <a:latin typeface="Source Sans Pro Bold"/>
                <a:ea typeface="Source Sans Pro Bold"/>
                <a:cs typeface="Source Sans Pro Bold"/>
                <a:sym typeface="Source Sans Pro Bold"/>
              </a:defRPr>
            </a:lvl2pPr>
            <a:lvl3pPr>
              <a:defRPr sz="3200">
                <a:latin typeface="Source Sans Pro Bold"/>
                <a:ea typeface="Source Sans Pro Bold"/>
                <a:cs typeface="Source Sans Pro Bold"/>
                <a:sym typeface="Source Sans Pro Bold"/>
              </a:defRPr>
            </a:lvl3pPr>
            <a:lvl4pPr>
              <a:defRPr sz="3200">
                <a:latin typeface="Source Sans Pro Bold"/>
                <a:ea typeface="Source Sans Pro Bold"/>
                <a:cs typeface="Source Sans Pro Bold"/>
                <a:sym typeface="Source Sans Pro Bold"/>
              </a:defRPr>
            </a:lvl4pPr>
            <a:lvl5pPr>
              <a:defRPr sz="3200">
                <a:latin typeface="Source Sans Pro Bold"/>
                <a:ea typeface="Source Sans Pro Bold"/>
                <a:cs typeface="Source Sans Pro Bold"/>
                <a:sym typeface="Source Sans Pro Bold"/>
              </a:defRPr>
            </a:lvl5pPr>
          </a:lstStyle>
          <a:p>
            <a:r>
              <a:t>Body Level One</a:t>
            </a:r>
          </a:p>
          <a:p>
            <a:pPr lvl="1"/>
            <a:r>
              <a:t>Body Level Two</a:t>
            </a:r>
          </a:p>
          <a:p>
            <a:pPr lvl="2"/>
            <a:r>
              <a:t>Body Level Three</a:t>
            </a:r>
          </a:p>
          <a:p>
            <a:pPr lvl="3"/>
            <a:r>
              <a:t>Body Level Four</a:t>
            </a:r>
          </a:p>
          <a:p>
            <a:pPr lvl="4"/>
            <a:r>
              <a:t>Body Level Five</a:t>
            </a:r>
          </a:p>
        </p:txBody>
      </p:sp>
      <p:sp>
        <p:nvSpPr>
          <p:cNvPr id="34" name="Title Text"/>
          <p:cNvSpPr txBox="1">
            <a:spLocks noGrp="1"/>
          </p:cNvSpPr>
          <p:nvPr>
            <p:ph type="title"/>
          </p:nvPr>
        </p:nvSpPr>
        <p:spPr>
          <a:xfrm>
            <a:off x="517796" y="1587568"/>
            <a:ext cx="4490141" cy="2410276"/>
          </a:xfrm>
          <a:prstGeom prst="rect">
            <a:avLst/>
          </a:prstGeom>
        </p:spPr>
        <p:txBody>
          <a:bodyPr/>
          <a:lstStyle/>
          <a:p>
            <a:r>
              <a:t>Title Text</a:t>
            </a:r>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tx">
  <p:cSld name="1_Subtitle slide">
    <p:spTree>
      <p:nvGrpSpPr>
        <p:cNvPr id="1" name=""/>
        <p:cNvGrpSpPr/>
        <p:nvPr/>
      </p:nvGrpSpPr>
      <p:grpSpPr>
        <a:xfrm>
          <a:off x="0" y="0"/>
          <a:ext cx="0" cy="0"/>
          <a:chOff x="0" y="0"/>
          <a:chExt cx="0" cy="0"/>
        </a:xfrm>
      </p:grpSpPr>
      <p:pic>
        <p:nvPicPr>
          <p:cNvPr id="78"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79"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sp>
        <p:nvSpPr>
          <p:cNvPr id="80" name="Slide Number"/>
          <p:cNvSpPr txBox="1">
            <a:spLocks noGrp="1"/>
          </p:cNvSpPr>
          <p:nvPr>
            <p:ph type="sldNum" sz="quarter" idx="2"/>
          </p:nvPr>
        </p:nvSpPr>
        <p:spPr>
          <a:xfrm>
            <a:off x="11480800" y="6330332"/>
            <a:ext cx="280874" cy="320041"/>
          </a:xfrm>
          <a:prstGeom prst="rect">
            <a:avLst/>
          </a:prstGeom>
        </p:spPr>
        <p:txBody>
          <a:bodyPr/>
          <a:lstStyle/>
          <a:p>
            <a:fld id="{86CB4B4D-7CA3-9044-876B-883B54F8677D}" type="slidenum">
              <a:t>‹#›</a:t>
            </a:fld>
            <a:endParaRPr dirty="0"/>
          </a:p>
        </p:txBody>
      </p:sp>
      <p:pic>
        <p:nvPicPr>
          <p:cNvPr id="81"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82"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83" name="Click to edit Subtitle"/>
          <p:cNvSpPr txBox="1">
            <a:spLocks noGrp="1"/>
          </p:cNvSpPr>
          <p:nvPr>
            <p:ph type="title" hasCustomPrompt="1"/>
          </p:nvPr>
        </p:nvSpPr>
        <p:spPr>
          <a:xfrm>
            <a:off x="190765" y="801826"/>
            <a:ext cx="5543941" cy="645665"/>
          </a:xfrm>
          <a:prstGeom prst="rect">
            <a:avLst/>
          </a:prstGeom>
        </p:spPr>
        <p:txBody>
          <a:bodyPr/>
          <a:lstStyle>
            <a:lvl1pPr>
              <a:defRPr sz="2800">
                <a:solidFill>
                  <a:srgbClr val="A2010C"/>
                </a:solidFill>
              </a:defRPr>
            </a:lvl1pPr>
          </a:lstStyle>
          <a:p>
            <a:r>
              <a:t>Click to edit Subtitle</a:t>
            </a:r>
          </a:p>
        </p:txBody>
      </p:sp>
      <p:sp>
        <p:nvSpPr>
          <p:cNvPr id="84" name="Body Level One…"/>
          <p:cNvSpPr txBox="1">
            <a:spLocks noGrp="1"/>
          </p:cNvSpPr>
          <p:nvPr>
            <p:ph type="body" idx="1"/>
          </p:nvPr>
        </p:nvSpPr>
        <p:spPr>
          <a:xfrm>
            <a:off x="1739592" y="1584252"/>
            <a:ext cx="8683085" cy="4471924"/>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85" name="Title 1"/>
          <p:cNvSpPr txBox="1"/>
          <p:nvPr/>
        </p:nvSpPr>
        <p:spPr>
          <a:xfrm>
            <a:off x="236486" y="1"/>
            <a:ext cx="6150493" cy="64566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normAutofit/>
          </a:bodyPr>
          <a:lstStyle>
            <a:lvl1pPr defTabSz="289321">
              <a:lnSpc>
                <a:spcPct val="90000"/>
              </a:lnSpc>
              <a:defRPr sz="3200">
                <a:solidFill>
                  <a:srgbClr val="FFFFFF"/>
                </a:solidFill>
                <a:latin typeface="Source Sans Pro Bold"/>
                <a:ea typeface="Source Sans Pro Bold"/>
                <a:cs typeface="Source Sans Pro Bold"/>
                <a:sym typeface="Source Sans Pro Bold"/>
              </a:defRPr>
            </a:lvl1pPr>
          </a:lstStyle>
          <a:p>
            <a:r>
              <a:rPr dirty="0"/>
              <a:t>Click to edit Subtitle</a:t>
            </a:r>
          </a:p>
        </p:txBody>
      </p:sp>
      <p:sp>
        <p:nvSpPr>
          <p:cNvPr id="86" name="Title 1"/>
          <p:cNvSpPr txBox="1"/>
          <p:nvPr/>
        </p:nvSpPr>
        <p:spPr>
          <a:xfrm>
            <a:off x="236486" y="87781"/>
            <a:ext cx="6150493" cy="64566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normAutofit/>
          </a:bodyPr>
          <a:lstStyle>
            <a:lvl1pPr defTabSz="289321">
              <a:lnSpc>
                <a:spcPct val="90000"/>
              </a:lnSpc>
              <a:defRPr sz="3200">
                <a:solidFill>
                  <a:srgbClr val="FFFFFF"/>
                </a:solidFill>
                <a:latin typeface="Source Sans Pro Bold"/>
                <a:ea typeface="Source Sans Pro Bold"/>
                <a:cs typeface="Source Sans Pro Bold"/>
                <a:sym typeface="Source Sans Pro Bold"/>
              </a:defRPr>
            </a:lvl1pPr>
          </a:lstStyle>
          <a:p>
            <a:r>
              <a:rPr dirty="0"/>
              <a:t>Click to edit Subtitle</a:t>
            </a:r>
          </a:p>
        </p:txBody>
      </p:sp>
      <p:sp>
        <p:nvSpPr>
          <p:cNvPr id="13" name="TextBox 7">
            <a:extLst>
              <a:ext uri="{FF2B5EF4-FFF2-40B4-BE49-F238E27FC236}">
                <a16:creationId xmlns:a16="http://schemas.microsoft.com/office/drawing/2014/main" id="{E1CA756A-E9A8-46C1-B34E-F5DD9DAC9AF4}"/>
              </a:ext>
            </a:extLst>
          </p:cNvPr>
          <p:cNvSpPr txBox="1"/>
          <p:nvPr userDrawn="1"/>
        </p:nvSpPr>
        <p:spPr>
          <a:xfrm>
            <a:off x="8472299" y="6440699"/>
            <a:ext cx="3426202"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dirty="0"/>
              <a:t>Rapid Response Teams </a:t>
            </a:r>
            <a:r>
              <a:rPr lang="fr-FR" dirty="0"/>
              <a:t>Managers</a:t>
            </a:r>
            <a:r>
              <a:rPr dirty="0"/>
              <a:t> Training Package</a:t>
            </a:r>
          </a:p>
        </p:txBody>
      </p:sp>
      <p:sp>
        <p:nvSpPr>
          <p:cNvPr id="14" name="Text Placeholder 6">
            <a:extLst>
              <a:ext uri="{FF2B5EF4-FFF2-40B4-BE49-F238E27FC236}">
                <a16:creationId xmlns:a16="http://schemas.microsoft.com/office/drawing/2014/main" id="{6D77A2D0-07B6-4DC9-BF3F-D4D86706AFC0}"/>
              </a:ext>
            </a:extLst>
          </p:cNvPr>
          <p:cNvSpPr txBox="1"/>
          <p:nvPr userDrawn="1"/>
        </p:nvSpPr>
        <p:spPr>
          <a:xfrm>
            <a:off x="8157918" y="6611807"/>
            <a:ext cx="3740583"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dirty="0"/>
              <a:t>Opening</a:t>
            </a:r>
            <a:endParaRPr dirty="0"/>
          </a:p>
        </p:txBody>
      </p:sp>
    </p:spTree>
  </p:cSld>
  <p:clrMapOvr>
    <a:masterClrMapping/>
  </p:clrMapOvr>
  <p:transition spd="med"/>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type="tx">
  <p:cSld name="Title Only">
    <p:spTree>
      <p:nvGrpSpPr>
        <p:cNvPr id="1" name=""/>
        <p:cNvGrpSpPr/>
        <p:nvPr/>
      </p:nvGrpSpPr>
      <p:grpSpPr>
        <a:xfrm>
          <a:off x="0" y="0"/>
          <a:ext cx="0" cy="0"/>
          <a:chOff x="0" y="0"/>
          <a:chExt cx="0" cy="0"/>
        </a:xfrm>
      </p:grpSpPr>
      <p:pic>
        <p:nvPicPr>
          <p:cNvPr id="41"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42"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sp>
        <p:nvSpPr>
          <p:cNvPr id="43" name="Slide Number"/>
          <p:cNvSpPr txBox="1">
            <a:spLocks noGrp="1"/>
          </p:cNvSpPr>
          <p:nvPr>
            <p:ph type="sldNum" sz="quarter" idx="2"/>
          </p:nvPr>
        </p:nvSpPr>
        <p:spPr>
          <a:xfrm>
            <a:off x="11480800" y="6330332"/>
            <a:ext cx="280874" cy="320041"/>
          </a:xfrm>
          <a:prstGeom prst="rect">
            <a:avLst/>
          </a:prstGeom>
        </p:spPr>
        <p:txBody>
          <a:bodyPr/>
          <a:lstStyle/>
          <a:p>
            <a:fld id="{86CB4B4D-7CA3-9044-876B-883B54F8677D}" type="slidenum">
              <a:t>‹#›</a:t>
            </a:fld>
            <a:endParaRPr/>
          </a:p>
        </p:txBody>
      </p:sp>
      <p:pic>
        <p:nvPicPr>
          <p:cNvPr id="44"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45"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46" name="Title Text"/>
          <p:cNvSpPr txBox="1">
            <a:spLocks noGrp="1"/>
          </p:cNvSpPr>
          <p:nvPr>
            <p:ph type="title"/>
          </p:nvPr>
        </p:nvSpPr>
        <p:spPr>
          <a:xfrm>
            <a:off x="190765" y="801826"/>
            <a:ext cx="5543941" cy="645665"/>
          </a:xfrm>
          <a:prstGeom prst="rect">
            <a:avLst/>
          </a:prstGeom>
        </p:spPr>
        <p:txBody>
          <a:bodyPr/>
          <a:lstStyle>
            <a:lvl1pPr>
              <a:defRPr sz="2800">
                <a:solidFill>
                  <a:srgbClr val="A2010C"/>
                </a:solidFill>
              </a:defRPr>
            </a:lvl1pPr>
          </a:lstStyle>
          <a:p>
            <a:r>
              <a:t>Title Text</a:t>
            </a:r>
          </a:p>
        </p:txBody>
      </p:sp>
      <p:pic>
        <p:nvPicPr>
          <p:cNvPr id="47" name="Picture 8" descr="Picture 8"/>
          <p:cNvPicPr>
            <a:picLocks noChangeAspect="1"/>
          </p:cNvPicPr>
          <p:nvPr/>
        </p:nvPicPr>
        <p:blipFill>
          <a:blip r:embed="rId4"/>
          <a:stretch>
            <a:fillRect/>
          </a:stretch>
        </p:blipFill>
        <p:spPr>
          <a:xfrm>
            <a:off x="1" y="5"/>
            <a:ext cx="5074419" cy="653144"/>
          </a:xfrm>
          <a:prstGeom prst="rect">
            <a:avLst/>
          </a:prstGeom>
          <a:ln w="12700">
            <a:miter lim="400000"/>
          </a:ln>
        </p:spPr>
      </p:pic>
      <p:sp>
        <p:nvSpPr>
          <p:cNvPr id="48" name="TextBox 8"/>
          <p:cNvSpPr txBox="1"/>
          <p:nvPr/>
        </p:nvSpPr>
        <p:spPr>
          <a:xfrm>
            <a:off x="295678" y="34062"/>
            <a:ext cx="4165296" cy="5994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defRPr sz="3200">
                <a:solidFill>
                  <a:srgbClr val="FFFFFF"/>
                </a:solidFill>
                <a:latin typeface="Source Sans Pro Regular"/>
                <a:ea typeface="Source Sans Pro Regular"/>
                <a:cs typeface="Source Sans Pro Regular"/>
                <a:sym typeface="Source Sans Pro Regular"/>
              </a:defRPr>
            </a:lvl1pPr>
          </a:lstStyle>
          <a:p>
            <a:r>
              <a:t>Overview</a:t>
            </a:r>
          </a:p>
        </p:txBody>
      </p:sp>
      <p:sp>
        <p:nvSpPr>
          <p:cNvPr id="49" name="Rounded Rectangle 11"/>
          <p:cNvSpPr/>
          <p:nvPr/>
        </p:nvSpPr>
        <p:spPr>
          <a:xfrm flipV="1">
            <a:off x="3237765" y="5566945"/>
            <a:ext cx="7232744" cy="84525"/>
          </a:xfrm>
          <a:prstGeom prst="roundRect">
            <a:avLst>
              <a:gd name="adj" fmla="val 50000"/>
            </a:avLst>
          </a:prstGeom>
          <a:solidFill>
            <a:srgbClr val="A3000B"/>
          </a:solidFill>
          <a:ln w="12700">
            <a:miter lim="400000"/>
          </a:ln>
        </p:spPr>
        <p:txBody>
          <a:bodyPr lIns="45719" rIns="45719" anchor="ctr"/>
          <a:lstStyle/>
          <a:p>
            <a:pPr algn="ctr">
              <a:defRPr sz="700">
                <a:solidFill>
                  <a:srgbClr val="FFFFFF"/>
                </a:solidFill>
                <a:latin typeface="Source Sans Pro Regular"/>
                <a:ea typeface="Source Sans Pro Regular"/>
                <a:cs typeface="Source Sans Pro Regular"/>
                <a:sym typeface="Source Sans Pro Regular"/>
              </a:defRPr>
            </a:pPr>
            <a:endParaRPr/>
          </a:p>
        </p:txBody>
      </p:sp>
      <p:sp>
        <p:nvSpPr>
          <p:cNvPr id="50" name="TextBox 34"/>
          <p:cNvSpPr txBox="1"/>
          <p:nvPr/>
        </p:nvSpPr>
        <p:spPr>
          <a:xfrm>
            <a:off x="3184613" y="1217930"/>
            <a:ext cx="7662984" cy="4422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marL="120549" indent="-120549">
              <a:buClr>
                <a:schemeClr val="accent3"/>
              </a:buClr>
              <a:buSzPct val="100000"/>
              <a:buFont typeface="Arial"/>
              <a:buChar char="•"/>
              <a:defRPr sz="2400">
                <a:latin typeface="Source Sans Pro Regular"/>
                <a:ea typeface="Source Sans Pro Regular"/>
                <a:cs typeface="Source Sans Pro Regular"/>
                <a:sym typeface="Source Sans Pro Regular"/>
              </a:defRPr>
            </a:pPr>
            <a:r>
              <a:t>The navy blue bars on top are expandable and they can be stretched to cover longer headers</a:t>
            </a:r>
          </a:p>
          <a:p>
            <a:pPr marL="120549" indent="-120549">
              <a:buClr>
                <a:schemeClr val="accent3"/>
              </a:buClr>
              <a:buSzPct val="100000"/>
              <a:buFont typeface="Arial"/>
              <a:buChar char="•"/>
              <a:defRPr sz="2400">
                <a:latin typeface="Source Sans Pro Regular"/>
                <a:ea typeface="Source Sans Pro Regular"/>
                <a:cs typeface="Source Sans Pro Regular"/>
                <a:sym typeface="Source Sans Pro Regular"/>
              </a:defRPr>
            </a:pPr>
            <a:r>
              <a:t>Font: Source Sans Pro</a:t>
            </a:r>
          </a:p>
          <a:p>
            <a:pPr marL="120549" indent="-120549">
              <a:buClr>
                <a:schemeClr val="accent3"/>
              </a:buClr>
              <a:buSzPct val="100000"/>
              <a:buFont typeface="Arial"/>
              <a:buChar char="•"/>
              <a:defRPr sz="2400">
                <a:latin typeface="Source Sans Pro Regular"/>
                <a:ea typeface="Source Sans Pro Regular"/>
                <a:cs typeface="Source Sans Pro Regular"/>
                <a:sym typeface="Source Sans Pro Regular"/>
              </a:defRPr>
            </a:pPr>
            <a:r>
              <a:t>Headers should be in Bold font, size 28-32 </a:t>
            </a:r>
          </a:p>
          <a:p>
            <a:pPr marL="120549" indent="-120549">
              <a:buClr>
                <a:schemeClr val="accent3"/>
              </a:buClr>
              <a:buSzPct val="100000"/>
              <a:buFont typeface="Arial"/>
              <a:buChar char="•"/>
              <a:defRPr sz="2400">
                <a:latin typeface="Source Sans Pro Regular"/>
                <a:ea typeface="Source Sans Pro Regular"/>
                <a:cs typeface="Source Sans Pro Regular"/>
                <a:sym typeface="Source Sans Pro Regular"/>
              </a:defRPr>
            </a:pPr>
            <a:r>
              <a:t>Subtitles should be in Bold </a:t>
            </a:r>
            <a:r>
              <a:rPr>
                <a:solidFill>
                  <a:srgbClr val="A2010C"/>
                </a:solidFill>
              </a:rPr>
              <a:t>colored</a:t>
            </a:r>
            <a:r>
              <a:t> font (</a:t>
            </a:r>
            <a:r>
              <a:rPr>
                <a:solidFill>
                  <a:srgbClr val="A2010C"/>
                </a:solidFill>
              </a:rPr>
              <a:t>red</a:t>
            </a:r>
            <a:r>
              <a:t> or </a:t>
            </a:r>
            <a:r>
              <a:rPr>
                <a:solidFill>
                  <a:schemeClr val="accent3"/>
                </a:solidFill>
              </a:rPr>
              <a:t>green</a:t>
            </a:r>
            <a:r>
              <a:t>), size 28 </a:t>
            </a:r>
          </a:p>
          <a:p>
            <a:pPr marL="120549" indent="-120549">
              <a:buClr>
                <a:schemeClr val="accent3"/>
              </a:buClr>
              <a:buSzPct val="100000"/>
              <a:buFont typeface="Arial"/>
              <a:buChar char="•"/>
              <a:defRPr sz="2400">
                <a:latin typeface="Source Sans Pro Regular"/>
                <a:ea typeface="Source Sans Pro Regular"/>
                <a:cs typeface="Source Sans Pro Regular"/>
                <a:sym typeface="Source Sans Pro Regular"/>
              </a:defRPr>
            </a:pPr>
            <a:r>
              <a:t>There should be at least half an inch space from the edges for the body text</a:t>
            </a:r>
          </a:p>
          <a:p>
            <a:pPr marL="120549" indent="-120549">
              <a:buClr>
                <a:schemeClr val="accent3"/>
              </a:buClr>
              <a:buSzPct val="100000"/>
              <a:buFont typeface="Arial"/>
              <a:buChar char="•"/>
              <a:defRPr sz="2400">
                <a:latin typeface="Source Sans Pro Regular"/>
                <a:ea typeface="Source Sans Pro Regular"/>
                <a:cs typeface="Source Sans Pro Regular"/>
                <a:sym typeface="Source Sans Pro Regular"/>
              </a:defRPr>
            </a:pPr>
            <a:r>
              <a:t>Body text should be between size 22-24</a:t>
            </a:r>
          </a:p>
          <a:p>
            <a:pPr marL="120549" indent="-120549">
              <a:buClr>
                <a:schemeClr val="accent3"/>
              </a:buClr>
              <a:buSzPct val="100000"/>
              <a:buFont typeface="Arial"/>
              <a:buChar char="•"/>
              <a:defRPr sz="2400">
                <a:latin typeface="Source Sans Pro Regular"/>
                <a:ea typeface="Source Sans Pro Regular"/>
                <a:cs typeface="Source Sans Pro Regular"/>
                <a:sym typeface="Source Sans Pro Regular"/>
              </a:defRPr>
            </a:pPr>
            <a:r>
              <a:t>Body text cannot be bigger than the header text</a:t>
            </a:r>
          </a:p>
          <a:p>
            <a:pPr marL="120549" indent="-120549">
              <a:buClr>
                <a:schemeClr val="accent3"/>
              </a:buClr>
              <a:buSzPct val="100000"/>
              <a:buFont typeface="Arial"/>
              <a:buChar char="•"/>
              <a:defRPr sz="2400">
                <a:solidFill>
                  <a:srgbClr val="222222"/>
                </a:solidFill>
                <a:latin typeface="Source Sans Pro Regular"/>
                <a:ea typeface="Source Sans Pro Regular"/>
                <a:cs typeface="Source Sans Pro Regular"/>
                <a:sym typeface="Source Sans Pro Regular"/>
              </a:defRPr>
            </a:pPr>
            <a:r>
              <a:t>Bullet point dots should be colored (</a:t>
            </a:r>
            <a:r>
              <a:rPr>
                <a:solidFill>
                  <a:srgbClr val="A2010C"/>
                </a:solidFill>
              </a:rPr>
              <a:t>red</a:t>
            </a:r>
            <a:r>
              <a:t> or </a:t>
            </a:r>
            <a:r>
              <a:rPr>
                <a:solidFill>
                  <a:schemeClr val="accent3"/>
                </a:solidFill>
              </a:rPr>
              <a:t>green</a:t>
            </a:r>
            <a:r>
              <a:t>)</a:t>
            </a:r>
          </a:p>
        </p:txBody>
      </p:sp>
      <p:grpSp>
        <p:nvGrpSpPr>
          <p:cNvPr id="54" name="Group 13"/>
          <p:cNvGrpSpPr/>
          <p:nvPr/>
        </p:nvGrpSpPr>
        <p:grpSpPr>
          <a:xfrm>
            <a:off x="1296010" y="1929713"/>
            <a:ext cx="1082316" cy="3601600"/>
            <a:chOff x="0" y="0"/>
            <a:chExt cx="1082315" cy="3601600"/>
          </a:xfrm>
        </p:grpSpPr>
        <p:pic>
          <p:nvPicPr>
            <p:cNvPr id="51" name="Picture 14" descr="Picture 14"/>
            <p:cNvPicPr>
              <a:picLocks noChangeAspect="1"/>
            </p:cNvPicPr>
            <p:nvPr/>
          </p:nvPicPr>
          <p:blipFill>
            <a:blip r:embed="rId5"/>
            <a:stretch>
              <a:fillRect/>
            </a:stretch>
          </p:blipFill>
          <p:spPr>
            <a:xfrm>
              <a:off x="1" y="-1"/>
              <a:ext cx="1082315" cy="1082315"/>
            </a:xfrm>
            <a:prstGeom prst="rect">
              <a:avLst/>
            </a:prstGeom>
            <a:ln w="12700" cap="flat">
              <a:noFill/>
              <a:miter lim="400000"/>
            </a:ln>
            <a:effectLst/>
          </p:spPr>
        </p:pic>
        <p:pic>
          <p:nvPicPr>
            <p:cNvPr id="52" name="Picture 15" descr="Picture 15"/>
            <p:cNvPicPr>
              <a:picLocks noChangeAspect="1"/>
            </p:cNvPicPr>
            <p:nvPr/>
          </p:nvPicPr>
          <p:blipFill>
            <a:blip r:embed="rId6"/>
            <a:stretch>
              <a:fillRect/>
            </a:stretch>
          </p:blipFill>
          <p:spPr>
            <a:xfrm>
              <a:off x="0" y="1259643"/>
              <a:ext cx="1082314" cy="1082314"/>
            </a:xfrm>
            <a:prstGeom prst="rect">
              <a:avLst/>
            </a:prstGeom>
            <a:ln w="12700" cap="flat">
              <a:noFill/>
              <a:miter lim="400000"/>
            </a:ln>
            <a:effectLst/>
          </p:spPr>
        </p:pic>
        <p:pic>
          <p:nvPicPr>
            <p:cNvPr id="53" name="Picture 16" descr="Picture 16"/>
            <p:cNvPicPr>
              <a:picLocks noChangeAspect="1"/>
            </p:cNvPicPr>
            <p:nvPr/>
          </p:nvPicPr>
          <p:blipFill>
            <a:blip r:embed="rId7"/>
            <a:stretch>
              <a:fillRect/>
            </a:stretch>
          </p:blipFill>
          <p:spPr>
            <a:xfrm>
              <a:off x="1" y="2519286"/>
              <a:ext cx="1082315" cy="1082315"/>
            </a:xfrm>
            <a:prstGeom prst="rect">
              <a:avLst/>
            </a:prstGeom>
            <a:ln w="12700" cap="flat">
              <a:noFill/>
              <a:miter lim="400000"/>
            </a:ln>
            <a:effectLst/>
          </p:spPr>
        </p:pic>
      </p:grpSp>
      <p:sp>
        <p:nvSpPr>
          <p:cNvPr id="18" name="TextBox 7">
            <a:extLst>
              <a:ext uri="{FF2B5EF4-FFF2-40B4-BE49-F238E27FC236}">
                <a16:creationId xmlns:a16="http://schemas.microsoft.com/office/drawing/2014/main" id="{DA0268E9-BFFE-4DF3-9E14-FC50D5EFB05F}"/>
              </a:ext>
            </a:extLst>
          </p:cNvPr>
          <p:cNvSpPr txBox="1"/>
          <p:nvPr userDrawn="1"/>
        </p:nvSpPr>
        <p:spPr>
          <a:xfrm>
            <a:off x="8472299" y="6440699"/>
            <a:ext cx="3426202"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dirty="0"/>
              <a:t>Rapid Response Teams </a:t>
            </a:r>
            <a:r>
              <a:rPr lang="fr-FR" dirty="0"/>
              <a:t>Managers</a:t>
            </a:r>
            <a:r>
              <a:rPr dirty="0"/>
              <a:t> Training Package</a:t>
            </a:r>
          </a:p>
        </p:txBody>
      </p:sp>
      <p:sp>
        <p:nvSpPr>
          <p:cNvPr id="19" name="Text Placeholder 6">
            <a:extLst>
              <a:ext uri="{FF2B5EF4-FFF2-40B4-BE49-F238E27FC236}">
                <a16:creationId xmlns:a16="http://schemas.microsoft.com/office/drawing/2014/main" id="{4FB9EC17-7A4A-42C0-844A-FAE9224AD6D9}"/>
              </a:ext>
            </a:extLst>
          </p:cNvPr>
          <p:cNvSpPr txBox="1"/>
          <p:nvPr userDrawn="1"/>
        </p:nvSpPr>
        <p:spPr>
          <a:xfrm>
            <a:off x="8157918" y="6611807"/>
            <a:ext cx="3740583"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dirty="0"/>
              <a:t>Module 2</a:t>
            </a:r>
            <a:endParaRPr dirty="0"/>
          </a:p>
        </p:txBody>
      </p:sp>
    </p:spTree>
  </p:cSld>
  <p:clrMapOvr>
    <a:masterClrMapping/>
  </p:clrMapOvr>
  <p:transition spd="med"/>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type="tx">
  <p:cSld name="1_Subtitle slide">
    <p:spTree>
      <p:nvGrpSpPr>
        <p:cNvPr id="1" name=""/>
        <p:cNvGrpSpPr/>
        <p:nvPr/>
      </p:nvGrpSpPr>
      <p:grpSpPr>
        <a:xfrm>
          <a:off x="0" y="0"/>
          <a:ext cx="0" cy="0"/>
          <a:chOff x="0" y="0"/>
          <a:chExt cx="0" cy="0"/>
        </a:xfrm>
      </p:grpSpPr>
      <p:pic>
        <p:nvPicPr>
          <p:cNvPr id="78"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79"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sp>
        <p:nvSpPr>
          <p:cNvPr id="80" name="Slide Number"/>
          <p:cNvSpPr txBox="1">
            <a:spLocks noGrp="1"/>
          </p:cNvSpPr>
          <p:nvPr>
            <p:ph type="sldNum" sz="quarter" idx="2"/>
          </p:nvPr>
        </p:nvSpPr>
        <p:spPr>
          <a:xfrm>
            <a:off x="11480800" y="6330332"/>
            <a:ext cx="280874" cy="320041"/>
          </a:xfrm>
          <a:prstGeom prst="rect">
            <a:avLst/>
          </a:prstGeom>
        </p:spPr>
        <p:txBody>
          <a:bodyPr/>
          <a:lstStyle/>
          <a:p>
            <a:fld id="{86CB4B4D-7CA3-9044-876B-883B54F8677D}" type="slidenum">
              <a:t>‹#›</a:t>
            </a:fld>
            <a:endParaRPr/>
          </a:p>
        </p:txBody>
      </p:sp>
      <p:pic>
        <p:nvPicPr>
          <p:cNvPr id="81"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82"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83" name="Click to edit Subtitle"/>
          <p:cNvSpPr txBox="1">
            <a:spLocks noGrp="1"/>
          </p:cNvSpPr>
          <p:nvPr>
            <p:ph type="title" hasCustomPrompt="1"/>
          </p:nvPr>
        </p:nvSpPr>
        <p:spPr>
          <a:xfrm>
            <a:off x="190765" y="801826"/>
            <a:ext cx="5543941" cy="645665"/>
          </a:xfrm>
          <a:prstGeom prst="rect">
            <a:avLst/>
          </a:prstGeom>
        </p:spPr>
        <p:txBody>
          <a:bodyPr/>
          <a:lstStyle>
            <a:lvl1pPr>
              <a:defRPr sz="2800">
                <a:solidFill>
                  <a:srgbClr val="A2010C"/>
                </a:solidFill>
              </a:defRPr>
            </a:lvl1pPr>
          </a:lstStyle>
          <a:p>
            <a:r>
              <a:t>Click to edit Subtitle</a:t>
            </a:r>
          </a:p>
        </p:txBody>
      </p:sp>
      <p:sp>
        <p:nvSpPr>
          <p:cNvPr id="84" name="Body Level One…"/>
          <p:cNvSpPr txBox="1">
            <a:spLocks noGrp="1"/>
          </p:cNvSpPr>
          <p:nvPr>
            <p:ph type="body" idx="1"/>
          </p:nvPr>
        </p:nvSpPr>
        <p:spPr>
          <a:xfrm>
            <a:off x="1739592" y="1584252"/>
            <a:ext cx="8683085" cy="4471924"/>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85" name="Title 1"/>
          <p:cNvSpPr txBox="1"/>
          <p:nvPr/>
        </p:nvSpPr>
        <p:spPr>
          <a:xfrm>
            <a:off x="236486" y="1"/>
            <a:ext cx="6150493" cy="64566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chor="ctr">
            <a:normAutofit/>
          </a:bodyPr>
          <a:lstStyle>
            <a:lvl1pPr defTabSz="289321">
              <a:lnSpc>
                <a:spcPct val="90000"/>
              </a:lnSpc>
              <a:defRPr sz="3200">
                <a:solidFill>
                  <a:srgbClr val="FFFFFF"/>
                </a:solidFill>
                <a:latin typeface="Source Sans Pro Bold"/>
                <a:ea typeface="Source Sans Pro Bold"/>
                <a:cs typeface="Source Sans Pro Bold"/>
                <a:sym typeface="Source Sans Pro Bold"/>
              </a:defRPr>
            </a:lvl1pPr>
          </a:lstStyle>
          <a:p>
            <a:r>
              <a:t>Click to edit Subtitle</a:t>
            </a:r>
          </a:p>
        </p:txBody>
      </p:sp>
      <p:sp>
        <p:nvSpPr>
          <p:cNvPr id="86" name="Title 1"/>
          <p:cNvSpPr txBox="1"/>
          <p:nvPr/>
        </p:nvSpPr>
        <p:spPr>
          <a:xfrm>
            <a:off x="236486" y="87781"/>
            <a:ext cx="6150493" cy="64566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chor="ctr">
            <a:normAutofit/>
          </a:bodyPr>
          <a:lstStyle>
            <a:lvl1pPr defTabSz="289321">
              <a:lnSpc>
                <a:spcPct val="90000"/>
              </a:lnSpc>
              <a:defRPr sz="3200">
                <a:solidFill>
                  <a:srgbClr val="FFFFFF"/>
                </a:solidFill>
                <a:latin typeface="Source Sans Pro Bold"/>
                <a:ea typeface="Source Sans Pro Bold"/>
                <a:cs typeface="Source Sans Pro Bold"/>
                <a:sym typeface="Source Sans Pro Bold"/>
              </a:defRPr>
            </a:lvl1pPr>
          </a:lstStyle>
          <a:p>
            <a:r>
              <a:t>Click to edit Subtitle</a:t>
            </a:r>
          </a:p>
        </p:txBody>
      </p:sp>
      <p:sp>
        <p:nvSpPr>
          <p:cNvPr id="13" name="TextBox 7">
            <a:extLst>
              <a:ext uri="{FF2B5EF4-FFF2-40B4-BE49-F238E27FC236}">
                <a16:creationId xmlns:a16="http://schemas.microsoft.com/office/drawing/2014/main" id="{E1CA756A-E9A8-46C1-B34E-F5DD9DAC9AF4}"/>
              </a:ext>
            </a:extLst>
          </p:cNvPr>
          <p:cNvSpPr txBox="1"/>
          <p:nvPr userDrawn="1"/>
        </p:nvSpPr>
        <p:spPr>
          <a:xfrm>
            <a:off x="8472299" y="6440699"/>
            <a:ext cx="3426202"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dirty="0"/>
              <a:t>Rapid Response Teams </a:t>
            </a:r>
            <a:r>
              <a:rPr lang="fr-FR" dirty="0"/>
              <a:t>Managers</a:t>
            </a:r>
            <a:r>
              <a:rPr dirty="0"/>
              <a:t> Training Package</a:t>
            </a:r>
          </a:p>
        </p:txBody>
      </p:sp>
      <p:sp>
        <p:nvSpPr>
          <p:cNvPr id="14" name="Text Placeholder 6">
            <a:extLst>
              <a:ext uri="{FF2B5EF4-FFF2-40B4-BE49-F238E27FC236}">
                <a16:creationId xmlns:a16="http://schemas.microsoft.com/office/drawing/2014/main" id="{6D77A2D0-07B6-4DC9-BF3F-D4D86706AFC0}"/>
              </a:ext>
            </a:extLst>
          </p:cNvPr>
          <p:cNvSpPr txBox="1"/>
          <p:nvPr userDrawn="1"/>
        </p:nvSpPr>
        <p:spPr>
          <a:xfrm>
            <a:off x="8157918" y="6611807"/>
            <a:ext cx="3740583"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dirty="0"/>
              <a:t>Module 2</a:t>
            </a:r>
            <a:endParaRPr dirty="0"/>
          </a:p>
        </p:txBody>
      </p:sp>
    </p:spTree>
  </p:cSld>
  <p:clrMapOvr>
    <a:masterClrMapping/>
  </p:clrMapOvr>
  <p:transition spd="med"/>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type="tx">
  <p:cSld name="Custom Layout">
    <p:spTree>
      <p:nvGrpSpPr>
        <p:cNvPr id="1" name=""/>
        <p:cNvGrpSpPr/>
        <p:nvPr/>
      </p:nvGrpSpPr>
      <p:grpSpPr>
        <a:xfrm>
          <a:off x="0" y="0"/>
          <a:ext cx="0" cy="0"/>
          <a:chOff x="0" y="0"/>
          <a:chExt cx="0" cy="0"/>
        </a:xfrm>
      </p:grpSpPr>
      <p:pic>
        <p:nvPicPr>
          <p:cNvPr id="95"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96"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97"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98"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99" name="Google Shape;308;p8"/>
          <p:cNvSpPr/>
          <p:nvPr/>
        </p:nvSpPr>
        <p:spPr>
          <a:xfrm>
            <a:off x="0" y="0"/>
            <a:ext cx="4088616" cy="6189784"/>
          </a:xfrm>
          <a:prstGeom prst="roundRect">
            <a:avLst>
              <a:gd name="adj" fmla="val 0"/>
            </a:avLst>
          </a:prstGeom>
          <a:solidFill>
            <a:srgbClr val="EDF3F8"/>
          </a:solidFill>
          <a:ln w="12700">
            <a:miter lim="400000"/>
          </a:ln>
        </p:spPr>
        <p:txBody>
          <a:bodyPr lIns="45719" rIns="45719"/>
          <a:lstStyle/>
          <a:p>
            <a:pPr algn="just">
              <a:lnSpc>
                <a:spcPct val="90000"/>
              </a:lnSpc>
              <a:spcBef>
                <a:spcPts val="1000"/>
              </a:spcBef>
              <a:defRPr sz="900">
                <a:latin typeface="Source Sans Pro Regular"/>
                <a:ea typeface="Source Sans Pro Regular"/>
                <a:cs typeface="Source Sans Pro Regular"/>
                <a:sym typeface="Source Sans Pro Regular"/>
              </a:defRPr>
            </a:pPr>
            <a:endParaRPr/>
          </a:p>
        </p:txBody>
      </p:sp>
      <p:pic>
        <p:nvPicPr>
          <p:cNvPr id="100" name="Picture 10" descr="Picture 10"/>
          <p:cNvPicPr>
            <a:picLocks noChangeAspect="1"/>
          </p:cNvPicPr>
          <p:nvPr/>
        </p:nvPicPr>
        <p:blipFill>
          <a:blip r:embed="rId4"/>
          <a:stretch>
            <a:fillRect/>
          </a:stretch>
        </p:blipFill>
        <p:spPr>
          <a:xfrm>
            <a:off x="-3991" y="0"/>
            <a:ext cx="4088616" cy="3276600"/>
          </a:xfrm>
          <a:prstGeom prst="rect">
            <a:avLst/>
          </a:prstGeom>
          <a:ln w="12700">
            <a:miter lim="400000"/>
          </a:ln>
        </p:spPr>
      </p:pic>
      <p:sp>
        <p:nvSpPr>
          <p:cNvPr id="101" name="Pentagon 4"/>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300">
                <a:solidFill>
                  <a:srgbClr val="FFFFFF"/>
                </a:solidFill>
                <a:latin typeface="Source Sans Pro Regular"/>
                <a:ea typeface="Source Sans Pro Regular"/>
                <a:cs typeface="Source Sans Pro Regular"/>
                <a:sym typeface="Source Sans Pro Regular"/>
              </a:defRPr>
            </a:pPr>
            <a:endParaRPr/>
          </a:p>
        </p:txBody>
      </p:sp>
      <p:sp>
        <p:nvSpPr>
          <p:cNvPr id="102" name="Title Text"/>
          <p:cNvSpPr txBox="1">
            <a:spLocks noGrp="1"/>
          </p:cNvSpPr>
          <p:nvPr>
            <p:ph type="title"/>
          </p:nvPr>
        </p:nvSpPr>
        <p:spPr>
          <a:xfrm>
            <a:off x="282043" y="0"/>
            <a:ext cx="3264195" cy="1932377"/>
          </a:xfrm>
          <a:prstGeom prst="rect">
            <a:avLst/>
          </a:prstGeom>
        </p:spPr>
        <p:txBody>
          <a:bodyPr/>
          <a:lstStyle/>
          <a:p>
            <a:r>
              <a:t>Title Text</a:t>
            </a:r>
          </a:p>
        </p:txBody>
      </p:sp>
      <p:sp>
        <p:nvSpPr>
          <p:cNvPr id="103" name="Body Level One…"/>
          <p:cNvSpPr txBox="1">
            <a:spLocks noGrp="1"/>
          </p:cNvSpPr>
          <p:nvPr>
            <p:ph type="body" idx="1"/>
          </p:nvPr>
        </p:nvSpPr>
        <p:spPr>
          <a:xfrm>
            <a:off x="4273551" y="842965"/>
            <a:ext cx="7529515" cy="5546726"/>
          </a:xfrm>
          <a:prstGeom prst="rect">
            <a:avLst/>
          </a:prstGeom>
        </p:spPr>
        <p:txBody>
          <a:bodyPr anchor="ctr"/>
          <a:lstStyle/>
          <a:p>
            <a:r>
              <a:t>Body Level One</a:t>
            </a:r>
          </a:p>
          <a:p>
            <a:pPr lvl="1"/>
            <a:r>
              <a:t>Body Level Two</a:t>
            </a:r>
          </a:p>
          <a:p>
            <a:pPr lvl="2"/>
            <a:r>
              <a:t>Body Level Three</a:t>
            </a:r>
          </a:p>
          <a:p>
            <a:pPr lvl="3"/>
            <a:r>
              <a:t>Body Level Four</a:t>
            </a:r>
          </a:p>
          <a:p>
            <a:pPr lvl="4"/>
            <a:r>
              <a:t>Body Level Five</a:t>
            </a:r>
          </a:p>
        </p:txBody>
      </p:sp>
      <p:sp>
        <p:nvSpPr>
          <p:cNvPr id="104" name="Rounded Rectangle 8"/>
          <p:cNvSpPr/>
          <p:nvPr/>
        </p:nvSpPr>
        <p:spPr>
          <a:xfrm flipV="1">
            <a:off x="389002" y="1484783"/>
            <a:ext cx="2655039" cy="86916"/>
          </a:xfrm>
          <a:prstGeom prst="roundRect">
            <a:avLst>
              <a:gd name="adj" fmla="val 50000"/>
            </a:avLst>
          </a:prstGeom>
          <a:solidFill>
            <a:schemeClr val="accent3"/>
          </a:solidFill>
          <a:ln w="12700">
            <a:miter lim="400000"/>
          </a:ln>
        </p:spPr>
        <p:txBody>
          <a:bodyPr lIns="45719" rIns="45719" anchor="ctr"/>
          <a:lstStyle/>
          <a:p>
            <a:pPr algn="ctr">
              <a:defRPr sz="500">
                <a:solidFill>
                  <a:srgbClr val="FFFFFF"/>
                </a:solidFill>
                <a:latin typeface="Source Sans Pro Regular"/>
                <a:ea typeface="Source Sans Pro Regular"/>
                <a:cs typeface="Source Sans Pro Regular"/>
                <a:sym typeface="Source Sans Pro Regular"/>
              </a:defRPr>
            </a:pPr>
            <a:endParaRPr/>
          </a:p>
        </p:txBody>
      </p:sp>
      <p:sp>
        <p:nvSpPr>
          <p:cNvPr id="107" name="Slide Number"/>
          <p:cNvSpPr txBox="1">
            <a:spLocks noGrp="1"/>
          </p:cNvSpPr>
          <p:nvPr>
            <p:ph type="sldNum" sz="quarter" idx="2"/>
          </p:nvPr>
        </p:nvSpPr>
        <p:spPr>
          <a:xfrm>
            <a:off x="11480800" y="6330332"/>
            <a:ext cx="280874" cy="320041"/>
          </a:xfrm>
          <a:prstGeom prst="rect">
            <a:avLst/>
          </a:prstGeom>
        </p:spPr>
        <p:txBody>
          <a:bodyPr/>
          <a:lstStyle/>
          <a:p>
            <a:fld id="{86CB4B4D-7CA3-9044-876B-883B54F8677D}" type="slidenum">
              <a:t>‹#›</a:t>
            </a:fld>
            <a:endParaRPr/>
          </a:p>
        </p:txBody>
      </p:sp>
      <p:sp>
        <p:nvSpPr>
          <p:cNvPr id="15" name="TextBox 7">
            <a:extLst>
              <a:ext uri="{FF2B5EF4-FFF2-40B4-BE49-F238E27FC236}">
                <a16:creationId xmlns:a16="http://schemas.microsoft.com/office/drawing/2014/main" id="{1C0635C6-7ADA-44BD-81E6-B0BDD76C9670}"/>
              </a:ext>
            </a:extLst>
          </p:cNvPr>
          <p:cNvSpPr txBox="1"/>
          <p:nvPr userDrawn="1"/>
        </p:nvSpPr>
        <p:spPr>
          <a:xfrm>
            <a:off x="8472299" y="6440699"/>
            <a:ext cx="3426202"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dirty="0"/>
              <a:t>Rapid Response Teams </a:t>
            </a:r>
            <a:r>
              <a:rPr lang="fr-FR" dirty="0"/>
              <a:t>Managers</a:t>
            </a:r>
            <a:r>
              <a:rPr dirty="0"/>
              <a:t> Training Package</a:t>
            </a:r>
          </a:p>
        </p:txBody>
      </p:sp>
      <p:sp>
        <p:nvSpPr>
          <p:cNvPr id="16" name="Text Placeholder 6">
            <a:extLst>
              <a:ext uri="{FF2B5EF4-FFF2-40B4-BE49-F238E27FC236}">
                <a16:creationId xmlns:a16="http://schemas.microsoft.com/office/drawing/2014/main" id="{387D2A9D-8C51-48D5-AAB1-1B6830323D44}"/>
              </a:ext>
            </a:extLst>
          </p:cNvPr>
          <p:cNvSpPr txBox="1"/>
          <p:nvPr userDrawn="1"/>
        </p:nvSpPr>
        <p:spPr>
          <a:xfrm>
            <a:off x="8157918" y="6611807"/>
            <a:ext cx="3740583"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dirty="0"/>
              <a:t>Module 2</a:t>
            </a:r>
            <a:endParaRPr dirty="0"/>
          </a:p>
        </p:txBody>
      </p:sp>
    </p:spTree>
  </p:cSld>
  <p:clrMapOvr>
    <a:masterClrMapping/>
  </p:clrMapOvr>
  <p:transition spd="med"/>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Sp="0" type="tx">
  <p:cSld name="4_Custom Layout">
    <p:spTree>
      <p:nvGrpSpPr>
        <p:cNvPr id="1" name=""/>
        <p:cNvGrpSpPr/>
        <p:nvPr/>
      </p:nvGrpSpPr>
      <p:grpSpPr>
        <a:xfrm>
          <a:off x="0" y="0"/>
          <a:ext cx="0" cy="0"/>
          <a:chOff x="0" y="0"/>
          <a:chExt cx="0" cy="0"/>
        </a:xfrm>
      </p:grpSpPr>
      <p:pic>
        <p:nvPicPr>
          <p:cNvPr id="114"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115"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116"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117"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118" name="Google Shape;308;p8"/>
          <p:cNvSpPr/>
          <p:nvPr/>
        </p:nvSpPr>
        <p:spPr>
          <a:xfrm>
            <a:off x="6" y="2"/>
            <a:ext cx="4088617" cy="6189785"/>
          </a:xfrm>
          <a:prstGeom prst="roundRect">
            <a:avLst>
              <a:gd name="adj" fmla="val 0"/>
            </a:avLst>
          </a:prstGeom>
          <a:solidFill>
            <a:srgbClr val="EDF3F8"/>
          </a:solidFill>
          <a:ln w="12700">
            <a:miter lim="400000"/>
          </a:ln>
        </p:spPr>
        <p:txBody>
          <a:bodyPr lIns="45719" rIns="45719"/>
          <a:lstStyle/>
          <a:p>
            <a:pPr algn="just">
              <a:lnSpc>
                <a:spcPct val="90000"/>
              </a:lnSpc>
              <a:spcBef>
                <a:spcPts val="1000"/>
              </a:spcBef>
              <a:defRPr sz="900">
                <a:latin typeface="Source Sans Pro Regular"/>
                <a:ea typeface="Source Sans Pro Regular"/>
                <a:cs typeface="Source Sans Pro Regular"/>
                <a:sym typeface="Source Sans Pro Regular"/>
              </a:defRPr>
            </a:pPr>
            <a:endParaRPr/>
          </a:p>
        </p:txBody>
      </p:sp>
      <p:pic>
        <p:nvPicPr>
          <p:cNvPr id="119" name="Picture 8" descr="Picture 8"/>
          <p:cNvPicPr>
            <a:picLocks noChangeAspect="1"/>
          </p:cNvPicPr>
          <p:nvPr/>
        </p:nvPicPr>
        <p:blipFill>
          <a:blip r:embed="rId4"/>
          <a:stretch>
            <a:fillRect/>
          </a:stretch>
        </p:blipFill>
        <p:spPr>
          <a:xfrm>
            <a:off x="-3991" y="0"/>
            <a:ext cx="4088616" cy="3276600"/>
          </a:xfrm>
          <a:prstGeom prst="rect">
            <a:avLst/>
          </a:prstGeom>
          <a:ln w="12700">
            <a:miter lim="400000"/>
          </a:ln>
        </p:spPr>
      </p:pic>
      <p:sp>
        <p:nvSpPr>
          <p:cNvPr id="120" name="Rounded Rectangle 4"/>
          <p:cNvSpPr/>
          <p:nvPr/>
        </p:nvSpPr>
        <p:spPr>
          <a:xfrm flipV="1">
            <a:off x="389002" y="1340767"/>
            <a:ext cx="2655038" cy="86916"/>
          </a:xfrm>
          <a:prstGeom prst="roundRect">
            <a:avLst>
              <a:gd name="adj" fmla="val 50000"/>
            </a:avLst>
          </a:prstGeom>
          <a:solidFill>
            <a:schemeClr val="accent3"/>
          </a:solidFill>
          <a:ln w="12700">
            <a:miter lim="400000"/>
          </a:ln>
        </p:spPr>
        <p:txBody>
          <a:bodyPr lIns="45719" rIns="45719" anchor="ctr"/>
          <a:lstStyle/>
          <a:p>
            <a:pPr algn="ctr">
              <a:defRPr sz="700">
                <a:solidFill>
                  <a:srgbClr val="FFFFFF"/>
                </a:solidFill>
                <a:latin typeface="Source Sans Pro Regular"/>
                <a:ea typeface="Source Sans Pro Regular"/>
                <a:cs typeface="Source Sans Pro Regular"/>
                <a:sym typeface="Source Sans Pro Regular"/>
              </a:defRPr>
            </a:pPr>
            <a:endParaRPr/>
          </a:p>
        </p:txBody>
      </p:sp>
      <p:sp>
        <p:nvSpPr>
          <p:cNvPr id="121" name="TextBox 5"/>
          <p:cNvSpPr txBox="1"/>
          <p:nvPr/>
        </p:nvSpPr>
        <p:spPr>
          <a:xfrm>
            <a:off x="403462" y="668220"/>
            <a:ext cx="2803027" cy="5994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t>Key messages</a:t>
            </a:r>
          </a:p>
        </p:txBody>
      </p:sp>
      <p:sp>
        <p:nvSpPr>
          <p:cNvPr id="122" name="Pentagon 6"/>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300">
                <a:solidFill>
                  <a:srgbClr val="FFFFFF"/>
                </a:solidFill>
                <a:latin typeface="Source Sans Pro Regular"/>
                <a:ea typeface="Source Sans Pro Regular"/>
                <a:cs typeface="Source Sans Pro Regular"/>
                <a:sym typeface="Source Sans Pro Regular"/>
              </a:defRPr>
            </a:pPr>
            <a:endParaRPr/>
          </a:p>
        </p:txBody>
      </p:sp>
      <p:sp>
        <p:nvSpPr>
          <p:cNvPr id="123" name="Title Text"/>
          <p:cNvSpPr txBox="1">
            <a:spLocks noGrp="1"/>
          </p:cNvSpPr>
          <p:nvPr>
            <p:ph type="title"/>
          </p:nvPr>
        </p:nvSpPr>
        <p:spPr>
          <a:xfrm>
            <a:off x="145942" y="4125636"/>
            <a:ext cx="3609074" cy="645665"/>
          </a:xfrm>
          <a:prstGeom prst="rect">
            <a:avLst/>
          </a:prstGeom>
        </p:spPr>
        <p:txBody>
          <a:bodyPr/>
          <a:lstStyle>
            <a:lvl1pPr>
              <a:defRPr sz="1100">
                <a:solidFill>
                  <a:srgbClr val="A2010C"/>
                </a:solidFill>
                <a:latin typeface="Source Sans Pro Regular"/>
                <a:ea typeface="Source Sans Pro Regular"/>
                <a:cs typeface="Source Sans Pro Regular"/>
                <a:sym typeface="Source Sans Pro Regular"/>
              </a:defRPr>
            </a:lvl1pPr>
          </a:lstStyle>
          <a:p>
            <a:r>
              <a:t>Title Text</a:t>
            </a:r>
          </a:p>
        </p:txBody>
      </p:sp>
      <p:sp>
        <p:nvSpPr>
          <p:cNvPr id="124" name="Body Level One…"/>
          <p:cNvSpPr txBox="1">
            <a:spLocks noGrp="1"/>
          </p:cNvSpPr>
          <p:nvPr>
            <p:ph type="body" idx="1"/>
          </p:nvPr>
        </p:nvSpPr>
        <p:spPr>
          <a:xfrm>
            <a:off x="4273551" y="842965"/>
            <a:ext cx="7529515" cy="5546726"/>
          </a:xfrm>
          <a:prstGeom prst="rect">
            <a:avLst/>
          </a:prstGeom>
        </p:spPr>
        <p:txBody>
          <a:bodyPr anchor="ctr"/>
          <a:lstStyle/>
          <a:p>
            <a:r>
              <a:t>Body Level One</a:t>
            </a:r>
          </a:p>
          <a:p>
            <a:pPr lvl="1"/>
            <a:r>
              <a:t>Body Level Two</a:t>
            </a:r>
          </a:p>
          <a:p>
            <a:pPr lvl="2"/>
            <a:r>
              <a:t>Body Level Three</a:t>
            </a:r>
          </a:p>
          <a:p>
            <a:pPr lvl="3"/>
            <a:r>
              <a:t>Body Level Four</a:t>
            </a:r>
          </a:p>
          <a:p>
            <a:pPr lvl="4"/>
            <a:r>
              <a:t>Body Level Five</a:t>
            </a:r>
          </a:p>
        </p:txBody>
      </p:sp>
      <p:sp>
        <p:nvSpPr>
          <p:cNvPr id="127" name="Slide Number"/>
          <p:cNvSpPr txBox="1">
            <a:spLocks noGrp="1"/>
          </p:cNvSpPr>
          <p:nvPr>
            <p:ph type="sldNum" sz="quarter" idx="2"/>
          </p:nvPr>
        </p:nvSpPr>
        <p:spPr>
          <a:xfrm>
            <a:off x="11480800" y="6330332"/>
            <a:ext cx="280874" cy="320041"/>
          </a:xfrm>
          <a:prstGeom prst="rect">
            <a:avLst/>
          </a:prstGeom>
        </p:spPr>
        <p:txBody>
          <a:bodyPr/>
          <a:lstStyle/>
          <a:p>
            <a:fld id="{86CB4B4D-7CA3-9044-876B-883B54F8677D}" type="slidenum">
              <a:t>‹#›</a:t>
            </a:fld>
            <a:endParaRPr/>
          </a:p>
        </p:txBody>
      </p:sp>
      <p:sp>
        <p:nvSpPr>
          <p:cNvPr id="16" name="TextBox 7">
            <a:extLst>
              <a:ext uri="{FF2B5EF4-FFF2-40B4-BE49-F238E27FC236}">
                <a16:creationId xmlns:a16="http://schemas.microsoft.com/office/drawing/2014/main" id="{AF655C14-8665-4E9E-B0B8-C14B597EA909}"/>
              </a:ext>
            </a:extLst>
          </p:cNvPr>
          <p:cNvSpPr txBox="1"/>
          <p:nvPr userDrawn="1"/>
        </p:nvSpPr>
        <p:spPr>
          <a:xfrm>
            <a:off x="8472299" y="6440699"/>
            <a:ext cx="3426202"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dirty="0"/>
              <a:t>Rapid Response Teams </a:t>
            </a:r>
            <a:r>
              <a:rPr lang="fr-FR" dirty="0"/>
              <a:t>Managers</a:t>
            </a:r>
            <a:r>
              <a:rPr dirty="0"/>
              <a:t> Training Package</a:t>
            </a:r>
          </a:p>
        </p:txBody>
      </p:sp>
      <p:sp>
        <p:nvSpPr>
          <p:cNvPr id="17" name="Text Placeholder 6">
            <a:extLst>
              <a:ext uri="{FF2B5EF4-FFF2-40B4-BE49-F238E27FC236}">
                <a16:creationId xmlns:a16="http://schemas.microsoft.com/office/drawing/2014/main" id="{660E7E6A-58C6-4A0B-A2E9-BED2AD16B39D}"/>
              </a:ext>
            </a:extLst>
          </p:cNvPr>
          <p:cNvSpPr txBox="1"/>
          <p:nvPr userDrawn="1"/>
        </p:nvSpPr>
        <p:spPr>
          <a:xfrm>
            <a:off x="8157918" y="6611807"/>
            <a:ext cx="3740583"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dirty="0"/>
              <a:t>Module 2</a:t>
            </a:r>
            <a:endParaRPr dirty="0"/>
          </a:p>
        </p:txBody>
      </p:sp>
    </p:spTree>
  </p:cSld>
  <p:clrMapOvr>
    <a:masterClrMapping/>
  </p:clrMapOvr>
  <p:transition spd="med"/>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type="tx">
  <p:cSld name="9_Custom Layout">
    <p:spTree>
      <p:nvGrpSpPr>
        <p:cNvPr id="1" name=""/>
        <p:cNvGrpSpPr/>
        <p:nvPr/>
      </p:nvGrpSpPr>
      <p:grpSpPr>
        <a:xfrm>
          <a:off x="0" y="0"/>
          <a:ext cx="0" cy="0"/>
          <a:chOff x="0" y="0"/>
          <a:chExt cx="0" cy="0"/>
        </a:xfrm>
      </p:grpSpPr>
      <p:pic>
        <p:nvPicPr>
          <p:cNvPr id="134"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135"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136"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137"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138" name="Google Shape;308;p8"/>
          <p:cNvSpPr/>
          <p:nvPr/>
        </p:nvSpPr>
        <p:spPr>
          <a:xfrm>
            <a:off x="6" y="2"/>
            <a:ext cx="4088617" cy="6189785"/>
          </a:xfrm>
          <a:prstGeom prst="roundRect">
            <a:avLst>
              <a:gd name="adj" fmla="val 0"/>
            </a:avLst>
          </a:prstGeom>
          <a:solidFill>
            <a:srgbClr val="EDF3F8"/>
          </a:solidFill>
          <a:ln w="12700">
            <a:miter lim="400000"/>
          </a:ln>
        </p:spPr>
        <p:txBody>
          <a:bodyPr lIns="45719" rIns="45719"/>
          <a:lstStyle/>
          <a:p>
            <a:pPr algn="just">
              <a:lnSpc>
                <a:spcPct val="90000"/>
              </a:lnSpc>
              <a:spcBef>
                <a:spcPts val="1000"/>
              </a:spcBef>
              <a:defRPr sz="900">
                <a:latin typeface="Source Sans Pro Regular"/>
                <a:ea typeface="Source Sans Pro Regular"/>
                <a:cs typeface="Source Sans Pro Regular"/>
                <a:sym typeface="Source Sans Pro Regular"/>
              </a:defRPr>
            </a:pPr>
            <a:endParaRPr/>
          </a:p>
        </p:txBody>
      </p:sp>
      <p:pic>
        <p:nvPicPr>
          <p:cNvPr id="139" name="Picture 8" descr="Picture 8"/>
          <p:cNvPicPr>
            <a:picLocks noChangeAspect="1"/>
          </p:cNvPicPr>
          <p:nvPr/>
        </p:nvPicPr>
        <p:blipFill>
          <a:blip r:embed="rId4"/>
          <a:stretch>
            <a:fillRect/>
          </a:stretch>
        </p:blipFill>
        <p:spPr>
          <a:xfrm>
            <a:off x="-3991" y="0"/>
            <a:ext cx="4088616" cy="3276600"/>
          </a:xfrm>
          <a:prstGeom prst="rect">
            <a:avLst/>
          </a:prstGeom>
          <a:ln w="12700">
            <a:miter lim="400000"/>
          </a:ln>
        </p:spPr>
      </p:pic>
      <p:sp>
        <p:nvSpPr>
          <p:cNvPr id="140" name="Rounded Rectangle 4"/>
          <p:cNvSpPr/>
          <p:nvPr/>
        </p:nvSpPr>
        <p:spPr>
          <a:xfrm flipV="1">
            <a:off x="389002" y="1779939"/>
            <a:ext cx="2655038" cy="86916"/>
          </a:xfrm>
          <a:prstGeom prst="roundRect">
            <a:avLst>
              <a:gd name="adj" fmla="val 50000"/>
            </a:avLst>
          </a:prstGeom>
          <a:solidFill>
            <a:schemeClr val="accent3"/>
          </a:solidFill>
          <a:ln w="12700">
            <a:miter lim="400000"/>
          </a:ln>
        </p:spPr>
        <p:txBody>
          <a:bodyPr lIns="45719" rIns="45719" anchor="ctr"/>
          <a:lstStyle/>
          <a:p>
            <a:pPr algn="ctr">
              <a:defRPr sz="700">
                <a:solidFill>
                  <a:srgbClr val="FFFFFF"/>
                </a:solidFill>
                <a:latin typeface="Source Sans Pro Regular"/>
                <a:ea typeface="Source Sans Pro Regular"/>
                <a:cs typeface="Source Sans Pro Regular"/>
                <a:sym typeface="Source Sans Pro Regular"/>
              </a:defRPr>
            </a:pPr>
            <a:endParaRPr/>
          </a:p>
        </p:txBody>
      </p:sp>
      <p:sp>
        <p:nvSpPr>
          <p:cNvPr id="141" name="TextBox 5"/>
          <p:cNvSpPr txBox="1"/>
          <p:nvPr/>
        </p:nvSpPr>
        <p:spPr>
          <a:xfrm>
            <a:off x="403462" y="668220"/>
            <a:ext cx="2803027" cy="11074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t>References and guidelines</a:t>
            </a:r>
          </a:p>
        </p:txBody>
      </p:sp>
      <p:sp>
        <p:nvSpPr>
          <p:cNvPr id="142" name="Pentagon 6"/>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300">
                <a:solidFill>
                  <a:srgbClr val="FFFFFF"/>
                </a:solidFill>
                <a:latin typeface="Source Sans Pro Regular"/>
                <a:ea typeface="Source Sans Pro Regular"/>
                <a:cs typeface="Source Sans Pro Regular"/>
                <a:sym typeface="Source Sans Pro Regular"/>
              </a:defRPr>
            </a:pPr>
            <a:endParaRPr/>
          </a:p>
        </p:txBody>
      </p:sp>
      <p:sp>
        <p:nvSpPr>
          <p:cNvPr id="143" name="Title Text"/>
          <p:cNvSpPr txBox="1">
            <a:spLocks noGrp="1"/>
          </p:cNvSpPr>
          <p:nvPr>
            <p:ph type="title"/>
          </p:nvPr>
        </p:nvSpPr>
        <p:spPr>
          <a:xfrm>
            <a:off x="145942" y="4125636"/>
            <a:ext cx="3609074" cy="645665"/>
          </a:xfrm>
          <a:prstGeom prst="rect">
            <a:avLst/>
          </a:prstGeom>
        </p:spPr>
        <p:txBody>
          <a:bodyPr/>
          <a:lstStyle>
            <a:lvl1pPr>
              <a:defRPr sz="1100">
                <a:solidFill>
                  <a:srgbClr val="A2010C"/>
                </a:solidFill>
                <a:latin typeface="Source Sans Pro Regular"/>
                <a:ea typeface="Source Sans Pro Regular"/>
                <a:cs typeface="Source Sans Pro Regular"/>
                <a:sym typeface="Source Sans Pro Regular"/>
              </a:defRPr>
            </a:lvl1pPr>
          </a:lstStyle>
          <a:p>
            <a:r>
              <a:t>Title Text</a:t>
            </a:r>
          </a:p>
        </p:txBody>
      </p:sp>
      <p:sp>
        <p:nvSpPr>
          <p:cNvPr id="144" name="Body Level One…"/>
          <p:cNvSpPr txBox="1">
            <a:spLocks noGrp="1"/>
          </p:cNvSpPr>
          <p:nvPr>
            <p:ph type="body" idx="1"/>
          </p:nvPr>
        </p:nvSpPr>
        <p:spPr>
          <a:xfrm>
            <a:off x="4273551" y="842965"/>
            <a:ext cx="7529515" cy="5546726"/>
          </a:xfrm>
          <a:prstGeom prst="rect">
            <a:avLst/>
          </a:prstGeom>
        </p:spPr>
        <p:txBody>
          <a:bodyPr anchor="ctr"/>
          <a:lstStyle/>
          <a:p>
            <a:r>
              <a:t>Body Level One</a:t>
            </a:r>
          </a:p>
          <a:p>
            <a:pPr lvl="1"/>
            <a:r>
              <a:t>Body Level Two</a:t>
            </a:r>
          </a:p>
          <a:p>
            <a:pPr lvl="2"/>
            <a:r>
              <a:t>Body Level Three</a:t>
            </a:r>
          </a:p>
          <a:p>
            <a:pPr lvl="3"/>
            <a:r>
              <a:t>Body Level Four</a:t>
            </a:r>
          </a:p>
          <a:p>
            <a:pPr lvl="4"/>
            <a:r>
              <a:t>Body Level Five</a:t>
            </a:r>
          </a:p>
        </p:txBody>
      </p:sp>
      <p:sp>
        <p:nvSpPr>
          <p:cNvPr id="147" name="Slide Number"/>
          <p:cNvSpPr txBox="1">
            <a:spLocks noGrp="1"/>
          </p:cNvSpPr>
          <p:nvPr>
            <p:ph type="sldNum" sz="quarter" idx="2"/>
          </p:nvPr>
        </p:nvSpPr>
        <p:spPr>
          <a:xfrm>
            <a:off x="11480800" y="6330332"/>
            <a:ext cx="280874" cy="320041"/>
          </a:xfrm>
          <a:prstGeom prst="rect">
            <a:avLst/>
          </a:prstGeom>
        </p:spPr>
        <p:txBody>
          <a:bodyPr/>
          <a:lstStyle/>
          <a:p>
            <a:fld id="{86CB4B4D-7CA3-9044-876B-883B54F8677D}" type="slidenum">
              <a:t>‹#›</a:t>
            </a:fld>
            <a:endParaRPr/>
          </a:p>
        </p:txBody>
      </p:sp>
      <p:sp>
        <p:nvSpPr>
          <p:cNvPr id="16" name="TextBox 7">
            <a:extLst>
              <a:ext uri="{FF2B5EF4-FFF2-40B4-BE49-F238E27FC236}">
                <a16:creationId xmlns:a16="http://schemas.microsoft.com/office/drawing/2014/main" id="{308EDA95-B014-431D-8B03-DC60EF9C8253}"/>
              </a:ext>
            </a:extLst>
          </p:cNvPr>
          <p:cNvSpPr txBox="1"/>
          <p:nvPr userDrawn="1"/>
        </p:nvSpPr>
        <p:spPr>
          <a:xfrm>
            <a:off x="8472299" y="6440699"/>
            <a:ext cx="3426202"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dirty="0"/>
              <a:t>Rapid Response Teams </a:t>
            </a:r>
            <a:r>
              <a:rPr lang="fr-FR" dirty="0"/>
              <a:t>Managers</a:t>
            </a:r>
            <a:r>
              <a:rPr dirty="0"/>
              <a:t> Training Package</a:t>
            </a:r>
          </a:p>
        </p:txBody>
      </p:sp>
      <p:sp>
        <p:nvSpPr>
          <p:cNvPr id="17" name="Text Placeholder 6">
            <a:extLst>
              <a:ext uri="{FF2B5EF4-FFF2-40B4-BE49-F238E27FC236}">
                <a16:creationId xmlns:a16="http://schemas.microsoft.com/office/drawing/2014/main" id="{3C2B1344-2951-4BF9-A8E7-A25DB00A13AA}"/>
              </a:ext>
            </a:extLst>
          </p:cNvPr>
          <p:cNvSpPr txBox="1"/>
          <p:nvPr userDrawn="1"/>
        </p:nvSpPr>
        <p:spPr>
          <a:xfrm>
            <a:off x="8157918" y="6611807"/>
            <a:ext cx="3740583"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dirty="0"/>
              <a:t>Module 2</a:t>
            </a:r>
            <a:endParaRPr dirty="0"/>
          </a:p>
        </p:txBody>
      </p:sp>
    </p:spTree>
  </p:cSld>
  <p:clrMapOvr>
    <a:masterClrMapping/>
  </p:clrMapOvr>
  <p:transition spd="med"/>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type="tx">
  <p:cSld name="3_Custom Layout">
    <p:spTree>
      <p:nvGrpSpPr>
        <p:cNvPr id="1" name=""/>
        <p:cNvGrpSpPr/>
        <p:nvPr/>
      </p:nvGrpSpPr>
      <p:grpSpPr>
        <a:xfrm>
          <a:off x="0" y="0"/>
          <a:ext cx="0" cy="0"/>
          <a:chOff x="0" y="0"/>
          <a:chExt cx="0" cy="0"/>
        </a:xfrm>
      </p:grpSpPr>
      <p:pic>
        <p:nvPicPr>
          <p:cNvPr id="154"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155"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156"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157"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158" name="Google Shape;308;p8"/>
          <p:cNvSpPr/>
          <p:nvPr/>
        </p:nvSpPr>
        <p:spPr>
          <a:xfrm>
            <a:off x="6" y="2"/>
            <a:ext cx="4088617" cy="6189785"/>
          </a:xfrm>
          <a:prstGeom prst="roundRect">
            <a:avLst>
              <a:gd name="adj" fmla="val 0"/>
            </a:avLst>
          </a:prstGeom>
          <a:solidFill>
            <a:srgbClr val="EDF3F8"/>
          </a:solidFill>
          <a:ln w="12700">
            <a:miter lim="400000"/>
          </a:ln>
        </p:spPr>
        <p:txBody>
          <a:bodyPr lIns="45719" rIns="45719"/>
          <a:lstStyle/>
          <a:p>
            <a:pPr algn="just">
              <a:lnSpc>
                <a:spcPct val="90000"/>
              </a:lnSpc>
              <a:spcBef>
                <a:spcPts val="1000"/>
              </a:spcBef>
              <a:defRPr sz="900">
                <a:latin typeface="Source Sans Pro Regular"/>
                <a:ea typeface="Source Sans Pro Regular"/>
                <a:cs typeface="Source Sans Pro Regular"/>
                <a:sym typeface="Source Sans Pro Regular"/>
              </a:defRPr>
            </a:pPr>
            <a:endParaRPr/>
          </a:p>
        </p:txBody>
      </p:sp>
      <p:pic>
        <p:nvPicPr>
          <p:cNvPr id="159" name="Picture 8" descr="Picture 8"/>
          <p:cNvPicPr>
            <a:picLocks noChangeAspect="1"/>
          </p:cNvPicPr>
          <p:nvPr/>
        </p:nvPicPr>
        <p:blipFill>
          <a:blip r:embed="rId4"/>
          <a:stretch>
            <a:fillRect/>
          </a:stretch>
        </p:blipFill>
        <p:spPr>
          <a:xfrm>
            <a:off x="-3991" y="0"/>
            <a:ext cx="4088616" cy="3276600"/>
          </a:xfrm>
          <a:prstGeom prst="rect">
            <a:avLst/>
          </a:prstGeom>
          <a:ln w="12700">
            <a:miter lim="400000"/>
          </a:ln>
        </p:spPr>
      </p:pic>
      <p:sp>
        <p:nvSpPr>
          <p:cNvPr id="160" name="Rounded Rectangle 4"/>
          <p:cNvSpPr/>
          <p:nvPr/>
        </p:nvSpPr>
        <p:spPr>
          <a:xfrm flipV="1">
            <a:off x="388998" y="2237881"/>
            <a:ext cx="2029082" cy="86226"/>
          </a:xfrm>
          <a:prstGeom prst="roundRect">
            <a:avLst>
              <a:gd name="adj" fmla="val 50000"/>
            </a:avLst>
          </a:prstGeom>
          <a:solidFill>
            <a:schemeClr val="accent3"/>
          </a:solidFill>
          <a:ln w="12700">
            <a:miter lim="400000"/>
          </a:ln>
        </p:spPr>
        <p:txBody>
          <a:bodyPr lIns="45719" rIns="45719" anchor="ctr"/>
          <a:lstStyle/>
          <a:p>
            <a:pPr algn="ctr">
              <a:defRPr sz="700">
                <a:solidFill>
                  <a:srgbClr val="FFFFFF"/>
                </a:solidFill>
                <a:latin typeface="Source Sans Pro Regular"/>
                <a:ea typeface="Source Sans Pro Regular"/>
                <a:cs typeface="Source Sans Pro Regular"/>
                <a:sym typeface="Source Sans Pro Regular"/>
              </a:defRPr>
            </a:pPr>
            <a:endParaRPr/>
          </a:p>
        </p:txBody>
      </p:sp>
      <p:sp>
        <p:nvSpPr>
          <p:cNvPr id="161" name="Title Text"/>
          <p:cNvSpPr txBox="1">
            <a:spLocks noGrp="1"/>
          </p:cNvSpPr>
          <p:nvPr>
            <p:ph type="title"/>
          </p:nvPr>
        </p:nvSpPr>
        <p:spPr>
          <a:xfrm>
            <a:off x="145942" y="4125636"/>
            <a:ext cx="3609074" cy="645665"/>
          </a:xfrm>
          <a:prstGeom prst="rect">
            <a:avLst/>
          </a:prstGeom>
        </p:spPr>
        <p:txBody>
          <a:bodyPr/>
          <a:lstStyle>
            <a:lvl1pPr>
              <a:defRPr sz="1100">
                <a:solidFill>
                  <a:srgbClr val="A2010C"/>
                </a:solidFill>
                <a:latin typeface="Source Sans Pro Regular"/>
                <a:ea typeface="Source Sans Pro Regular"/>
                <a:cs typeface="Source Sans Pro Regular"/>
                <a:sym typeface="Source Sans Pro Regular"/>
              </a:defRPr>
            </a:lvl1pPr>
          </a:lstStyle>
          <a:p>
            <a:r>
              <a:t>Title Text</a:t>
            </a:r>
          </a:p>
        </p:txBody>
      </p:sp>
      <p:sp>
        <p:nvSpPr>
          <p:cNvPr id="162" name="TextBox 6"/>
          <p:cNvSpPr txBox="1"/>
          <p:nvPr/>
        </p:nvSpPr>
        <p:spPr>
          <a:xfrm>
            <a:off x="403462" y="668220"/>
            <a:ext cx="2803027" cy="16154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t>Additional learning resources</a:t>
            </a:r>
          </a:p>
        </p:txBody>
      </p:sp>
      <p:sp>
        <p:nvSpPr>
          <p:cNvPr id="163" name="Pentagon 7"/>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300">
                <a:solidFill>
                  <a:srgbClr val="FFFFFF"/>
                </a:solidFill>
                <a:latin typeface="Source Sans Pro Regular"/>
                <a:ea typeface="Source Sans Pro Regular"/>
                <a:cs typeface="Source Sans Pro Regular"/>
                <a:sym typeface="Source Sans Pro Regular"/>
              </a:defRPr>
            </a:pPr>
            <a:endParaRPr/>
          </a:p>
        </p:txBody>
      </p:sp>
      <p:sp>
        <p:nvSpPr>
          <p:cNvPr id="164" name="Body Level One…"/>
          <p:cNvSpPr txBox="1">
            <a:spLocks noGrp="1"/>
          </p:cNvSpPr>
          <p:nvPr>
            <p:ph type="body" idx="1"/>
          </p:nvPr>
        </p:nvSpPr>
        <p:spPr>
          <a:xfrm>
            <a:off x="4273551" y="842965"/>
            <a:ext cx="7529515" cy="5546726"/>
          </a:xfrm>
          <a:prstGeom prst="rect">
            <a:avLst/>
          </a:prstGeom>
        </p:spPr>
        <p:txBody>
          <a:bodyPr anchor="ctr"/>
          <a:lstStyle/>
          <a:p>
            <a:r>
              <a:t>Body Level One</a:t>
            </a:r>
          </a:p>
          <a:p>
            <a:pPr lvl="1"/>
            <a:r>
              <a:t>Body Level Two</a:t>
            </a:r>
          </a:p>
          <a:p>
            <a:pPr lvl="2"/>
            <a:r>
              <a:t>Body Level Three</a:t>
            </a:r>
          </a:p>
          <a:p>
            <a:pPr lvl="3"/>
            <a:r>
              <a:t>Body Level Four</a:t>
            </a:r>
          </a:p>
          <a:p>
            <a:pPr lvl="4"/>
            <a:r>
              <a:t>Body Level Five</a:t>
            </a:r>
          </a:p>
        </p:txBody>
      </p:sp>
      <p:sp>
        <p:nvSpPr>
          <p:cNvPr id="167" name="Slide Number"/>
          <p:cNvSpPr txBox="1">
            <a:spLocks noGrp="1"/>
          </p:cNvSpPr>
          <p:nvPr>
            <p:ph type="sldNum" sz="quarter" idx="2"/>
          </p:nvPr>
        </p:nvSpPr>
        <p:spPr>
          <a:xfrm>
            <a:off x="11480800" y="6330332"/>
            <a:ext cx="280874" cy="320041"/>
          </a:xfrm>
          <a:prstGeom prst="rect">
            <a:avLst/>
          </a:prstGeom>
        </p:spPr>
        <p:txBody>
          <a:bodyPr/>
          <a:lstStyle/>
          <a:p>
            <a:fld id="{86CB4B4D-7CA3-9044-876B-883B54F8677D}" type="slidenum">
              <a:t>‹#›</a:t>
            </a:fld>
            <a:endParaRPr/>
          </a:p>
        </p:txBody>
      </p:sp>
      <p:sp>
        <p:nvSpPr>
          <p:cNvPr id="16" name="TextBox 7">
            <a:extLst>
              <a:ext uri="{FF2B5EF4-FFF2-40B4-BE49-F238E27FC236}">
                <a16:creationId xmlns:a16="http://schemas.microsoft.com/office/drawing/2014/main" id="{B1D08ED1-230B-4878-83B2-2C20EB0FAAAC}"/>
              </a:ext>
            </a:extLst>
          </p:cNvPr>
          <p:cNvSpPr txBox="1"/>
          <p:nvPr userDrawn="1"/>
        </p:nvSpPr>
        <p:spPr>
          <a:xfrm>
            <a:off x="8472299" y="6440699"/>
            <a:ext cx="3426202"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dirty="0"/>
              <a:t>Rapid Response Teams </a:t>
            </a:r>
            <a:r>
              <a:rPr lang="fr-FR" dirty="0"/>
              <a:t>Managers</a:t>
            </a:r>
            <a:r>
              <a:rPr dirty="0"/>
              <a:t> Training Package</a:t>
            </a:r>
          </a:p>
        </p:txBody>
      </p:sp>
      <p:sp>
        <p:nvSpPr>
          <p:cNvPr id="17" name="Text Placeholder 6">
            <a:extLst>
              <a:ext uri="{FF2B5EF4-FFF2-40B4-BE49-F238E27FC236}">
                <a16:creationId xmlns:a16="http://schemas.microsoft.com/office/drawing/2014/main" id="{FC59B8AC-21C3-4FD1-8894-F651CF618E5A}"/>
              </a:ext>
            </a:extLst>
          </p:cNvPr>
          <p:cNvSpPr txBox="1"/>
          <p:nvPr userDrawn="1"/>
        </p:nvSpPr>
        <p:spPr>
          <a:xfrm>
            <a:off x="8157918" y="6611807"/>
            <a:ext cx="3740583"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dirty="0"/>
              <a:t>Module 2</a:t>
            </a:r>
            <a:endParaRPr dirty="0"/>
          </a:p>
        </p:txBody>
      </p:sp>
    </p:spTree>
  </p:cSld>
  <p:clrMapOvr>
    <a:masterClrMapping/>
  </p:clrMapOvr>
  <p:transition spd="med"/>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Sp="0" type="tx">
  <p:cSld name="2_Custom Layout">
    <p:spTree>
      <p:nvGrpSpPr>
        <p:cNvPr id="1" name=""/>
        <p:cNvGrpSpPr/>
        <p:nvPr/>
      </p:nvGrpSpPr>
      <p:grpSpPr>
        <a:xfrm>
          <a:off x="0" y="0"/>
          <a:ext cx="0" cy="0"/>
          <a:chOff x="0" y="0"/>
          <a:chExt cx="0" cy="0"/>
        </a:xfrm>
      </p:grpSpPr>
      <p:pic>
        <p:nvPicPr>
          <p:cNvPr id="174"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175"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176"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177"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178" name="Google Shape;308;p8"/>
          <p:cNvSpPr/>
          <p:nvPr/>
        </p:nvSpPr>
        <p:spPr>
          <a:xfrm>
            <a:off x="6" y="2"/>
            <a:ext cx="4088617" cy="6189785"/>
          </a:xfrm>
          <a:prstGeom prst="roundRect">
            <a:avLst>
              <a:gd name="adj" fmla="val 0"/>
            </a:avLst>
          </a:prstGeom>
          <a:solidFill>
            <a:srgbClr val="EDF3F8"/>
          </a:solidFill>
          <a:ln w="12700">
            <a:miter lim="400000"/>
          </a:ln>
        </p:spPr>
        <p:txBody>
          <a:bodyPr lIns="45719" rIns="45719"/>
          <a:lstStyle/>
          <a:p>
            <a:pPr algn="just">
              <a:lnSpc>
                <a:spcPct val="90000"/>
              </a:lnSpc>
              <a:spcBef>
                <a:spcPts val="1000"/>
              </a:spcBef>
              <a:defRPr sz="900">
                <a:latin typeface="Source Sans Pro Regular"/>
                <a:ea typeface="Source Sans Pro Regular"/>
                <a:cs typeface="Source Sans Pro Regular"/>
                <a:sym typeface="Source Sans Pro Regular"/>
              </a:defRPr>
            </a:pPr>
            <a:endParaRPr/>
          </a:p>
        </p:txBody>
      </p:sp>
      <p:pic>
        <p:nvPicPr>
          <p:cNvPr id="179" name="Picture 8" descr="Picture 8"/>
          <p:cNvPicPr>
            <a:picLocks noChangeAspect="1"/>
          </p:cNvPicPr>
          <p:nvPr/>
        </p:nvPicPr>
        <p:blipFill>
          <a:blip r:embed="rId4"/>
          <a:stretch>
            <a:fillRect/>
          </a:stretch>
        </p:blipFill>
        <p:spPr>
          <a:xfrm>
            <a:off x="-3991" y="0"/>
            <a:ext cx="4088616" cy="3276600"/>
          </a:xfrm>
          <a:prstGeom prst="rect">
            <a:avLst/>
          </a:prstGeom>
          <a:ln w="12700">
            <a:miter lim="400000"/>
          </a:ln>
        </p:spPr>
      </p:pic>
      <p:sp>
        <p:nvSpPr>
          <p:cNvPr id="180" name="Rounded Rectangle 4"/>
          <p:cNvSpPr/>
          <p:nvPr/>
        </p:nvSpPr>
        <p:spPr>
          <a:xfrm flipV="1">
            <a:off x="388996" y="1332433"/>
            <a:ext cx="2079884" cy="100134"/>
          </a:xfrm>
          <a:prstGeom prst="roundRect">
            <a:avLst>
              <a:gd name="adj" fmla="val 50000"/>
            </a:avLst>
          </a:prstGeom>
          <a:solidFill>
            <a:schemeClr val="accent3"/>
          </a:solidFill>
          <a:ln w="12700">
            <a:miter lim="400000"/>
          </a:ln>
        </p:spPr>
        <p:txBody>
          <a:bodyPr lIns="45719" rIns="45719" anchor="ctr"/>
          <a:lstStyle/>
          <a:p>
            <a:pPr algn="ctr">
              <a:defRPr sz="700">
                <a:solidFill>
                  <a:srgbClr val="FFFFFF"/>
                </a:solidFill>
                <a:latin typeface="Source Sans Pro Regular"/>
                <a:ea typeface="Source Sans Pro Regular"/>
                <a:cs typeface="Source Sans Pro Regular"/>
                <a:sym typeface="Source Sans Pro Regular"/>
              </a:defRPr>
            </a:pPr>
            <a:endParaRPr/>
          </a:p>
        </p:txBody>
      </p:sp>
      <p:sp>
        <p:nvSpPr>
          <p:cNvPr id="181" name="Title Text"/>
          <p:cNvSpPr txBox="1">
            <a:spLocks noGrp="1"/>
          </p:cNvSpPr>
          <p:nvPr>
            <p:ph type="title"/>
          </p:nvPr>
        </p:nvSpPr>
        <p:spPr>
          <a:xfrm>
            <a:off x="318329" y="4440623"/>
            <a:ext cx="3572955" cy="645665"/>
          </a:xfrm>
          <a:prstGeom prst="rect">
            <a:avLst/>
          </a:prstGeom>
        </p:spPr>
        <p:txBody>
          <a:bodyPr/>
          <a:lstStyle>
            <a:lvl1pPr>
              <a:defRPr sz="1100">
                <a:solidFill>
                  <a:srgbClr val="A2010C"/>
                </a:solidFill>
                <a:latin typeface="Source Sans Pro Regular"/>
                <a:ea typeface="Source Sans Pro Regular"/>
                <a:cs typeface="Source Sans Pro Regular"/>
                <a:sym typeface="Source Sans Pro Regular"/>
              </a:defRPr>
            </a:lvl1pPr>
          </a:lstStyle>
          <a:p>
            <a:r>
              <a:t>Title Text</a:t>
            </a:r>
          </a:p>
        </p:txBody>
      </p:sp>
      <p:sp>
        <p:nvSpPr>
          <p:cNvPr id="182" name="TextBox 6"/>
          <p:cNvSpPr txBox="1"/>
          <p:nvPr/>
        </p:nvSpPr>
        <p:spPr>
          <a:xfrm>
            <a:off x="403462" y="668217"/>
            <a:ext cx="2294023" cy="5994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t>Questions?</a:t>
            </a:r>
          </a:p>
        </p:txBody>
      </p:sp>
      <p:sp>
        <p:nvSpPr>
          <p:cNvPr id="183" name="Pentagon 7"/>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300">
                <a:solidFill>
                  <a:srgbClr val="FFFFFF"/>
                </a:solidFill>
                <a:latin typeface="Source Sans Pro Regular"/>
                <a:ea typeface="Source Sans Pro Regular"/>
                <a:cs typeface="Source Sans Pro Regular"/>
                <a:sym typeface="Source Sans Pro Regular"/>
              </a:defRPr>
            </a:pPr>
            <a:endParaRPr/>
          </a:p>
        </p:txBody>
      </p:sp>
      <p:sp>
        <p:nvSpPr>
          <p:cNvPr id="184" name="Body Level One…"/>
          <p:cNvSpPr txBox="1">
            <a:spLocks noGrp="1"/>
          </p:cNvSpPr>
          <p:nvPr>
            <p:ph type="body" idx="1"/>
          </p:nvPr>
        </p:nvSpPr>
        <p:spPr>
          <a:xfrm>
            <a:off x="4273551" y="842965"/>
            <a:ext cx="7529515" cy="5546726"/>
          </a:xfrm>
          <a:prstGeom prst="rect">
            <a:avLst/>
          </a:prstGeom>
        </p:spPr>
        <p:txBody>
          <a:bodyPr anchor="ctr"/>
          <a:lstStyle/>
          <a:p>
            <a:r>
              <a:t>Body Level One</a:t>
            </a:r>
          </a:p>
          <a:p>
            <a:pPr lvl="1"/>
            <a:r>
              <a:t>Body Level Two</a:t>
            </a:r>
          </a:p>
          <a:p>
            <a:pPr lvl="2"/>
            <a:r>
              <a:t>Body Level Three</a:t>
            </a:r>
          </a:p>
          <a:p>
            <a:pPr lvl="3"/>
            <a:r>
              <a:t>Body Level Four</a:t>
            </a:r>
          </a:p>
          <a:p>
            <a:pPr lvl="4"/>
            <a:r>
              <a:t>Body Level Five</a:t>
            </a:r>
          </a:p>
        </p:txBody>
      </p:sp>
      <p:sp>
        <p:nvSpPr>
          <p:cNvPr id="187" name="Slide Number"/>
          <p:cNvSpPr txBox="1">
            <a:spLocks noGrp="1"/>
          </p:cNvSpPr>
          <p:nvPr>
            <p:ph type="sldNum" sz="quarter" idx="2"/>
          </p:nvPr>
        </p:nvSpPr>
        <p:spPr>
          <a:xfrm>
            <a:off x="11480800" y="6330332"/>
            <a:ext cx="280874" cy="320041"/>
          </a:xfrm>
          <a:prstGeom prst="rect">
            <a:avLst/>
          </a:prstGeom>
        </p:spPr>
        <p:txBody>
          <a:bodyPr/>
          <a:lstStyle/>
          <a:p>
            <a:fld id="{86CB4B4D-7CA3-9044-876B-883B54F8677D}" type="slidenum">
              <a:t>‹#›</a:t>
            </a:fld>
            <a:endParaRPr/>
          </a:p>
        </p:txBody>
      </p:sp>
      <p:sp>
        <p:nvSpPr>
          <p:cNvPr id="16" name="TextBox 7">
            <a:extLst>
              <a:ext uri="{FF2B5EF4-FFF2-40B4-BE49-F238E27FC236}">
                <a16:creationId xmlns:a16="http://schemas.microsoft.com/office/drawing/2014/main" id="{55381B2E-56EE-40DF-8E09-02446E9EE26E}"/>
              </a:ext>
            </a:extLst>
          </p:cNvPr>
          <p:cNvSpPr txBox="1"/>
          <p:nvPr userDrawn="1"/>
        </p:nvSpPr>
        <p:spPr>
          <a:xfrm>
            <a:off x="8472299" y="6440699"/>
            <a:ext cx="3426202"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dirty="0"/>
              <a:t>Rapid Response Teams </a:t>
            </a:r>
            <a:r>
              <a:rPr lang="fr-FR" dirty="0"/>
              <a:t>Managers</a:t>
            </a:r>
            <a:r>
              <a:rPr dirty="0"/>
              <a:t> Training Package</a:t>
            </a:r>
          </a:p>
        </p:txBody>
      </p:sp>
      <p:sp>
        <p:nvSpPr>
          <p:cNvPr id="17" name="Text Placeholder 6">
            <a:extLst>
              <a:ext uri="{FF2B5EF4-FFF2-40B4-BE49-F238E27FC236}">
                <a16:creationId xmlns:a16="http://schemas.microsoft.com/office/drawing/2014/main" id="{39A47447-8C7E-4ECF-8C93-D256B20DF19A}"/>
              </a:ext>
            </a:extLst>
          </p:cNvPr>
          <p:cNvSpPr txBox="1"/>
          <p:nvPr userDrawn="1"/>
        </p:nvSpPr>
        <p:spPr>
          <a:xfrm>
            <a:off x="8157918" y="6611807"/>
            <a:ext cx="3740583"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dirty="0"/>
              <a:t>Module 2</a:t>
            </a:r>
            <a:endParaRPr dirty="0"/>
          </a:p>
        </p:txBody>
      </p:sp>
    </p:spTree>
  </p:cSld>
  <p:clrMapOvr>
    <a:masterClrMapping/>
  </p:clrMapOvr>
  <p:transition spd="med"/>
</p:sldLayout>
</file>

<file path=ppt/slideLayouts/slideLayout37.xml><?xml version="1.0" encoding="utf-8"?>
<p:sldLayout xmlns:a="http://schemas.openxmlformats.org/drawingml/2006/main" xmlns:r="http://schemas.openxmlformats.org/officeDocument/2006/relationships" xmlns:p="http://schemas.openxmlformats.org/presentationml/2006/main" type="tx">
  <p:cSld name="1_Custom Layout">
    <p:spTree>
      <p:nvGrpSpPr>
        <p:cNvPr id="1" name=""/>
        <p:cNvGrpSpPr/>
        <p:nvPr/>
      </p:nvGrpSpPr>
      <p:grpSpPr>
        <a:xfrm>
          <a:off x="0" y="0"/>
          <a:ext cx="0" cy="0"/>
          <a:chOff x="0" y="0"/>
          <a:chExt cx="0" cy="0"/>
        </a:xfrm>
      </p:grpSpPr>
      <p:sp>
        <p:nvSpPr>
          <p:cNvPr id="194" name="Slide Number"/>
          <p:cNvSpPr txBox="1">
            <a:spLocks noGrp="1"/>
          </p:cNvSpPr>
          <p:nvPr>
            <p:ph type="sldNum" sz="quarter" idx="2"/>
          </p:nvPr>
        </p:nvSpPr>
        <p:spPr>
          <a:xfrm>
            <a:off x="11480800" y="6330332"/>
            <a:ext cx="280874" cy="320041"/>
          </a:xfrm>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38.xml><?xml version="1.0" encoding="utf-8"?>
<p:sldLayout xmlns:a="http://schemas.openxmlformats.org/drawingml/2006/main" xmlns:r="http://schemas.openxmlformats.org/officeDocument/2006/relationships" xmlns:p="http://schemas.openxmlformats.org/presentationml/2006/main" showMasterSp="0" type="tx">
  <p:cSld name="7_Custom Layout">
    <p:spTree>
      <p:nvGrpSpPr>
        <p:cNvPr id="1" name=""/>
        <p:cNvGrpSpPr/>
        <p:nvPr/>
      </p:nvGrpSpPr>
      <p:grpSpPr>
        <a:xfrm>
          <a:off x="0" y="0"/>
          <a:ext cx="0" cy="0"/>
          <a:chOff x="0" y="0"/>
          <a:chExt cx="0" cy="0"/>
        </a:xfrm>
      </p:grpSpPr>
      <p:pic>
        <p:nvPicPr>
          <p:cNvPr id="201"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202"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203"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204"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205" name="Google Shape;308;p8"/>
          <p:cNvSpPr/>
          <p:nvPr/>
        </p:nvSpPr>
        <p:spPr>
          <a:xfrm>
            <a:off x="0" y="2"/>
            <a:ext cx="12192000" cy="6189785"/>
          </a:xfrm>
          <a:prstGeom prst="roundRect">
            <a:avLst>
              <a:gd name="adj" fmla="val 0"/>
            </a:avLst>
          </a:prstGeom>
          <a:solidFill>
            <a:srgbClr val="EDF3F8"/>
          </a:solidFill>
          <a:ln w="12700">
            <a:miter lim="400000"/>
          </a:ln>
        </p:spPr>
        <p:txBody>
          <a:bodyPr lIns="45719" rIns="45719"/>
          <a:lstStyle/>
          <a:p>
            <a:pPr algn="just">
              <a:lnSpc>
                <a:spcPct val="90000"/>
              </a:lnSpc>
              <a:spcBef>
                <a:spcPts val="1000"/>
              </a:spcBef>
              <a:defRPr sz="900">
                <a:latin typeface="Source Sans Pro Regular"/>
                <a:ea typeface="Source Sans Pro Regular"/>
                <a:cs typeface="Source Sans Pro Regular"/>
                <a:sym typeface="Source Sans Pro Regular"/>
              </a:defRPr>
            </a:pPr>
            <a:endParaRPr/>
          </a:p>
        </p:txBody>
      </p:sp>
      <p:pic>
        <p:nvPicPr>
          <p:cNvPr id="206" name="Picture 3" descr="Picture 3"/>
          <p:cNvPicPr>
            <a:picLocks noChangeAspect="1"/>
          </p:cNvPicPr>
          <p:nvPr/>
        </p:nvPicPr>
        <p:blipFill>
          <a:blip r:embed="rId4"/>
          <a:stretch>
            <a:fillRect/>
          </a:stretch>
        </p:blipFill>
        <p:spPr>
          <a:xfrm>
            <a:off x="-9625" y="-76485"/>
            <a:ext cx="12223381" cy="5582136"/>
          </a:xfrm>
          <a:prstGeom prst="rect">
            <a:avLst/>
          </a:prstGeom>
          <a:ln w="12700">
            <a:miter lim="400000"/>
          </a:ln>
        </p:spPr>
      </p:pic>
      <p:sp>
        <p:nvSpPr>
          <p:cNvPr id="207" name="Rounded Rectangle 4"/>
          <p:cNvSpPr/>
          <p:nvPr/>
        </p:nvSpPr>
        <p:spPr>
          <a:xfrm flipV="1">
            <a:off x="4836443" y="3256181"/>
            <a:ext cx="2515176" cy="111824"/>
          </a:xfrm>
          <a:prstGeom prst="roundRect">
            <a:avLst>
              <a:gd name="adj" fmla="val 50000"/>
            </a:avLst>
          </a:prstGeom>
          <a:solidFill>
            <a:schemeClr val="accent3"/>
          </a:solidFill>
          <a:ln w="12700">
            <a:miter lim="400000"/>
          </a:ln>
        </p:spPr>
        <p:txBody>
          <a:bodyPr lIns="45719" rIns="45719" anchor="ctr"/>
          <a:lstStyle/>
          <a:p>
            <a:pPr algn="ctr">
              <a:defRPr sz="700">
                <a:solidFill>
                  <a:srgbClr val="FFFFFF"/>
                </a:solidFill>
                <a:latin typeface="Source Sans Pro Regular"/>
                <a:ea typeface="Source Sans Pro Regular"/>
                <a:cs typeface="Source Sans Pro Regular"/>
                <a:sym typeface="Source Sans Pro Regular"/>
              </a:defRPr>
            </a:pPr>
            <a:endParaRPr/>
          </a:p>
        </p:txBody>
      </p:sp>
      <p:pic>
        <p:nvPicPr>
          <p:cNvPr id="208" name="Picture 6" descr="Picture 6"/>
          <p:cNvPicPr>
            <a:picLocks noChangeAspect="1"/>
          </p:cNvPicPr>
          <p:nvPr/>
        </p:nvPicPr>
        <p:blipFill>
          <a:blip r:embed="rId5"/>
          <a:stretch>
            <a:fillRect/>
          </a:stretch>
        </p:blipFill>
        <p:spPr>
          <a:xfrm>
            <a:off x="11358371" y="138176"/>
            <a:ext cx="685801" cy="711201"/>
          </a:xfrm>
          <a:prstGeom prst="rect">
            <a:avLst/>
          </a:prstGeom>
          <a:ln w="12700">
            <a:miter lim="400000"/>
          </a:ln>
        </p:spPr>
      </p:pic>
      <p:sp>
        <p:nvSpPr>
          <p:cNvPr id="209" name="Body Level One…"/>
          <p:cNvSpPr txBox="1">
            <a:spLocks noGrp="1"/>
          </p:cNvSpPr>
          <p:nvPr>
            <p:ph type="body" sz="half" idx="1" hasCustomPrompt="1"/>
          </p:nvPr>
        </p:nvSpPr>
        <p:spPr>
          <a:xfrm>
            <a:off x="587205" y="1971020"/>
            <a:ext cx="11347451" cy="1870076"/>
          </a:xfrm>
          <a:prstGeom prst="rect">
            <a:avLst/>
          </a:prstGeom>
        </p:spPr>
        <p:txBody>
          <a:bodyPr anchor="ctr"/>
          <a:lstStyle>
            <a:lvl1pPr algn="ctr">
              <a:defRPr>
                <a:solidFill>
                  <a:srgbClr val="FFFFFF"/>
                </a:solidFill>
                <a:latin typeface="Source Sans Pro Bold"/>
                <a:ea typeface="Source Sans Pro Bold"/>
                <a:cs typeface="Source Sans Pro Bold"/>
                <a:sym typeface="Source Sans Pro Bold"/>
              </a:defRPr>
            </a:lvl1pPr>
            <a:lvl2pPr algn="ctr">
              <a:defRPr>
                <a:solidFill>
                  <a:srgbClr val="FFFFFF"/>
                </a:solidFill>
                <a:latin typeface="Source Sans Pro Bold"/>
                <a:ea typeface="Source Sans Pro Bold"/>
                <a:cs typeface="Source Sans Pro Bold"/>
                <a:sym typeface="Source Sans Pro Bold"/>
              </a:defRPr>
            </a:lvl2pPr>
            <a:lvl3pPr algn="ctr">
              <a:defRPr>
                <a:solidFill>
                  <a:srgbClr val="FFFFFF"/>
                </a:solidFill>
                <a:latin typeface="Source Sans Pro Bold"/>
                <a:ea typeface="Source Sans Pro Bold"/>
                <a:cs typeface="Source Sans Pro Bold"/>
                <a:sym typeface="Source Sans Pro Bold"/>
              </a:defRPr>
            </a:lvl3pPr>
            <a:lvl4pPr algn="ctr">
              <a:defRPr>
                <a:solidFill>
                  <a:srgbClr val="FFFFFF"/>
                </a:solidFill>
                <a:latin typeface="Source Sans Pro Bold"/>
                <a:ea typeface="Source Sans Pro Bold"/>
                <a:cs typeface="Source Sans Pro Bold"/>
                <a:sym typeface="Source Sans Pro Bold"/>
              </a:defRPr>
            </a:lvl4pPr>
            <a:lvl5pPr algn="ctr">
              <a:defRPr>
                <a:solidFill>
                  <a:srgbClr val="FFFFFF"/>
                </a:solidFill>
                <a:latin typeface="Source Sans Pro Bold"/>
                <a:ea typeface="Source Sans Pro Bold"/>
                <a:cs typeface="Source Sans Pro Bold"/>
                <a:sym typeface="Source Sans Pro Bold"/>
              </a:defRPr>
            </a:lvl5pPr>
          </a:lstStyle>
          <a:p>
            <a:r>
              <a:t>Click to edit Master title style</a:t>
            </a:r>
          </a:p>
          <a:p>
            <a:pPr lvl="1"/>
            <a:endParaRPr/>
          </a:p>
          <a:p>
            <a:pPr lvl="2"/>
            <a:endParaRPr/>
          </a:p>
          <a:p>
            <a:pPr lvl="3"/>
            <a:endParaRPr/>
          </a:p>
          <a:p>
            <a:pPr lvl="4"/>
            <a:endParaRPr/>
          </a:p>
        </p:txBody>
      </p:sp>
      <p:sp>
        <p:nvSpPr>
          <p:cNvPr id="212" name="Slide Number"/>
          <p:cNvSpPr txBox="1">
            <a:spLocks noGrp="1"/>
          </p:cNvSpPr>
          <p:nvPr>
            <p:ph type="sldNum" sz="quarter" idx="2"/>
          </p:nvPr>
        </p:nvSpPr>
        <p:spPr>
          <a:xfrm>
            <a:off x="11482894" y="5821319"/>
            <a:ext cx="280874" cy="320041"/>
          </a:xfrm>
          <a:prstGeom prst="rect">
            <a:avLst/>
          </a:prstGeom>
        </p:spPr>
        <p:txBody>
          <a:bodyPr/>
          <a:lstStyle/>
          <a:p>
            <a:fld id="{86CB4B4D-7CA3-9044-876B-883B54F8677D}" type="slidenum">
              <a:t>‹#›</a:t>
            </a:fld>
            <a:endParaRPr/>
          </a:p>
        </p:txBody>
      </p:sp>
      <p:sp>
        <p:nvSpPr>
          <p:cNvPr id="14" name="TextBox 7">
            <a:extLst>
              <a:ext uri="{FF2B5EF4-FFF2-40B4-BE49-F238E27FC236}">
                <a16:creationId xmlns:a16="http://schemas.microsoft.com/office/drawing/2014/main" id="{54A0F688-201E-41CC-8E72-C53A0BAFC788}"/>
              </a:ext>
            </a:extLst>
          </p:cNvPr>
          <p:cNvSpPr txBox="1"/>
          <p:nvPr userDrawn="1"/>
        </p:nvSpPr>
        <p:spPr>
          <a:xfrm>
            <a:off x="8472299" y="6440699"/>
            <a:ext cx="3426202"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dirty="0"/>
              <a:t>Rapid Response Teams </a:t>
            </a:r>
            <a:r>
              <a:rPr lang="fr-FR" dirty="0"/>
              <a:t>Managers</a:t>
            </a:r>
            <a:r>
              <a:rPr dirty="0"/>
              <a:t> Training Package</a:t>
            </a:r>
          </a:p>
        </p:txBody>
      </p:sp>
      <p:sp>
        <p:nvSpPr>
          <p:cNvPr id="15" name="Text Placeholder 6">
            <a:extLst>
              <a:ext uri="{FF2B5EF4-FFF2-40B4-BE49-F238E27FC236}">
                <a16:creationId xmlns:a16="http://schemas.microsoft.com/office/drawing/2014/main" id="{9C58AFEB-84A7-409B-8CA4-2A949CD65EE4}"/>
              </a:ext>
            </a:extLst>
          </p:cNvPr>
          <p:cNvSpPr txBox="1"/>
          <p:nvPr userDrawn="1"/>
        </p:nvSpPr>
        <p:spPr>
          <a:xfrm>
            <a:off x="8157918" y="6611807"/>
            <a:ext cx="3740583"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dirty="0"/>
              <a:t>Module 2</a:t>
            </a:r>
            <a:endParaRPr dirty="0"/>
          </a:p>
        </p:txBody>
      </p:sp>
    </p:spTree>
  </p:cSld>
  <p:clrMapOvr>
    <a:masterClrMapping/>
  </p:clrMapOvr>
  <p:transition spd="med"/>
</p:sldLayout>
</file>

<file path=ppt/slideLayouts/slideLayout39.xml><?xml version="1.0" encoding="utf-8"?>
<p:sldLayout xmlns:a="http://schemas.openxmlformats.org/drawingml/2006/main" xmlns:r="http://schemas.openxmlformats.org/officeDocument/2006/relationships" xmlns:p="http://schemas.openxmlformats.org/presentationml/2006/main" showMasterSp="0" type="tx">
  <p:cSld name="6_Custom Layout">
    <p:spTree>
      <p:nvGrpSpPr>
        <p:cNvPr id="1" name=""/>
        <p:cNvGrpSpPr/>
        <p:nvPr/>
      </p:nvGrpSpPr>
      <p:grpSpPr>
        <a:xfrm>
          <a:off x="0" y="0"/>
          <a:ext cx="0" cy="0"/>
          <a:chOff x="0" y="0"/>
          <a:chExt cx="0" cy="0"/>
        </a:xfrm>
      </p:grpSpPr>
      <p:pic>
        <p:nvPicPr>
          <p:cNvPr id="219"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220"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221"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222"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223" name="Google Shape;308;p8"/>
          <p:cNvSpPr/>
          <p:nvPr/>
        </p:nvSpPr>
        <p:spPr>
          <a:xfrm>
            <a:off x="0" y="2"/>
            <a:ext cx="12192000" cy="6189785"/>
          </a:xfrm>
          <a:prstGeom prst="roundRect">
            <a:avLst>
              <a:gd name="adj" fmla="val 0"/>
            </a:avLst>
          </a:prstGeom>
          <a:solidFill>
            <a:srgbClr val="EDF3F8"/>
          </a:solidFill>
          <a:ln w="12700">
            <a:miter lim="400000"/>
          </a:ln>
        </p:spPr>
        <p:txBody>
          <a:bodyPr lIns="45719" rIns="45719"/>
          <a:lstStyle/>
          <a:p>
            <a:pPr algn="just">
              <a:lnSpc>
                <a:spcPct val="90000"/>
              </a:lnSpc>
              <a:spcBef>
                <a:spcPts val="1000"/>
              </a:spcBef>
              <a:defRPr sz="900">
                <a:latin typeface="Source Sans Pro Regular"/>
                <a:ea typeface="Source Sans Pro Regular"/>
                <a:cs typeface="Source Sans Pro Regular"/>
                <a:sym typeface="Source Sans Pro Regular"/>
              </a:defRPr>
            </a:pPr>
            <a:endParaRPr/>
          </a:p>
        </p:txBody>
      </p:sp>
      <p:pic>
        <p:nvPicPr>
          <p:cNvPr id="224" name="Picture 5" descr="Picture 5"/>
          <p:cNvPicPr>
            <a:picLocks noChangeAspect="1"/>
          </p:cNvPicPr>
          <p:nvPr/>
        </p:nvPicPr>
        <p:blipFill>
          <a:blip r:embed="rId4"/>
          <a:stretch>
            <a:fillRect/>
          </a:stretch>
        </p:blipFill>
        <p:spPr>
          <a:xfrm>
            <a:off x="-9625" y="-76485"/>
            <a:ext cx="12223381" cy="5582136"/>
          </a:xfrm>
          <a:prstGeom prst="rect">
            <a:avLst/>
          </a:prstGeom>
          <a:ln w="12700">
            <a:miter lim="400000"/>
          </a:ln>
        </p:spPr>
      </p:pic>
      <p:pic>
        <p:nvPicPr>
          <p:cNvPr id="225" name="Picture 6" descr="Picture 6"/>
          <p:cNvPicPr>
            <a:picLocks noChangeAspect="1"/>
          </p:cNvPicPr>
          <p:nvPr/>
        </p:nvPicPr>
        <p:blipFill>
          <a:blip r:embed="rId5"/>
          <a:stretch>
            <a:fillRect/>
          </a:stretch>
        </p:blipFill>
        <p:spPr>
          <a:xfrm>
            <a:off x="11358371" y="138176"/>
            <a:ext cx="685801" cy="711201"/>
          </a:xfrm>
          <a:prstGeom prst="rect">
            <a:avLst/>
          </a:prstGeom>
          <a:ln w="12700">
            <a:miter lim="400000"/>
          </a:ln>
        </p:spPr>
      </p:pic>
      <p:sp>
        <p:nvSpPr>
          <p:cNvPr id="228" name="Slide Number"/>
          <p:cNvSpPr txBox="1">
            <a:spLocks noGrp="1"/>
          </p:cNvSpPr>
          <p:nvPr>
            <p:ph type="sldNum" sz="quarter" idx="2"/>
          </p:nvPr>
        </p:nvSpPr>
        <p:spPr>
          <a:xfrm>
            <a:off x="11480800" y="6330332"/>
            <a:ext cx="280874" cy="320041"/>
          </a:xfrm>
          <a:prstGeom prst="rect">
            <a:avLst/>
          </a:prstGeom>
        </p:spPr>
        <p:txBody>
          <a:bodyPr/>
          <a:lstStyle/>
          <a:p>
            <a:fld id="{86CB4B4D-7CA3-9044-876B-883B54F8677D}" type="slidenum">
              <a:t>‹#›</a:t>
            </a:fld>
            <a:endParaRPr/>
          </a:p>
        </p:txBody>
      </p:sp>
      <p:sp>
        <p:nvSpPr>
          <p:cNvPr id="12" name="TextBox 7">
            <a:extLst>
              <a:ext uri="{FF2B5EF4-FFF2-40B4-BE49-F238E27FC236}">
                <a16:creationId xmlns:a16="http://schemas.microsoft.com/office/drawing/2014/main" id="{DA18EBCC-1BCC-46F9-8FEA-576AF1B246CF}"/>
              </a:ext>
            </a:extLst>
          </p:cNvPr>
          <p:cNvSpPr txBox="1"/>
          <p:nvPr userDrawn="1"/>
        </p:nvSpPr>
        <p:spPr>
          <a:xfrm>
            <a:off x="8472299" y="6440699"/>
            <a:ext cx="3426202"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dirty="0"/>
              <a:t>Rapid Response Teams </a:t>
            </a:r>
            <a:r>
              <a:rPr lang="fr-FR" dirty="0"/>
              <a:t>Managers</a:t>
            </a:r>
            <a:r>
              <a:rPr dirty="0"/>
              <a:t> Training Package</a:t>
            </a:r>
          </a:p>
        </p:txBody>
      </p:sp>
      <p:sp>
        <p:nvSpPr>
          <p:cNvPr id="13" name="Text Placeholder 6">
            <a:extLst>
              <a:ext uri="{FF2B5EF4-FFF2-40B4-BE49-F238E27FC236}">
                <a16:creationId xmlns:a16="http://schemas.microsoft.com/office/drawing/2014/main" id="{5ED6CE63-6EAD-482C-8486-AF107FF2CF4A}"/>
              </a:ext>
            </a:extLst>
          </p:cNvPr>
          <p:cNvSpPr txBox="1"/>
          <p:nvPr userDrawn="1"/>
        </p:nvSpPr>
        <p:spPr>
          <a:xfrm>
            <a:off x="8157918" y="6611807"/>
            <a:ext cx="3740583"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dirty="0"/>
              <a:t>Module 2</a:t>
            </a:r>
            <a:endParaRPr dirty="0"/>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x">
  <p:cSld name="Custom Layout">
    <p:spTree>
      <p:nvGrpSpPr>
        <p:cNvPr id="1" name=""/>
        <p:cNvGrpSpPr/>
        <p:nvPr/>
      </p:nvGrpSpPr>
      <p:grpSpPr>
        <a:xfrm>
          <a:off x="0" y="0"/>
          <a:ext cx="0" cy="0"/>
          <a:chOff x="0" y="0"/>
          <a:chExt cx="0" cy="0"/>
        </a:xfrm>
      </p:grpSpPr>
      <p:pic>
        <p:nvPicPr>
          <p:cNvPr id="95"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96"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97"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98"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99" name="Google Shape;308;p8"/>
          <p:cNvSpPr/>
          <p:nvPr/>
        </p:nvSpPr>
        <p:spPr>
          <a:xfrm>
            <a:off x="0" y="0"/>
            <a:ext cx="4088616" cy="6189784"/>
          </a:xfrm>
          <a:prstGeom prst="roundRect">
            <a:avLst>
              <a:gd name="adj" fmla="val 0"/>
            </a:avLst>
          </a:prstGeom>
          <a:solidFill>
            <a:srgbClr val="EDF3F8"/>
          </a:solidFill>
          <a:ln w="12700">
            <a:miter lim="400000"/>
          </a:ln>
        </p:spPr>
        <p:txBody>
          <a:bodyPr lIns="45719" rIns="45719"/>
          <a:lstStyle/>
          <a:p>
            <a:pPr algn="just">
              <a:lnSpc>
                <a:spcPct val="90000"/>
              </a:lnSpc>
              <a:spcBef>
                <a:spcPts val="1000"/>
              </a:spcBef>
              <a:defRPr sz="900">
                <a:latin typeface="Source Sans Pro Regular"/>
                <a:ea typeface="Source Sans Pro Regular"/>
                <a:cs typeface="Source Sans Pro Regular"/>
                <a:sym typeface="Source Sans Pro Regular"/>
              </a:defRPr>
            </a:pPr>
            <a:endParaRPr dirty="0"/>
          </a:p>
        </p:txBody>
      </p:sp>
      <p:pic>
        <p:nvPicPr>
          <p:cNvPr id="100" name="Picture 10" descr="Picture 10"/>
          <p:cNvPicPr>
            <a:picLocks noChangeAspect="1"/>
          </p:cNvPicPr>
          <p:nvPr/>
        </p:nvPicPr>
        <p:blipFill>
          <a:blip r:embed="rId4"/>
          <a:stretch>
            <a:fillRect/>
          </a:stretch>
        </p:blipFill>
        <p:spPr>
          <a:xfrm>
            <a:off x="-3991" y="0"/>
            <a:ext cx="4088616" cy="3276600"/>
          </a:xfrm>
          <a:prstGeom prst="rect">
            <a:avLst/>
          </a:prstGeom>
          <a:ln w="12700">
            <a:miter lim="400000"/>
          </a:ln>
        </p:spPr>
      </p:pic>
      <p:sp>
        <p:nvSpPr>
          <p:cNvPr id="101" name="Pentagon 4"/>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300">
                <a:solidFill>
                  <a:srgbClr val="FFFFFF"/>
                </a:solidFill>
                <a:latin typeface="Source Sans Pro Regular"/>
                <a:ea typeface="Source Sans Pro Regular"/>
                <a:cs typeface="Source Sans Pro Regular"/>
                <a:sym typeface="Source Sans Pro Regular"/>
              </a:defRPr>
            </a:pPr>
            <a:endParaRPr dirty="0"/>
          </a:p>
        </p:txBody>
      </p:sp>
      <p:sp>
        <p:nvSpPr>
          <p:cNvPr id="102" name="Title Text"/>
          <p:cNvSpPr txBox="1">
            <a:spLocks noGrp="1"/>
          </p:cNvSpPr>
          <p:nvPr>
            <p:ph type="title"/>
          </p:nvPr>
        </p:nvSpPr>
        <p:spPr>
          <a:xfrm>
            <a:off x="282043" y="0"/>
            <a:ext cx="3264195" cy="1932377"/>
          </a:xfrm>
          <a:prstGeom prst="rect">
            <a:avLst/>
          </a:prstGeom>
        </p:spPr>
        <p:txBody>
          <a:bodyPr/>
          <a:lstStyle/>
          <a:p>
            <a:r>
              <a:t>Title Text</a:t>
            </a:r>
          </a:p>
        </p:txBody>
      </p:sp>
      <p:sp>
        <p:nvSpPr>
          <p:cNvPr id="103" name="Body Level One…"/>
          <p:cNvSpPr txBox="1">
            <a:spLocks noGrp="1"/>
          </p:cNvSpPr>
          <p:nvPr>
            <p:ph type="body" idx="1"/>
          </p:nvPr>
        </p:nvSpPr>
        <p:spPr>
          <a:xfrm>
            <a:off x="4273551" y="842965"/>
            <a:ext cx="7529515" cy="5546726"/>
          </a:xfrm>
          <a:prstGeom prst="rect">
            <a:avLst/>
          </a:prstGeom>
        </p:spPr>
        <p:txBody>
          <a:bodyPr anchor="ctr"/>
          <a:lstStyle/>
          <a:p>
            <a:r>
              <a:t>Body Level One</a:t>
            </a:r>
          </a:p>
          <a:p>
            <a:pPr lvl="1"/>
            <a:r>
              <a:t>Body Level Two</a:t>
            </a:r>
          </a:p>
          <a:p>
            <a:pPr lvl="2"/>
            <a:r>
              <a:t>Body Level Three</a:t>
            </a:r>
          </a:p>
          <a:p>
            <a:pPr lvl="3"/>
            <a:r>
              <a:t>Body Level Four</a:t>
            </a:r>
          </a:p>
          <a:p>
            <a:pPr lvl="4"/>
            <a:r>
              <a:t>Body Level Five</a:t>
            </a:r>
          </a:p>
        </p:txBody>
      </p:sp>
      <p:sp>
        <p:nvSpPr>
          <p:cNvPr id="104" name="Rounded Rectangle 8"/>
          <p:cNvSpPr/>
          <p:nvPr/>
        </p:nvSpPr>
        <p:spPr>
          <a:xfrm flipV="1">
            <a:off x="389002" y="1484783"/>
            <a:ext cx="2655039" cy="86916"/>
          </a:xfrm>
          <a:prstGeom prst="roundRect">
            <a:avLst>
              <a:gd name="adj" fmla="val 50000"/>
            </a:avLst>
          </a:prstGeom>
          <a:solidFill>
            <a:schemeClr val="accent3"/>
          </a:solidFill>
          <a:ln w="12700">
            <a:miter lim="400000"/>
          </a:ln>
        </p:spPr>
        <p:txBody>
          <a:bodyPr lIns="45719" rIns="45719" anchor="ctr"/>
          <a:lstStyle/>
          <a:p>
            <a:pPr algn="ctr">
              <a:defRPr sz="500">
                <a:solidFill>
                  <a:srgbClr val="FFFFFF"/>
                </a:solidFill>
                <a:latin typeface="Source Sans Pro Regular"/>
                <a:ea typeface="Source Sans Pro Regular"/>
                <a:cs typeface="Source Sans Pro Regular"/>
                <a:sym typeface="Source Sans Pro Regular"/>
              </a:defRPr>
            </a:pPr>
            <a:endParaRPr dirty="0"/>
          </a:p>
        </p:txBody>
      </p:sp>
      <p:sp>
        <p:nvSpPr>
          <p:cNvPr id="107" name="Slide Number"/>
          <p:cNvSpPr txBox="1">
            <a:spLocks noGrp="1"/>
          </p:cNvSpPr>
          <p:nvPr>
            <p:ph type="sldNum" sz="quarter" idx="2"/>
          </p:nvPr>
        </p:nvSpPr>
        <p:spPr>
          <a:xfrm>
            <a:off x="11480800" y="6330332"/>
            <a:ext cx="280874" cy="320041"/>
          </a:xfrm>
          <a:prstGeom prst="rect">
            <a:avLst/>
          </a:prstGeom>
        </p:spPr>
        <p:txBody>
          <a:bodyPr/>
          <a:lstStyle/>
          <a:p>
            <a:fld id="{86CB4B4D-7CA3-9044-876B-883B54F8677D}" type="slidenum">
              <a:t>‹#›</a:t>
            </a:fld>
            <a:endParaRPr dirty="0"/>
          </a:p>
        </p:txBody>
      </p:sp>
      <p:sp>
        <p:nvSpPr>
          <p:cNvPr id="15" name="TextBox 7">
            <a:extLst>
              <a:ext uri="{FF2B5EF4-FFF2-40B4-BE49-F238E27FC236}">
                <a16:creationId xmlns:a16="http://schemas.microsoft.com/office/drawing/2014/main" id="{1C0635C6-7ADA-44BD-81E6-B0BDD76C9670}"/>
              </a:ext>
            </a:extLst>
          </p:cNvPr>
          <p:cNvSpPr txBox="1"/>
          <p:nvPr userDrawn="1"/>
        </p:nvSpPr>
        <p:spPr>
          <a:xfrm>
            <a:off x="8472299" y="6440699"/>
            <a:ext cx="3426202"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dirty="0"/>
              <a:t>Rapid Response Teams </a:t>
            </a:r>
            <a:r>
              <a:rPr lang="fr-FR" dirty="0"/>
              <a:t>Managers</a:t>
            </a:r>
            <a:r>
              <a:rPr dirty="0"/>
              <a:t> Training Package</a:t>
            </a:r>
          </a:p>
        </p:txBody>
      </p:sp>
      <p:sp>
        <p:nvSpPr>
          <p:cNvPr id="16" name="Text Placeholder 6">
            <a:extLst>
              <a:ext uri="{FF2B5EF4-FFF2-40B4-BE49-F238E27FC236}">
                <a16:creationId xmlns:a16="http://schemas.microsoft.com/office/drawing/2014/main" id="{387D2A9D-8C51-48D5-AAB1-1B6830323D44}"/>
              </a:ext>
            </a:extLst>
          </p:cNvPr>
          <p:cNvSpPr txBox="1"/>
          <p:nvPr userDrawn="1"/>
        </p:nvSpPr>
        <p:spPr>
          <a:xfrm>
            <a:off x="8157918" y="6611807"/>
            <a:ext cx="3740583"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dirty="0"/>
              <a:t>Opening</a:t>
            </a:r>
            <a:endParaRPr dirty="0"/>
          </a:p>
        </p:txBody>
      </p:sp>
    </p:spTree>
  </p:cSld>
  <p:clrMapOvr>
    <a:masterClrMapping/>
  </p:clrMapOvr>
  <p:transition spd="med"/>
</p:sldLayout>
</file>

<file path=ppt/slideLayouts/slideLayout40.xml><?xml version="1.0" encoding="utf-8"?>
<p:sldLayout xmlns:a="http://schemas.openxmlformats.org/drawingml/2006/main" xmlns:r="http://schemas.openxmlformats.org/officeDocument/2006/relationships" xmlns:p="http://schemas.openxmlformats.org/presentationml/2006/main" showMasterSp="0" type="tx">
  <p:cSld name="Title and Content">
    <p:spTree>
      <p:nvGrpSpPr>
        <p:cNvPr id="1" name=""/>
        <p:cNvGrpSpPr/>
        <p:nvPr/>
      </p:nvGrpSpPr>
      <p:grpSpPr>
        <a:xfrm>
          <a:off x="0" y="0"/>
          <a:ext cx="0" cy="0"/>
          <a:chOff x="0" y="0"/>
          <a:chExt cx="0" cy="0"/>
        </a:xfrm>
      </p:grpSpPr>
      <p:pic>
        <p:nvPicPr>
          <p:cNvPr id="235"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236"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237"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238"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239" name="Rectangle 5"/>
          <p:cNvSpPr/>
          <p:nvPr/>
        </p:nvSpPr>
        <p:spPr>
          <a:xfrm>
            <a:off x="0" y="-9332"/>
            <a:ext cx="12192000" cy="6199821"/>
          </a:xfrm>
          <a:prstGeom prst="rect">
            <a:avLst/>
          </a:prstGeom>
          <a:solidFill>
            <a:srgbClr val="ECF2F8"/>
          </a:solidFill>
          <a:ln w="12700">
            <a:miter lim="400000"/>
          </a:ln>
        </p:spPr>
        <p:txBody>
          <a:bodyPr lIns="45719" rIns="45719" anchor="ctr"/>
          <a:lstStyle/>
          <a:p>
            <a:pPr algn="ctr">
              <a:defRPr sz="2000">
                <a:solidFill>
                  <a:srgbClr val="FFFFFF"/>
                </a:solidFill>
                <a:latin typeface="Source Sans Pro Regular"/>
                <a:ea typeface="Source Sans Pro Regular"/>
                <a:cs typeface="Source Sans Pro Regular"/>
                <a:sym typeface="Source Sans Pro Regular"/>
              </a:defRPr>
            </a:pPr>
            <a:endParaRPr/>
          </a:p>
        </p:txBody>
      </p:sp>
      <p:pic>
        <p:nvPicPr>
          <p:cNvPr id="240" name="Picture 3" descr="Picture 3"/>
          <p:cNvPicPr>
            <a:picLocks noChangeAspect="1"/>
          </p:cNvPicPr>
          <p:nvPr/>
        </p:nvPicPr>
        <p:blipFill>
          <a:blip r:embed="rId4"/>
          <a:stretch>
            <a:fillRect/>
          </a:stretch>
        </p:blipFill>
        <p:spPr>
          <a:xfrm>
            <a:off x="-9143" y="-18868"/>
            <a:ext cx="5130801" cy="660401"/>
          </a:xfrm>
          <a:prstGeom prst="rect">
            <a:avLst/>
          </a:prstGeom>
          <a:ln w="12700">
            <a:miter lim="400000"/>
          </a:ln>
        </p:spPr>
      </p:pic>
      <p:sp>
        <p:nvSpPr>
          <p:cNvPr id="241" name="TextBox 4"/>
          <p:cNvSpPr txBox="1"/>
          <p:nvPr/>
        </p:nvSpPr>
        <p:spPr>
          <a:xfrm>
            <a:off x="275896" y="11103"/>
            <a:ext cx="2627841" cy="5994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t>Disclaimer</a:t>
            </a:r>
          </a:p>
        </p:txBody>
      </p:sp>
      <p:pic>
        <p:nvPicPr>
          <p:cNvPr id="242" name="Picture 6" descr="Picture 6"/>
          <p:cNvPicPr>
            <a:picLocks noChangeAspect="1"/>
          </p:cNvPicPr>
          <p:nvPr/>
        </p:nvPicPr>
        <p:blipFill>
          <a:blip r:embed="rId2"/>
          <a:stretch>
            <a:fillRect/>
          </a:stretch>
        </p:blipFill>
        <p:spPr>
          <a:xfrm>
            <a:off x="11189974" y="118168"/>
            <a:ext cx="866715" cy="895041"/>
          </a:xfrm>
          <a:prstGeom prst="rect">
            <a:avLst/>
          </a:prstGeom>
          <a:ln w="12700">
            <a:miter lim="400000"/>
          </a:ln>
        </p:spPr>
      </p:pic>
      <p:sp>
        <p:nvSpPr>
          <p:cNvPr id="243" name="Body Level One…"/>
          <p:cNvSpPr txBox="1">
            <a:spLocks noGrp="1"/>
          </p:cNvSpPr>
          <p:nvPr>
            <p:ph type="body" idx="1"/>
          </p:nvPr>
        </p:nvSpPr>
        <p:spPr>
          <a:xfrm>
            <a:off x="797442" y="842963"/>
            <a:ext cx="10450423" cy="5206965"/>
          </a:xfrm>
          <a:prstGeom prst="rect">
            <a:avLst/>
          </a:prstGeom>
        </p:spPr>
        <p:txBody>
          <a:bodyPr/>
          <a:lstStyle>
            <a:lvl1pPr>
              <a:defRPr sz="2000"/>
            </a:lvl1pPr>
            <a:lvl2pPr>
              <a:defRPr sz="2000"/>
            </a:lvl2pPr>
            <a:lvl3pPr>
              <a:defRPr sz="2000"/>
            </a:lvl3pPr>
            <a:lvl4pPr>
              <a:defRPr sz="2000"/>
            </a:lvl4pPr>
            <a:lvl5pPr>
              <a:defRPr sz="2000"/>
            </a:lvl5pPr>
          </a:lstStyle>
          <a:p>
            <a:r>
              <a:t>Body Level One</a:t>
            </a:r>
          </a:p>
          <a:p>
            <a:pPr lvl="1"/>
            <a:r>
              <a:t>Body Level Two</a:t>
            </a:r>
          </a:p>
          <a:p>
            <a:pPr lvl="2"/>
            <a:r>
              <a:t>Body Level Three</a:t>
            </a:r>
          </a:p>
          <a:p>
            <a:pPr lvl="3"/>
            <a:r>
              <a:t>Body Level Four</a:t>
            </a:r>
          </a:p>
          <a:p>
            <a:pPr lvl="4"/>
            <a:r>
              <a:t>Body Level Five</a:t>
            </a:r>
          </a:p>
        </p:txBody>
      </p:sp>
      <p:sp>
        <p:nvSpPr>
          <p:cNvPr id="246" name="Slide Number"/>
          <p:cNvSpPr txBox="1">
            <a:spLocks noGrp="1"/>
          </p:cNvSpPr>
          <p:nvPr>
            <p:ph type="sldNum" sz="quarter" idx="2"/>
          </p:nvPr>
        </p:nvSpPr>
        <p:spPr>
          <a:xfrm>
            <a:off x="11480800" y="6330332"/>
            <a:ext cx="280874" cy="320041"/>
          </a:xfrm>
          <a:prstGeom prst="rect">
            <a:avLst/>
          </a:prstGeom>
        </p:spPr>
        <p:txBody>
          <a:bodyPr/>
          <a:lstStyle/>
          <a:p>
            <a:fld id="{86CB4B4D-7CA3-9044-876B-883B54F8677D}" type="slidenum">
              <a:t>‹#›</a:t>
            </a:fld>
            <a:endParaRPr/>
          </a:p>
        </p:txBody>
      </p:sp>
      <p:sp>
        <p:nvSpPr>
          <p:cNvPr id="14" name="TextBox 7">
            <a:extLst>
              <a:ext uri="{FF2B5EF4-FFF2-40B4-BE49-F238E27FC236}">
                <a16:creationId xmlns:a16="http://schemas.microsoft.com/office/drawing/2014/main" id="{82A42DE2-FC46-4446-AA7C-355132A99BD0}"/>
              </a:ext>
            </a:extLst>
          </p:cNvPr>
          <p:cNvSpPr txBox="1"/>
          <p:nvPr userDrawn="1"/>
        </p:nvSpPr>
        <p:spPr>
          <a:xfrm>
            <a:off x="8472299" y="6440699"/>
            <a:ext cx="3426202"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dirty="0"/>
              <a:t>Rapid Response Teams </a:t>
            </a:r>
            <a:r>
              <a:rPr lang="fr-FR" dirty="0"/>
              <a:t>Managers</a:t>
            </a:r>
            <a:r>
              <a:rPr dirty="0"/>
              <a:t> Training Package</a:t>
            </a:r>
          </a:p>
        </p:txBody>
      </p:sp>
      <p:sp>
        <p:nvSpPr>
          <p:cNvPr id="15" name="Text Placeholder 6">
            <a:extLst>
              <a:ext uri="{FF2B5EF4-FFF2-40B4-BE49-F238E27FC236}">
                <a16:creationId xmlns:a16="http://schemas.microsoft.com/office/drawing/2014/main" id="{ABFF1854-6D68-4094-8B10-07AB555897A7}"/>
              </a:ext>
            </a:extLst>
          </p:cNvPr>
          <p:cNvSpPr txBox="1"/>
          <p:nvPr userDrawn="1"/>
        </p:nvSpPr>
        <p:spPr>
          <a:xfrm>
            <a:off x="8157918" y="6611807"/>
            <a:ext cx="3740583"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dirty="0"/>
              <a:t>Module 2</a:t>
            </a:r>
            <a:endParaRPr dirty="0"/>
          </a:p>
        </p:txBody>
      </p:sp>
    </p:spTree>
  </p:cSld>
  <p:clrMapOvr>
    <a:masterClrMapping/>
  </p:clrMapOvr>
  <p:transition spd="med"/>
</p:sldLayout>
</file>

<file path=ppt/slideLayouts/slideLayout41.xml><?xml version="1.0" encoding="utf-8"?>
<p:sldLayout xmlns:a="http://schemas.openxmlformats.org/drawingml/2006/main" xmlns:r="http://schemas.openxmlformats.org/officeDocument/2006/relationships" xmlns:p="http://schemas.openxmlformats.org/presentationml/2006/main" showMasterSp="0" type="tx">
  <p:cSld name="2_Title and Content">
    <p:spTree>
      <p:nvGrpSpPr>
        <p:cNvPr id="1" name=""/>
        <p:cNvGrpSpPr/>
        <p:nvPr/>
      </p:nvGrpSpPr>
      <p:grpSpPr>
        <a:xfrm>
          <a:off x="0" y="0"/>
          <a:ext cx="0" cy="0"/>
          <a:chOff x="0" y="0"/>
          <a:chExt cx="0" cy="0"/>
        </a:xfrm>
      </p:grpSpPr>
      <p:pic>
        <p:nvPicPr>
          <p:cNvPr id="253"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254"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255"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256"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pic>
        <p:nvPicPr>
          <p:cNvPr id="257" name="Picture 2" descr="Picture 2"/>
          <p:cNvPicPr>
            <a:picLocks noChangeAspect="1"/>
          </p:cNvPicPr>
          <p:nvPr/>
        </p:nvPicPr>
        <p:blipFill>
          <a:blip r:embed="rId4"/>
          <a:stretch>
            <a:fillRect/>
          </a:stretch>
        </p:blipFill>
        <p:spPr>
          <a:xfrm>
            <a:off x="1" y="5"/>
            <a:ext cx="5074419" cy="653144"/>
          </a:xfrm>
          <a:prstGeom prst="rect">
            <a:avLst/>
          </a:prstGeom>
          <a:ln w="12700">
            <a:miter lim="400000"/>
          </a:ln>
        </p:spPr>
      </p:pic>
      <p:sp>
        <p:nvSpPr>
          <p:cNvPr id="258" name="TextBox 4"/>
          <p:cNvSpPr txBox="1"/>
          <p:nvPr/>
        </p:nvSpPr>
        <p:spPr>
          <a:xfrm>
            <a:off x="275895" y="11103"/>
            <a:ext cx="4406233" cy="5994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t>Learning objectives</a:t>
            </a:r>
          </a:p>
        </p:txBody>
      </p:sp>
      <p:pic>
        <p:nvPicPr>
          <p:cNvPr id="259" name="Picture 6" descr="Picture 6"/>
          <p:cNvPicPr>
            <a:picLocks noChangeAspect="1"/>
          </p:cNvPicPr>
          <p:nvPr/>
        </p:nvPicPr>
        <p:blipFill>
          <a:blip r:embed="rId2"/>
          <a:stretch>
            <a:fillRect/>
          </a:stretch>
        </p:blipFill>
        <p:spPr>
          <a:xfrm>
            <a:off x="11189974" y="118168"/>
            <a:ext cx="866715" cy="895041"/>
          </a:xfrm>
          <a:prstGeom prst="rect">
            <a:avLst/>
          </a:prstGeom>
          <a:ln w="12700">
            <a:miter lim="400000"/>
          </a:ln>
        </p:spPr>
      </p:pic>
      <p:sp>
        <p:nvSpPr>
          <p:cNvPr id="260" name="Body Level One…"/>
          <p:cNvSpPr txBox="1">
            <a:spLocks noGrp="1"/>
          </p:cNvSpPr>
          <p:nvPr>
            <p:ph type="body" sz="half" idx="1"/>
          </p:nvPr>
        </p:nvSpPr>
        <p:spPr>
          <a:xfrm>
            <a:off x="2279575" y="1700808"/>
            <a:ext cx="7416826" cy="4349120"/>
          </a:xfrm>
          <a:prstGeom prst="rect">
            <a:avLst/>
          </a:prstGeom>
        </p:spPr>
        <p:txBody>
          <a:bodyPr/>
          <a:lstStyle>
            <a:lvl1pPr>
              <a:defRPr sz="2000"/>
            </a:lvl1pPr>
            <a:lvl2pPr>
              <a:defRPr sz="2000"/>
            </a:lvl2pPr>
            <a:lvl3pPr>
              <a:defRPr sz="2000"/>
            </a:lvl3pPr>
            <a:lvl4pPr>
              <a:defRPr sz="2000"/>
            </a:lvl4pPr>
            <a:lvl5pPr>
              <a:defRPr sz="2000"/>
            </a:lvl5pPr>
          </a:lstStyle>
          <a:p>
            <a:r>
              <a:t>Body Level One</a:t>
            </a:r>
          </a:p>
          <a:p>
            <a:pPr lvl="1"/>
            <a:r>
              <a:t>Body Level Two</a:t>
            </a:r>
          </a:p>
          <a:p>
            <a:pPr lvl="2"/>
            <a:r>
              <a:t>Body Level Three</a:t>
            </a:r>
          </a:p>
          <a:p>
            <a:pPr lvl="3"/>
            <a:r>
              <a:t>Body Level Four</a:t>
            </a:r>
          </a:p>
          <a:p>
            <a:pPr lvl="4"/>
            <a:r>
              <a:t>Body Level Five</a:t>
            </a:r>
          </a:p>
        </p:txBody>
      </p:sp>
      <p:sp>
        <p:nvSpPr>
          <p:cNvPr id="263" name="Slide Number"/>
          <p:cNvSpPr txBox="1">
            <a:spLocks noGrp="1"/>
          </p:cNvSpPr>
          <p:nvPr>
            <p:ph type="sldNum" sz="quarter" idx="2"/>
          </p:nvPr>
        </p:nvSpPr>
        <p:spPr>
          <a:xfrm>
            <a:off x="11480800" y="6330332"/>
            <a:ext cx="280874" cy="320041"/>
          </a:xfrm>
          <a:prstGeom prst="rect">
            <a:avLst/>
          </a:prstGeom>
        </p:spPr>
        <p:txBody>
          <a:bodyPr/>
          <a:lstStyle/>
          <a:p>
            <a:fld id="{86CB4B4D-7CA3-9044-876B-883B54F8677D}" type="slidenum">
              <a:t>‹#›</a:t>
            </a:fld>
            <a:endParaRPr/>
          </a:p>
        </p:txBody>
      </p:sp>
      <p:sp>
        <p:nvSpPr>
          <p:cNvPr id="13" name="TextBox 7">
            <a:extLst>
              <a:ext uri="{FF2B5EF4-FFF2-40B4-BE49-F238E27FC236}">
                <a16:creationId xmlns:a16="http://schemas.microsoft.com/office/drawing/2014/main" id="{0C23C375-EEFA-4E3B-AC90-90647ED5FF4F}"/>
              </a:ext>
            </a:extLst>
          </p:cNvPr>
          <p:cNvSpPr txBox="1"/>
          <p:nvPr userDrawn="1"/>
        </p:nvSpPr>
        <p:spPr>
          <a:xfrm>
            <a:off x="8472299" y="6440699"/>
            <a:ext cx="3426202"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dirty="0"/>
              <a:t>Rapid Response Teams </a:t>
            </a:r>
            <a:r>
              <a:rPr lang="fr-FR" dirty="0"/>
              <a:t>Managers</a:t>
            </a:r>
            <a:r>
              <a:rPr dirty="0"/>
              <a:t> Training Package</a:t>
            </a:r>
          </a:p>
        </p:txBody>
      </p:sp>
      <p:sp>
        <p:nvSpPr>
          <p:cNvPr id="14" name="Text Placeholder 6">
            <a:extLst>
              <a:ext uri="{FF2B5EF4-FFF2-40B4-BE49-F238E27FC236}">
                <a16:creationId xmlns:a16="http://schemas.microsoft.com/office/drawing/2014/main" id="{38A8EE72-C2FF-43D1-BFC9-83FA79AC7651}"/>
              </a:ext>
            </a:extLst>
          </p:cNvPr>
          <p:cNvSpPr txBox="1"/>
          <p:nvPr userDrawn="1"/>
        </p:nvSpPr>
        <p:spPr>
          <a:xfrm>
            <a:off x="8157918" y="6611807"/>
            <a:ext cx="3740583"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dirty="0"/>
              <a:t>Module 2</a:t>
            </a:r>
            <a:endParaRPr dirty="0"/>
          </a:p>
        </p:txBody>
      </p:sp>
    </p:spTree>
  </p:cSld>
  <p:clrMapOvr>
    <a:masterClrMapping/>
  </p:clrMapOvr>
  <p:transition spd="med"/>
</p:sldLayout>
</file>

<file path=ppt/slideLayouts/slideLayout42.xml><?xml version="1.0" encoding="utf-8"?>
<p:sldLayout xmlns:a="http://schemas.openxmlformats.org/drawingml/2006/main" xmlns:r="http://schemas.openxmlformats.org/officeDocument/2006/relationships" xmlns:p="http://schemas.openxmlformats.org/presentationml/2006/main" showMasterSp="0" type="tx">
  <p:cSld name="1_Section Header">
    <p:spTree>
      <p:nvGrpSpPr>
        <p:cNvPr id="1" name=""/>
        <p:cNvGrpSpPr/>
        <p:nvPr/>
      </p:nvGrpSpPr>
      <p:grpSpPr>
        <a:xfrm>
          <a:off x="0" y="0"/>
          <a:ext cx="0" cy="0"/>
          <a:chOff x="0" y="0"/>
          <a:chExt cx="0" cy="0"/>
        </a:xfrm>
      </p:grpSpPr>
      <p:pic>
        <p:nvPicPr>
          <p:cNvPr id="270"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271"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272"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273"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pic>
        <p:nvPicPr>
          <p:cNvPr id="274" name="Picture 1" descr="Picture 1"/>
          <p:cNvPicPr>
            <a:picLocks noChangeAspect="1"/>
          </p:cNvPicPr>
          <p:nvPr/>
        </p:nvPicPr>
        <p:blipFill>
          <a:blip r:embed="rId4"/>
          <a:stretch>
            <a:fillRect/>
          </a:stretch>
        </p:blipFill>
        <p:spPr>
          <a:xfrm>
            <a:off x="-2" y="2"/>
            <a:ext cx="5199324" cy="716693"/>
          </a:xfrm>
          <a:prstGeom prst="rect">
            <a:avLst/>
          </a:prstGeom>
          <a:ln w="12700">
            <a:miter lim="400000"/>
          </a:ln>
        </p:spPr>
      </p:pic>
      <p:sp>
        <p:nvSpPr>
          <p:cNvPr id="275" name="Title Text"/>
          <p:cNvSpPr txBox="1">
            <a:spLocks noGrp="1"/>
          </p:cNvSpPr>
          <p:nvPr>
            <p:ph type="title"/>
          </p:nvPr>
        </p:nvSpPr>
        <p:spPr>
          <a:xfrm>
            <a:off x="297713" y="70581"/>
            <a:ext cx="3571875" cy="646114"/>
          </a:xfrm>
          <a:prstGeom prst="rect">
            <a:avLst/>
          </a:prstGeom>
        </p:spPr>
        <p:txBody>
          <a:bodyPr/>
          <a:lstStyle/>
          <a:p>
            <a:r>
              <a:t>Title Text</a:t>
            </a:r>
          </a:p>
        </p:txBody>
      </p:sp>
      <p:sp>
        <p:nvSpPr>
          <p:cNvPr id="276" name="Body Level One…"/>
          <p:cNvSpPr txBox="1">
            <a:spLocks noGrp="1"/>
          </p:cNvSpPr>
          <p:nvPr>
            <p:ph type="body" idx="1"/>
          </p:nvPr>
        </p:nvSpPr>
        <p:spPr>
          <a:xfrm>
            <a:off x="2438402" y="1247001"/>
            <a:ext cx="8058616" cy="4654071"/>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77" name="Slide Number"/>
          <p:cNvSpPr txBox="1">
            <a:spLocks noGrp="1"/>
          </p:cNvSpPr>
          <p:nvPr>
            <p:ph type="sldNum" sz="quarter" idx="2"/>
          </p:nvPr>
        </p:nvSpPr>
        <p:spPr>
          <a:xfrm>
            <a:off x="11480800" y="6330332"/>
            <a:ext cx="280874" cy="320041"/>
          </a:xfrm>
          <a:prstGeom prst="rect">
            <a:avLst/>
          </a:prstGeom>
        </p:spPr>
        <p:txBody>
          <a:bodyPr/>
          <a:lstStyle/>
          <a:p>
            <a:fld id="{86CB4B4D-7CA3-9044-876B-883B54F8677D}" type="slidenum">
              <a:t>‹#›</a:t>
            </a:fld>
            <a:endParaRPr/>
          </a:p>
        </p:txBody>
      </p:sp>
      <p:sp>
        <p:nvSpPr>
          <p:cNvPr id="10" name="TextBox 7">
            <a:extLst>
              <a:ext uri="{FF2B5EF4-FFF2-40B4-BE49-F238E27FC236}">
                <a16:creationId xmlns:a16="http://schemas.microsoft.com/office/drawing/2014/main" id="{BBBCE26C-D1F2-4EA3-B6C2-32917B0A8FEE}"/>
              </a:ext>
            </a:extLst>
          </p:cNvPr>
          <p:cNvSpPr txBox="1"/>
          <p:nvPr userDrawn="1"/>
        </p:nvSpPr>
        <p:spPr>
          <a:xfrm>
            <a:off x="8472299" y="6440699"/>
            <a:ext cx="3426202"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dirty="0"/>
              <a:t>Rapid Response Teams </a:t>
            </a:r>
            <a:r>
              <a:rPr lang="fr-FR" dirty="0"/>
              <a:t>Managers</a:t>
            </a:r>
            <a:r>
              <a:rPr dirty="0"/>
              <a:t> Training Package</a:t>
            </a:r>
          </a:p>
        </p:txBody>
      </p:sp>
      <p:sp>
        <p:nvSpPr>
          <p:cNvPr id="11" name="Text Placeholder 6">
            <a:extLst>
              <a:ext uri="{FF2B5EF4-FFF2-40B4-BE49-F238E27FC236}">
                <a16:creationId xmlns:a16="http://schemas.microsoft.com/office/drawing/2014/main" id="{B72ABE9A-94A8-4AF2-9F76-F8E89AC5FF8E}"/>
              </a:ext>
            </a:extLst>
          </p:cNvPr>
          <p:cNvSpPr txBox="1"/>
          <p:nvPr userDrawn="1"/>
        </p:nvSpPr>
        <p:spPr>
          <a:xfrm>
            <a:off x="8157918" y="6611807"/>
            <a:ext cx="3740583"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dirty="0"/>
              <a:t>Module 2</a:t>
            </a:r>
            <a:endParaRPr dirty="0"/>
          </a:p>
        </p:txBody>
      </p:sp>
    </p:spTree>
  </p:cSld>
  <p:clrMapOvr>
    <a:masterClrMapping/>
  </p:clrMapOvr>
  <p:transition spd="med"/>
</p:sldLayout>
</file>

<file path=ppt/slideLayouts/slideLayout43.xml><?xml version="1.0" encoding="utf-8"?>
<p:sldLayout xmlns:a="http://schemas.openxmlformats.org/drawingml/2006/main" xmlns:r="http://schemas.openxmlformats.org/officeDocument/2006/relationships" xmlns:p="http://schemas.openxmlformats.org/presentationml/2006/main" showMasterSp="0" type="tx">
  <p:cSld name="Two Content">
    <p:spTree>
      <p:nvGrpSpPr>
        <p:cNvPr id="1" name=""/>
        <p:cNvGrpSpPr/>
        <p:nvPr/>
      </p:nvGrpSpPr>
      <p:grpSpPr>
        <a:xfrm>
          <a:off x="0" y="0"/>
          <a:ext cx="0" cy="0"/>
          <a:chOff x="0" y="0"/>
          <a:chExt cx="0" cy="0"/>
        </a:xfrm>
      </p:grpSpPr>
      <p:pic>
        <p:nvPicPr>
          <p:cNvPr id="332"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333"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sp>
        <p:nvSpPr>
          <p:cNvPr id="334" name="Slide Number"/>
          <p:cNvSpPr txBox="1">
            <a:spLocks noGrp="1"/>
          </p:cNvSpPr>
          <p:nvPr>
            <p:ph type="sldNum" sz="quarter" idx="2"/>
          </p:nvPr>
        </p:nvSpPr>
        <p:spPr>
          <a:xfrm>
            <a:off x="11480800" y="6330332"/>
            <a:ext cx="280874" cy="320041"/>
          </a:xfrm>
          <a:prstGeom prst="rect">
            <a:avLst/>
          </a:prstGeom>
        </p:spPr>
        <p:txBody>
          <a:bodyPr/>
          <a:lstStyle/>
          <a:p>
            <a:fld id="{86CB4B4D-7CA3-9044-876B-883B54F8677D}" type="slidenum">
              <a:t>‹#›</a:t>
            </a:fld>
            <a:endParaRPr/>
          </a:p>
        </p:txBody>
      </p:sp>
      <p:pic>
        <p:nvPicPr>
          <p:cNvPr id="335"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336"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339" name="Title Text"/>
          <p:cNvSpPr txBox="1">
            <a:spLocks noGrp="1"/>
          </p:cNvSpPr>
          <p:nvPr>
            <p:ph type="title"/>
          </p:nvPr>
        </p:nvSpPr>
        <p:spPr>
          <a:xfrm>
            <a:off x="838200" y="365128"/>
            <a:ext cx="10515600" cy="1325564"/>
          </a:xfrm>
          <a:prstGeom prst="rect">
            <a:avLst/>
          </a:prstGeom>
        </p:spPr>
        <p:txBody>
          <a:bodyPr/>
          <a:lstStyle/>
          <a:p>
            <a:r>
              <a:t>Title Text</a:t>
            </a:r>
          </a:p>
        </p:txBody>
      </p:sp>
      <p:sp>
        <p:nvSpPr>
          <p:cNvPr id="340" name="Body Level One…"/>
          <p:cNvSpPr txBox="1">
            <a:spLocks noGrp="1"/>
          </p:cNvSpPr>
          <p:nvPr>
            <p:ph type="body" sz="half" idx="1"/>
          </p:nvPr>
        </p:nvSpPr>
        <p:spPr>
          <a:xfrm>
            <a:off x="838200" y="1825626"/>
            <a:ext cx="5156200" cy="4351339"/>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11" name="TextBox 7">
            <a:extLst>
              <a:ext uri="{FF2B5EF4-FFF2-40B4-BE49-F238E27FC236}">
                <a16:creationId xmlns:a16="http://schemas.microsoft.com/office/drawing/2014/main" id="{66FA99EC-5621-4644-8BC8-DD0855CC5495}"/>
              </a:ext>
            </a:extLst>
          </p:cNvPr>
          <p:cNvSpPr txBox="1"/>
          <p:nvPr userDrawn="1"/>
        </p:nvSpPr>
        <p:spPr>
          <a:xfrm>
            <a:off x="8472299" y="6440699"/>
            <a:ext cx="3426202"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dirty="0"/>
              <a:t>Rapid Response Teams </a:t>
            </a:r>
            <a:r>
              <a:rPr lang="fr-FR" dirty="0"/>
              <a:t>Managers</a:t>
            </a:r>
            <a:r>
              <a:rPr dirty="0"/>
              <a:t> Training Package</a:t>
            </a:r>
          </a:p>
        </p:txBody>
      </p:sp>
      <p:sp>
        <p:nvSpPr>
          <p:cNvPr id="12" name="Text Placeholder 6">
            <a:extLst>
              <a:ext uri="{FF2B5EF4-FFF2-40B4-BE49-F238E27FC236}">
                <a16:creationId xmlns:a16="http://schemas.microsoft.com/office/drawing/2014/main" id="{E626017B-5D24-48E1-BB4F-0087CF885B53}"/>
              </a:ext>
            </a:extLst>
          </p:cNvPr>
          <p:cNvSpPr txBox="1"/>
          <p:nvPr userDrawn="1"/>
        </p:nvSpPr>
        <p:spPr>
          <a:xfrm>
            <a:off x="8157918" y="6611807"/>
            <a:ext cx="3740583"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dirty="0"/>
              <a:t>Module 2</a:t>
            </a:r>
            <a:endParaRPr dirty="0"/>
          </a:p>
        </p:txBody>
      </p:sp>
    </p:spTree>
  </p:cSld>
  <p:clrMapOvr>
    <a:masterClrMapping/>
  </p:clrMapOvr>
  <p:transition spd="med"/>
</p:sldLayout>
</file>

<file path=ppt/slideLayouts/slideLayout44.xml><?xml version="1.0" encoding="utf-8"?>
<p:sldLayout xmlns:a="http://schemas.openxmlformats.org/drawingml/2006/main" xmlns:r="http://schemas.openxmlformats.org/officeDocument/2006/relationships" xmlns:p="http://schemas.openxmlformats.org/presentationml/2006/main" showMasterSp="0" type="tx">
  <p:cSld name="Comparison">
    <p:spTree>
      <p:nvGrpSpPr>
        <p:cNvPr id="1" name=""/>
        <p:cNvGrpSpPr/>
        <p:nvPr/>
      </p:nvGrpSpPr>
      <p:grpSpPr>
        <a:xfrm>
          <a:off x="0" y="0"/>
          <a:ext cx="0" cy="0"/>
          <a:chOff x="0" y="0"/>
          <a:chExt cx="0" cy="0"/>
        </a:xfrm>
      </p:grpSpPr>
      <p:pic>
        <p:nvPicPr>
          <p:cNvPr id="347"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348"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sp>
        <p:nvSpPr>
          <p:cNvPr id="349" name="Slide Number"/>
          <p:cNvSpPr txBox="1">
            <a:spLocks noGrp="1"/>
          </p:cNvSpPr>
          <p:nvPr>
            <p:ph type="sldNum" sz="quarter" idx="2"/>
          </p:nvPr>
        </p:nvSpPr>
        <p:spPr>
          <a:xfrm>
            <a:off x="11480800" y="6330332"/>
            <a:ext cx="280874" cy="320041"/>
          </a:xfrm>
          <a:prstGeom prst="rect">
            <a:avLst/>
          </a:prstGeom>
        </p:spPr>
        <p:txBody>
          <a:bodyPr/>
          <a:lstStyle/>
          <a:p>
            <a:fld id="{86CB4B4D-7CA3-9044-876B-883B54F8677D}" type="slidenum">
              <a:t>‹#›</a:t>
            </a:fld>
            <a:endParaRPr/>
          </a:p>
        </p:txBody>
      </p:sp>
      <p:pic>
        <p:nvPicPr>
          <p:cNvPr id="350"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351"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354" name="Title Text"/>
          <p:cNvSpPr txBox="1">
            <a:spLocks noGrp="1"/>
          </p:cNvSpPr>
          <p:nvPr>
            <p:ph type="title"/>
          </p:nvPr>
        </p:nvSpPr>
        <p:spPr>
          <a:xfrm>
            <a:off x="840317" y="365128"/>
            <a:ext cx="10515601" cy="1325564"/>
          </a:xfrm>
          <a:prstGeom prst="rect">
            <a:avLst/>
          </a:prstGeom>
        </p:spPr>
        <p:txBody>
          <a:bodyPr/>
          <a:lstStyle/>
          <a:p>
            <a:r>
              <a:t>Title Text</a:t>
            </a:r>
          </a:p>
        </p:txBody>
      </p:sp>
      <p:sp>
        <p:nvSpPr>
          <p:cNvPr id="355" name="Body Level One…"/>
          <p:cNvSpPr txBox="1">
            <a:spLocks noGrp="1"/>
          </p:cNvSpPr>
          <p:nvPr>
            <p:ph type="body" sz="quarter" idx="1"/>
          </p:nvPr>
        </p:nvSpPr>
        <p:spPr>
          <a:xfrm>
            <a:off x="840320" y="1681164"/>
            <a:ext cx="5158317" cy="823913"/>
          </a:xfrm>
          <a:prstGeom prst="rect">
            <a:avLst/>
          </a:prstGeom>
        </p:spPr>
        <p:txBody>
          <a:bodyPr anchor="b"/>
          <a:lstStyle>
            <a:lvl1pPr>
              <a:defRPr sz="700"/>
            </a:lvl1pPr>
            <a:lvl2pPr marL="0" indent="144660">
              <a:buSzTx/>
              <a:buNone/>
              <a:defRPr sz="700"/>
            </a:lvl2pPr>
            <a:lvl3pPr marL="0" indent="289320">
              <a:buSzTx/>
              <a:buNone/>
              <a:defRPr sz="700"/>
            </a:lvl3pPr>
            <a:lvl4pPr marL="0" indent="433978">
              <a:buSzTx/>
              <a:buNone/>
              <a:defRPr sz="700"/>
            </a:lvl4pPr>
            <a:lvl5pPr marL="0" indent="578639">
              <a:buSzTx/>
              <a:buNone/>
              <a:defRPr sz="700"/>
            </a:lvl5pPr>
          </a:lstStyle>
          <a:p>
            <a:r>
              <a:t>Body Level One</a:t>
            </a:r>
          </a:p>
          <a:p>
            <a:pPr lvl="1"/>
            <a:r>
              <a:t>Body Level Two</a:t>
            </a:r>
          </a:p>
          <a:p>
            <a:pPr lvl="2"/>
            <a:r>
              <a:t>Body Level Three</a:t>
            </a:r>
          </a:p>
          <a:p>
            <a:pPr lvl="3"/>
            <a:r>
              <a:t>Body Level Four</a:t>
            </a:r>
          </a:p>
          <a:p>
            <a:pPr lvl="4"/>
            <a:r>
              <a:t>Body Level Five</a:t>
            </a:r>
          </a:p>
        </p:txBody>
      </p:sp>
      <p:sp>
        <p:nvSpPr>
          <p:cNvPr id="356" name="Text Placeholder 4"/>
          <p:cNvSpPr>
            <a:spLocks noGrp="1"/>
          </p:cNvSpPr>
          <p:nvPr>
            <p:ph type="body" sz="quarter" idx="21"/>
          </p:nvPr>
        </p:nvSpPr>
        <p:spPr>
          <a:xfrm>
            <a:off x="6172200" y="1681164"/>
            <a:ext cx="5183717" cy="823913"/>
          </a:xfrm>
          <a:prstGeom prst="rect">
            <a:avLst/>
          </a:prstGeom>
        </p:spPr>
        <p:txBody>
          <a:bodyPr anchor="b"/>
          <a:lstStyle/>
          <a:p>
            <a:pPr>
              <a:defRPr sz="700"/>
            </a:pPr>
            <a:endParaRPr/>
          </a:p>
        </p:txBody>
      </p:sp>
      <p:sp>
        <p:nvSpPr>
          <p:cNvPr id="12" name="TextBox 7">
            <a:extLst>
              <a:ext uri="{FF2B5EF4-FFF2-40B4-BE49-F238E27FC236}">
                <a16:creationId xmlns:a16="http://schemas.microsoft.com/office/drawing/2014/main" id="{52DEE7CF-0EF0-416E-BCDE-E0F2738B110F}"/>
              </a:ext>
            </a:extLst>
          </p:cNvPr>
          <p:cNvSpPr txBox="1"/>
          <p:nvPr userDrawn="1"/>
        </p:nvSpPr>
        <p:spPr>
          <a:xfrm>
            <a:off x="8472299" y="6440699"/>
            <a:ext cx="3426202"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dirty="0"/>
              <a:t>Rapid Response Teams </a:t>
            </a:r>
            <a:r>
              <a:rPr lang="fr-FR" dirty="0"/>
              <a:t>Managers</a:t>
            </a:r>
            <a:r>
              <a:rPr dirty="0"/>
              <a:t> Training Package</a:t>
            </a:r>
          </a:p>
        </p:txBody>
      </p:sp>
      <p:sp>
        <p:nvSpPr>
          <p:cNvPr id="13" name="Text Placeholder 6">
            <a:extLst>
              <a:ext uri="{FF2B5EF4-FFF2-40B4-BE49-F238E27FC236}">
                <a16:creationId xmlns:a16="http://schemas.microsoft.com/office/drawing/2014/main" id="{125D5255-C6E6-47A6-A6D0-E2A1F4A31D21}"/>
              </a:ext>
            </a:extLst>
          </p:cNvPr>
          <p:cNvSpPr txBox="1"/>
          <p:nvPr userDrawn="1"/>
        </p:nvSpPr>
        <p:spPr>
          <a:xfrm>
            <a:off x="8157918" y="6611807"/>
            <a:ext cx="3740583"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dirty="0"/>
              <a:t>Module 2</a:t>
            </a:r>
            <a:endParaRPr dirty="0"/>
          </a:p>
        </p:txBody>
      </p:sp>
    </p:spTree>
  </p:cSld>
  <p:clrMapOvr>
    <a:masterClrMapping/>
  </p:clrMapOvr>
  <p:transition spd="med"/>
</p:sldLayout>
</file>

<file path=ppt/slideLayouts/slideLayout45.xml><?xml version="1.0" encoding="utf-8"?>
<p:sldLayout xmlns:a="http://schemas.openxmlformats.org/drawingml/2006/main" xmlns:r="http://schemas.openxmlformats.org/officeDocument/2006/relationships" xmlns:p="http://schemas.openxmlformats.org/presentationml/2006/main" showMasterSp="0" type="tx">
  <p:cSld name="Content with Caption">
    <p:spTree>
      <p:nvGrpSpPr>
        <p:cNvPr id="1" name=""/>
        <p:cNvGrpSpPr/>
        <p:nvPr/>
      </p:nvGrpSpPr>
      <p:grpSpPr>
        <a:xfrm>
          <a:off x="0" y="0"/>
          <a:ext cx="0" cy="0"/>
          <a:chOff x="0" y="0"/>
          <a:chExt cx="0" cy="0"/>
        </a:xfrm>
      </p:grpSpPr>
      <p:pic>
        <p:nvPicPr>
          <p:cNvPr id="363"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364"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sp>
        <p:nvSpPr>
          <p:cNvPr id="365" name="Slide Number"/>
          <p:cNvSpPr txBox="1">
            <a:spLocks noGrp="1"/>
          </p:cNvSpPr>
          <p:nvPr>
            <p:ph type="sldNum" sz="quarter" idx="2"/>
          </p:nvPr>
        </p:nvSpPr>
        <p:spPr>
          <a:xfrm>
            <a:off x="11480800" y="6330332"/>
            <a:ext cx="280874" cy="320041"/>
          </a:xfrm>
          <a:prstGeom prst="rect">
            <a:avLst/>
          </a:prstGeom>
        </p:spPr>
        <p:txBody>
          <a:bodyPr/>
          <a:lstStyle/>
          <a:p>
            <a:fld id="{86CB4B4D-7CA3-9044-876B-883B54F8677D}" type="slidenum">
              <a:t>‹#›</a:t>
            </a:fld>
            <a:endParaRPr/>
          </a:p>
        </p:txBody>
      </p:sp>
      <p:pic>
        <p:nvPicPr>
          <p:cNvPr id="366"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367"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370" name="Title Text"/>
          <p:cNvSpPr txBox="1">
            <a:spLocks noGrp="1"/>
          </p:cNvSpPr>
          <p:nvPr>
            <p:ph type="title"/>
          </p:nvPr>
        </p:nvSpPr>
        <p:spPr>
          <a:xfrm>
            <a:off x="840324" y="457200"/>
            <a:ext cx="3932768" cy="1600200"/>
          </a:xfrm>
          <a:prstGeom prst="rect">
            <a:avLst/>
          </a:prstGeom>
        </p:spPr>
        <p:txBody>
          <a:bodyPr anchor="b"/>
          <a:lstStyle>
            <a:lvl1pPr>
              <a:defRPr sz="1000"/>
            </a:lvl1pPr>
          </a:lstStyle>
          <a:p>
            <a:r>
              <a:t>Title Text</a:t>
            </a:r>
          </a:p>
        </p:txBody>
      </p:sp>
      <p:sp>
        <p:nvSpPr>
          <p:cNvPr id="371" name="Body Level One…"/>
          <p:cNvSpPr txBox="1">
            <a:spLocks noGrp="1"/>
          </p:cNvSpPr>
          <p:nvPr>
            <p:ph type="body" sz="half" idx="1"/>
          </p:nvPr>
        </p:nvSpPr>
        <p:spPr>
          <a:xfrm>
            <a:off x="5183716" y="987437"/>
            <a:ext cx="6172201" cy="4873626"/>
          </a:xfrm>
          <a:prstGeom prst="rect">
            <a:avLst/>
          </a:prstGeom>
        </p:spPr>
        <p:txBody>
          <a:bodyPr/>
          <a:lstStyle>
            <a:lvl1pPr>
              <a:defRPr sz="1000"/>
            </a:lvl1pPr>
            <a:lvl2pPr marL="235072" indent="-90412">
              <a:defRPr sz="1000"/>
            </a:lvl2pPr>
            <a:lvl3pPr marL="392648" indent="-103328">
              <a:defRPr sz="1000"/>
            </a:lvl3pPr>
            <a:lvl4pPr marL="554529" indent="-120549">
              <a:defRPr sz="1000"/>
            </a:lvl4pPr>
            <a:lvl5pPr marL="699187" indent="-120549">
              <a:defRPr sz="1000"/>
            </a:lvl5pPr>
          </a:lstStyle>
          <a:p>
            <a:r>
              <a:t>Body Level One</a:t>
            </a:r>
          </a:p>
          <a:p>
            <a:pPr lvl="1"/>
            <a:r>
              <a:t>Body Level Two</a:t>
            </a:r>
          </a:p>
          <a:p>
            <a:pPr lvl="2"/>
            <a:r>
              <a:t>Body Level Three</a:t>
            </a:r>
          </a:p>
          <a:p>
            <a:pPr lvl="3"/>
            <a:r>
              <a:t>Body Level Four</a:t>
            </a:r>
          </a:p>
          <a:p>
            <a:pPr lvl="4"/>
            <a:r>
              <a:t>Body Level Five</a:t>
            </a:r>
          </a:p>
        </p:txBody>
      </p:sp>
      <p:sp>
        <p:nvSpPr>
          <p:cNvPr id="372" name="Text Placeholder 3"/>
          <p:cNvSpPr>
            <a:spLocks noGrp="1"/>
          </p:cNvSpPr>
          <p:nvPr>
            <p:ph type="body" sz="quarter" idx="21"/>
          </p:nvPr>
        </p:nvSpPr>
        <p:spPr>
          <a:xfrm>
            <a:off x="840324" y="2057400"/>
            <a:ext cx="3932768" cy="3811588"/>
          </a:xfrm>
          <a:prstGeom prst="rect">
            <a:avLst/>
          </a:prstGeom>
        </p:spPr>
        <p:txBody>
          <a:bodyPr/>
          <a:lstStyle/>
          <a:p>
            <a:pPr>
              <a:defRPr sz="500"/>
            </a:pPr>
            <a:endParaRPr/>
          </a:p>
        </p:txBody>
      </p:sp>
      <p:sp>
        <p:nvSpPr>
          <p:cNvPr id="12" name="TextBox 7">
            <a:extLst>
              <a:ext uri="{FF2B5EF4-FFF2-40B4-BE49-F238E27FC236}">
                <a16:creationId xmlns:a16="http://schemas.microsoft.com/office/drawing/2014/main" id="{110F241D-2985-4540-B13A-2502551A18C0}"/>
              </a:ext>
            </a:extLst>
          </p:cNvPr>
          <p:cNvSpPr txBox="1"/>
          <p:nvPr userDrawn="1"/>
        </p:nvSpPr>
        <p:spPr>
          <a:xfrm>
            <a:off x="8472299" y="6440699"/>
            <a:ext cx="3426202"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dirty="0"/>
              <a:t>Rapid Response Teams </a:t>
            </a:r>
            <a:r>
              <a:rPr lang="fr-FR" dirty="0"/>
              <a:t>Managers</a:t>
            </a:r>
            <a:r>
              <a:rPr dirty="0"/>
              <a:t> Training Package</a:t>
            </a:r>
          </a:p>
        </p:txBody>
      </p:sp>
      <p:sp>
        <p:nvSpPr>
          <p:cNvPr id="13" name="Text Placeholder 6">
            <a:extLst>
              <a:ext uri="{FF2B5EF4-FFF2-40B4-BE49-F238E27FC236}">
                <a16:creationId xmlns:a16="http://schemas.microsoft.com/office/drawing/2014/main" id="{1D82FDFB-62E1-44B4-A20A-976843DD33E1}"/>
              </a:ext>
            </a:extLst>
          </p:cNvPr>
          <p:cNvSpPr txBox="1"/>
          <p:nvPr userDrawn="1"/>
        </p:nvSpPr>
        <p:spPr>
          <a:xfrm>
            <a:off x="8157918" y="6611807"/>
            <a:ext cx="3740583"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dirty="0"/>
              <a:t>Module 2</a:t>
            </a:r>
            <a:endParaRPr dirty="0"/>
          </a:p>
        </p:txBody>
      </p:sp>
    </p:spTree>
  </p:cSld>
  <p:clrMapOvr>
    <a:masterClrMapping/>
  </p:clrMapOvr>
  <p:transition spd="med"/>
</p:sldLayout>
</file>

<file path=ppt/slideLayouts/slideLayout46.xml><?xml version="1.0" encoding="utf-8"?>
<p:sldLayout xmlns:a="http://schemas.openxmlformats.org/drawingml/2006/main" xmlns:r="http://schemas.openxmlformats.org/officeDocument/2006/relationships" xmlns:p="http://schemas.openxmlformats.org/presentationml/2006/main" showMasterSp="0" type="tx">
  <p:cSld name="Picture with Caption">
    <p:spTree>
      <p:nvGrpSpPr>
        <p:cNvPr id="1" name=""/>
        <p:cNvGrpSpPr/>
        <p:nvPr/>
      </p:nvGrpSpPr>
      <p:grpSpPr>
        <a:xfrm>
          <a:off x="0" y="0"/>
          <a:ext cx="0" cy="0"/>
          <a:chOff x="0" y="0"/>
          <a:chExt cx="0" cy="0"/>
        </a:xfrm>
      </p:grpSpPr>
      <p:pic>
        <p:nvPicPr>
          <p:cNvPr id="379"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380"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sp>
        <p:nvSpPr>
          <p:cNvPr id="381" name="Slide Number"/>
          <p:cNvSpPr txBox="1">
            <a:spLocks noGrp="1"/>
          </p:cNvSpPr>
          <p:nvPr>
            <p:ph type="sldNum" sz="quarter" idx="2"/>
          </p:nvPr>
        </p:nvSpPr>
        <p:spPr>
          <a:xfrm>
            <a:off x="11480800" y="6330332"/>
            <a:ext cx="280874" cy="320041"/>
          </a:xfrm>
          <a:prstGeom prst="rect">
            <a:avLst/>
          </a:prstGeom>
        </p:spPr>
        <p:txBody>
          <a:bodyPr/>
          <a:lstStyle/>
          <a:p>
            <a:fld id="{86CB4B4D-7CA3-9044-876B-883B54F8677D}" type="slidenum">
              <a:t>‹#›</a:t>
            </a:fld>
            <a:endParaRPr/>
          </a:p>
        </p:txBody>
      </p:sp>
      <p:pic>
        <p:nvPicPr>
          <p:cNvPr id="382"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383"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386" name="Title Text"/>
          <p:cNvSpPr txBox="1">
            <a:spLocks noGrp="1"/>
          </p:cNvSpPr>
          <p:nvPr>
            <p:ph type="title"/>
          </p:nvPr>
        </p:nvSpPr>
        <p:spPr>
          <a:xfrm>
            <a:off x="840324" y="457200"/>
            <a:ext cx="3932768" cy="1600200"/>
          </a:xfrm>
          <a:prstGeom prst="rect">
            <a:avLst/>
          </a:prstGeom>
        </p:spPr>
        <p:txBody>
          <a:bodyPr anchor="b"/>
          <a:lstStyle>
            <a:lvl1pPr>
              <a:defRPr sz="1000"/>
            </a:lvl1pPr>
          </a:lstStyle>
          <a:p>
            <a:r>
              <a:t>Title Text</a:t>
            </a:r>
          </a:p>
        </p:txBody>
      </p:sp>
      <p:sp>
        <p:nvSpPr>
          <p:cNvPr id="387" name="Picture Placeholder 2"/>
          <p:cNvSpPr>
            <a:spLocks noGrp="1"/>
          </p:cNvSpPr>
          <p:nvPr>
            <p:ph type="pic" sz="half" idx="21"/>
          </p:nvPr>
        </p:nvSpPr>
        <p:spPr>
          <a:xfrm>
            <a:off x="5183716" y="987437"/>
            <a:ext cx="6172201" cy="4873626"/>
          </a:xfrm>
          <a:prstGeom prst="rect">
            <a:avLst/>
          </a:prstGeom>
        </p:spPr>
        <p:txBody>
          <a:bodyPr lIns="91439" rIns="91439">
            <a:noAutofit/>
          </a:bodyPr>
          <a:lstStyle/>
          <a:p>
            <a:endParaRPr/>
          </a:p>
        </p:txBody>
      </p:sp>
      <p:sp>
        <p:nvSpPr>
          <p:cNvPr id="388" name="Body Level One…"/>
          <p:cNvSpPr txBox="1">
            <a:spLocks noGrp="1"/>
          </p:cNvSpPr>
          <p:nvPr>
            <p:ph type="body" sz="quarter" idx="1"/>
          </p:nvPr>
        </p:nvSpPr>
        <p:spPr>
          <a:xfrm>
            <a:off x="840324" y="2057400"/>
            <a:ext cx="3932768" cy="3811588"/>
          </a:xfrm>
          <a:prstGeom prst="rect">
            <a:avLst/>
          </a:prstGeom>
        </p:spPr>
        <p:txBody>
          <a:bodyPr/>
          <a:lstStyle>
            <a:lvl1pPr>
              <a:defRPr sz="500"/>
            </a:lvl1pPr>
            <a:lvl2pPr marL="0" indent="144660">
              <a:buSzTx/>
              <a:buNone/>
              <a:defRPr sz="500"/>
            </a:lvl2pPr>
            <a:lvl3pPr marL="0" indent="289320">
              <a:buSzTx/>
              <a:buNone/>
              <a:defRPr sz="500"/>
            </a:lvl3pPr>
            <a:lvl4pPr marL="0" indent="433978">
              <a:buSzTx/>
              <a:buNone/>
              <a:defRPr sz="500"/>
            </a:lvl4pPr>
            <a:lvl5pPr marL="0" indent="578639">
              <a:buSzTx/>
              <a:buNone/>
              <a:defRPr sz="500"/>
            </a:lvl5pPr>
          </a:lstStyle>
          <a:p>
            <a:r>
              <a:t>Body Level One</a:t>
            </a:r>
          </a:p>
          <a:p>
            <a:pPr lvl="1"/>
            <a:r>
              <a:t>Body Level Two</a:t>
            </a:r>
          </a:p>
          <a:p>
            <a:pPr lvl="2"/>
            <a:r>
              <a:t>Body Level Three</a:t>
            </a:r>
          </a:p>
          <a:p>
            <a:pPr lvl="3"/>
            <a:r>
              <a:t>Body Level Four</a:t>
            </a:r>
          </a:p>
          <a:p>
            <a:pPr lvl="4"/>
            <a:r>
              <a:t>Body Level Five</a:t>
            </a:r>
          </a:p>
        </p:txBody>
      </p:sp>
      <p:sp>
        <p:nvSpPr>
          <p:cNvPr id="12" name="TextBox 7">
            <a:extLst>
              <a:ext uri="{FF2B5EF4-FFF2-40B4-BE49-F238E27FC236}">
                <a16:creationId xmlns:a16="http://schemas.microsoft.com/office/drawing/2014/main" id="{0EDAEBF5-ADB8-4B8E-98A7-08056BBC9AFA}"/>
              </a:ext>
            </a:extLst>
          </p:cNvPr>
          <p:cNvSpPr txBox="1"/>
          <p:nvPr userDrawn="1"/>
        </p:nvSpPr>
        <p:spPr>
          <a:xfrm>
            <a:off x="8472299" y="6440699"/>
            <a:ext cx="3426202"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dirty="0"/>
              <a:t>Rapid Response Teams </a:t>
            </a:r>
            <a:r>
              <a:rPr lang="fr-FR" dirty="0"/>
              <a:t>Managers</a:t>
            </a:r>
            <a:r>
              <a:rPr dirty="0"/>
              <a:t> Training Package</a:t>
            </a:r>
          </a:p>
        </p:txBody>
      </p:sp>
      <p:sp>
        <p:nvSpPr>
          <p:cNvPr id="13" name="Text Placeholder 6">
            <a:extLst>
              <a:ext uri="{FF2B5EF4-FFF2-40B4-BE49-F238E27FC236}">
                <a16:creationId xmlns:a16="http://schemas.microsoft.com/office/drawing/2014/main" id="{F4AD986A-76B2-465D-A889-73C16033B289}"/>
              </a:ext>
            </a:extLst>
          </p:cNvPr>
          <p:cNvSpPr txBox="1"/>
          <p:nvPr userDrawn="1"/>
        </p:nvSpPr>
        <p:spPr>
          <a:xfrm>
            <a:off x="8157918" y="6611807"/>
            <a:ext cx="3740583"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dirty="0"/>
              <a:t>Module 2</a:t>
            </a:r>
            <a:endParaRPr dirty="0"/>
          </a:p>
        </p:txBody>
      </p:sp>
    </p:spTree>
  </p:cSld>
  <p:clrMapOvr>
    <a:masterClrMapping/>
  </p:clrMapOvr>
  <p:transition spd="med"/>
</p:sldLayout>
</file>

<file path=ppt/slideLayouts/slideLayout47.xml><?xml version="1.0" encoding="utf-8"?>
<p:sldLayout xmlns:a="http://schemas.openxmlformats.org/drawingml/2006/main" xmlns:r="http://schemas.openxmlformats.org/officeDocument/2006/relationships" xmlns:p="http://schemas.openxmlformats.org/presentationml/2006/main" showMasterSp="0" type="tx">
  <p:cSld name="1_Title Slide">
    <p:spTree>
      <p:nvGrpSpPr>
        <p:cNvPr id="1" name=""/>
        <p:cNvGrpSpPr/>
        <p:nvPr/>
      </p:nvGrpSpPr>
      <p:grpSpPr>
        <a:xfrm>
          <a:off x="0" y="0"/>
          <a:ext cx="0" cy="0"/>
          <a:chOff x="0" y="0"/>
          <a:chExt cx="0" cy="0"/>
        </a:xfrm>
      </p:grpSpPr>
      <p:pic>
        <p:nvPicPr>
          <p:cNvPr id="395"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396"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sp>
        <p:nvSpPr>
          <p:cNvPr id="397" name="Slide Number"/>
          <p:cNvSpPr txBox="1">
            <a:spLocks noGrp="1"/>
          </p:cNvSpPr>
          <p:nvPr>
            <p:ph type="sldNum" sz="quarter" idx="2"/>
          </p:nvPr>
        </p:nvSpPr>
        <p:spPr>
          <a:xfrm>
            <a:off x="11480800" y="6330332"/>
            <a:ext cx="280874" cy="320041"/>
          </a:xfrm>
          <a:prstGeom prst="rect">
            <a:avLst/>
          </a:prstGeom>
        </p:spPr>
        <p:txBody>
          <a:bodyPr/>
          <a:lstStyle/>
          <a:p>
            <a:fld id="{86CB4B4D-7CA3-9044-876B-883B54F8677D}" type="slidenum">
              <a:t>‹#›</a:t>
            </a:fld>
            <a:endParaRPr/>
          </a:p>
        </p:txBody>
      </p:sp>
      <p:pic>
        <p:nvPicPr>
          <p:cNvPr id="398"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399"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402" name="Rectangle 1"/>
          <p:cNvSpPr/>
          <p:nvPr/>
        </p:nvSpPr>
        <p:spPr>
          <a:xfrm>
            <a:off x="0" y="5"/>
            <a:ext cx="12192000" cy="4286658"/>
          </a:xfrm>
          <a:prstGeom prst="rect">
            <a:avLst/>
          </a:prstGeom>
          <a:solidFill>
            <a:srgbClr val="ECF2F8"/>
          </a:solidFill>
          <a:ln w="12700">
            <a:miter lim="400000"/>
          </a:ln>
        </p:spPr>
        <p:txBody>
          <a:bodyPr lIns="45719" rIns="45719" anchor="ctr"/>
          <a:lstStyle/>
          <a:p>
            <a:pPr algn="ctr">
              <a:defRPr sz="1300">
                <a:solidFill>
                  <a:srgbClr val="FFFFFF"/>
                </a:solidFill>
                <a:latin typeface="Source Sans Pro Regular"/>
                <a:ea typeface="Source Sans Pro Regular"/>
                <a:cs typeface="Source Sans Pro Regular"/>
                <a:sym typeface="Source Sans Pro Regular"/>
              </a:defRPr>
            </a:pPr>
            <a:endParaRPr/>
          </a:p>
        </p:txBody>
      </p:sp>
      <p:pic>
        <p:nvPicPr>
          <p:cNvPr id="404" name="Picture 3" descr="Picture 3"/>
          <p:cNvPicPr>
            <a:picLocks noChangeAspect="1"/>
          </p:cNvPicPr>
          <p:nvPr/>
        </p:nvPicPr>
        <p:blipFill>
          <a:blip r:embed="rId4"/>
          <a:stretch>
            <a:fillRect/>
          </a:stretch>
        </p:blipFill>
        <p:spPr>
          <a:xfrm>
            <a:off x="0" y="2"/>
            <a:ext cx="8207344" cy="5038929"/>
          </a:xfrm>
          <a:prstGeom prst="rect">
            <a:avLst/>
          </a:prstGeom>
          <a:ln w="12700">
            <a:miter lim="400000"/>
          </a:ln>
        </p:spPr>
      </p:pic>
      <p:sp>
        <p:nvSpPr>
          <p:cNvPr id="405" name="Rectangle 4"/>
          <p:cNvSpPr/>
          <p:nvPr/>
        </p:nvSpPr>
        <p:spPr>
          <a:xfrm>
            <a:off x="0" y="5"/>
            <a:ext cx="12192000" cy="4286658"/>
          </a:xfrm>
          <a:prstGeom prst="rect">
            <a:avLst/>
          </a:prstGeom>
          <a:solidFill>
            <a:srgbClr val="ECF2F8"/>
          </a:solidFill>
          <a:ln w="12700">
            <a:miter lim="400000"/>
          </a:ln>
        </p:spPr>
        <p:txBody>
          <a:bodyPr lIns="45719" rIns="45719" anchor="ctr"/>
          <a:lstStyle/>
          <a:p>
            <a:pPr algn="ctr">
              <a:defRPr sz="1300">
                <a:solidFill>
                  <a:srgbClr val="FFFFFF"/>
                </a:solidFill>
                <a:latin typeface="Source Sans Pro Regular"/>
                <a:ea typeface="Source Sans Pro Regular"/>
                <a:cs typeface="Source Sans Pro Regular"/>
                <a:sym typeface="Source Sans Pro Regular"/>
              </a:defRPr>
            </a:pPr>
            <a:endParaRPr/>
          </a:p>
        </p:txBody>
      </p:sp>
      <p:pic>
        <p:nvPicPr>
          <p:cNvPr id="407" name="Picture 6" descr="Picture 6"/>
          <p:cNvPicPr>
            <a:picLocks noChangeAspect="1"/>
          </p:cNvPicPr>
          <p:nvPr/>
        </p:nvPicPr>
        <p:blipFill>
          <a:blip r:embed="rId4"/>
          <a:stretch>
            <a:fillRect/>
          </a:stretch>
        </p:blipFill>
        <p:spPr>
          <a:xfrm>
            <a:off x="0" y="2"/>
            <a:ext cx="8207344" cy="5038929"/>
          </a:xfrm>
          <a:prstGeom prst="rect">
            <a:avLst/>
          </a:prstGeom>
          <a:ln w="12700">
            <a:miter lim="400000"/>
          </a:ln>
        </p:spPr>
      </p:pic>
      <p:sp>
        <p:nvSpPr>
          <p:cNvPr id="15" name="TextBox 7">
            <a:extLst>
              <a:ext uri="{FF2B5EF4-FFF2-40B4-BE49-F238E27FC236}">
                <a16:creationId xmlns:a16="http://schemas.microsoft.com/office/drawing/2014/main" id="{71265F3B-FEFA-4DCF-844B-54AA1E846CBB}"/>
              </a:ext>
            </a:extLst>
          </p:cNvPr>
          <p:cNvSpPr txBox="1"/>
          <p:nvPr userDrawn="1"/>
        </p:nvSpPr>
        <p:spPr>
          <a:xfrm>
            <a:off x="8472299" y="6440699"/>
            <a:ext cx="3426202"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dirty="0"/>
              <a:t>Rapid Response Teams </a:t>
            </a:r>
            <a:r>
              <a:rPr lang="fr-FR" dirty="0"/>
              <a:t>Managers</a:t>
            </a:r>
            <a:r>
              <a:rPr dirty="0"/>
              <a:t> Training Package</a:t>
            </a:r>
          </a:p>
        </p:txBody>
      </p:sp>
      <p:sp>
        <p:nvSpPr>
          <p:cNvPr id="16" name="Text Placeholder 6">
            <a:extLst>
              <a:ext uri="{FF2B5EF4-FFF2-40B4-BE49-F238E27FC236}">
                <a16:creationId xmlns:a16="http://schemas.microsoft.com/office/drawing/2014/main" id="{7A342DE3-5AD5-4246-8409-4ED162654160}"/>
              </a:ext>
            </a:extLst>
          </p:cNvPr>
          <p:cNvSpPr txBox="1"/>
          <p:nvPr userDrawn="1"/>
        </p:nvSpPr>
        <p:spPr>
          <a:xfrm>
            <a:off x="8157918" y="6611807"/>
            <a:ext cx="3740583"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dirty="0"/>
              <a:t>Module 1</a:t>
            </a:r>
            <a:endParaRPr dirty="0"/>
          </a:p>
        </p:txBody>
      </p:sp>
    </p:spTree>
  </p:cSld>
  <p:clrMapOvr>
    <a:masterClrMapping/>
  </p:clrMapOvr>
  <p:transition spd="med"/>
</p:sldLayout>
</file>

<file path=ppt/slideLayouts/slideLayout48.xml><?xml version="1.0" encoding="utf-8"?>
<p:sldLayout xmlns:a="http://schemas.openxmlformats.org/drawingml/2006/main" xmlns:r="http://schemas.openxmlformats.org/officeDocument/2006/relationships" xmlns:p="http://schemas.openxmlformats.org/presentationml/2006/main" showMasterSp="0" type="tx">
  <p:cSld name="2_Title Slide">
    <p:spTree>
      <p:nvGrpSpPr>
        <p:cNvPr id="1" name=""/>
        <p:cNvGrpSpPr/>
        <p:nvPr/>
      </p:nvGrpSpPr>
      <p:grpSpPr>
        <a:xfrm>
          <a:off x="0" y="0"/>
          <a:ext cx="0" cy="0"/>
          <a:chOff x="0" y="0"/>
          <a:chExt cx="0" cy="0"/>
        </a:xfrm>
      </p:grpSpPr>
      <p:pic>
        <p:nvPicPr>
          <p:cNvPr id="414"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415"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sp>
        <p:nvSpPr>
          <p:cNvPr id="416" name="Slide Number"/>
          <p:cNvSpPr txBox="1">
            <a:spLocks noGrp="1"/>
          </p:cNvSpPr>
          <p:nvPr>
            <p:ph type="sldNum" sz="quarter" idx="2"/>
          </p:nvPr>
        </p:nvSpPr>
        <p:spPr>
          <a:xfrm>
            <a:off x="11480800" y="6330332"/>
            <a:ext cx="280874" cy="320041"/>
          </a:xfrm>
          <a:prstGeom prst="rect">
            <a:avLst/>
          </a:prstGeom>
        </p:spPr>
        <p:txBody>
          <a:bodyPr/>
          <a:lstStyle/>
          <a:p>
            <a:fld id="{86CB4B4D-7CA3-9044-876B-883B54F8677D}" type="slidenum">
              <a:t>‹#›</a:t>
            </a:fld>
            <a:endParaRPr/>
          </a:p>
        </p:txBody>
      </p:sp>
      <p:pic>
        <p:nvPicPr>
          <p:cNvPr id="417"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418"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421" name="Title Text"/>
          <p:cNvSpPr txBox="1">
            <a:spLocks noGrp="1"/>
          </p:cNvSpPr>
          <p:nvPr>
            <p:ph type="title"/>
          </p:nvPr>
        </p:nvSpPr>
        <p:spPr>
          <a:xfrm>
            <a:off x="1524000" y="1122363"/>
            <a:ext cx="9144000" cy="2387601"/>
          </a:xfrm>
          <a:prstGeom prst="rect">
            <a:avLst/>
          </a:prstGeom>
        </p:spPr>
        <p:txBody>
          <a:bodyPr anchor="b"/>
          <a:lstStyle>
            <a:lvl1pPr algn="ctr">
              <a:defRPr sz="1800"/>
            </a:lvl1pPr>
          </a:lstStyle>
          <a:p>
            <a:r>
              <a:t>Title Text</a:t>
            </a:r>
          </a:p>
        </p:txBody>
      </p:sp>
      <p:sp>
        <p:nvSpPr>
          <p:cNvPr id="422" name="Body Level One…"/>
          <p:cNvSpPr txBox="1">
            <a:spLocks noGrp="1"/>
          </p:cNvSpPr>
          <p:nvPr>
            <p:ph type="body" sz="quarter" idx="1"/>
          </p:nvPr>
        </p:nvSpPr>
        <p:spPr>
          <a:xfrm>
            <a:off x="1524000" y="3602037"/>
            <a:ext cx="9144000" cy="1655763"/>
          </a:xfrm>
          <a:prstGeom prst="rect">
            <a:avLst/>
          </a:prstGeom>
        </p:spPr>
        <p:txBody>
          <a:bodyPr/>
          <a:lstStyle>
            <a:lvl1pPr algn="ctr">
              <a:defRPr sz="700"/>
            </a:lvl1pPr>
            <a:lvl2pPr marL="0" indent="144660" algn="ctr">
              <a:buSzTx/>
              <a:buNone/>
              <a:defRPr sz="700"/>
            </a:lvl2pPr>
            <a:lvl3pPr marL="0" indent="289320" algn="ctr">
              <a:buSzTx/>
              <a:buNone/>
              <a:defRPr sz="700"/>
            </a:lvl3pPr>
            <a:lvl4pPr marL="0" indent="433978" algn="ctr">
              <a:buSzTx/>
              <a:buNone/>
              <a:defRPr sz="700"/>
            </a:lvl4pPr>
            <a:lvl5pPr marL="0" indent="578639" algn="ctr">
              <a:buSzTx/>
              <a:buNone/>
              <a:defRPr sz="700"/>
            </a:lvl5pPr>
          </a:lstStyle>
          <a:p>
            <a:r>
              <a:t>Body Level One</a:t>
            </a:r>
          </a:p>
          <a:p>
            <a:pPr lvl="1"/>
            <a:r>
              <a:t>Body Level Two</a:t>
            </a:r>
          </a:p>
          <a:p>
            <a:pPr lvl="2"/>
            <a:r>
              <a:t>Body Level Three</a:t>
            </a:r>
          </a:p>
          <a:p>
            <a:pPr lvl="3"/>
            <a:r>
              <a:t>Body Level Four</a:t>
            </a:r>
          </a:p>
          <a:p>
            <a:pPr lvl="4"/>
            <a:r>
              <a:t>Body Level Five</a:t>
            </a:r>
          </a:p>
        </p:txBody>
      </p:sp>
      <p:sp>
        <p:nvSpPr>
          <p:cNvPr id="11" name="TextBox 7">
            <a:extLst>
              <a:ext uri="{FF2B5EF4-FFF2-40B4-BE49-F238E27FC236}">
                <a16:creationId xmlns:a16="http://schemas.microsoft.com/office/drawing/2014/main" id="{2CD3341D-EEFB-46CC-AEA9-9B3C49F35A07}"/>
              </a:ext>
            </a:extLst>
          </p:cNvPr>
          <p:cNvSpPr txBox="1"/>
          <p:nvPr userDrawn="1"/>
        </p:nvSpPr>
        <p:spPr>
          <a:xfrm>
            <a:off x="8472299" y="6440699"/>
            <a:ext cx="3426202"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dirty="0"/>
              <a:t>Rapid Response Teams </a:t>
            </a:r>
            <a:r>
              <a:rPr lang="fr-FR" dirty="0"/>
              <a:t>Managers</a:t>
            </a:r>
            <a:r>
              <a:rPr dirty="0"/>
              <a:t> Training Package</a:t>
            </a:r>
          </a:p>
        </p:txBody>
      </p:sp>
      <p:sp>
        <p:nvSpPr>
          <p:cNvPr id="12" name="Text Placeholder 6">
            <a:extLst>
              <a:ext uri="{FF2B5EF4-FFF2-40B4-BE49-F238E27FC236}">
                <a16:creationId xmlns:a16="http://schemas.microsoft.com/office/drawing/2014/main" id="{2B78463F-9F2E-42EB-9F34-9AEE91562C29}"/>
              </a:ext>
            </a:extLst>
          </p:cNvPr>
          <p:cNvSpPr txBox="1"/>
          <p:nvPr userDrawn="1"/>
        </p:nvSpPr>
        <p:spPr>
          <a:xfrm>
            <a:off x="8157918" y="6611807"/>
            <a:ext cx="3740583"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dirty="0"/>
              <a:t>Module 1</a:t>
            </a:r>
            <a:endParaRPr dirty="0"/>
          </a:p>
        </p:txBody>
      </p:sp>
    </p:spTree>
  </p:cSld>
  <p:clrMapOvr>
    <a:masterClrMapping/>
  </p:clrMapOvr>
  <p:transition spd="med"/>
</p:sldLayout>
</file>

<file path=ppt/slideLayouts/slideLayout49.xml><?xml version="1.0" encoding="utf-8"?>
<p:sldLayout xmlns:a="http://schemas.openxmlformats.org/drawingml/2006/main" xmlns:r="http://schemas.openxmlformats.org/officeDocument/2006/relationships" xmlns:p="http://schemas.openxmlformats.org/presentationml/2006/main" showMasterSp="0" type="tx">
  <p:cSld name="1_Title Only">
    <p:spTree>
      <p:nvGrpSpPr>
        <p:cNvPr id="1" name=""/>
        <p:cNvGrpSpPr/>
        <p:nvPr/>
      </p:nvGrpSpPr>
      <p:grpSpPr>
        <a:xfrm>
          <a:off x="0" y="0"/>
          <a:ext cx="0" cy="0"/>
          <a:chOff x="0" y="0"/>
          <a:chExt cx="0" cy="0"/>
        </a:xfrm>
      </p:grpSpPr>
      <p:pic>
        <p:nvPicPr>
          <p:cNvPr id="429"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430"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sp>
        <p:nvSpPr>
          <p:cNvPr id="431" name="Slide Number"/>
          <p:cNvSpPr txBox="1">
            <a:spLocks noGrp="1"/>
          </p:cNvSpPr>
          <p:nvPr>
            <p:ph type="sldNum" sz="quarter" idx="2"/>
          </p:nvPr>
        </p:nvSpPr>
        <p:spPr>
          <a:xfrm>
            <a:off x="11480800" y="6330332"/>
            <a:ext cx="280874" cy="320041"/>
          </a:xfrm>
          <a:prstGeom prst="rect">
            <a:avLst/>
          </a:prstGeom>
        </p:spPr>
        <p:txBody>
          <a:bodyPr/>
          <a:lstStyle/>
          <a:p>
            <a:fld id="{86CB4B4D-7CA3-9044-876B-883B54F8677D}" type="slidenum">
              <a:t>‹#›</a:t>
            </a:fld>
            <a:endParaRPr/>
          </a:p>
        </p:txBody>
      </p:sp>
      <p:pic>
        <p:nvPicPr>
          <p:cNvPr id="432"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433"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434" name="TextBox 7"/>
          <p:cNvSpPr txBox="1"/>
          <p:nvPr/>
        </p:nvSpPr>
        <p:spPr>
          <a:xfrm>
            <a:off x="8472299" y="6406227"/>
            <a:ext cx="3426202" cy="2819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a:defRPr sz="1200">
                <a:solidFill>
                  <a:srgbClr val="002060"/>
                </a:solidFill>
                <a:latin typeface="Source Sans Pro Regular"/>
                <a:ea typeface="Source Sans Pro Regular"/>
                <a:cs typeface="Source Sans Pro Regular"/>
                <a:sym typeface="Source Sans Pro Regular"/>
              </a:defRPr>
            </a:lvl1pPr>
          </a:lstStyle>
          <a:p>
            <a:r>
              <a:t>Rapid Response Teams Advanced Training Package</a:t>
            </a:r>
          </a:p>
        </p:txBody>
      </p:sp>
      <p:sp>
        <p:nvSpPr>
          <p:cNvPr id="435" name="Text Placeholder 6"/>
          <p:cNvSpPr txBox="1"/>
          <p:nvPr/>
        </p:nvSpPr>
        <p:spPr>
          <a:xfrm>
            <a:off x="8157918" y="6611807"/>
            <a:ext cx="3740583" cy="2819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lvl="1" indent="342900" algn="r" defTabSz="289320">
              <a:lnSpc>
                <a:spcPct val="90000"/>
              </a:lnSpc>
              <a:spcBef>
                <a:spcPts val="100"/>
              </a:spcBef>
              <a:defRPr sz="1200">
                <a:solidFill>
                  <a:srgbClr val="002060"/>
                </a:solidFill>
                <a:latin typeface="Source Sans Pro Regular"/>
                <a:ea typeface="Source Sans Pro Regular"/>
                <a:cs typeface="Source Sans Pro Regular"/>
                <a:sym typeface="Source Sans Pro Regular"/>
              </a:defRPr>
            </a:pPr>
            <a:r>
              <a:t>1_RRT_TOT_generic_day_1_220824_en</a:t>
            </a:r>
          </a:p>
        </p:txBody>
      </p:sp>
      <p:sp>
        <p:nvSpPr>
          <p:cNvPr id="436" name="Title Text"/>
          <p:cNvSpPr txBox="1">
            <a:spLocks noGrp="1"/>
          </p:cNvSpPr>
          <p:nvPr>
            <p:ph type="title"/>
          </p:nvPr>
        </p:nvSpPr>
        <p:spPr>
          <a:xfrm>
            <a:off x="838200" y="365128"/>
            <a:ext cx="10515600" cy="1325564"/>
          </a:xfrm>
          <a:prstGeom prst="rect">
            <a:avLst/>
          </a:prstGeom>
        </p:spPr>
        <p:txBody>
          <a:bodyPr/>
          <a:lstStyle/>
          <a:p>
            <a:r>
              <a:t>Title Text</a:t>
            </a:r>
          </a:p>
        </p:txBody>
      </p:sp>
      <p:sp>
        <p:nvSpPr>
          <p:cNvPr id="437" name="TextBox 5"/>
          <p:cNvSpPr/>
          <p:nvPr/>
        </p:nvSpPr>
        <p:spPr>
          <a:xfrm>
            <a:off x="0" y="5943600"/>
            <a:ext cx="12192000" cy="923330"/>
          </a:xfrm>
          <a:prstGeom prst="rect">
            <a:avLst/>
          </a:prstGeom>
          <a:solidFill>
            <a:srgbClr val="FFFFFF"/>
          </a:solidFill>
          <a:ln w="12700">
            <a:miter lim="400000"/>
          </a:ln>
        </p:spPr>
        <p:txBody>
          <a:bodyPr lIns="45719" rIns="45719"/>
          <a:lstStyle/>
          <a:p>
            <a:pPr>
              <a:defRPr>
                <a:ln w="9525" cap="flat">
                  <a:solidFill>
                    <a:srgbClr val="FFFFFF"/>
                  </a:solidFill>
                  <a:prstDash val="solid"/>
                  <a:round/>
                </a:ln>
                <a:solidFill>
                  <a:srgbClr val="FFFFFF"/>
                </a:solidFill>
                <a:latin typeface="Source Sans Pro Regular"/>
                <a:ea typeface="Source Sans Pro Regular"/>
                <a:cs typeface="Source Sans Pro Regular"/>
                <a:sym typeface="Source Sans Pro Regular"/>
              </a:defRPr>
            </a:pPr>
            <a:endParaRPr/>
          </a:p>
        </p:txBody>
      </p:sp>
      <p:sp>
        <p:nvSpPr>
          <p:cNvPr id="438" name="TextBox 6"/>
          <p:cNvSpPr/>
          <p:nvPr/>
        </p:nvSpPr>
        <p:spPr>
          <a:xfrm>
            <a:off x="0" y="5943600"/>
            <a:ext cx="12192000" cy="923330"/>
          </a:xfrm>
          <a:prstGeom prst="rect">
            <a:avLst/>
          </a:prstGeom>
          <a:solidFill>
            <a:srgbClr val="FFFFFF"/>
          </a:solidFill>
          <a:ln w="12700">
            <a:miter lim="400000"/>
          </a:ln>
        </p:spPr>
        <p:txBody>
          <a:bodyPr lIns="45719" rIns="45719"/>
          <a:lstStyle/>
          <a:p>
            <a:pPr>
              <a:defRPr>
                <a:ln w="9525" cap="flat">
                  <a:solidFill>
                    <a:srgbClr val="FFFFFF"/>
                  </a:solidFill>
                  <a:prstDash val="solid"/>
                  <a:round/>
                </a:ln>
                <a:solidFill>
                  <a:srgbClr val="FFFFFF"/>
                </a:solidFill>
                <a:latin typeface="Source Sans Pro Regular"/>
                <a:ea typeface="Source Sans Pro Regular"/>
                <a:cs typeface="Source Sans Pro Regular"/>
                <a:sym typeface="Source Sans Pro Regular"/>
              </a:defRPr>
            </a:pPr>
            <a:endParaRPr/>
          </a:p>
        </p:txBody>
      </p:sp>
      <p:sp>
        <p:nvSpPr>
          <p:cNvPr id="12" name="TextBox 7">
            <a:extLst>
              <a:ext uri="{FF2B5EF4-FFF2-40B4-BE49-F238E27FC236}">
                <a16:creationId xmlns:a16="http://schemas.microsoft.com/office/drawing/2014/main" id="{3B13CB85-67EF-4C11-987F-C082ADAEA2C7}"/>
              </a:ext>
            </a:extLst>
          </p:cNvPr>
          <p:cNvSpPr txBox="1"/>
          <p:nvPr userDrawn="1"/>
        </p:nvSpPr>
        <p:spPr>
          <a:xfrm>
            <a:off x="8472299" y="6440699"/>
            <a:ext cx="3426202"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dirty="0"/>
              <a:t>Rapid Response Teams </a:t>
            </a:r>
            <a:r>
              <a:rPr lang="fr-FR" dirty="0"/>
              <a:t>Managers</a:t>
            </a:r>
            <a:r>
              <a:rPr dirty="0"/>
              <a:t> Training Package</a:t>
            </a:r>
          </a:p>
        </p:txBody>
      </p:sp>
      <p:sp>
        <p:nvSpPr>
          <p:cNvPr id="13" name="Text Placeholder 6">
            <a:extLst>
              <a:ext uri="{FF2B5EF4-FFF2-40B4-BE49-F238E27FC236}">
                <a16:creationId xmlns:a16="http://schemas.microsoft.com/office/drawing/2014/main" id="{A4249E05-72E4-40D7-AF64-84932FD983A0}"/>
              </a:ext>
            </a:extLst>
          </p:cNvPr>
          <p:cNvSpPr txBox="1"/>
          <p:nvPr userDrawn="1"/>
        </p:nvSpPr>
        <p:spPr>
          <a:xfrm>
            <a:off x="8157918" y="6611807"/>
            <a:ext cx="3740583"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dirty="0"/>
              <a:t>Module 1</a:t>
            </a:r>
            <a:endParaRPr dirty="0"/>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x">
  <p:cSld name="4_Custom Layout">
    <p:spTree>
      <p:nvGrpSpPr>
        <p:cNvPr id="1" name=""/>
        <p:cNvGrpSpPr/>
        <p:nvPr/>
      </p:nvGrpSpPr>
      <p:grpSpPr>
        <a:xfrm>
          <a:off x="0" y="0"/>
          <a:ext cx="0" cy="0"/>
          <a:chOff x="0" y="0"/>
          <a:chExt cx="0" cy="0"/>
        </a:xfrm>
      </p:grpSpPr>
      <p:pic>
        <p:nvPicPr>
          <p:cNvPr id="114"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115"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116"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117"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118" name="Google Shape;308;p8"/>
          <p:cNvSpPr/>
          <p:nvPr/>
        </p:nvSpPr>
        <p:spPr>
          <a:xfrm>
            <a:off x="6" y="2"/>
            <a:ext cx="4088617" cy="6189785"/>
          </a:xfrm>
          <a:prstGeom prst="roundRect">
            <a:avLst>
              <a:gd name="adj" fmla="val 0"/>
            </a:avLst>
          </a:prstGeom>
          <a:solidFill>
            <a:srgbClr val="EDF3F8"/>
          </a:solidFill>
          <a:ln w="12700">
            <a:miter lim="400000"/>
          </a:ln>
        </p:spPr>
        <p:txBody>
          <a:bodyPr lIns="45719" rIns="45719"/>
          <a:lstStyle/>
          <a:p>
            <a:pPr algn="just">
              <a:lnSpc>
                <a:spcPct val="90000"/>
              </a:lnSpc>
              <a:spcBef>
                <a:spcPts val="1000"/>
              </a:spcBef>
              <a:defRPr sz="900">
                <a:latin typeface="Source Sans Pro Regular"/>
                <a:ea typeface="Source Sans Pro Regular"/>
                <a:cs typeface="Source Sans Pro Regular"/>
                <a:sym typeface="Source Sans Pro Regular"/>
              </a:defRPr>
            </a:pPr>
            <a:endParaRPr dirty="0"/>
          </a:p>
        </p:txBody>
      </p:sp>
      <p:pic>
        <p:nvPicPr>
          <p:cNvPr id="119" name="Picture 8" descr="Picture 8"/>
          <p:cNvPicPr>
            <a:picLocks noChangeAspect="1"/>
          </p:cNvPicPr>
          <p:nvPr/>
        </p:nvPicPr>
        <p:blipFill>
          <a:blip r:embed="rId4"/>
          <a:stretch>
            <a:fillRect/>
          </a:stretch>
        </p:blipFill>
        <p:spPr>
          <a:xfrm>
            <a:off x="-3991" y="0"/>
            <a:ext cx="4088616" cy="3276600"/>
          </a:xfrm>
          <a:prstGeom prst="rect">
            <a:avLst/>
          </a:prstGeom>
          <a:ln w="12700">
            <a:miter lim="400000"/>
          </a:ln>
        </p:spPr>
      </p:pic>
      <p:sp>
        <p:nvSpPr>
          <p:cNvPr id="120" name="Rounded Rectangle 4"/>
          <p:cNvSpPr/>
          <p:nvPr/>
        </p:nvSpPr>
        <p:spPr>
          <a:xfrm flipV="1">
            <a:off x="389002" y="1340767"/>
            <a:ext cx="2655038" cy="86916"/>
          </a:xfrm>
          <a:prstGeom prst="roundRect">
            <a:avLst>
              <a:gd name="adj" fmla="val 50000"/>
            </a:avLst>
          </a:prstGeom>
          <a:solidFill>
            <a:schemeClr val="accent3"/>
          </a:solidFill>
          <a:ln w="12700">
            <a:miter lim="400000"/>
          </a:ln>
        </p:spPr>
        <p:txBody>
          <a:bodyPr lIns="45719" rIns="45719" anchor="ctr"/>
          <a:lstStyle/>
          <a:p>
            <a:pPr algn="ctr">
              <a:defRPr sz="700">
                <a:solidFill>
                  <a:srgbClr val="FFFFFF"/>
                </a:solidFill>
                <a:latin typeface="Source Sans Pro Regular"/>
                <a:ea typeface="Source Sans Pro Regular"/>
                <a:cs typeface="Source Sans Pro Regular"/>
                <a:sym typeface="Source Sans Pro Regular"/>
              </a:defRPr>
            </a:pPr>
            <a:endParaRPr dirty="0"/>
          </a:p>
        </p:txBody>
      </p:sp>
      <p:sp>
        <p:nvSpPr>
          <p:cNvPr id="121" name="TextBox 5"/>
          <p:cNvSpPr txBox="1"/>
          <p:nvPr/>
        </p:nvSpPr>
        <p:spPr>
          <a:xfrm>
            <a:off x="403462" y="668220"/>
            <a:ext cx="2803027" cy="5994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rPr dirty="0"/>
              <a:t>Key messages</a:t>
            </a:r>
          </a:p>
        </p:txBody>
      </p:sp>
      <p:sp>
        <p:nvSpPr>
          <p:cNvPr id="122" name="Pentagon 6"/>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300">
                <a:solidFill>
                  <a:srgbClr val="FFFFFF"/>
                </a:solidFill>
                <a:latin typeface="Source Sans Pro Regular"/>
                <a:ea typeface="Source Sans Pro Regular"/>
                <a:cs typeface="Source Sans Pro Regular"/>
                <a:sym typeface="Source Sans Pro Regular"/>
              </a:defRPr>
            </a:pPr>
            <a:endParaRPr dirty="0"/>
          </a:p>
        </p:txBody>
      </p:sp>
      <p:sp>
        <p:nvSpPr>
          <p:cNvPr id="123" name="Title Text"/>
          <p:cNvSpPr txBox="1">
            <a:spLocks noGrp="1"/>
          </p:cNvSpPr>
          <p:nvPr>
            <p:ph type="title"/>
          </p:nvPr>
        </p:nvSpPr>
        <p:spPr>
          <a:xfrm>
            <a:off x="145942" y="4125636"/>
            <a:ext cx="3609074" cy="645665"/>
          </a:xfrm>
          <a:prstGeom prst="rect">
            <a:avLst/>
          </a:prstGeom>
        </p:spPr>
        <p:txBody>
          <a:bodyPr/>
          <a:lstStyle>
            <a:lvl1pPr>
              <a:defRPr sz="1100">
                <a:solidFill>
                  <a:srgbClr val="A2010C"/>
                </a:solidFill>
                <a:latin typeface="Source Sans Pro Regular"/>
                <a:ea typeface="Source Sans Pro Regular"/>
                <a:cs typeface="Source Sans Pro Regular"/>
                <a:sym typeface="Source Sans Pro Regular"/>
              </a:defRPr>
            </a:lvl1pPr>
          </a:lstStyle>
          <a:p>
            <a:r>
              <a:t>Title Text</a:t>
            </a:r>
          </a:p>
        </p:txBody>
      </p:sp>
      <p:sp>
        <p:nvSpPr>
          <p:cNvPr id="124" name="Body Level One…"/>
          <p:cNvSpPr txBox="1">
            <a:spLocks noGrp="1"/>
          </p:cNvSpPr>
          <p:nvPr>
            <p:ph type="body" idx="1"/>
          </p:nvPr>
        </p:nvSpPr>
        <p:spPr>
          <a:xfrm>
            <a:off x="4273551" y="842965"/>
            <a:ext cx="7529515" cy="5546726"/>
          </a:xfrm>
          <a:prstGeom prst="rect">
            <a:avLst/>
          </a:prstGeom>
        </p:spPr>
        <p:txBody>
          <a:bodyPr anchor="ctr"/>
          <a:lstStyle/>
          <a:p>
            <a:r>
              <a:t>Body Level One</a:t>
            </a:r>
          </a:p>
          <a:p>
            <a:pPr lvl="1"/>
            <a:r>
              <a:t>Body Level Two</a:t>
            </a:r>
          </a:p>
          <a:p>
            <a:pPr lvl="2"/>
            <a:r>
              <a:t>Body Level Three</a:t>
            </a:r>
          </a:p>
          <a:p>
            <a:pPr lvl="3"/>
            <a:r>
              <a:t>Body Level Four</a:t>
            </a:r>
          </a:p>
          <a:p>
            <a:pPr lvl="4"/>
            <a:r>
              <a:t>Body Level Five</a:t>
            </a:r>
          </a:p>
        </p:txBody>
      </p:sp>
      <p:sp>
        <p:nvSpPr>
          <p:cNvPr id="127" name="Slide Number"/>
          <p:cNvSpPr txBox="1">
            <a:spLocks noGrp="1"/>
          </p:cNvSpPr>
          <p:nvPr>
            <p:ph type="sldNum" sz="quarter" idx="2"/>
          </p:nvPr>
        </p:nvSpPr>
        <p:spPr>
          <a:xfrm>
            <a:off x="11480800" y="6330332"/>
            <a:ext cx="280874" cy="320041"/>
          </a:xfrm>
          <a:prstGeom prst="rect">
            <a:avLst/>
          </a:prstGeom>
        </p:spPr>
        <p:txBody>
          <a:bodyPr/>
          <a:lstStyle/>
          <a:p>
            <a:fld id="{86CB4B4D-7CA3-9044-876B-883B54F8677D}" type="slidenum">
              <a:t>‹#›</a:t>
            </a:fld>
            <a:endParaRPr dirty="0"/>
          </a:p>
        </p:txBody>
      </p:sp>
      <p:sp>
        <p:nvSpPr>
          <p:cNvPr id="16" name="TextBox 7">
            <a:extLst>
              <a:ext uri="{FF2B5EF4-FFF2-40B4-BE49-F238E27FC236}">
                <a16:creationId xmlns:a16="http://schemas.microsoft.com/office/drawing/2014/main" id="{AF655C14-8665-4E9E-B0B8-C14B597EA909}"/>
              </a:ext>
            </a:extLst>
          </p:cNvPr>
          <p:cNvSpPr txBox="1"/>
          <p:nvPr userDrawn="1"/>
        </p:nvSpPr>
        <p:spPr>
          <a:xfrm>
            <a:off x="8472299" y="6440699"/>
            <a:ext cx="3426202"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dirty="0"/>
              <a:t>Rapid Response Teams </a:t>
            </a:r>
            <a:r>
              <a:rPr lang="fr-FR" dirty="0"/>
              <a:t>Managers</a:t>
            </a:r>
            <a:r>
              <a:rPr dirty="0"/>
              <a:t> Training Package</a:t>
            </a:r>
          </a:p>
        </p:txBody>
      </p:sp>
      <p:sp>
        <p:nvSpPr>
          <p:cNvPr id="17" name="Text Placeholder 6">
            <a:extLst>
              <a:ext uri="{FF2B5EF4-FFF2-40B4-BE49-F238E27FC236}">
                <a16:creationId xmlns:a16="http://schemas.microsoft.com/office/drawing/2014/main" id="{660E7E6A-58C6-4A0B-A2E9-BED2AD16B39D}"/>
              </a:ext>
            </a:extLst>
          </p:cNvPr>
          <p:cNvSpPr txBox="1"/>
          <p:nvPr userDrawn="1"/>
        </p:nvSpPr>
        <p:spPr>
          <a:xfrm>
            <a:off x="8157918" y="6611807"/>
            <a:ext cx="3740583"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dirty="0"/>
              <a:t>Opening</a:t>
            </a:r>
            <a:endParaRPr dirty="0"/>
          </a:p>
        </p:txBody>
      </p:sp>
    </p:spTree>
  </p:cSld>
  <p:clrMapOvr>
    <a:masterClrMapping/>
  </p:clrMapOvr>
  <p:transition spd="med"/>
</p:sldLayout>
</file>

<file path=ppt/slideLayouts/slideLayout50.xml><?xml version="1.0" encoding="utf-8"?>
<p:sldLayout xmlns:a="http://schemas.openxmlformats.org/drawingml/2006/main" xmlns:r="http://schemas.openxmlformats.org/officeDocument/2006/relationships" xmlns:p="http://schemas.openxmlformats.org/presentationml/2006/main" showMasterSp="0" type="tx">
  <p:cSld name="3_Data Slide (for content heavy tables and charts)">
    <p:spTree>
      <p:nvGrpSpPr>
        <p:cNvPr id="1" name=""/>
        <p:cNvGrpSpPr/>
        <p:nvPr/>
      </p:nvGrpSpPr>
      <p:grpSpPr>
        <a:xfrm>
          <a:off x="0" y="0"/>
          <a:ext cx="0" cy="0"/>
          <a:chOff x="0" y="0"/>
          <a:chExt cx="0" cy="0"/>
        </a:xfrm>
      </p:grpSpPr>
      <p:pic>
        <p:nvPicPr>
          <p:cNvPr id="458"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459"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sp>
        <p:nvSpPr>
          <p:cNvPr id="460" name="Slide Number"/>
          <p:cNvSpPr txBox="1">
            <a:spLocks noGrp="1"/>
          </p:cNvSpPr>
          <p:nvPr>
            <p:ph type="sldNum" sz="quarter" idx="2"/>
          </p:nvPr>
        </p:nvSpPr>
        <p:spPr>
          <a:xfrm>
            <a:off x="11480800" y="6330332"/>
            <a:ext cx="280874" cy="320041"/>
          </a:xfrm>
          <a:prstGeom prst="rect">
            <a:avLst/>
          </a:prstGeom>
        </p:spPr>
        <p:txBody>
          <a:bodyPr/>
          <a:lstStyle/>
          <a:p>
            <a:fld id="{86CB4B4D-7CA3-9044-876B-883B54F8677D}" type="slidenum">
              <a:t>‹#›</a:t>
            </a:fld>
            <a:endParaRPr/>
          </a:p>
        </p:txBody>
      </p:sp>
      <p:pic>
        <p:nvPicPr>
          <p:cNvPr id="461"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462"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463" name="TextBox 7"/>
          <p:cNvSpPr txBox="1"/>
          <p:nvPr/>
        </p:nvSpPr>
        <p:spPr>
          <a:xfrm>
            <a:off x="8472299" y="6406227"/>
            <a:ext cx="3426202" cy="2819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a:defRPr sz="1200">
                <a:solidFill>
                  <a:srgbClr val="002060"/>
                </a:solidFill>
                <a:latin typeface="Source Sans Pro Regular"/>
                <a:ea typeface="Source Sans Pro Regular"/>
                <a:cs typeface="Source Sans Pro Regular"/>
                <a:sym typeface="Source Sans Pro Regular"/>
              </a:defRPr>
            </a:lvl1pPr>
          </a:lstStyle>
          <a:p>
            <a:r>
              <a:t>Rapid Response Teams Advanced Training Package</a:t>
            </a:r>
          </a:p>
        </p:txBody>
      </p:sp>
      <p:sp>
        <p:nvSpPr>
          <p:cNvPr id="464" name="Text Placeholder 6"/>
          <p:cNvSpPr txBox="1"/>
          <p:nvPr/>
        </p:nvSpPr>
        <p:spPr>
          <a:xfrm>
            <a:off x="8157918" y="6611807"/>
            <a:ext cx="3740583" cy="2819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lvl="1" indent="342900" algn="r" defTabSz="289320">
              <a:lnSpc>
                <a:spcPct val="90000"/>
              </a:lnSpc>
              <a:spcBef>
                <a:spcPts val="100"/>
              </a:spcBef>
              <a:defRPr sz="1200">
                <a:solidFill>
                  <a:srgbClr val="002060"/>
                </a:solidFill>
                <a:latin typeface="Source Sans Pro Regular"/>
                <a:ea typeface="Source Sans Pro Regular"/>
                <a:cs typeface="Source Sans Pro Regular"/>
                <a:sym typeface="Source Sans Pro Regular"/>
              </a:defRPr>
            </a:pPr>
            <a:r>
              <a:t>1_RRT_TOT_generic_day_1_220824_en</a:t>
            </a:r>
          </a:p>
        </p:txBody>
      </p:sp>
      <p:sp>
        <p:nvSpPr>
          <p:cNvPr id="465" name="Bottom band: CGH"/>
          <p:cNvSpPr txBox="1">
            <a:spLocks noGrp="1"/>
          </p:cNvSpPr>
          <p:nvPr>
            <p:ph type="title" hasCustomPrompt="1"/>
          </p:nvPr>
        </p:nvSpPr>
        <p:spPr>
          <a:xfrm>
            <a:off x="609600" y="274639"/>
            <a:ext cx="10972800" cy="1143001"/>
          </a:xfrm>
          <a:prstGeom prst="rect">
            <a:avLst/>
          </a:prstGeom>
        </p:spPr>
        <p:txBody>
          <a:bodyPr anchor="b"/>
          <a:lstStyle>
            <a:lvl1pPr>
              <a:lnSpc>
                <a:spcPts val="1200"/>
              </a:lnSpc>
              <a:defRPr sz="1100">
                <a:solidFill>
                  <a:srgbClr val="9F8C71"/>
                </a:solidFill>
                <a:latin typeface="Source Sans Pro Regular"/>
                <a:ea typeface="Source Sans Pro Regular"/>
                <a:cs typeface="Source Sans Pro Regular"/>
                <a:sym typeface="Source Sans Pro Regular"/>
              </a:defRPr>
            </a:lvl1pPr>
          </a:lstStyle>
          <a:p>
            <a:r>
              <a:t>Bottom band: CGH</a:t>
            </a:r>
          </a:p>
        </p:txBody>
      </p:sp>
      <p:sp>
        <p:nvSpPr>
          <p:cNvPr id="466" name="Body Level One…"/>
          <p:cNvSpPr txBox="1">
            <a:spLocks noGrp="1"/>
          </p:cNvSpPr>
          <p:nvPr>
            <p:ph type="body" idx="1"/>
          </p:nvPr>
        </p:nvSpPr>
        <p:spPr>
          <a:xfrm>
            <a:off x="609600" y="1545168"/>
            <a:ext cx="10972800" cy="4455585"/>
          </a:xfrm>
          <a:prstGeom prst="rect">
            <a:avLst/>
          </a:prstGeom>
        </p:spPr>
        <p:txBody>
          <a:bodyPr/>
          <a:lstStyle>
            <a:lvl1pPr marL="144653" indent="-144653">
              <a:buClr>
                <a:srgbClr val="A59988"/>
              </a:buClr>
              <a:buSzPct val="100000"/>
              <a:buChar char="▪"/>
              <a:defRPr sz="800">
                <a:solidFill>
                  <a:srgbClr val="0078A7"/>
                </a:solidFill>
              </a:defRPr>
            </a:lvl1pPr>
            <a:lvl2pPr>
              <a:buClr>
                <a:srgbClr val="A59988"/>
              </a:buClr>
              <a:defRPr sz="800">
                <a:solidFill>
                  <a:srgbClr val="0078A7"/>
                </a:solidFill>
              </a:defRPr>
            </a:lvl2pPr>
            <a:lvl3pPr>
              <a:buClr>
                <a:srgbClr val="A59988"/>
              </a:buClr>
              <a:defRPr sz="800">
                <a:solidFill>
                  <a:srgbClr val="0078A7"/>
                </a:solidFill>
              </a:defRPr>
            </a:lvl3pPr>
            <a:lvl4pPr>
              <a:buClr>
                <a:srgbClr val="A59988"/>
              </a:buClr>
              <a:defRPr sz="800">
                <a:solidFill>
                  <a:srgbClr val="0078A7"/>
                </a:solidFill>
              </a:defRPr>
            </a:lvl4pPr>
            <a:lvl5pPr>
              <a:buClr>
                <a:srgbClr val="A59988"/>
              </a:buClr>
              <a:defRPr sz="800">
                <a:solidFill>
                  <a:srgbClr val="0078A7"/>
                </a:solidFill>
              </a:defRPr>
            </a:lvl5pPr>
          </a:lstStyle>
          <a:p>
            <a:r>
              <a:t>Body Level One</a:t>
            </a:r>
          </a:p>
          <a:p>
            <a:pPr lvl="1"/>
            <a:r>
              <a:t>Body Level Two</a:t>
            </a:r>
          </a:p>
          <a:p>
            <a:pPr lvl="2"/>
            <a:r>
              <a:t>Body Level Three</a:t>
            </a:r>
          </a:p>
          <a:p>
            <a:pPr lvl="3"/>
            <a:r>
              <a:t>Body Level Four</a:t>
            </a:r>
          </a:p>
          <a:p>
            <a:pPr lvl="4"/>
            <a:r>
              <a:t>Body Level Five</a:t>
            </a:r>
          </a:p>
        </p:txBody>
      </p:sp>
    </p:spTree>
  </p:cSld>
  <p:clrMapOvr>
    <a:masterClrMapping/>
  </p:clrMapOvr>
  <p:transition spd="med"/>
</p:sldLayout>
</file>

<file path=ppt/slideLayouts/slideLayout51.xml><?xml version="1.0" encoding="utf-8"?>
<p:sldLayout xmlns:a="http://schemas.openxmlformats.org/drawingml/2006/main" xmlns:r="http://schemas.openxmlformats.org/officeDocument/2006/relationships" xmlns:p="http://schemas.openxmlformats.org/presentationml/2006/main" showMasterSp="0" type="tx">
  <p:cSld name="1_Title and Content">
    <p:spTree>
      <p:nvGrpSpPr>
        <p:cNvPr id="1" name=""/>
        <p:cNvGrpSpPr/>
        <p:nvPr/>
      </p:nvGrpSpPr>
      <p:grpSpPr>
        <a:xfrm>
          <a:off x="0" y="0"/>
          <a:ext cx="0" cy="0"/>
          <a:chOff x="0" y="0"/>
          <a:chExt cx="0" cy="0"/>
        </a:xfrm>
      </p:grpSpPr>
      <p:pic>
        <p:nvPicPr>
          <p:cNvPr id="473"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474"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sp>
        <p:nvSpPr>
          <p:cNvPr id="475" name="Slide Number"/>
          <p:cNvSpPr txBox="1">
            <a:spLocks noGrp="1"/>
          </p:cNvSpPr>
          <p:nvPr>
            <p:ph type="sldNum" sz="quarter" idx="2"/>
          </p:nvPr>
        </p:nvSpPr>
        <p:spPr>
          <a:xfrm>
            <a:off x="11480800" y="6330332"/>
            <a:ext cx="280874" cy="320041"/>
          </a:xfrm>
          <a:prstGeom prst="rect">
            <a:avLst/>
          </a:prstGeom>
        </p:spPr>
        <p:txBody>
          <a:bodyPr/>
          <a:lstStyle/>
          <a:p>
            <a:fld id="{86CB4B4D-7CA3-9044-876B-883B54F8677D}" type="slidenum">
              <a:t>‹#›</a:t>
            </a:fld>
            <a:endParaRPr/>
          </a:p>
        </p:txBody>
      </p:sp>
      <p:pic>
        <p:nvPicPr>
          <p:cNvPr id="476"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477"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478" name="TextBox 7"/>
          <p:cNvSpPr txBox="1"/>
          <p:nvPr/>
        </p:nvSpPr>
        <p:spPr>
          <a:xfrm>
            <a:off x="8472299" y="6406227"/>
            <a:ext cx="3426202" cy="2819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a:defRPr sz="1200">
                <a:solidFill>
                  <a:srgbClr val="002060"/>
                </a:solidFill>
                <a:latin typeface="Source Sans Pro Regular"/>
                <a:ea typeface="Source Sans Pro Regular"/>
                <a:cs typeface="Source Sans Pro Regular"/>
                <a:sym typeface="Source Sans Pro Regular"/>
              </a:defRPr>
            </a:lvl1pPr>
          </a:lstStyle>
          <a:p>
            <a:r>
              <a:t>Rapid Response Teams Advanced Training Package</a:t>
            </a:r>
          </a:p>
        </p:txBody>
      </p:sp>
      <p:sp>
        <p:nvSpPr>
          <p:cNvPr id="479" name="Text Placeholder 6"/>
          <p:cNvSpPr txBox="1"/>
          <p:nvPr/>
        </p:nvSpPr>
        <p:spPr>
          <a:xfrm>
            <a:off x="8157918" y="6611807"/>
            <a:ext cx="3740583" cy="2819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lvl="1" indent="342900" algn="r" defTabSz="289320">
              <a:lnSpc>
                <a:spcPct val="90000"/>
              </a:lnSpc>
              <a:spcBef>
                <a:spcPts val="100"/>
              </a:spcBef>
              <a:defRPr sz="1200">
                <a:solidFill>
                  <a:srgbClr val="002060"/>
                </a:solidFill>
                <a:latin typeface="Source Sans Pro Regular"/>
                <a:ea typeface="Source Sans Pro Regular"/>
                <a:cs typeface="Source Sans Pro Regular"/>
                <a:sym typeface="Source Sans Pro Regular"/>
              </a:defRPr>
            </a:pPr>
            <a:r>
              <a:t>1_RRT_TOT_generic_day_1_220824_en</a:t>
            </a:r>
          </a:p>
        </p:txBody>
      </p:sp>
      <p:sp>
        <p:nvSpPr>
          <p:cNvPr id="480" name="Title Text"/>
          <p:cNvSpPr txBox="1">
            <a:spLocks noGrp="1"/>
          </p:cNvSpPr>
          <p:nvPr>
            <p:ph type="title"/>
          </p:nvPr>
        </p:nvSpPr>
        <p:spPr>
          <a:xfrm>
            <a:off x="220374" y="559153"/>
            <a:ext cx="4766298" cy="2339614"/>
          </a:xfrm>
          <a:prstGeom prst="rect">
            <a:avLst/>
          </a:prstGeom>
        </p:spPr>
        <p:txBody>
          <a:bodyPr/>
          <a:lstStyle/>
          <a:p>
            <a:r>
              <a:t>Title Text</a:t>
            </a:r>
          </a:p>
        </p:txBody>
      </p:sp>
      <p:sp>
        <p:nvSpPr>
          <p:cNvPr id="481" name="Body Level One…"/>
          <p:cNvSpPr txBox="1">
            <a:spLocks noGrp="1"/>
          </p:cNvSpPr>
          <p:nvPr>
            <p:ph type="body" idx="1"/>
          </p:nvPr>
        </p:nvSpPr>
        <p:spPr>
          <a:xfrm>
            <a:off x="0" y="2"/>
            <a:ext cx="10515600" cy="4351338"/>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Tree>
  </p:cSld>
  <p:clrMapOvr>
    <a:masterClrMapping/>
  </p:clrMapOvr>
  <p:transition spd="med"/>
</p:sldLayout>
</file>

<file path=ppt/slideLayouts/slideLayout52.xml><?xml version="1.0" encoding="utf-8"?>
<p:sldLayout xmlns:a="http://schemas.openxmlformats.org/drawingml/2006/main" xmlns:r="http://schemas.openxmlformats.org/officeDocument/2006/relationships" xmlns:p="http://schemas.openxmlformats.org/presentationml/2006/main" showMasterSp="0" type="tx">
  <p:cSld name="8_Custom Layout">
    <p:spTree>
      <p:nvGrpSpPr>
        <p:cNvPr id="1" name=""/>
        <p:cNvGrpSpPr/>
        <p:nvPr/>
      </p:nvGrpSpPr>
      <p:grpSpPr>
        <a:xfrm>
          <a:off x="0" y="0"/>
          <a:ext cx="0" cy="0"/>
          <a:chOff x="0" y="0"/>
          <a:chExt cx="0" cy="0"/>
        </a:xfrm>
      </p:grpSpPr>
      <p:pic>
        <p:nvPicPr>
          <p:cNvPr id="488"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489"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sp>
        <p:nvSpPr>
          <p:cNvPr id="490" name="Slide Number"/>
          <p:cNvSpPr txBox="1">
            <a:spLocks noGrp="1"/>
          </p:cNvSpPr>
          <p:nvPr>
            <p:ph type="sldNum" sz="quarter" idx="2"/>
          </p:nvPr>
        </p:nvSpPr>
        <p:spPr>
          <a:xfrm>
            <a:off x="11480800" y="6330332"/>
            <a:ext cx="280874" cy="320041"/>
          </a:xfrm>
          <a:prstGeom prst="rect">
            <a:avLst/>
          </a:prstGeom>
        </p:spPr>
        <p:txBody>
          <a:bodyPr/>
          <a:lstStyle/>
          <a:p>
            <a:fld id="{86CB4B4D-7CA3-9044-876B-883B54F8677D}" type="slidenum">
              <a:t>‹#›</a:t>
            </a:fld>
            <a:endParaRPr/>
          </a:p>
        </p:txBody>
      </p:sp>
      <p:pic>
        <p:nvPicPr>
          <p:cNvPr id="491"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492"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493" name="TextBox 7"/>
          <p:cNvSpPr txBox="1"/>
          <p:nvPr/>
        </p:nvSpPr>
        <p:spPr>
          <a:xfrm>
            <a:off x="8472299" y="6406227"/>
            <a:ext cx="3426202" cy="2819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a:defRPr sz="1200">
                <a:solidFill>
                  <a:srgbClr val="002060"/>
                </a:solidFill>
                <a:latin typeface="Source Sans Pro Regular"/>
                <a:ea typeface="Source Sans Pro Regular"/>
                <a:cs typeface="Source Sans Pro Regular"/>
                <a:sym typeface="Source Sans Pro Regular"/>
              </a:defRPr>
            </a:lvl1pPr>
          </a:lstStyle>
          <a:p>
            <a:r>
              <a:t>Rapid Response Teams Advanced Training Package</a:t>
            </a:r>
          </a:p>
        </p:txBody>
      </p:sp>
      <p:sp>
        <p:nvSpPr>
          <p:cNvPr id="494" name="Text Placeholder 6"/>
          <p:cNvSpPr txBox="1"/>
          <p:nvPr/>
        </p:nvSpPr>
        <p:spPr>
          <a:xfrm>
            <a:off x="8157918" y="6611807"/>
            <a:ext cx="3740583" cy="2819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lvl="1" indent="342900" algn="r" defTabSz="289320">
              <a:lnSpc>
                <a:spcPct val="90000"/>
              </a:lnSpc>
              <a:spcBef>
                <a:spcPts val="100"/>
              </a:spcBef>
              <a:defRPr sz="1200">
                <a:solidFill>
                  <a:srgbClr val="002060"/>
                </a:solidFill>
                <a:latin typeface="Source Sans Pro Regular"/>
                <a:ea typeface="Source Sans Pro Regular"/>
                <a:cs typeface="Source Sans Pro Regular"/>
                <a:sym typeface="Source Sans Pro Regular"/>
              </a:defRPr>
            </a:pPr>
            <a:r>
              <a:t>1_RRT_TOT_generic_day_1_220824_en</a:t>
            </a:r>
          </a:p>
        </p:txBody>
      </p:sp>
      <p:sp>
        <p:nvSpPr>
          <p:cNvPr id="495" name="Title Text"/>
          <p:cNvSpPr txBox="1">
            <a:spLocks noGrp="1"/>
          </p:cNvSpPr>
          <p:nvPr>
            <p:ph type="title"/>
          </p:nvPr>
        </p:nvSpPr>
        <p:spPr>
          <a:xfrm>
            <a:off x="220374" y="559153"/>
            <a:ext cx="4766298" cy="2339614"/>
          </a:xfrm>
          <a:prstGeom prst="rect">
            <a:avLst/>
          </a:prstGeom>
        </p:spPr>
        <p:txBody>
          <a:bodyPr/>
          <a:lstStyle/>
          <a:p>
            <a:r>
              <a:t>Title Text</a:t>
            </a:r>
          </a:p>
        </p:txBody>
      </p:sp>
    </p:spTree>
  </p:cSld>
  <p:clrMapOvr>
    <a:masterClrMapping/>
  </p:clrMapOvr>
  <p:transition spd="med"/>
</p:sldLayout>
</file>

<file path=ppt/slideLayouts/slideLayout53.xml><?xml version="1.0" encoding="utf-8"?>
<p:sldLayout xmlns:a="http://schemas.openxmlformats.org/drawingml/2006/main" xmlns:r="http://schemas.openxmlformats.org/officeDocument/2006/relationships" xmlns:p="http://schemas.openxmlformats.org/presentationml/2006/main" showMasterSp="0" type="tx">
  <p:cSld name="3_Title Slide">
    <p:spTree>
      <p:nvGrpSpPr>
        <p:cNvPr id="1" name=""/>
        <p:cNvGrpSpPr/>
        <p:nvPr/>
      </p:nvGrpSpPr>
      <p:grpSpPr>
        <a:xfrm>
          <a:off x="0" y="0"/>
          <a:ext cx="0" cy="0"/>
          <a:chOff x="0" y="0"/>
          <a:chExt cx="0" cy="0"/>
        </a:xfrm>
      </p:grpSpPr>
      <p:pic>
        <p:nvPicPr>
          <p:cNvPr id="516"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517"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sp>
        <p:nvSpPr>
          <p:cNvPr id="518" name="Slide Number"/>
          <p:cNvSpPr txBox="1">
            <a:spLocks noGrp="1"/>
          </p:cNvSpPr>
          <p:nvPr>
            <p:ph type="sldNum" sz="quarter" idx="2"/>
          </p:nvPr>
        </p:nvSpPr>
        <p:spPr>
          <a:xfrm>
            <a:off x="11480800" y="6330332"/>
            <a:ext cx="280874" cy="320041"/>
          </a:xfrm>
          <a:prstGeom prst="rect">
            <a:avLst/>
          </a:prstGeom>
        </p:spPr>
        <p:txBody>
          <a:bodyPr/>
          <a:lstStyle/>
          <a:p>
            <a:fld id="{86CB4B4D-7CA3-9044-876B-883B54F8677D}" type="slidenum">
              <a:t>‹#›</a:t>
            </a:fld>
            <a:endParaRPr/>
          </a:p>
        </p:txBody>
      </p:sp>
      <p:pic>
        <p:nvPicPr>
          <p:cNvPr id="519"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520"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521" name="TextBox 7"/>
          <p:cNvSpPr txBox="1"/>
          <p:nvPr/>
        </p:nvSpPr>
        <p:spPr>
          <a:xfrm>
            <a:off x="8472299" y="6406227"/>
            <a:ext cx="3426202" cy="2819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a:defRPr sz="1200">
                <a:solidFill>
                  <a:srgbClr val="002060"/>
                </a:solidFill>
                <a:latin typeface="Source Sans Pro Regular"/>
                <a:ea typeface="Source Sans Pro Regular"/>
                <a:cs typeface="Source Sans Pro Regular"/>
                <a:sym typeface="Source Sans Pro Regular"/>
              </a:defRPr>
            </a:lvl1pPr>
          </a:lstStyle>
          <a:p>
            <a:r>
              <a:t>Rapid Response Teams Advanced Training Package</a:t>
            </a:r>
          </a:p>
        </p:txBody>
      </p:sp>
      <p:sp>
        <p:nvSpPr>
          <p:cNvPr id="522" name="Text Placeholder 6"/>
          <p:cNvSpPr txBox="1"/>
          <p:nvPr/>
        </p:nvSpPr>
        <p:spPr>
          <a:xfrm>
            <a:off x="8157918" y="6611807"/>
            <a:ext cx="3740583" cy="2819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lvl="1" indent="342900" algn="r" defTabSz="289320">
              <a:lnSpc>
                <a:spcPct val="90000"/>
              </a:lnSpc>
              <a:spcBef>
                <a:spcPts val="100"/>
              </a:spcBef>
              <a:defRPr sz="1200">
                <a:solidFill>
                  <a:srgbClr val="002060"/>
                </a:solidFill>
                <a:latin typeface="Source Sans Pro Regular"/>
                <a:ea typeface="Source Sans Pro Regular"/>
                <a:cs typeface="Source Sans Pro Regular"/>
                <a:sym typeface="Source Sans Pro Regular"/>
              </a:defRPr>
            </a:pPr>
            <a:r>
              <a:t>1_RRT_TOT_generic_day_1_220824_en</a:t>
            </a:r>
          </a:p>
        </p:txBody>
      </p:sp>
      <p:sp>
        <p:nvSpPr>
          <p:cNvPr id="523" name="Body Level One…"/>
          <p:cNvSpPr txBox="1">
            <a:spLocks noGrp="1"/>
          </p:cNvSpPr>
          <p:nvPr>
            <p:ph type="body" sz="quarter" idx="1" hasCustomPrompt="1"/>
          </p:nvPr>
        </p:nvSpPr>
        <p:spPr>
          <a:xfrm>
            <a:off x="8144318" y="6580354"/>
            <a:ext cx="3832023" cy="277000"/>
          </a:xfrm>
          <a:prstGeom prst="rect">
            <a:avLst/>
          </a:prstGeom>
        </p:spPr>
        <p:txBody>
          <a:bodyPr/>
          <a:lstStyle>
            <a:lvl2pPr marL="0" indent="342900">
              <a:buSzTx/>
              <a:buNone/>
            </a:lvl2pPr>
          </a:lstStyle>
          <a:p>
            <a:r>
              <a:t>1_RRT_TOT_generic_day_1_220824_en</a:t>
            </a:r>
          </a:p>
          <a:p>
            <a:pPr lvl="1"/>
            <a:endParaRPr/>
          </a:p>
          <a:p>
            <a:pPr lvl="2"/>
            <a:endParaRPr/>
          </a:p>
          <a:p>
            <a:pPr lvl="3"/>
            <a:endParaRPr/>
          </a:p>
          <a:p>
            <a:pPr lvl="4"/>
            <a:endParaRPr/>
          </a:p>
        </p:txBody>
      </p:sp>
    </p:spTree>
  </p:cSld>
  <p:clrMapOvr>
    <a:masterClrMapping/>
  </p:clrMapOvr>
  <p:transition spd="med"/>
</p:sldLayout>
</file>

<file path=ppt/slideLayouts/slideLayout54.xml><?xml version="1.0" encoding="utf-8"?>
<p:sldLayout xmlns:a="http://schemas.openxmlformats.org/drawingml/2006/main" xmlns:r="http://schemas.openxmlformats.org/officeDocument/2006/relationships" xmlns:p="http://schemas.openxmlformats.org/presentationml/2006/main" showMasterSp="0" type="tx">
  <p:cSld name="Section Header">
    <p:spTree>
      <p:nvGrpSpPr>
        <p:cNvPr id="1" name=""/>
        <p:cNvGrpSpPr/>
        <p:nvPr/>
      </p:nvGrpSpPr>
      <p:grpSpPr>
        <a:xfrm>
          <a:off x="0" y="0"/>
          <a:ext cx="0" cy="0"/>
          <a:chOff x="0" y="0"/>
          <a:chExt cx="0" cy="0"/>
        </a:xfrm>
      </p:grpSpPr>
      <p:pic>
        <p:nvPicPr>
          <p:cNvPr id="530"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531"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sp>
        <p:nvSpPr>
          <p:cNvPr id="532" name="Slide Number"/>
          <p:cNvSpPr txBox="1">
            <a:spLocks noGrp="1"/>
          </p:cNvSpPr>
          <p:nvPr>
            <p:ph type="sldNum" sz="quarter" idx="2"/>
          </p:nvPr>
        </p:nvSpPr>
        <p:spPr>
          <a:xfrm>
            <a:off x="11480800" y="6330332"/>
            <a:ext cx="280874" cy="320041"/>
          </a:xfrm>
          <a:prstGeom prst="rect">
            <a:avLst/>
          </a:prstGeom>
        </p:spPr>
        <p:txBody>
          <a:bodyPr/>
          <a:lstStyle/>
          <a:p>
            <a:fld id="{86CB4B4D-7CA3-9044-876B-883B54F8677D}" type="slidenum">
              <a:t>‹#›</a:t>
            </a:fld>
            <a:endParaRPr/>
          </a:p>
        </p:txBody>
      </p:sp>
      <p:pic>
        <p:nvPicPr>
          <p:cNvPr id="533"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534"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535" name="TextBox 7"/>
          <p:cNvSpPr txBox="1"/>
          <p:nvPr/>
        </p:nvSpPr>
        <p:spPr>
          <a:xfrm>
            <a:off x="8472299" y="6406227"/>
            <a:ext cx="3426202" cy="2819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a:defRPr sz="1200">
                <a:solidFill>
                  <a:srgbClr val="002060"/>
                </a:solidFill>
                <a:latin typeface="Source Sans Pro Regular"/>
                <a:ea typeface="Source Sans Pro Regular"/>
                <a:cs typeface="Source Sans Pro Regular"/>
                <a:sym typeface="Source Sans Pro Regular"/>
              </a:defRPr>
            </a:lvl1pPr>
          </a:lstStyle>
          <a:p>
            <a:r>
              <a:t>Rapid Response Teams Advanced Training Package</a:t>
            </a:r>
          </a:p>
        </p:txBody>
      </p:sp>
      <p:sp>
        <p:nvSpPr>
          <p:cNvPr id="536" name="Text Placeholder 6"/>
          <p:cNvSpPr txBox="1"/>
          <p:nvPr/>
        </p:nvSpPr>
        <p:spPr>
          <a:xfrm>
            <a:off x="8157918" y="6611807"/>
            <a:ext cx="3740583" cy="2819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lvl="1" indent="342900" algn="r" defTabSz="289320">
              <a:lnSpc>
                <a:spcPct val="90000"/>
              </a:lnSpc>
              <a:spcBef>
                <a:spcPts val="100"/>
              </a:spcBef>
              <a:defRPr sz="1200">
                <a:solidFill>
                  <a:srgbClr val="002060"/>
                </a:solidFill>
                <a:latin typeface="Source Sans Pro Regular"/>
                <a:ea typeface="Source Sans Pro Regular"/>
                <a:cs typeface="Source Sans Pro Regular"/>
                <a:sym typeface="Source Sans Pro Regular"/>
              </a:defRPr>
            </a:pPr>
            <a:r>
              <a:t>1_RRT_TOT_generic_day_1_220824_en</a:t>
            </a:r>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x">
  <p:cSld name="9_Custom Layout">
    <p:spTree>
      <p:nvGrpSpPr>
        <p:cNvPr id="1" name=""/>
        <p:cNvGrpSpPr/>
        <p:nvPr/>
      </p:nvGrpSpPr>
      <p:grpSpPr>
        <a:xfrm>
          <a:off x="0" y="0"/>
          <a:ext cx="0" cy="0"/>
          <a:chOff x="0" y="0"/>
          <a:chExt cx="0" cy="0"/>
        </a:xfrm>
      </p:grpSpPr>
      <p:pic>
        <p:nvPicPr>
          <p:cNvPr id="134"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135"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136"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137"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138" name="Google Shape;308;p8"/>
          <p:cNvSpPr/>
          <p:nvPr/>
        </p:nvSpPr>
        <p:spPr>
          <a:xfrm>
            <a:off x="6" y="2"/>
            <a:ext cx="4088617" cy="6189785"/>
          </a:xfrm>
          <a:prstGeom prst="roundRect">
            <a:avLst>
              <a:gd name="adj" fmla="val 0"/>
            </a:avLst>
          </a:prstGeom>
          <a:solidFill>
            <a:srgbClr val="EDF3F8"/>
          </a:solidFill>
          <a:ln w="12700">
            <a:miter lim="400000"/>
          </a:ln>
        </p:spPr>
        <p:txBody>
          <a:bodyPr lIns="45719" rIns="45719"/>
          <a:lstStyle/>
          <a:p>
            <a:pPr algn="just">
              <a:lnSpc>
                <a:spcPct val="90000"/>
              </a:lnSpc>
              <a:spcBef>
                <a:spcPts val="1000"/>
              </a:spcBef>
              <a:defRPr sz="900">
                <a:latin typeface="Source Sans Pro Regular"/>
                <a:ea typeface="Source Sans Pro Regular"/>
                <a:cs typeface="Source Sans Pro Regular"/>
                <a:sym typeface="Source Sans Pro Regular"/>
              </a:defRPr>
            </a:pPr>
            <a:endParaRPr dirty="0"/>
          </a:p>
        </p:txBody>
      </p:sp>
      <p:pic>
        <p:nvPicPr>
          <p:cNvPr id="139" name="Picture 8" descr="Picture 8"/>
          <p:cNvPicPr>
            <a:picLocks noChangeAspect="1"/>
          </p:cNvPicPr>
          <p:nvPr/>
        </p:nvPicPr>
        <p:blipFill>
          <a:blip r:embed="rId4"/>
          <a:stretch>
            <a:fillRect/>
          </a:stretch>
        </p:blipFill>
        <p:spPr>
          <a:xfrm>
            <a:off x="-3991" y="0"/>
            <a:ext cx="4088616" cy="3276600"/>
          </a:xfrm>
          <a:prstGeom prst="rect">
            <a:avLst/>
          </a:prstGeom>
          <a:ln w="12700">
            <a:miter lim="400000"/>
          </a:ln>
        </p:spPr>
      </p:pic>
      <p:sp>
        <p:nvSpPr>
          <p:cNvPr id="140" name="Rounded Rectangle 4"/>
          <p:cNvSpPr/>
          <p:nvPr/>
        </p:nvSpPr>
        <p:spPr>
          <a:xfrm flipV="1">
            <a:off x="389002" y="1779939"/>
            <a:ext cx="2655038" cy="86916"/>
          </a:xfrm>
          <a:prstGeom prst="roundRect">
            <a:avLst>
              <a:gd name="adj" fmla="val 50000"/>
            </a:avLst>
          </a:prstGeom>
          <a:solidFill>
            <a:schemeClr val="accent3"/>
          </a:solidFill>
          <a:ln w="12700">
            <a:miter lim="400000"/>
          </a:ln>
        </p:spPr>
        <p:txBody>
          <a:bodyPr lIns="45719" rIns="45719" anchor="ctr"/>
          <a:lstStyle/>
          <a:p>
            <a:pPr algn="ctr">
              <a:defRPr sz="700">
                <a:solidFill>
                  <a:srgbClr val="FFFFFF"/>
                </a:solidFill>
                <a:latin typeface="Source Sans Pro Regular"/>
                <a:ea typeface="Source Sans Pro Regular"/>
                <a:cs typeface="Source Sans Pro Regular"/>
                <a:sym typeface="Source Sans Pro Regular"/>
              </a:defRPr>
            </a:pPr>
            <a:endParaRPr dirty="0"/>
          </a:p>
        </p:txBody>
      </p:sp>
      <p:sp>
        <p:nvSpPr>
          <p:cNvPr id="141" name="TextBox 5"/>
          <p:cNvSpPr txBox="1"/>
          <p:nvPr/>
        </p:nvSpPr>
        <p:spPr>
          <a:xfrm>
            <a:off x="403462" y="668220"/>
            <a:ext cx="2803027" cy="11074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rPr dirty="0"/>
              <a:t>References and guidelines</a:t>
            </a:r>
          </a:p>
        </p:txBody>
      </p:sp>
      <p:sp>
        <p:nvSpPr>
          <p:cNvPr id="142" name="Pentagon 6"/>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300">
                <a:solidFill>
                  <a:srgbClr val="FFFFFF"/>
                </a:solidFill>
                <a:latin typeface="Source Sans Pro Regular"/>
                <a:ea typeface="Source Sans Pro Regular"/>
                <a:cs typeface="Source Sans Pro Regular"/>
                <a:sym typeface="Source Sans Pro Regular"/>
              </a:defRPr>
            </a:pPr>
            <a:endParaRPr dirty="0"/>
          </a:p>
        </p:txBody>
      </p:sp>
      <p:sp>
        <p:nvSpPr>
          <p:cNvPr id="143" name="Title Text"/>
          <p:cNvSpPr txBox="1">
            <a:spLocks noGrp="1"/>
          </p:cNvSpPr>
          <p:nvPr>
            <p:ph type="title"/>
          </p:nvPr>
        </p:nvSpPr>
        <p:spPr>
          <a:xfrm>
            <a:off x="145942" y="4125636"/>
            <a:ext cx="3609074" cy="645665"/>
          </a:xfrm>
          <a:prstGeom prst="rect">
            <a:avLst/>
          </a:prstGeom>
        </p:spPr>
        <p:txBody>
          <a:bodyPr/>
          <a:lstStyle>
            <a:lvl1pPr>
              <a:defRPr sz="1100">
                <a:solidFill>
                  <a:srgbClr val="A2010C"/>
                </a:solidFill>
                <a:latin typeface="Source Sans Pro Regular"/>
                <a:ea typeface="Source Sans Pro Regular"/>
                <a:cs typeface="Source Sans Pro Regular"/>
                <a:sym typeface="Source Sans Pro Regular"/>
              </a:defRPr>
            </a:lvl1pPr>
          </a:lstStyle>
          <a:p>
            <a:r>
              <a:t>Title Text</a:t>
            </a:r>
          </a:p>
        </p:txBody>
      </p:sp>
      <p:sp>
        <p:nvSpPr>
          <p:cNvPr id="144" name="Body Level One…"/>
          <p:cNvSpPr txBox="1">
            <a:spLocks noGrp="1"/>
          </p:cNvSpPr>
          <p:nvPr>
            <p:ph type="body" idx="1"/>
          </p:nvPr>
        </p:nvSpPr>
        <p:spPr>
          <a:xfrm>
            <a:off x="4273551" y="842965"/>
            <a:ext cx="7529515" cy="5546726"/>
          </a:xfrm>
          <a:prstGeom prst="rect">
            <a:avLst/>
          </a:prstGeom>
        </p:spPr>
        <p:txBody>
          <a:bodyPr anchor="ctr"/>
          <a:lstStyle/>
          <a:p>
            <a:r>
              <a:t>Body Level One</a:t>
            </a:r>
          </a:p>
          <a:p>
            <a:pPr lvl="1"/>
            <a:r>
              <a:t>Body Level Two</a:t>
            </a:r>
          </a:p>
          <a:p>
            <a:pPr lvl="2"/>
            <a:r>
              <a:t>Body Level Three</a:t>
            </a:r>
          </a:p>
          <a:p>
            <a:pPr lvl="3"/>
            <a:r>
              <a:t>Body Level Four</a:t>
            </a:r>
          </a:p>
          <a:p>
            <a:pPr lvl="4"/>
            <a:r>
              <a:t>Body Level Five</a:t>
            </a:r>
          </a:p>
        </p:txBody>
      </p:sp>
      <p:sp>
        <p:nvSpPr>
          <p:cNvPr id="147" name="Slide Number"/>
          <p:cNvSpPr txBox="1">
            <a:spLocks noGrp="1"/>
          </p:cNvSpPr>
          <p:nvPr>
            <p:ph type="sldNum" sz="quarter" idx="2"/>
          </p:nvPr>
        </p:nvSpPr>
        <p:spPr>
          <a:xfrm>
            <a:off x="11480800" y="6330332"/>
            <a:ext cx="280874" cy="320041"/>
          </a:xfrm>
          <a:prstGeom prst="rect">
            <a:avLst/>
          </a:prstGeom>
        </p:spPr>
        <p:txBody>
          <a:bodyPr/>
          <a:lstStyle/>
          <a:p>
            <a:fld id="{86CB4B4D-7CA3-9044-876B-883B54F8677D}" type="slidenum">
              <a:t>‹#›</a:t>
            </a:fld>
            <a:endParaRPr dirty="0"/>
          </a:p>
        </p:txBody>
      </p:sp>
      <p:sp>
        <p:nvSpPr>
          <p:cNvPr id="16" name="TextBox 7">
            <a:extLst>
              <a:ext uri="{FF2B5EF4-FFF2-40B4-BE49-F238E27FC236}">
                <a16:creationId xmlns:a16="http://schemas.microsoft.com/office/drawing/2014/main" id="{308EDA95-B014-431D-8B03-DC60EF9C8253}"/>
              </a:ext>
            </a:extLst>
          </p:cNvPr>
          <p:cNvSpPr txBox="1"/>
          <p:nvPr userDrawn="1"/>
        </p:nvSpPr>
        <p:spPr>
          <a:xfrm>
            <a:off x="8472299" y="6440699"/>
            <a:ext cx="3426202"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dirty="0"/>
              <a:t>Rapid Response Teams </a:t>
            </a:r>
            <a:r>
              <a:rPr lang="fr-FR" dirty="0"/>
              <a:t>Managers</a:t>
            </a:r>
            <a:r>
              <a:rPr dirty="0"/>
              <a:t> Training Package</a:t>
            </a:r>
          </a:p>
        </p:txBody>
      </p:sp>
      <p:sp>
        <p:nvSpPr>
          <p:cNvPr id="17" name="Text Placeholder 6">
            <a:extLst>
              <a:ext uri="{FF2B5EF4-FFF2-40B4-BE49-F238E27FC236}">
                <a16:creationId xmlns:a16="http://schemas.microsoft.com/office/drawing/2014/main" id="{3C2B1344-2951-4BF9-A8E7-A25DB00A13AA}"/>
              </a:ext>
            </a:extLst>
          </p:cNvPr>
          <p:cNvSpPr txBox="1"/>
          <p:nvPr userDrawn="1"/>
        </p:nvSpPr>
        <p:spPr>
          <a:xfrm>
            <a:off x="8157918" y="6611807"/>
            <a:ext cx="3740583"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dirty="0"/>
              <a:t>Opening</a:t>
            </a:r>
            <a:endParaRPr dirty="0"/>
          </a:p>
        </p:txBody>
      </p:sp>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tx">
  <p:cSld name="3_Custom Layout">
    <p:spTree>
      <p:nvGrpSpPr>
        <p:cNvPr id="1" name=""/>
        <p:cNvGrpSpPr/>
        <p:nvPr/>
      </p:nvGrpSpPr>
      <p:grpSpPr>
        <a:xfrm>
          <a:off x="0" y="0"/>
          <a:ext cx="0" cy="0"/>
          <a:chOff x="0" y="0"/>
          <a:chExt cx="0" cy="0"/>
        </a:xfrm>
      </p:grpSpPr>
      <p:pic>
        <p:nvPicPr>
          <p:cNvPr id="154"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155"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156"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157"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158" name="Google Shape;308;p8"/>
          <p:cNvSpPr/>
          <p:nvPr/>
        </p:nvSpPr>
        <p:spPr>
          <a:xfrm>
            <a:off x="6" y="2"/>
            <a:ext cx="4088617" cy="6189785"/>
          </a:xfrm>
          <a:prstGeom prst="roundRect">
            <a:avLst>
              <a:gd name="adj" fmla="val 0"/>
            </a:avLst>
          </a:prstGeom>
          <a:solidFill>
            <a:srgbClr val="EDF3F8"/>
          </a:solidFill>
          <a:ln w="12700">
            <a:miter lim="400000"/>
          </a:ln>
        </p:spPr>
        <p:txBody>
          <a:bodyPr lIns="45719" rIns="45719"/>
          <a:lstStyle/>
          <a:p>
            <a:pPr algn="just">
              <a:lnSpc>
                <a:spcPct val="90000"/>
              </a:lnSpc>
              <a:spcBef>
                <a:spcPts val="1000"/>
              </a:spcBef>
              <a:defRPr sz="900">
                <a:latin typeface="Source Sans Pro Regular"/>
                <a:ea typeface="Source Sans Pro Regular"/>
                <a:cs typeface="Source Sans Pro Regular"/>
                <a:sym typeface="Source Sans Pro Regular"/>
              </a:defRPr>
            </a:pPr>
            <a:endParaRPr dirty="0"/>
          </a:p>
        </p:txBody>
      </p:sp>
      <p:pic>
        <p:nvPicPr>
          <p:cNvPr id="159" name="Picture 8" descr="Picture 8"/>
          <p:cNvPicPr>
            <a:picLocks noChangeAspect="1"/>
          </p:cNvPicPr>
          <p:nvPr/>
        </p:nvPicPr>
        <p:blipFill>
          <a:blip r:embed="rId4"/>
          <a:stretch>
            <a:fillRect/>
          </a:stretch>
        </p:blipFill>
        <p:spPr>
          <a:xfrm>
            <a:off x="-3991" y="0"/>
            <a:ext cx="4088616" cy="3276600"/>
          </a:xfrm>
          <a:prstGeom prst="rect">
            <a:avLst/>
          </a:prstGeom>
          <a:ln w="12700">
            <a:miter lim="400000"/>
          </a:ln>
        </p:spPr>
      </p:pic>
      <p:sp>
        <p:nvSpPr>
          <p:cNvPr id="160" name="Rounded Rectangle 4"/>
          <p:cNvSpPr/>
          <p:nvPr/>
        </p:nvSpPr>
        <p:spPr>
          <a:xfrm flipV="1">
            <a:off x="388998" y="2237881"/>
            <a:ext cx="2029082" cy="86226"/>
          </a:xfrm>
          <a:prstGeom prst="roundRect">
            <a:avLst>
              <a:gd name="adj" fmla="val 50000"/>
            </a:avLst>
          </a:prstGeom>
          <a:solidFill>
            <a:schemeClr val="accent3"/>
          </a:solidFill>
          <a:ln w="12700">
            <a:miter lim="400000"/>
          </a:ln>
        </p:spPr>
        <p:txBody>
          <a:bodyPr lIns="45719" rIns="45719" anchor="ctr"/>
          <a:lstStyle/>
          <a:p>
            <a:pPr algn="ctr">
              <a:defRPr sz="700">
                <a:solidFill>
                  <a:srgbClr val="FFFFFF"/>
                </a:solidFill>
                <a:latin typeface="Source Sans Pro Regular"/>
                <a:ea typeface="Source Sans Pro Regular"/>
                <a:cs typeface="Source Sans Pro Regular"/>
                <a:sym typeface="Source Sans Pro Regular"/>
              </a:defRPr>
            </a:pPr>
            <a:endParaRPr dirty="0"/>
          </a:p>
        </p:txBody>
      </p:sp>
      <p:sp>
        <p:nvSpPr>
          <p:cNvPr id="161" name="Title Text"/>
          <p:cNvSpPr txBox="1">
            <a:spLocks noGrp="1"/>
          </p:cNvSpPr>
          <p:nvPr>
            <p:ph type="title"/>
          </p:nvPr>
        </p:nvSpPr>
        <p:spPr>
          <a:xfrm>
            <a:off x="145942" y="4125636"/>
            <a:ext cx="3609074" cy="645665"/>
          </a:xfrm>
          <a:prstGeom prst="rect">
            <a:avLst/>
          </a:prstGeom>
        </p:spPr>
        <p:txBody>
          <a:bodyPr/>
          <a:lstStyle>
            <a:lvl1pPr>
              <a:defRPr sz="1100">
                <a:solidFill>
                  <a:srgbClr val="A2010C"/>
                </a:solidFill>
                <a:latin typeface="Source Sans Pro Regular"/>
                <a:ea typeface="Source Sans Pro Regular"/>
                <a:cs typeface="Source Sans Pro Regular"/>
                <a:sym typeface="Source Sans Pro Regular"/>
              </a:defRPr>
            </a:lvl1pPr>
          </a:lstStyle>
          <a:p>
            <a:r>
              <a:t>Title Text</a:t>
            </a:r>
          </a:p>
        </p:txBody>
      </p:sp>
      <p:sp>
        <p:nvSpPr>
          <p:cNvPr id="162" name="TextBox 6"/>
          <p:cNvSpPr txBox="1"/>
          <p:nvPr/>
        </p:nvSpPr>
        <p:spPr>
          <a:xfrm>
            <a:off x="403462" y="668220"/>
            <a:ext cx="2803027" cy="16154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rPr dirty="0"/>
              <a:t>Additional learning resources</a:t>
            </a:r>
          </a:p>
        </p:txBody>
      </p:sp>
      <p:sp>
        <p:nvSpPr>
          <p:cNvPr id="163" name="Pentagon 7"/>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300">
                <a:solidFill>
                  <a:srgbClr val="FFFFFF"/>
                </a:solidFill>
                <a:latin typeface="Source Sans Pro Regular"/>
                <a:ea typeface="Source Sans Pro Regular"/>
                <a:cs typeface="Source Sans Pro Regular"/>
                <a:sym typeface="Source Sans Pro Regular"/>
              </a:defRPr>
            </a:pPr>
            <a:endParaRPr dirty="0"/>
          </a:p>
        </p:txBody>
      </p:sp>
      <p:sp>
        <p:nvSpPr>
          <p:cNvPr id="164" name="Body Level One…"/>
          <p:cNvSpPr txBox="1">
            <a:spLocks noGrp="1"/>
          </p:cNvSpPr>
          <p:nvPr>
            <p:ph type="body" idx="1"/>
          </p:nvPr>
        </p:nvSpPr>
        <p:spPr>
          <a:xfrm>
            <a:off x="4273551" y="842965"/>
            <a:ext cx="7529515" cy="5546726"/>
          </a:xfrm>
          <a:prstGeom prst="rect">
            <a:avLst/>
          </a:prstGeom>
        </p:spPr>
        <p:txBody>
          <a:bodyPr anchor="ctr"/>
          <a:lstStyle/>
          <a:p>
            <a:r>
              <a:t>Body Level One</a:t>
            </a:r>
          </a:p>
          <a:p>
            <a:pPr lvl="1"/>
            <a:r>
              <a:t>Body Level Two</a:t>
            </a:r>
          </a:p>
          <a:p>
            <a:pPr lvl="2"/>
            <a:r>
              <a:t>Body Level Three</a:t>
            </a:r>
          </a:p>
          <a:p>
            <a:pPr lvl="3"/>
            <a:r>
              <a:t>Body Level Four</a:t>
            </a:r>
          </a:p>
          <a:p>
            <a:pPr lvl="4"/>
            <a:r>
              <a:t>Body Level Five</a:t>
            </a:r>
          </a:p>
        </p:txBody>
      </p:sp>
      <p:sp>
        <p:nvSpPr>
          <p:cNvPr id="167" name="Slide Number"/>
          <p:cNvSpPr txBox="1">
            <a:spLocks noGrp="1"/>
          </p:cNvSpPr>
          <p:nvPr>
            <p:ph type="sldNum" sz="quarter" idx="2"/>
          </p:nvPr>
        </p:nvSpPr>
        <p:spPr>
          <a:xfrm>
            <a:off x="11480800" y="6330332"/>
            <a:ext cx="280874" cy="320041"/>
          </a:xfrm>
          <a:prstGeom prst="rect">
            <a:avLst/>
          </a:prstGeom>
        </p:spPr>
        <p:txBody>
          <a:bodyPr/>
          <a:lstStyle/>
          <a:p>
            <a:fld id="{86CB4B4D-7CA3-9044-876B-883B54F8677D}" type="slidenum">
              <a:t>‹#›</a:t>
            </a:fld>
            <a:endParaRPr dirty="0"/>
          </a:p>
        </p:txBody>
      </p:sp>
      <p:sp>
        <p:nvSpPr>
          <p:cNvPr id="16" name="TextBox 7">
            <a:extLst>
              <a:ext uri="{FF2B5EF4-FFF2-40B4-BE49-F238E27FC236}">
                <a16:creationId xmlns:a16="http://schemas.microsoft.com/office/drawing/2014/main" id="{B1D08ED1-230B-4878-83B2-2C20EB0FAAAC}"/>
              </a:ext>
            </a:extLst>
          </p:cNvPr>
          <p:cNvSpPr txBox="1"/>
          <p:nvPr userDrawn="1"/>
        </p:nvSpPr>
        <p:spPr>
          <a:xfrm>
            <a:off x="8472299" y="6440699"/>
            <a:ext cx="3426202"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dirty="0"/>
              <a:t>Rapid Response Teams </a:t>
            </a:r>
            <a:r>
              <a:rPr lang="fr-FR" dirty="0"/>
              <a:t>Managers</a:t>
            </a:r>
            <a:r>
              <a:rPr dirty="0"/>
              <a:t> Training Package</a:t>
            </a:r>
          </a:p>
        </p:txBody>
      </p:sp>
      <p:sp>
        <p:nvSpPr>
          <p:cNvPr id="17" name="Text Placeholder 6">
            <a:extLst>
              <a:ext uri="{FF2B5EF4-FFF2-40B4-BE49-F238E27FC236}">
                <a16:creationId xmlns:a16="http://schemas.microsoft.com/office/drawing/2014/main" id="{FC59B8AC-21C3-4FD1-8894-F651CF618E5A}"/>
              </a:ext>
            </a:extLst>
          </p:cNvPr>
          <p:cNvSpPr txBox="1"/>
          <p:nvPr userDrawn="1"/>
        </p:nvSpPr>
        <p:spPr>
          <a:xfrm>
            <a:off x="8157918" y="6611807"/>
            <a:ext cx="3740583"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dirty="0"/>
              <a:t>Opening</a:t>
            </a:r>
            <a:endParaRPr dirty="0"/>
          </a:p>
        </p:txBody>
      </p:sp>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tx">
  <p:cSld name="2_Custom Layout">
    <p:spTree>
      <p:nvGrpSpPr>
        <p:cNvPr id="1" name=""/>
        <p:cNvGrpSpPr/>
        <p:nvPr/>
      </p:nvGrpSpPr>
      <p:grpSpPr>
        <a:xfrm>
          <a:off x="0" y="0"/>
          <a:ext cx="0" cy="0"/>
          <a:chOff x="0" y="0"/>
          <a:chExt cx="0" cy="0"/>
        </a:xfrm>
      </p:grpSpPr>
      <p:pic>
        <p:nvPicPr>
          <p:cNvPr id="174"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175"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176"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177"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178" name="Google Shape;308;p8"/>
          <p:cNvSpPr/>
          <p:nvPr/>
        </p:nvSpPr>
        <p:spPr>
          <a:xfrm>
            <a:off x="6" y="2"/>
            <a:ext cx="4088617" cy="6189785"/>
          </a:xfrm>
          <a:prstGeom prst="roundRect">
            <a:avLst>
              <a:gd name="adj" fmla="val 0"/>
            </a:avLst>
          </a:prstGeom>
          <a:solidFill>
            <a:srgbClr val="EDF3F8"/>
          </a:solidFill>
          <a:ln w="12700">
            <a:miter lim="400000"/>
          </a:ln>
        </p:spPr>
        <p:txBody>
          <a:bodyPr lIns="45719" rIns="45719"/>
          <a:lstStyle/>
          <a:p>
            <a:pPr algn="just">
              <a:lnSpc>
                <a:spcPct val="90000"/>
              </a:lnSpc>
              <a:spcBef>
                <a:spcPts val="1000"/>
              </a:spcBef>
              <a:defRPr sz="900">
                <a:latin typeface="Source Sans Pro Regular"/>
                <a:ea typeface="Source Sans Pro Regular"/>
                <a:cs typeface="Source Sans Pro Regular"/>
                <a:sym typeface="Source Sans Pro Regular"/>
              </a:defRPr>
            </a:pPr>
            <a:endParaRPr dirty="0"/>
          </a:p>
        </p:txBody>
      </p:sp>
      <p:pic>
        <p:nvPicPr>
          <p:cNvPr id="179" name="Picture 8" descr="Picture 8"/>
          <p:cNvPicPr>
            <a:picLocks noChangeAspect="1"/>
          </p:cNvPicPr>
          <p:nvPr/>
        </p:nvPicPr>
        <p:blipFill>
          <a:blip r:embed="rId4"/>
          <a:stretch>
            <a:fillRect/>
          </a:stretch>
        </p:blipFill>
        <p:spPr>
          <a:xfrm>
            <a:off x="-3991" y="0"/>
            <a:ext cx="4088616" cy="3276600"/>
          </a:xfrm>
          <a:prstGeom prst="rect">
            <a:avLst/>
          </a:prstGeom>
          <a:ln w="12700">
            <a:miter lim="400000"/>
          </a:ln>
        </p:spPr>
      </p:pic>
      <p:sp>
        <p:nvSpPr>
          <p:cNvPr id="180" name="Rounded Rectangle 4"/>
          <p:cNvSpPr/>
          <p:nvPr/>
        </p:nvSpPr>
        <p:spPr>
          <a:xfrm flipV="1">
            <a:off x="388996" y="1332433"/>
            <a:ext cx="2079884" cy="100134"/>
          </a:xfrm>
          <a:prstGeom prst="roundRect">
            <a:avLst>
              <a:gd name="adj" fmla="val 50000"/>
            </a:avLst>
          </a:prstGeom>
          <a:solidFill>
            <a:schemeClr val="accent3"/>
          </a:solidFill>
          <a:ln w="12700">
            <a:miter lim="400000"/>
          </a:ln>
        </p:spPr>
        <p:txBody>
          <a:bodyPr lIns="45719" rIns="45719" anchor="ctr"/>
          <a:lstStyle/>
          <a:p>
            <a:pPr algn="ctr">
              <a:defRPr sz="700">
                <a:solidFill>
                  <a:srgbClr val="FFFFFF"/>
                </a:solidFill>
                <a:latin typeface="Source Sans Pro Regular"/>
                <a:ea typeface="Source Sans Pro Regular"/>
                <a:cs typeface="Source Sans Pro Regular"/>
                <a:sym typeface="Source Sans Pro Regular"/>
              </a:defRPr>
            </a:pPr>
            <a:endParaRPr dirty="0"/>
          </a:p>
        </p:txBody>
      </p:sp>
      <p:sp>
        <p:nvSpPr>
          <p:cNvPr id="181" name="Title Text"/>
          <p:cNvSpPr txBox="1">
            <a:spLocks noGrp="1"/>
          </p:cNvSpPr>
          <p:nvPr>
            <p:ph type="title"/>
          </p:nvPr>
        </p:nvSpPr>
        <p:spPr>
          <a:xfrm>
            <a:off x="318329" y="4440623"/>
            <a:ext cx="3572955" cy="645665"/>
          </a:xfrm>
          <a:prstGeom prst="rect">
            <a:avLst/>
          </a:prstGeom>
        </p:spPr>
        <p:txBody>
          <a:bodyPr/>
          <a:lstStyle>
            <a:lvl1pPr>
              <a:defRPr sz="1100">
                <a:solidFill>
                  <a:srgbClr val="A2010C"/>
                </a:solidFill>
                <a:latin typeface="Source Sans Pro Regular"/>
                <a:ea typeface="Source Sans Pro Regular"/>
                <a:cs typeface="Source Sans Pro Regular"/>
                <a:sym typeface="Source Sans Pro Regular"/>
              </a:defRPr>
            </a:lvl1pPr>
          </a:lstStyle>
          <a:p>
            <a:r>
              <a:t>Title Text</a:t>
            </a:r>
          </a:p>
        </p:txBody>
      </p:sp>
      <p:sp>
        <p:nvSpPr>
          <p:cNvPr id="182" name="TextBox 6"/>
          <p:cNvSpPr txBox="1"/>
          <p:nvPr/>
        </p:nvSpPr>
        <p:spPr>
          <a:xfrm>
            <a:off x="403462" y="668217"/>
            <a:ext cx="2294023" cy="5994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rPr dirty="0"/>
              <a:t>Questions?</a:t>
            </a:r>
          </a:p>
        </p:txBody>
      </p:sp>
      <p:sp>
        <p:nvSpPr>
          <p:cNvPr id="183" name="Pentagon 7"/>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300">
                <a:solidFill>
                  <a:srgbClr val="FFFFFF"/>
                </a:solidFill>
                <a:latin typeface="Source Sans Pro Regular"/>
                <a:ea typeface="Source Sans Pro Regular"/>
                <a:cs typeface="Source Sans Pro Regular"/>
                <a:sym typeface="Source Sans Pro Regular"/>
              </a:defRPr>
            </a:pPr>
            <a:endParaRPr dirty="0"/>
          </a:p>
        </p:txBody>
      </p:sp>
      <p:sp>
        <p:nvSpPr>
          <p:cNvPr id="184" name="Body Level One…"/>
          <p:cNvSpPr txBox="1">
            <a:spLocks noGrp="1"/>
          </p:cNvSpPr>
          <p:nvPr>
            <p:ph type="body" idx="1"/>
          </p:nvPr>
        </p:nvSpPr>
        <p:spPr>
          <a:xfrm>
            <a:off x="4273551" y="842965"/>
            <a:ext cx="7529515" cy="5546726"/>
          </a:xfrm>
          <a:prstGeom prst="rect">
            <a:avLst/>
          </a:prstGeom>
        </p:spPr>
        <p:txBody>
          <a:bodyPr anchor="ctr"/>
          <a:lstStyle/>
          <a:p>
            <a:r>
              <a:t>Body Level One</a:t>
            </a:r>
          </a:p>
          <a:p>
            <a:pPr lvl="1"/>
            <a:r>
              <a:t>Body Level Two</a:t>
            </a:r>
          </a:p>
          <a:p>
            <a:pPr lvl="2"/>
            <a:r>
              <a:t>Body Level Three</a:t>
            </a:r>
          </a:p>
          <a:p>
            <a:pPr lvl="3"/>
            <a:r>
              <a:t>Body Level Four</a:t>
            </a:r>
          </a:p>
          <a:p>
            <a:pPr lvl="4"/>
            <a:r>
              <a:t>Body Level Five</a:t>
            </a:r>
          </a:p>
        </p:txBody>
      </p:sp>
      <p:sp>
        <p:nvSpPr>
          <p:cNvPr id="187" name="Slide Number"/>
          <p:cNvSpPr txBox="1">
            <a:spLocks noGrp="1"/>
          </p:cNvSpPr>
          <p:nvPr>
            <p:ph type="sldNum" sz="quarter" idx="2"/>
          </p:nvPr>
        </p:nvSpPr>
        <p:spPr>
          <a:xfrm>
            <a:off x="11480800" y="6330332"/>
            <a:ext cx="280874" cy="320041"/>
          </a:xfrm>
          <a:prstGeom prst="rect">
            <a:avLst/>
          </a:prstGeom>
        </p:spPr>
        <p:txBody>
          <a:bodyPr/>
          <a:lstStyle/>
          <a:p>
            <a:fld id="{86CB4B4D-7CA3-9044-876B-883B54F8677D}" type="slidenum">
              <a:t>‹#›</a:t>
            </a:fld>
            <a:endParaRPr dirty="0"/>
          </a:p>
        </p:txBody>
      </p:sp>
      <p:sp>
        <p:nvSpPr>
          <p:cNvPr id="16" name="TextBox 7">
            <a:extLst>
              <a:ext uri="{FF2B5EF4-FFF2-40B4-BE49-F238E27FC236}">
                <a16:creationId xmlns:a16="http://schemas.microsoft.com/office/drawing/2014/main" id="{55381B2E-56EE-40DF-8E09-02446E9EE26E}"/>
              </a:ext>
            </a:extLst>
          </p:cNvPr>
          <p:cNvSpPr txBox="1"/>
          <p:nvPr userDrawn="1"/>
        </p:nvSpPr>
        <p:spPr>
          <a:xfrm>
            <a:off x="8472299" y="6440699"/>
            <a:ext cx="3426202"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dirty="0"/>
              <a:t>Rapid Response Teams </a:t>
            </a:r>
            <a:r>
              <a:rPr lang="fr-FR" dirty="0"/>
              <a:t>Managers</a:t>
            </a:r>
            <a:r>
              <a:rPr dirty="0"/>
              <a:t> Training Package</a:t>
            </a:r>
          </a:p>
        </p:txBody>
      </p:sp>
      <p:sp>
        <p:nvSpPr>
          <p:cNvPr id="17" name="Text Placeholder 6">
            <a:extLst>
              <a:ext uri="{FF2B5EF4-FFF2-40B4-BE49-F238E27FC236}">
                <a16:creationId xmlns:a16="http://schemas.microsoft.com/office/drawing/2014/main" id="{39A47447-8C7E-4ECF-8C93-D256B20DF19A}"/>
              </a:ext>
            </a:extLst>
          </p:cNvPr>
          <p:cNvSpPr txBox="1"/>
          <p:nvPr userDrawn="1"/>
        </p:nvSpPr>
        <p:spPr>
          <a:xfrm>
            <a:off x="8157918" y="6611807"/>
            <a:ext cx="3740583"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dirty="0"/>
              <a:t>Opening</a:t>
            </a:r>
            <a:endParaRPr dirty="0"/>
          </a:p>
        </p:txBody>
      </p:sp>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type="tx">
  <p:cSld name="1_Custom Layout">
    <p:spTree>
      <p:nvGrpSpPr>
        <p:cNvPr id="1" name=""/>
        <p:cNvGrpSpPr/>
        <p:nvPr/>
      </p:nvGrpSpPr>
      <p:grpSpPr>
        <a:xfrm>
          <a:off x="0" y="0"/>
          <a:ext cx="0" cy="0"/>
          <a:chOff x="0" y="0"/>
          <a:chExt cx="0" cy="0"/>
        </a:xfrm>
      </p:grpSpPr>
      <p:sp>
        <p:nvSpPr>
          <p:cNvPr id="194" name="Slide Number"/>
          <p:cNvSpPr txBox="1">
            <a:spLocks noGrp="1"/>
          </p:cNvSpPr>
          <p:nvPr>
            <p:ph type="sldNum" sz="quarter" idx="2"/>
          </p:nvPr>
        </p:nvSpPr>
        <p:spPr>
          <a:xfrm>
            <a:off x="11480800" y="6330332"/>
            <a:ext cx="280874" cy="320041"/>
          </a:xfrm>
          <a:prstGeom prst="rect">
            <a:avLst/>
          </a:prstGeom>
        </p:spPr>
        <p:txBody>
          <a:bodyPr/>
          <a:lstStyle/>
          <a:p>
            <a:fld id="{86CB4B4D-7CA3-9044-876B-883B54F8677D}" type="slidenum">
              <a:t>‹#›</a:t>
            </a:fld>
            <a:endParaRPr dirty="0"/>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image" Target="../media/image4.png"/><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image" Target="../media/image3.png"/><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6.xml"/><Relationship Id="rId13" Type="http://schemas.openxmlformats.org/officeDocument/2006/relationships/slideLayout" Target="../slideLayouts/slideLayout41.xml"/><Relationship Id="rId18" Type="http://schemas.openxmlformats.org/officeDocument/2006/relationships/slideLayout" Target="../slideLayouts/slideLayout46.xml"/><Relationship Id="rId26" Type="http://schemas.openxmlformats.org/officeDocument/2006/relationships/slideLayout" Target="../slideLayouts/slideLayout54.xml"/><Relationship Id="rId3" Type="http://schemas.openxmlformats.org/officeDocument/2006/relationships/slideLayout" Target="../slideLayouts/slideLayout31.xml"/><Relationship Id="rId21" Type="http://schemas.openxmlformats.org/officeDocument/2006/relationships/slideLayout" Target="../slideLayouts/slideLayout49.xml"/><Relationship Id="rId7" Type="http://schemas.openxmlformats.org/officeDocument/2006/relationships/slideLayout" Target="../slideLayouts/slideLayout35.xml"/><Relationship Id="rId12" Type="http://schemas.openxmlformats.org/officeDocument/2006/relationships/slideLayout" Target="../slideLayouts/slideLayout40.xml"/><Relationship Id="rId17" Type="http://schemas.openxmlformats.org/officeDocument/2006/relationships/slideLayout" Target="../slideLayouts/slideLayout45.xml"/><Relationship Id="rId25" Type="http://schemas.openxmlformats.org/officeDocument/2006/relationships/slideLayout" Target="../slideLayouts/slideLayout53.xml"/><Relationship Id="rId2" Type="http://schemas.openxmlformats.org/officeDocument/2006/relationships/slideLayout" Target="../slideLayouts/slideLayout30.xml"/><Relationship Id="rId16" Type="http://schemas.openxmlformats.org/officeDocument/2006/relationships/slideLayout" Target="../slideLayouts/slideLayout44.xml"/><Relationship Id="rId20" Type="http://schemas.openxmlformats.org/officeDocument/2006/relationships/slideLayout" Target="../slideLayouts/slideLayout48.xml"/><Relationship Id="rId29" Type="http://schemas.openxmlformats.org/officeDocument/2006/relationships/image" Target="../media/image10.png"/><Relationship Id="rId1" Type="http://schemas.openxmlformats.org/officeDocument/2006/relationships/slideLayout" Target="../slideLayouts/slideLayout29.xml"/><Relationship Id="rId6" Type="http://schemas.openxmlformats.org/officeDocument/2006/relationships/slideLayout" Target="../slideLayouts/slideLayout34.xml"/><Relationship Id="rId11" Type="http://schemas.openxmlformats.org/officeDocument/2006/relationships/slideLayout" Target="../slideLayouts/slideLayout39.xml"/><Relationship Id="rId24" Type="http://schemas.openxmlformats.org/officeDocument/2006/relationships/slideLayout" Target="../slideLayouts/slideLayout52.xml"/><Relationship Id="rId5" Type="http://schemas.openxmlformats.org/officeDocument/2006/relationships/slideLayout" Target="../slideLayouts/slideLayout33.xml"/><Relationship Id="rId15" Type="http://schemas.openxmlformats.org/officeDocument/2006/relationships/slideLayout" Target="../slideLayouts/slideLayout43.xml"/><Relationship Id="rId23" Type="http://schemas.openxmlformats.org/officeDocument/2006/relationships/slideLayout" Target="../slideLayouts/slideLayout51.xml"/><Relationship Id="rId28" Type="http://schemas.openxmlformats.org/officeDocument/2006/relationships/image" Target="../media/image1.png"/><Relationship Id="rId10" Type="http://schemas.openxmlformats.org/officeDocument/2006/relationships/slideLayout" Target="../slideLayouts/slideLayout38.xml"/><Relationship Id="rId19" Type="http://schemas.openxmlformats.org/officeDocument/2006/relationships/slideLayout" Target="../slideLayouts/slideLayout47.xml"/><Relationship Id="rId31" Type="http://schemas.openxmlformats.org/officeDocument/2006/relationships/image" Target="../media/image17.png"/><Relationship Id="rId4" Type="http://schemas.openxmlformats.org/officeDocument/2006/relationships/slideLayout" Target="../slideLayouts/slideLayout32.xml"/><Relationship Id="rId9" Type="http://schemas.openxmlformats.org/officeDocument/2006/relationships/slideLayout" Target="../slideLayouts/slideLayout37.xml"/><Relationship Id="rId14" Type="http://schemas.openxmlformats.org/officeDocument/2006/relationships/slideLayout" Target="../slideLayouts/slideLayout42.xml"/><Relationship Id="rId22" Type="http://schemas.openxmlformats.org/officeDocument/2006/relationships/slideLayout" Target="../slideLayouts/slideLayout50.xml"/><Relationship Id="rId27" Type="http://schemas.openxmlformats.org/officeDocument/2006/relationships/theme" Target="../theme/theme2.xml"/><Relationship Id="rId30"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2" name="Picture 2" descr="Picture 2"/>
          <p:cNvPicPr>
            <a:picLocks noChangeAspect="1"/>
          </p:cNvPicPr>
          <p:nvPr/>
        </p:nvPicPr>
        <p:blipFill>
          <a:blip r:embed="rId30"/>
          <a:stretch>
            <a:fillRect/>
          </a:stretch>
        </p:blipFill>
        <p:spPr>
          <a:xfrm>
            <a:off x="11189974" y="118168"/>
            <a:ext cx="866715" cy="895041"/>
          </a:xfrm>
          <a:prstGeom prst="rect">
            <a:avLst/>
          </a:prstGeom>
          <a:ln w="12700">
            <a:miter lim="400000"/>
          </a:ln>
        </p:spPr>
      </p:pic>
      <p:pic>
        <p:nvPicPr>
          <p:cNvPr id="4" name="Picture 4" descr="Picture 4"/>
          <p:cNvPicPr>
            <a:picLocks noChangeAspect="1"/>
          </p:cNvPicPr>
          <p:nvPr/>
        </p:nvPicPr>
        <p:blipFill>
          <a:blip r:embed="rId30"/>
          <a:stretch>
            <a:fillRect/>
          </a:stretch>
        </p:blipFill>
        <p:spPr>
          <a:xfrm>
            <a:off x="11189971" y="118168"/>
            <a:ext cx="866715" cy="895041"/>
          </a:xfrm>
          <a:prstGeom prst="rect">
            <a:avLst/>
          </a:prstGeom>
          <a:ln w="12700">
            <a:miter lim="400000"/>
          </a:ln>
        </p:spPr>
      </p:pic>
      <p:sp>
        <p:nvSpPr>
          <p:cNvPr id="6" name="Google Shape;308;p8"/>
          <p:cNvSpPr/>
          <p:nvPr/>
        </p:nvSpPr>
        <p:spPr>
          <a:xfrm>
            <a:off x="0" y="0"/>
            <a:ext cx="12192000" cy="6189785"/>
          </a:xfrm>
          <a:prstGeom prst="roundRect">
            <a:avLst>
              <a:gd name="adj" fmla="val 0"/>
            </a:avLst>
          </a:prstGeom>
          <a:solidFill>
            <a:srgbClr val="EDF3F8"/>
          </a:solidFill>
          <a:ln w="12700">
            <a:miter lim="400000"/>
          </a:ln>
        </p:spPr>
        <p:txBody>
          <a:bodyPr lIns="45719" rIns="45719"/>
          <a:lstStyle/>
          <a:p>
            <a:pPr algn="just">
              <a:lnSpc>
                <a:spcPct val="90000"/>
              </a:lnSpc>
              <a:spcBef>
                <a:spcPts val="1000"/>
              </a:spcBef>
              <a:defRPr sz="900">
                <a:latin typeface="Source Sans Pro Regular"/>
                <a:ea typeface="Source Sans Pro Regular"/>
                <a:cs typeface="Source Sans Pro Regular"/>
                <a:sym typeface="Source Sans Pro Regular"/>
              </a:defRPr>
            </a:pPr>
            <a:endParaRPr/>
          </a:p>
        </p:txBody>
      </p:sp>
      <p:pic>
        <p:nvPicPr>
          <p:cNvPr id="7" name="Picture 9" descr="Picture 9"/>
          <p:cNvPicPr>
            <a:picLocks noChangeAspect="1"/>
          </p:cNvPicPr>
          <p:nvPr/>
        </p:nvPicPr>
        <p:blipFill>
          <a:blip r:embed="rId31"/>
          <a:stretch>
            <a:fillRect/>
          </a:stretch>
        </p:blipFill>
        <p:spPr>
          <a:xfrm>
            <a:off x="-9625" y="-76485"/>
            <a:ext cx="12223381" cy="5582136"/>
          </a:xfrm>
          <a:prstGeom prst="rect">
            <a:avLst/>
          </a:prstGeom>
          <a:ln w="12700">
            <a:miter lim="400000"/>
          </a:ln>
        </p:spPr>
      </p:pic>
      <p:sp>
        <p:nvSpPr>
          <p:cNvPr id="8" name="Rounded Rectangle 4"/>
          <p:cNvSpPr/>
          <p:nvPr/>
        </p:nvSpPr>
        <p:spPr>
          <a:xfrm flipV="1">
            <a:off x="5003344" y="3246971"/>
            <a:ext cx="2515176" cy="111824"/>
          </a:xfrm>
          <a:prstGeom prst="roundRect">
            <a:avLst>
              <a:gd name="adj" fmla="val 50000"/>
            </a:avLst>
          </a:prstGeom>
          <a:solidFill>
            <a:schemeClr val="accent3"/>
          </a:solidFill>
          <a:ln w="12700">
            <a:miter lim="400000"/>
          </a:ln>
        </p:spPr>
        <p:txBody>
          <a:bodyPr lIns="45719" rIns="45719" anchor="ctr"/>
          <a:lstStyle/>
          <a:p>
            <a:pPr algn="ctr">
              <a:defRPr sz="700">
                <a:solidFill>
                  <a:srgbClr val="FFFFFF"/>
                </a:solidFill>
                <a:latin typeface="Source Sans Pro Regular"/>
                <a:ea typeface="Source Sans Pro Regular"/>
                <a:cs typeface="Source Sans Pro Regular"/>
                <a:sym typeface="Source Sans Pro Regular"/>
              </a:defRPr>
            </a:pPr>
            <a:endParaRPr/>
          </a:p>
        </p:txBody>
      </p:sp>
      <p:sp>
        <p:nvSpPr>
          <p:cNvPr id="9" name="TextBox 5"/>
          <p:cNvSpPr txBox="1"/>
          <p:nvPr/>
        </p:nvSpPr>
        <p:spPr>
          <a:xfrm>
            <a:off x="4400182" y="2325453"/>
            <a:ext cx="3721503" cy="7899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ctr">
              <a:defRPr sz="4400">
                <a:solidFill>
                  <a:srgbClr val="FFFFFF"/>
                </a:solidFill>
                <a:latin typeface="Source Sans Pro Bold"/>
                <a:ea typeface="Source Sans Pro Bold"/>
                <a:cs typeface="Source Sans Pro Bold"/>
                <a:sym typeface="Source Sans Pro Bold"/>
              </a:defRPr>
            </a:lvl1pPr>
          </a:lstStyle>
          <a:p>
            <a:r>
              <a:t>Thank you</a:t>
            </a:r>
          </a:p>
        </p:txBody>
      </p:sp>
      <p:sp>
        <p:nvSpPr>
          <p:cNvPr id="11" name="TextBox 7"/>
          <p:cNvSpPr txBox="1"/>
          <p:nvPr/>
        </p:nvSpPr>
        <p:spPr>
          <a:xfrm>
            <a:off x="8472299" y="6440699"/>
            <a:ext cx="3426202"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dirty="0"/>
              <a:t>Rapid Response Teams </a:t>
            </a:r>
            <a:r>
              <a:rPr lang="fr-FR" dirty="0"/>
              <a:t>Managers</a:t>
            </a:r>
            <a:r>
              <a:rPr dirty="0"/>
              <a:t> Training Package</a:t>
            </a:r>
          </a:p>
        </p:txBody>
      </p:sp>
      <p:sp>
        <p:nvSpPr>
          <p:cNvPr id="12" name="Text Placeholder 6"/>
          <p:cNvSpPr txBox="1"/>
          <p:nvPr/>
        </p:nvSpPr>
        <p:spPr>
          <a:xfrm>
            <a:off x="8157918" y="6611807"/>
            <a:ext cx="3740583"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en-US" noProof="0" dirty="0"/>
              <a:t>Opening</a:t>
            </a:r>
          </a:p>
        </p:txBody>
      </p:sp>
      <p:sp>
        <p:nvSpPr>
          <p:cNvPr id="13" name="Title Text"/>
          <p:cNvSpPr txBox="1">
            <a:spLocks noGrp="1"/>
          </p:cNvSpPr>
          <p:nvPr>
            <p:ph type="title"/>
          </p:nvPr>
        </p:nvSpPr>
        <p:spPr>
          <a:xfrm>
            <a:off x="609600" y="92074"/>
            <a:ext cx="10972800" cy="150812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normAutofit/>
          </a:bodyPr>
          <a:lstStyle/>
          <a:p>
            <a:r>
              <a:t>Title Text</a:t>
            </a:r>
          </a:p>
        </p:txBody>
      </p:sp>
      <p:sp>
        <p:nvSpPr>
          <p:cNvPr id="14" name="Body Level One…"/>
          <p:cNvSpPr txBox="1">
            <a:spLocks noGrp="1"/>
          </p:cNvSpPr>
          <p:nvPr>
            <p:ph type="body" idx="1"/>
          </p:nvPr>
        </p:nvSpPr>
        <p:spPr>
          <a:xfrm>
            <a:off x="609600" y="1600200"/>
            <a:ext cx="10972800" cy="525780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ormAutofit/>
          </a:bodyPr>
          <a:lstStyle/>
          <a:p>
            <a:r>
              <a:rPr dirty="0"/>
              <a:t>Body Level One</a:t>
            </a:r>
          </a:p>
          <a:p>
            <a:pPr lvl="1"/>
            <a:r>
              <a:rPr dirty="0"/>
              <a:t>Body Level Two</a:t>
            </a:r>
          </a:p>
          <a:p>
            <a:pPr lvl="2"/>
            <a:r>
              <a:rPr dirty="0"/>
              <a:t>Body Level Three</a:t>
            </a:r>
          </a:p>
          <a:p>
            <a:pPr lvl="3"/>
            <a:r>
              <a:rPr dirty="0"/>
              <a:t>Body Level Four</a:t>
            </a:r>
          </a:p>
          <a:p>
            <a:pPr lvl="4"/>
            <a:r>
              <a:rPr dirty="0"/>
              <a:t>Body Level Five</a:t>
            </a:r>
          </a:p>
        </p:txBody>
      </p:sp>
      <p:pic>
        <p:nvPicPr>
          <p:cNvPr id="15" name="Picture 14" descr="WHO-FR-C-H">
            <a:extLst>
              <a:ext uri="{FF2B5EF4-FFF2-40B4-BE49-F238E27FC236}">
                <a16:creationId xmlns:a16="http://schemas.microsoft.com/office/drawing/2014/main" id="{65091956-38F7-F67A-552E-C19EC01CF07F}"/>
              </a:ext>
            </a:extLst>
          </p:cNvPr>
          <p:cNvPicPr>
            <a:picLocks noChangeAspect="1"/>
          </p:cNvPicPr>
          <p:nvPr userDrawn="1"/>
        </p:nvPicPr>
        <p:blipFill>
          <a:blip r:embed="rId32"/>
          <a:stretch>
            <a:fillRect/>
          </a:stretch>
        </p:blipFill>
        <p:spPr>
          <a:xfrm>
            <a:off x="144484" y="6224442"/>
            <a:ext cx="2031651" cy="513399"/>
          </a:xfrm>
          <a:prstGeom prst="rect">
            <a:avLst/>
          </a:prstGeom>
        </p:spPr>
      </p:pic>
      <p:pic>
        <p:nvPicPr>
          <p:cNvPr id="16" name="Picture 15" descr="A picture containing text, font, graphics, logo&#10;&#10;Description automatically generated">
            <a:extLst>
              <a:ext uri="{FF2B5EF4-FFF2-40B4-BE49-F238E27FC236}">
                <a16:creationId xmlns:a16="http://schemas.microsoft.com/office/drawing/2014/main" id="{F03C4384-93BA-7549-767F-8CDDF4468E2A}"/>
              </a:ext>
            </a:extLst>
          </p:cNvPr>
          <p:cNvPicPr>
            <a:picLocks noChangeAspect="1"/>
          </p:cNvPicPr>
          <p:nvPr userDrawn="1"/>
        </p:nvPicPr>
        <p:blipFill>
          <a:blip r:embed="rId33">
            <a:extLst>
              <a:ext uri="{28A0092B-C50C-407E-A947-70E740481C1C}">
                <a14:useLocalDpi xmlns:a14="http://schemas.microsoft.com/office/drawing/2010/main" val="0"/>
              </a:ext>
            </a:extLst>
          </a:blip>
          <a:stretch>
            <a:fillRect/>
          </a:stretch>
        </p:blipFill>
        <p:spPr>
          <a:xfrm>
            <a:off x="11189968" y="149032"/>
            <a:ext cx="777542" cy="697105"/>
          </a:xfrm>
          <a:prstGeom prst="rect">
            <a:avLst/>
          </a:prstGeom>
          <a:ln>
            <a:solidFill>
              <a:schemeClr val="tx1"/>
            </a:solidFill>
          </a:ln>
        </p:spPr>
      </p:pic>
    </p:spTree>
  </p:cSld>
  <p:clrMap bg1="lt1" tx1="dk1" bg2="lt2" tx2="dk2" accent1="accent1" accent2="accent2" accent3="accent3" accent4="accent4" accent5="accent5" accent6="accent6" hlink="hlink" folHlink="folHlink"/>
  <p:sldLayoutIdLst>
    <p:sldLayoutId id="2147483683" r:id="rId1"/>
    <p:sldLayoutId id="2147483684" r:id="rId2"/>
    <p:sldLayoutId id="2147483686" r:id="rId3"/>
    <p:sldLayoutId id="2147483687" r:id="rId4"/>
    <p:sldLayoutId id="2147483688" r:id="rId5"/>
    <p:sldLayoutId id="2147483689" r:id="rId6"/>
    <p:sldLayoutId id="2147483690" r:id="rId7"/>
    <p:sldLayoutId id="2147483691" r:id="rId8"/>
    <p:sldLayoutId id="2147483692" r:id="rId9"/>
    <p:sldLayoutId id="2147483693" r:id="rId10"/>
    <p:sldLayoutId id="2147483660" r:id="rId11"/>
    <p:sldLayoutId id="2147483661" r:id="rId12"/>
    <p:sldLayoutId id="2147483662" r:id="rId13"/>
    <p:sldLayoutId id="2147483663" r:id="rId14"/>
    <p:sldLayoutId id="2147483735" r:id="rId15"/>
    <p:sldLayoutId id="2147483664" r:id="rId16"/>
    <p:sldLayoutId id="2147483667" r:id="rId17"/>
    <p:sldLayoutId id="2147483668" r:id="rId18"/>
    <p:sldLayoutId id="2147483669" r:id="rId19"/>
    <p:sldLayoutId id="2147483670" r:id="rId20"/>
    <p:sldLayoutId id="2147483671" r:id="rId21"/>
    <p:sldLayoutId id="2147483672" r:id="rId22"/>
    <p:sldLayoutId id="2147483673" r:id="rId23"/>
    <p:sldLayoutId id="2147483675" r:id="rId24"/>
    <p:sldLayoutId id="2147483676" r:id="rId25"/>
    <p:sldLayoutId id="2147483677" r:id="rId26"/>
    <p:sldLayoutId id="2147483679" r:id="rId27"/>
    <p:sldLayoutId id="2147483680" r:id="rId28"/>
  </p:sldLayoutIdLst>
  <p:transition spd="med"/>
  <p:txStyles>
    <p:titleStyle>
      <a:lvl1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p:titleStyle>
    <p:bodyStyle>
      <a:lvl1pPr marL="0" marR="0" indent="0" algn="l" defTabSz="289320" rtl="0" latinLnBrk="0">
        <a:lnSpc>
          <a:spcPct val="90000"/>
        </a:lnSpc>
        <a:spcBef>
          <a:spcPts val="300"/>
        </a:spcBef>
        <a:spcAft>
          <a:spcPts val="0"/>
        </a:spcAft>
        <a:buClrTx/>
        <a:buSzTx/>
        <a:buFontTx/>
        <a:buNone/>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1pPr>
      <a:lvl2pPr marL="216990" marR="0" indent="-72330"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2pPr>
      <a:lvl3pPr marL="361649" marR="0" indent="-72330"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3pPr>
      <a:lvl4pPr marL="506309" marR="0" indent="-72329"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4pPr>
      <a:lvl5pPr marL="650968" marR="0" indent="-72329"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5pPr>
      <a:lvl6pPr marL="1070480"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6pPr>
      <a:lvl7pPr marL="1215141"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7pPr>
      <a:lvl8pPr marL="1359801"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8pPr>
      <a:lvl9pPr marL="1504459"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9pPr>
    </p:bodyStyle>
    <p:otherStyle>
      <a:lvl1pPr marL="0" marR="0" indent="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1pPr>
      <a:lvl2pPr marL="0" marR="0" indent="4572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2pPr>
      <a:lvl3pPr marL="0" marR="0" indent="9144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3pPr>
      <a:lvl4pPr marL="0" marR="0" indent="13716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4pPr>
      <a:lvl5pPr marL="0" marR="0" indent="18288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5pPr>
      <a:lvl6pPr marL="0" marR="0" indent="22860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6pPr>
      <a:lvl7pPr marL="0" marR="0" indent="27432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7pPr>
      <a:lvl8pPr marL="0" marR="0" indent="32004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8pPr>
      <a:lvl9pPr marL="0" marR="0" indent="36576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2" name="Picture 2" descr="Picture 2"/>
          <p:cNvPicPr>
            <a:picLocks noChangeAspect="1"/>
          </p:cNvPicPr>
          <p:nvPr/>
        </p:nvPicPr>
        <p:blipFill>
          <a:blip r:embed="rId28"/>
          <a:stretch>
            <a:fillRect/>
          </a:stretch>
        </p:blipFill>
        <p:spPr>
          <a:xfrm>
            <a:off x="11189974" y="118168"/>
            <a:ext cx="866715" cy="895041"/>
          </a:xfrm>
          <a:prstGeom prst="rect">
            <a:avLst/>
          </a:prstGeom>
          <a:ln w="12700">
            <a:miter lim="400000"/>
          </a:ln>
        </p:spPr>
      </p:pic>
      <p:pic>
        <p:nvPicPr>
          <p:cNvPr id="3" name="Picture 2" descr="Picture 2"/>
          <p:cNvPicPr>
            <a:picLocks noChangeAspect="1"/>
          </p:cNvPicPr>
          <p:nvPr/>
        </p:nvPicPr>
        <p:blipFill>
          <a:blip r:embed="rId29"/>
          <a:stretch>
            <a:fillRect/>
          </a:stretch>
        </p:blipFill>
        <p:spPr>
          <a:xfrm>
            <a:off x="74342" y="6310302"/>
            <a:ext cx="1548719" cy="474296"/>
          </a:xfrm>
          <a:prstGeom prst="rect">
            <a:avLst/>
          </a:prstGeom>
          <a:ln w="12700">
            <a:miter lim="400000"/>
          </a:ln>
        </p:spPr>
      </p:pic>
      <p:pic>
        <p:nvPicPr>
          <p:cNvPr id="4" name="Picture 4" descr="Picture 4"/>
          <p:cNvPicPr>
            <a:picLocks noChangeAspect="1"/>
          </p:cNvPicPr>
          <p:nvPr/>
        </p:nvPicPr>
        <p:blipFill>
          <a:blip r:embed="rId28"/>
          <a:stretch>
            <a:fillRect/>
          </a:stretch>
        </p:blipFill>
        <p:spPr>
          <a:xfrm>
            <a:off x="11189971" y="118168"/>
            <a:ext cx="866715" cy="895041"/>
          </a:xfrm>
          <a:prstGeom prst="rect">
            <a:avLst/>
          </a:prstGeom>
          <a:ln w="12700">
            <a:miter lim="400000"/>
          </a:ln>
        </p:spPr>
      </p:pic>
      <p:pic>
        <p:nvPicPr>
          <p:cNvPr id="5" name="Picture 2" descr="Picture 2"/>
          <p:cNvPicPr>
            <a:picLocks noChangeAspect="1"/>
          </p:cNvPicPr>
          <p:nvPr/>
        </p:nvPicPr>
        <p:blipFill>
          <a:blip r:embed="rId29"/>
          <a:stretch>
            <a:fillRect/>
          </a:stretch>
        </p:blipFill>
        <p:spPr>
          <a:xfrm>
            <a:off x="74342" y="6310295"/>
            <a:ext cx="1548719" cy="474296"/>
          </a:xfrm>
          <a:prstGeom prst="rect">
            <a:avLst/>
          </a:prstGeom>
          <a:ln w="12700">
            <a:miter lim="400000"/>
          </a:ln>
        </p:spPr>
      </p:pic>
      <p:sp>
        <p:nvSpPr>
          <p:cNvPr id="6" name="Google Shape;308;p8"/>
          <p:cNvSpPr/>
          <p:nvPr/>
        </p:nvSpPr>
        <p:spPr>
          <a:xfrm>
            <a:off x="0" y="0"/>
            <a:ext cx="12192000" cy="6189785"/>
          </a:xfrm>
          <a:prstGeom prst="roundRect">
            <a:avLst>
              <a:gd name="adj" fmla="val 0"/>
            </a:avLst>
          </a:prstGeom>
          <a:solidFill>
            <a:srgbClr val="EDF3F8"/>
          </a:solidFill>
          <a:ln w="12700">
            <a:miter lim="400000"/>
          </a:ln>
        </p:spPr>
        <p:txBody>
          <a:bodyPr lIns="45719" rIns="45719"/>
          <a:lstStyle/>
          <a:p>
            <a:pPr algn="just">
              <a:lnSpc>
                <a:spcPct val="90000"/>
              </a:lnSpc>
              <a:spcBef>
                <a:spcPts val="1000"/>
              </a:spcBef>
              <a:defRPr sz="900">
                <a:latin typeface="Source Sans Pro Regular"/>
                <a:ea typeface="Source Sans Pro Regular"/>
                <a:cs typeface="Source Sans Pro Regular"/>
                <a:sym typeface="Source Sans Pro Regular"/>
              </a:defRPr>
            </a:pPr>
            <a:endParaRPr/>
          </a:p>
        </p:txBody>
      </p:sp>
      <p:pic>
        <p:nvPicPr>
          <p:cNvPr id="7" name="Picture 9" descr="Picture 9"/>
          <p:cNvPicPr>
            <a:picLocks noChangeAspect="1"/>
          </p:cNvPicPr>
          <p:nvPr/>
        </p:nvPicPr>
        <p:blipFill>
          <a:blip r:embed="rId30"/>
          <a:stretch>
            <a:fillRect/>
          </a:stretch>
        </p:blipFill>
        <p:spPr>
          <a:xfrm>
            <a:off x="-9625" y="-76485"/>
            <a:ext cx="12223381" cy="5582136"/>
          </a:xfrm>
          <a:prstGeom prst="rect">
            <a:avLst/>
          </a:prstGeom>
          <a:ln w="12700">
            <a:miter lim="400000"/>
          </a:ln>
        </p:spPr>
      </p:pic>
      <p:sp>
        <p:nvSpPr>
          <p:cNvPr id="8" name="Rounded Rectangle 4"/>
          <p:cNvSpPr/>
          <p:nvPr/>
        </p:nvSpPr>
        <p:spPr>
          <a:xfrm flipV="1">
            <a:off x="5003344" y="3246971"/>
            <a:ext cx="2515176" cy="111824"/>
          </a:xfrm>
          <a:prstGeom prst="roundRect">
            <a:avLst>
              <a:gd name="adj" fmla="val 50000"/>
            </a:avLst>
          </a:prstGeom>
          <a:solidFill>
            <a:schemeClr val="accent3"/>
          </a:solidFill>
          <a:ln w="12700">
            <a:miter lim="400000"/>
          </a:ln>
        </p:spPr>
        <p:txBody>
          <a:bodyPr lIns="45719" rIns="45719" anchor="ctr"/>
          <a:lstStyle/>
          <a:p>
            <a:pPr algn="ctr">
              <a:defRPr sz="700">
                <a:solidFill>
                  <a:srgbClr val="FFFFFF"/>
                </a:solidFill>
                <a:latin typeface="Source Sans Pro Regular"/>
                <a:ea typeface="Source Sans Pro Regular"/>
                <a:cs typeface="Source Sans Pro Regular"/>
                <a:sym typeface="Source Sans Pro Regular"/>
              </a:defRPr>
            </a:pPr>
            <a:endParaRPr/>
          </a:p>
        </p:txBody>
      </p:sp>
      <p:sp>
        <p:nvSpPr>
          <p:cNvPr id="9" name="TextBox 5"/>
          <p:cNvSpPr txBox="1"/>
          <p:nvPr/>
        </p:nvSpPr>
        <p:spPr>
          <a:xfrm>
            <a:off x="4400182" y="2325453"/>
            <a:ext cx="3721503" cy="7899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ctr">
              <a:defRPr sz="4400">
                <a:solidFill>
                  <a:srgbClr val="FFFFFF"/>
                </a:solidFill>
                <a:latin typeface="Source Sans Pro Bold"/>
                <a:ea typeface="Source Sans Pro Bold"/>
                <a:cs typeface="Source Sans Pro Bold"/>
                <a:sym typeface="Source Sans Pro Bold"/>
              </a:defRPr>
            </a:lvl1pPr>
          </a:lstStyle>
          <a:p>
            <a:r>
              <a:t>Thank you</a:t>
            </a:r>
          </a:p>
        </p:txBody>
      </p:sp>
      <p:pic>
        <p:nvPicPr>
          <p:cNvPr id="10" name="Picture 6" descr="Picture 6"/>
          <p:cNvPicPr>
            <a:picLocks noChangeAspect="1"/>
          </p:cNvPicPr>
          <p:nvPr/>
        </p:nvPicPr>
        <p:blipFill>
          <a:blip r:embed="rId31"/>
          <a:stretch>
            <a:fillRect/>
          </a:stretch>
        </p:blipFill>
        <p:spPr>
          <a:xfrm>
            <a:off x="11358371" y="138176"/>
            <a:ext cx="685801" cy="711201"/>
          </a:xfrm>
          <a:prstGeom prst="rect">
            <a:avLst/>
          </a:prstGeom>
          <a:ln w="12700">
            <a:miter lim="400000"/>
          </a:ln>
        </p:spPr>
      </p:pic>
      <p:sp>
        <p:nvSpPr>
          <p:cNvPr id="11" name="TextBox 7"/>
          <p:cNvSpPr txBox="1"/>
          <p:nvPr/>
        </p:nvSpPr>
        <p:spPr>
          <a:xfrm>
            <a:off x="8472299" y="6440699"/>
            <a:ext cx="3426202"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dirty="0"/>
              <a:t>Rapid Response Teams </a:t>
            </a:r>
            <a:r>
              <a:rPr lang="fr-FR" dirty="0"/>
              <a:t>Managers</a:t>
            </a:r>
            <a:r>
              <a:rPr dirty="0"/>
              <a:t> Training Package</a:t>
            </a:r>
          </a:p>
        </p:txBody>
      </p:sp>
      <p:sp>
        <p:nvSpPr>
          <p:cNvPr id="12" name="Text Placeholder 6"/>
          <p:cNvSpPr txBox="1"/>
          <p:nvPr/>
        </p:nvSpPr>
        <p:spPr>
          <a:xfrm>
            <a:off x="8157918" y="6611807"/>
            <a:ext cx="3740583"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dirty="0"/>
              <a:t>Module 2</a:t>
            </a:r>
            <a:endParaRPr dirty="0"/>
          </a:p>
        </p:txBody>
      </p:sp>
      <p:sp>
        <p:nvSpPr>
          <p:cNvPr id="13" name="Title Text"/>
          <p:cNvSpPr txBox="1">
            <a:spLocks noGrp="1"/>
          </p:cNvSpPr>
          <p:nvPr>
            <p:ph type="title"/>
          </p:nvPr>
        </p:nvSpPr>
        <p:spPr>
          <a:xfrm>
            <a:off x="609600" y="92074"/>
            <a:ext cx="10972800" cy="150812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chor="ctr">
            <a:normAutofit/>
          </a:bodyPr>
          <a:lstStyle/>
          <a:p>
            <a:r>
              <a:t>Title Text</a:t>
            </a:r>
          </a:p>
        </p:txBody>
      </p:sp>
      <p:sp>
        <p:nvSpPr>
          <p:cNvPr id="14" name="Body Level One…"/>
          <p:cNvSpPr txBox="1">
            <a:spLocks noGrp="1"/>
          </p:cNvSpPr>
          <p:nvPr>
            <p:ph type="body" idx="1"/>
          </p:nvPr>
        </p:nvSpPr>
        <p:spPr>
          <a:xfrm>
            <a:off x="609600" y="1600200"/>
            <a:ext cx="10972800" cy="52578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ormAutofit/>
          </a:bodyPr>
          <a:lstStyle/>
          <a:p>
            <a:r>
              <a:rPr dirty="0"/>
              <a:t>Body Level One</a:t>
            </a:r>
          </a:p>
          <a:p>
            <a:pPr lvl="1"/>
            <a:r>
              <a:rPr dirty="0"/>
              <a:t>Body Level Two</a:t>
            </a:r>
          </a:p>
          <a:p>
            <a:pPr lvl="2"/>
            <a:r>
              <a:rPr dirty="0"/>
              <a:t>Body Level Three</a:t>
            </a:r>
          </a:p>
          <a:p>
            <a:pPr lvl="3"/>
            <a:r>
              <a:rPr dirty="0"/>
              <a:t>Body Level Four</a:t>
            </a:r>
          </a:p>
          <a:p>
            <a:pPr lvl="4"/>
            <a:r>
              <a:rPr dirty="0"/>
              <a:t>Body Level Five</a:t>
            </a:r>
          </a:p>
        </p:txBody>
      </p:sp>
    </p:spTree>
  </p:cSld>
  <p:clrMap bg1="lt1" tx1="dk1" bg2="lt2" tx2="dk2" accent1="accent1" accent2="accent2" accent3="accent3" accent4="accent4" accent5="accent5" accent6="accent6" hlink="hlink" folHlink="folHlink"/>
  <p:sldLayoutIdLst>
    <p:sldLayoutId id="2147483707" r:id="rId1"/>
    <p:sldLayoutId id="2147483708" r:id="rId2"/>
    <p:sldLayoutId id="2147483709" r:id="rId3"/>
    <p:sldLayoutId id="2147483710" r:id="rId4"/>
    <p:sldLayoutId id="2147483711" r:id="rId5"/>
    <p:sldLayoutId id="2147483712" r:id="rId6"/>
    <p:sldLayoutId id="2147483713" r:id="rId7"/>
    <p:sldLayoutId id="2147483714" r:id="rId8"/>
    <p:sldLayoutId id="2147483715" r:id="rId9"/>
    <p:sldLayoutId id="2147483716" r:id="rId10"/>
    <p:sldLayoutId id="2147483717" r:id="rId11"/>
    <p:sldLayoutId id="2147483718" r:id="rId12"/>
    <p:sldLayoutId id="2147483719" r:id="rId13"/>
    <p:sldLayoutId id="2147483720" r:id="rId14"/>
    <p:sldLayoutId id="2147483721" r:id="rId15"/>
    <p:sldLayoutId id="2147483722" r:id="rId16"/>
    <p:sldLayoutId id="2147483723" r:id="rId17"/>
    <p:sldLayoutId id="2147483724" r:id="rId18"/>
    <p:sldLayoutId id="2147483725" r:id="rId19"/>
    <p:sldLayoutId id="2147483726" r:id="rId20"/>
    <p:sldLayoutId id="2147483727" r:id="rId21"/>
    <p:sldLayoutId id="2147483728" r:id="rId22"/>
    <p:sldLayoutId id="2147483729" r:id="rId23"/>
    <p:sldLayoutId id="2147483730" r:id="rId24"/>
    <p:sldLayoutId id="2147483731" r:id="rId25"/>
    <p:sldLayoutId id="2147483732" r:id="rId26"/>
  </p:sldLayoutIdLst>
  <p:transition spd="med"/>
  <p:txStyles>
    <p:titleStyle>
      <a:lvl1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p:titleStyle>
    <p:bodyStyle>
      <a:lvl1pPr marL="0" marR="0" indent="0" algn="l" defTabSz="289320" rtl="0" latinLnBrk="0">
        <a:lnSpc>
          <a:spcPct val="90000"/>
        </a:lnSpc>
        <a:spcBef>
          <a:spcPts val="300"/>
        </a:spcBef>
        <a:spcAft>
          <a:spcPts val="0"/>
        </a:spcAft>
        <a:buClrTx/>
        <a:buSzTx/>
        <a:buFontTx/>
        <a:buNone/>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1pPr>
      <a:lvl2pPr marL="216990" marR="0" indent="-72330"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2pPr>
      <a:lvl3pPr marL="361649" marR="0" indent="-72330"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3pPr>
      <a:lvl4pPr marL="506309" marR="0" indent="-72329"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4pPr>
      <a:lvl5pPr marL="650968" marR="0" indent="-72329"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5pPr>
      <a:lvl6pPr marL="1070480"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6pPr>
      <a:lvl7pPr marL="1215141"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7pPr>
      <a:lvl8pPr marL="1359801"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8pPr>
      <a:lvl9pPr marL="1504459"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9pPr>
    </p:bodyStyle>
    <p:otherStyle>
      <a:lvl1pPr marL="0" marR="0" indent="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1pPr>
      <a:lvl2pPr marL="0" marR="0" indent="4572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2pPr>
      <a:lvl3pPr marL="0" marR="0" indent="9144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3pPr>
      <a:lvl4pPr marL="0" marR="0" indent="13716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4pPr>
      <a:lvl5pPr marL="0" marR="0" indent="18288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5pPr>
      <a:lvl6pPr marL="0" marR="0" indent="22860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6pPr>
      <a:lvl7pPr marL="0" marR="0" indent="27432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7pPr>
      <a:lvl8pPr marL="0" marR="0" indent="32004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8pPr>
      <a:lvl9pPr marL="0" marR="0" indent="36576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0.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8.xml"/></Relationships>
</file>

<file path=ppt/slides/_rels/slide25.xml.rels><?xml version="1.0" encoding="UTF-8" standalone="yes"?>
<Relationships xmlns="http://schemas.openxmlformats.org/package/2006/relationships"><Relationship Id="rId2" Type="http://schemas.openxmlformats.org/officeDocument/2006/relationships/hyperlink" Target="mailto:ihrhrt@who.int" TargetMode="External"/><Relationship Id="rId1" Type="http://schemas.openxmlformats.org/officeDocument/2006/relationships/slideLayout" Target="../slideLayouts/slideLayout16.xml"/></Relationships>
</file>

<file path=ppt/slides/_rels/slide26.xml.rels><?xml version="1.0" encoding="UTF-8" standalone="yes"?>
<Relationships xmlns="http://schemas.openxmlformats.org/package/2006/relationships"><Relationship Id="rId3" Type="http://schemas.openxmlformats.org/officeDocument/2006/relationships/hyperlink" Target="https://extranet.who.int/hslp" TargetMode="External"/><Relationship Id="rId2" Type="http://schemas.openxmlformats.org/officeDocument/2006/relationships/hyperlink" Target="https://extranet.who.int/hslp/?q=content/terms-use" TargetMode="External"/><Relationship Id="rId1" Type="http://schemas.openxmlformats.org/officeDocument/2006/relationships/slideLayout" Target="../slideLayouts/slideLayout12.xml"/><Relationship Id="rId4" Type="http://schemas.openxmlformats.org/officeDocument/2006/relationships/hyperlink" Target="mailto:ihrhrt@who.int"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0.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0" name="Slide Number Placeholder 5"/>
          <p:cNvSpPr txBox="1">
            <a:spLocks noGrp="1"/>
          </p:cNvSpPr>
          <p:nvPr>
            <p:ph type="sldNum" sz="quarter" idx="2"/>
          </p:nvPr>
        </p:nvSpPr>
        <p:spPr>
          <a:xfrm>
            <a:off x="11907520" y="6527531"/>
            <a:ext cx="192508" cy="320041"/>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rPr sz="1200">
                <a:solidFill>
                  <a:schemeClr val="tx1">
                    <a:lumMod val="50000"/>
                    <a:lumOff val="50000"/>
                  </a:schemeClr>
                </a:solidFill>
                <a:latin typeface="Source Sans Pro" panose="020B0503030403020204" pitchFamily="34" charset="0"/>
              </a:rPr>
              <a:t>1</a:t>
            </a:fld>
            <a:endParaRPr sz="1200">
              <a:solidFill>
                <a:schemeClr val="tx1">
                  <a:lumMod val="50000"/>
                  <a:lumOff val="50000"/>
                </a:schemeClr>
              </a:solidFill>
              <a:latin typeface="Source Sans Pro" panose="020B0503030403020204" pitchFamily="34" charset="0"/>
            </a:endParaRPr>
          </a:p>
        </p:txBody>
      </p:sp>
      <p:sp>
        <p:nvSpPr>
          <p:cNvPr id="561" name="Title 2"/>
          <p:cNvSpPr txBox="1">
            <a:spLocks noGrp="1"/>
          </p:cNvSpPr>
          <p:nvPr>
            <p:ph type="title"/>
          </p:nvPr>
        </p:nvSpPr>
        <p:spPr>
          <a:xfrm>
            <a:off x="514203" y="1587568"/>
            <a:ext cx="4928649" cy="2410276"/>
          </a:xfrm>
          <a:prstGeom prst="rect">
            <a:avLst/>
          </a:prstGeom>
        </p:spPr>
        <p:txBody>
          <a:bodyPr lIns="45719" tIns="45720" rIns="45719" bIns="45720" anchor="ctr">
            <a:normAutofit/>
          </a:bodyPr>
          <a:lstStyle/>
          <a:p>
            <a:pPr>
              <a:defRPr b="1"/>
            </a:pPr>
            <a:r>
              <a:rPr dirty="0"/>
              <a:t>Atelier pour les </a:t>
            </a:r>
            <a:r>
              <a:rPr dirty="0" err="1"/>
              <a:t>gestionnaires</a:t>
            </a:r>
            <a:r>
              <a:rPr dirty="0"/>
              <a:t> </a:t>
            </a:r>
            <a:br>
              <a:rPr dirty="0"/>
            </a:br>
            <a:r>
              <a:rPr dirty="0"/>
              <a:t>des équipes </a:t>
            </a:r>
            <a:r>
              <a:rPr dirty="0" err="1"/>
              <a:t>d’intervention</a:t>
            </a:r>
            <a:r>
              <a:rPr dirty="0"/>
              <a:t> </a:t>
            </a:r>
            <a:r>
              <a:t>rapide</a:t>
            </a:r>
            <a:endParaRPr b="1"/>
          </a:p>
        </p:txBody>
      </p:sp>
      <p:sp>
        <p:nvSpPr>
          <p:cNvPr id="562" name="Subtitle 2"/>
          <p:cNvSpPr txBox="1"/>
          <p:nvPr/>
        </p:nvSpPr>
        <p:spPr>
          <a:xfrm>
            <a:off x="3463847" y="3721164"/>
            <a:ext cx="8900160" cy="5994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tIns="45720" rIns="45719" bIns="45720" anchor="t">
            <a:spAutoFit/>
          </a:bodyPr>
          <a:lstStyle>
            <a:lvl1pPr algn="ctr">
              <a:spcBef>
                <a:spcPts val="700"/>
              </a:spcBef>
              <a:defRPr sz="3200">
                <a:solidFill>
                  <a:srgbClr val="002060"/>
                </a:solidFill>
                <a:latin typeface="Source Sans Pro Bold"/>
                <a:ea typeface="Source Sans Pro Bold"/>
                <a:cs typeface="Source Sans Pro Bold"/>
                <a:sym typeface="Source Sans Pro Bold"/>
              </a:defRPr>
            </a:lvl1pPr>
          </a:lstStyle>
          <a:p>
            <a:pPr>
              <a:defRPr b="1">
                <a:solidFill>
                  <a:schemeClr val="tx1"/>
                </a:solidFill>
                <a:highlight>
                  <a:srgbClr val="FFFF00"/>
                </a:highlight>
              </a:defRPr>
            </a:pPr>
            <a:r>
              <a:rPr lang="fr-FR" dirty="0"/>
              <a:t>Ville</a:t>
            </a:r>
            <a:r>
              <a:rPr dirty="0"/>
              <a:t>, pays, dates</a:t>
            </a:r>
            <a:endParaRPr b="1" dirty="0">
              <a:solidFill>
                <a:schemeClr val="tx1"/>
              </a:solidFill>
              <a:highlight>
                <a:srgbClr val="FFFF00"/>
              </a:highlight>
            </a:endParaRPr>
          </a:p>
        </p:txBody>
      </p:sp>
      <p:sp>
        <p:nvSpPr>
          <p:cNvPr id="563" name="Title 2"/>
          <p:cNvSpPr txBox="1"/>
          <p:nvPr/>
        </p:nvSpPr>
        <p:spPr>
          <a:xfrm>
            <a:off x="3463847" y="4307605"/>
            <a:ext cx="8054414" cy="5994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tIns="45720" rIns="45719" bIns="45720" anchor="ctr">
            <a:spAutoFit/>
          </a:bodyPr>
          <a:lstStyle>
            <a:lvl1pPr algn="ctr">
              <a:defRPr sz="3200">
                <a:solidFill>
                  <a:srgbClr val="002060"/>
                </a:solidFill>
                <a:latin typeface="Source Sans Pro Bold"/>
                <a:ea typeface="Source Sans Pro Bold"/>
                <a:cs typeface="Source Sans Pro Bold"/>
                <a:sym typeface="Source Sans Pro Bold"/>
              </a:defRPr>
            </a:lvl1pPr>
          </a:lstStyle>
          <a:p>
            <a:pPr>
              <a:defRPr b="1"/>
            </a:pPr>
            <a:r>
              <a:t>Bienvenue !</a:t>
            </a:r>
            <a:endParaRPr b="1"/>
          </a:p>
        </p:txBody>
      </p:sp>
      <p:sp>
        <p:nvSpPr>
          <p:cNvPr id="564" name="TextBox 3"/>
          <p:cNvSpPr txBox="1"/>
          <p:nvPr/>
        </p:nvSpPr>
        <p:spPr>
          <a:xfrm>
            <a:off x="431253" y="656240"/>
            <a:ext cx="2121941" cy="646331"/>
          </a:xfrm>
          <a:prstGeom prst="rect">
            <a:avLst/>
          </a:prstGeom>
          <a:solidFill>
            <a:srgbClr val="FFFF00"/>
          </a:solidFill>
          <a:ln>
            <a:solidFill>
              <a:srgbClr val="FFFFFF"/>
            </a:solidFill>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20" rIns="45719" bIns="45720" anchor="t">
            <a:spAutoFit/>
          </a:bodyPr>
          <a:lstStyle>
            <a:lvl1pPr>
              <a:defRPr>
                <a:latin typeface="Source Sans Pro Regular"/>
                <a:ea typeface="Source Sans Pro Regular"/>
                <a:cs typeface="Source Sans Pro Regular"/>
                <a:sym typeface="Source Sans Pro Regular"/>
              </a:defRPr>
            </a:lvl1pPr>
          </a:lstStyle>
          <a:p>
            <a:pPr>
              <a:defRPr>
                <a:highlight>
                  <a:srgbClr val="FFFF00"/>
                </a:highlight>
              </a:defRPr>
            </a:pPr>
            <a:r>
              <a:rPr dirty="0"/>
              <a:t>Drapeau/</a:t>
            </a:r>
            <a:r>
              <a:rPr dirty="0" err="1"/>
              <a:t>emblème</a:t>
            </a:r>
            <a:r>
              <a:rPr dirty="0"/>
              <a:t> du pays</a:t>
            </a:r>
            <a:endParaRPr dirty="0">
              <a:highlight>
                <a:srgbClr val="FFFF00"/>
              </a:highlight>
            </a:endParaRPr>
          </a:p>
        </p:txBody>
      </p:sp>
      <p:sp>
        <p:nvSpPr>
          <p:cNvPr id="565" name="TextBox 7"/>
          <p:cNvSpPr txBox="1"/>
          <p:nvPr/>
        </p:nvSpPr>
        <p:spPr>
          <a:xfrm>
            <a:off x="514350" y="4160585"/>
            <a:ext cx="2333564" cy="3200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1400">
                <a:solidFill>
                  <a:srgbClr val="FFFFFF"/>
                </a:solidFill>
                <a:latin typeface="Source Sans Pro Regular"/>
                <a:ea typeface="Source Sans Pro Regular"/>
                <a:cs typeface="Source Sans Pro Regular"/>
                <a:sym typeface="Source Sans Pro Regular"/>
              </a:defRPr>
            </a:lvl1pPr>
          </a:lstStyle>
          <a:p>
            <a:r>
              <a:t>Nom du présentateur/de la présentatrice</a:t>
            </a:r>
          </a:p>
        </p:txBody>
      </p:sp>
    </p:spTree>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7" name="Pentagon 2"/>
          <p:cNvSpPr/>
          <p:nvPr/>
        </p:nvSpPr>
        <p:spPr>
          <a:xfrm rot="10800000">
            <a:off x="11803002"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a:solidFill>
                  <a:srgbClr val="FFFFFF"/>
                </a:solidFill>
              </a:defRPr>
            </a:pPr>
            <a:endParaRPr/>
          </a:p>
        </p:txBody>
      </p:sp>
      <p:sp>
        <p:nvSpPr>
          <p:cNvPr id="618" name="TextBox 8"/>
          <p:cNvSpPr txBox="1"/>
          <p:nvPr/>
        </p:nvSpPr>
        <p:spPr>
          <a:xfrm>
            <a:off x="296733" y="405637"/>
            <a:ext cx="4999662" cy="95410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20" rIns="45719" bIns="45720" anchor="t">
            <a:spAutoFit/>
          </a:bodyPr>
          <a:lstStyle>
            <a:lvl1pPr>
              <a:defRPr sz="3200">
                <a:solidFill>
                  <a:srgbClr val="FFFFFF"/>
                </a:solidFill>
                <a:latin typeface="Source Sans Pro Bold"/>
                <a:ea typeface="Source Sans Pro Bold"/>
                <a:cs typeface="Source Sans Pro Bold"/>
                <a:sym typeface="Source Sans Pro Bold"/>
              </a:defRPr>
            </a:lvl1pPr>
          </a:lstStyle>
          <a:p>
            <a:pPr>
              <a:defRPr b="1"/>
            </a:pPr>
            <a:r>
              <a:rPr sz="2800" dirty="0"/>
              <a:t>Aperçu du programme </a:t>
            </a:r>
            <a:endParaRPr lang="fr-FR" sz="2800" dirty="0"/>
          </a:p>
          <a:p>
            <a:pPr>
              <a:defRPr b="1"/>
            </a:pPr>
            <a:r>
              <a:rPr sz="2800" dirty="0"/>
              <a:t>de formation (1)</a:t>
            </a:r>
            <a:endParaRPr sz="2800" b="1" dirty="0"/>
          </a:p>
        </p:txBody>
      </p:sp>
      <p:sp>
        <p:nvSpPr>
          <p:cNvPr id="619" name="Slide Number Placeholder 9"/>
          <p:cNvSpPr txBox="1"/>
          <p:nvPr/>
        </p:nvSpPr>
        <p:spPr>
          <a:xfrm>
            <a:off x="9494519" y="6564730"/>
            <a:ext cx="2651761" cy="2819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spAutoFit/>
          </a:bodyPr>
          <a:lstStyle>
            <a:lvl1pPr algn="r">
              <a:defRPr sz="1200">
                <a:solidFill>
                  <a:srgbClr val="888888"/>
                </a:solidFill>
                <a:latin typeface="Source Sans Pro Regular"/>
                <a:ea typeface="Source Sans Pro Regular"/>
                <a:cs typeface="Source Sans Pro Regular"/>
                <a:sym typeface="Source Sans Pro Regular"/>
              </a:defRPr>
            </a:lvl1pPr>
          </a:lstStyle>
          <a:p>
            <a:r>
              <a:t>10</a:t>
            </a:r>
          </a:p>
        </p:txBody>
      </p:sp>
      <p:pic>
        <p:nvPicPr>
          <p:cNvPr id="1026" name="Picture 2">
            <a:extLst>
              <a:ext uri="{FF2B5EF4-FFF2-40B4-BE49-F238E27FC236}">
                <a16:creationId xmlns:a16="http://schemas.microsoft.com/office/drawing/2014/main" id="{1F4CFCA8-08CC-782B-3587-3A7CDC7CB394}"/>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22269" t="26020" r="1431" b="9099"/>
          <a:stretch/>
        </p:blipFill>
        <p:spPr bwMode="auto">
          <a:xfrm>
            <a:off x="3633850" y="1359743"/>
            <a:ext cx="8121324" cy="4601669"/>
          </a:xfrm>
          <a:prstGeom prst="rect">
            <a:avLst/>
          </a:prstGeom>
          <a:noFill/>
          <a:extLst>
            <a:ext uri="{909E8E84-426E-40DD-AFC4-6F175D3DCCD1}">
              <a14:hiddenFill xmlns:a14="http://schemas.microsoft.com/office/drawing/2010/main">
                <a:solidFill>
                  <a:srgbClr val="FFFFFF"/>
                </a:solidFill>
              </a14:hiddenFill>
            </a:ext>
          </a:extLst>
        </p:spPr>
      </p:pic>
      <p:sp>
        <p:nvSpPr>
          <p:cNvPr id="5" name="Ellipse 4">
            <a:extLst>
              <a:ext uri="{FF2B5EF4-FFF2-40B4-BE49-F238E27FC236}">
                <a16:creationId xmlns:a16="http://schemas.microsoft.com/office/drawing/2014/main" id="{89B063E2-4667-AE6A-94BA-ED506238968A}"/>
              </a:ext>
            </a:extLst>
          </p:cNvPr>
          <p:cNvSpPr/>
          <p:nvPr/>
        </p:nvSpPr>
        <p:spPr>
          <a:xfrm>
            <a:off x="4760315" y="1359742"/>
            <a:ext cx="5582653" cy="1279758"/>
          </a:xfrm>
          <a:prstGeom prst="ellipse">
            <a:avLst/>
          </a:prstGeom>
          <a:noFill/>
          <a:ln w="28575" cap="flat">
            <a:solidFill>
              <a:schemeClr val="accent1"/>
            </a:solidFill>
            <a:prstDash val="solid"/>
            <a:miter lim="800000"/>
          </a:ln>
          <a:effectLst/>
          <a:sp3d/>
        </p:spPr>
        <p:style>
          <a:lnRef idx="0">
            <a:scrgbClr r="0" g="0" b="0"/>
          </a:lnRef>
          <a:fillRef idx="0">
            <a:scrgbClr r="0" g="0" b="0"/>
          </a:fillRef>
          <a:effectRef idx="0">
            <a:scrgbClr r="0" g="0" b="0"/>
          </a:effectRef>
          <a:fontRef idx="none"/>
        </p:style>
        <p:txBody>
          <a:bodyPr rot="0" spcFirstLastPara="1" vert="horz" wrap="square" lIns="45719" tIns="45719" rIns="45719" bIns="45719" numCol="1" spcCol="38100" anchor="ctr">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9pPr>
          </a:lstStyle>
          <a:p>
            <a:pPr marL="0" marR="0" indent="0" algn="l" defTabSz="914400" rtl="0" fontAlgn="auto" latinLnBrk="0" hangingPunct="0">
              <a:lnSpc>
                <a:spcPct val="100000"/>
              </a:lnSpc>
              <a:spcBef>
                <a:spcPts val="0"/>
              </a:spcBef>
              <a:spcAft>
                <a:spcPts val="0"/>
              </a:spcAft>
              <a:buClrTx/>
              <a:buSzTx/>
              <a:buFontTx/>
              <a:buNone/>
              <a:tabLst/>
            </a:pPr>
            <a:endParaRPr kumimoji="0" sz="1800" b="0" i="0" u="none" strike="noStrike" cap="none" normalizeH="0" baseline="0">
              <a:ln>
                <a:noFill/>
              </a:ln>
              <a:solidFill>
                <a:srgbClr val="000000"/>
              </a:solidFill>
              <a:effectLst/>
              <a:uFillTx/>
              <a:latin typeface="+mj-lt"/>
              <a:ea typeface="+mj-ea"/>
              <a:cs typeface="+mj-cs"/>
              <a:sym typeface="Calibri"/>
            </a:endParaRPr>
          </a:p>
        </p:txBody>
      </p:sp>
    </p:spTree>
    <p:extLst>
      <p:ext uri="{BB962C8B-B14F-4D97-AF65-F5344CB8AC3E}">
        <p14:creationId xmlns:p14="http://schemas.microsoft.com/office/powerpoint/2010/main" val="2384751653"/>
      </p:ext>
    </p:extLst>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8" name="TextBox 8"/>
          <p:cNvSpPr txBox="1"/>
          <p:nvPr/>
        </p:nvSpPr>
        <p:spPr>
          <a:xfrm>
            <a:off x="315686" y="445787"/>
            <a:ext cx="3646221" cy="95410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20" rIns="45719" bIns="45720" anchor="t">
            <a:spAutoFit/>
          </a:bodyPr>
          <a:lstStyle>
            <a:lvl1pPr>
              <a:defRPr sz="3200">
                <a:solidFill>
                  <a:srgbClr val="FFFFFF"/>
                </a:solidFill>
                <a:latin typeface="Source Sans Pro Bold"/>
                <a:ea typeface="Source Sans Pro Bold"/>
                <a:cs typeface="Source Sans Pro Bold"/>
                <a:sym typeface="Source Sans Pro Bold"/>
              </a:defRPr>
            </a:lvl1pPr>
          </a:lstStyle>
          <a:p>
            <a:pPr>
              <a:defRPr b="1"/>
            </a:pPr>
            <a:r>
              <a:rPr sz="2800" dirty="0"/>
              <a:t>Aperçu du programme de formation (2)</a:t>
            </a:r>
            <a:endParaRPr sz="2800" b="1" dirty="0"/>
          </a:p>
        </p:txBody>
      </p:sp>
      <p:sp>
        <p:nvSpPr>
          <p:cNvPr id="6" name="Content Placeholder 1"/>
          <p:cNvSpPr txBox="1"/>
          <p:nvPr/>
        </p:nvSpPr>
        <p:spPr>
          <a:xfrm>
            <a:off x="1927624" y="2210066"/>
            <a:ext cx="4687243" cy="338554"/>
          </a:xfrm>
          <a:prstGeom prst="rect">
            <a:avLst/>
          </a:prstGeom>
          <a:solidFill>
            <a:srgbClr val="021F60"/>
          </a:solidFill>
          <a:ln/>
          <a:extLst>
            <a:ext uri="{C572A759-6A51-4108-AA02-DFA0A04FC94B}">
              <ma14:wrappingTextBoxFlag xmlns="" xmlns:m="http://schemas.openxmlformats.org/officeDocument/2006/math" xmlns:a14="http://schemas.microsoft.com/office/drawing/2010/main" xmlns:ma14="http://schemas.microsoft.com/office/mac/drawingml/2011/main" val="1"/>
            </a:ext>
          </a:extLst>
        </p:spPr>
        <p:style>
          <a:lnRef idx="2">
            <a:schemeClr val="accent1"/>
          </a:lnRef>
          <a:fillRef idx="1">
            <a:schemeClr val="lt1"/>
          </a:fillRef>
          <a:effectRef idx="0">
            <a:schemeClr val="accent1"/>
          </a:effectRef>
          <a:fontRef idx="minor">
            <a:schemeClr val="dk1"/>
          </a:fontRef>
        </p:style>
        <p:txBody>
          <a:bodyPr wrap="square" lIns="45719" tIns="45720" rIns="45719" bIns="45720" anchor="t">
            <a:spAutoFit/>
          </a:bodyPr>
          <a:lstStyle/>
          <a:p>
            <a:pPr hangingPunct="1">
              <a:spcBef>
                <a:spcPts val="1200"/>
              </a:spcBef>
              <a:spcAft>
                <a:spcPts val="1200"/>
              </a:spcAft>
              <a:buClr>
                <a:srgbClr val="00B050"/>
              </a:buClr>
              <a:buSzPct val="100000"/>
              <a:defRPr sz="2000" b="1">
                <a:solidFill>
                  <a:schemeClr val="bg1"/>
                </a:solidFill>
                <a:latin typeface="Source Sans Pro Regular"/>
                <a:ea typeface="Source Sans Pro Regular"/>
                <a:cs typeface="Source Sans Pro Regular"/>
                <a:sym typeface="Arial"/>
              </a:defRPr>
            </a:pPr>
            <a:r>
              <a:rPr sz="1600" dirty="0"/>
              <a:t>Cours </a:t>
            </a:r>
            <a:r>
              <a:rPr sz="1600" dirty="0" err="1"/>
              <a:t>en</a:t>
            </a:r>
            <a:r>
              <a:rPr sz="1600" dirty="0"/>
              <a:t> </a:t>
            </a:r>
            <a:r>
              <a:rPr sz="1600" dirty="0" err="1"/>
              <a:t>ligne</a:t>
            </a:r>
            <a:r>
              <a:rPr sz="1600" dirty="0"/>
              <a:t> pour les </a:t>
            </a:r>
            <a:r>
              <a:rPr sz="1600" dirty="0" err="1"/>
              <a:t>gestionnaires</a:t>
            </a:r>
            <a:r>
              <a:rPr sz="1600" dirty="0"/>
              <a:t> des EIR</a:t>
            </a:r>
          </a:p>
        </p:txBody>
      </p:sp>
      <p:sp>
        <p:nvSpPr>
          <p:cNvPr id="7" name="Content Placeholder 1"/>
          <p:cNvSpPr txBox="1"/>
          <p:nvPr/>
        </p:nvSpPr>
        <p:spPr>
          <a:xfrm>
            <a:off x="1927624" y="3177302"/>
            <a:ext cx="4687243" cy="584775"/>
          </a:xfrm>
          <a:prstGeom prst="rect">
            <a:avLst/>
          </a:prstGeom>
          <a:solidFill>
            <a:srgbClr val="021F60"/>
          </a:solidFill>
          <a:ln/>
          <a:extLst>
            <a:ext uri="{C572A759-6A51-4108-AA02-DFA0A04FC94B}">
              <ma14:wrappingTextBoxFlag xmlns="" xmlns:m="http://schemas.openxmlformats.org/officeDocument/2006/math" xmlns:a14="http://schemas.microsoft.com/office/drawing/2010/main" xmlns:ma14="http://schemas.microsoft.com/office/mac/drawingml/2011/main" val="1"/>
            </a:ext>
          </a:extLst>
        </p:spPr>
        <p:style>
          <a:lnRef idx="2">
            <a:schemeClr val="accent1"/>
          </a:lnRef>
          <a:fillRef idx="1">
            <a:schemeClr val="lt1"/>
          </a:fillRef>
          <a:effectRef idx="0">
            <a:schemeClr val="accent1"/>
          </a:effectRef>
          <a:fontRef idx="minor">
            <a:schemeClr val="dk1"/>
          </a:fontRef>
        </p:style>
        <p:txBody>
          <a:bodyPr wrap="square" lIns="45719" tIns="45720" rIns="45719" bIns="45720" anchor="t">
            <a:spAutoFit/>
          </a:bodyPr>
          <a:lstStyle/>
          <a:p>
            <a:pPr hangingPunct="1">
              <a:spcBef>
                <a:spcPts val="1200"/>
              </a:spcBef>
              <a:spcAft>
                <a:spcPts val="1200"/>
              </a:spcAft>
              <a:buClr>
                <a:srgbClr val="00B050"/>
              </a:buClr>
              <a:buSzPct val="100000"/>
              <a:defRPr sz="2000" b="1">
                <a:solidFill>
                  <a:schemeClr val="bg1"/>
                </a:solidFill>
                <a:latin typeface="Source Sans Pro Regular"/>
                <a:ea typeface="Source Sans Pro Regular"/>
                <a:cs typeface="Source Sans Pro Regular"/>
                <a:sym typeface="Arial"/>
              </a:defRPr>
            </a:pPr>
            <a:r>
              <a:rPr sz="1600"/>
              <a:t>Interventions en conditions réelles des gestionnaires des EIR</a:t>
            </a:r>
            <a:endParaRPr sz="1600" b="1">
              <a:solidFill>
                <a:schemeClr val="bg1"/>
              </a:solidFill>
              <a:latin typeface="Source Sans Pro Regular"/>
              <a:ea typeface="Source Sans Pro Regular"/>
              <a:cs typeface="Source Sans Pro Regular"/>
            </a:endParaRPr>
          </a:p>
        </p:txBody>
      </p:sp>
      <p:sp>
        <p:nvSpPr>
          <p:cNvPr id="8" name="Content Placeholder 1"/>
          <p:cNvSpPr txBox="1"/>
          <p:nvPr/>
        </p:nvSpPr>
        <p:spPr>
          <a:xfrm>
            <a:off x="1927624" y="5200128"/>
            <a:ext cx="4687244" cy="338554"/>
          </a:xfrm>
          <a:prstGeom prst="rect">
            <a:avLst/>
          </a:prstGeom>
          <a:solidFill>
            <a:srgbClr val="021F60"/>
          </a:solidFill>
          <a:ln/>
          <a:extLst>
            <a:ext uri="{C572A759-6A51-4108-AA02-DFA0A04FC94B}">
              <ma14:wrappingTextBoxFlag xmlns="" xmlns:m="http://schemas.openxmlformats.org/officeDocument/2006/math" xmlns:a14="http://schemas.microsoft.com/office/drawing/2010/main" xmlns:ma14="http://schemas.microsoft.com/office/mac/drawingml/2011/main" val="1"/>
            </a:ext>
          </a:extLst>
        </p:spPr>
        <p:style>
          <a:lnRef idx="2">
            <a:schemeClr val="accent1"/>
          </a:lnRef>
          <a:fillRef idx="1">
            <a:schemeClr val="lt1"/>
          </a:fillRef>
          <a:effectRef idx="0">
            <a:schemeClr val="accent1"/>
          </a:effectRef>
          <a:fontRef idx="minor">
            <a:schemeClr val="dk1"/>
          </a:fontRef>
        </p:style>
        <p:txBody>
          <a:bodyPr wrap="square" lIns="45719" tIns="45720" rIns="45719" bIns="45720" anchor="t">
            <a:spAutoFit/>
          </a:bodyPr>
          <a:lstStyle/>
          <a:p>
            <a:pPr hangingPunct="1">
              <a:spcBef>
                <a:spcPts val="1200"/>
              </a:spcBef>
              <a:spcAft>
                <a:spcPts val="1200"/>
              </a:spcAft>
              <a:buClr>
                <a:srgbClr val="00B050"/>
              </a:buClr>
              <a:buSzPct val="100000"/>
              <a:defRPr sz="2000" b="1">
                <a:solidFill>
                  <a:schemeClr val="bg1"/>
                </a:solidFill>
                <a:latin typeface="Source Sans Pro Regular"/>
                <a:ea typeface="Source Sans Pro Regular"/>
                <a:cs typeface="Source Sans Pro Regular"/>
                <a:sym typeface="Arial"/>
              </a:defRPr>
            </a:pPr>
            <a:r>
              <a:rPr sz="1600"/>
              <a:t>Atelier pour les gestionnaires des EIR</a:t>
            </a:r>
          </a:p>
        </p:txBody>
      </p:sp>
      <p:sp>
        <p:nvSpPr>
          <p:cNvPr id="9" name="Content Placeholder 1"/>
          <p:cNvSpPr txBox="1"/>
          <p:nvPr/>
        </p:nvSpPr>
        <p:spPr>
          <a:xfrm>
            <a:off x="1927624" y="6138072"/>
            <a:ext cx="4687244" cy="338554"/>
          </a:xfrm>
          <a:prstGeom prst="rect">
            <a:avLst/>
          </a:prstGeom>
          <a:solidFill>
            <a:srgbClr val="021F60"/>
          </a:solidFill>
          <a:ln/>
          <a:extLst>
            <a:ext uri="{C572A759-6A51-4108-AA02-DFA0A04FC94B}">
              <ma14:wrappingTextBoxFlag xmlns="" xmlns:m="http://schemas.openxmlformats.org/officeDocument/2006/math" xmlns:a14="http://schemas.microsoft.com/office/drawing/2010/main" xmlns:ma14="http://schemas.microsoft.com/office/mac/drawingml/2011/main" val="1"/>
            </a:ext>
          </a:extLst>
        </p:spPr>
        <p:style>
          <a:lnRef idx="2">
            <a:schemeClr val="accent1"/>
          </a:lnRef>
          <a:fillRef idx="1">
            <a:schemeClr val="lt1"/>
          </a:fillRef>
          <a:effectRef idx="0">
            <a:schemeClr val="accent1"/>
          </a:effectRef>
          <a:fontRef idx="minor">
            <a:schemeClr val="dk1"/>
          </a:fontRef>
        </p:style>
        <p:txBody>
          <a:bodyPr wrap="square" lIns="45719" rIns="45719">
            <a:spAutoFit/>
          </a:bodyPr>
          <a:lstStyle/>
          <a:p>
            <a:pPr hangingPunct="1">
              <a:spcBef>
                <a:spcPts val="1200"/>
              </a:spcBef>
              <a:spcAft>
                <a:spcPts val="1200"/>
              </a:spcAft>
              <a:buClr>
                <a:srgbClr val="00B050"/>
              </a:buClr>
              <a:buSzPct val="100000"/>
              <a:defRPr sz="2000" b="1">
                <a:solidFill>
                  <a:schemeClr val="bg1"/>
                </a:solidFill>
                <a:latin typeface="Source Sans Pro Regular"/>
                <a:ea typeface="Source Sans Pro Regular"/>
                <a:cs typeface="Source Sans Pro Regular"/>
                <a:sym typeface="Source Sans Pro Regular"/>
              </a:defRPr>
            </a:pPr>
            <a:r>
              <a:rPr sz="1600"/>
              <a:t>Boîte à outils pour la gestion des EIR</a:t>
            </a:r>
            <a:endParaRPr sz="1600" b="1">
              <a:solidFill>
                <a:schemeClr val="bg1"/>
              </a:solidFill>
              <a:latin typeface="Source Sans Pro Regular"/>
              <a:ea typeface="Source Sans Pro Regular"/>
              <a:cs typeface="Source Sans Pro Regular"/>
              <a:sym typeface="Source Sans Pro Regular"/>
            </a:endParaRPr>
          </a:p>
        </p:txBody>
      </p:sp>
      <p:sp>
        <p:nvSpPr>
          <p:cNvPr id="10" name="Organigramme : Connecteur 9"/>
          <p:cNvSpPr/>
          <p:nvPr/>
        </p:nvSpPr>
        <p:spPr>
          <a:xfrm>
            <a:off x="997947" y="5031298"/>
            <a:ext cx="795528" cy="789432"/>
          </a:xfrm>
          <a:prstGeom prst="flowChartConnector">
            <a:avLst/>
          </a:prstGeom>
          <a:solidFill>
            <a:srgbClr val="A2010C"/>
          </a:solidFill>
          <a:ln>
            <a:solidFill>
              <a:srgbClr val="A2010C"/>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anchor="ctr"/>
          <a:lstStyle/>
          <a:p>
            <a:pPr algn="ctr" hangingPunct="1">
              <a:defRPr sz="1600" b="1" kern="1200"/>
            </a:pPr>
            <a:r>
              <a:rPr sz="1400" dirty="0"/>
              <a:t>30 h</a:t>
            </a:r>
            <a:endParaRPr sz="1400" b="1" kern="1200" dirty="0">
              <a:solidFill>
                <a:prstClr val="white"/>
              </a:solidFill>
            </a:endParaRPr>
          </a:p>
        </p:txBody>
      </p:sp>
      <p:sp>
        <p:nvSpPr>
          <p:cNvPr id="11" name="Organigramme : Connecteur 10"/>
          <p:cNvSpPr/>
          <p:nvPr/>
        </p:nvSpPr>
        <p:spPr>
          <a:xfrm>
            <a:off x="997947" y="2015405"/>
            <a:ext cx="795528" cy="789432"/>
          </a:xfrm>
          <a:prstGeom prst="flowChartConnector">
            <a:avLst/>
          </a:prstGeom>
          <a:solidFill>
            <a:srgbClr val="A2010C"/>
          </a:solidFill>
          <a:ln>
            <a:solidFill>
              <a:srgbClr val="A2010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hangingPunct="1">
              <a:defRPr sz="1600" b="1" kern="1200">
                <a:solidFill>
                  <a:prstClr val="white"/>
                </a:solidFill>
              </a:defRPr>
            </a:pPr>
            <a:r>
              <a:t>4 h</a:t>
            </a:r>
          </a:p>
        </p:txBody>
      </p:sp>
      <p:sp>
        <p:nvSpPr>
          <p:cNvPr id="12" name="Organigramme : Connecteur 11"/>
          <p:cNvSpPr/>
          <p:nvPr/>
        </p:nvSpPr>
        <p:spPr>
          <a:xfrm>
            <a:off x="997947" y="2993825"/>
            <a:ext cx="795528" cy="789432"/>
          </a:xfrm>
          <a:prstGeom prst="flowChartConnector">
            <a:avLst/>
          </a:prstGeom>
          <a:solidFill>
            <a:srgbClr val="A2010C"/>
          </a:solidFill>
          <a:ln>
            <a:solidFill>
              <a:srgbClr val="A2010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hangingPunct="1">
              <a:defRPr sz="1600" b="1" kern="1200">
                <a:solidFill>
                  <a:prstClr val="white"/>
                </a:solidFill>
              </a:defRPr>
            </a:pPr>
            <a:r>
              <a:t>6 h</a:t>
            </a:r>
          </a:p>
        </p:txBody>
      </p:sp>
      <p:sp>
        <p:nvSpPr>
          <p:cNvPr id="13" name="Rectangle 12"/>
          <p:cNvSpPr/>
          <p:nvPr/>
        </p:nvSpPr>
        <p:spPr>
          <a:xfrm>
            <a:off x="6786109" y="2092461"/>
            <a:ext cx="4967742" cy="648896"/>
          </a:xfrm>
          <a:prstGeom prst="rect">
            <a:avLst/>
          </a:prstGeom>
          <a:solidFill>
            <a:schemeClr val="bg1">
              <a:lumMod val="95000"/>
            </a:schemeClr>
          </a:solidFill>
        </p:spPr>
        <p:txBody>
          <a:bodyPr wrap="square" lIns="91440" tIns="45720" rIns="91440" bIns="45720" anchor="t">
            <a:spAutoFit/>
          </a:bodyPr>
          <a:lstStyle/>
          <a:p>
            <a:pPr marL="307975" indent="-307975">
              <a:spcBef>
                <a:spcPts val="500"/>
              </a:spcBef>
              <a:buClr>
                <a:srgbClr val="00B050"/>
              </a:buClr>
              <a:buSzPct val="100000"/>
              <a:buFont typeface="Arial"/>
              <a:buChar char="•"/>
              <a:defRPr sz="1600">
                <a:solidFill>
                  <a:srgbClr val="10253F"/>
                </a:solidFill>
                <a:latin typeface="Source Sans Pro Regular"/>
                <a:ea typeface="Source Sans Pro Regular"/>
                <a:cs typeface="Source Sans Pro Regular"/>
                <a:sym typeface="Source Sans Pro Regular"/>
              </a:defRPr>
            </a:pPr>
            <a:r>
              <a:t>8 modules en ligne</a:t>
            </a:r>
          </a:p>
          <a:p>
            <a:pPr marL="307975" indent="-307975">
              <a:spcBef>
                <a:spcPts val="500"/>
              </a:spcBef>
              <a:buClr>
                <a:srgbClr val="00B050"/>
              </a:buClr>
              <a:buSzPct val="100000"/>
              <a:buFont typeface="Arial"/>
              <a:buChar char="•"/>
              <a:defRPr sz="1600">
                <a:solidFill>
                  <a:srgbClr val="10253F"/>
                </a:solidFill>
                <a:latin typeface="Source Sans Pro Regular"/>
                <a:ea typeface="Source Sans Pro Regular"/>
                <a:cs typeface="Source Sans Pro Regular"/>
                <a:sym typeface="Source Sans Pro Regular"/>
              </a:defRPr>
            </a:pPr>
            <a:r>
              <a:t>Certificats de formation (score &gt; 80 %)</a:t>
            </a:r>
            <a:endParaRPr sz="1600">
              <a:solidFill>
                <a:srgbClr val="10253F"/>
              </a:solidFill>
              <a:latin typeface="Source Sans Pro Regular"/>
              <a:ea typeface="Source Sans Pro Regular"/>
              <a:cs typeface="Source Sans Pro Regular"/>
            </a:endParaRPr>
          </a:p>
        </p:txBody>
      </p:sp>
      <p:sp>
        <p:nvSpPr>
          <p:cNvPr id="14" name="Rectangle 13"/>
          <p:cNvSpPr/>
          <p:nvPr/>
        </p:nvSpPr>
        <p:spPr>
          <a:xfrm>
            <a:off x="6794670" y="3060360"/>
            <a:ext cx="4959181" cy="895117"/>
          </a:xfrm>
          <a:prstGeom prst="rect">
            <a:avLst/>
          </a:prstGeom>
          <a:solidFill>
            <a:schemeClr val="bg1">
              <a:lumMod val="95000"/>
            </a:schemeClr>
          </a:solidFill>
        </p:spPr>
        <p:txBody>
          <a:bodyPr wrap="square" lIns="91440" tIns="45720" rIns="91440" bIns="45720" anchor="t">
            <a:spAutoFit/>
          </a:bodyPr>
          <a:lstStyle/>
          <a:p>
            <a:pPr marL="307975" indent="-307975">
              <a:spcBef>
                <a:spcPts val="500"/>
              </a:spcBef>
              <a:buClr>
                <a:srgbClr val="00B050"/>
              </a:buClr>
              <a:buSzPct val="100000"/>
              <a:buFont typeface="Arial"/>
              <a:buChar char="•"/>
              <a:defRPr sz="1600">
                <a:solidFill>
                  <a:srgbClr val="10253F"/>
                </a:solidFill>
                <a:latin typeface="Source Sans Pro Regular"/>
                <a:ea typeface="Source Sans Pro Regular"/>
                <a:cs typeface="Source Sans Pro Regular"/>
                <a:sym typeface="Source Sans Pro Regular"/>
              </a:defRPr>
            </a:pPr>
            <a:r>
              <a:t>Travaux préparatoires en amont de la formation en présentiel</a:t>
            </a:r>
          </a:p>
          <a:p>
            <a:pPr marL="307975" indent="-307975">
              <a:spcBef>
                <a:spcPts val="500"/>
              </a:spcBef>
              <a:buClr>
                <a:srgbClr val="00B050"/>
              </a:buClr>
              <a:buSzPct val="100000"/>
              <a:buFont typeface="Arial"/>
              <a:buChar char="•"/>
              <a:defRPr sz="1600">
                <a:solidFill>
                  <a:srgbClr val="10253F"/>
                </a:solidFill>
                <a:latin typeface="Source Sans Pro Regular"/>
                <a:ea typeface="Source Sans Pro Regular"/>
                <a:cs typeface="Source Sans Pro Regular"/>
                <a:sym typeface="Source Sans Pro Regular"/>
              </a:defRPr>
            </a:pPr>
            <a:r>
              <a:t>Compilation des divers plans, directives et POS relatifs aux EIR à lʼéchelle nationale</a:t>
            </a:r>
            <a:endParaRPr sz="1600">
              <a:solidFill>
                <a:srgbClr val="10253F"/>
              </a:solidFill>
              <a:latin typeface="Source Sans Pro Regular"/>
              <a:ea typeface="Source Sans Pro Regular"/>
              <a:cs typeface="Source Sans Pro Regular"/>
            </a:endParaRPr>
          </a:p>
        </p:txBody>
      </p:sp>
      <p:sp>
        <p:nvSpPr>
          <p:cNvPr id="15" name="Rectangle 14"/>
          <p:cNvSpPr/>
          <p:nvPr/>
        </p:nvSpPr>
        <p:spPr>
          <a:xfrm>
            <a:off x="6786109" y="5071063"/>
            <a:ext cx="4965157" cy="584775"/>
          </a:xfrm>
          <a:prstGeom prst="rect">
            <a:avLst/>
          </a:prstGeom>
          <a:solidFill>
            <a:schemeClr val="bg1">
              <a:lumMod val="95000"/>
            </a:schemeClr>
          </a:solidFill>
        </p:spPr>
        <p:txBody>
          <a:bodyPr wrap="square" lIns="91440" tIns="45720" rIns="91440" bIns="45720" anchor="t">
            <a:spAutoFit/>
          </a:bodyPr>
          <a:lstStyle/>
          <a:p>
            <a:pPr marL="285750" indent="-285750">
              <a:spcBef>
                <a:spcPts val="500"/>
              </a:spcBef>
              <a:buClr>
                <a:srgbClr val="00B050"/>
              </a:buClr>
              <a:buSzPct val="100000"/>
              <a:buFont typeface="Arial"/>
              <a:buChar char="•"/>
              <a:defRPr sz="1600">
                <a:solidFill>
                  <a:srgbClr val="10253F"/>
                </a:solidFill>
                <a:latin typeface="Source Sans Pro Regular"/>
                <a:ea typeface="Source Sans Pro Regular"/>
                <a:cs typeface="Source Sans Pro Regular"/>
                <a:sym typeface="Source Sans Pro Regular"/>
              </a:defRPr>
            </a:pPr>
            <a:r>
              <a:t>Élaboration</a:t>
            </a:r>
            <a:r>
              <a:rPr>
                <a:cs typeface="Source Sans Pro Regular"/>
              </a:rPr>
              <a:t>/amélioration des POS pour une gestion des EIR adaptée au contexte national</a:t>
            </a:r>
            <a:endParaRPr sz="1600">
              <a:solidFill>
                <a:srgbClr val="10253F"/>
              </a:solidFill>
              <a:latin typeface="Source Sans Pro Regular"/>
              <a:ea typeface="Source Sans Pro Regular"/>
              <a:cs typeface="Source Sans Pro Regular"/>
            </a:endParaRPr>
          </a:p>
        </p:txBody>
      </p:sp>
      <p:sp>
        <p:nvSpPr>
          <p:cNvPr id="16" name="Rectangle 15"/>
          <p:cNvSpPr/>
          <p:nvPr/>
        </p:nvSpPr>
        <p:spPr>
          <a:xfrm>
            <a:off x="6794670" y="5934208"/>
            <a:ext cx="4965157" cy="648896"/>
          </a:xfrm>
          <a:prstGeom prst="rect">
            <a:avLst/>
          </a:prstGeom>
          <a:solidFill>
            <a:schemeClr val="bg1">
              <a:lumMod val="95000"/>
            </a:schemeClr>
          </a:solidFill>
        </p:spPr>
        <p:txBody>
          <a:bodyPr wrap="square" lIns="91440" tIns="45720" rIns="91440" bIns="45720" anchor="t">
            <a:spAutoFit/>
          </a:bodyPr>
          <a:lstStyle/>
          <a:p>
            <a:pPr marL="307975" indent="-307975">
              <a:spcBef>
                <a:spcPts val="500"/>
              </a:spcBef>
              <a:buClr>
                <a:srgbClr val="00B050"/>
              </a:buClr>
              <a:buSzPct val="100000"/>
              <a:buFont typeface="Arial"/>
              <a:buChar char="•"/>
              <a:defRPr sz="1600">
                <a:solidFill>
                  <a:srgbClr val="10253F"/>
                </a:solidFill>
                <a:latin typeface="Source Sans Pro Regular"/>
                <a:ea typeface="Source Sans Pro Regular"/>
                <a:cs typeface="Source Sans Pro Regular"/>
                <a:sym typeface="Source Sans Pro Regular"/>
              </a:defRPr>
            </a:pPr>
            <a:r>
              <a:rPr dirty="0"/>
              <a:t>Directives relatives aux EIR et </a:t>
            </a:r>
            <a:r>
              <a:rPr dirty="0" err="1"/>
              <a:t>modèles</a:t>
            </a:r>
            <a:r>
              <a:rPr dirty="0"/>
              <a:t> de POS</a:t>
            </a:r>
          </a:p>
          <a:p>
            <a:pPr marL="307975" indent="-307975">
              <a:spcBef>
                <a:spcPts val="500"/>
              </a:spcBef>
              <a:buClr>
                <a:srgbClr val="00B050"/>
              </a:buClr>
              <a:buSzPct val="100000"/>
              <a:buFont typeface="Arial"/>
              <a:buChar char="•"/>
              <a:defRPr sz="1600">
                <a:solidFill>
                  <a:srgbClr val="10253F"/>
                </a:solidFill>
                <a:latin typeface="Source Sans Pro Regular"/>
                <a:ea typeface="Source Sans Pro Regular"/>
                <a:cs typeface="Source Sans Pro Regular"/>
                <a:sym typeface="Source Sans Pro Regular"/>
              </a:defRPr>
            </a:pPr>
            <a:r>
              <a:rPr dirty="0" err="1"/>
              <a:t>Indicateurs</a:t>
            </a:r>
            <a:r>
              <a:rPr dirty="0"/>
              <a:t> </a:t>
            </a:r>
            <a:r>
              <a:rPr dirty="0" err="1"/>
              <a:t>clés</a:t>
            </a:r>
            <a:r>
              <a:rPr dirty="0"/>
              <a:t> de performance et </a:t>
            </a:r>
            <a:r>
              <a:rPr dirty="0" err="1"/>
              <a:t>outils</a:t>
            </a:r>
            <a:r>
              <a:rPr dirty="0"/>
              <a:t> </a:t>
            </a:r>
            <a:r>
              <a:rPr dirty="0" err="1"/>
              <a:t>dʼévaluation</a:t>
            </a:r>
            <a:endParaRPr sz="1600" dirty="0">
              <a:solidFill>
                <a:srgbClr val="10253F"/>
              </a:solidFill>
              <a:latin typeface="Source Sans Pro Regular"/>
              <a:ea typeface="Source Sans Pro Regular"/>
              <a:cs typeface="Source Sans Pro Regular"/>
            </a:endParaRPr>
          </a:p>
        </p:txBody>
      </p:sp>
      <p:sp>
        <p:nvSpPr>
          <p:cNvPr id="17" name="Rectangle 16"/>
          <p:cNvSpPr/>
          <p:nvPr/>
        </p:nvSpPr>
        <p:spPr>
          <a:xfrm>
            <a:off x="4170125" y="1315997"/>
            <a:ext cx="7239000" cy="461665"/>
          </a:xfrm>
          <a:prstGeom prst="rect">
            <a:avLst/>
          </a:prstGeom>
        </p:spPr>
        <p:txBody>
          <a:bodyPr wrap="square" lIns="91440" tIns="45720" rIns="91440" bIns="45720" anchor="t">
            <a:spAutoFit/>
          </a:bodyPr>
          <a:lstStyle/>
          <a:p>
            <a:pPr hangingPunct="1">
              <a:spcBef>
                <a:spcPts val="500"/>
              </a:spcBef>
              <a:buClr>
                <a:srgbClr val="00B050"/>
              </a:buClr>
              <a:buSzPct val="100000"/>
              <a:defRPr sz="2400">
                <a:solidFill>
                  <a:srgbClr val="10253F"/>
                </a:solidFill>
                <a:latin typeface="Source Sans Pro Regular"/>
                <a:ea typeface="Source Sans Pro Regular"/>
                <a:cs typeface="Source Sans Pro Regular"/>
                <a:sym typeface="Arial"/>
              </a:defRPr>
            </a:pPr>
            <a:r>
              <a:t>Le programme de formation des gestionnaires des EIR se compose des éléments suivants :</a:t>
            </a:r>
          </a:p>
        </p:txBody>
      </p:sp>
      <p:sp>
        <p:nvSpPr>
          <p:cNvPr id="3" name="Content Placeholder 1">
            <a:extLst>
              <a:ext uri="{FF2B5EF4-FFF2-40B4-BE49-F238E27FC236}">
                <a16:creationId xmlns:a16="http://schemas.microsoft.com/office/drawing/2014/main" id="{116CF30D-DAD4-9578-3FF7-1BBCCC51B16D}"/>
              </a:ext>
            </a:extLst>
          </p:cNvPr>
          <p:cNvSpPr txBox="1"/>
          <p:nvPr/>
        </p:nvSpPr>
        <p:spPr>
          <a:xfrm>
            <a:off x="1925041" y="4195024"/>
            <a:ext cx="4687243" cy="338554"/>
          </a:xfrm>
          <a:prstGeom prst="rect">
            <a:avLst/>
          </a:prstGeom>
          <a:solidFill>
            <a:srgbClr val="021F60"/>
          </a:solidFill>
          <a:ln/>
          <a:extLst>
            <a:ext uri="{C572A759-6A51-4108-AA02-DFA0A04FC94B}">
              <ma14:wrappingTextBoxFlag xmlns:ma14="http://schemas.microsoft.com/office/mac/drawingml/2011/main" xmlns:a14="http://schemas.microsoft.com/office/drawing/2010/main" xmlns:m="http://schemas.openxmlformats.org/officeDocument/2006/math" xmlns="" val="1"/>
            </a:ext>
          </a:extLst>
        </p:spPr>
        <p:style>
          <a:lnRef idx="2">
            <a:schemeClr val="accent1"/>
          </a:lnRef>
          <a:fillRef idx="1">
            <a:schemeClr val="lt1"/>
          </a:fillRef>
          <a:effectRef idx="0">
            <a:schemeClr val="accent1"/>
          </a:effectRef>
          <a:fontRef idx="minor">
            <a:schemeClr val="dk1"/>
          </a:fontRef>
        </p:style>
        <p:txBody>
          <a:bodyPr wrap="square" lIns="45719" tIns="45720" rIns="45719" bIns="45720" anchor="t">
            <a:spAutoFit/>
          </a:bodyPr>
          <a:lstStyle/>
          <a:p>
            <a:pPr>
              <a:spcBef>
                <a:spcPts val="1200"/>
              </a:spcBef>
              <a:spcAft>
                <a:spcPts val="1200"/>
              </a:spcAft>
              <a:defRPr sz="2000" b="1">
                <a:solidFill>
                  <a:schemeClr val="bg1"/>
                </a:solidFill>
                <a:latin typeface="Source Sans Pro Regular"/>
                <a:ea typeface="Source Sans Pro Regular"/>
                <a:cs typeface="Source Sans Pro Regular"/>
                <a:sym typeface="Arial"/>
              </a:defRPr>
            </a:pPr>
            <a:r>
              <a:rPr sz="1600"/>
              <a:t>Échange à distance</a:t>
            </a:r>
          </a:p>
        </p:txBody>
      </p:sp>
      <p:sp>
        <p:nvSpPr>
          <p:cNvPr id="5" name="Organigramme : Connecteur 4">
            <a:extLst>
              <a:ext uri="{FF2B5EF4-FFF2-40B4-BE49-F238E27FC236}">
                <a16:creationId xmlns:a16="http://schemas.microsoft.com/office/drawing/2014/main" id="{5FF5E934-30BB-D3EA-CFAA-1FC2FC1C853C}"/>
              </a:ext>
            </a:extLst>
          </p:cNvPr>
          <p:cNvSpPr/>
          <p:nvPr/>
        </p:nvSpPr>
        <p:spPr>
          <a:xfrm>
            <a:off x="995363" y="4011547"/>
            <a:ext cx="795528" cy="789432"/>
          </a:xfrm>
          <a:prstGeom prst="flowChartConnector">
            <a:avLst/>
          </a:prstGeom>
          <a:solidFill>
            <a:srgbClr val="A2010C"/>
          </a:solidFill>
          <a:ln>
            <a:solidFill>
              <a:srgbClr val="A2010C"/>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anchor="ctr"/>
          <a:lstStyle/>
          <a:p>
            <a:pPr algn="ctr" hangingPunct="1">
              <a:defRPr sz="1600" b="1" kern="1200"/>
            </a:pPr>
            <a:r>
              <a:t>2 h</a:t>
            </a:r>
            <a:endParaRPr sz="1600" b="1" kern="1200">
              <a:solidFill>
                <a:prstClr val="white"/>
              </a:solidFill>
            </a:endParaRPr>
          </a:p>
        </p:txBody>
      </p:sp>
      <p:sp>
        <p:nvSpPr>
          <p:cNvPr id="4" name="Rectangle 3">
            <a:extLst>
              <a:ext uri="{FF2B5EF4-FFF2-40B4-BE49-F238E27FC236}">
                <a16:creationId xmlns:a16="http://schemas.microsoft.com/office/drawing/2014/main" id="{E02C151D-8942-F74F-4F21-69DBFCEAC33E}"/>
              </a:ext>
            </a:extLst>
          </p:cNvPr>
          <p:cNvSpPr/>
          <p:nvPr/>
        </p:nvSpPr>
        <p:spPr>
          <a:xfrm>
            <a:off x="6783524" y="4078215"/>
            <a:ext cx="4967742" cy="648896"/>
          </a:xfrm>
          <a:prstGeom prst="rect">
            <a:avLst/>
          </a:prstGeom>
          <a:solidFill>
            <a:schemeClr val="bg1">
              <a:lumMod val="95000"/>
            </a:schemeClr>
          </a:solidFill>
        </p:spPr>
        <p:txBody>
          <a:bodyPr wrap="square" lIns="91440" tIns="45720" rIns="91440" bIns="45720" anchor="t">
            <a:spAutoFit/>
          </a:bodyPr>
          <a:lstStyle/>
          <a:p>
            <a:pPr marL="307975" indent="-307975">
              <a:spcBef>
                <a:spcPts val="500"/>
              </a:spcBef>
              <a:buClr>
                <a:srgbClr val="00B050"/>
              </a:buClr>
              <a:buSzPct val="100000"/>
              <a:buFont typeface="Arial"/>
              <a:buChar char="•"/>
              <a:defRPr sz="1600">
                <a:solidFill>
                  <a:srgbClr val="10253F"/>
                </a:solidFill>
                <a:latin typeface="Source Sans Pro Regular"/>
                <a:ea typeface="Source Sans Pro Regular"/>
                <a:cs typeface="Source Sans Pro Regular"/>
                <a:sym typeface="Source Sans Pro Regular"/>
              </a:defRPr>
            </a:pPr>
            <a:r>
              <a:t>Réunion préparatoire à distance</a:t>
            </a:r>
          </a:p>
          <a:p>
            <a:pPr marL="307975" indent="-307975">
              <a:spcBef>
                <a:spcPts val="500"/>
              </a:spcBef>
              <a:buClr>
                <a:srgbClr val="00B050"/>
              </a:buClr>
              <a:buSzPct val="100000"/>
              <a:buFont typeface="Arial"/>
              <a:buChar char="•"/>
              <a:defRPr sz="1600">
                <a:solidFill>
                  <a:srgbClr val="10253F"/>
                </a:solidFill>
                <a:latin typeface="Source Sans Pro Regular"/>
                <a:ea typeface="Source Sans Pro Regular"/>
                <a:cs typeface="Source Sans Pro Regular"/>
                <a:sym typeface="Source Sans Pro Regular"/>
              </a:defRPr>
            </a:pPr>
            <a:r>
              <a:t>Adaptation de lʼatelier en présentiel au contexte national</a:t>
            </a:r>
            <a:endParaRPr sz="1600">
              <a:solidFill>
                <a:srgbClr val="10253F"/>
              </a:solidFill>
              <a:latin typeface="Source Sans Pro Regular"/>
            </a:endParaRPr>
          </a:p>
        </p:txBody>
      </p:sp>
      <p:sp>
        <p:nvSpPr>
          <p:cNvPr id="2" name="Oval 1">
            <a:extLst>
              <a:ext uri="{FF2B5EF4-FFF2-40B4-BE49-F238E27FC236}">
                <a16:creationId xmlns:a16="http://schemas.microsoft.com/office/drawing/2014/main" id="{CB72E5A0-6C54-FE06-AD28-F5F4924FE055}"/>
              </a:ext>
            </a:extLst>
          </p:cNvPr>
          <p:cNvSpPr/>
          <p:nvPr/>
        </p:nvSpPr>
        <p:spPr>
          <a:xfrm>
            <a:off x="76200" y="4989967"/>
            <a:ext cx="12011025" cy="914400"/>
          </a:xfrm>
          <a:prstGeom prst="ellipse">
            <a:avLst/>
          </a:prstGeom>
          <a:noFill/>
          <a:ln w="28575" cap="flat">
            <a:solidFill>
              <a:srgbClr val="C00000"/>
            </a:solid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sz="1800" b="0" i="0" u="none" strike="noStrike" cap="none" normalizeH="0" baseline="0">
              <a:ln>
                <a:noFill/>
              </a:ln>
              <a:solidFill>
                <a:srgbClr val="000000"/>
              </a:solidFill>
              <a:effectLst/>
              <a:uFillTx/>
              <a:latin typeface="+mj-lt"/>
              <a:ea typeface="+mj-ea"/>
              <a:cs typeface="+mj-cs"/>
              <a:sym typeface="Calibri"/>
            </a:endParaRPr>
          </a:p>
        </p:txBody>
      </p:sp>
    </p:spTree>
    <p:extLst>
      <p:ext uri="{BB962C8B-B14F-4D97-AF65-F5344CB8AC3E}">
        <p14:creationId xmlns:p14="http://schemas.microsoft.com/office/powerpoint/2010/main" val="2427470254"/>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9"/>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3"/>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1"/>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4"/>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12"/>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4"/>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5"/>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0"/>
                                          </p:stCondLst>
                                        </p:cTn>
                                        <p:tgtEl>
                                          <p:spTgt spid="15"/>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grpId="0" nodeType="clickEffect">
                                  <p:stCondLst>
                                    <p:cond delay="0"/>
                                  </p:stCondLst>
                                  <p:childTnLst>
                                    <p:set>
                                      <p:cBhvr>
                                        <p:cTn id="54" dur="1" fill="hold">
                                          <p:stCondLst>
                                            <p:cond delay="0"/>
                                          </p:stCondLst>
                                        </p:cTn>
                                        <p:tgtEl>
                                          <p:spTgt spid="10"/>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grpId="0" nodeType="clickEffect">
                                  <p:stCondLst>
                                    <p:cond delay="0"/>
                                  </p:stCondLst>
                                  <p:childTnLst>
                                    <p:set>
                                      <p:cBhvr>
                                        <p:cTn id="58" dur="1" fill="hold">
                                          <p:stCondLst>
                                            <p:cond delay="0"/>
                                          </p:stCondLst>
                                        </p:cTn>
                                        <p:tgtEl>
                                          <p:spTgt spid="16"/>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2" presetClass="entr" presetSubtype="4" fill="hold" grpId="0" nodeType="clickEffect">
                                  <p:stCondLst>
                                    <p:cond delay="0"/>
                                  </p:stCondLst>
                                  <p:childTnLst>
                                    <p:set>
                                      <p:cBhvr>
                                        <p:cTn id="62" dur="1" fill="hold">
                                          <p:stCondLst>
                                            <p:cond delay="0"/>
                                          </p:stCondLst>
                                        </p:cTn>
                                        <p:tgtEl>
                                          <p:spTgt spid="2"/>
                                        </p:tgtEl>
                                        <p:attrNameLst>
                                          <p:attrName>style.visibility</p:attrName>
                                        </p:attrNameLst>
                                      </p:cBhvr>
                                      <p:to>
                                        <p:strVal val="visible"/>
                                      </p:to>
                                    </p:set>
                                    <p:anim calcmode="lin" valueType="num">
                                      <p:cBhvr additive="base">
                                        <p:cTn id="63" dur="500" fill="hold"/>
                                        <p:tgtEl>
                                          <p:spTgt spid="2"/>
                                        </p:tgtEl>
                                        <p:attrNameLst>
                                          <p:attrName>ppt_x</p:attrName>
                                        </p:attrNameLst>
                                      </p:cBhvr>
                                      <p:tavLst>
                                        <p:tav tm="0">
                                          <p:val>
                                            <p:strVal val="#ppt_x"/>
                                          </p:val>
                                        </p:tav>
                                        <p:tav tm="100000">
                                          <p:val>
                                            <p:strVal val="#ppt_x"/>
                                          </p:val>
                                        </p:tav>
                                      </p:tavLst>
                                    </p:anim>
                                    <p:anim calcmode="lin" valueType="num">
                                      <p:cBhvr additive="base">
                                        <p:cTn id="64"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3" grpId="0" animBg="1"/>
      <p:bldP spid="5" grpId="0" animBg="1"/>
      <p:bldP spid="4" grpId="0" animBg="1"/>
      <p:bldP spid="2"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6" name="Content Placeholder 1"/>
          <p:cNvSpPr txBox="1">
            <a:spLocks noGrp="1"/>
          </p:cNvSpPr>
          <p:nvPr>
            <p:ph type="body" idx="1"/>
          </p:nvPr>
        </p:nvSpPr>
        <p:spPr>
          <a:xfrm>
            <a:off x="4273551" y="1203157"/>
            <a:ext cx="7529515" cy="4966637"/>
          </a:xfrm>
          <a:prstGeom prst="rect">
            <a:avLst/>
          </a:prstGeom>
        </p:spPr>
        <p:txBody>
          <a:bodyPr lIns="45719" tIns="45720" rIns="45719" bIns="45720" anchor="ctr">
            <a:normAutofit fontScale="92500" lnSpcReduction="10000"/>
          </a:bodyPr>
          <a:lstStyle/>
          <a:p>
            <a:r>
              <a:rPr dirty="0"/>
              <a:t>Une </a:t>
            </a:r>
            <a:r>
              <a:rPr dirty="0" err="1"/>
              <a:t>fois</a:t>
            </a:r>
            <a:r>
              <a:rPr dirty="0"/>
              <a:t> de retour sur </a:t>
            </a:r>
            <a:r>
              <a:rPr dirty="0" err="1"/>
              <a:t>leur</a:t>
            </a:r>
            <a:r>
              <a:rPr dirty="0"/>
              <a:t> lieu de travail, les </a:t>
            </a:r>
            <a:r>
              <a:rPr dirty="0" err="1"/>
              <a:t>gestionnaires</a:t>
            </a:r>
            <a:r>
              <a:rPr dirty="0"/>
              <a:t> des EIR </a:t>
            </a:r>
            <a:r>
              <a:rPr dirty="0" err="1"/>
              <a:t>devraient</a:t>
            </a:r>
            <a:r>
              <a:rPr dirty="0"/>
              <a:t> </a:t>
            </a:r>
            <a:r>
              <a:rPr dirty="0" err="1"/>
              <a:t>être</a:t>
            </a:r>
            <a:r>
              <a:rPr dirty="0"/>
              <a:t> </a:t>
            </a:r>
            <a:r>
              <a:rPr dirty="0" err="1"/>
              <a:t>en</a:t>
            </a:r>
            <a:r>
              <a:rPr dirty="0"/>
              <a:t> </a:t>
            </a:r>
            <a:r>
              <a:rPr dirty="0" err="1"/>
              <a:t>mesure</a:t>
            </a:r>
            <a:r>
              <a:rPr dirty="0"/>
              <a:t> de :</a:t>
            </a:r>
          </a:p>
          <a:p>
            <a:pPr marL="307975" lvl="0" indent="-307975" defTabSz="914400" hangingPunct="0">
              <a:lnSpc>
                <a:spcPct val="110000"/>
              </a:lnSpc>
              <a:spcBef>
                <a:spcPts val="500"/>
              </a:spcBef>
              <a:buClr>
                <a:schemeClr val="accent3"/>
              </a:buClr>
              <a:buSzPct val="100000"/>
              <a:buFont typeface="Arial"/>
              <a:buChar char="•"/>
              <a:defRPr sz="2400">
                <a:solidFill>
                  <a:srgbClr val="10253F"/>
                </a:solidFill>
                <a:latin typeface="Source Sans Pro Regular"/>
                <a:ea typeface="Source Sans Pro Regular"/>
                <a:cs typeface="Source Sans Pro Regular"/>
                <a:sym typeface="Calibri"/>
              </a:defRPr>
            </a:pPr>
            <a:r>
              <a:rPr dirty="0" err="1"/>
              <a:t>Mettre</a:t>
            </a:r>
            <a:r>
              <a:rPr dirty="0"/>
              <a:t> au point et appliquer un plan durable de gestion </a:t>
            </a:r>
            <a:r>
              <a:rPr dirty="0" err="1"/>
              <a:t>dʼun</a:t>
            </a:r>
            <a:r>
              <a:rPr dirty="0"/>
              <a:t> </a:t>
            </a:r>
            <a:r>
              <a:rPr dirty="0" err="1"/>
              <a:t>programme</a:t>
            </a:r>
            <a:r>
              <a:rPr dirty="0"/>
              <a:t> </a:t>
            </a:r>
            <a:r>
              <a:rPr dirty="0" err="1"/>
              <a:t>dʼintervention</a:t>
            </a:r>
            <a:r>
              <a:rPr dirty="0"/>
              <a:t> </a:t>
            </a:r>
            <a:r>
              <a:rPr dirty="0" err="1"/>
              <a:t>rapide</a:t>
            </a:r>
            <a:r>
              <a:rPr dirty="0"/>
              <a:t>, </a:t>
            </a:r>
            <a:r>
              <a:rPr dirty="0" err="1"/>
              <a:t>couvrant</a:t>
            </a:r>
            <a:r>
              <a:rPr dirty="0"/>
              <a:t> </a:t>
            </a:r>
            <a:r>
              <a:rPr dirty="0" err="1"/>
              <a:t>notamment</a:t>
            </a:r>
            <a:r>
              <a:rPr dirty="0"/>
              <a:t> les aspects </a:t>
            </a:r>
            <a:r>
              <a:rPr dirty="0" err="1"/>
              <a:t>opérationnels</a:t>
            </a:r>
            <a:r>
              <a:rPr dirty="0"/>
              <a:t>, </a:t>
            </a:r>
            <a:r>
              <a:rPr dirty="0" err="1"/>
              <a:t>administratifs</a:t>
            </a:r>
            <a:r>
              <a:rPr dirty="0"/>
              <a:t> et </a:t>
            </a:r>
            <a:r>
              <a:rPr dirty="0" err="1"/>
              <a:t>logistiques</a:t>
            </a:r>
            <a:r>
              <a:rPr dirty="0"/>
              <a:t>, </a:t>
            </a:r>
            <a:r>
              <a:rPr dirty="0" err="1"/>
              <a:t>ainsi</a:t>
            </a:r>
            <a:r>
              <a:rPr dirty="0"/>
              <a:t> que les questions de communication et de formation</a:t>
            </a:r>
            <a:endParaRPr dirty="0">
              <a:solidFill>
                <a:srgbClr val="10253F"/>
              </a:solidFill>
              <a:sym typeface="Calibri"/>
            </a:endParaRPr>
          </a:p>
          <a:p>
            <a:pPr marL="307975" lvl="0" indent="-307975" defTabSz="914400" hangingPunct="0">
              <a:lnSpc>
                <a:spcPct val="110000"/>
              </a:lnSpc>
              <a:spcBef>
                <a:spcPts val="500"/>
              </a:spcBef>
              <a:buClr>
                <a:schemeClr val="accent3"/>
              </a:buClr>
              <a:buSzPct val="100000"/>
              <a:buFont typeface="Arial"/>
              <a:buChar char="•"/>
              <a:defRPr sz="2400">
                <a:solidFill>
                  <a:srgbClr val="10253F"/>
                </a:solidFill>
                <a:latin typeface="Source Sans Pro Regular"/>
                <a:ea typeface="Source Sans Pro Regular"/>
                <a:cs typeface="Source Sans Pro Regular"/>
                <a:sym typeface="Calibri"/>
              </a:defRPr>
            </a:pPr>
            <a:r>
              <a:rPr dirty="0" err="1"/>
              <a:t>Recruter</a:t>
            </a:r>
            <a:r>
              <a:rPr dirty="0"/>
              <a:t> du personnel pour </a:t>
            </a:r>
            <a:r>
              <a:rPr dirty="0" err="1"/>
              <a:t>établir</a:t>
            </a:r>
            <a:r>
              <a:rPr dirty="0"/>
              <a:t> et </a:t>
            </a:r>
            <a:r>
              <a:rPr dirty="0" err="1"/>
              <a:t>tenir</a:t>
            </a:r>
            <a:r>
              <a:rPr dirty="0"/>
              <a:t> à jour </a:t>
            </a:r>
            <a:r>
              <a:rPr dirty="0" err="1"/>
              <a:t>une</a:t>
            </a:r>
            <a:r>
              <a:rPr dirty="0"/>
              <a:t> </a:t>
            </a:r>
            <a:r>
              <a:rPr dirty="0" err="1"/>
              <a:t>liste</a:t>
            </a:r>
            <a:r>
              <a:rPr dirty="0"/>
              <a:t> de </a:t>
            </a:r>
            <a:r>
              <a:rPr dirty="0" err="1"/>
              <a:t>membres</a:t>
            </a:r>
            <a:r>
              <a:rPr dirty="0"/>
              <a:t> de </a:t>
            </a:r>
            <a:r>
              <a:rPr dirty="0" err="1"/>
              <a:t>réserve</a:t>
            </a:r>
            <a:r>
              <a:rPr dirty="0"/>
              <a:t> pour les EIR aux </a:t>
            </a:r>
            <a:r>
              <a:rPr dirty="0" err="1"/>
              <a:t>niveaux</a:t>
            </a:r>
            <a:r>
              <a:rPr dirty="0"/>
              <a:t> national et </a:t>
            </a:r>
            <a:r>
              <a:rPr dirty="0" err="1"/>
              <a:t>infranational</a:t>
            </a:r>
            <a:endParaRPr dirty="0">
              <a:solidFill>
                <a:srgbClr val="10253F"/>
              </a:solidFill>
              <a:sym typeface="Calibri"/>
            </a:endParaRPr>
          </a:p>
          <a:p>
            <a:pPr marL="307975" indent="-307975" defTabSz="914400" hangingPunct="0">
              <a:lnSpc>
                <a:spcPct val="110000"/>
              </a:lnSpc>
              <a:spcBef>
                <a:spcPts val="500"/>
              </a:spcBef>
              <a:buClr>
                <a:schemeClr val="accent3"/>
              </a:buClr>
              <a:buSzPct val="100000"/>
              <a:buFont typeface="Arial"/>
              <a:buChar char="•"/>
              <a:defRPr sz="2400">
                <a:solidFill>
                  <a:srgbClr val="10253F"/>
                </a:solidFill>
                <a:latin typeface="Source Sans Pro Regular"/>
                <a:ea typeface="Source Sans Pro Regular"/>
                <a:cs typeface="Source Sans Pro Regular"/>
                <a:sym typeface="Calibri"/>
              </a:defRPr>
            </a:pPr>
            <a:r>
              <a:rPr dirty="0"/>
              <a:t>Mobiliser </a:t>
            </a:r>
            <a:r>
              <a:rPr dirty="0" err="1"/>
              <a:t>une</a:t>
            </a:r>
            <a:r>
              <a:rPr dirty="0"/>
              <a:t> EIR </a:t>
            </a:r>
            <a:r>
              <a:rPr dirty="0" err="1"/>
              <a:t>répondant</a:t>
            </a:r>
            <a:r>
              <a:rPr dirty="0"/>
              <a:t> aux </a:t>
            </a:r>
            <a:r>
              <a:rPr dirty="0" err="1"/>
              <a:t>besoins</a:t>
            </a:r>
            <a:r>
              <a:rPr dirty="0"/>
              <a:t> </a:t>
            </a:r>
            <a:r>
              <a:rPr dirty="0" err="1"/>
              <a:t>spécifiques</a:t>
            </a:r>
            <a:r>
              <a:rPr dirty="0"/>
              <a:t> </a:t>
            </a:r>
            <a:r>
              <a:rPr dirty="0" err="1"/>
              <a:t>dʼune</a:t>
            </a:r>
            <a:r>
              <a:rPr dirty="0"/>
              <a:t> intervention donnée et susceptible </a:t>
            </a:r>
            <a:r>
              <a:rPr dirty="0" err="1"/>
              <a:t>dʼêtre</a:t>
            </a:r>
            <a:r>
              <a:rPr dirty="0"/>
              <a:t> </a:t>
            </a:r>
            <a:r>
              <a:rPr dirty="0" err="1"/>
              <a:t>déployée</a:t>
            </a:r>
            <a:r>
              <a:rPr dirty="0"/>
              <a:t> sous 24 </a:t>
            </a:r>
            <a:r>
              <a:rPr dirty="0" err="1"/>
              <a:t>heures</a:t>
            </a:r>
            <a:r>
              <a:rPr dirty="0"/>
              <a:t> après notification</a:t>
            </a:r>
            <a:endParaRPr dirty="0">
              <a:solidFill>
                <a:srgbClr val="10253F"/>
              </a:solidFill>
              <a:sym typeface="Calibri"/>
            </a:endParaRPr>
          </a:p>
          <a:p>
            <a:pPr marL="307975" indent="-307975" defTabSz="914400" hangingPunct="0">
              <a:lnSpc>
                <a:spcPct val="110000"/>
              </a:lnSpc>
              <a:spcBef>
                <a:spcPts val="500"/>
              </a:spcBef>
              <a:buClr>
                <a:schemeClr val="accent3"/>
              </a:buClr>
              <a:buSzPct val="100000"/>
              <a:buFont typeface="Arial"/>
              <a:buChar char="•"/>
              <a:defRPr sz="2400">
                <a:solidFill>
                  <a:srgbClr val="10253F"/>
                </a:solidFill>
                <a:latin typeface="Source Sans Pro Regular"/>
                <a:ea typeface="Source Sans Pro Regular"/>
                <a:cs typeface="Source Sans Pro Regular"/>
                <a:sym typeface="Calibri"/>
              </a:defRPr>
            </a:pPr>
            <a:r>
              <a:rPr dirty="0" err="1"/>
              <a:t>Instaurer</a:t>
            </a:r>
            <a:r>
              <a:rPr dirty="0"/>
              <a:t> et appliquer des processus de </a:t>
            </a:r>
            <a:r>
              <a:rPr dirty="0" err="1"/>
              <a:t>prédéploiement</a:t>
            </a:r>
            <a:r>
              <a:rPr dirty="0"/>
              <a:t> des EIR</a:t>
            </a:r>
            <a:endParaRPr dirty="0">
              <a:solidFill>
                <a:srgbClr val="10253F"/>
              </a:solidFill>
              <a:sym typeface="Calibri"/>
            </a:endParaRPr>
          </a:p>
        </p:txBody>
      </p:sp>
      <p:sp>
        <p:nvSpPr>
          <p:cNvPr id="637" name="Slide Number Placeholder 4"/>
          <p:cNvSpPr txBox="1"/>
          <p:nvPr/>
        </p:nvSpPr>
        <p:spPr>
          <a:xfrm>
            <a:off x="9494519" y="6555105"/>
            <a:ext cx="2651761" cy="2819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spAutoFit/>
          </a:bodyPr>
          <a:lstStyle>
            <a:lvl1pPr algn="r">
              <a:defRPr sz="1200">
                <a:solidFill>
                  <a:srgbClr val="888888"/>
                </a:solidFill>
                <a:latin typeface="Source Sans Pro Regular"/>
                <a:ea typeface="Source Sans Pro Regular"/>
                <a:cs typeface="Source Sans Pro Regular"/>
                <a:sym typeface="Source Sans Pro Regular"/>
              </a:defRPr>
            </a:lvl1pPr>
          </a:lstStyle>
          <a:p>
            <a:r>
              <a:t>13</a:t>
            </a:r>
          </a:p>
        </p:txBody>
      </p:sp>
      <p:sp>
        <p:nvSpPr>
          <p:cNvPr id="4" name="TextBox 8">
            <a:extLst>
              <a:ext uri="{FF2B5EF4-FFF2-40B4-BE49-F238E27FC236}">
                <a16:creationId xmlns:a16="http://schemas.microsoft.com/office/drawing/2014/main" id="{A3DA0E0E-79A9-9D62-FCCB-9F3DC75C9FE8}"/>
              </a:ext>
            </a:extLst>
          </p:cNvPr>
          <p:cNvSpPr txBox="1"/>
          <p:nvPr/>
        </p:nvSpPr>
        <p:spPr>
          <a:xfrm>
            <a:off x="0" y="390219"/>
            <a:ext cx="3801979" cy="95410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20" rIns="45719" bIns="45720" anchor="t">
            <a:spAutoFit/>
          </a:bodyPr>
          <a:lstStyle>
            <a:lvl1pPr>
              <a:defRPr sz="3200">
                <a:solidFill>
                  <a:srgbClr val="FFFFFF"/>
                </a:solidFill>
                <a:latin typeface="Source Sans Pro Bold"/>
                <a:ea typeface="Source Sans Pro Bold"/>
                <a:cs typeface="Source Sans Pro Bold"/>
                <a:sym typeface="Source Sans Pro Bold"/>
              </a:defRPr>
            </a:lvl1pPr>
          </a:lstStyle>
          <a:p>
            <a:pPr>
              <a:defRPr b="1"/>
            </a:pPr>
            <a:r>
              <a:rPr sz="2800" dirty="0" err="1"/>
              <a:t>Objectifs</a:t>
            </a:r>
            <a:r>
              <a:rPr sz="2800" dirty="0"/>
              <a:t> </a:t>
            </a:r>
            <a:r>
              <a:rPr sz="2800" dirty="0" err="1"/>
              <a:t>opérationnels</a:t>
            </a:r>
            <a:r>
              <a:rPr sz="2800" dirty="0"/>
              <a:t> du programme (1)</a:t>
            </a:r>
            <a:endParaRPr sz="2800" b="1" dirty="0"/>
          </a:p>
        </p:txBody>
      </p:sp>
    </p:spTree>
    <p:extLst>
      <p:ext uri="{BB962C8B-B14F-4D97-AF65-F5344CB8AC3E}">
        <p14:creationId xmlns:p14="http://schemas.microsoft.com/office/powerpoint/2010/main" val="3276796926"/>
      </p:ext>
    </p:extLst>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6" name="Content Placeholder 1"/>
          <p:cNvSpPr txBox="1">
            <a:spLocks noGrp="1"/>
          </p:cNvSpPr>
          <p:nvPr>
            <p:ph type="body" idx="1"/>
          </p:nvPr>
        </p:nvSpPr>
        <p:spPr>
          <a:xfrm>
            <a:off x="4186923" y="1342326"/>
            <a:ext cx="7529515" cy="4838878"/>
          </a:xfrm>
          <a:prstGeom prst="rect">
            <a:avLst/>
          </a:prstGeom>
        </p:spPr>
        <p:txBody>
          <a:bodyPr lIns="45719" tIns="45720" rIns="45719" bIns="45720" anchor="ctr">
            <a:noAutofit/>
          </a:bodyPr>
          <a:lstStyle/>
          <a:p>
            <a:pPr marL="307975" indent="-307975" defTabSz="914400" hangingPunct="0">
              <a:lnSpc>
                <a:spcPct val="110000"/>
              </a:lnSpc>
              <a:spcBef>
                <a:spcPts val="500"/>
              </a:spcBef>
              <a:buClr>
                <a:schemeClr val="accent3"/>
              </a:buClr>
              <a:buSzPct val="100000"/>
              <a:buFont typeface="Arial"/>
              <a:buChar char="•"/>
              <a:defRPr sz="2200">
                <a:solidFill>
                  <a:srgbClr val="10253F"/>
                </a:solidFill>
                <a:latin typeface="Source Sans Pro Regular"/>
                <a:ea typeface="Source Sans Pro Regular"/>
                <a:cs typeface="Source Sans Pro Regular"/>
                <a:sym typeface="Calibri"/>
              </a:defRPr>
            </a:pPr>
            <a:r>
              <a:t>Fournir les équipements, les fournitures et les moyens logistiques nécessaires aux EIR pour répondre aux besoins spécifiques dʼune intervention donnée</a:t>
            </a:r>
            <a:endParaRPr sz="2200">
              <a:solidFill>
                <a:srgbClr val="10253F"/>
              </a:solidFill>
            </a:endParaRPr>
          </a:p>
          <a:p>
            <a:pPr marL="307975" indent="-307975" defTabSz="914400" hangingPunct="0">
              <a:lnSpc>
                <a:spcPct val="110000"/>
              </a:lnSpc>
              <a:spcBef>
                <a:spcPts val="500"/>
              </a:spcBef>
              <a:buClr>
                <a:schemeClr val="accent3"/>
              </a:buClr>
              <a:buSzPct val="100000"/>
              <a:buFont typeface="Arial"/>
              <a:buChar char="•"/>
              <a:defRPr sz="2200">
                <a:solidFill>
                  <a:srgbClr val="10253F"/>
                </a:solidFill>
                <a:latin typeface="Source Sans Pro Regular"/>
                <a:ea typeface="Source Sans Pro Regular"/>
                <a:cs typeface="Source Sans Pro Regular"/>
                <a:sym typeface="Calibri"/>
              </a:defRPr>
            </a:pPr>
            <a:r>
              <a:t>Mobiliser des EIR sur la base de critères spécifiques et du niveau de lʼintervention</a:t>
            </a:r>
            <a:endParaRPr sz="2200">
              <a:solidFill>
                <a:srgbClr val="10253F"/>
              </a:solidFill>
            </a:endParaRPr>
          </a:p>
          <a:p>
            <a:pPr marL="307975" indent="-307975" defTabSz="914400" hangingPunct="0">
              <a:lnSpc>
                <a:spcPct val="110000"/>
              </a:lnSpc>
              <a:spcBef>
                <a:spcPts val="500"/>
              </a:spcBef>
              <a:buClr>
                <a:schemeClr val="accent3"/>
              </a:buClr>
              <a:buSzPct val="100000"/>
              <a:buFont typeface="Arial"/>
              <a:buChar char="•"/>
              <a:defRPr sz="2200">
                <a:solidFill>
                  <a:srgbClr val="10253F"/>
                </a:solidFill>
                <a:latin typeface="Source Sans Pro Regular"/>
                <a:ea typeface="Source Sans Pro Regular"/>
                <a:cs typeface="Source Sans Pro Regular"/>
                <a:sym typeface="Calibri"/>
              </a:defRPr>
            </a:pPr>
            <a:r>
              <a:t>Établir et adopter des modalités claires de communication, de supervision et de compte-rendu avec les EIR pendant la phase de déploiement</a:t>
            </a:r>
            <a:endParaRPr sz="2200">
              <a:solidFill>
                <a:srgbClr val="10253F"/>
              </a:solidFill>
            </a:endParaRPr>
          </a:p>
          <a:p>
            <a:pPr marL="307975" indent="-307975" defTabSz="914400" hangingPunct="0">
              <a:lnSpc>
                <a:spcPct val="110000"/>
              </a:lnSpc>
              <a:spcBef>
                <a:spcPts val="500"/>
              </a:spcBef>
              <a:buClr>
                <a:schemeClr val="accent3"/>
              </a:buClr>
              <a:buSzPct val="100000"/>
              <a:buFont typeface="Arial"/>
              <a:buChar char="•"/>
              <a:defRPr sz="2200">
                <a:solidFill>
                  <a:srgbClr val="10253F"/>
                </a:solidFill>
                <a:latin typeface="Source Sans Pro Regular"/>
                <a:ea typeface="Source Sans Pro Regular"/>
                <a:cs typeface="Source Sans Pro Regular"/>
                <a:sym typeface="Source Sans Pro Regular"/>
              </a:defRPr>
            </a:pPr>
            <a:r>
              <a:rPr>
                <a:sym typeface="Calibri"/>
              </a:rPr>
              <a:t>Établir et mettre en œuvre un processus permettant de s'assurer et d'agir en faveur du bien-être, de la sûreté et de la </a:t>
            </a:r>
            <a:r>
              <a:t>sécurité des membres des EIR pendant et après le déploiement, ainsi que du respect des règles éthiques sur le terrain</a:t>
            </a:r>
          </a:p>
          <a:p>
            <a:pPr marL="307975" indent="-307975" defTabSz="914400" hangingPunct="0">
              <a:lnSpc>
                <a:spcPct val="110000"/>
              </a:lnSpc>
              <a:spcBef>
                <a:spcPts val="500"/>
              </a:spcBef>
              <a:buClr>
                <a:schemeClr val="accent3"/>
              </a:buClr>
              <a:buSzPct val="100000"/>
              <a:buFont typeface="Arial"/>
              <a:buChar char="•"/>
              <a:defRPr sz="2200">
                <a:solidFill>
                  <a:srgbClr val="10253F"/>
                </a:solidFill>
                <a:latin typeface="Source Sans Pro Regular"/>
                <a:ea typeface="Source Sans Pro Regular"/>
                <a:cs typeface="Source Sans Pro Regular"/>
                <a:sym typeface="Source Sans Pro Regular"/>
              </a:defRPr>
            </a:pPr>
            <a:r>
              <a:t>Établir et mettre en œuvre un processus permettant de dresser un bilan postdéploiement dans les sept jours suivant la fin de lʼintervention</a:t>
            </a:r>
          </a:p>
        </p:txBody>
      </p:sp>
      <p:sp>
        <p:nvSpPr>
          <p:cNvPr id="637" name="Slide Number Placeholder 4"/>
          <p:cNvSpPr txBox="1"/>
          <p:nvPr/>
        </p:nvSpPr>
        <p:spPr>
          <a:xfrm>
            <a:off x="9494519" y="6555105"/>
            <a:ext cx="2651761" cy="2819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spAutoFit/>
          </a:bodyPr>
          <a:lstStyle>
            <a:lvl1pPr algn="r">
              <a:defRPr sz="1200">
                <a:solidFill>
                  <a:srgbClr val="888888"/>
                </a:solidFill>
                <a:latin typeface="Source Sans Pro Regular"/>
                <a:ea typeface="Source Sans Pro Regular"/>
                <a:cs typeface="Source Sans Pro Regular"/>
                <a:sym typeface="Source Sans Pro Regular"/>
              </a:defRPr>
            </a:lvl1pPr>
          </a:lstStyle>
          <a:p>
            <a:r>
              <a:t>13</a:t>
            </a:r>
          </a:p>
        </p:txBody>
      </p:sp>
      <p:sp>
        <p:nvSpPr>
          <p:cNvPr id="4" name="TextBox 8">
            <a:extLst>
              <a:ext uri="{FF2B5EF4-FFF2-40B4-BE49-F238E27FC236}">
                <a16:creationId xmlns:a16="http://schemas.microsoft.com/office/drawing/2014/main" id="{A3DA0E0E-79A9-9D62-FCCB-9F3DC75C9FE8}"/>
              </a:ext>
            </a:extLst>
          </p:cNvPr>
          <p:cNvSpPr txBox="1"/>
          <p:nvPr/>
        </p:nvSpPr>
        <p:spPr>
          <a:xfrm>
            <a:off x="113496" y="388219"/>
            <a:ext cx="3821544" cy="95410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20" rIns="45719" bIns="45720" anchor="t">
            <a:spAutoFit/>
          </a:bodyPr>
          <a:lstStyle>
            <a:lvl1pPr>
              <a:defRPr sz="3200">
                <a:solidFill>
                  <a:srgbClr val="FFFFFF"/>
                </a:solidFill>
                <a:latin typeface="Source Sans Pro Bold"/>
                <a:ea typeface="Source Sans Pro Bold"/>
                <a:cs typeface="Source Sans Pro Bold"/>
                <a:sym typeface="Source Sans Pro Bold"/>
              </a:defRPr>
            </a:lvl1pPr>
          </a:lstStyle>
          <a:p>
            <a:pPr>
              <a:defRPr b="1"/>
            </a:pPr>
            <a:r>
              <a:rPr sz="2800" dirty="0" err="1"/>
              <a:t>Objectifs</a:t>
            </a:r>
            <a:r>
              <a:rPr sz="2800" dirty="0"/>
              <a:t> </a:t>
            </a:r>
            <a:r>
              <a:rPr sz="2800" dirty="0" err="1"/>
              <a:t>opérationnels</a:t>
            </a:r>
            <a:r>
              <a:rPr sz="2800" dirty="0"/>
              <a:t> du programme (2)</a:t>
            </a:r>
            <a:endParaRPr sz="2800" b="1" dirty="0"/>
          </a:p>
        </p:txBody>
      </p:sp>
    </p:spTree>
    <p:extLst>
      <p:ext uri="{BB962C8B-B14F-4D97-AF65-F5344CB8AC3E}">
        <p14:creationId xmlns:p14="http://schemas.microsoft.com/office/powerpoint/2010/main" val="2603589457"/>
      </p:ext>
    </p:extLst>
  </p:cSld>
  <p:clrMapOvr>
    <a:masterClrMapping/>
  </p:clrMapOvr>
  <p:transition spd="med"/>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6" name="Content Placeholder 1"/>
          <p:cNvSpPr txBox="1">
            <a:spLocks noGrp="1"/>
          </p:cNvSpPr>
          <p:nvPr>
            <p:ph type="body" idx="1"/>
          </p:nvPr>
        </p:nvSpPr>
        <p:spPr>
          <a:xfrm>
            <a:off x="4273551" y="519953"/>
            <a:ext cx="7529515" cy="5761470"/>
          </a:xfrm>
          <a:prstGeom prst="rect">
            <a:avLst/>
          </a:prstGeom>
        </p:spPr>
        <p:txBody>
          <a:bodyPr lIns="45719" tIns="45720" rIns="45719" bIns="45720" anchor="ctr">
            <a:noAutofit/>
          </a:bodyPr>
          <a:lstStyle/>
          <a:p>
            <a:pPr defTabSz="914400" hangingPunct="0">
              <a:spcBef>
                <a:spcPts val="500"/>
              </a:spcBef>
              <a:buClr>
                <a:srgbClr val="00B050"/>
              </a:buClr>
              <a:buSzPct val="100000"/>
              <a:defRPr sz="2400">
                <a:solidFill>
                  <a:srgbClr val="10253F"/>
                </a:solidFill>
                <a:latin typeface="Source Sans Pro Regular"/>
                <a:ea typeface="Source Sans Pro Regular"/>
                <a:cs typeface="Source Sans Pro Regular"/>
                <a:sym typeface="Source Sans Pro Regular"/>
              </a:defRPr>
            </a:pPr>
            <a:endParaRPr sz="2100" dirty="0">
              <a:solidFill>
                <a:srgbClr val="10253F"/>
              </a:solidFill>
            </a:endParaRPr>
          </a:p>
          <a:p>
            <a:pPr marL="307975" indent="-307975" defTabSz="914400" hangingPunct="0">
              <a:lnSpc>
                <a:spcPct val="110000"/>
              </a:lnSpc>
              <a:spcBef>
                <a:spcPts val="500"/>
              </a:spcBef>
              <a:buClr>
                <a:schemeClr val="accent3"/>
              </a:buClr>
              <a:buSzPct val="100000"/>
              <a:buFont typeface="Arial"/>
              <a:buChar char="•"/>
              <a:defRPr sz="2000">
                <a:solidFill>
                  <a:srgbClr val="10253F"/>
                </a:solidFill>
                <a:latin typeface="Source Sans Pro Regular"/>
                <a:ea typeface="Source Sans Pro Regular"/>
                <a:cs typeface="Source Sans Pro Regular"/>
                <a:sym typeface="Source Sans Pro Regular"/>
              </a:defRPr>
            </a:pPr>
            <a:r>
              <a:rPr dirty="0" err="1"/>
              <a:t>Suivre</a:t>
            </a:r>
            <a:r>
              <a:rPr dirty="0"/>
              <a:t> et </a:t>
            </a:r>
            <a:r>
              <a:rPr dirty="0" err="1"/>
              <a:t>évaluer</a:t>
            </a:r>
            <a:r>
              <a:rPr dirty="0"/>
              <a:t> les performances et les </a:t>
            </a:r>
            <a:r>
              <a:rPr dirty="0" err="1"/>
              <a:t>activités</a:t>
            </a:r>
            <a:r>
              <a:rPr dirty="0"/>
              <a:t> des EIR sur la base des </a:t>
            </a:r>
            <a:r>
              <a:rPr dirty="0" err="1"/>
              <a:t>indicateurs</a:t>
            </a:r>
            <a:r>
              <a:rPr dirty="0"/>
              <a:t> </a:t>
            </a:r>
            <a:r>
              <a:rPr dirty="0" err="1"/>
              <a:t>clés</a:t>
            </a:r>
            <a:r>
              <a:rPr dirty="0"/>
              <a:t> de performance et des </a:t>
            </a:r>
            <a:r>
              <a:rPr dirty="0" err="1"/>
              <a:t>outils</a:t>
            </a:r>
            <a:r>
              <a:rPr dirty="0"/>
              <a:t> </a:t>
            </a:r>
            <a:r>
              <a:rPr dirty="0" err="1"/>
              <a:t>dʼévaluation</a:t>
            </a:r>
            <a:r>
              <a:rPr dirty="0"/>
              <a:t> </a:t>
            </a:r>
            <a:endParaRPr sz="2000" dirty="0">
              <a:solidFill>
                <a:srgbClr val="10253F"/>
              </a:solidFill>
            </a:endParaRPr>
          </a:p>
          <a:p>
            <a:pPr marL="307975" indent="-307975" defTabSz="914400" hangingPunct="0">
              <a:lnSpc>
                <a:spcPct val="110000"/>
              </a:lnSpc>
              <a:spcBef>
                <a:spcPts val="500"/>
              </a:spcBef>
              <a:buClr>
                <a:schemeClr val="accent3"/>
              </a:buClr>
              <a:buSzPct val="100000"/>
              <a:buFont typeface="Arial"/>
              <a:buChar char="•"/>
              <a:defRPr sz="2000">
                <a:solidFill>
                  <a:srgbClr val="10253F"/>
                </a:solidFill>
                <a:latin typeface="Source Sans Pro Regular"/>
                <a:ea typeface="Source Sans Pro Regular"/>
                <a:cs typeface="Source Sans Pro Regular"/>
                <a:sym typeface="Source Sans Pro Regular"/>
              </a:defRPr>
            </a:pPr>
            <a:r>
              <a:rPr dirty="0" err="1"/>
              <a:t>Rédiger</a:t>
            </a:r>
            <a:r>
              <a:rPr dirty="0"/>
              <a:t>/</a:t>
            </a:r>
            <a:r>
              <a:rPr dirty="0" err="1"/>
              <a:t>élaborer</a:t>
            </a:r>
            <a:r>
              <a:rPr dirty="0"/>
              <a:t> des POS </a:t>
            </a:r>
            <a:r>
              <a:rPr dirty="0" err="1"/>
              <a:t>permettant</a:t>
            </a:r>
            <a:r>
              <a:rPr dirty="0"/>
              <a:t> de documenter les </a:t>
            </a:r>
            <a:r>
              <a:rPr dirty="0" err="1"/>
              <a:t>activités</a:t>
            </a:r>
            <a:r>
              <a:rPr dirty="0"/>
              <a:t> de </a:t>
            </a:r>
            <a:r>
              <a:rPr dirty="0" err="1"/>
              <a:t>préparation</a:t>
            </a:r>
            <a:r>
              <a:rPr dirty="0"/>
              <a:t> et les processus de </a:t>
            </a:r>
            <a:r>
              <a:rPr dirty="0" err="1"/>
              <a:t>prédéploiement</a:t>
            </a:r>
            <a:r>
              <a:rPr dirty="0"/>
              <a:t>, de </a:t>
            </a:r>
            <a:r>
              <a:rPr dirty="0" err="1"/>
              <a:t>déploiement</a:t>
            </a:r>
            <a:r>
              <a:rPr dirty="0"/>
              <a:t> et de </a:t>
            </a:r>
            <a:r>
              <a:rPr dirty="0" err="1"/>
              <a:t>postdéploiement</a:t>
            </a:r>
            <a:r>
              <a:rPr dirty="0"/>
              <a:t> </a:t>
            </a:r>
            <a:endParaRPr sz="2000" dirty="0">
              <a:solidFill>
                <a:srgbClr val="10253F"/>
              </a:solidFill>
            </a:endParaRPr>
          </a:p>
          <a:p>
            <a:pPr marL="307975" indent="-307975" defTabSz="914400" hangingPunct="0">
              <a:lnSpc>
                <a:spcPct val="110000"/>
              </a:lnSpc>
              <a:spcBef>
                <a:spcPts val="500"/>
              </a:spcBef>
              <a:buClr>
                <a:schemeClr val="accent3"/>
              </a:buClr>
              <a:buSzPct val="100000"/>
              <a:buFont typeface="Arial"/>
              <a:buChar char="•"/>
              <a:defRPr sz="2000">
                <a:solidFill>
                  <a:srgbClr val="10253F"/>
                </a:solidFill>
                <a:latin typeface="Source Sans Pro Regular"/>
                <a:ea typeface="Source Sans Pro Regular"/>
                <a:cs typeface="Source Sans Pro Regular"/>
                <a:sym typeface="Source Sans Pro Regular"/>
              </a:defRPr>
            </a:pPr>
            <a:r>
              <a:rPr dirty="0"/>
              <a:t>Documenter </a:t>
            </a:r>
            <a:r>
              <a:rPr dirty="0" err="1"/>
              <a:t>lʼintervention</a:t>
            </a:r>
            <a:r>
              <a:rPr dirty="0"/>
              <a:t> des EIR et </a:t>
            </a:r>
            <a:r>
              <a:rPr dirty="0" err="1"/>
              <a:t>transmettre</a:t>
            </a:r>
            <a:r>
              <a:rPr dirty="0"/>
              <a:t> </a:t>
            </a:r>
            <a:r>
              <a:rPr dirty="0" err="1"/>
              <a:t>ces</a:t>
            </a:r>
            <a:r>
              <a:rPr dirty="0"/>
              <a:t> </a:t>
            </a:r>
            <a:r>
              <a:rPr dirty="0" err="1"/>
              <a:t>informations</a:t>
            </a:r>
            <a:r>
              <a:rPr dirty="0"/>
              <a:t> au </a:t>
            </a:r>
            <a:r>
              <a:rPr dirty="0" err="1"/>
              <a:t>centre</a:t>
            </a:r>
            <a:r>
              <a:rPr dirty="0"/>
              <a:t> </a:t>
            </a:r>
            <a:r>
              <a:rPr dirty="0" err="1"/>
              <a:t>d’opérations</a:t>
            </a:r>
            <a:r>
              <a:rPr dirty="0"/>
              <a:t> </a:t>
            </a:r>
            <a:r>
              <a:rPr dirty="0" err="1"/>
              <a:t>d’urgence</a:t>
            </a:r>
            <a:r>
              <a:rPr dirty="0"/>
              <a:t> de santé </a:t>
            </a:r>
            <a:r>
              <a:rPr dirty="0" err="1"/>
              <a:t>publique</a:t>
            </a:r>
            <a:r>
              <a:rPr dirty="0"/>
              <a:t> (</a:t>
            </a:r>
            <a:r>
              <a:rPr dirty="0" err="1"/>
              <a:t>ou</a:t>
            </a:r>
            <a:r>
              <a:rPr dirty="0"/>
              <a:t> </a:t>
            </a:r>
            <a:r>
              <a:rPr dirty="0" err="1"/>
              <a:t>équivalent</a:t>
            </a:r>
            <a:r>
              <a:rPr dirty="0"/>
              <a:t>) et aux </a:t>
            </a:r>
            <a:r>
              <a:rPr dirty="0" err="1"/>
              <a:t>autres</a:t>
            </a:r>
            <a:r>
              <a:rPr dirty="0"/>
              <a:t> parties </a:t>
            </a:r>
            <a:r>
              <a:rPr dirty="0" err="1"/>
              <a:t>prenantes</a:t>
            </a:r>
            <a:r>
              <a:rPr dirty="0"/>
              <a:t> </a:t>
            </a:r>
            <a:r>
              <a:rPr dirty="0" err="1"/>
              <a:t>concernées</a:t>
            </a:r>
            <a:endParaRPr sz="2000" dirty="0">
              <a:solidFill>
                <a:srgbClr val="10253F"/>
              </a:solidFill>
            </a:endParaRPr>
          </a:p>
          <a:p>
            <a:pPr marL="307975" indent="-307975" defTabSz="914400" hangingPunct="0">
              <a:lnSpc>
                <a:spcPct val="110000"/>
              </a:lnSpc>
              <a:spcBef>
                <a:spcPts val="500"/>
              </a:spcBef>
              <a:buClr>
                <a:schemeClr val="accent3"/>
              </a:buClr>
              <a:buSzPct val="100000"/>
              <a:buFont typeface="Arial"/>
              <a:buChar char="•"/>
              <a:defRPr sz="2000">
                <a:solidFill>
                  <a:srgbClr val="10253F"/>
                </a:solidFill>
                <a:latin typeface="Source Sans Pro Regular"/>
                <a:ea typeface="Source Sans Pro Regular"/>
                <a:cs typeface="Source Sans Pro Regular"/>
                <a:sym typeface="Source Sans Pro Regular"/>
              </a:defRPr>
            </a:pPr>
            <a:r>
              <a:rPr dirty="0" err="1"/>
              <a:t>Offrir</a:t>
            </a:r>
            <a:r>
              <a:rPr dirty="0"/>
              <a:t> aux </a:t>
            </a:r>
            <a:r>
              <a:rPr dirty="0" err="1"/>
              <a:t>membres</a:t>
            </a:r>
            <a:r>
              <a:rPr dirty="0"/>
              <a:t> des EIR </a:t>
            </a:r>
            <a:r>
              <a:rPr dirty="0" err="1"/>
              <a:t>une</a:t>
            </a:r>
            <a:r>
              <a:rPr dirty="0"/>
              <a:t> formation </a:t>
            </a:r>
            <a:r>
              <a:rPr dirty="0" err="1"/>
              <a:t>portant</a:t>
            </a:r>
            <a:r>
              <a:rPr dirty="0"/>
              <a:t> sur les </a:t>
            </a:r>
            <a:r>
              <a:rPr dirty="0" err="1"/>
              <a:t>compétences</a:t>
            </a:r>
            <a:r>
              <a:rPr dirty="0"/>
              <a:t> </a:t>
            </a:r>
            <a:r>
              <a:rPr dirty="0" err="1"/>
              <a:t>générales</a:t>
            </a:r>
            <a:r>
              <a:rPr dirty="0"/>
              <a:t> et </a:t>
            </a:r>
            <a:r>
              <a:rPr dirty="0" err="1"/>
              <a:t>spécifiques</a:t>
            </a:r>
            <a:r>
              <a:rPr dirty="0"/>
              <a:t> (</a:t>
            </a:r>
            <a:r>
              <a:rPr dirty="0" err="1"/>
              <a:t>activités</a:t>
            </a:r>
            <a:r>
              <a:rPr dirty="0"/>
              <a:t> de </a:t>
            </a:r>
            <a:r>
              <a:rPr dirty="0" err="1"/>
              <a:t>laboratoire</a:t>
            </a:r>
            <a:r>
              <a:rPr dirty="0"/>
              <a:t>, </a:t>
            </a:r>
            <a:r>
              <a:rPr dirty="0" err="1"/>
              <a:t>épidémiologie</a:t>
            </a:r>
            <a:r>
              <a:rPr dirty="0"/>
              <a:t>, communication sur les </a:t>
            </a:r>
            <a:r>
              <a:rPr dirty="0" err="1"/>
              <a:t>risques</a:t>
            </a:r>
            <a:r>
              <a:rPr dirty="0"/>
              <a:t> </a:t>
            </a:r>
            <a:r>
              <a:rPr dirty="0" err="1"/>
              <a:t>en</a:t>
            </a:r>
            <a:r>
              <a:rPr dirty="0"/>
              <a:t> situation </a:t>
            </a:r>
            <a:r>
              <a:rPr dirty="0" err="1"/>
              <a:t>d'urgence</a:t>
            </a:r>
            <a:r>
              <a:rPr dirty="0"/>
              <a:t>, participation </a:t>
            </a:r>
            <a:r>
              <a:rPr dirty="0" err="1"/>
              <a:t>communautaire</a:t>
            </a:r>
            <a:r>
              <a:rPr dirty="0"/>
              <a:t>, etc.), </a:t>
            </a:r>
            <a:r>
              <a:rPr dirty="0" err="1"/>
              <a:t>ainsi</a:t>
            </a:r>
            <a:r>
              <a:rPr dirty="0"/>
              <a:t> que des formations et des </a:t>
            </a:r>
            <a:r>
              <a:rPr dirty="0" err="1"/>
              <a:t>exercices</a:t>
            </a:r>
            <a:r>
              <a:rPr dirty="0"/>
              <a:t> de remise à </a:t>
            </a:r>
            <a:r>
              <a:rPr dirty="0" err="1"/>
              <a:t>niveau</a:t>
            </a:r>
            <a:r>
              <a:rPr dirty="0"/>
              <a:t> (</a:t>
            </a:r>
            <a:r>
              <a:rPr dirty="0" err="1"/>
              <a:t>approche</a:t>
            </a:r>
            <a:r>
              <a:rPr dirty="0"/>
              <a:t> </a:t>
            </a:r>
            <a:r>
              <a:rPr dirty="0" err="1"/>
              <a:t>théorique</a:t>
            </a:r>
            <a:r>
              <a:rPr dirty="0"/>
              <a:t>, </a:t>
            </a:r>
            <a:r>
              <a:rPr dirty="0" err="1"/>
              <a:t>activités</a:t>
            </a:r>
            <a:r>
              <a:rPr dirty="0"/>
              <a:t> de simulation, etc.) au </a:t>
            </a:r>
            <a:r>
              <a:rPr dirty="0" err="1"/>
              <a:t>cours</a:t>
            </a:r>
            <a:r>
              <a:rPr dirty="0"/>
              <a:t> de la phase de </a:t>
            </a:r>
            <a:r>
              <a:rPr dirty="0" err="1"/>
              <a:t>préparation</a:t>
            </a:r>
            <a:endParaRPr sz="2000" dirty="0">
              <a:solidFill>
                <a:srgbClr val="10253F"/>
              </a:solidFill>
            </a:endParaRPr>
          </a:p>
          <a:p>
            <a:pPr marL="307975" indent="-307975" defTabSz="914400" hangingPunct="0">
              <a:lnSpc>
                <a:spcPct val="110000"/>
              </a:lnSpc>
              <a:spcBef>
                <a:spcPts val="500"/>
              </a:spcBef>
              <a:buClr>
                <a:schemeClr val="accent3"/>
              </a:buClr>
              <a:buSzPct val="100000"/>
              <a:buFont typeface="Arial"/>
              <a:buChar char="•"/>
              <a:defRPr sz="2000">
                <a:solidFill>
                  <a:srgbClr val="10253F"/>
                </a:solidFill>
                <a:latin typeface="Source Sans Pro Regular"/>
                <a:ea typeface="Source Sans Pro Regular"/>
                <a:cs typeface="Source Sans Pro Regular"/>
                <a:sym typeface="Source Sans Pro Regular"/>
              </a:defRPr>
            </a:pPr>
            <a:r>
              <a:rPr dirty="0" err="1"/>
              <a:t>Mettre</a:t>
            </a:r>
            <a:r>
              <a:rPr dirty="0"/>
              <a:t> au point des </a:t>
            </a:r>
            <a:r>
              <a:rPr dirty="0" err="1"/>
              <a:t>mécanismes</a:t>
            </a:r>
            <a:r>
              <a:rPr dirty="0"/>
              <a:t> </a:t>
            </a:r>
            <a:r>
              <a:rPr dirty="0" err="1"/>
              <a:t>susceptibles</a:t>
            </a:r>
            <a:r>
              <a:rPr dirty="0"/>
              <a:t> </a:t>
            </a:r>
            <a:r>
              <a:rPr dirty="0" err="1"/>
              <a:t>dʼentretenir</a:t>
            </a:r>
            <a:r>
              <a:rPr dirty="0"/>
              <a:t> la motivation des EIR tout au long de la phase de </a:t>
            </a:r>
            <a:r>
              <a:rPr dirty="0" err="1"/>
              <a:t>préparation</a:t>
            </a:r>
            <a:endParaRPr sz="2000" dirty="0">
              <a:solidFill>
                <a:srgbClr val="10253F"/>
              </a:solidFill>
            </a:endParaRPr>
          </a:p>
          <a:p>
            <a:pPr marL="307975" indent="-307975" defTabSz="914400" hangingPunct="0">
              <a:lnSpc>
                <a:spcPct val="110000"/>
              </a:lnSpc>
              <a:spcBef>
                <a:spcPts val="500"/>
              </a:spcBef>
              <a:buClr>
                <a:schemeClr val="accent3"/>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endParaRPr sz="2000" dirty="0">
              <a:solidFill>
                <a:srgbClr val="10253F"/>
              </a:solidFill>
            </a:endParaRPr>
          </a:p>
        </p:txBody>
      </p:sp>
      <p:sp>
        <p:nvSpPr>
          <p:cNvPr id="637" name="Slide Number Placeholder 4"/>
          <p:cNvSpPr txBox="1"/>
          <p:nvPr/>
        </p:nvSpPr>
        <p:spPr>
          <a:xfrm>
            <a:off x="9494519" y="6555105"/>
            <a:ext cx="2651761" cy="2819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spAutoFit/>
          </a:bodyPr>
          <a:lstStyle>
            <a:lvl1pPr algn="r">
              <a:defRPr sz="1200">
                <a:solidFill>
                  <a:srgbClr val="888888"/>
                </a:solidFill>
                <a:latin typeface="Source Sans Pro Regular"/>
                <a:ea typeface="Source Sans Pro Regular"/>
                <a:cs typeface="Source Sans Pro Regular"/>
                <a:sym typeface="Source Sans Pro Regular"/>
              </a:defRPr>
            </a:lvl1pPr>
          </a:lstStyle>
          <a:p>
            <a:r>
              <a:t>13</a:t>
            </a:r>
          </a:p>
        </p:txBody>
      </p:sp>
      <p:sp>
        <p:nvSpPr>
          <p:cNvPr id="4" name="TextBox 8">
            <a:extLst>
              <a:ext uri="{FF2B5EF4-FFF2-40B4-BE49-F238E27FC236}">
                <a16:creationId xmlns:a16="http://schemas.microsoft.com/office/drawing/2014/main" id="{A3DA0E0E-79A9-9D62-FCCB-9F3DC75C9FE8}"/>
              </a:ext>
            </a:extLst>
          </p:cNvPr>
          <p:cNvSpPr txBox="1"/>
          <p:nvPr/>
        </p:nvSpPr>
        <p:spPr>
          <a:xfrm>
            <a:off x="128962" y="246271"/>
            <a:ext cx="4241158" cy="95410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20" rIns="45719" bIns="45720" anchor="t">
            <a:spAutoFit/>
          </a:bodyPr>
          <a:lstStyle>
            <a:lvl1pPr>
              <a:defRPr sz="3200">
                <a:solidFill>
                  <a:srgbClr val="FFFFFF"/>
                </a:solidFill>
                <a:latin typeface="Source Sans Pro Bold"/>
                <a:ea typeface="Source Sans Pro Bold"/>
                <a:cs typeface="Source Sans Pro Bold"/>
                <a:sym typeface="Source Sans Pro Bold"/>
              </a:defRPr>
            </a:lvl1pPr>
          </a:lstStyle>
          <a:p>
            <a:pPr>
              <a:defRPr b="1"/>
            </a:pPr>
            <a:r>
              <a:rPr sz="2800" dirty="0" err="1"/>
              <a:t>Objectifs</a:t>
            </a:r>
            <a:r>
              <a:rPr sz="2800" dirty="0"/>
              <a:t> </a:t>
            </a:r>
            <a:r>
              <a:rPr sz="2800" dirty="0" err="1"/>
              <a:t>opérationnels</a:t>
            </a:r>
            <a:r>
              <a:rPr sz="2800" dirty="0"/>
              <a:t> du programme (3)</a:t>
            </a:r>
            <a:endParaRPr sz="2800" b="1" dirty="0"/>
          </a:p>
        </p:txBody>
      </p:sp>
    </p:spTree>
    <p:extLst>
      <p:ext uri="{BB962C8B-B14F-4D97-AF65-F5344CB8AC3E}">
        <p14:creationId xmlns:p14="http://schemas.microsoft.com/office/powerpoint/2010/main" val="1019129336"/>
      </p:ext>
    </p:extLst>
  </p:cSld>
  <p:clrMapOvr>
    <a:masterClrMapping/>
  </p:clrMapOvr>
  <p:transition spd="med"/>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0" name="Google Shape;308;p8"/>
          <p:cNvSpPr txBox="1">
            <a:spLocks noGrp="1"/>
          </p:cNvSpPr>
          <p:nvPr>
            <p:ph type="body" sz="quarter" idx="1"/>
          </p:nvPr>
        </p:nvSpPr>
        <p:spPr>
          <a:xfrm>
            <a:off x="2935664" y="1657216"/>
            <a:ext cx="6320672" cy="1870076"/>
          </a:xfrm>
          <a:prstGeom prst="rect">
            <a:avLst/>
          </a:prstGeom>
        </p:spPr>
        <p:txBody>
          <a:bodyPr lIns="0" tIns="0" rIns="0" bIns="0"/>
          <a:lstStyle/>
          <a:p>
            <a:pPr>
              <a:spcBef>
                <a:spcPts val="0"/>
              </a:spcBef>
              <a:defRPr sz="3200" b="1">
                <a:solidFill>
                  <a:schemeClr val="bg1"/>
                </a:solidFill>
              </a:defRPr>
            </a:pPr>
            <a:r>
              <a:t>Lʼatelier pour les gestionnaires des EIR</a:t>
            </a:r>
            <a:endParaRPr b="1">
              <a:solidFill>
                <a:schemeClr val="bg1"/>
              </a:solidFill>
            </a:endParaRPr>
          </a:p>
        </p:txBody>
      </p:sp>
      <p:sp>
        <p:nvSpPr>
          <p:cNvPr id="611" name="Slide Number Placeholder 4"/>
          <p:cNvSpPr txBox="1"/>
          <p:nvPr/>
        </p:nvSpPr>
        <p:spPr>
          <a:xfrm>
            <a:off x="9494519" y="6555105"/>
            <a:ext cx="2651761" cy="2819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spAutoFit/>
          </a:bodyPr>
          <a:lstStyle>
            <a:lvl1pPr algn="r">
              <a:defRPr sz="1200">
                <a:solidFill>
                  <a:srgbClr val="888888"/>
                </a:solidFill>
                <a:latin typeface="Source Sans Pro Regular"/>
                <a:ea typeface="Source Sans Pro Regular"/>
                <a:cs typeface="Source Sans Pro Regular"/>
                <a:sym typeface="Source Sans Pro Regular"/>
              </a:defRPr>
            </a:lvl1pPr>
          </a:lstStyle>
          <a:p>
            <a:r>
              <a:t>9</a:t>
            </a:r>
          </a:p>
        </p:txBody>
      </p:sp>
      <p:sp>
        <p:nvSpPr>
          <p:cNvPr id="612" name="TextBox 2"/>
          <p:cNvSpPr txBox="1"/>
          <p:nvPr/>
        </p:nvSpPr>
        <p:spPr>
          <a:xfrm>
            <a:off x="351549" y="871836"/>
            <a:ext cx="6006619" cy="7899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4400">
                <a:solidFill>
                  <a:srgbClr val="FFFFFF"/>
                </a:solidFill>
                <a:latin typeface="Source Sans Pro Bold"/>
                <a:ea typeface="Source Sans Pro Bold"/>
                <a:cs typeface="Source Sans Pro Bold"/>
                <a:sym typeface="Source Sans Pro Bold"/>
              </a:defRPr>
            </a:lvl1pPr>
          </a:lstStyle>
          <a:p>
            <a:r>
              <a:t> </a:t>
            </a:r>
          </a:p>
        </p:txBody>
      </p:sp>
    </p:spTree>
    <p:extLst>
      <p:ext uri="{BB962C8B-B14F-4D97-AF65-F5344CB8AC3E}">
        <p14:creationId xmlns:p14="http://schemas.microsoft.com/office/powerpoint/2010/main" val="1458816897"/>
      </p:ext>
    </p:extLst>
  </p:cSld>
  <p:clrMapOvr>
    <a:masterClrMapping/>
  </p:clrMapOvr>
  <p:transition spd="med"/>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6" name="Rectangle 2"/>
          <p:cNvSpPr txBox="1">
            <a:spLocks noGrp="1"/>
          </p:cNvSpPr>
          <p:nvPr>
            <p:ph type="title"/>
          </p:nvPr>
        </p:nvSpPr>
        <p:spPr>
          <a:xfrm>
            <a:off x="403761" y="0"/>
            <a:ext cx="3142477" cy="1932377"/>
          </a:xfrm>
          <a:prstGeom prst="rect">
            <a:avLst/>
          </a:prstGeom>
        </p:spPr>
        <p:txBody>
          <a:bodyPr lIns="45719" tIns="45720" rIns="45719" bIns="45720" anchor="ctr">
            <a:noAutofit/>
          </a:bodyPr>
          <a:lstStyle>
            <a:lvl1pPr defTabSz="260388">
              <a:defRPr sz="2880"/>
            </a:lvl1pPr>
          </a:lstStyle>
          <a:p>
            <a:pPr>
              <a:defRPr sz="3200" b="1"/>
            </a:pPr>
            <a:r>
              <a:rPr dirty="0"/>
              <a:t>Aperçu </a:t>
            </a:r>
            <a:br>
              <a:rPr dirty="0"/>
            </a:br>
            <a:r>
              <a:rPr dirty="0"/>
              <a:t>de </a:t>
            </a:r>
            <a:r>
              <a:rPr dirty="0" err="1"/>
              <a:t>lʼatelier</a:t>
            </a:r>
            <a:endParaRPr dirty="0"/>
          </a:p>
        </p:txBody>
      </p:sp>
      <p:sp>
        <p:nvSpPr>
          <p:cNvPr id="327" name="TextBox 15"/>
          <p:cNvSpPr txBox="1"/>
          <p:nvPr/>
        </p:nvSpPr>
        <p:spPr>
          <a:xfrm>
            <a:off x="4284142" y="0"/>
            <a:ext cx="7290980" cy="560153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tIns="45720" rIns="45719" bIns="45720" anchor="t">
            <a:spAutoFit/>
          </a:bodyPr>
          <a:lstStyle/>
          <a:p>
            <a:pPr marL="215900" indent="-215900">
              <a:spcBef>
                <a:spcPts val="600"/>
              </a:spcBef>
              <a:buClr>
                <a:schemeClr val="accent3"/>
              </a:buClr>
              <a:buSzPct val="100000"/>
              <a:buFont typeface="Arial"/>
              <a:buChar char="•"/>
              <a:defRPr sz="2200">
                <a:solidFill>
                  <a:srgbClr val="000000"/>
                </a:solidFill>
                <a:latin typeface="+mn-lt"/>
                <a:ea typeface="+mn-ea"/>
                <a:cs typeface="+mn-cs"/>
                <a:sym typeface="Source Sans Pro Regular"/>
              </a:defRPr>
            </a:pPr>
            <a:r>
              <a:rPr dirty="0"/>
              <a:t>Formation sur 5 </a:t>
            </a:r>
            <a:r>
              <a:rPr dirty="0" err="1"/>
              <a:t>jours</a:t>
            </a:r>
            <a:endParaRPr sz="2200" dirty="0">
              <a:latin typeface="Arial"/>
              <a:ea typeface="Arial"/>
              <a:cs typeface="Arial"/>
            </a:endParaRPr>
          </a:p>
          <a:p>
            <a:pPr marL="215900" indent="-215900">
              <a:spcBef>
                <a:spcPts val="600"/>
              </a:spcBef>
              <a:buClr>
                <a:schemeClr val="accent3"/>
              </a:buClr>
              <a:buSzPct val="100000"/>
              <a:buFont typeface="Arial"/>
              <a:buChar char="•"/>
              <a:defRPr sz="2200">
                <a:solidFill>
                  <a:srgbClr val="000000"/>
                </a:solidFill>
                <a:latin typeface="+mn-lt"/>
                <a:ea typeface="+mn-ea"/>
                <a:cs typeface="+mn-cs"/>
                <a:sym typeface="Source Sans Pro Regular"/>
              </a:defRPr>
            </a:pPr>
            <a:r>
              <a:rPr dirty="0"/>
              <a:t>30 </a:t>
            </a:r>
            <a:r>
              <a:rPr dirty="0" err="1"/>
              <a:t>heures</a:t>
            </a:r>
            <a:r>
              <a:rPr dirty="0"/>
              <a:t> de </a:t>
            </a:r>
            <a:r>
              <a:rPr dirty="0" err="1"/>
              <a:t>cours</a:t>
            </a:r>
            <a:endParaRPr sz="2200" dirty="0">
              <a:latin typeface="Arial"/>
              <a:ea typeface="Arial"/>
              <a:cs typeface="Arial"/>
            </a:endParaRPr>
          </a:p>
          <a:p>
            <a:pPr marL="215900" indent="-215900">
              <a:spcBef>
                <a:spcPts val="600"/>
              </a:spcBef>
              <a:buClr>
                <a:schemeClr val="accent3"/>
              </a:buClr>
              <a:buSzPct val="100000"/>
              <a:buFont typeface="Arial"/>
              <a:buChar char="•"/>
              <a:defRPr sz="2200">
                <a:solidFill>
                  <a:srgbClr val="000000"/>
                </a:solidFill>
                <a:latin typeface="+mn-lt"/>
                <a:ea typeface="+mn-ea"/>
                <a:cs typeface="+mn-cs"/>
                <a:sym typeface="Source Sans Pro Regular"/>
              </a:defRPr>
            </a:pPr>
            <a:r>
              <a:rPr dirty="0"/>
              <a:t>9 modules, </a:t>
            </a:r>
            <a:r>
              <a:rPr dirty="0" err="1"/>
              <a:t>portant</a:t>
            </a:r>
            <a:r>
              <a:rPr dirty="0"/>
              <a:t> sur les </a:t>
            </a:r>
            <a:r>
              <a:rPr dirty="0" err="1"/>
              <a:t>thèmes</a:t>
            </a:r>
            <a:r>
              <a:rPr dirty="0"/>
              <a:t> </a:t>
            </a:r>
            <a:r>
              <a:rPr dirty="0" err="1"/>
              <a:t>suivants</a:t>
            </a:r>
            <a:r>
              <a:rPr dirty="0"/>
              <a:t> :</a:t>
            </a:r>
            <a:endParaRPr sz="2200" dirty="0"/>
          </a:p>
          <a:p>
            <a:pPr marL="342900" lvl="6" indent="-342900" algn="just">
              <a:buClr>
                <a:srgbClr val="65A000"/>
              </a:buClr>
              <a:buAutoNum type="arabicPeriod"/>
              <a:defRPr>
                <a:latin typeface="Source Sans Pro"/>
                <a:ea typeface="+mj-lt"/>
                <a:cs typeface="+mj-lt"/>
              </a:defRPr>
            </a:pPr>
            <a:r>
              <a:rPr dirty="0"/>
              <a:t> Gestion des EIR [</a:t>
            </a:r>
            <a:r>
              <a:rPr dirty="0" err="1"/>
              <a:t>en</a:t>
            </a:r>
            <a:r>
              <a:rPr dirty="0"/>
              <a:t>/à/au(x) nom du pays]</a:t>
            </a:r>
            <a:endParaRPr dirty="0">
              <a:latin typeface="Calibri"/>
              <a:ea typeface="+mj-lt"/>
              <a:cs typeface="+mj-lt"/>
            </a:endParaRPr>
          </a:p>
          <a:p>
            <a:pPr marL="342900" lvl="6" indent="-342900" algn="just">
              <a:buClr>
                <a:srgbClr val="65A000"/>
              </a:buClr>
              <a:buAutoNum type="arabicPeriod"/>
              <a:defRPr>
                <a:latin typeface="Source Sans Pro"/>
                <a:ea typeface="+mj-lt"/>
                <a:cs typeface="+mj-lt"/>
              </a:defRPr>
            </a:pPr>
            <a:r>
              <a:rPr dirty="0"/>
              <a:t> </a:t>
            </a:r>
            <a:r>
              <a:rPr dirty="0" err="1"/>
              <a:t>Élaboration</a:t>
            </a:r>
            <a:r>
              <a:rPr dirty="0"/>
              <a:t> de </a:t>
            </a:r>
            <a:r>
              <a:rPr dirty="0" err="1"/>
              <a:t>procédures</a:t>
            </a:r>
            <a:r>
              <a:rPr dirty="0"/>
              <a:t> </a:t>
            </a:r>
            <a:r>
              <a:rPr dirty="0" err="1"/>
              <a:t>opérationnelles</a:t>
            </a:r>
            <a:r>
              <a:rPr dirty="0"/>
              <a:t> standards (POS) pour les EIR</a:t>
            </a:r>
            <a:endParaRPr dirty="0">
              <a:latin typeface="Calibri"/>
              <a:ea typeface="+mj-lt"/>
              <a:cs typeface="+mj-lt"/>
            </a:endParaRPr>
          </a:p>
          <a:p>
            <a:pPr marL="342900" lvl="6" indent="-342900" algn="just">
              <a:buClr>
                <a:srgbClr val="65A000"/>
              </a:buClr>
              <a:buAutoNum type="arabicPeriod"/>
              <a:defRPr>
                <a:latin typeface="Source Sans Pro"/>
                <a:ea typeface="+mj-lt"/>
                <a:cs typeface="+mj-lt"/>
              </a:defRPr>
            </a:pPr>
            <a:r>
              <a:rPr dirty="0"/>
              <a:t>POS sur la gestion des EIR pendant la phase de </a:t>
            </a:r>
            <a:r>
              <a:rPr dirty="0" err="1"/>
              <a:t>préparation</a:t>
            </a:r>
            <a:r>
              <a:rPr dirty="0"/>
              <a:t> </a:t>
            </a:r>
            <a:endParaRPr dirty="0">
              <a:latin typeface="Calibri"/>
              <a:ea typeface="+mj-lt"/>
              <a:cs typeface="+mj-lt"/>
            </a:endParaRPr>
          </a:p>
          <a:p>
            <a:pPr marL="342900" lvl="6" indent="-342900" algn="just">
              <a:buClr>
                <a:srgbClr val="65A000"/>
              </a:buClr>
              <a:buAutoNum type="arabicPeriod"/>
              <a:defRPr>
                <a:latin typeface="Source Sans Pro"/>
                <a:ea typeface="+mj-lt"/>
                <a:cs typeface="+mj-lt"/>
              </a:defRPr>
            </a:pPr>
            <a:r>
              <a:rPr dirty="0"/>
              <a:t>POS </a:t>
            </a:r>
            <a:r>
              <a:rPr dirty="0" err="1"/>
              <a:t>applicables</a:t>
            </a:r>
            <a:r>
              <a:rPr dirty="0"/>
              <a:t> à la gestion des EIR pendant la phase </a:t>
            </a:r>
            <a:r>
              <a:rPr dirty="0" err="1"/>
              <a:t>d’intervention</a:t>
            </a:r>
            <a:endParaRPr dirty="0">
              <a:latin typeface="Calibri"/>
              <a:ea typeface="+mj-lt"/>
              <a:cs typeface="+mj-lt"/>
            </a:endParaRPr>
          </a:p>
          <a:p>
            <a:pPr marL="342900" lvl="6" indent="-342900" algn="just">
              <a:buClr>
                <a:srgbClr val="65A000"/>
              </a:buClr>
              <a:buAutoNum type="arabicPeriod"/>
              <a:defRPr>
                <a:latin typeface="Source Sans Pro"/>
                <a:ea typeface="+mj-lt"/>
                <a:cs typeface="+mj-lt"/>
              </a:defRPr>
            </a:pPr>
            <a:r>
              <a:rPr dirty="0"/>
              <a:t>Introduction au </a:t>
            </a:r>
            <a:r>
              <a:rPr dirty="0" err="1"/>
              <a:t>suivi</a:t>
            </a:r>
            <a:r>
              <a:rPr dirty="0"/>
              <a:t> et à </a:t>
            </a:r>
            <a:r>
              <a:rPr dirty="0" err="1"/>
              <a:t>l’évaluation</a:t>
            </a:r>
            <a:r>
              <a:rPr dirty="0"/>
              <a:t> </a:t>
            </a:r>
            <a:r>
              <a:rPr dirty="0" err="1"/>
              <a:t>dʼun</a:t>
            </a:r>
            <a:r>
              <a:rPr dirty="0"/>
              <a:t> </a:t>
            </a:r>
            <a:r>
              <a:rPr dirty="0" err="1"/>
              <a:t>programme</a:t>
            </a:r>
            <a:r>
              <a:rPr dirty="0"/>
              <a:t> </a:t>
            </a:r>
            <a:r>
              <a:rPr dirty="0" err="1"/>
              <a:t>dʼintervention</a:t>
            </a:r>
            <a:r>
              <a:rPr dirty="0"/>
              <a:t> </a:t>
            </a:r>
            <a:r>
              <a:rPr dirty="0" err="1"/>
              <a:t>rapide</a:t>
            </a:r>
            <a:endParaRPr dirty="0">
              <a:latin typeface="Calibri"/>
              <a:ea typeface="+mj-lt"/>
              <a:cs typeface="+mj-lt"/>
            </a:endParaRPr>
          </a:p>
          <a:p>
            <a:pPr marL="342900" lvl="6" indent="-342900" algn="just">
              <a:buClr>
                <a:srgbClr val="65A000"/>
              </a:buClr>
              <a:buAutoNum type="arabicPeriod"/>
              <a:defRPr>
                <a:latin typeface="Source Sans Pro"/>
                <a:ea typeface="+mj-lt"/>
                <a:cs typeface="+mj-lt"/>
              </a:defRPr>
            </a:pPr>
            <a:r>
              <a:rPr dirty="0"/>
              <a:t>Gestion financière des équipes </a:t>
            </a:r>
            <a:r>
              <a:rPr dirty="0" err="1"/>
              <a:t>d’intervention</a:t>
            </a:r>
            <a:r>
              <a:rPr dirty="0"/>
              <a:t> </a:t>
            </a:r>
            <a:r>
              <a:rPr dirty="0" err="1"/>
              <a:t>rapide</a:t>
            </a:r>
            <a:r>
              <a:rPr dirty="0"/>
              <a:t> </a:t>
            </a:r>
            <a:endParaRPr dirty="0">
              <a:latin typeface="Calibri"/>
              <a:ea typeface="+mj-lt"/>
              <a:cs typeface="+mj-lt"/>
            </a:endParaRPr>
          </a:p>
          <a:p>
            <a:pPr marL="342900" lvl="6" indent="-342900" algn="just">
              <a:buClr>
                <a:srgbClr val="65A000"/>
              </a:buClr>
              <a:buAutoNum type="arabicPeriod"/>
              <a:defRPr>
                <a:latin typeface="Source Sans Pro"/>
                <a:ea typeface="+mj-lt"/>
                <a:cs typeface="+mj-lt"/>
              </a:defRPr>
            </a:pPr>
            <a:r>
              <a:rPr dirty="0"/>
              <a:t>Bien-</a:t>
            </a:r>
            <a:r>
              <a:rPr dirty="0" err="1"/>
              <a:t>être</a:t>
            </a:r>
            <a:r>
              <a:rPr dirty="0"/>
              <a:t> et </a:t>
            </a:r>
            <a:r>
              <a:rPr dirty="0" err="1"/>
              <a:t>éthique</a:t>
            </a:r>
            <a:r>
              <a:rPr dirty="0"/>
              <a:t> des </a:t>
            </a:r>
            <a:r>
              <a:rPr dirty="0" err="1"/>
              <a:t>intervenants</a:t>
            </a:r>
            <a:r>
              <a:rPr dirty="0"/>
              <a:t> pendant les phases de </a:t>
            </a:r>
            <a:r>
              <a:rPr dirty="0" err="1"/>
              <a:t>préparation</a:t>
            </a:r>
            <a:r>
              <a:rPr dirty="0"/>
              <a:t> et </a:t>
            </a:r>
            <a:r>
              <a:rPr dirty="0" err="1"/>
              <a:t>dʼintervention</a:t>
            </a:r>
            <a:endParaRPr dirty="0">
              <a:latin typeface="Calibri"/>
              <a:ea typeface="+mj-lt"/>
              <a:cs typeface="+mj-lt"/>
            </a:endParaRPr>
          </a:p>
          <a:p>
            <a:pPr marL="342900" lvl="6" indent="-342900" algn="just">
              <a:buClr>
                <a:srgbClr val="65A000"/>
              </a:buClr>
              <a:buAutoNum type="arabicPeriod"/>
              <a:defRPr>
                <a:latin typeface="Source Sans Pro"/>
                <a:ea typeface="+mj-lt"/>
                <a:cs typeface="+mj-lt"/>
              </a:defRPr>
            </a:pPr>
            <a:r>
              <a:rPr dirty="0"/>
              <a:t>Gestion des interventions </a:t>
            </a:r>
            <a:r>
              <a:rPr dirty="0" err="1"/>
              <a:t>rapides</a:t>
            </a:r>
            <a:r>
              <a:rPr dirty="0"/>
              <a:t> et </a:t>
            </a:r>
            <a:r>
              <a:rPr dirty="0" err="1"/>
              <a:t>compétences</a:t>
            </a:r>
            <a:r>
              <a:rPr dirty="0"/>
              <a:t> non techniques </a:t>
            </a:r>
            <a:endParaRPr dirty="0">
              <a:latin typeface="Calibri"/>
              <a:ea typeface="+mj-lt"/>
              <a:cs typeface="+mj-lt"/>
            </a:endParaRPr>
          </a:p>
          <a:p>
            <a:pPr marL="342900" lvl="6" indent="-342900" algn="just">
              <a:buClr>
                <a:srgbClr val="65A000"/>
              </a:buClr>
              <a:buAutoNum type="arabicPeriod"/>
              <a:defRPr>
                <a:latin typeface="Source Sans Pro"/>
                <a:ea typeface="+mj-lt"/>
                <a:cs typeface="+mj-lt"/>
              </a:defRPr>
            </a:pPr>
            <a:r>
              <a:rPr dirty="0"/>
              <a:t>Planification </a:t>
            </a:r>
            <a:r>
              <a:rPr dirty="0" err="1"/>
              <a:t>dʼun</a:t>
            </a:r>
            <a:r>
              <a:rPr dirty="0"/>
              <a:t> </a:t>
            </a:r>
            <a:r>
              <a:rPr dirty="0" err="1"/>
              <a:t>programme</a:t>
            </a:r>
            <a:r>
              <a:rPr dirty="0"/>
              <a:t> </a:t>
            </a:r>
            <a:r>
              <a:rPr dirty="0" err="1"/>
              <a:t>dʼintervention</a:t>
            </a:r>
            <a:r>
              <a:rPr dirty="0"/>
              <a:t> </a:t>
            </a:r>
            <a:r>
              <a:rPr dirty="0" err="1"/>
              <a:t>rapide</a:t>
            </a:r>
            <a:r>
              <a:rPr dirty="0"/>
              <a:t>  </a:t>
            </a:r>
            <a:endParaRPr dirty="0">
              <a:latin typeface="Calibri"/>
              <a:ea typeface="+mj-lt"/>
              <a:cs typeface="+mj-lt"/>
            </a:endParaRPr>
          </a:p>
          <a:p>
            <a:pPr>
              <a:spcBef>
                <a:spcPts val="600"/>
              </a:spcBef>
              <a:buClr>
                <a:schemeClr val="accent3"/>
              </a:buClr>
              <a:buSzPct val="100000"/>
              <a:defRPr sz="2400">
                <a:solidFill>
                  <a:srgbClr val="000000"/>
                </a:solidFill>
                <a:latin typeface="+mn-lt"/>
                <a:ea typeface="+mn-ea"/>
                <a:cs typeface="+mn-cs"/>
                <a:sym typeface="Source Sans Pro Regular"/>
              </a:defRPr>
            </a:pPr>
            <a:endParaRPr sz="2200" dirty="0">
              <a:latin typeface="Arial"/>
              <a:ea typeface="Arial"/>
              <a:cs typeface="Arial"/>
              <a:sym typeface="Arial"/>
            </a:endParaRPr>
          </a:p>
          <a:p>
            <a:pPr marL="215900" indent="-215900">
              <a:spcBef>
                <a:spcPts val="600"/>
              </a:spcBef>
              <a:buClr>
                <a:schemeClr val="accent3"/>
              </a:buClr>
              <a:buSzPct val="100000"/>
              <a:buFont typeface="Arial"/>
              <a:buChar char="•"/>
              <a:defRPr sz="2200">
                <a:solidFill>
                  <a:srgbClr val="C00000"/>
                </a:solidFill>
                <a:latin typeface="+mn-lt"/>
                <a:ea typeface="+mn-ea"/>
                <a:cs typeface="+mn-cs"/>
                <a:sym typeface="Source Sans Pro Regular"/>
              </a:defRPr>
            </a:pPr>
            <a:r>
              <a:rPr dirty="0" err="1"/>
              <a:t>Méthodologies</a:t>
            </a:r>
            <a:r>
              <a:rPr dirty="0"/>
              <a:t> </a:t>
            </a:r>
            <a:r>
              <a:rPr dirty="0" err="1"/>
              <a:t>participatives</a:t>
            </a:r>
            <a:r>
              <a:rPr dirty="0"/>
              <a:t> </a:t>
            </a:r>
            <a:r>
              <a:rPr dirty="0" err="1"/>
              <a:t>associant</a:t>
            </a:r>
            <a:r>
              <a:rPr dirty="0"/>
              <a:t> des </a:t>
            </a:r>
            <a:r>
              <a:rPr dirty="0" err="1"/>
              <a:t>présentations</a:t>
            </a:r>
            <a:r>
              <a:rPr dirty="0"/>
              <a:t> de </a:t>
            </a:r>
            <a:r>
              <a:rPr dirty="0" err="1"/>
              <a:t>spécialistes</a:t>
            </a:r>
            <a:r>
              <a:rPr dirty="0"/>
              <a:t> et des </a:t>
            </a:r>
            <a:r>
              <a:rPr dirty="0" err="1"/>
              <a:t>activités</a:t>
            </a:r>
            <a:r>
              <a:rPr dirty="0"/>
              <a:t> pratiques de </a:t>
            </a:r>
            <a:r>
              <a:rPr dirty="0" err="1"/>
              <a:t>groupe</a:t>
            </a:r>
            <a:r>
              <a:rPr dirty="0"/>
              <a:t> </a:t>
            </a:r>
            <a:r>
              <a:rPr dirty="0" err="1"/>
              <a:t>permettant</a:t>
            </a:r>
            <a:r>
              <a:rPr dirty="0"/>
              <a:t> aux </a:t>
            </a:r>
            <a:r>
              <a:rPr dirty="0">
                <a:latin typeface="+mn-lt"/>
                <a:ea typeface="+mn-ea"/>
                <a:cs typeface="+mn-cs"/>
              </a:rPr>
              <a:t>participants </a:t>
            </a:r>
            <a:r>
              <a:rPr dirty="0" err="1">
                <a:latin typeface="+mn-lt"/>
                <a:ea typeface="+mn-ea"/>
                <a:cs typeface="+mn-cs"/>
              </a:rPr>
              <a:t>d’appliquer</a:t>
            </a:r>
            <a:r>
              <a:rPr dirty="0">
                <a:latin typeface="+mn-lt"/>
                <a:ea typeface="+mn-ea"/>
                <a:cs typeface="+mn-cs"/>
              </a:rPr>
              <a:t> et de tester les </a:t>
            </a:r>
            <a:r>
              <a:rPr dirty="0" err="1">
                <a:latin typeface="+mn-lt"/>
                <a:ea typeface="+mn-ea"/>
                <a:cs typeface="+mn-cs"/>
              </a:rPr>
              <a:t>connaissances</a:t>
            </a:r>
            <a:r>
              <a:rPr dirty="0">
                <a:latin typeface="+mn-lt"/>
                <a:ea typeface="+mn-ea"/>
                <a:cs typeface="+mn-cs"/>
              </a:rPr>
              <a:t> </a:t>
            </a:r>
            <a:r>
              <a:rPr dirty="0" err="1">
                <a:latin typeface="+mn-lt"/>
                <a:ea typeface="+mn-ea"/>
                <a:cs typeface="+mn-cs"/>
              </a:rPr>
              <a:t>acquises</a:t>
            </a:r>
            <a:r>
              <a:rPr dirty="0">
                <a:latin typeface="+mn-lt"/>
                <a:ea typeface="+mn-ea"/>
                <a:cs typeface="+mn-cs"/>
              </a:rPr>
              <a:t> </a:t>
            </a:r>
            <a:r>
              <a:rPr dirty="0" err="1">
                <a:latin typeface="+mn-lt"/>
                <a:ea typeface="+mn-ea"/>
                <a:cs typeface="+mn-cs"/>
              </a:rPr>
              <a:t>ou</a:t>
            </a:r>
            <a:r>
              <a:rPr dirty="0">
                <a:latin typeface="+mn-lt"/>
                <a:ea typeface="+mn-ea"/>
                <a:cs typeface="+mn-cs"/>
              </a:rPr>
              <a:t> </a:t>
            </a:r>
            <a:r>
              <a:rPr dirty="0" err="1">
                <a:latin typeface="+mn-lt"/>
                <a:ea typeface="+mn-ea"/>
                <a:cs typeface="+mn-cs"/>
              </a:rPr>
              <a:t>renforcées</a:t>
            </a:r>
            <a:r>
              <a:rPr dirty="0">
                <a:latin typeface="+mn-lt"/>
                <a:ea typeface="+mn-ea"/>
                <a:cs typeface="+mn-cs"/>
              </a:rPr>
              <a:t> dans le cadre du </a:t>
            </a:r>
            <a:r>
              <a:rPr dirty="0" err="1">
                <a:latin typeface="+mn-lt"/>
                <a:ea typeface="+mn-ea"/>
                <a:cs typeface="+mn-cs"/>
              </a:rPr>
              <a:t>cours</a:t>
            </a:r>
            <a:r>
              <a:rPr dirty="0">
                <a:latin typeface="+mn-lt"/>
                <a:ea typeface="+mn-ea"/>
                <a:cs typeface="+mn-cs"/>
              </a:rPr>
              <a:t> </a:t>
            </a:r>
            <a:r>
              <a:rPr dirty="0" err="1">
                <a:latin typeface="+mn-lt"/>
                <a:ea typeface="+mn-ea"/>
                <a:cs typeface="+mn-cs"/>
              </a:rPr>
              <a:t>en</a:t>
            </a:r>
            <a:r>
              <a:rPr dirty="0">
                <a:latin typeface="+mn-lt"/>
                <a:ea typeface="+mn-ea"/>
                <a:cs typeface="+mn-cs"/>
              </a:rPr>
              <a:t> </a:t>
            </a:r>
            <a:r>
              <a:rPr dirty="0" err="1">
                <a:latin typeface="+mn-lt"/>
                <a:ea typeface="+mn-ea"/>
                <a:cs typeface="+mn-cs"/>
              </a:rPr>
              <a:t>ligne</a:t>
            </a:r>
            <a:r>
              <a:rPr dirty="0">
                <a:latin typeface="+mn-lt"/>
                <a:ea typeface="+mn-ea"/>
                <a:cs typeface="+mn-cs"/>
              </a:rPr>
              <a:t>.</a:t>
            </a:r>
          </a:p>
        </p:txBody>
      </p:sp>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27">
                                            <p:txEl>
                                              <p:pRg st="13" end="13"/>
                                            </p:txEl>
                                          </p:spTgt>
                                        </p:tgtEl>
                                        <p:attrNameLst>
                                          <p:attrName>style.visibility</p:attrName>
                                        </p:attrNameLst>
                                      </p:cBhvr>
                                      <p:to>
                                        <p:strVal val="visible"/>
                                      </p:to>
                                    </p:set>
                                    <p:anim calcmode="lin" valueType="num">
                                      <p:cBhvr additive="base">
                                        <p:cTn id="7" dur="500" fill="hold"/>
                                        <p:tgtEl>
                                          <p:spTgt spid="327">
                                            <p:txEl>
                                              <p:pRg st="13" end="13"/>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27">
                                            <p:txEl>
                                              <p:pRg st="13" end="1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3" name="Slide Number Placeholder 8"/>
          <p:cNvSpPr txBox="1"/>
          <p:nvPr/>
        </p:nvSpPr>
        <p:spPr>
          <a:xfrm>
            <a:off x="9494519" y="6555105"/>
            <a:ext cx="2651761" cy="2819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spAutoFit/>
          </a:bodyPr>
          <a:lstStyle>
            <a:lvl1pPr algn="r">
              <a:defRPr sz="1200">
                <a:solidFill>
                  <a:srgbClr val="888888"/>
                </a:solidFill>
                <a:latin typeface="Source Sans Pro Regular"/>
                <a:ea typeface="Source Sans Pro Regular"/>
                <a:cs typeface="Source Sans Pro Regular"/>
                <a:sym typeface="Source Sans Pro Regular"/>
              </a:defRPr>
            </a:lvl1pPr>
          </a:lstStyle>
          <a:p>
            <a:r>
              <a:t>17</a:t>
            </a:r>
          </a:p>
        </p:txBody>
      </p:sp>
      <p:sp>
        <p:nvSpPr>
          <p:cNvPr id="7" name="TextBox 8">
            <a:extLst>
              <a:ext uri="{FF2B5EF4-FFF2-40B4-BE49-F238E27FC236}">
                <a16:creationId xmlns:a16="http://schemas.microsoft.com/office/drawing/2014/main" id="{52D0A66C-63BF-645C-0E92-D76AA923F461}"/>
              </a:ext>
            </a:extLst>
          </p:cNvPr>
          <p:cNvSpPr txBox="1"/>
          <p:nvPr/>
        </p:nvSpPr>
        <p:spPr>
          <a:xfrm>
            <a:off x="158112" y="10507"/>
            <a:ext cx="6686051" cy="58477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20" rIns="45719" bIns="45720" anchor="t">
            <a:spAutoFit/>
          </a:bodyPr>
          <a:lstStyle>
            <a:lvl1pPr>
              <a:defRPr sz="3200">
                <a:solidFill>
                  <a:srgbClr val="FFFFFF"/>
                </a:solidFill>
                <a:latin typeface="Source Sans Pro Bold"/>
                <a:ea typeface="Source Sans Pro Bold"/>
                <a:cs typeface="Source Sans Pro Bold"/>
                <a:sym typeface="Source Sans Pro Bold"/>
              </a:defRPr>
            </a:lvl1pPr>
          </a:lstStyle>
          <a:p>
            <a:pPr>
              <a:defRPr b="1"/>
            </a:pPr>
            <a:r>
              <a:rPr lang="fr-FR" dirty="0"/>
              <a:t>Agenda </a:t>
            </a:r>
            <a:r>
              <a:rPr dirty="0"/>
              <a:t>de </a:t>
            </a:r>
            <a:r>
              <a:rPr dirty="0" err="1"/>
              <a:t>l’atelier</a:t>
            </a:r>
            <a:endParaRPr b="1" dirty="0"/>
          </a:p>
        </p:txBody>
      </p:sp>
      <p:sp>
        <p:nvSpPr>
          <p:cNvPr id="3" name="ZoneTexte 2">
            <a:extLst>
              <a:ext uri="{FF2B5EF4-FFF2-40B4-BE49-F238E27FC236}">
                <a16:creationId xmlns:a16="http://schemas.microsoft.com/office/drawing/2014/main" id="{CDF7B80F-A5EB-C87D-6722-8D71DBB2993B}"/>
              </a:ext>
            </a:extLst>
          </p:cNvPr>
          <p:cNvSpPr txBox="1"/>
          <p:nvPr/>
        </p:nvSpPr>
        <p:spPr>
          <a:xfrm>
            <a:off x="1964450" y="3190095"/>
            <a:ext cx="8258326" cy="46166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fromWordArt="0" anchor="t" anchorCtr="0" forceAA="0" compatLnSpc="1">
            <a:prstTxWarp prst="textNoShape">
              <a:avLst/>
            </a:prstTxWarp>
            <a:spAutoFit/>
          </a:bodyPr>
          <a:lstStyle/>
          <a:p>
            <a:pPr>
              <a:defRPr sz="2400">
                <a:solidFill>
                  <a:srgbClr val="FF0000"/>
                </a:solidFill>
                <a:highlight>
                  <a:srgbClr val="FFFF00"/>
                </a:highlight>
                <a:latin typeface="Source Sans Pro Regular"/>
                <a:ea typeface="Source Sans Pro Regular"/>
                <a:cs typeface="+mj-lt"/>
              </a:defRPr>
            </a:pPr>
            <a:r>
              <a:rPr dirty="0"/>
              <a:t>L</a:t>
            </a:r>
            <a:r>
              <a:rPr lang="fr-FR" dirty="0"/>
              <a:t>’</a:t>
            </a:r>
            <a:r>
              <a:rPr lang="fr-FR" dirty="0" err="1"/>
              <a:t>genda</a:t>
            </a:r>
            <a:r>
              <a:rPr dirty="0"/>
              <a:t> final </a:t>
            </a:r>
            <a:r>
              <a:rPr dirty="0" err="1"/>
              <a:t>adopté</a:t>
            </a:r>
            <a:r>
              <a:rPr dirty="0"/>
              <a:t> par le pays doit </a:t>
            </a:r>
            <a:r>
              <a:rPr dirty="0" err="1"/>
              <a:t>être</a:t>
            </a:r>
            <a:r>
              <a:rPr dirty="0"/>
              <a:t> </a:t>
            </a:r>
            <a:r>
              <a:rPr dirty="0" err="1"/>
              <a:t>inséré</a:t>
            </a:r>
            <a:r>
              <a:rPr dirty="0"/>
              <a:t> </a:t>
            </a:r>
            <a:r>
              <a:rPr dirty="0" err="1"/>
              <a:t>ici</a:t>
            </a:r>
            <a:endParaRPr dirty="0"/>
          </a:p>
        </p:txBody>
      </p:sp>
    </p:spTree>
    <p:extLst>
      <p:ext uri="{BB962C8B-B14F-4D97-AF65-F5344CB8AC3E}">
        <p14:creationId xmlns:p14="http://schemas.microsoft.com/office/powerpoint/2010/main" val="2590874060"/>
      </p:ext>
    </p:extLst>
  </p:cSld>
  <p:clrMapOvr>
    <a:masterClrMapping/>
  </p:clrMapOvr>
  <p:transition spd="med"/>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6" name="Content Placeholder 1"/>
          <p:cNvSpPr txBox="1">
            <a:spLocks noGrp="1"/>
          </p:cNvSpPr>
          <p:nvPr>
            <p:ph type="body" idx="1"/>
          </p:nvPr>
        </p:nvSpPr>
        <p:spPr>
          <a:xfrm>
            <a:off x="4273551" y="968093"/>
            <a:ext cx="7529515" cy="5313330"/>
          </a:xfrm>
          <a:prstGeom prst="rect">
            <a:avLst/>
          </a:prstGeom>
        </p:spPr>
        <p:txBody>
          <a:bodyPr lIns="45719" tIns="45720" rIns="45719" bIns="45720" anchor="ctr">
            <a:noAutofit/>
          </a:bodyPr>
          <a:lstStyle/>
          <a:p>
            <a:pPr defTabSz="914400">
              <a:defRPr sz="1800">
                <a:solidFill>
                  <a:srgbClr val="10253F"/>
                </a:solidFill>
                <a:latin typeface="Source Sans Pro Regular"/>
                <a:ea typeface="Source Sans Pro Regular"/>
                <a:cs typeface="Source Sans Pro Regular"/>
                <a:sym typeface="Source Sans Pro Regular"/>
              </a:defRPr>
            </a:pPr>
            <a:r>
              <a:t>À l’issue de cet atelier, l’équipe de gestion des EIR </a:t>
            </a:r>
            <a:r>
              <a:rPr>
                <a:highlight>
                  <a:srgbClr val="FFFF00"/>
                </a:highlight>
              </a:rPr>
              <a:t>[du/de/de la/de l'/des nom du pays]</a:t>
            </a:r>
            <a:r>
              <a:t> devra présenter une version préliminaire ou consolidée des outils indiqués ci-dessous, adaptés au contexte national :</a:t>
            </a:r>
            <a:endParaRPr sz="1800"/>
          </a:p>
          <a:p>
            <a:pPr defTabSz="914400">
              <a:defRPr sz="2400">
                <a:solidFill>
                  <a:srgbClr val="10253F"/>
                </a:solidFill>
                <a:latin typeface="Source Sans Pro Regular"/>
                <a:ea typeface="Source Sans Pro Regular"/>
                <a:cs typeface="Source Sans Pro Regular"/>
                <a:sym typeface="Source Sans Pro Regular"/>
              </a:defRPr>
            </a:pPr>
            <a:endParaRPr sz="1800">
              <a:solidFill>
                <a:srgbClr val="10253F"/>
              </a:solidFill>
            </a:endParaRPr>
          </a:p>
          <a:p>
            <a:pPr marL="285750" indent="-285750" defTabSz="914400">
              <a:buClr>
                <a:srgbClr val="65A000"/>
              </a:buClr>
              <a:buFont typeface="Arial" panose="020B0604020202020204" pitchFamily="34" charset="0"/>
              <a:buChar char="•"/>
              <a:defRPr sz="1800">
                <a:solidFill>
                  <a:srgbClr val="10253F"/>
                </a:solidFill>
                <a:latin typeface="Source Sans Pro Regular"/>
                <a:ea typeface="Source Sans Pro Regular"/>
                <a:cs typeface="Source Sans Pro Regular"/>
                <a:sym typeface="Source Sans Pro Regular"/>
              </a:defRPr>
            </a:pPr>
            <a:r>
              <a:t>Mandat de l’équipe de gestion des EIR ; </a:t>
            </a:r>
            <a:endParaRPr sz="1800">
              <a:solidFill>
                <a:srgbClr val="10253F"/>
              </a:solidFill>
            </a:endParaRPr>
          </a:p>
          <a:p>
            <a:pPr marL="285750" indent="-285750" defTabSz="914400">
              <a:buClr>
                <a:srgbClr val="65A000"/>
              </a:buClr>
              <a:buFont typeface="Arial" panose="020B0604020202020204" pitchFamily="34" charset="0"/>
              <a:buChar char="•"/>
              <a:defRPr sz="1800">
                <a:solidFill>
                  <a:srgbClr val="10253F"/>
                </a:solidFill>
                <a:latin typeface="Source Sans Pro Regular"/>
                <a:ea typeface="Source Sans Pro Regular"/>
                <a:cs typeface="Source Sans Pro Regular"/>
                <a:sym typeface="Source Sans Pro Regular"/>
              </a:defRPr>
            </a:pPr>
            <a:r>
              <a:t>Profils et fiches de poste des différents membres des EIR ; </a:t>
            </a:r>
            <a:endParaRPr sz="1800">
              <a:solidFill>
                <a:srgbClr val="10253F"/>
              </a:solidFill>
            </a:endParaRPr>
          </a:p>
          <a:p>
            <a:pPr marL="285750" indent="-285750" defTabSz="914400">
              <a:buClr>
                <a:srgbClr val="65A000"/>
              </a:buClr>
              <a:buFont typeface="Arial" panose="020B0604020202020204" pitchFamily="34" charset="0"/>
              <a:buChar char="•"/>
              <a:defRPr sz="1800">
                <a:solidFill>
                  <a:srgbClr val="10253F"/>
                </a:solidFill>
                <a:latin typeface="Source Sans Pro Regular"/>
                <a:ea typeface="Source Sans Pro Regular"/>
                <a:cs typeface="Source Sans Pro Regular"/>
                <a:sym typeface="Source Sans Pro Regular"/>
              </a:defRPr>
            </a:pPr>
            <a:r>
              <a:t>POS sur la dotation en personnel et la constitution de la liste des membres de réserve ;</a:t>
            </a:r>
          </a:p>
          <a:p>
            <a:pPr marL="285750" indent="-285750" defTabSz="914400">
              <a:buClr>
                <a:srgbClr val="65A000"/>
              </a:buClr>
              <a:buFont typeface="Arial" panose="020B0604020202020204" pitchFamily="34" charset="0"/>
              <a:buChar char="•"/>
              <a:defRPr sz="1800">
                <a:solidFill>
                  <a:srgbClr val="10253F"/>
                </a:solidFill>
                <a:latin typeface="Source Sans Pro Regular"/>
                <a:ea typeface="Source Sans Pro Regular"/>
                <a:cs typeface="Source Sans Pro Regular"/>
                <a:sym typeface="Source Sans Pro Regular"/>
              </a:defRPr>
            </a:pPr>
            <a:r>
              <a:t>Liste des membres de réserve des EIR ; </a:t>
            </a:r>
            <a:endParaRPr sz="1800">
              <a:solidFill>
                <a:srgbClr val="10253F"/>
              </a:solidFill>
            </a:endParaRPr>
          </a:p>
          <a:p>
            <a:pPr marL="285750" indent="-285750" defTabSz="914400">
              <a:buClr>
                <a:srgbClr val="65A000"/>
              </a:buClr>
              <a:buFont typeface="Arial" panose="020B0604020202020204" pitchFamily="34" charset="0"/>
              <a:buChar char="•"/>
              <a:defRPr sz="1800">
                <a:solidFill>
                  <a:srgbClr val="10253F"/>
                </a:solidFill>
                <a:latin typeface="Source Sans Pro Regular"/>
                <a:ea typeface="Source Sans Pro Regular"/>
                <a:cs typeface="Source Sans Pro Regular"/>
                <a:sym typeface="Source Sans Pro Regular"/>
              </a:defRPr>
            </a:pPr>
            <a:r>
              <a:t>POS sur la formation des membres des EIR ; </a:t>
            </a:r>
            <a:endParaRPr sz="1800">
              <a:solidFill>
                <a:srgbClr val="10253F"/>
              </a:solidFill>
            </a:endParaRPr>
          </a:p>
          <a:p>
            <a:pPr marL="285750" indent="-285750" defTabSz="914400">
              <a:buClr>
                <a:srgbClr val="65A000"/>
              </a:buClr>
              <a:buFont typeface="Arial" panose="020B0604020202020204" pitchFamily="34" charset="0"/>
              <a:buChar char="•"/>
              <a:defRPr sz="1800">
                <a:solidFill>
                  <a:srgbClr val="10253F"/>
                </a:solidFill>
                <a:latin typeface="Source Sans Pro Regular"/>
                <a:ea typeface="Source Sans Pro Regular"/>
                <a:cs typeface="Source Sans Pro Regular"/>
                <a:sym typeface="Source Sans Pro Regular"/>
              </a:defRPr>
            </a:pPr>
            <a:r>
              <a:t>POS sur la mobilisation et le prédéploiement des EIR ; </a:t>
            </a:r>
            <a:endParaRPr sz="1800">
              <a:solidFill>
                <a:srgbClr val="10253F"/>
              </a:solidFill>
            </a:endParaRPr>
          </a:p>
          <a:p>
            <a:pPr marL="285750" indent="-285750" defTabSz="914400">
              <a:buClr>
                <a:srgbClr val="65A000"/>
              </a:buClr>
              <a:buFont typeface="Arial" panose="020B0604020202020204" pitchFamily="34" charset="0"/>
              <a:buChar char="•"/>
              <a:defRPr sz="1800">
                <a:solidFill>
                  <a:srgbClr val="10253F"/>
                </a:solidFill>
                <a:latin typeface="Source Sans Pro Regular"/>
                <a:ea typeface="Source Sans Pro Regular"/>
                <a:cs typeface="Source Sans Pro Regular"/>
                <a:sym typeface="Source Sans Pro Regular"/>
              </a:defRPr>
            </a:pPr>
            <a:r>
              <a:t>POS sur le déploiement et le postdéploiement des EIR ; </a:t>
            </a:r>
            <a:endParaRPr sz="1800">
              <a:solidFill>
                <a:srgbClr val="10253F"/>
              </a:solidFill>
            </a:endParaRPr>
          </a:p>
          <a:p>
            <a:pPr marL="285750" indent="-285750" defTabSz="914400">
              <a:buClr>
                <a:srgbClr val="65A000"/>
              </a:buClr>
              <a:buFont typeface="Arial" panose="020B0604020202020204" pitchFamily="34" charset="0"/>
              <a:buChar char="•"/>
              <a:defRPr sz="1800">
                <a:solidFill>
                  <a:srgbClr val="10253F"/>
                </a:solidFill>
                <a:latin typeface="Source Sans Pro Regular"/>
                <a:ea typeface="Source Sans Pro Regular"/>
                <a:cs typeface="Source Sans Pro Regular"/>
                <a:sym typeface="Source Sans Pro Regular"/>
              </a:defRPr>
            </a:pPr>
            <a:r>
              <a:t>Éléments d’un code de conduite des membres des EIR ; </a:t>
            </a:r>
            <a:endParaRPr sz="1800">
              <a:solidFill>
                <a:srgbClr val="10253F"/>
              </a:solidFill>
            </a:endParaRPr>
          </a:p>
          <a:p>
            <a:pPr marL="285750" indent="-285750" defTabSz="914400">
              <a:buClr>
                <a:srgbClr val="65A000"/>
              </a:buClr>
              <a:buFont typeface="Arial" panose="020B0604020202020204" pitchFamily="34" charset="0"/>
              <a:buChar char="•"/>
              <a:defRPr sz="1800">
                <a:solidFill>
                  <a:srgbClr val="10253F"/>
                </a:solidFill>
                <a:latin typeface="Source Sans Pro Regular"/>
                <a:ea typeface="Source Sans Pro Regular"/>
                <a:cs typeface="Source Sans Pro Regular"/>
                <a:sym typeface="Source Sans Pro Regular"/>
              </a:defRPr>
            </a:pPr>
            <a:r>
              <a:t>Plan de travail dʼun programme dʼintervention rapide </a:t>
            </a:r>
            <a:endParaRPr sz="1800">
              <a:solidFill>
                <a:srgbClr val="10253F"/>
              </a:solidFill>
            </a:endParaRPr>
          </a:p>
          <a:p>
            <a:pPr marL="285750" indent="-285750" defTabSz="914400">
              <a:buClr>
                <a:srgbClr val="65A000"/>
              </a:buClr>
              <a:buFont typeface="Arial" panose="020B0604020202020204" pitchFamily="34" charset="0"/>
              <a:buChar char="•"/>
              <a:defRPr sz="1800">
                <a:solidFill>
                  <a:srgbClr val="10253F"/>
                </a:solidFill>
                <a:latin typeface="Source Sans Pro Regular"/>
                <a:ea typeface="Source Sans Pro Regular"/>
                <a:cs typeface="Source Sans Pro Regular"/>
                <a:sym typeface="Source Sans Pro Regular"/>
              </a:defRPr>
            </a:pPr>
            <a:r>
              <a:t>Plan budgétaire couvrant les activités des EIR au cours des phases de préparation et d’intervention ; </a:t>
            </a:r>
            <a:endParaRPr sz="1800">
              <a:solidFill>
                <a:srgbClr val="10253F"/>
              </a:solidFill>
            </a:endParaRPr>
          </a:p>
          <a:p>
            <a:pPr marL="285750" indent="-285750" defTabSz="914400">
              <a:buClr>
                <a:srgbClr val="65A000"/>
              </a:buClr>
              <a:buFont typeface="Arial" panose="020B0604020202020204" pitchFamily="34" charset="0"/>
              <a:buChar char="•"/>
              <a:defRPr sz="1800">
                <a:solidFill>
                  <a:srgbClr val="10253F"/>
                </a:solidFill>
                <a:latin typeface="Source Sans Pro Regular"/>
                <a:ea typeface="Source Sans Pro Regular"/>
                <a:cs typeface="Source Sans Pro Regular"/>
                <a:sym typeface="Source Sans Pro Regular"/>
              </a:defRPr>
            </a:pPr>
            <a:r>
              <a:t>Plan de travail pour les étapes à venir de mise en œuvre dans le pays.</a:t>
            </a:r>
            <a:endParaRPr sz="1800">
              <a:solidFill>
                <a:srgbClr val="10253F"/>
              </a:solidFill>
            </a:endParaRPr>
          </a:p>
          <a:p>
            <a:pPr marL="285750" indent="-285750" defTabSz="914400">
              <a:buClr>
                <a:srgbClr val="65A000"/>
              </a:buClr>
              <a:buFont typeface="Arial" panose="020B0604020202020204" pitchFamily="34" charset="0"/>
              <a:buChar char="•"/>
              <a:defRPr sz="2400">
                <a:solidFill>
                  <a:srgbClr val="10253F"/>
                </a:solidFill>
                <a:latin typeface="Source Sans Pro Regular"/>
                <a:ea typeface="Source Sans Pro Regular"/>
                <a:cs typeface="Source Sans Pro Regular"/>
                <a:sym typeface="Source Sans Pro Regular"/>
              </a:defRPr>
            </a:pPr>
            <a:endParaRPr sz="1800">
              <a:cs typeface="Arial"/>
            </a:endParaRPr>
          </a:p>
          <a:p>
            <a:pPr marL="285750" indent="-285750" defTabSz="914400">
              <a:buClr>
                <a:srgbClr val="65A000"/>
              </a:buClr>
              <a:buFont typeface="Arial" panose="020B0604020202020204" pitchFamily="34" charset="0"/>
              <a:buChar char="•"/>
              <a:defRPr sz="2400">
                <a:solidFill>
                  <a:srgbClr val="10253F"/>
                </a:solidFill>
                <a:latin typeface="Source Sans Pro Regular"/>
                <a:ea typeface="Source Sans Pro Regular"/>
                <a:cs typeface="Source Sans Pro Regular"/>
                <a:sym typeface="Source Sans Pro Regular"/>
              </a:defRPr>
            </a:pPr>
            <a:endParaRPr sz="1800">
              <a:solidFill>
                <a:srgbClr val="10253F"/>
              </a:solidFill>
            </a:endParaRPr>
          </a:p>
        </p:txBody>
      </p:sp>
      <p:sp>
        <p:nvSpPr>
          <p:cNvPr id="637" name="Slide Number Placeholder 4"/>
          <p:cNvSpPr txBox="1"/>
          <p:nvPr/>
        </p:nvSpPr>
        <p:spPr>
          <a:xfrm>
            <a:off x="9494519" y="6555105"/>
            <a:ext cx="2651761" cy="2819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chor="ctr">
            <a:spAutoFit/>
          </a:bodyPr>
          <a:lstStyle>
            <a:lvl1pPr algn="r">
              <a:defRPr sz="1200">
                <a:solidFill>
                  <a:srgbClr val="888888"/>
                </a:solidFill>
                <a:latin typeface="Source Sans Pro Regular"/>
                <a:ea typeface="Source Sans Pro Regular"/>
                <a:cs typeface="Source Sans Pro Regular"/>
                <a:sym typeface="Source Sans Pro Regular"/>
              </a:defRPr>
            </a:lvl1pPr>
          </a:lstStyle>
          <a:p>
            <a:r>
              <a:t>13</a:t>
            </a:r>
          </a:p>
        </p:txBody>
      </p:sp>
      <p:sp>
        <p:nvSpPr>
          <p:cNvPr id="4" name="TextBox 8">
            <a:extLst>
              <a:ext uri="{FF2B5EF4-FFF2-40B4-BE49-F238E27FC236}">
                <a16:creationId xmlns:a16="http://schemas.microsoft.com/office/drawing/2014/main" id="{A3DA0E0E-79A9-9D62-FCCB-9F3DC75C9FE8}"/>
              </a:ext>
            </a:extLst>
          </p:cNvPr>
          <p:cNvSpPr txBox="1"/>
          <p:nvPr/>
        </p:nvSpPr>
        <p:spPr>
          <a:xfrm>
            <a:off x="399110" y="427502"/>
            <a:ext cx="3322851" cy="107721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tIns="45720" rIns="45719" bIns="45720" anchor="t">
            <a:spAutoFit/>
          </a:bodyPr>
          <a:lstStyle>
            <a:lvl1pPr>
              <a:defRPr sz="3200">
                <a:solidFill>
                  <a:srgbClr val="FFFFFF"/>
                </a:solidFill>
                <a:latin typeface="Source Sans Pro Bold"/>
                <a:ea typeface="Source Sans Pro Bold"/>
                <a:cs typeface="Source Sans Pro Bold"/>
                <a:sym typeface="Source Sans Pro Bold"/>
              </a:defRPr>
            </a:lvl1pPr>
          </a:lstStyle>
          <a:p>
            <a:pPr>
              <a:defRPr b="1"/>
            </a:pPr>
            <a:r>
              <a:t>Résultats attendus</a:t>
            </a:r>
          </a:p>
        </p:txBody>
      </p:sp>
    </p:spTree>
    <p:extLst>
      <p:ext uri="{BB962C8B-B14F-4D97-AF65-F5344CB8AC3E}">
        <p14:creationId xmlns:p14="http://schemas.microsoft.com/office/powerpoint/2010/main" val="2926626604"/>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636">
                                            <p:txEl>
                                              <p:pRg st="2" end="2"/>
                                            </p:txEl>
                                          </p:spTgt>
                                        </p:tgtEl>
                                        <p:attrNameLst>
                                          <p:attrName>style.visibility</p:attrName>
                                        </p:attrNameLst>
                                      </p:cBhvr>
                                      <p:to>
                                        <p:strVal val="visible"/>
                                      </p:to>
                                    </p:set>
                                    <p:anim calcmode="lin" valueType="num">
                                      <p:cBhvr additive="base">
                                        <p:cTn id="7" dur="500" fill="hold"/>
                                        <p:tgtEl>
                                          <p:spTgt spid="636">
                                            <p:txEl>
                                              <p:pRg st="2" end="2"/>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636">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636">
                                            <p:txEl>
                                              <p:pRg st="3" end="3"/>
                                            </p:txEl>
                                          </p:spTgt>
                                        </p:tgtEl>
                                        <p:attrNameLst>
                                          <p:attrName>style.visibility</p:attrName>
                                        </p:attrNameLst>
                                      </p:cBhvr>
                                      <p:to>
                                        <p:strVal val="visible"/>
                                      </p:to>
                                    </p:set>
                                    <p:anim calcmode="lin" valueType="num">
                                      <p:cBhvr additive="base">
                                        <p:cTn id="13" dur="500" fill="hold"/>
                                        <p:tgtEl>
                                          <p:spTgt spid="636">
                                            <p:txEl>
                                              <p:pRg st="3" end="3"/>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636">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636">
                                            <p:txEl>
                                              <p:pRg st="4" end="4"/>
                                            </p:txEl>
                                          </p:spTgt>
                                        </p:tgtEl>
                                        <p:attrNameLst>
                                          <p:attrName>style.visibility</p:attrName>
                                        </p:attrNameLst>
                                      </p:cBhvr>
                                      <p:to>
                                        <p:strVal val="visible"/>
                                      </p:to>
                                    </p:set>
                                    <p:anim calcmode="lin" valueType="num">
                                      <p:cBhvr additive="base">
                                        <p:cTn id="19" dur="500" fill="hold"/>
                                        <p:tgtEl>
                                          <p:spTgt spid="636">
                                            <p:txEl>
                                              <p:pRg st="4" end="4"/>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636">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636">
                                            <p:txEl>
                                              <p:pRg st="5" end="5"/>
                                            </p:txEl>
                                          </p:spTgt>
                                        </p:tgtEl>
                                        <p:attrNameLst>
                                          <p:attrName>style.visibility</p:attrName>
                                        </p:attrNameLst>
                                      </p:cBhvr>
                                      <p:to>
                                        <p:strVal val="visible"/>
                                      </p:to>
                                    </p:set>
                                    <p:anim calcmode="lin" valueType="num">
                                      <p:cBhvr additive="base">
                                        <p:cTn id="25" dur="500" fill="hold"/>
                                        <p:tgtEl>
                                          <p:spTgt spid="636">
                                            <p:txEl>
                                              <p:pRg st="5" end="5"/>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636">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636">
                                            <p:txEl>
                                              <p:pRg st="6" end="6"/>
                                            </p:txEl>
                                          </p:spTgt>
                                        </p:tgtEl>
                                        <p:attrNameLst>
                                          <p:attrName>style.visibility</p:attrName>
                                        </p:attrNameLst>
                                      </p:cBhvr>
                                      <p:to>
                                        <p:strVal val="visible"/>
                                      </p:to>
                                    </p:set>
                                    <p:anim calcmode="lin" valueType="num">
                                      <p:cBhvr additive="base">
                                        <p:cTn id="31" dur="500" fill="hold"/>
                                        <p:tgtEl>
                                          <p:spTgt spid="636">
                                            <p:txEl>
                                              <p:pRg st="6" end="6"/>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636">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636">
                                            <p:txEl>
                                              <p:pRg st="7" end="7"/>
                                            </p:txEl>
                                          </p:spTgt>
                                        </p:tgtEl>
                                        <p:attrNameLst>
                                          <p:attrName>style.visibility</p:attrName>
                                        </p:attrNameLst>
                                      </p:cBhvr>
                                      <p:to>
                                        <p:strVal val="visible"/>
                                      </p:to>
                                    </p:set>
                                    <p:anim calcmode="lin" valueType="num">
                                      <p:cBhvr additive="base">
                                        <p:cTn id="37" dur="500" fill="hold"/>
                                        <p:tgtEl>
                                          <p:spTgt spid="636">
                                            <p:txEl>
                                              <p:pRg st="7" end="7"/>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636">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nodeType="clickEffect">
                                  <p:stCondLst>
                                    <p:cond delay="0"/>
                                  </p:stCondLst>
                                  <p:childTnLst>
                                    <p:set>
                                      <p:cBhvr>
                                        <p:cTn id="42" dur="1" fill="hold">
                                          <p:stCondLst>
                                            <p:cond delay="0"/>
                                          </p:stCondLst>
                                        </p:cTn>
                                        <p:tgtEl>
                                          <p:spTgt spid="636">
                                            <p:txEl>
                                              <p:pRg st="8" end="8"/>
                                            </p:txEl>
                                          </p:spTgt>
                                        </p:tgtEl>
                                        <p:attrNameLst>
                                          <p:attrName>style.visibility</p:attrName>
                                        </p:attrNameLst>
                                      </p:cBhvr>
                                      <p:to>
                                        <p:strVal val="visible"/>
                                      </p:to>
                                    </p:set>
                                    <p:anim calcmode="lin" valueType="num">
                                      <p:cBhvr additive="base">
                                        <p:cTn id="43" dur="500" fill="hold"/>
                                        <p:tgtEl>
                                          <p:spTgt spid="636">
                                            <p:txEl>
                                              <p:pRg st="8" end="8"/>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636">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nodeType="clickEffect">
                                  <p:stCondLst>
                                    <p:cond delay="0"/>
                                  </p:stCondLst>
                                  <p:childTnLst>
                                    <p:set>
                                      <p:cBhvr>
                                        <p:cTn id="48" dur="1" fill="hold">
                                          <p:stCondLst>
                                            <p:cond delay="0"/>
                                          </p:stCondLst>
                                        </p:cTn>
                                        <p:tgtEl>
                                          <p:spTgt spid="636">
                                            <p:txEl>
                                              <p:pRg st="9" end="9"/>
                                            </p:txEl>
                                          </p:spTgt>
                                        </p:tgtEl>
                                        <p:attrNameLst>
                                          <p:attrName>style.visibility</p:attrName>
                                        </p:attrNameLst>
                                      </p:cBhvr>
                                      <p:to>
                                        <p:strVal val="visible"/>
                                      </p:to>
                                    </p:set>
                                    <p:anim calcmode="lin" valueType="num">
                                      <p:cBhvr additive="base">
                                        <p:cTn id="49" dur="500" fill="hold"/>
                                        <p:tgtEl>
                                          <p:spTgt spid="636">
                                            <p:txEl>
                                              <p:pRg st="9" end="9"/>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636">
                                            <p:txEl>
                                              <p:pRg st="9" end="9"/>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nodeType="clickEffect">
                                  <p:stCondLst>
                                    <p:cond delay="0"/>
                                  </p:stCondLst>
                                  <p:childTnLst>
                                    <p:set>
                                      <p:cBhvr>
                                        <p:cTn id="54" dur="1" fill="hold">
                                          <p:stCondLst>
                                            <p:cond delay="0"/>
                                          </p:stCondLst>
                                        </p:cTn>
                                        <p:tgtEl>
                                          <p:spTgt spid="636">
                                            <p:txEl>
                                              <p:pRg st="10" end="10"/>
                                            </p:txEl>
                                          </p:spTgt>
                                        </p:tgtEl>
                                        <p:attrNameLst>
                                          <p:attrName>style.visibility</p:attrName>
                                        </p:attrNameLst>
                                      </p:cBhvr>
                                      <p:to>
                                        <p:strVal val="visible"/>
                                      </p:to>
                                    </p:set>
                                    <p:anim calcmode="lin" valueType="num">
                                      <p:cBhvr additive="base">
                                        <p:cTn id="55" dur="500" fill="hold"/>
                                        <p:tgtEl>
                                          <p:spTgt spid="636">
                                            <p:txEl>
                                              <p:pRg st="10" end="10"/>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636">
                                            <p:txEl>
                                              <p:pRg st="10" end="10"/>
                                            </p:txEl>
                                          </p:spTgt>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nodeType="clickEffect">
                                  <p:stCondLst>
                                    <p:cond delay="0"/>
                                  </p:stCondLst>
                                  <p:childTnLst>
                                    <p:set>
                                      <p:cBhvr>
                                        <p:cTn id="60" dur="1" fill="hold">
                                          <p:stCondLst>
                                            <p:cond delay="0"/>
                                          </p:stCondLst>
                                        </p:cTn>
                                        <p:tgtEl>
                                          <p:spTgt spid="636">
                                            <p:txEl>
                                              <p:pRg st="11" end="11"/>
                                            </p:txEl>
                                          </p:spTgt>
                                        </p:tgtEl>
                                        <p:attrNameLst>
                                          <p:attrName>style.visibility</p:attrName>
                                        </p:attrNameLst>
                                      </p:cBhvr>
                                      <p:to>
                                        <p:strVal val="visible"/>
                                      </p:to>
                                    </p:set>
                                    <p:anim calcmode="lin" valueType="num">
                                      <p:cBhvr additive="base">
                                        <p:cTn id="61" dur="500" fill="hold"/>
                                        <p:tgtEl>
                                          <p:spTgt spid="636">
                                            <p:txEl>
                                              <p:pRg st="11" end="11"/>
                                            </p:txEl>
                                          </p:spTgt>
                                        </p:tgtEl>
                                        <p:attrNameLst>
                                          <p:attrName>ppt_x</p:attrName>
                                        </p:attrNameLst>
                                      </p:cBhvr>
                                      <p:tavLst>
                                        <p:tav tm="0">
                                          <p:val>
                                            <p:strVal val="#ppt_x"/>
                                          </p:val>
                                        </p:tav>
                                        <p:tav tm="100000">
                                          <p:val>
                                            <p:strVal val="#ppt_x"/>
                                          </p:val>
                                        </p:tav>
                                      </p:tavLst>
                                    </p:anim>
                                    <p:anim calcmode="lin" valueType="num">
                                      <p:cBhvr additive="base">
                                        <p:cTn id="62" dur="500" fill="hold"/>
                                        <p:tgtEl>
                                          <p:spTgt spid="636">
                                            <p:txEl>
                                              <p:pRg st="11" end="11"/>
                                            </p:txEl>
                                          </p:spTgt>
                                        </p:tgtEl>
                                        <p:attrNameLst>
                                          <p:attrName>ppt_y</p:attrName>
                                        </p:attrNameLst>
                                      </p:cBhvr>
                                      <p:tavLst>
                                        <p:tav tm="0">
                                          <p:val>
                                            <p:strVal val="1+#ppt_h/2"/>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4" fill="hold" nodeType="clickEffect">
                                  <p:stCondLst>
                                    <p:cond delay="0"/>
                                  </p:stCondLst>
                                  <p:childTnLst>
                                    <p:set>
                                      <p:cBhvr>
                                        <p:cTn id="66" dur="1" fill="hold">
                                          <p:stCondLst>
                                            <p:cond delay="0"/>
                                          </p:stCondLst>
                                        </p:cTn>
                                        <p:tgtEl>
                                          <p:spTgt spid="636">
                                            <p:txEl>
                                              <p:pRg st="12" end="12"/>
                                            </p:txEl>
                                          </p:spTgt>
                                        </p:tgtEl>
                                        <p:attrNameLst>
                                          <p:attrName>style.visibility</p:attrName>
                                        </p:attrNameLst>
                                      </p:cBhvr>
                                      <p:to>
                                        <p:strVal val="visible"/>
                                      </p:to>
                                    </p:set>
                                    <p:anim calcmode="lin" valueType="num">
                                      <p:cBhvr additive="base">
                                        <p:cTn id="67" dur="500" fill="hold"/>
                                        <p:tgtEl>
                                          <p:spTgt spid="636">
                                            <p:txEl>
                                              <p:pRg st="12" end="12"/>
                                            </p:txEl>
                                          </p:spTgt>
                                        </p:tgtEl>
                                        <p:attrNameLst>
                                          <p:attrName>ppt_x</p:attrName>
                                        </p:attrNameLst>
                                      </p:cBhvr>
                                      <p:tavLst>
                                        <p:tav tm="0">
                                          <p:val>
                                            <p:strVal val="#ppt_x"/>
                                          </p:val>
                                        </p:tav>
                                        <p:tav tm="100000">
                                          <p:val>
                                            <p:strVal val="#ppt_x"/>
                                          </p:val>
                                        </p:tav>
                                      </p:tavLst>
                                    </p:anim>
                                    <p:anim calcmode="lin" valueType="num">
                                      <p:cBhvr additive="base">
                                        <p:cTn id="68" dur="500" fill="hold"/>
                                        <p:tgtEl>
                                          <p:spTgt spid="636">
                                            <p:txEl>
                                              <p:pRg st="12" end="1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3" name="Slide Number Placeholder 8"/>
          <p:cNvSpPr txBox="1"/>
          <p:nvPr/>
        </p:nvSpPr>
        <p:spPr>
          <a:xfrm>
            <a:off x="9494519" y="6555105"/>
            <a:ext cx="2651761" cy="2819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nchor="ctr">
            <a:spAutoFit/>
          </a:bodyPr>
          <a:lstStyle>
            <a:lvl1pPr algn="r">
              <a:defRPr sz="1200">
                <a:solidFill>
                  <a:srgbClr val="888888"/>
                </a:solidFill>
                <a:latin typeface="Source Sans Pro Regular"/>
                <a:ea typeface="Source Sans Pro Regular"/>
                <a:cs typeface="Source Sans Pro Regular"/>
                <a:sym typeface="Source Sans Pro Regular"/>
              </a:defRPr>
            </a:lvl1pPr>
          </a:lstStyle>
          <a:p>
            <a:r>
              <a:t>17</a:t>
            </a:r>
          </a:p>
        </p:txBody>
      </p:sp>
      <p:sp>
        <p:nvSpPr>
          <p:cNvPr id="7" name="TextBox 8">
            <a:extLst>
              <a:ext uri="{FF2B5EF4-FFF2-40B4-BE49-F238E27FC236}">
                <a16:creationId xmlns:a16="http://schemas.microsoft.com/office/drawing/2014/main" id="{52D0A66C-63BF-645C-0E92-D76AA923F461}"/>
              </a:ext>
            </a:extLst>
          </p:cNvPr>
          <p:cNvSpPr txBox="1"/>
          <p:nvPr/>
        </p:nvSpPr>
        <p:spPr>
          <a:xfrm>
            <a:off x="158112" y="10507"/>
            <a:ext cx="6686051" cy="584775"/>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wrap="square" lIns="45719" tIns="45720" rIns="45719" bIns="45720" anchor="t">
            <a:spAutoFit/>
          </a:bodyPr>
          <a:lstStyle>
            <a:lvl1pPr>
              <a:defRPr sz="3200">
                <a:solidFill>
                  <a:srgbClr val="FFFFFF"/>
                </a:solidFill>
                <a:latin typeface="Source Sans Pro Bold"/>
                <a:ea typeface="Source Sans Pro Bold"/>
                <a:cs typeface="Source Sans Pro Bold"/>
                <a:sym typeface="Source Sans Pro Bold"/>
              </a:defRPr>
            </a:lvl1pPr>
          </a:lstStyle>
          <a:p>
            <a:pPr>
              <a:defRPr b="1"/>
            </a:pPr>
            <a:r>
              <a:t>Bilan de l’atelier</a:t>
            </a:r>
          </a:p>
        </p:txBody>
      </p:sp>
      <p:sp>
        <p:nvSpPr>
          <p:cNvPr id="2" name="TextBox 1">
            <a:extLst>
              <a:ext uri="{FF2B5EF4-FFF2-40B4-BE49-F238E27FC236}">
                <a16:creationId xmlns:a16="http://schemas.microsoft.com/office/drawing/2014/main" id="{8472C280-5B05-8F3D-984B-114881BDE527}"/>
              </a:ext>
            </a:extLst>
          </p:cNvPr>
          <p:cNvSpPr txBox="1"/>
          <p:nvPr/>
        </p:nvSpPr>
        <p:spPr>
          <a:xfrm>
            <a:off x="630619" y="1228398"/>
            <a:ext cx="10389477" cy="440120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anchor="t">
            <a:spAutoFit/>
          </a:bodyPr>
          <a:lstStyle/>
          <a:p>
            <a:pPr marL="0" marR="0" indent="0" algn="l" defTabSz="914400" rtl="0" fontAlgn="auto" latinLnBrk="0" hangingPunct="0">
              <a:lnSpc>
                <a:spcPct val="100000"/>
              </a:lnSpc>
              <a:spcBef>
                <a:spcPts val="0"/>
              </a:spcBef>
              <a:spcAft>
                <a:spcPts val="0"/>
              </a:spcAft>
              <a:buClrTx/>
              <a:buSzTx/>
              <a:buFontTx/>
              <a:buNone/>
              <a:tabLst/>
              <a:defRPr sz="2000">
                <a:ln>
                  <a:noFill/>
                </a:ln>
                <a:solidFill>
                  <a:srgbClr val="000000"/>
                </a:solidFill>
                <a:effectLst/>
                <a:uFillTx/>
                <a:latin typeface="Source Sans Pro" panose="020B0503030403020204" pitchFamily="34" charset="0"/>
                <a:sym typeface="Calibri"/>
              </a:defRPr>
            </a:pPr>
            <a:r>
              <a:rPr dirty="0" err="1"/>
              <a:t>Lʼévaluation</a:t>
            </a:r>
            <a:r>
              <a:rPr dirty="0"/>
              <a:t> </a:t>
            </a:r>
            <a:r>
              <a:rPr dirty="0" err="1"/>
              <a:t>est</a:t>
            </a:r>
            <a:r>
              <a:rPr dirty="0"/>
              <a:t> </a:t>
            </a:r>
            <a:r>
              <a:rPr dirty="0" err="1"/>
              <a:t>une</a:t>
            </a:r>
            <a:r>
              <a:rPr dirty="0"/>
              <a:t> étape </a:t>
            </a:r>
            <a:r>
              <a:rPr dirty="0" err="1"/>
              <a:t>particulièrement</a:t>
            </a:r>
            <a:r>
              <a:rPr dirty="0"/>
              <a:t> </a:t>
            </a:r>
            <a:r>
              <a:rPr dirty="0" err="1"/>
              <a:t>importante</a:t>
            </a:r>
            <a:r>
              <a:rPr dirty="0"/>
              <a:t> pour nous et sera </a:t>
            </a:r>
            <a:r>
              <a:rPr dirty="0" err="1"/>
              <a:t>donc</a:t>
            </a:r>
            <a:r>
              <a:rPr dirty="0"/>
              <a:t> </a:t>
            </a:r>
            <a:r>
              <a:rPr dirty="0" err="1"/>
              <a:t>menée</a:t>
            </a:r>
            <a:r>
              <a:rPr dirty="0"/>
              <a:t> de manière </a:t>
            </a:r>
            <a:r>
              <a:rPr dirty="0" err="1"/>
              <a:t>systématique</a:t>
            </a:r>
            <a:r>
              <a:rPr dirty="0"/>
              <a:t> : </a:t>
            </a:r>
            <a:endParaRPr sz="2000" dirty="0">
              <a:latin typeface="Source Sans Pro" panose="020B0503030403020204" pitchFamily="34" charset="0"/>
            </a:endParaRPr>
          </a:p>
          <a:p>
            <a:pPr marL="0" marR="0" indent="0" algn="l" defTabSz="914400" rtl="0" fontAlgn="auto" latinLnBrk="0" hangingPunct="0">
              <a:lnSpc>
                <a:spcPct val="100000"/>
              </a:lnSpc>
              <a:spcBef>
                <a:spcPts val="0"/>
              </a:spcBef>
              <a:spcAft>
                <a:spcPts val="0"/>
              </a:spcAft>
              <a:buClrTx/>
              <a:buSzTx/>
              <a:buFontTx/>
              <a:buNone/>
              <a:tabLst/>
            </a:pPr>
            <a:endParaRPr kumimoji="0" sz="2000" b="0" i="0" u="none" strike="noStrike" cap="none" normalizeH="0" baseline="0" dirty="0">
              <a:ln>
                <a:noFill/>
              </a:ln>
              <a:solidFill>
                <a:srgbClr val="000000"/>
              </a:solidFill>
              <a:effectLst/>
              <a:uFillTx/>
              <a:latin typeface="Source Sans Pro" panose="020B0503030403020204" pitchFamily="34" charset="0"/>
              <a:sym typeface="Calibri"/>
            </a:endParaRPr>
          </a:p>
          <a:p>
            <a:pPr marL="0" marR="0" indent="0" algn="l" defTabSz="914400" rtl="0" fontAlgn="auto" latinLnBrk="0" hangingPunct="0">
              <a:lnSpc>
                <a:spcPct val="100000"/>
              </a:lnSpc>
              <a:spcBef>
                <a:spcPts val="0"/>
              </a:spcBef>
              <a:spcAft>
                <a:spcPts val="0"/>
              </a:spcAft>
              <a:buClrTx/>
              <a:buSzTx/>
              <a:buFontTx/>
              <a:buNone/>
              <a:tabLst/>
              <a:defRPr sz="2000" b="1">
                <a:solidFill>
                  <a:schemeClr val="accent6">
                    <a:lumMod val="75000"/>
                  </a:schemeClr>
                </a:solidFill>
                <a:latin typeface="Source Sans Pro" panose="020B0503030403020204" pitchFamily="34" charset="0"/>
              </a:defRPr>
            </a:pPr>
            <a:r>
              <a:rPr dirty="0"/>
              <a:t>Pendant </a:t>
            </a:r>
            <a:r>
              <a:rPr dirty="0" err="1"/>
              <a:t>lʼatelier</a:t>
            </a:r>
            <a:endParaRPr dirty="0"/>
          </a:p>
          <a:p>
            <a:pPr marL="0" marR="0" indent="0" algn="l" defTabSz="914400" rtl="0" fontAlgn="auto" latinLnBrk="0" hangingPunct="0">
              <a:lnSpc>
                <a:spcPct val="100000"/>
              </a:lnSpc>
              <a:spcBef>
                <a:spcPts val="0"/>
              </a:spcBef>
              <a:spcAft>
                <a:spcPts val="0"/>
              </a:spcAft>
              <a:buClrTx/>
              <a:buSzTx/>
              <a:buFontTx/>
              <a:buNone/>
              <a:tabLst/>
            </a:pPr>
            <a:endParaRPr kumimoji="0" sz="2000" b="0" i="0" u="none" strike="noStrike" cap="none" normalizeH="0" baseline="0" dirty="0">
              <a:ln>
                <a:noFill/>
              </a:ln>
              <a:solidFill>
                <a:srgbClr val="000000"/>
              </a:solidFill>
              <a:effectLst/>
              <a:uFillTx/>
              <a:latin typeface="Source Sans Pro" panose="020B0503030403020204" pitchFamily="34" charset="0"/>
              <a:sym typeface="Calibri"/>
            </a:endParaRPr>
          </a:p>
          <a:p>
            <a:pPr marL="342900" marR="0" indent="-342900" algn="l" defTabSz="914400" rtl="0" fontAlgn="auto" latinLnBrk="0" hangingPunct="0">
              <a:lnSpc>
                <a:spcPct val="100000"/>
              </a:lnSpc>
              <a:spcBef>
                <a:spcPts val="0"/>
              </a:spcBef>
              <a:spcAft>
                <a:spcPts val="0"/>
              </a:spcAft>
              <a:buClr>
                <a:schemeClr val="accent6">
                  <a:lumMod val="75000"/>
                </a:schemeClr>
              </a:buClr>
              <a:buSzTx/>
              <a:buFont typeface="Wingdings" panose="05000000000000000000" pitchFamily="2" charset="2"/>
              <a:buChar char="§"/>
              <a:tabLst/>
              <a:defRPr sz="2000">
                <a:latin typeface="Source Sans Pro" panose="020B0503030403020204" pitchFamily="34" charset="0"/>
              </a:defRPr>
            </a:pPr>
            <a:r>
              <a:rPr dirty="0"/>
              <a:t>Questionnaire </a:t>
            </a:r>
            <a:r>
              <a:rPr dirty="0" err="1"/>
              <a:t>quotidien</a:t>
            </a:r>
            <a:r>
              <a:rPr dirty="0"/>
              <a:t> </a:t>
            </a:r>
            <a:r>
              <a:rPr dirty="0" err="1"/>
              <a:t>dʼévaluation</a:t>
            </a:r>
            <a:r>
              <a:rPr dirty="0"/>
              <a:t> </a:t>
            </a:r>
            <a:r>
              <a:rPr dirty="0" err="1"/>
              <a:t>en</a:t>
            </a:r>
            <a:r>
              <a:rPr dirty="0"/>
              <a:t> </a:t>
            </a:r>
            <a:r>
              <a:rPr dirty="0" err="1"/>
              <a:t>ligne</a:t>
            </a:r>
            <a:r>
              <a:rPr dirty="0"/>
              <a:t> (pour </a:t>
            </a:r>
            <a:r>
              <a:rPr dirty="0" err="1"/>
              <a:t>recueillir</a:t>
            </a:r>
            <a:r>
              <a:rPr dirty="0"/>
              <a:t> </a:t>
            </a:r>
            <a:r>
              <a:rPr dirty="0" err="1"/>
              <a:t>vos</a:t>
            </a:r>
            <a:r>
              <a:rPr dirty="0"/>
              <a:t> impressions sur </a:t>
            </a:r>
            <a:r>
              <a:rPr dirty="0" err="1"/>
              <a:t>chaque</a:t>
            </a:r>
            <a:r>
              <a:rPr dirty="0"/>
              <a:t> séance)</a:t>
            </a:r>
          </a:p>
          <a:p>
            <a:pPr marL="342900" marR="0" indent="-342900" algn="l" defTabSz="914400" rtl="0" fontAlgn="auto" latinLnBrk="0" hangingPunct="0">
              <a:lnSpc>
                <a:spcPct val="100000"/>
              </a:lnSpc>
              <a:spcBef>
                <a:spcPts val="0"/>
              </a:spcBef>
              <a:spcAft>
                <a:spcPts val="0"/>
              </a:spcAft>
              <a:buClr>
                <a:schemeClr val="accent6">
                  <a:lumMod val="75000"/>
                </a:schemeClr>
              </a:buClr>
              <a:buSzTx/>
              <a:buFont typeface="Wingdings" panose="05000000000000000000" pitchFamily="2" charset="2"/>
              <a:buChar char="§"/>
              <a:tabLst/>
              <a:defRPr sz="2000">
                <a:latin typeface="Source Sans Pro" panose="020B0503030403020204" pitchFamily="34" charset="0"/>
              </a:defRPr>
            </a:pPr>
            <a:r>
              <a:rPr dirty="0"/>
              <a:t>Questionnaire final </a:t>
            </a:r>
            <a:r>
              <a:rPr dirty="0" err="1"/>
              <a:t>dʼévaluation</a:t>
            </a:r>
            <a:r>
              <a:rPr dirty="0"/>
              <a:t> </a:t>
            </a:r>
            <a:r>
              <a:rPr dirty="0" err="1"/>
              <a:t>en</a:t>
            </a:r>
            <a:r>
              <a:rPr dirty="0"/>
              <a:t> </a:t>
            </a:r>
            <a:r>
              <a:rPr dirty="0" err="1"/>
              <a:t>ligne</a:t>
            </a:r>
            <a:r>
              <a:rPr dirty="0"/>
              <a:t> (pour </a:t>
            </a:r>
            <a:r>
              <a:rPr dirty="0" err="1"/>
              <a:t>recueillir</a:t>
            </a:r>
            <a:r>
              <a:rPr dirty="0"/>
              <a:t> </a:t>
            </a:r>
            <a:r>
              <a:rPr dirty="0" err="1"/>
              <a:t>vos</a:t>
            </a:r>
            <a:r>
              <a:rPr dirty="0"/>
              <a:t> impressions sur </a:t>
            </a:r>
            <a:r>
              <a:rPr dirty="0" err="1"/>
              <a:t>lʼensemble</a:t>
            </a:r>
            <a:r>
              <a:rPr dirty="0"/>
              <a:t> de </a:t>
            </a:r>
            <a:r>
              <a:rPr dirty="0" err="1"/>
              <a:t>lʼatelier</a:t>
            </a:r>
            <a:r>
              <a:rPr dirty="0"/>
              <a:t>)</a:t>
            </a:r>
            <a:endParaRPr sz="2000" dirty="0">
              <a:latin typeface="Source Sans Pro" panose="020B0503030403020204" pitchFamily="34" charset="0"/>
            </a:endParaRPr>
          </a:p>
          <a:p>
            <a:pPr marL="0" marR="0" indent="0" algn="l" defTabSz="914400" rtl="0" fontAlgn="auto" latinLnBrk="0" hangingPunct="0">
              <a:lnSpc>
                <a:spcPct val="100000"/>
              </a:lnSpc>
              <a:spcBef>
                <a:spcPts val="0"/>
              </a:spcBef>
              <a:spcAft>
                <a:spcPts val="0"/>
              </a:spcAft>
              <a:buClrTx/>
              <a:buSzTx/>
              <a:buFontTx/>
              <a:buNone/>
              <a:tabLst/>
            </a:pPr>
            <a:endParaRPr sz="2000" dirty="0">
              <a:latin typeface="Source Sans Pro" panose="020B0503030403020204" pitchFamily="34" charset="0"/>
            </a:endParaRPr>
          </a:p>
          <a:p>
            <a:pPr>
              <a:defRPr sz="2000" b="1">
                <a:solidFill>
                  <a:schemeClr val="accent6">
                    <a:lumMod val="75000"/>
                  </a:schemeClr>
                </a:solidFill>
                <a:latin typeface="Source Sans Pro" panose="020B0503030403020204" pitchFamily="34" charset="0"/>
              </a:defRPr>
            </a:pPr>
            <a:r>
              <a:rPr dirty="0"/>
              <a:t>Après </a:t>
            </a:r>
            <a:r>
              <a:rPr dirty="0" err="1"/>
              <a:t>lʼatelier</a:t>
            </a:r>
            <a:endParaRPr dirty="0"/>
          </a:p>
          <a:p>
            <a:pPr marL="0" marR="0" indent="0" algn="l" defTabSz="914400" rtl="0" fontAlgn="auto" latinLnBrk="0" hangingPunct="0">
              <a:lnSpc>
                <a:spcPct val="100000"/>
              </a:lnSpc>
              <a:spcBef>
                <a:spcPts val="0"/>
              </a:spcBef>
              <a:spcAft>
                <a:spcPts val="0"/>
              </a:spcAft>
              <a:buClrTx/>
              <a:buSzTx/>
              <a:buFontTx/>
              <a:buNone/>
              <a:tabLst/>
            </a:pPr>
            <a:endParaRPr sz="2000" dirty="0">
              <a:latin typeface="Source Sans Pro" panose="020B0503030403020204" pitchFamily="34" charset="0"/>
            </a:endParaRPr>
          </a:p>
          <a:p>
            <a:pPr marL="342900" indent="-342900">
              <a:buClr>
                <a:schemeClr val="accent6">
                  <a:lumMod val="75000"/>
                </a:schemeClr>
              </a:buClr>
              <a:buFont typeface="Wingdings" panose="05000000000000000000" pitchFamily="2" charset="2"/>
              <a:buChar char="§"/>
              <a:defRPr sz="2000">
                <a:latin typeface="Source Sans Pro" panose="020B0503030403020204" pitchFamily="34" charset="0"/>
              </a:defRPr>
            </a:pPr>
            <a:r>
              <a:rPr dirty="0"/>
              <a:t>Questionnaire </a:t>
            </a:r>
            <a:r>
              <a:rPr dirty="0" err="1"/>
              <a:t>dʼévaluation</a:t>
            </a:r>
            <a:r>
              <a:rPr dirty="0"/>
              <a:t> </a:t>
            </a:r>
            <a:r>
              <a:rPr dirty="0" err="1"/>
              <a:t>postformation</a:t>
            </a:r>
            <a:r>
              <a:rPr dirty="0"/>
              <a:t> (6 </a:t>
            </a:r>
            <a:r>
              <a:rPr dirty="0" err="1"/>
              <a:t>mois</a:t>
            </a:r>
            <a:r>
              <a:rPr dirty="0"/>
              <a:t> après la fin de la formation)</a:t>
            </a:r>
          </a:p>
          <a:p>
            <a:pPr marL="342900" indent="-342900">
              <a:buClr>
                <a:schemeClr val="accent6">
                  <a:lumMod val="75000"/>
                </a:schemeClr>
              </a:buClr>
              <a:buFont typeface="Wingdings" panose="05000000000000000000" pitchFamily="2" charset="2"/>
              <a:buChar char="§"/>
              <a:defRPr sz="2000">
                <a:latin typeface="Source Sans Pro" panose="020B0503030403020204" pitchFamily="34" charset="0"/>
              </a:defRPr>
            </a:pPr>
            <a:r>
              <a:rPr dirty="0" err="1"/>
              <a:t>Outil</a:t>
            </a:r>
            <a:r>
              <a:rPr dirty="0"/>
              <a:t> de </a:t>
            </a:r>
            <a:r>
              <a:rPr dirty="0" err="1"/>
              <a:t>renforcement</a:t>
            </a:r>
            <a:r>
              <a:rPr dirty="0"/>
              <a:t> des </a:t>
            </a:r>
            <a:r>
              <a:rPr dirty="0" err="1"/>
              <a:t>capacités</a:t>
            </a:r>
            <a:r>
              <a:rPr dirty="0"/>
              <a:t> des EIR (</a:t>
            </a:r>
            <a:r>
              <a:rPr dirty="0" err="1"/>
              <a:t>suivi</a:t>
            </a:r>
            <a:r>
              <a:rPr dirty="0"/>
              <a:t> </a:t>
            </a:r>
            <a:r>
              <a:rPr dirty="0" err="1"/>
              <a:t>périodique</a:t>
            </a:r>
            <a:r>
              <a:rPr dirty="0"/>
              <a:t>)</a:t>
            </a:r>
          </a:p>
        </p:txBody>
      </p:sp>
      <p:sp>
        <p:nvSpPr>
          <p:cNvPr id="3" name="TextBox 2">
            <a:extLst>
              <a:ext uri="{FF2B5EF4-FFF2-40B4-BE49-F238E27FC236}">
                <a16:creationId xmlns:a16="http://schemas.microsoft.com/office/drawing/2014/main" id="{7D291355-5AB5-6A89-7EE0-D9162CACB889}"/>
              </a:ext>
            </a:extLst>
          </p:cNvPr>
          <p:cNvSpPr txBox="1"/>
          <p:nvPr/>
        </p:nvSpPr>
        <p:spPr>
          <a:xfrm>
            <a:off x="0" y="5754414"/>
            <a:ext cx="12192000" cy="400108"/>
          </a:xfrm>
          <a:prstGeom prst="rect">
            <a:avLst/>
          </a:prstGeom>
          <a:solidFill>
            <a:schemeClr val="accent2"/>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anchor="t">
            <a:spAutoFit/>
          </a:bodyPr>
          <a:lstStyle/>
          <a:p>
            <a:pPr marL="0" marR="0" indent="0" algn="ctr" defTabSz="914400" rtl="0" fontAlgn="auto" latinLnBrk="0" hangingPunct="0">
              <a:lnSpc>
                <a:spcPct val="100000"/>
              </a:lnSpc>
              <a:spcBef>
                <a:spcPts val="0"/>
              </a:spcBef>
              <a:spcAft>
                <a:spcPts val="0"/>
              </a:spcAft>
              <a:buClrTx/>
              <a:buSzTx/>
              <a:buFontTx/>
              <a:buNone/>
              <a:tabLst/>
              <a:defRPr sz="2000" b="1">
                <a:ln>
                  <a:noFill/>
                </a:ln>
                <a:solidFill>
                  <a:schemeClr val="bg1"/>
                </a:solidFill>
                <a:effectLst/>
                <a:uFillTx/>
                <a:latin typeface="Source Sans Pro" panose="020B0503030403020204" pitchFamily="34" charset="0"/>
                <a:sym typeface="Calibri"/>
              </a:defRPr>
            </a:pPr>
            <a:r>
              <a:t>Nous vous remercions par avance de prendre le temps de répondre à nos différents formulaires dʼévaluation.</a:t>
            </a:r>
          </a:p>
        </p:txBody>
      </p:sp>
    </p:spTree>
    <p:extLst>
      <p:ext uri="{BB962C8B-B14F-4D97-AF65-F5344CB8AC3E}">
        <p14:creationId xmlns:p14="http://schemas.microsoft.com/office/powerpoint/2010/main" val="1300241679"/>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7" name="Content Placeholder 1"/>
          <p:cNvSpPr txBox="1">
            <a:spLocks noGrp="1"/>
          </p:cNvSpPr>
          <p:nvPr>
            <p:ph type="body" sz="half" idx="1"/>
          </p:nvPr>
        </p:nvSpPr>
        <p:spPr>
          <a:xfrm>
            <a:off x="4273551" y="2031224"/>
            <a:ext cx="7529515" cy="4358467"/>
          </a:xfrm>
          <a:prstGeom prst="rect">
            <a:avLst/>
          </a:prstGeom>
        </p:spPr>
        <p:txBody>
          <a:bodyPr lIns="45719" tIns="45720" rIns="45719" bIns="45720" anchor="t">
            <a:normAutofit/>
          </a:bodyPr>
          <a:lstStyle/>
          <a:p>
            <a:pPr>
              <a:defRPr>
                <a:solidFill>
                  <a:srgbClr val="002060"/>
                </a:solidFill>
                <a:latin typeface="Source Sans Pro Bold"/>
                <a:ea typeface="Source Sans Pro Bold"/>
                <a:cs typeface="Source Sans Pro Bold"/>
                <a:sym typeface="Source Sans Pro Bold"/>
              </a:defRPr>
            </a:pPr>
            <a:endParaRPr/>
          </a:p>
          <a:p>
            <a:pPr>
              <a:defRPr>
                <a:solidFill>
                  <a:srgbClr val="FF0000"/>
                </a:solidFill>
              </a:defRPr>
            </a:pPr>
            <a:endParaRPr/>
          </a:p>
          <a:p>
            <a:pPr>
              <a:defRPr>
                <a:solidFill>
                  <a:srgbClr val="FF0000"/>
                </a:solidFill>
              </a:defRPr>
            </a:pPr>
            <a:r>
              <a:t>Le contenu de cette présentation devra être adapté au programme définitif de votre atelier pour les gestionnaires des EIR et aux particularités de votre pays. Les éléments devant être vérifiés ou complétés par les organisateurs ou les animateurs de lʼatelier sont surlignés en jaune.</a:t>
            </a:r>
          </a:p>
          <a:p>
            <a:pPr>
              <a:defRPr>
                <a:solidFill>
                  <a:srgbClr val="FF0000"/>
                </a:solidFill>
              </a:defRPr>
            </a:pPr>
            <a:endParaRPr/>
          </a:p>
        </p:txBody>
      </p:sp>
      <p:sp>
        <p:nvSpPr>
          <p:cNvPr id="568" name="Slide Number Placeholder 10"/>
          <p:cNvSpPr txBox="1"/>
          <p:nvPr/>
        </p:nvSpPr>
        <p:spPr>
          <a:xfrm>
            <a:off x="9494519" y="6555105"/>
            <a:ext cx="2651761" cy="2819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spAutoFit/>
          </a:bodyPr>
          <a:lstStyle>
            <a:lvl1pPr algn="r">
              <a:defRPr sz="1200">
                <a:solidFill>
                  <a:srgbClr val="888888"/>
                </a:solidFill>
                <a:latin typeface="Source Sans Pro Regular"/>
                <a:ea typeface="Source Sans Pro Regular"/>
                <a:cs typeface="Source Sans Pro Regular"/>
                <a:sym typeface="Source Sans Pro Regular"/>
              </a:defRPr>
            </a:lvl1pPr>
          </a:lstStyle>
          <a:p>
            <a:r>
              <a:t>2</a:t>
            </a:r>
          </a:p>
        </p:txBody>
      </p:sp>
      <p:sp>
        <p:nvSpPr>
          <p:cNvPr id="569" name="TextBox 8"/>
          <p:cNvSpPr txBox="1"/>
          <p:nvPr/>
        </p:nvSpPr>
        <p:spPr>
          <a:xfrm>
            <a:off x="338870" y="16042"/>
            <a:ext cx="3341144" cy="147732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tIns="45720" rIns="45719" bIns="45720" anchor="t">
            <a:spAutoFit/>
          </a:bodyPr>
          <a:lstStyle>
            <a:lvl1pPr>
              <a:defRPr sz="3200">
                <a:solidFill>
                  <a:srgbClr val="FFFFFF"/>
                </a:solidFill>
                <a:latin typeface="Source Sans Pro Bold"/>
                <a:ea typeface="Source Sans Pro Bold"/>
                <a:cs typeface="Source Sans Pro Bold"/>
                <a:sym typeface="Source Sans Pro Bold"/>
              </a:defRPr>
            </a:lvl1pPr>
          </a:lstStyle>
          <a:p>
            <a:pPr>
              <a:defRPr b="1"/>
            </a:pPr>
            <a:r>
              <a:rPr sz="3000" dirty="0"/>
              <a:t>Remarque à </a:t>
            </a:r>
            <a:r>
              <a:rPr sz="3000" dirty="0" err="1"/>
              <a:t>l’intention</a:t>
            </a:r>
            <a:r>
              <a:rPr sz="3000" dirty="0"/>
              <a:t> des animateurs</a:t>
            </a:r>
            <a:endParaRPr sz="3000" b="1" dirty="0"/>
          </a:p>
        </p:txBody>
      </p:sp>
    </p:spTree>
  </p:cSld>
  <p:clrMapOvr>
    <a:masterClrMapping/>
  </p:clrMapOvr>
  <p:transition spd="med"/>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57" name="Table 2"/>
          <p:cNvGraphicFramePr/>
          <p:nvPr>
            <p:extLst>
              <p:ext uri="{D42A27DB-BD31-4B8C-83A1-F6EECF244321}">
                <p14:modId xmlns:p14="http://schemas.microsoft.com/office/powerpoint/2010/main" val="4148401533"/>
              </p:ext>
            </p:extLst>
          </p:nvPr>
        </p:nvGraphicFramePr>
        <p:xfrm>
          <a:off x="1011677" y="2494280"/>
          <a:ext cx="10077855" cy="2621280"/>
        </p:xfrm>
        <a:graphic>
          <a:graphicData uri="http://schemas.openxmlformats.org/drawingml/2006/table">
            <a:tbl>
              <a:tblPr firstRow="1" bandRow="1">
                <a:tableStyleId>{4C3C2611-4C71-4FC5-86AE-919BDF0F9419}</a:tableStyleId>
              </a:tblPr>
              <a:tblGrid>
                <a:gridCol w="3359285">
                  <a:extLst>
                    <a:ext uri="{9D8B030D-6E8A-4147-A177-3AD203B41FA5}">
                      <a16:colId xmlns:a16="http://schemas.microsoft.com/office/drawing/2014/main" val="20000"/>
                    </a:ext>
                  </a:extLst>
                </a:gridCol>
                <a:gridCol w="3359285">
                  <a:extLst>
                    <a:ext uri="{9D8B030D-6E8A-4147-A177-3AD203B41FA5}">
                      <a16:colId xmlns:a16="http://schemas.microsoft.com/office/drawing/2014/main" val="20001"/>
                    </a:ext>
                  </a:extLst>
                </a:gridCol>
                <a:gridCol w="3359285">
                  <a:extLst>
                    <a:ext uri="{9D8B030D-6E8A-4147-A177-3AD203B41FA5}">
                      <a16:colId xmlns:a16="http://schemas.microsoft.com/office/drawing/2014/main" val="20002"/>
                    </a:ext>
                  </a:extLst>
                </a:gridCol>
              </a:tblGrid>
              <a:tr h="370840">
                <a:tc>
                  <a:txBody>
                    <a:bodyPr/>
                    <a:lstStyle/>
                    <a:p>
                      <a:pPr defTabSz="289320">
                        <a:defRPr sz="2000">
                          <a:sym typeface="Calibri"/>
                        </a:defRPr>
                      </a:pPr>
                      <a:endParaRPr/>
                    </a:p>
                  </a:txBody>
                  <a:tcPr marL="45720" marR="45720" horzOverflow="overflow"/>
                </a:tc>
                <a:tc>
                  <a:txBody>
                    <a:bodyPr/>
                    <a:lstStyle/>
                    <a:p>
                      <a:pPr algn="ctr" defTabSz="289320">
                        <a:defRPr sz="2000">
                          <a:latin typeface="Source Sans Pro Regular"/>
                          <a:sym typeface="Calibri"/>
                        </a:defRPr>
                      </a:pPr>
                      <a:r>
                        <a:t>Synthèse</a:t>
                      </a:r>
                    </a:p>
                    <a:p>
                      <a:pPr algn="ctr" defTabSz="289320">
                        <a:defRPr sz="1600">
                          <a:latin typeface="Source Sans Pro Regular"/>
                          <a:sym typeface="Calibri"/>
                        </a:defRPr>
                      </a:pPr>
                      <a:r>
                        <a:t>(présentée le jour suivant)</a:t>
                      </a:r>
                    </a:p>
                  </a:txBody>
                  <a:tcPr marL="45720" marR="45720" horzOverflow="overflow"/>
                </a:tc>
                <a:tc>
                  <a:txBody>
                    <a:bodyPr/>
                    <a:lstStyle/>
                    <a:p>
                      <a:pPr algn="ctr" defTabSz="289320">
                        <a:defRPr sz="2000" b="1">
                          <a:solidFill>
                            <a:srgbClr val="FFFFFF"/>
                          </a:solidFill>
                          <a:latin typeface="Source Sans Pro Regular"/>
                          <a:sym typeface="Calibri"/>
                        </a:defRPr>
                      </a:pPr>
                      <a:r>
                        <a:t>Évaluation</a:t>
                      </a:r>
                    </a:p>
                  </a:txBody>
                  <a:tcPr marL="45720" marR="45720" horzOverflow="overflow"/>
                </a:tc>
                <a:extLst>
                  <a:ext uri="{0D108BD9-81ED-4DB2-BD59-A6C34878D82A}">
                    <a16:rowId xmlns:a16="http://schemas.microsoft.com/office/drawing/2014/main" val="10000"/>
                  </a:ext>
                </a:extLst>
              </a:tr>
              <a:tr h="370840">
                <a:tc>
                  <a:txBody>
                    <a:bodyPr/>
                    <a:lstStyle/>
                    <a:p>
                      <a:pPr defTabSz="289320">
                        <a:defRPr sz="2000" b="1">
                          <a:latin typeface="Source Sans Pro Regular"/>
                          <a:sym typeface="Calibri"/>
                        </a:defRPr>
                      </a:pPr>
                      <a:r>
                        <a:t>Jour 1</a:t>
                      </a:r>
                    </a:p>
                  </a:txBody>
                  <a:tcPr marL="45720" marR="45720" horzOverflow="overflow"/>
                </a:tc>
                <a:tc>
                  <a:txBody>
                    <a:bodyPr/>
                    <a:lstStyle/>
                    <a:p>
                      <a:pPr algn="ctr" defTabSz="289320">
                        <a:defRPr sz="1800" b="1">
                          <a:latin typeface="Source Sans Pro Regular"/>
                          <a:sym typeface="Calibri"/>
                        </a:defRPr>
                      </a:pPr>
                      <a:r>
                        <a:t>X</a:t>
                      </a:r>
                    </a:p>
                  </a:txBody>
                  <a:tcPr marL="45720" marR="45720" horzOverflow="overflow"/>
                </a:tc>
                <a:tc>
                  <a:txBody>
                    <a:bodyPr/>
                    <a:lstStyle/>
                    <a:p>
                      <a:pPr algn="ctr" defTabSz="289320">
                        <a:defRPr sz="2000" b="1">
                          <a:sym typeface="Calibri"/>
                        </a:defRPr>
                      </a:pPr>
                      <a:endParaRPr/>
                    </a:p>
                  </a:txBody>
                  <a:tcPr marL="45720" marR="45720" horzOverflow="overflow"/>
                </a:tc>
                <a:extLst>
                  <a:ext uri="{0D108BD9-81ED-4DB2-BD59-A6C34878D82A}">
                    <a16:rowId xmlns:a16="http://schemas.microsoft.com/office/drawing/2014/main" val="10001"/>
                  </a:ext>
                </a:extLst>
              </a:tr>
              <a:tr h="370840">
                <a:tc>
                  <a:txBody>
                    <a:bodyPr/>
                    <a:lstStyle/>
                    <a:p>
                      <a:pPr defTabSz="289320">
                        <a:defRPr sz="2000" b="1">
                          <a:latin typeface="Source Sans Pro Regular"/>
                          <a:sym typeface="Calibri"/>
                        </a:defRPr>
                      </a:pPr>
                      <a:r>
                        <a:t>Jour 2</a:t>
                      </a:r>
                    </a:p>
                  </a:txBody>
                  <a:tcPr marL="45720" marR="45720" horzOverflow="overflow"/>
                </a:tc>
                <a:tc>
                  <a:txBody>
                    <a:bodyPr/>
                    <a:lstStyle/>
                    <a:p>
                      <a:pPr algn="ctr" defTabSz="289320">
                        <a:defRPr sz="2000" b="1">
                          <a:sym typeface="Calibri"/>
                        </a:defRPr>
                      </a:pPr>
                      <a:endParaRPr/>
                    </a:p>
                  </a:txBody>
                  <a:tcPr marL="45720" marR="45720" horzOverflow="overflow"/>
                </a:tc>
                <a:tc>
                  <a:txBody>
                    <a:bodyPr/>
                    <a:lstStyle/>
                    <a:p>
                      <a:pPr algn="ctr" defTabSz="289320">
                        <a:defRPr sz="2000" b="1">
                          <a:sym typeface="Calibri"/>
                        </a:defRPr>
                      </a:pPr>
                      <a:endParaRPr/>
                    </a:p>
                  </a:txBody>
                  <a:tcPr marL="45720" marR="45720" horzOverflow="overflow"/>
                </a:tc>
                <a:extLst>
                  <a:ext uri="{0D108BD9-81ED-4DB2-BD59-A6C34878D82A}">
                    <a16:rowId xmlns:a16="http://schemas.microsoft.com/office/drawing/2014/main" val="10002"/>
                  </a:ext>
                </a:extLst>
              </a:tr>
              <a:tr h="370840">
                <a:tc>
                  <a:txBody>
                    <a:bodyPr/>
                    <a:lstStyle/>
                    <a:p>
                      <a:pPr defTabSz="289320">
                        <a:defRPr sz="2000" b="1">
                          <a:latin typeface="Source Sans Pro Regular"/>
                          <a:sym typeface="Calibri"/>
                        </a:defRPr>
                      </a:pPr>
                      <a:r>
                        <a:t>Jour 3</a:t>
                      </a:r>
                    </a:p>
                  </a:txBody>
                  <a:tcPr marL="45720" marR="45720" horzOverflow="overflow"/>
                </a:tc>
                <a:tc>
                  <a:txBody>
                    <a:bodyPr/>
                    <a:lstStyle/>
                    <a:p>
                      <a:pPr algn="ctr" defTabSz="289320">
                        <a:defRPr sz="2000" b="1">
                          <a:sym typeface="Calibri"/>
                        </a:defRPr>
                      </a:pPr>
                      <a:endParaRPr/>
                    </a:p>
                  </a:txBody>
                  <a:tcPr marL="45720" marR="45720" horzOverflow="overflow"/>
                </a:tc>
                <a:tc>
                  <a:txBody>
                    <a:bodyPr/>
                    <a:lstStyle/>
                    <a:p>
                      <a:pPr algn="ctr" defTabSz="289320">
                        <a:defRPr sz="2000" b="1">
                          <a:sym typeface="Calibri"/>
                        </a:defRPr>
                      </a:pPr>
                      <a:endParaRPr/>
                    </a:p>
                  </a:txBody>
                  <a:tcPr marL="45720" marR="45720" horzOverflow="overflow"/>
                </a:tc>
                <a:extLst>
                  <a:ext uri="{0D108BD9-81ED-4DB2-BD59-A6C34878D82A}">
                    <a16:rowId xmlns:a16="http://schemas.microsoft.com/office/drawing/2014/main" val="10003"/>
                  </a:ext>
                </a:extLst>
              </a:tr>
              <a:tr h="370839">
                <a:tc>
                  <a:txBody>
                    <a:bodyPr/>
                    <a:lstStyle/>
                    <a:p>
                      <a:pPr lvl="0">
                        <a:buNone/>
                        <a:defRPr sz="2000" b="1">
                          <a:latin typeface="Source Sans Pro Regular"/>
                        </a:defRPr>
                      </a:pPr>
                      <a:r>
                        <a:t>Jour 4</a:t>
                      </a:r>
                      <a:endParaRPr sz="2000" b="1">
                        <a:latin typeface="Source Sans Pro Regular"/>
                        <a:sym typeface="Calibri"/>
                      </a:endParaRPr>
                    </a:p>
                  </a:txBody>
                  <a:tcPr marL="45720" marR="45720"/>
                </a:tc>
                <a:tc>
                  <a:txBody>
                    <a:bodyPr/>
                    <a:lstStyle/>
                    <a:p>
                      <a:pPr lvl="0" algn="ctr" defTabSz="289320">
                        <a:buNone/>
                        <a:defRPr sz="2000" b="1">
                          <a:sym typeface="Calibri"/>
                        </a:defRPr>
                      </a:pPr>
                      <a:endParaRPr/>
                    </a:p>
                  </a:txBody>
                  <a:tcPr marL="45720" marR="45720"/>
                </a:tc>
                <a:tc>
                  <a:txBody>
                    <a:bodyPr/>
                    <a:lstStyle/>
                    <a:p>
                      <a:pPr lvl="0" algn="ctr" defTabSz="289320">
                        <a:buNone/>
                        <a:defRPr sz="2000" b="1">
                          <a:sym typeface="Calibri"/>
                        </a:defRPr>
                      </a:pPr>
                      <a:endParaRPr/>
                    </a:p>
                  </a:txBody>
                  <a:tcPr marL="45720" marR="45720"/>
                </a:tc>
                <a:extLst>
                  <a:ext uri="{0D108BD9-81ED-4DB2-BD59-A6C34878D82A}">
                    <a16:rowId xmlns:a16="http://schemas.microsoft.com/office/drawing/2014/main" val="201908037"/>
                  </a:ext>
                </a:extLst>
              </a:tr>
              <a:tr h="370840">
                <a:tc>
                  <a:txBody>
                    <a:bodyPr/>
                    <a:lstStyle/>
                    <a:p>
                      <a:pPr defTabSz="289320">
                        <a:defRPr sz="2000" b="1">
                          <a:latin typeface="Source Sans Pro Regular"/>
                        </a:defRPr>
                      </a:pPr>
                      <a:r>
                        <a:rPr>
                          <a:sym typeface="Calibri"/>
                        </a:rPr>
                        <a:t>Jour </a:t>
                      </a:r>
                      <a:r>
                        <a:t>5</a:t>
                      </a:r>
                      <a:endParaRPr sz="2000" b="1">
                        <a:latin typeface="Source Sans Pro Regular"/>
                        <a:sym typeface="Calibri"/>
                      </a:endParaRPr>
                    </a:p>
                  </a:txBody>
                  <a:tcPr marL="45720" marR="45720" horzOverflow="overflow"/>
                </a:tc>
                <a:tc>
                  <a:txBody>
                    <a:bodyPr/>
                    <a:lstStyle/>
                    <a:p>
                      <a:pPr algn="ctr" defTabSz="289320">
                        <a:defRPr sz="2000" b="1">
                          <a:sym typeface="Calibri"/>
                        </a:defRPr>
                      </a:pPr>
                      <a:endParaRPr/>
                    </a:p>
                  </a:txBody>
                  <a:tcPr marL="45720" marR="45720" horzOverflow="overflow"/>
                </a:tc>
                <a:tc>
                  <a:txBody>
                    <a:bodyPr/>
                    <a:lstStyle/>
                    <a:p>
                      <a:pPr algn="ctr" defTabSz="289320">
                        <a:defRPr sz="2000" b="1">
                          <a:latin typeface="Source Sans Pro Regular"/>
                          <a:sym typeface="Calibri"/>
                        </a:defRPr>
                      </a:pPr>
                      <a:r>
                        <a:t>X</a:t>
                      </a:r>
                    </a:p>
                  </a:txBody>
                  <a:tcPr marL="45720" marR="45720" horzOverflow="overflow"/>
                </a:tc>
                <a:extLst>
                  <a:ext uri="{0D108BD9-81ED-4DB2-BD59-A6C34878D82A}">
                    <a16:rowId xmlns:a16="http://schemas.microsoft.com/office/drawing/2014/main" val="10004"/>
                  </a:ext>
                </a:extLst>
              </a:tr>
            </a:tbl>
          </a:graphicData>
        </a:graphic>
      </p:graphicFrame>
      <p:grpSp>
        <p:nvGrpSpPr>
          <p:cNvPr id="660" name="Speech Bubble: Oval 3"/>
          <p:cNvGrpSpPr/>
          <p:nvPr/>
        </p:nvGrpSpPr>
        <p:grpSpPr>
          <a:xfrm>
            <a:off x="7061644" y="809625"/>
            <a:ext cx="2587794" cy="753612"/>
            <a:chOff x="0" y="0"/>
            <a:chExt cx="2587792" cy="753611"/>
          </a:xfrm>
        </p:grpSpPr>
        <p:sp>
          <p:nvSpPr>
            <p:cNvPr id="658" name="Quote Bubble"/>
            <p:cNvSpPr/>
            <p:nvPr/>
          </p:nvSpPr>
          <p:spPr>
            <a:xfrm>
              <a:off x="0" y="0"/>
              <a:ext cx="2587792" cy="753611"/>
            </a:xfrm>
            <a:prstGeom prst="wedgeEllipseCallout">
              <a:avLst>
                <a:gd name="adj1" fmla="val -34619"/>
                <a:gd name="adj2" fmla="val 140142"/>
              </a:avLst>
            </a:prstGeom>
            <a:solidFill>
              <a:srgbClr val="C00000"/>
            </a:solidFill>
            <a:ln w="12700" cap="flat">
              <a:noFill/>
              <a:miter lim="400000"/>
            </a:ln>
            <a:effectLst/>
          </p:spPr>
          <p:txBody>
            <a:bodyPr wrap="square" lIns="45719" tIns="45719" rIns="45719" bIns="45719" numCol="1" anchor="ctr">
              <a:noAutofit/>
            </a:bodyPr>
            <a:lstStyle/>
            <a:p>
              <a:pPr algn="ctr">
                <a:defRPr sz="2000">
                  <a:solidFill>
                    <a:srgbClr val="FFFFFF"/>
                  </a:solidFill>
                  <a:latin typeface="Source Sans Pro Bold"/>
                  <a:ea typeface="Source Sans Pro Bold"/>
                  <a:cs typeface="Source Sans Pro Bold"/>
                  <a:sym typeface="Source Sans Pro Bold"/>
                </a:defRPr>
              </a:pPr>
              <a:endParaRPr b="1"/>
            </a:p>
          </p:txBody>
        </p:sp>
        <p:sp>
          <p:nvSpPr>
            <p:cNvPr id="659" name="VOLUNTEERS?"/>
            <p:cNvSpPr txBox="1"/>
            <p:nvPr/>
          </p:nvSpPr>
          <p:spPr>
            <a:xfrm>
              <a:off x="247182" y="147505"/>
              <a:ext cx="2093428" cy="400107"/>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19" rIns="45719" bIns="45719" numCol="1" anchor="ctr">
              <a:spAutoFit/>
            </a:bodyPr>
            <a:lstStyle>
              <a:lvl1pPr algn="ctr">
                <a:defRPr sz="2000">
                  <a:solidFill>
                    <a:srgbClr val="FFFFFF"/>
                  </a:solidFill>
                  <a:latin typeface="Source Sans Pro Bold"/>
                  <a:ea typeface="Source Sans Pro Bold"/>
                  <a:cs typeface="Source Sans Pro Bold"/>
                  <a:sym typeface="Source Sans Pro Bold"/>
                </a:defRPr>
              </a:lvl1pPr>
            </a:lstStyle>
            <a:p>
              <a:pPr>
                <a:defRPr b="1"/>
              </a:pPr>
              <a:r>
                <a:rPr dirty="0"/>
                <a:t>DES VOLONTAIRES ?</a:t>
              </a:r>
            </a:p>
          </p:txBody>
        </p:sp>
      </p:grpSp>
      <p:sp>
        <p:nvSpPr>
          <p:cNvPr id="661" name="TextBox 2"/>
          <p:cNvSpPr txBox="1"/>
          <p:nvPr/>
        </p:nvSpPr>
        <p:spPr>
          <a:xfrm>
            <a:off x="1011677" y="5353787"/>
            <a:ext cx="10077854" cy="64633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spAutoFit/>
          </a:bodyPr>
          <a:lstStyle/>
          <a:p>
            <a:pPr>
              <a:defRPr>
                <a:solidFill>
                  <a:srgbClr val="C00000"/>
                </a:solidFill>
                <a:latin typeface="Source Sans Pro Bold"/>
                <a:ea typeface="Source Sans Pro Bold"/>
                <a:cs typeface="Source Sans Pro Bold"/>
                <a:sym typeface="Source Sans Pro Bold"/>
              </a:defRPr>
            </a:pPr>
            <a:r>
              <a:t>QUESTIONS EN SUSPENS : </a:t>
            </a:r>
            <a:r>
              <a:rPr>
                <a:latin typeface="Source Sans Pro Regular"/>
                <a:ea typeface="Source Sans Pro Regular"/>
                <a:cs typeface="Source Sans Pro Regular"/>
                <a:sym typeface="Source Sans Pro Regular"/>
              </a:rPr>
              <a:t>merci de noter les questions qui pourraient ne pas avoir été traitées pendant la journée. </a:t>
            </a:r>
          </a:p>
        </p:txBody>
      </p:sp>
      <p:sp>
        <p:nvSpPr>
          <p:cNvPr id="663" name="Rectangle 2"/>
          <p:cNvSpPr txBox="1"/>
          <p:nvPr/>
        </p:nvSpPr>
        <p:spPr>
          <a:xfrm>
            <a:off x="-1533796" y="2152102"/>
            <a:ext cx="4982980" cy="53553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tIns="45720" rIns="45719" bIns="45720" anchor="t">
            <a:spAutoFit/>
          </a:bodyPr>
          <a:lstStyle>
            <a:lvl1pPr defTabSz="685800">
              <a:lnSpc>
                <a:spcPct val="90000"/>
              </a:lnSpc>
              <a:defRPr sz="3200">
                <a:solidFill>
                  <a:srgbClr val="FFFFFF"/>
                </a:solidFill>
                <a:latin typeface="Source Sans Pro Bold"/>
                <a:ea typeface="Source Sans Pro Bold"/>
                <a:cs typeface="Source Sans Pro Bold"/>
                <a:sym typeface="Source Sans Pro Bold"/>
              </a:defRPr>
            </a:lvl1pPr>
          </a:lstStyle>
          <a:p>
            <a:endParaRPr b="1"/>
          </a:p>
        </p:txBody>
      </p:sp>
      <p:sp>
        <p:nvSpPr>
          <p:cNvPr id="664" name="Slide Number Placeholder 9"/>
          <p:cNvSpPr txBox="1"/>
          <p:nvPr/>
        </p:nvSpPr>
        <p:spPr>
          <a:xfrm>
            <a:off x="9494519" y="6555105"/>
            <a:ext cx="2651761" cy="2819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spAutoFit/>
          </a:bodyPr>
          <a:lstStyle>
            <a:lvl1pPr algn="r">
              <a:defRPr sz="1200">
                <a:solidFill>
                  <a:srgbClr val="888888"/>
                </a:solidFill>
                <a:latin typeface="Source Sans Pro Regular"/>
                <a:ea typeface="Source Sans Pro Regular"/>
                <a:cs typeface="Source Sans Pro Regular"/>
                <a:sym typeface="Source Sans Pro Regular"/>
              </a:defRPr>
            </a:lvl1pPr>
          </a:lstStyle>
          <a:p>
            <a:r>
              <a:t>18</a:t>
            </a:r>
          </a:p>
        </p:txBody>
      </p:sp>
      <p:sp>
        <p:nvSpPr>
          <p:cNvPr id="2" name="TextBox 8">
            <a:extLst>
              <a:ext uri="{FF2B5EF4-FFF2-40B4-BE49-F238E27FC236}">
                <a16:creationId xmlns:a16="http://schemas.microsoft.com/office/drawing/2014/main" id="{1CF31AF2-8F52-E8A5-61CC-B003A64A2C62}"/>
              </a:ext>
            </a:extLst>
          </p:cNvPr>
          <p:cNvSpPr txBox="1"/>
          <p:nvPr/>
        </p:nvSpPr>
        <p:spPr>
          <a:xfrm>
            <a:off x="215263" y="20863"/>
            <a:ext cx="6084122" cy="5994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tIns="45720" rIns="45719" bIns="45720" anchor="t">
            <a:spAutoFit/>
          </a:bodyPr>
          <a:lstStyle>
            <a:lvl1pPr>
              <a:defRPr sz="3200">
                <a:solidFill>
                  <a:srgbClr val="FFFFFF"/>
                </a:solidFill>
                <a:latin typeface="Source Sans Pro Bold"/>
                <a:ea typeface="Source Sans Pro Bold"/>
                <a:cs typeface="Source Sans Pro Bold"/>
                <a:sym typeface="Source Sans Pro Bold"/>
              </a:defRPr>
            </a:lvl1pPr>
          </a:lstStyle>
          <a:p>
            <a:pPr>
              <a:defRPr b="1"/>
            </a:pPr>
            <a:r>
              <a:t>Tâches quotidiennes</a:t>
            </a:r>
          </a:p>
        </p:txBody>
      </p:sp>
    </p:spTree>
  </p:cSld>
  <p:clrMapOvr>
    <a:masterClrMapping/>
  </p:clrMapOvr>
  <p:transition spd="med"/>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6" name="Title 2"/>
          <p:cNvSpPr txBox="1">
            <a:spLocks noGrp="1"/>
          </p:cNvSpPr>
          <p:nvPr>
            <p:ph type="title"/>
          </p:nvPr>
        </p:nvSpPr>
        <p:spPr>
          <a:xfrm>
            <a:off x="351900" y="843592"/>
            <a:ext cx="3264196" cy="653144"/>
          </a:xfrm>
          <a:prstGeom prst="rect">
            <a:avLst/>
          </a:prstGeom>
        </p:spPr>
        <p:txBody>
          <a:bodyPr lIns="45719" tIns="45720" rIns="45719" bIns="45720" anchor="ctr">
            <a:normAutofit/>
          </a:bodyPr>
          <a:lstStyle/>
          <a:p>
            <a:pPr>
              <a:defRPr b="1"/>
            </a:pPr>
            <a:r>
              <a:t>Règles de base</a:t>
            </a:r>
            <a:endParaRPr b="1"/>
          </a:p>
        </p:txBody>
      </p:sp>
      <p:sp>
        <p:nvSpPr>
          <p:cNvPr id="667" name="Content Placeholder 1"/>
          <p:cNvSpPr txBox="1">
            <a:spLocks noGrp="1"/>
          </p:cNvSpPr>
          <p:nvPr>
            <p:ph type="body" idx="1"/>
          </p:nvPr>
        </p:nvSpPr>
        <p:spPr>
          <a:prstGeom prst="rect">
            <a:avLst/>
          </a:prstGeom>
        </p:spPr>
        <p:txBody>
          <a:bodyPr lIns="45719" tIns="45720" rIns="45719" bIns="45720" anchor="ctr">
            <a:noAutofit/>
          </a:bodyPr>
          <a:lstStyle/>
          <a:p>
            <a:pPr marL="307975" indent="-307975" defTabSz="914400" hangingPunct="0">
              <a:lnSpc>
                <a:spcPct val="110000"/>
              </a:lnSpc>
              <a:spcBef>
                <a:spcPts val="500"/>
              </a:spcBef>
              <a:buClr>
                <a:schemeClr val="accent3"/>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dirty="0" err="1">
                <a:solidFill>
                  <a:srgbClr val="10253F"/>
                </a:solidFill>
              </a:rPr>
              <a:t>Être</a:t>
            </a:r>
            <a:r>
              <a:rPr dirty="0">
                <a:solidFill>
                  <a:srgbClr val="10253F"/>
                </a:solidFill>
              </a:rPr>
              <a:t> </a:t>
            </a:r>
            <a:r>
              <a:rPr dirty="0" err="1">
                <a:solidFill>
                  <a:srgbClr val="10253F"/>
                </a:solidFill>
              </a:rPr>
              <a:t>ponctuel</a:t>
            </a:r>
            <a:r>
              <a:rPr dirty="0">
                <a:solidFill>
                  <a:srgbClr val="10253F"/>
                </a:solidFill>
              </a:rPr>
              <a:t> – </a:t>
            </a:r>
            <a:r>
              <a:rPr dirty="0" err="1">
                <a:solidFill>
                  <a:srgbClr val="10253F"/>
                </a:solidFill>
              </a:rPr>
              <a:t>cette</a:t>
            </a:r>
            <a:r>
              <a:rPr dirty="0">
                <a:solidFill>
                  <a:srgbClr val="10253F"/>
                </a:solidFill>
              </a:rPr>
              <a:t> </a:t>
            </a:r>
            <a:r>
              <a:rPr dirty="0" err="1">
                <a:solidFill>
                  <a:srgbClr val="10253F"/>
                </a:solidFill>
              </a:rPr>
              <a:t>règle</a:t>
            </a:r>
            <a:r>
              <a:rPr dirty="0">
                <a:solidFill>
                  <a:srgbClr val="10253F"/>
                </a:solidFill>
              </a:rPr>
              <a:t> </a:t>
            </a:r>
            <a:r>
              <a:rPr dirty="0" err="1">
                <a:solidFill>
                  <a:srgbClr val="10253F"/>
                </a:solidFill>
              </a:rPr>
              <a:t>sʼapplique</a:t>
            </a:r>
            <a:r>
              <a:rPr dirty="0">
                <a:solidFill>
                  <a:srgbClr val="10253F"/>
                </a:solidFill>
              </a:rPr>
              <a:t> à </a:t>
            </a:r>
            <a:r>
              <a:rPr dirty="0" err="1">
                <a:solidFill>
                  <a:srgbClr val="10253F"/>
                </a:solidFill>
              </a:rPr>
              <a:t>tous</a:t>
            </a:r>
            <a:r>
              <a:rPr dirty="0">
                <a:solidFill>
                  <a:srgbClr val="10253F"/>
                </a:solidFill>
              </a:rPr>
              <a:t> !</a:t>
            </a:r>
          </a:p>
          <a:p>
            <a:pPr marL="307975" indent="-307975" defTabSz="914400" hangingPunct="0">
              <a:lnSpc>
                <a:spcPct val="110000"/>
              </a:lnSpc>
              <a:spcBef>
                <a:spcPts val="500"/>
              </a:spcBef>
              <a:buClr>
                <a:schemeClr val="accent3"/>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dirty="0" err="1">
                <a:solidFill>
                  <a:srgbClr val="10253F"/>
                </a:solidFill>
              </a:rPr>
              <a:t>Mettre</a:t>
            </a:r>
            <a:r>
              <a:rPr dirty="0">
                <a:solidFill>
                  <a:srgbClr val="10253F"/>
                </a:solidFill>
              </a:rPr>
              <a:t> les </a:t>
            </a:r>
            <a:r>
              <a:rPr dirty="0" err="1">
                <a:solidFill>
                  <a:srgbClr val="10253F"/>
                </a:solidFill>
              </a:rPr>
              <a:t>téléphones</a:t>
            </a:r>
            <a:r>
              <a:rPr dirty="0">
                <a:solidFill>
                  <a:srgbClr val="10253F"/>
                </a:solidFill>
              </a:rPr>
              <a:t> portables </a:t>
            </a:r>
            <a:r>
              <a:rPr dirty="0" err="1">
                <a:solidFill>
                  <a:srgbClr val="10253F"/>
                </a:solidFill>
              </a:rPr>
              <a:t>en</a:t>
            </a:r>
            <a:r>
              <a:rPr dirty="0">
                <a:solidFill>
                  <a:srgbClr val="10253F"/>
                </a:solidFill>
              </a:rPr>
              <a:t> mode </a:t>
            </a:r>
            <a:r>
              <a:rPr dirty="0" err="1">
                <a:solidFill>
                  <a:srgbClr val="10253F"/>
                </a:solidFill>
              </a:rPr>
              <a:t>silencieux</a:t>
            </a:r>
            <a:endParaRPr dirty="0">
              <a:solidFill>
                <a:srgbClr val="10253F"/>
              </a:solidFill>
            </a:endParaRPr>
          </a:p>
          <a:p>
            <a:pPr marL="307975" indent="-307975" defTabSz="914400" hangingPunct="0">
              <a:lnSpc>
                <a:spcPct val="110000"/>
              </a:lnSpc>
              <a:spcBef>
                <a:spcPts val="500"/>
              </a:spcBef>
              <a:buClr>
                <a:schemeClr val="accent3"/>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dirty="0" err="1">
                <a:solidFill>
                  <a:srgbClr val="10253F"/>
                </a:solidFill>
              </a:rPr>
              <a:t>Écouter</a:t>
            </a:r>
            <a:r>
              <a:rPr dirty="0">
                <a:solidFill>
                  <a:srgbClr val="10253F"/>
                </a:solidFill>
              </a:rPr>
              <a:t> et </a:t>
            </a:r>
            <a:r>
              <a:rPr dirty="0" err="1">
                <a:solidFill>
                  <a:srgbClr val="10253F"/>
                </a:solidFill>
              </a:rPr>
              <a:t>participer</a:t>
            </a:r>
            <a:endParaRPr dirty="0">
              <a:solidFill>
                <a:srgbClr val="10253F"/>
              </a:solidFill>
            </a:endParaRPr>
          </a:p>
          <a:p>
            <a:pPr marL="307975" indent="-307975" defTabSz="914400" hangingPunct="0">
              <a:lnSpc>
                <a:spcPct val="110000"/>
              </a:lnSpc>
              <a:spcBef>
                <a:spcPts val="500"/>
              </a:spcBef>
              <a:buClr>
                <a:schemeClr val="accent3"/>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dirty="0">
                <a:solidFill>
                  <a:srgbClr val="10253F"/>
                </a:solidFill>
              </a:rPr>
              <a:t>Ne pas </a:t>
            </a:r>
            <a:r>
              <a:rPr dirty="0" err="1">
                <a:solidFill>
                  <a:srgbClr val="10253F"/>
                </a:solidFill>
              </a:rPr>
              <a:t>hésiter</a:t>
            </a:r>
            <a:r>
              <a:rPr dirty="0">
                <a:solidFill>
                  <a:srgbClr val="10253F"/>
                </a:solidFill>
              </a:rPr>
              <a:t> à donner son </a:t>
            </a:r>
            <a:r>
              <a:rPr dirty="0" err="1">
                <a:solidFill>
                  <a:srgbClr val="10253F"/>
                </a:solidFill>
              </a:rPr>
              <a:t>avis</a:t>
            </a:r>
            <a:endParaRPr dirty="0">
              <a:solidFill>
                <a:srgbClr val="10253F"/>
              </a:solidFill>
            </a:endParaRPr>
          </a:p>
          <a:p>
            <a:pPr marL="307975" indent="-307975" defTabSz="914400" hangingPunct="0">
              <a:lnSpc>
                <a:spcPct val="110000"/>
              </a:lnSpc>
              <a:spcBef>
                <a:spcPts val="500"/>
              </a:spcBef>
              <a:buClr>
                <a:schemeClr val="accent3"/>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dirty="0">
                <a:solidFill>
                  <a:srgbClr val="10253F"/>
                </a:solidFill>
              </a:rPr>
              <a:t>Poser des questions </a:t>
            </a:r>
            <a:r>
              <a:rPr dirty="0" err="1">
                <a:solidFill>
                  <a:srgbClr val="10253F"/>
                </a:solidFill>
              </a:rPr>
              <a:t>lorsque</a:t>
            </a:r>
            <a:r>
              <a:rPr dirty="0">
                <a:solidFill>
                  <a:srgbClr val="10253F"/>
                </a:solidFill>
              </a:rPr>
              <a:t> </a:t>
            </a:r>
            <a:r>
              <a:rPr dirty="0" err="1">
                <a:solidFill>
                  <a:srgbClr val="10253F"/>
                </a:solidFill>
              </a:rPr>
              <a:t>l’on</a:t>
            </a:r>
            <a:r>
              <a:rPr dirty="0">
                <a:solidFill>
                  <a:srgbClr val="10253F"/>
                </a:solidFill>
              </a:rPr>
              <a:t> ne </a:t>
            </a:r>
            <a:r>
              <a:rPr dirty="0" err="1">
                <a:solidFill>
                  <a:srgbClr val="10253F"/>
                </a:solidFill>
              </a:rPr>
              <a:t>comprend</a:t>
            </a:r>
            <a:r>
              <a:rPr dirty="0">
                <a:solidFill>
                  <a:srgbClr val="10253F"/>
                </a:solidFill>
              </a:rPr>
              <a:t> pas quelque chose</a:t>
            </a:r>
          </a:p>
          <a:p>
            <a:pPr marL="307975" indent="-307975" defTabSz="914400" hangingPunct="0">
              <a:lnSpc>
                <a:spcPct val="110000"/>
              </a:lnSpc>
              <a:spcBef>
                <a:spcPts val="500"/>
              </a:spcBef>
              <a:buClr>
                <a:schemeClr val="accent3"/>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dirty="0">
                <a:solidFill>
                  <a:srgbClr val="10253F"/>
                </a:solidFill>
              </a:rPr>
              <a:t>Respecter </a:t>
            </a:r>
            <a:r>
              <a:rPr dirty="0" err="1">
                <a:solidFill>
                  <a:srgbClr val="10253F"/>
                </a:solidFill>
              </a:rPr>
              <a:t>l’opinion</a:t>
            </a:r>
            <a:r>
              <a:rPr dirty="0">
                <a:solidFill>
                  <a:srgbClr val="10253F"/>
                </a:solidFill>
              </a:rPr>
              <a:t> de chacun</a:t>
            </a:r>
          </a:p>
          <a:p>
            <a:pPr marL="307975" indent="-307975" defTabSz="914400" hangingPunct="0">
              <a:lnSpc>
                <a:spcPct val="110000"/>
              </a:lnSpc>
              <a:spcBef>
                <a:spcPts val="500"/>
              </a:spcBef>
              <a:buClr>
                <a:schemeClr val="accent3"/>
              </a:buClr>
              <a:buSzPct val="100000"/>
              <a:buFont typeface="Arial"/>
              <a:buChar char="•"/>
              <a:defRPr sz="2400">
                <a:solidFill>
                  <a:srgbClr val="10253F"/>
                </a:solidFill>
                <a:highlight>
                  <a:srgbClr val="FFFF00"/>
                </a:highlight>
                <a:latin typeface="Source Sans Pro Regular"/>
                <a:ea typeface="Source Sans Pro Regular"/>
                <a:cs typeface="Source Sans Pro Regular"/>
                <a:sym typeface="Source Sans Pro Regular"/>
              </a:defRPr>
            </a:pPr>
            <a:r>
              <a:rPr dirty="0">
                <a:solidFill>
                  <a:srgbClr val="10253F"/>
                </a:solidFill>
              </a:rPr>
              <a:t>…</a:t>
            </a:r>
          </a:p>
        </p:txBody>
      </p:sp>
      <p:sp>
        <p:nvSpPr>
          <p:cNvPr id="668" name="Slide Number Placeholder 3"/>
          <p:cNvSpPr txBox="1"/>
          <p:nvPr/>
        </p:nvSpPr>
        <p:spPr>
          <a:xfrm>
            <a:off x="9494519" y="6555105"/>
            <a:ext cx="2651761" cy="2819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spAutoFit/>
          </a:bodyPr>
          <a:lstStyle>
            <a:lvl1pPr algn="r">
              <a:defRPr sz="1200">
                <a:solidFill>
                  <a:srgbClr val="888888"/>
                </a:solidFill>
                <a:latin typeface="Source Sans Pro Regular"/>
                <a:ea typeface="Source Sans Pro Regular"/>
                <a:cs typeface="Source Sans Pro Regular"/>
                <a:sym typeface="Source Sans Pro Regular"/>
              </a:defRPr>
            </a:lvl1pPr>
          </a:lstStyle>
          <a:p>
            <a:r>
              <a:t>19</a:t>
            </a:r>
          </a:p>
        </p:txBody>
      </p:sp>
    </p:spTree>
  </p:cSld>
  <p:clrMapOvr>
    <a:masterClrMapping/>
  </p:clrMapOvr>
  <p:transition spd="med"/>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0" name="Title 2"/>
          <p:cNvSpPr txBox="1">
            <a:spLocks noGrp="1"/>
          </p:cNvSpPr>
          <p:nvPr>
            <p:ph type="title"/>
          </p:nvPr>
        </p:nvSpPr>
        <p:spPr>
          <a:xfrm>
            <a:off x="354155" y="-1126"/>
            <a:ext cx="3458290" cy="1925190"/>
          </a:xfrm>
          <a:prstGeom prst="rect">
            <a:avLst/>
          </a:prstGeom>
        </p:spPr>
        <p:txBody>
          <a:bodyPr lIns="45719" tIns="45720" rIns="45719" bIns="45720" anchor="ctr">
            <a:normAutofit/>
          </a:bodyPr>
          <a:lstStyle/>
          <a:p>
            <a:pPr>
              <a:defRPr b="1"/>
            </a:pPr>
            <a:r>
              <a:t>Informations pratiques</a:t>
            </a:r>
          </a:p>
        </p:txBody>
      </p:sp>
      <p:sp>
        <p:nvSpPr>
          <p:cNvPr id="671" name="Content Placeholder 1"/>
          <p:cNvSpPr txBox="1">
            <a:spLocks noGrp="1"/>
          </p:cNvSpPr>
          <p:nvPr>
            <p:ph type="body" sz="half" idx="1"/>
          </p:nvPr>
        </p:nvSpPr>
        <p:spPr>
          <a:xfrm>
            <a:off x="4629150" y="756338"/>
            <a:ext cx="6298017" cy="5118085"/>
          </a:xfrm>
          <a:prstGeom prst="rect">
            <a:avLst/>
          </a:prstGeom>
        </p:spPr>
        <p:txBody>
          <a:bodyPr lIns="45719" tIns="45720" rIns="45719" bIns="45720" anchor="ctr">
            <a:normAutofit/>
          </a:bodyPr>
          <a:lstStyle/>
          <a:p>
            <a:pPr marL="307975" indent="-307975" defTabSz="914400" hangingPunct="0">
              <a:lnSpc>
                <a:spcPct val="110000"/>
              </a:lnSpc>
              <a:spcBef>
                <a:spcPts val="500"/>
              </a:spcBef>
              <a:buClr>
                <a:schemeClr val="accent3"/>
              </a:buClr>
              <a:buSzPct val="100000"/>
              <a:buFont typeface="Arial"/>
              <a:buChar char="•"/>
              <a:defRPr sz="2400">
                <a:solidFill>
                  <a:schemeClr val="tx1"/>
                </a:solidFill>
                <a:latin typeface="Source Sans Pro Regular"/>
                <a:ea typeface="Source Sans Pro Regular"/>
                <a:cs typeface="Source Sans Pro Regular"/>
                <a:sym typeface="Source Sans Pro Regular"/>
              </a:defRPr>
            </a:pPr>
            <a:r>
              <a:rPr>
                <a:sym typeface="Calibri"/>
              </a:rPr>
              <a:t>Pauses :</a:t>
            </a:r>
            <a:r>
              <a:t> </a:t>
            </a:r>
            <a:r>
              <a:rPr>
                <a:highlight>
                  <a:srgbClr val="FFFF00"/>
                </a:highlight>
                <a:sym typeface="Calibri"/>
              </a:rPr>
              <a:t>à compléter</a:t>
            </a:r>
            <a:endParaRPr>
              <a:solidFill>
                <a:schemeClr val="tx1"/>
              </a:solidFill>
              <a:highlight>
                <a:srgbClr val="FFFF00"/>
              </a:highlight>
            </a:endParaRPr>
          </a:p>
          <a:p>
            <a:pPr marL="307975" indent="-307975" defTabSz="914400" hangingPunct="0">
              <a:lnSpc>
                <a:spcPct val="110000"/>
              </a:lnSpc>
              <a:spcBef>
                <a:spcPts val="500"/>
              </a:spcBef>
              <a:buClr>
                <a:schemeClr val="accent3"/>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endParaRPr>
              <a:solidFill>
                <a:schemeClr val="tx1"/>
              </a:solidFill>
            </a:endParaRPr>
          </a:p>
          <a:p>
            <a:pPr marL="307975" indent="-307975" defTabSz="914400" hangingPunct="0">
              <a:lnSpc>
                <a:spcPct val="110000"/>
              </a:lnSpc>
              <a:spcBef>
                <a:spcPts val="500"/>
              </a:spcBef>
              <a:buClr>
                <a:schemeClr val="accent3"/>
              </a:buClr>
              <a:buSzPct val="100000"/>
              <a:buFont typeface="Arial"/>
              <a:buChar char="•"/>
              <a:defRPr sz="2400">
                <a:solidFill>
                  <a:schemeClr val="tx1"/>
                </a:solidFill>
                <a:latin typeface="Source Sans Pro Regular"/>
                <a:ea typeface="Source Sans Pro Regular"/>
                <a:cs typeface="Source Sans Pro Regular"/>
                <a:sym typeface="Source Sans Pro Regular"/>
              </a:defRPr>
            </a:pPr>
            <a:r>
              <a:rPr>
                <a:sym typeface="Calibri"/>
              </a:rPr>
              <a:t>Déjeuner :</a:t>
            </a:r>
            <a:r>
              <a:t> </a:t>
            </a:r>
            <a:r>
              <a:rPr>
                <a:highlight>
                  <a:srgbClr val="FFFF00"/>
                </a:highlight>
              </a:rPr>
              <a:t>à compléter</a:t>
            </a:r>
          </a:p>
          <a:p>
            <a:pPr marL="307975" indent="-307975" defTabSz="914400" hangingPunct="0">
              <a:lnSpc>
                <a:spcPct val="110000"/>
              </a:lnSpc>
              <a:spcBef>
                <a:spcPts val="500"/>
              </a:spcBef>
              <a:buClr>
                <a:schemeClr val="accent3"/>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endParaRPr>
              <a:solidFill>
                <a:schemeClr val="tx1"/>
              </a:solidFill>
            </a:endParaRPr>
          </a:p>
          <a:p>
            <a:pPr marL="307975" indent="-307975" defTabSz="914400" hangingPunct="0">
              <a:lnSpc>
                <a:spcPct val="110000"/>
              </a:lnSpc>
              <a:spcBef>
                <a:spcPts val="500"/>
              </a:spcBef>
              <a:buClr>
                <a:schemeClr val="accent3"/>
              </a:buClr>
              <a:buSzPct val="100000"/>
              <a:buFont typeface="Arial"/>
              <a:buChar char="•"/>
              <a:defRPr sz="2400">
                <a:solidFill>
                  <a:schemeClr val="tx1"/>
                </a:solidFill>
                <a:latin typeface="Source Sans Pro Regular"/>
                <a:ea typeface="Source Sans Pro Regular"/>
                <a:cs typeface="Source Sans Pro Regular"/>
                <a:sym typeface="Source Sans Pro Regular"/>
              </a:defRPr>
            </a:pPr>
            <a:r>
              <a:rPr>
                <a:sym typeface="Calibri"/>
              </a:rPr>
              <a:t>Toilettes :</a:t>
            </a:r>
            <a:r>
              <a:t> </a:t>
            </a:r>
            <a:r>
              <a:rPr>
                <a:highlight>
                  <a:srgbClr val="FFFF00"/>
                </a:highlight>
              </a:rPr>
              <a:t>à compléter</a:t>
            </a:r>
            <a:endParaRPr>
              <a:solidFill>
                <a:schemeClr val="tx1"/>
              </a:solidFill>
              <a:highlight>
                <a:srgbClr val="FFFF00"/>
              </a:highlight>
            </a:endParaRPr>
          </a:p>
          <a:p>
            <a:pPr marL="307975" indent="-307975" defTabSz="914400" hangingPunct="0">
              <a:lnSpc>
                <a:spcPct val="110000"/>
              </a:lnSpc>
              <a:spcBef>
                <a:spcPts val="500"/>
              </a:spcBef>
              <a:buClr>
                <a:schemeClr val="accent3"/>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endParaRPr>
              <a:solidFill>
                <a:schemeClr val="tx1"/>
              </a:solidFill>
              <a:sym typeface="Calibri"/>
            </a:endParaRPr>
          </a:p>
          <a:p>
            <a:pPr marL="307975" indent="-307975" defTabSz="914400" hangingPunct="0">
              <a:lnSpc>
                <a:spcPct val="110000"/>
              </a:lnSpc>
              <a:spcBef>
                <a:spcPts val="500"/>
              </a:spcBef>
              <a:buClr>
                <a:schemeClr val="accent3"/>
              </a:buClr>
              <a:buSzPct val="100000"/>
              <a:buFont typeface="Arial"/>
              <a:buChar char="•"/>
              <a:defRPr sz="2400">
                <a:solidFill>
                  <a:schemeClr val="tx1"/>
                </a:solidFill>
                <a:latin typeface="Source Sans Pro Regular"/>
                <a:ea typeface="Source Sans Pro Regular"/>
                <a:cs typeface="Source Sans Pro Regular"/>
                <a:sym typeface="Source Sans Pro Regular"/>
              </a:defRPr>
            </a:pPr>
            <a:r>
              <a:rPr>
                <a:sym typeface="Calibri"/>
              </a:rPr>
              <a:t>Autre chose ? </a:t>
            </a:r>
            <a:r>
              <a:rPr>
                <a:highlight>
                  <a:srgbClr val="FFFF00"/>
                </a:highlight>
              </a:rPr>
              <a:t>à compléter</a:t>
            </a:r>
            <a:endParaRPr>
              <a:solidFill>
                <a:schemeClr val="tx1"/>
              </a:solidFill>
              <a:highlight>
                <a:srgbClr val="FFFF00"/>
              </a:highlight>
            </a:endParaRPr>
          </a:p>
        </p:txBody>
      </p:sp>
      <p:sp>
        <p:nvSpPr>
          <p:cNvPr id="672" name="Slide Number Placeholder 4"/>
          <p:cNvSpPr txBox="1"/>
          <p:nvPr/>
        </p:nvSpPr>
        <p:spPr>
          <a:xfrm>
            <a:off x="9494519" y="6555105"/>
            <a:ext cx="2651761" cy="2819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spAutoFit/>
          </a:bodyPr>
          <a:lstStyle>
            <a:lvl1pPr algn="r">
              <a:defRPr sz="1200">
                <a:solidFill>
                  <a:srgbClr val="888888"/>
                </a:solidFill>
                <a:latin typeface="Source Sans Pro Regular"/>
                <a:ea typeface="Source Sans Pro Regular"/>
                <a:cs typeface="Source Sans Pro Regular"/>
                <a:sym typeface="Source Sans Pro Regular"/>
              </a:defRPr>
            </a:lvl1pPr>
          </a:lstStyle>
          <a:p>
            <a:r>
              <a:t>20</a:t>
            </a:r>
          </a:p>
        </p:txBody>
      </p:sp>
    </p:spTree>
  </p:cSld>
  <p:clrMapOvr>
    <a:masterClrMapping/>
  </p:clrMapOvr>
  <p:transition spd="med"/>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 name="Slide Number Placeholder 7"/>
          <p:cNvSpPr txBox="1"/>
          <p:nvPr/>
        </p:nvSpPr>
        <p:spPr>
          <a:xfrm>
            <a:off x="9494519" y="6555105"/>
            <a:ext cx="2651761" cy="2819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spAutoFit/>
          </a:bodyPr>
          <a:lstStyle>
            <a:lvl1pPr algn="r">
              <a:defRPr sz="1200">
                <a:solidFill>
                  <a:srgbClr val="888888"/>
                </a:solidFill>
                <a:latin typeface="Source Sans Pro Regular"/>
                <a:ea typeface="Source Sans Pro Regular"/>
                <a:cs typeface="Source Sans Pro Regular"/>
                <a:sym typeface="Source Sans Pro Regular"/>
              </a:defRPr>
            </a:lvl1pPr>
          </a:lstStyle>
          <a:p>
            <a:r>
              <a:t>8</a:t>
            </a:r>
          </a:p>
        </p:txBody>
      </p:sp>
      <p:pic>
        <p:nvPicPr>
          <p:cNvPr id="605" name="Graphic 4" descr="Graphic 4"/>
          <p:cNvPicPr>
            <a:picLocks noChangeAspect="1"/>
          </p:cNvPicPr>
          <p:nvPr/>
        </p:nvPicPr>
        <p:blipFill>
          <a:blip r:embed="rId3"/>
          <a:stretch>
            <a:fillRect/>
          </a:stretch>
        </p:blipFill>
        <p:spPr>
          <a:xfrm>
            <a:off x="6096000" y="1330116"/>
            <a:ext cx="4241897" cy="4197767"/>
          </a:xfrm>
          <a:prstGeom prst="rect">
            <a:avLst/>
          </a:prstGeom>
          <a:ln w="12700">
            <a:miter lim="400000"/>
          </a:ln>
        </p:spPr>
      </p:pic>
      <p:sp>
        <p:nvSpPr>
          <p:cNvPr id="606" name="TextBox 8"/>
          <p:cNvSpPr txBox="1"/>
          <p:nvPr/>
        </p:nvSpPr>
        <p:spPr>
          <a:xfrm>
            <a:off x="795242" y="0"/>
            <a:ext cx="4165296" cy="5994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tIns="45720" rIns="45719" bIns="45720" anchor="t">
            <a:spAutoFit/>
          </a:bodyPr>
          <a:lstStyle>
            <a:lvl1pPr>
              <a:defRPr sz="3200">
                <a:solidFill>
                  <a:srgbClr val="FFFFFF"/>
                </a:solidFill>
                <a:latin typeface="Source Sans Pro Bold"/>
                <a:ea typeface="Source Sans Pro Bold"/>
                <a:cs typeface="Source Sans Pro Bold"/>
                <a:sym typeface="Source Sans Pro Bold"/>
              </a:defRPr>
            </a:lvl1pPr>
          </a:lstStyle>
          <a:p>
            <a:endParaRPr b="1"/>
          </a:p>
        </p:txBody>
      </p:sp>
      <p:sp>
        <p:nvSpPr>
          <p:cNvPr id="4" name="TextBox 8">
            <a:extLst>
              <a:ext uri="{FF2B5EF4-FFF2-40B4-BE49-F238E27FC236}">
                <a16:creationId xmlns:a16="http://schemas.microsoft.com/office/drawing/2014/main" id="{14543EA9-CDF2-C68D-8FB9-50D3A9DE5E48}"/>
              </a:ext>
            </a:extLst>
          </p:cNvPr>
          <p:cNvSpPr txBox="1"/>
          <p:nvPr/>
        </p:nvSpPr>
        <p:spPr>
          <a:xfrm>
            <a:off x="392914" y="400486"/>
            <a:ext cx="2894762" cy="5994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20" rIns="45719" bIns="45720" anchor="t">
            <a:spAutoFit/>
          </a:bodyPr>
          <a:lstStyle>
            <a:lvl1pPr>
              <a:defRPr sz="3200">
                <a:solidFill>
                  <a:srgbClr val="FFFFFF"/>
                </a:solidFill>
                <a:latin typeface="Source Sans Pro Bold"/>
                <a:ea typeface="Source Sans Pro Bold"/>
                <a:cs typeface="Source Sans Pro Bold"/>
                <a:sym typeface="Source Sans Pro Bold"/>
              </a:defRPr>
            </a:lvl1pPr>
          </a:lstStyle>
          <a:p>
            <a:pPr>
              <a:defRPr b="1"/>
            </a:pPr>
            <a:r>
              <a:rPr dirty="0"/>
              <a:t>Photo de </a:t>
            </a:r>
            <a:r>
              <a:rPr dirty="0" err="1"/>
              <a:t>groupe</a:t>
            </a:r>
            <a:endParaRPr b="1" dirty="0"/>
          </a:p>
        </p:txBody>
      </p:sp>
    </p:spTree>
  </p:cSld>
  <p:clrMapOvr>
    <a:masterClrMapping/>
  </p:clrMapOvr>
  <p:transition spd="med"/>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1BF0DD4A-78F6-F86B-8F75-6E3B022E2B2A}"/>
              </a:ext>
            </a:extLst>
          </p:cNvPr>
          <p:cNvSpPr>
            <a:spLocks noGrp="1"/>
          </p:cNvSpPr>
          <p:nvPr>
            <p:ph type="body" sz="half" idx="1"/>
          </p:nvPr>
        </p:nvSpPr>
        <p:spPr>
          <a:xfrm>
            <a:off x="422274" y="1876017"/>
            <a:ext cx="11347451" cy="1870076"/>
          </a:xfrm>
        </p:spPr>
        <p:txBody>
          <a:bodyPr>
            <a:normAutofit/>
          </a:bodyPr>
          <a:lstStyle/>
          <a:p>
            <a:r>
              <a:rPr lang="fr-FR" sz="4800" dirty="0"/>
              <a:t>Merci!</a:t>
            </a:r>
          </a:p>
        </p:txBody>
      </p:sp>
    </p:spTree>
    <p:extLst>
      <p:ext uri="{BB962C8B-B14F-4D97-AF65-F5344CB8AC3E}">
        <p14:creationId xmlns:p14="http://schemas.microsoft.com/office/powerpoint/2010/main" val="1932748186"/>
      </p:ext>
    </p:extLst>
  </p:cSld>
  <p:clrMapOvr>
    <a:masterClrMapping/>
  </p:clrMapOvr>
  <p:transition spd="med"/>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7" name="Content Placeholder 2"/>
          <p:cNvSpPr txBox="1">
            <a:spLocks noGrp="1"/>
          </p:cNvSpPr>
          <p:nvPr>
            <p:ph type="body" idx="1"/>
          </p:nvPr>
        </p:nvSpPr>
        <p:spPr>
          <a:xfrm>
            <a:off x="1228899" y="1247000"/>
            <a:ext cx="9734202" cy="4654072"/>
          </a:xfrm>
          <a:prstGeom prst="rect">
            <a:avLst/>
          </a:prstGeom>
        </p:spPr>
        <p:txBody>
          <a:bodyPr lIns="0" tIns="0" rIns="0" bIns="0" anchor="t">
            <a:normAutofit lnSpcReduction="10000"/>
          </a:bodyPr>
          <a:lstStyle/>
          <a:p>
            <a:pPr defTabSz="283533">
              <a:spcBef>
                <a:spcPts val="200"/>
              </a:spcBef>
              <a:defRPr sz="1750"/>
            </a:pPr>
            <a:r>
              <a:rPr dirty="0"/>
              <a:t>Les supports </a:t>
            </a:r>
            <a:r>
              <a:rPr dirty="0" err="1"/>
              <a:t>utilisés</a:t>
            </a:r>
            <a:r>
              <a:rPr dirty="0"/>
              <a:t> dans le cadre de </a:t>
            </a:r>
            <a:r>
              <a:rPr dirty="0" err="1"/>
              <a:t>ce</a:t>
            </a:r>
            <a:r>
              <a:rPr dirty="0"/>
              <a:t> </a:t>
            </a:r>
            <a:r>
              <a:rPr dirty="0">
                <a:solidFill>
                  <a:srgbClr val="10253F"/>
                </a:solidFill>
                <a:latin typeface="Arial"/>
                <a:ea typeface="Arial"/>
                <a:cs typeface="Arial"/>
                <a:sym typeface="Calibri"/>
              </a:rPr>
              <a:t>programme de formation des </a:t>
            </a:r>
            <a:r>
              <a:rPr dirty="0" err="1">
                <a:solidFill>
                  <a:srgbClr val="10253F"/>
                </a:solidFill>
                <a:latin typeface="Arial"/>
                <a:ea typeface="Arial"/>
                <a:cs typeface="Arial"/>
                <a:sym typeface="Calibri"/>
              </a:rPr>
              <a:t>gestionnaires</a:t>
            </a:r>
            <a:r>
              <a:rPr dirty="0">
                <a:solidFill>
                  <a:srgbClr val="10253F"/>
                </a:solidFill>
                <a:latin typeface="Arial"/>
                <a:ea typeface="Arial"/>
                <a:cs typeface="Arial"/>
                <a:sym typeface="Calibri"/>
              </a:rPr>
              <a:t> des EIR</a:t>
            </a:r>
            <a:r>
              <a:rPr dirty="0"/>
              <a:t> font </a:t>
            </a:r>
            <a:r>
              <a:rPr dirty="0" err="1"/>
              <a:t>partie</a:t>
            </a:r>
            <a:r>
              <a:rPr dirty="0"/>
              <a:t> du </a:t>
            </a:r>
            <a:r>
              <a:rPr dirty="0">
                <a:solidFill>
                  <a:srgbClr val="10253F"/>
                </a:solidFill>
                <a:latin typeface="Arial"/>
                <a:ea typeface="Arial"/>
                <a:cs typeface="Arial"/>
              </a:rPr>
              <a:t>Programme de formation</a:t>
            </a:r>
            <a:r>
              <a:rPr dirty="0"/>
              <a:t> </a:t>
            </a:r>
            <a:r>
              <a:rPr dirty="0" err="1"/>
              <a:t>développé</a:t>
            </a:r>
            <a:r>
              <a:rPr dirty="0"/>
              <a:t> par </a:t>
            </a:r>
            <a:r>
              <a:rPr dirty="0" err="1"/>
              <a:t>l'OMS</a:t>
            </a:r>
            <a:r>
              <a:rPr dirty="0"/>
              <a:t> pour les équipes </a:t>
            </a:r>
            <a:r>
              <a:rPr dirty="0" err="1"/>
              <a:t>d’intervention</a:t>
            </a:r>
            <a:r>
              <a:rPr dirty="0"/>
              <a:t> </a:t>
            </a:r>
            <a:r>
              <a:rPr dirty="0" err="1"/>
              <a:t>rapide</a:t>
            </a:r>
            <a:r>
              <a:rPr dirty="0"/>
              <a:t>. </a:t>
            </a:r>
            <a:r>
              <a:rPr dirty="0" err="1"/>
              <a:t>Ces</a:t>
            </a:r>
            <a:r>
              <a:rPr dirty="0"/>
              <a:t> supports </a:t>
            </a:r>
            <a:r>
              <a:rPr dirty="0" err="1"/>
              <a:t>sont</a:t>
            </a:r>
            <a:r>
              <a:rPr dirty="0"/>
              <a:t> </a:t>
            </a:r>
            <a:r>
              <a:rPr dirty="0" err="1"/>
              <a:t>actuellement</a:t>
            </a:r>
            <a:r>
              <a:rPr dirty="0"/>
              <a:t> </a:t>
            </a:r>
            <a:r>
              <a:rPr dirty="0" err="1"/>
              <a:t>testés</a:t>
            </a:r>
            <a:r>
              <a:rPr dirty="0"/>
              <a:t> et </a:t>
            </a:r>
            <a:r>
              <a:rPr dirty="0" err="1"/>
              <a:t>seront</a:t>
            </a:r>
            <a:r>
              <a:rPr dirty="0"/>
              <a:t> </a:t>
            </a:r>
            <a:r>
              <a:rPr dirty="0" err="1"/>
              <a:t>ultérieurement</a:t>
            </a:r>
            <a:r>
              <a:rPr dirty="0"/>
              <a:t> mis à disposition sur la </a:t>
            </a:r>
            <a:r>
              <a:rPr dirty="0" err="1"/>
              <a:t>Plateforme</a:t>
            </a:r>
            <a:r>
              <a:rPr dirty="0"/>
              <a:t> </a:t>
            </a:r>
            <a:r>
              <a:rPr dirty="0" err="1"/>
              <a:t>d’apprentissage</a:t>
            </a:r>
            <a:r>
              <a:rPr dirty="0"/>
              <a:t> sur la </a:t>
            </a:r>
            <a:r>
              <a:rPr dirty="0" err="1"/>
              <a:t>sécurité</a:t>
            </a:r>
            <a:r>
              <a:rPr dirty="0"/>
              <a:t> sanitaire.</a:t>
            </a:r>
            <a:endParaRPr sz="1750" dirty="0"/>
          </a:p>
          <a:p>
            <a:pPr defTabSz="283533">
              <a:spcBef>
                <a:spcPts val="200"/>
              </a:spcBef>
              <a:defRPr sz="1764"/>
            </a:pPr>
            <a:endParaRPr sz="1750" dirty="0"/>
          </a:p>
          <a:p>
            <a:pPr defTabSz="283533">
              <a:spcBef>
                <a:spcPts val="200"/>
              </a:spcBef>
              <a:defRPr sz="1750"/>
            </a:pPr>
            <a:r>
              <a:rPr dirty="0"/>
              <a:t>En </a:t>
            </a:r>
            <a:r>
              <a:rPr dirty="0" err="1"/>
              <a:t>cas</a:t>
            </a:r>
            <a:r>
              <a:rPr dirty="0"/>
              <a:t> </a:t>
            </a:r>
            <a:r>
              <a:rPr dirty="0" err="1"/>
              <a:t>d’adaptation</a:t>
            </a:r>
            <a:r>
              <a:rPr dirty="0"/>
              <a:t>, de modification, de </a:t>
            </a:r>
            <a:r>
              <a:rPr dirty="0" err="1"/>
              <a:t>traduction</a:t>
            </a:r>
            <a:r>
              <a:rPr dirty="0"/>
              <a:t> </a:t>
            </a:r>
            <a:r>
              <a:rPr dirty="0" err="1"/>
              <a:t>ou</a:t>
            </a:r>
            <a:r>
              <a:rPr dirty="0"/>
              <a:t> de </a:t>
            </a:r>
            <a:r>
              <a:rPr dirty="0" err="1"/>
              <a:t>toute</a:t>
            </a:r>
            <a:r>
              <a:rPr dirty="0"/>
              <a:t> </a:t>
            </a:r>
            <a:r>
              <a:rPr dirty="0" err="1"/>
              <a:t>autre</a:t>
            </a:r>
            <a:r>
              <a:rPr dirty="0"/>
              <a:t> </a:t>
            </a:r>
            <a:r>
              <a:rPr dirty="0" err="1"/>
              <a:t>révision</a:t>
            </a:r>
            <a:r>
              <a:rPr dirty="0"/>
              <a:t> du </a:t>
            </a:r>
            <a:r>
              <a:rPr dirty="0" err="1"/>
              <a:t>contenu</a:t>
            </a:r>
            <a:r>
              <a:rPr dirty="0"/>
              <a:t> de </a:t>
            </a:r>
            <a:r>
              <a:rPr dirty="0" err="1"/>
              <a:t>ces</a:t>
            </a:r>
            <a:r>
              <a:rPr dirty="0"/>
              <a:t> documents, </a:t>
            </a:r>
            <a:r>
              <a:rPr dirty="0" err="1"/>
              <a:t>vous</a:t>
            </a:r>
            <a:r>
              <a:rPr dirty="0"/>
              <a:t> ne </a:t>
            </a:r>
            <a:r>
              <a:rPr dirty="0" err="1"/>
              <a:t>devez</a:t>
            </a:r>
            <a:r>
              <a:rPr dirty="0"/>
              <a:t> pas </a:t>
            </a:r>
            <a:r>
              <a:rPr dirty="0" err="1"/>
              <a:t>laisser</a:t>
            </a:r>
            <a:r>
              <a:rPr dirty="0"/>
              <a:t> entendre que </a:t>
            </a:r>
            <a:r>
              <a:rPr dirty="0" err="1"/>
              <a:t>l’OMS</a:t>
            </a:r>
            <a:r>
              <a:rPr dirty="0"/>
              <a:t> </a:t>
            </a:r>
            <a:r>
              <a:rPr dirty="0" err="1"/>
              <a:t>souscrit</a:t>
            </a:r>
            <a:r>
              <a:rPr dirty="0"/>
              <a:t> de quelque manière que </a:t>
            </a:r>
            <a:r>
              <a:rPr dirty="0" err="1"/>
              <a:t>ce</a:t>
            </a:r>
            <a:r>
              <a:rPr dirty="0"/>
              <a:t> </a:t>
            </a:r>
            <a:r>
              <a:rPr dirty="0" err="1"/>
              <a:t>soit</a:t>
            </a:r>
            <a:r>
              <a:rPr dirty="0"/>
              <a:t> à </a:t>
            </a:r>
            <a:r>
              <a:rPr dirty="0" err="1"/>
              <a:t>ces</a:t>
            </a:r>
            <a:r>
              <a:rPr dirty="0"/>
              <a:t> modifications, et </a:t>
            </a:r>
            <a:r>
              <a:rPr dirty="0" err="1"/>
              <a:t>vous</a:t>
            </a:r>
            <a:r>
              <a:rPr dirty="0"/>
              <a:t> ne </a:t>
            </a:r>
            <a:r>
              <a:rPr dirty="0" err="1"/>
              <a:t>devez</a:t>
            </a:r>
            <a:r>
              <a:rPr dirty="0"/>
              <a:t> pas </a:t>
            </a:r>
            <a:r>
              <a:rPr dirty="0" err="1"/>
              <a:t>utiliser</a:t>
            </a:r>
            <a:r>
              <a:rPr dirty="0"/>
              <a:t> le nom </a:t>
            </a:r>
            <a:r>
              <a:rPr dirty="0" err="1"/>
              <a:t>ni</a:t>
            </a:r>
            <a:r>
              <a:rPr dirty="0"/>
              <a:t> le logo de </a:t>
            </a:r>
            <a:r>
              <a:rPr dirty="0" err="1"/>
              <a:t>l’OMS</a:t>
            </a:r>
            <a:r>
              <a:rPr dirty="0"/>
              <a:t> dans les documents </a:t>
            </a:r>
            <a:r>
              <a:rPr dirty="0" err="1"/>
              <a:t>ainsi</a:t>
            </a:r>
            <a:r>
              <a:rPr dirty="0"/>
              <a:t> </a:t>
            </a:r>
            <a:r>
              <a:rPr dirty="0" err="1"/>
              <a:t>modifiés</a:t>
            </a:r>
            <a:r>
              <a:rPr dirty="0"/>
              <a:t>. </a:t>
            </a:r>
          </a:p>
          <a:p>
            <a:pPr defTabSz="283533">
              <a:spcBef>
                <a:spcPts val="200"/>
              </a:spcBef>
              <a:defRPr sz="1764"/>
            </a:pPr>
            <a:endParaRPr sz="1750" dirty="0"/>
          </a:p>
          <a:p>
            <a:pPr defTabSz="283533">
              <a:spcBef>
                <a:spcPts val="200"/>
              </a:spcBef>
              <a:defRPr sz="1750"/>
            </a:pPr>
            <a:r>
              <a:rPr dirty="0"/>
              <a:t>Si </a:t>
            </a:r>
            <a:r>
              <a:rPr dirty="0" err="1"/>
              <a:t>vous</a:t>
            </a:r>
            <a:r>
              <a:rPr dirty="0"/>
              <a:t> </a:t>
            </a:r>
            <a:r>
              <a:rPr dirty="0" err="1"/>
              <a:t>adaptez</a:t>
            </a:r>
            <a:r>
              <a:rPr dirty="0"/>
              <a:t>, </a:t>
            </a:r>
            <a:r>
              <a:rPr dirty="0" err="1"/>
              <a:t>modifiez</a:t>
            </a:r>
            <a:r>
              <a:rPr dirty="0"/>
              <a:t>, </a:t>
            </a:r>
            <a:r>
              <a:rPr dirty="0" err="1"/>
              <a:t>traduisez</a:t>
            </a:r>
            <a:r>
              <a:rPr dirty="0"/>
              <a:t> </a:t>
            </a:r>
            <a:r>
              <a:rPr dirty="0" err="1"/>
              <a:t>ou</a:t>
            </a:r>
            <a:r>
              <a:rPr dirty="0"/>
              <a:t> </a:t>
            </a:r>
            <a:r>
              <a:rPr dirty="0" err="1"/>
              <a:t>révisez</a:t>
            </a:r>
            <a:r>
              <a:rPr dirty="0"/>
              <a:t> de quelque manière que </a:t>
            </a:r>
            <a:r>
              <a:rPr dirty="0" err="1"/>
              <a:t>ce</a:t>
            </a:r>
            <a:r>
              <a:rPr dirty="0"/>
              <a:t> </a:t>
            </a:r>
            <a:r>
              <a:rPr dirty="0" err="1"/>
              <a:t>soit</a:t>
            </a:r>
            <a:r>
              <a:rPr dirty="0"/>
              <a:t> le </a:t>
            </a:r>
            <a:r>
              <a:rPr dirty="0" err="1"/>
              <a:t>contenu</a:t>
            </a:r>
            <a:r>
              <a:rPr dirty="0"/>
              <a:t> de </a:t>
            </a:r>
            <a:r>
              <a:rPr dirty="0" err="1"/>
              <a:t>ces</a:t>
            </a:r>
            <a:r>
              <a:rPr dirty="0"/>
              <a:t> documents, </a:t>
            </a:r>
            <a:r>
              <a:rPr dirty="0" err="1"/>
              <a:t>vous</a:t>
            </a:r>
            <a:r>
              <a:rPr dirty="0"/>
              <a:t> </a:t>
            </a:r>
            <a:r>
              <a:rPr dirty="0" err="1"/>
              <a:t>devez</a:t>
            </a:r>
            <a:r>
              <a:rPr dirty="0"/>
              <a:t> </a:t>
            </a:r>
            <a:r>
              <a:rPr dirty="0" err="1"/>
              <a:t>en</a:t>
            </a:r>
            <a:r>
              <a:rPr dirty="0"/>
              <a:t> citer la source dans les </a:t>
            </a:r>
            <a:r>
              <a:rPr dirty="0" err="1"/>
              <a:t>termes</a:t>
            </a:r>
            <a:r>
              <a:rPr dirty="0"/>
              <a:t> </a:t>
            </a:r>
            <a:r>
              <a:rPr dirty="0" err="1"/>
              <a:t>suivants</a:t>
            </a:r>
            <a:r>
              <a:rPr dirty="0"/>
              <a:t> : « </a:t>
            </a:r>
            <a:r>
              <a:rPr dirty="0" err="1"/>
              <a:t>Ces</a:t>
            </a:r>
            <a:r>
              <a:rPr dirty="0"/>
              <a:t> supports de formation </a:t>
            </a:r>
            <a:r>
              <a:rPr dirty="0" err="1"/>
              <a:t>sont</a:t>
            </a:r>
            <a:r>
              <a:rPr dirty="0"/>
              <a:t> </a:t>
            </a:r>
            <a:r>
              <a:rPr dirty="0" err="1"/>
              <a:t>une</a:t>
            </a:r>
            <a:r>
              <a:rPr dirty="0"/>
              <a:t> version </a:t>
            </a:r>
            <a:r>
              <a:rPr dirty="0" err="1"/>
              <a:t>modifiée</a:t>
            </a:r>
            <a:r>
              <a:rPr dirty="0"/>
              <a:t> du programme de formation des </a:t>
            </a:r>
            <a:r>
              <a:rPr dirty="0" err="1">
                <a:solidFill>
                  <a:srgbClr val="10253F"/>
                </a:solidFill>
                <a:latin typeface="Arial"/>
                <a:ea typeface="Arial"/>
                <a:cs typeface="Arial"/>
                <a:sym typeface="Calibri"/>
              </a:rPr>
              <a:t>gestionnaires</a:t>
            </a:r>
            <a:r>
              <a:rPr dirty="0">
                <a:solidFill>
                  <a:srgbClr val="10253F"/>
                </a:solidFill>
                <a:latin typeface="Arial"/>
                <a:ea typeface="Arial"/>
                <a:cs typeface="Arial"/>
                <a:sym typeface="Calibri"/>
              </a:rPr>
              <a:t> des équipes </a:t>
            </a:r>
            <a:r>
              <a:rPr dirty="0" err="1">
                <a:solidFill>
                  <a:srgbClr val="10253F"/>
                </a:solidFill>
                <a:latin typeface="Arial"/>
                <a:ea typeface="Arial"/>
                <a:cs typeface="Arial"/>
                <a:sym typeface="Calibri"/>
              </a:rPr>
              <a:t>d’intervention</a:t>
            </a:r>
            <a:r>
              <a:rPr dirty="0">
                <a:solidFill>
                  <a:srgbClr val="10253F"/>
                </a:solidFill>
                <a:latin typeface="Arial"/>
                <a:ea typeface="Arial"/>
                <a:cs typeface="Arial"/>
                <a:sym typeface="Calibri"/>
              </a:rPr>
              <a:t> </a:t>
            </a:r>
            <a:r>
              <a:rPr dirty="0" err="1">
                <a:solidFill>
                  <a:srgbClr val="10253F"/>
                </a:solidFill>
                <a:latin typeface="Arial"/>
                <a:ea typeface="Arial"/>
                <a:cs typeface="Arial"/>
                <a:sym typeface="Calibri"/>
              </a:rPr>
              <a:t>rapide</a:t>
            </a:r>
            <a:r>
              <a:rPr dirty="0"/>
              <a:t> (disponible à </a:t>
            </a:r>
            <a:r>
              <a:rPr dirty="0" err="1"/>
              <a:t>l’adresse</a:t>
            </a:r>
            <a:r>
              <a:rPr dirty="0"/>
              <a:t> </a:t>
            </a:r>
            <a:r>
              <a:rPr dirty="0" err="1"/>
              <a:t>suivante</a:t>
            </a:r>
            <a:r>
              <a:rPr dirty="0"/>
              <a:t> : https://extranet.who.int/hslp/), </a:t>
            </a:r>
            <a:r>
              <a:rPr dirty="0" err="1"/>
              <a:t>propriété</a:t>
            </a:r>
            <a:r>
              <a:rPr dirty="0"/>
              <a:t> de © </a:t>
            </a:r>
            <a:r>
              <a:rPr dirty="0" err="1"/>
              <a:t>l’Organisation</a:t>
            </a:r>
            <a:r>
              <a:rPr dirty="0"/>
              <a:t> </a:t>
            </a:r>
            <a:r>
              <a:rPr dirty="0" err="1"/>
              <a:t>mondiale</a:t>
            </a:r>
            <a:r>
              <a:rPr dirty="0"/>
              <a:t> de la </a:t>
            </a:r>
            <a:r>
              <a:rPr dirty="0" err="1"/>
              <a:t>Santé</a:t>
            </a:r>
            <a:r>
              <a:rPr dirty="0"/>
              <a:t> (OMS) 2022, et </a:t>
            </a:r>
            <a:r>
              <a:rPr dirty="0" err="1"/>
              <a:t>sont</a:t>
            </a:r>
            <a:r>
              <a:rPr dirty="0"/>
              <a:t> </a:t>
            </a:r>
            <a:r>
              <a:rPr dirty="0" err="1"/>
              <a:t>utilisés</a:t>
            </a:r>
            <a:r>
              <a:rPr dirty="0"/>
              <a:t> avec </a:t>
            </a:r>
            <a:r>
              <a:rPr dirty="0" err="1"/>
              <a:t>l’autorisation</a:t>
            </a:r>
            <a:r>
              <a:rPr dirty="0"/>
              <a:t> de </a:t>
            </a:r>
            <a:r>
              <a:rPr dirty="0" err="1"/>
              <a:t>l’OMS</a:t>
            </a:r>
            <a:r>
              <a:rPr dirty="0"/>
              <a:t>. L’OMS </a:t>
            </a:r>
            <a:r>
              <a:rPr dirty="0" err="1"/>
              <a:t>décline</a:t>
            </a:r>
            <a:r>
              <a:rPr dirty="0"/>
              <a:t> </a:t>
            </a:r>
            <a:r>
              <a:rPr dirty="0" err="1"/>
              <a:t>toute</a:t>
            </a:r>
            <a:r>
              <a:rPr dirty="0"/>
              <a:t> </a:t>
            </a:r>
            <a:r>
              <a:rPr dirty="0" err="1"/>
              <a:t>responsabilité</a:t>
            </a:r>
            <a:r>
              <a:rPr dirty="0"/>
              <a:t> </a:t>
            </a:r>
            <a:r>
              <a:rPr dirty="0" err="1"/>
              <a:t>en</a:t>
            </a:r>
            <a:r>
              <a:rPr dirty="0"/>
              <a:t> </a:t>
            </a:r>
            <a:r>
              <a:rPr dirty="0" err="1"/>
              <a:t>cas</a:t>
            </a:r>
            <a:r>
              <a:rPr dirty="0"/>
              <a:t> de modification </a:t>
            </a:r>
            <a:r>
              <a:rPr dirty="0" err="1"/>
              <a:t>ou</a:t>
            </a:r>
            <a:r>
              <a:rPr dirty="0"/>
              <a:t> de </a:t>
            </a:r>
            <a:r>
              <a:rPr dirty="0" err="1"/>
              <a:t>révision</a:t>
            </a:r>
            <a:r>
              <a:rPr dirty="0"/>
              <a:t> des documents de </a:t>
            </a:r>
            <a:r>
              <a:rPr dirty="0" err="1"/>
              <a:t>l’OMS</a:t>
            </a:r>
            <a:r>
              <a:rPr dirty="0"/>
              <a:t> protégés par le droit </a:t>
            </a:r>
            <a:r>
              <a:rPr dirty="0" err="1"/>
              <a:t>d’auteur</a:t>
            </a:r>
            <a:r>
              <a:rPr dirty="0"/>
              <a:t>. »  </a:t>
            </a:r>
          </a:p>
          <a:p>
            <a:pPr defTabSz="283533">
              <a:spcBef>
                <a:spcPts val="200"/>
              </a:spcBef>
              <a:defRPr sz="1764"/>
            </a:pPr>
            <a:endParaRPr dirty="0"/>
          </a:p>
          <a:p>
            <a:pPr defTabSz="283533">
              <a:spcBef>
                <a:spcPts val="200"/>
              </a:spcBef>
              <a:defRPr sz="1764"/>
            </a:pPr>
            <a:r>
              <a:rPr dirty="0"/>
              <a:t>En </a:t>
            </a:r>
            <a:r>
              <a:rPr dirty="0" err="1"/>
              <a:t>outre</a:t>
            </a:r>
            <a:r>
              <a:rPr dirty="0"/>
              <a:t>, nous </a:t>
            </a:r>
            <a:r>
              <a:rPr dirty="0" err="1"/>
              <a:t>vous</a:t>
            </a:r>
            <a:r>
              <a:rPr dirty="0"/>
              <a:t> </a:t>
            </a:r>
            <a:r>
              <a:rPr dirty="0" err="1"/>
              <a:t>invitons</a:t>
            </a:r>
            <a:r>
              <a:rPr dirty="0"/>
              <a:t> à informer </a:t>
            </a:r>
            <a:r>
              <a:rPr dirty="0" err="1"/>
              <a:t>l’OMS</a:t>
            </a:r>
            <a:r>
              <a:rPr dirty="0"/>
              <a:t> de </a:t>
            </a:r>
            <a:r>
              <a:rPr dirty="0" err="1"/>
              <a:t>toute</a:t>
            </a:r>
            <a:r>
              <a:rPr dirty="0"/>
              <a:t> modification de </a:t>
            </a:r>
            <a:r>
              <a:rPr dirty="0" err="1"/>
              <a:t>ces</a:t>
            </a:r>
            <a:r>
              <a:rPr dirty="0"/>
              <a:t> documents </a:t>
            </a:r>
            <a:r>
              <a:rPr dirty="0" err="1"/>
              <a:t>sʼils</a:t>
            </a:r>
            <a:r>
              <a:rPr dirty="0"/>
              <a:t> </a:t>
            </a:r>
            <a:r>
              <a:rPr dirty="0" err="1"/>
              <a:t>sont</a:t>
            </a:r>
            <a:r>
              <a:rPr dirty="0"/>
              <a:t> </a:t>
            </a:r>
            <a:r>
              <a:rPr dirty="0" err="1"/>
              <a:t>utilisés</a:t>
            </a:r>
            <a:r>
              <a:rPr dirty="0"/>
              <a:t> à des fins </a:t>
            </a:r>
            <a:r>
              <a:rPr dirty="0" err="1"/>
              <a:t>publiques</a:t>
            </a:r>
            <a:r>
              <a:rPr dirty="0"/>
              <a:t>, </a:t>
            </a:r>
            <a:r>
              <a:rPr dirty="0" err="1"/>
              <a:t>d’archivage</a:t>
            </a:r>
            <a:r>
              <a:rPr dirty="0"/>
              <a:t> </a:t>
            </a:r>
            <a:r>
              <a:rPr dirty="0" err="1"/>
              <a:t>ou</a:t>
            </a:r>
            <a:r>
              <a:rPr dirty="0"/>
              <a:t> de formation continue, </a:t>
            </a:r>
            <a:r>
              <a:rPr dirty="0" err="1"/>
              <a:t>en</a:t>
            </a:r>
            <a:r>
              <a:rPr dirty="0"/>
              <a:t> </a:t>
            </a:r>
            <a:r>
              <a:rPr dirty="0" err="1"/>
              <a:t>envoyant</a:t>
            </a:r>
            <a:r>
              <a:rPr dirty="0"/>
              <a:t> un </a:t>
            </a:r>
            <a:r>
              <a:rPr dirty="0" err="1"/>
              <a:t>courrier</a:t>
            </a:r>
            <a:r>
              <a:rPr dirty="0"/>
              <a:t> </a:t>
            </a:r>
            <a:r>
              <a:rPr dirty="0" err="1"/>
              <a:t>électronique</a:t>
            </a:r>
            <a:r>
              <a:rPr dirty="0"/>
              <a:t> à </a:t>
            </a:r>
            <a:r>
              <a:rPr dirty="0" err="1"/>
              <a:t>l’adresse</a:t>
            </a:r>
            <a:r>
              <a:rPr dirty="0"/>
              <a:t> </a:t>
            </a:r>
            <a:r>
              <a:rPr dirty="0" err="1"/>
              <a:t>suivante</a:t>
            </a:r>
            <a:r>
              <a:rPr dirty="0"/>
              <a:t> : </a:t>
            </a:r>
            <a:r>
              <a:rPr u="sng" dirty="0">
                <a:solidFill>
                  <a:srgbClr val="0563C1"/>
                </a:solidFill>
                <a:uFill>
                  <a:solidFill>
                    <a:srgbClr val="0563C1"/>
                  </a:solidFill>
                </a:uFill>
                <a:hlinkClick r:id="rId2"/>
              </a:rPr>
              <a:t>ihrhrt@who.int</a:t>
            </a:r>
          </a:p>
        </p:txBody>
      </p:sp>
      <p:sp>
        <p:nvSpPr>
          <p:cNvPr id="678" name="Slide Number Placeholder 8"/>
          <p:cNvSpPr txBox="1"/>
          <p:nvPr/>
        </p:nvSpPr>
        <p:spPr>
          <a:xfrm>
            <a:off x="9494519" y="6555105"/>
            <a:ext cx="2651761" cy="2819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spAutoFit/>
          </a:bodyPr>
          <a:lstStyle>
            <a:lvl1pPr algn="r">
              <a:defRPr sz="1200">
                <a:solidFill>
                  <a:srgbClr val="888888"/>
                </a:solidFill>
                <a:latin typeface="Source Sans Pro Regular"/>
                <a:ea typeface="Source Sans Pro Regular"/>
                <a:cs typeface="Source Sans Pro Regular"/>
                <a:sym typeface="Source Sans Pro Regular"/>
              </a:defRPr>
            </a:lvl1pPr>
          </a:lstStyle>
          <a:p>
            <a:r>
              <a:t>21</a:t>
            </a:r>
          </a:p>
        </p:txBody>
      </p:sp>
      <p:sp>
        <p:nvSpPr>
          <p:cNvPr id="679" name="Title 1"/>
          <p:cNvSpPr txBox="1">
            <a:spLocks noGrp="1"/>
          </p:cNvSpPr>
          <p:nvPr>
            <p:ph type="title" idx="4294967295"/>
          </p:nvPr>
        </p:nvSpPr>
        <p:spPr>
          <a:xfrm>
            <a:off x="153107" y="-12231"/>
            <a:ext cx="6782083" cy="646113"/>
          </a:xfrm>
          <a:prstGeom prst="rect">
            <a:avLst/>
          </a:prstGeom>
        </p:spPr>
        <p:txBody>
          <a:bodyPr lIns="45719" tIns="45720" rIns="45719" bIns="45720" anchor="ctr">
            <a:normAutofit/>
          </a:bodyPr>
          <a:lstStyle>
            <a:lvl1pPr defTabSz="274854">
              <a:defRPr sz="3040"/>
            </a:lvl1pPr>
          </a:lstStyle>
          <a:p>
            <a:pPr>
              <a:defRPr sz="3100" b="1"/>
            </a:pPr>
            <a:r>
              <a:rPr dirty="0"/>
              <a:t>Source des supports de formation</a:t>
            </a:r>
            <a:endParaRPr sz="3100" b="1" dirty="0"/>
          </a:p>
        </p:txBody>
      </p:sp>
    </p:spTree>
  </p:cSld>
  <p:clrMapOvr>
    <a:masterClrMapping/>
  </p:clrMapOvr>
  <p:transition spd="med"/>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D146A8C7-CD42-3C35-7E5D-E7211479AE5A}"/>
              </a:ext>
            </a:extLst>
          </p:cNvPr>
          <p:cNvSpPr>
            <a:spLocks noGrp="1"/>
          </p:cNvSpPr>
          <p:nvPr>
            <p:ph type="body" idx="1"/>
          </p:nvPr>
        </p:nvSpPr>
        <p:spPr>
          <a:xfrm>
            <a:off x="797442" y="673769"/>
            <a:ext cx="10450423" cy="5376160"/>
          </a:xfrm>
        </p:spPr>
        <p:txBody>
          <a:bodyPr>
            <a:normAutofit fontScale="92500" lnSpcReduction="10000"/>
          </a:bodyPr>
          <a:lstStyle/>
          <a:p>
            <a:pPr fontAlgn="base">
              <a:defRPr sz="1900"/>
            </a:pPr>
            <a:r>
              <a:rPr b="1" dirty="0" err="1"/>
              <a:t>Plateforme</a:t>
            </a:r>
            <a:r>
              <a:rPr b="1" dirty="0"/>
              <a:t> </a:t>
            </a:r>
            <a:r>
              <a:rPr b="1" dirty="0" err="1"/>
              <a:t>d’apprentissage</a:t>
            </a:r>
            <a:r>
              <a:rPr b="1" dirty="0"/>
              <a:t> de </a:t>
            </a:r>
            <a:r>
              <a:rPr b="1" dirty="0" err="1"/>
              <a:t>l’OMS</a:t>
            </a:r>
            <a:r>
              <a:rPr b="1" dirty="0"/>
              <a:t> sur la </a:t>
            </a:r>
            <a:r>
              <a:rPr b="1" dirty="0" err="1"/>
              <a:t>sécurité</a:t>
            </a:r>
            <a:r>
              <a:rPr b="1" dirty="0"/>
              <a:t> sanitaire – Supports de formation</a:t>
            </a:r>
          </a:p>
          <a:p>
            <a:pPr fontAlgn="base">
              <a:defRPr sz="1900"/>
            </a:pPr>
            <a:r>
              <a:rPr dirty="0"/>
              <a:t>Les </a:t>
            </a:r>
            <a:r>
              <a:rPr dirty="0" err="1"/>
              <a:t>présents</a:t>
            </a:r>
            <a:r>
              <a:rPr dirty="0"/>
              <a:t> supports de formation </a:t>
            </a:r>
            <a:r>
              <a:rPr dirty="0" err="1"/>
              <a:t>sont</a:t>
            </a:r>
            <a:r>
              <a:rPr dirty="0"/>
              <a:t> la </a:t>
            </a:r>
            <a:r>
              <a:rPr dirty="0" err="1"/>
              <a:t>propriété</a:t>
            </a:r>
            <a:r>
              <a:rPr dirty="0"/>
              <a:t> de © </a:t>
            </a:r>
            <a:r>
              <a:rPr dirty="0" err="1"/>
              <a:t>l’Organisation</a:t>
            </a:r>
            <a:r>
              <a:rPr dirty="0"/>
              <a:t> </a:t>
            </a:r>
            <a:r>
              <a:rPr dirty="0" err="1"/>
              <a:t>mondiale</a:t>
            </a:r>
            <a:r>
              <a:rPr dirty="0"/>
              <a:t> de la Santé (OMS), 2022. Tous droits </a:t>
            </a:r>
            <a:r>
              <a:rPr dirty="0" err="1"/>
              <a:t>réservés</a:t>
            </a:r>
            <a:r>
              <a:rPr dirty="0"/>
              <a:t>.</a:t>
            </a:r>
          </a:p>
          <a:p>
            <a:pPr fontAlgn="base">
              <a:defRPr sz="1900"/>
            </a:pPr>
            <a:r>
              <a:rPr dirty="0" err="1"/>
              <a:t>Votre</a:t>
            </a:r>
            <a:r>
              <a:rPr dirty="0"/>
              <a:t> </a:t>
            </a:r>
            <a:r>
              <a:rPr dirty="0" err="1"/>
              <a:t>utilisation</a:t>
            </a:r>
            <a:r>
              <a:rPr dirty="0"/>
              <a:t> de </a:t>
            </a:r>
            <a:r>
              <a:rPr dirty="0" err="1"/>
              <a:t>ces</a:t>
            </a:r>
            <a:r>
              <a:rPr dirty="0"/>
              <a:t> supports </a:t>
            </a:r>
            <a:r>
              <a:rPr dirty="0" err="1"/>
              <a:t>est</a:t>
            </a:r>
            <a:r>
              <a:rPr dirty="0"/>
              <a:t> </a:t>
            </a:r>
            <a:r>
              <a:rPr dirty="0" err="1"/>
              <a:t>soumise</a:t>
            </a:r>
            <a:r>
              <a:rPr dirty="0"/>
              <a:t> aux « </a:t>
            </a:r>
            <a:r>
              <a:rPr u="sng" dirty="0">
                <a:hlinkClick r:id="rId2"/>
              </a:rPr>
              <a:t>Conditions </a:t>
            </a:r>
            <a:r>
              <a:rPr u="sng" dirty="0" err="1">
                <a:hlinkClick r:id="rId2"/>
              </a:rPr>
              <a:t>d’utilisation</a:t>
            </a:r>
            <a:r>
              <a:rPr u="sng" dirty="0">
                <a:hlinkClick r:id="rId2"/>
              </a:rPr>
              <a:t> des supports de formation de la </a:t>
            </a:r>
            <a:r>
              <a:rPr u="sng" dirty="0" err="1">
                <a:hlinkClick r:id="rId2"/>
              </a:rPr>
              <a:t>Plateforme</a:t>
            </a:r>
            <a:r>
              <a:rPr u="sng" dirty="0">
                <a:hlinkClick r:id="rId2"/>
              </a:rPr>
              <a:t> </a:t>
            </a:r>
            <a:r>
              <a:rPr u="sng" dirty="0" err="1">
                <a:hlinkClick r:id="rId2"/>
              </a:rPr>
              <a:t>d’apprentissage</a:t>
            </a:r>
            <a:r>
              <a:rPr u="sng" dirty="0">
                <a:hlinkClick r:id="rId2"/>
              </a:rPr>
              <a:t> de </a:t>
            </a:r>
            <a:r>
              <a:rPr u="sng" dirty="0" err="1">
                <a:hlinkClick r:id="rId2"/>
              </a:rPr>
              <a:t>l’OMS</a:t>
            </a:r>
            <a:r>
              <a:rPr u="sng" dirty="0">
                <a:hlinkClick r:id="rId2"/>
              </a:rPr>
              <a:t> sur la </a:t>
            </a:r>
            <a:r>
              <a:rPr u="sng" dirty="0" err="1">
                <a:hlinkClick r:id="rId2"/>
              </a:rPr>
              <a:t>sécurité</a:t>
            </a:r>
            <a:r>
              <a:rPr u="sng" dirty="0">
                <a:hlinkClick r:id="rId2"/>
              </a:rPr>
              <a:t> sanitaire</a:t>
            </a:r>
            <a:r>
              <a:rPr dirty="0"/>
              <a:t> », que </a:t>
            </a:r>
            <a:r>
              <a:rPr dirty="0" err="1"/>
              <a:t>vous</a:t>
            </a:r>
            <a:r>
              <a:rPr dirty="0"/>
              <a:t> </a:t>
            </a:r>
            <a:r>
              <a:rPr dirty="0" err="1"/>
              <a:t>avez</a:t>
            </a:r>
            <a:r>
              <a:rPr dirty="0"/>
              <a:t> </a:t>
            </a:r>
            <a:r>
              <a:rPr dirty="0" err="1"/>
              <a:t>acceptées</a:t>
            </a:r>
            <a:r>
              <a:rPr dirty="0"/>
              <a:t> </a:t>
            </a:r>
            <a:r>
              <a:rPr dirty="0" err="1"/>
              <a:t>en</a:t>
            </a:r>
            <a:r>
              <a:rPr dirty="0"/>
              <a:t> </a:t>
            </a:r>
            <a:r>
              <a:rPr dirty="0" err="1"/>
              <a:t>téléchargeant</a:t>
            </a:r>
            <a:r>
              <a:rPr dirty="0"/>
              <a:t> </a:t>
            </a:r>
            <a:r>
              <a:rPr dirty="0" err="1"/>
              <a:t>ces</a:t>
            </a:r>
            <a:r>
              <a:rPr dirty="0"/>
              <a:t> documents et qui </a:t>
            </a:r>
            <a:r>
              <a:rPr dirty="0" err="1"/>
              <a:t>sont</a:t>
            </a:r>
            <a:r>
              <a:rPr dirty="0"/>
              <a:t> </a:t>
            </a:r>
            <a:r>
              <a:rPr dirty="0" err="1"/>
              <a:t>disponibles</a:t>
            </a:r>
            <a:r>
              <a:rPr dirty="0"/>
              <a:t> sur la </a:t>
            </a:r>
            <a:r>
              <a:rPr dirty="0" err="1"/>
              <a:t>Plateforme</a:t>
            </a:r>
            <a:r>
              <a:rPr dirty="0"/>
              <a:t> </a:t>
            </a:r>
            <a:r>
              <a:rPr dirty="0" err="1"/>
              <a:t>d’apprentissage</a:t>
            </a:r>
            <a:r>
              <a:rPr dirty="0"/>
              <a:t> sur la </a:t>
            </a:r>
            <a:r>
              <a:rPr dirty="0" err="1"/>
              <a:t>sécurité</a:t>
            </a:r>
            <a:r>
              <a:rPr dirty="0"/>
              <a:t> sanitaire à </a:t>
            </a:r>
            <a:r>
              <a:rPr dirty="0" err="1"/>
              <a:t>l’adresse</a:t>
            </a:r>
            <a:r>
              <a:rPr dirty="0"/>
              <a:t> </a:t>
            </a:r>
            <a:r>
              <a:rPr dirty="0" err="1"/>
              <a:t>suivante</a:t>
            </a:r>
            <a:r>
              <a:rPr dirty="0"/>
              <a:t> : </a:t>
            </a:r>
            <a:r>
              <a:rPr u="sng" dirty="0">
                <a:hlinkClick r:id="rId3"/>
              </a:rPr>
              <a:t>https://extranet.who.int/hslp/</a:t>
            </a:r>
          </a:p>
          <a:p>
            <a:pPr fontAlgn="base">
              <a:defRPr sz="1900"/>
            </a:pPr>
            <a:r>
              <a:rPr dirty="0"/>
              <a:t> </a:t>
            </a:r>
          </a:p>
          <a:p>
            <a:pPr fontAlgn="base">
              <a:defRPr sz="1900"/>
            </a:pPr>
            <a:r>
              <a:rPr dirty="0"/>
              <a:t>En </a:t>
            </a:r>
            <a:r>
              <a:rPr dirty="0" err="1"/>
              <a:t>cas</a:t>
            </a:r>
            <a:r>
              <a:rPr dirty="0"/>
              <a:t> </a:t>
            </a:r>
            <a:r>
              <a:rPr dirty="0" err="1"/>
              <a:t>d’adaptation</a:t>
            </a:r>
            <a:r>
              <a:rPr dirty="0"/>
              <a:t>, de modification, de </a:t>
            </a:r>
            <a:r>
              <a:rPr dirty="0" err="1"/>
              <a:t>traduction</a:t>
            </a:r>
            <a:r>
              <a:rPr dirty="0"/>
              <a:t> </a:t>
            </a:r>
            <a:r>
              <a:rPr dirty="0" err="1"/>
              <a:t>ou</a:t>
            </a:r>
            <a:r>
              <a:rPr dirty="0"/>
              <a:t> de </a:t>
            </a:r>
            <a:r>
              <a:rPr dirty="0" err="1"/>
              <a:t>toute</a:t>
            </a:r>
            <a:r>
              <a:rPr dirty="0"/>
              <a:t> </a:t>
            </a:r>
            <a:r>
              <a:rPr dirty="0" err="1"/>
              <a:t>autre</a:t>
            </a:r>
            <a:r>
              <a:rPr dirty="0"/>
              <a:t> </a:t>
            </a:r>
            <a:r>
              <a:rPr dirty="0" err="1"/>
              <a:t>révision</a:t>
            </a:r>
            <a:r>
              <a:rPr dirty="0"/>
              <a:t> du </a:t>
            </a:r>
            <a:r>
              <a:rPr dirty="0" err="1"/>
              <a:t>contenu</a:t>
            </a:r>
            <a:r>
              <a:rPr dirty="0"/>
              <a:t> de </a:t>
            </a:r>
            <a:r>
              <a:rPr dirty="0" err="1"/>
              <a:t>ces</a:t>
            </a:r>
            <a:r>
              <a:rPr dirty="0"/>
              <a:t> documents, </a:t>
            </a:r>
            <a:r>
              <a:rPr dirty="0" err="1"/>
              <a:t>vous</a:t>
            </a:r>
            <a:r>
              <a:rPr dirty="0"/>
              <a:t> ne </a:t>
            </a:r>
            <a:r>
              <a:rPr dirty="0" err="1"/>
              <a:t>devez</a:t>
            </a:r>
            <a:r>
              <a:rPr dirty="0"/>
              <a:t> pas </a:t>
            </a:r>
            <a:r>
              <a:rPr dirty="0" err="1"/>
              <a:t>laisser</a:t>
            </a:r>
            <a:r>
              <a:rPr dirty="0"/>
              <a:t> entendre que </a:t>
            </a:r>
            <a:r>
              <a:rPr dirty="0" err="1"/>
              <a:t>l’OMS</a:t>
            </a:r>
            <a:r>
              <a:rPr dirty="0"/>
              <a:t> </a:t>
            </a:r>
            <a:r>
              <a:rPr dirty="0" err="1"/>
              <a:t>souscrit</a:t>
            </a:r>
            <a:r>
              <a:rPr dirty="0"/>
              <a:t> de quelque manière que </a:t>
            </a:r>
            <a:r>
              <a:rPr dirty="0" err="1"/>
              <a:t>ce</a:t>
            </a:r>
            <a:r>
              <a:rPr dirty="0"/>
              <a:t> </a:t>
            </a:r>
            <a:r>
              <a:rPr dirty="0" err="1"/>
              <a:t>soit</a:t>
            </a:r>
            <a:r>
              <a:rPr dirty="0"/>
              <a:t> à </a:t>
            </a:r>
            <a:r>
              <a:rPr dirty="0" err="1"/>
              <a:t>ces</a:t>
            </a:r>
            <a:r>
              <a:rPr dirty="0"/>
              <a:t> modifications, et </a:t>
            </a:r>
            <a:r>
              <a:rPr dirty="0" err="1"/>
              <a:t>vous</a:t>
            </a:r>
            <a:r>
              <a:rPr dirty="0"/>
              <a:t> ne </a:t>
            </a:r>
            <a:r>
              <a:rPr dirty="0" err="1"/>
              <a:t>devez</a:t>
            </a:r>
            <a:r>
              <a:rPr dirty="0"/>
              <a:t> pas </a:t>
            </a:r>
            <a:r>
              <a:rPr dirty="0" err="1"/>
              <a:t>utiliser</a:t>
            </a:r>
            <a:r>
              <a:rPr dirty="0"/>
              <a:t> le nom </a:t>
            </a:r>
            <a:r>
              <a:rPr dirty="0" err="1"/>
              <a:t>ni</a:t>
            </a:r>
            <a:r>
              <a:rPr dirty="0"/>
              <a:t> le logo de </a:t>
            </a:r>
            <a:r>
              <a:rPr dirty="0" err="1"/>
              <a:t>l’OMS</a:t>
            </a:r>
            <a:r>
              <a:rPr dirty="0"/>
              <a:t> dans les documents </a:t>
            </a:r>
            <a:r>
              <a:rPr dirty="0" err="1"/>
              <a:t>ainsi</a:t>
            </a:r>
            <a:r>
              <a:rPr dirty="0"/>
              <a:t> </a:t>
            </a:r>
            <a:r>
              <a:rPr dirty="0" err="1"/>
              <a:t>modifiés</a:t>
            </a:r>
            <a:r>
              <a:rPr dirty="0"/>
              <a:t>. </a:t>
            </a:r>
          </a:p>
          <a:p>
            <a:pPr fontAlgn="base">
              <a:defRPr sz="1900"/>
            </a:pPr>
            <a:r>
              <a:rPr dirty="0"/>
              <a:t> </a:t>
            </a:r>
          </a:p>
          <a:p>
            <a:pPr fontAlgn="base">
              <a:defRPr sz="1900"/>
            </a:pPr>
            <a:r>
              <a:rPr dirty="0"/>
              <a:t>Si </a:t>
            </a:r>
            <a:r>
              <a:rPr dirty="0" err="1"/>
              <a:t>vous</a:t>
            </a:r>
            <a:r>
              <a:rPr dirty="0"/>
              <a:t> </a:t>
            </a:r>
            <a:r>
              <a:rPr dirty="0" err="1"/>
              <a:t>adaptez</a:t>
            </a:r>
            <a:r>
              <a:rPr dirty="0"/>
              <a:t>, </a:t>
            </a:r>
            <a:r>
              <a:rPr dirty="0" err="1"/>
              <a:t>modifiez</a:t>
            </a:r>
            <a:r>
              <a:rPr dirty="0"/>
              <a:t>, </a:t>
            </a:r>
            <a:r>
              <a:rPr dirty="0" err="1"/>
              <a:t>traduisez</a:t>
            </a:r>
            <a:r>
              <a:rPr dirty="0"/>
              <a:t> </a:t>
            </a:r>
            <a:r>
              <a:rPr dirty="0" err="1"/>
              <a:t>ou</a:t>
            </a:r>
            <a:r>
              <a:rPr dirty="0"/>
              <a:t> </a:t>
            </a:r>
            <a:r>
              <a:rPr dirty="0" err="1"/>
              <a:t>révisez</a:t>
            </a:r>
            <a:r>
              <a:rPr dirty="0"/>
              <a:t> de quelque manière que </a:t>
            </a:r>
            <a:r>
              <a:rPr dirty="0" err="1"/>
              <a:t>ce</a:t>
            </a:r>
            <a:r>
              <a:rPr dirty="0"/>
              <a:t> </a:t>
            </a:r>
            <a:r>
              <a:rPr dirty="0" err="1"/>
              <a:t>soit</a:t>
            </a:r>
            <a:r>
              <a:rPr dirty="0"/>
              <a:t> le </a:t>
            </a:r>
            <a:r>
              <a:rPr dirty="0" err="1"/>
              <a:t>contenu</a:t>
            </a:r>
            <a:r>
              <a:rPr dirty="0"/>
              <a:t> de </a:t>
            </a:r>
            <a:r>
              <a:rPr dirty="0" err="1"/>
              <a:t>ces</a:t>
            </a:r>
            <a:r>
              <a:rPr dirty="0"/>
              <a:t> documents, </a:t>
            </a:r>
            <a:r>
              <a:rPr dirty="0" err="1"/>
              <a:t>vous</a:t>
            </a:r>
            <a:r>
              <a:rPr dirty="0"/>
              <a:t> </a:t>
            </a:r>
            <a:r>
              <a:rPr dirty="0" err="1"/>
              <a:t>devez</a:t>
            </a:r>
            <a:r>
              <a:rPr dirty="0"/>
              <a:t> </a:t>
            </a:r>
            <a:r>
              <a:rPr dirty="0" err="1"/>
              <a:t>en</a:t>
            </a:r>
            <a:r>
              <a:rPr dirty="0"/>
              <a:t> citer la source dans les </a:t>
            </a:r>
            <a:r>
              <a:rPr dirty="0" err="1"/>
              <a:t>termes</a:t>
            </a:r>
            <a:r>
              <a:rPr dirty="0"/>
              <a:t> </a:t>
            </a:r>
            <a:r>
              <a:rPr dirty="0" err="1"/>
              <a:t>suivants</a:t>
            </a:r>
            <a:r>
              <a:rPr dirty="0"/>
              <a:t> : « </a:t>
            </a:r>
            <a:r>
              <a:rPr dirty="0" err="1"/>
              <a:t>Ces</a:t>
            </a:r>
            <a:r>
              <a:rPr dirty="0"/>
              <a:t> supports de formation </a:t>
            </a:r>
            <a:r>
              <a:rPr dirty="0" err="1"/>
              <a:t>sont</a:t>
            </a:r>
            <a:r>
              <a:rPr dirty="0"/>
              <a:t> </a:t>
            </a:r>
            <a:r>
              <a:rPr dirty="0" err="1"/>
              <a:t>une</a:t>
            </a:r>
            <a:r>
              <a:rPr dirty="0"/>
              <a:t> version </a:t>
            </a:r>
            <a:r>
              <a:rPr dirty="0" err="1"/>
              <a:t>modifiée</a:t>
            </a:r>
            <a:r>
              <a:rPr dirty="0"/>
              <a:t> du </a:t>
            </a:r>
            <a:r>
              <a:rPr dirty="0" err="1"/>
              <a:t>programme</a:t>
            </a:r>
            <a:r>
              <a:rPr dirty="0"/>
              <a:t> de formation pour les </a:t>
            </a:r>
            <a:r>
              <a:rPr dirty="0" err="1">
                <a:solidFill>
                  <a:srgbClr val="10253F"/>
                </a:solidFill>
                <a:ea typeface="Arial"/>
                <a:cs typeface="Arial"/>
                <a:sym typeface="Calibri"/>
              </a:rPr>
              <a:t>gestionnaires</a:t>
            </a:r>
            <a:r>
              <a:rPr dirty="0">
                <a:solidFill>
                  <a:srgbClr val="10253F"/>
                </a:solidFill>
                <a:ea typeface="Arial"/>
                <a:cs typeface="Arial"/>
                <a:sym typeface="Calibri"/>
              </a:rPr>
              <a:t> des équipes </a:t>
            </a:r>
            <a:r>
              <a:rPr dirty="0" err="1">
                <a:solidFill>
                  <a:srgbClr val="10253F"/>
                </a:solidFill>
                <a:ea typeface="Arial"/>
                <a:cs typeface="Arial"/>
                <a:sym typeface="Calibri"/>
              </a:rPr>
              <a:t>d’intervention</a:t>
            </a:r>
            <a:r>
              <a:rPr dirty="0">
                <a:solidFill>
                  <a:srgbClr val="10253F"/>
                </a:solidFill>
                <a:ea typeface="Arial"/>
                <a:cs typeface="Arial"/>
                <a:sym typeface="Calibri"/>
              </a:rPr>
              <a:t> </a:t>
            </a:r>
            <a:r>
              <a:rPr dirty="0" err="1">
                <a:solidFill>
                  <a:srgbClr val="10253F"/>
                </a:solidFill>
                <a:ea typeface="Arial"/>
                <a:cs typeface="Arial"/>
                <a:sym typeface="Calibri"/>
              </a:rPr>
              <a:t>rapide</a:t>
            </a:r>
            <a:r>
              <a:rPr dirty="0"/>
              <a:t> (disponible à </a:t>
            </a:r>
            <a:r>
              <a:rPr dirty="0" err="1"/>
              <a:t>l’adresse</a:t>
            </a:r>
            <a:r>
              <a:rPr dirty="0"/>
              <a:t> </a:t>
            </a:r>
            <a:r>
              <a:rPr dirty="0" err="1"/>
              <a:t>suivante</a:t>
            </a:r>
            <a:r>
              <a:rPr dirty="0"/>
              <a:t> : https://extranet.who.int/hslp/), </a:t>
            </a:r>
            <a:r>
              <a:rPr dirty="0" err="1"/>
              <a:t>propriété</a:t>
            </a:r>
            <a:r>
              <a:rPr dirty="0"/>
              <a:t> de © </a:t>
            </a:r>
            <a:r>
              <a:rPr dirty="0" err="1"/>
              <a:t>l’Organisation</a:t>
            </a:r>
            <a:r>
              <a:rPr dirty="0"/>
              <a:t> </a:t>
            </a:r>
            <a:r>
              <a:rPr dirty="0" err="1"/>
              <a:t>mondiale</a:t>
            </a:r>
            <a:r>
              <a:rPr dirty="0"/>
              <a:t> de la Santé (OMS) 2022, et </a:t>
            </a:r>
            <a:r>
              <a:rPr dirty="0" err="1"/>
              <a:t>sont</a:t>
            </a:r>
            <a:r>
              <a:rPr dirty="0"/>
              <a:t> </a:t>
            </a:r>
            <a:r>
              <a:rPr dirty="0" err="1"/>
              <a:t>utilisés</a:t>
            </a:r>
            <a:r>
              <a:rPr dirty="0"/>
              <a:t> avec </a:t>
            </a:r>
            <a:r>
              <a:rPr dirty="0" err="1"/>
              <a:t>l’autorisation</a:t>
            </a:r>
            <a:r>
              <a:rPr dirty="0"/>
              <a:t> de </a:t>
            </a:r>
            <a:r>
              <a:rPr dirty="0" err="1"/>
              <a:t>l’OMS</a:t>
            </a:r>
            <a:r>
              <a:rPr dirty="0"/>
              <a:t>. L’OMS </a:t>
            </a:r>
            <a:r>
              <a:rPr dirty="0" err="1"/>
              <a:t>décline</a:t>
            </a:r>
            <a:r>
              <a:rPr dirty="0"/>
              <a:t> </a:t>
            </a:r>
            <a:r>
              <a:rPr dirty="0" err="1"/>
              <a:t>toute</a:t>
            </a:r>
            <a:r>
              <a:rPr dirty="0"/>
              <a:t> </a:t>
            </a:r>
            <a:r>
              <a:rPr dirty="0" err="1"/>
              <a:t>responsabilité</a:t>
            </a:r>
            <a:r>
              <a:rPr dirty="0"/>
              <a:t> </a:t>
            </a:r>
            <a:r>
              <a:rPr dirty="0" err="1"/>
              <a:t>en</a:t>
            </a:r>
            <a:r>
              <a:rPr dirty="0"/>
              <a:t> </a:t>
            </a:r>
            <a:r>
              <a:rPr dirty="0" err="1"/>
              <a:t>cas</a:t>
            </a:r>
            <a:r>
              <a:rPr dirty="0"/>
              <a:t> de modification </a:t>
            </a:r>
            <a:r>
              <a:rPr dirty="0" err="1"/>
              <a:t>ou</a:t>
            </a:r>
            <a:r>
              <a:rPr dirty="0"/>
              <a:t> de </a:t>
            </a:r>
            <a:r>
              <a:rPr dirty="0" err="1"/>
              <a:t>révision</a:t>
            </a:r>
            <a:r>
              <a:rPr dirty="0"/>
              <a:t> des documents de </a:t>
            </a:r>
            <a:r>
              <a:rPr dirty="0" err="1"/>
              <a:t>l’OMS</a:t>
            </a:r>
            <a:r>
              <a:rPr dirty="0"/>
              <a:t> protégés par le droit </a:t>
            </a:r>
            <a:r>
              <a:rPr dirty="0" err="1"/>
              <a:t>d’auteur</a:t>
            </a:r>
            <a:r>
              <a:rPr dirty="0"/>
              <a:t>. »</a:t>
            </a:r>
          </a:p>
          <a:p>
            <a:pPr fontAlgn="base">
              <a:defRPr sz="1900"/>
            </a:pPr>
            <a:r>
              <a:rPr dirty="0"/>
              <a:t>En </a:t>
            </a:r>
            <a:r>
              <a:rPr dirty="0" err="1"/>
              <a:t>outre</a:t>
            </a:r>
            <a:r>
              <a:rPr dirty="0"/>
              <a:t>, nous </a:t>
            </a:r>
            <a:r>
              <a:rPr dirty="0" err="1"/>
              <a:t>vous</a:t>
            </a:r>
            <a:r>
              <a:rPr dirty="0"/>
              <a:t> </a:t>
            </a:r>
            <a:r>
              <a:rPr dirty="0" err="1"/>
              <a:t>invitons</a:t>
            </a:r>
            <a:r>
              <a:rPr dirty="0"/>
              <a:t> à informer </a:t>
            </a:r>
            <a:r>
              <a:rPr dirty="0" err="1"/>
              <a:t>l’OMS</a:t>
            </a:r>
            <a:r>
              <a:rPr dirty="0"/>
              <a:t> de </a:t>
            </a:r>
            <a:r>
              <a:rPr dirty="0" err="1"/>
              <a:t>toute</a:t>
            </a:r>
            <a:r>
              <a:rPr dirty="0"/>
              <a:t> modification de </a:t>
            </a:r>
            <a:r>
              <a:rPr dirty="0" err="1"/>
              <a:t>ces</a:t>
            </a:r>
            <a:r>
              <a:rPr dirty="0"/>
              <a:t> documents </a:t>
            </a:r>
            <a:r>
              <a:rPr dirty="0" err="1"/>
              <a:t>sʼils</a:t>
            </a:r>
            <a:r>
              <a:rPr dirty="0"/>
              <a:t> </a:t>
            </a:r>
            <a:r>
              <a:rPr dirty="0" err="1"/>
              <a:t>sont</a:t>
            </a:r>
            <a:r>
              <a:rPr dirty="0"/>
              <a:t> </a:t>
            </a:r>
            <a:r>
              <a:rPr dirty="0" err="1"/>
              <a:t>utilisés</a:t>
            </a:r>
            <a:r>
              <a:rPr dirty="0"/>
              <a:t> à des fins </a:t>
            </a:r>
            <a:r>
              <a:rPr dirty="0" err="1"/>
              <a:t>publiques</a:t>
            </a:r>
            <a:r>
              <a:rPr dirty="0"/>
              <a:t>, </a:t>
            </a:r>
            <a:r>
              <a:rPr dirty="0" err="1"/>
              <a:t>d’archivage</a:t>
            </a:r>
            <a:r>
              <a:rPr dirty="0"/>
              <a:t> </a:t>
            </a:r>
            <a:r>
              <a:rPr dirty="0" err="1"/>
              <a:t>ou</a:t>
            </a:r>
            <a:r>
              <a:rPr dirty="0"/>
              <a:t> de formation continue, </a:t>
            </a:r>
            <a:r>
              <a:rPr dirty="0" err="1"/>
              <a:t>en</a:t>
            </a:r>
            <a:r>
              <a:rPr dirty="0"/>
              <a:t> </a:t>
            </a:r>
            <a:r>
              <a:rPr dirty="0" err="1"/>
              <a:t>envoyant</a:t>
            </a:r>
            <a:r>
              <a:rPr dirty="0"/>
              <a:t> un </a:t>
            </a:r>
            <a:r>
              <a:rPr dirty="0" err="1"/>
              <a:t>courrier</a:t>
            </a:r>
            <a:r>
              <a:rPr dirty="0"/>
              <a:t> </a:t>
            </a:r>
            <a:r>
              <a:rPr dirty="0" err="1"/>
              <a:t>électronique</a:t>
            </a:r>
            <a:r>
              <a:rPr dirty="0"/>
              <a:t> à </a:t>
            </a:r>
            <a:r>
              <a:rPr dirty="0" err="1"/>
              <a:t>l’adresse</a:t>
            </a:r>
            <a:r>
              <a:rPr dirty="0"/>
              <a:t> </a:t>
            </a:r>
            <a:r>
              <a:rPr dirty="0" err="1"/>
              <a:t>suivante</a:t>
            </a:r>
            <a:r>
              <a:rPr dirty="0"/>
              <a:t> : </a:t>
            </a:r>
            <a:r>
              <a:rPr u="sng" dirty="0">
                <a:hlinkClick r:id="rId4"/>
              </a:rPr>
              <a:t>ihrhrt@who.int</a:t>
            </a:r>
          </a:p>
          <a:p>
            <a:endParaRPr u="sng" dirty="0">
              <a:hlinkClick r:id="rId4"/>
            </a:endParaRPr>
          </a:p>
        </p:txBody>
      </p:sp>
    </p:spTree>
    <p:extLst>
      <p:ext uri="{BB962C8B-B14F-4D97-AF65-F5344CB8AC3E}">
        <p14:creationId xmlns:p14="http://schemas.microsoft.com/office/powerpoint/2010/main" val="2401014337"/>
      </p:ext>
    </p:extLst>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7" name="Rounded Rectangle 5"/>
          <p:cNvSpPr/>
          <p:nvPr/>
        </p:nvSpPr>
        <p:spPr>
          <a:xfrm flipV="1">
            <a:off x="3867806" y="3246963"/>
            <a:ext cx="4498428" cy="95327"/>
          </a:xfrm>
          <a:prstGeom prst="roundRect">
            <a:avLst>
              <a:gd name="adj" fmla="val 50000"/>
            </a:avLst>
          </a:prstGeom>
          <a:solidFill>
            <a:schemeClr val="accent3"/>
          </a:solidFill>
          <a:ln w="12700">
            <a:miter lim="400000"/>
          </a:ln>
        </p:spPr>
        <p:txBody>
          <a:bodyPr lIns="45719" rIns="45719" anchor="ctr"/>
          <a:lstStyle/>
          <a:p>
            <a:pPr algn="ctr">
              <a:defRPr>
                <a:solidFill>
                  <a:srgbClr val="FFFFFF"/>
                </a:solidFill>
              </a:defRPr>
            </a:pPr>
            <a:endParaRPr/>
          </a:p>
        </p:txBody>
      </p:sp>
      <p:sp>
        <p:nvSpPr>
          <p:cNvPr id="578" name="TextBox 6"/>
          <p:cNvSpPr txBox="1"/>
          <p:nvPr/>
        </p:nvSpPr>
        <p:spPr>
          <a:xfrm>
            <a:off x="3520975" y="2335963"/>
            <a:ext cx="5150049" cy="7899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tIns="45720" rIns="45719" bIns="45720" anchor="t">
            <a:spAutoFit/>
          </a:bodyPr>
          <a:lstStyle>
            <a:lvl1pPr algn="ctr">
              <a:defRPr sz="4400">
                <a:solidFill>
                  <a:srgbClr val="FFFFFF"/>
                </a:solidFill>
                <a:latin typeface="Source Sans Pro Bold"/>
                <a:ea typeface="Source Sans Pro Bold"/>
                <a:cs typeface="Source Sans Pro Bold"/>
                <a:sym typeface="Source Sans Pro Bold"/>
              </a:defRPr>
            </a:lvl1pPr>
          </a:lstStyle>
          <a:p>
            <a:pPr>
              <a:defRPr b="1"/>
            </a:pPr>
            <a:r>
              <a:rPr dirty="0"/>
              <a:t>S</a:t>
            </a:r>
            <a:r>
              <a:rPr lang="fr-FR" dirty="0" err="1"/>
              <a:t>ession</a:t>
            </a:r>
            <a:r>
              <a:rPr dirty="0"/>
              <a:t> </a:t>
            </a:r>
            <a:r>
              <a:rPr dirty="0" err="1"/>
              <a:t>d’ouverture</a:t>
            </a:r>
            <a:endParaRPr b="1" dirty="0"/>
          </a:p>
        </p:txBody>
      </p:sp>
      <p:sp>
        <p:nvSpPr>
          <p:cNvPr id="579" name="Slide Number Placeholder 2"/>
          <p:cNvSpPr txBox="1"/>
          <p:nvPr/>
        </p:nvSpPr>
        <p:spPr>
          <a:xfrm>
            <a:off x="9433559" y="6576059"/>
            <a:ext cx="2651761" cy="2819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spAutoFit/>
          </a:bodyPr>
          <a:lstStyle>
            <a:lvl1pPr algn="r">
              <a:defRPr sz="1200">
                <a:solidFill>
                  <a:srgbClr val="888888"/>
                </a:solidFill>
                <a:latin typeface="Source Sans Pro Regular"/>
                <a:ea typeface="Source Sans Pro Regular"/>
                <a:cs typeface="Source Sans Pro Regular"/>
                <a:sym typeface="Source Sans Pro Regular"/>
              </a:defRPr>
            </a:lvl1pPr>
          </a:lstStyle>
          <a:p>
            <a:r>
              <a:t>4</a:t>
            </a:r>
          </a:p>
        </p:txBody>
      </p:sp>
    </p:spTree>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4" name="Title 3"/>
          <p:cNvSpPr txBox="1">
            <a:spLocks noGrp="1"/>
          </p:cNvSpPr>
          <p:nvPr>
            <p:ph type="title"/>
          </p:nvPr>
        </p:nvSpPr>
        <p:spPr>
          <a:prstGeom prst="rect">
            <a:avLst/>
          </a:prstGeom>
        </p:spPr>
        <p:txBody>
          <a:bodyPr>
            <a:normAutofit/>
          </a:bodyPr>
          <a:lstStyle/>
          <a:p>
            <a:pPr>
              <a:defRPr sz="4000" b="1"/>
            </a:pPr>
            <a:r>
              <a:t>Bienvenue !</a:t>
            </a:r>
          </a:p>
        </p:txBody>
      </p:sp>
      <p:sp>
        <p:nvSpPr>
          <p:cNvPr id="295" name="Title 2"/>
          <p:cNvSpPr txBox="1"/>
          <p:nvPr/>
        </p:nvSpPr>
        <p:spPr>
          <a:xfrm>
            <a:off x="4771819" y="3510422"/>
            <a:ext cx="2755888" cy="18158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tIns="45720" rIns="45719" bIns="45720" anchor="t">
            <a:spAutoFit/>
          </a:bodyPr>
          <a:lstStyle/>
          <a:p>
            <a:pPr algn="ctr">
              <a:defRPr sz="2800">
                <a:solidFill>
                  <a:srgbClr val="002060"/>
                </a:solidFill>
                <a:highlight>
                  <a:srgbClr val="FFFF00"/>
                </a:highlight>
              </a:defRPr>
            </a:pPr>
            <a:r>
              <a:t>Nom</a:t>
            </a:r>
            <a:endParaRPr sz="2900" b="1">
              <a:solidFill>
                <a:srgbClr val="0070C0"/>
              </a:solidFill>
              <a:highlight>
                <a:srgbClr val="FFFF00"/>
              </a:highlight>
              <a:latin typeface="Arial"/>
              <a:ea typeface="Arial"/>
              <a:cs typeface="Arial"/>
              <a:sym typeface="Arial"/>
            </a:endParaRPr>
          </a:p>
          <a:p>
            <a:pPr algn="ctr">
              <a:defRPr sz="2800">
                <a:solidFill>
                  <a:srgbClr val="002060"/>
                </a:solidFill>
                <a:highlight>
                  <a:srgbClr val="FFFF00"/>
                </a:highlight>
              </a:defRPr>
            </a:pPr>
            <a:r>
              <a:t>Titre</a:t>
            </a:r>
          </a:p>
          <a:p>
            <a:pPr algn="ctr">
              <a:defRPr sz="2800">
                <a:solidFill>
                  <a:srgbClr val="002060"/>
                </a:solidFill>
                <a:highlight>
                  <a:srgbClr val="FFFF00"/>
                </a:highlight>
              </a:defRPr>
            </a:pPr>
            <a:r>
              <a:t>Ministère de la santé</a:t>
            </a:r>
            <a:endParaRPr sz="2900" b="1">
              <a:solidFill>
                <a:srgbClr val="0070C0"/>
              </a:solidFill>
              <a:highlight>
                <a:srgbClr val="FFFF00"/>
              </a:highlight>
              <a:latin typeface="Arial"/>
              <a:ea typeface="Arial"/>
              <a:cs typeface="Arial"/>
              <a:sym typeface="Arial"/>
            </a:endParaRPr>
          </a:p>
          <a:p>
            <a:pPr algn="ctr">
              <a:defRPr sz="2800">
                <a:solidFill>
                  <a:srgbClr val="002060"/>
                </a:solidFill>
                <a:highlight>
                  <a:srgbClr val="FFFF00"/>
                </a:highlight>
              </a:defRPr>
            </a:pPr>
            <a:r>
              <a:t>Pays</a:t>
            </a:r>
          </a:p>
        </p:txBody>
      </p:sp>
      <p:sp>
        <p:nvSpPr>
          <p:cNvPr id="296" name="Title 2"/>
          <p:cNvSpPr txBox="1"/>
          <p:nvPr/>
        </p:nvSpPr>
        <p:spPr>
          <a:xfrm>
            <a:off x="8832702" y="3514788"/>
            <a:ext cx="3285802" cy="224676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tIns="45720" rIns="45719" bIns="45720" anchor="t">
            <a:spAutoFit/>
          </a:bodyPr>
          <a:lstStyle/>
          <a:p>
            <a:pPr algn="ctr">
              <a:defRPr sz="2800">
                <a:solidFill>
                  <a:srgbClr val="002060"/>
                </a:solidFill>
                <a:highlight>
                  <a:srgbClr val="FFFF00"/>
                </a:highlight>
              </a:defRPr>
            </a:pPr>
            <a:r>
              <a:t>Nom</a:t>
            </a:r>
            <a:endParaRPr sz="2900" b="1">
              <a:solidFill>
                <a:srgbClr val="0070C0"/>
              </a:solidFill>
              <a:highlight>
                <a:srgbClr val="FFFF00"/>
              </a:highlight>
              <a:latin typeface="Arial"/>
              <a:ea typeface="Arial"/>
              <a:cs typeface="Arial"/>
              <a:sym typeface="Arial"/>
            </a:endParaRPr>
          </a:p>
          <a:p>
            <a:pPr algn="ctr">
              <a:defRPr sz="2800">
                <a:solidFill>
                  <a:srgbClr val="002060"/>
                </a:solidFill>
                <a:highlight>
                  <a:srgbClr val="FFFF00"/>
                </a:highlight>
              </a:defRPr>
            </a:pPr>
            <a:r>
              <a:t>Titre</a:t>
            </a:r>
          </a:p>
          <a:p>
            <a:pPr algn="ctr">
              <a:defRPr sz="2800">
                <a:solidFill>
                  <a:srgbClr val="002060"/>
                </a:solidFill>
                <a:highlight>
                  <a:srgbClr val="FFFF00"/>
                </a:highlight>
              </a:defRPr>
            </a:pPr>
            <a:r>
              <a:t>Organisation mondiale de la Santé</a:t>
            </a:r>
            <a:endParaRPr sz="2900" b="1">
              <a:solidFill>
                <a:srgbClr val="0070C0"/>
              </a:solidFill>
              <a:highlight>
                <a:srgbClr val="FFFF00"/>
              </a:highlight>
              <a:latin typeface="Arial"/>
              <a:ea typeface="Arial"/>
              <a:cs typeface="Arial"/>
              <a:sym typeface="Arial"/>
            </a:endParaRPr>
          </a:p>
          <a:p>
            <a:pPr algn="ctr">
              <a:defRPr sz="2800">
                <a:solidFill>
                  <a:srgbClr val="002060"/>
                </a:solidFill>
                <a:highlight>
                  <a:srgbClr val="FFFF00"/>
                </a:highlight>
              </a:defRPr>
            </a:pPr>
            <a:r>
              <a:t>Pays</a:t>
            </a:r>
          </a:p>
        </p:txBody>
      </p:sp>
      <p:sp>
        <p:nvSpPr>
          <p:cNvPr id="297" name="TextBox 8"/>
          <p:cNvSpPr txBox="1"/>
          <p:nvPr/>
        </p:nvSpPr>
        <p:spPr>
          <a:xfrm>
            <a:off x="517797" y="564543"/>
            <a:ext cx="2106650" cy="662811"/>
          </a:xfrm>
          <a:prstGeom prst="rect">
            <a:avLst/>
          </a:prstGeom>
          <a:solidFill>
            <a:srgbClr val="FFFF00"/>
          </a:solidFill>
          <a:ln w="12700">
            <a:solidFill>
              <a:srgbClr val="000000"/>
            </a:solidFill>
            <a:miter/>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spAutoFit/>
          </a:bodyPr>
          <a:lstStyle>
            <a:lvl1pPr>
              <a:defRPr sz="1800">
                <a:solidFill>
                  <a:srgbClr val="000000"/>
                </a:solidFill>
                <a:latin typeface="+mj-lt"/>
                <a:ea typeface="+mj-ea"/>
                <a:cs typeface="+mj-cs"/>
                <a:sym typeface="Calibri"/>
              </a:defRPr>
            </a:lvl1pPr>
          </a:lstStyle>
          <a:p>
            <a:r>
              <a:rPr dirty="0"/>
              <a:t>Drapeau/</a:t>
            </a:r>
            <a:r>
              <a:rPr dirty="0" err="1"/>
              <a:t>emblème</a:t>
            </a:r>
            <a:r>
              <a:rPr dirty="0"/>
              <a:t> du pays</a:t>
            </a:r>
          </a:p>
        </p:txBody>
      </p:sp>
      <p:sp>
        <p:nvSpPr>
          <p:cNvPr id="298" name="Slide Number Placeholder 5"/>
          <p:cNvSpPr txBox="1">
            <a:spLocks noGrp="1"/>
          </p:cNvSpPr>
          <p:nvPr>
            <p:ph type="sldNum" sz="quarter" idx="4294967295"/>
          </p:nvPr>
        </p:nvSpPr>
        <p:spPr>
          <a:xfrm>
            <a:off x="11480800" y="6330334"/>
            <a:ext cx="192508" cy="320041"/>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lvl1pPr>
              <a:defRPr sz="1400">
                <a:solidFill>
                  <a:srgbClr val="FFFFFF"/>
                </a:solidFill>
              </a:defRPr>
            </a:lvl1pPr>
          </a:lstStyle>
          <a:p>
            <a:fld id="{86CB4B4D-7CA3-9044-876B-883B54F8677D}" type="slidenum">
              <a:rPr/>
              <a:t>4</a:t>
            </a:fld>
            <a:endParaRPr/>
          </a:p>
        </p:txBody>
      </p:sp>
    </p:spTree>
    <p:extLst>
      <p:ext uri="{BB962C8B-B14F-4D97-AF65-F5344CB8AC3E}">
        <p14:creationId xmlns:p14="http://schemas.microsoft.com/office/powerpoint/2010/main" val="1949777219"/>
      </p:ext>
    </p:extLst>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5" name="Rectangle 2"/>
          <p:cNvSpPr txBox="1">
            <a:spLocks noGrp="1"/>
          </p:cNvSpPr>
          <p:nvPr>
            <p:ph type="title"/>
          </p:nvPr>
        </p:nvSpPr>
        <p:spPr>
          <a:xfrm>
            <a:off x="388934" y="285750"/>
            <a:ext cx="3264195" cy="1932377"/>
          </a:xfrm>
          <a:prstGeom prst="rect">
            <a:avLst/>
          </a:prstGeom>
        </p:spPr>
        <p:txBody>
          <a:bodyPr/>
          <a:lstStyle/>
          <a:p>
            <a:pPr>
              <a:defRPr b="1"/>
            </a:pPr>
            <a:r>
              <a:t>Sommaire</a:t>
            </a:r>
          </a:p>
        </p:txBody>
      </p:sp>
      <p:sp>
        <p:nvSpPr>
          <p:cNvPr id="306" name="Content Placeholder 1"/>
          <p:cNvSpPr txBox="1">
            <a:spLocks noGrp="1"/>
          </p:cNvSpPr>
          <p:nvPr>
            <p:ph type="body" idx="1"/>
          </p:nvPr>
        </p:nvSpPr>
        <p:spPr>
          <a:prstGeom prst="rect">
            <a:avLst/>
          </a:prstGeom>
        </p:spPr>
        <p:txBody>
          <a:bodyPr lIns="45719" tIns="45720" rIns="45719" bIns="45720" anchor="ctr">
            <a:noAutofit/>
          </a:bodyPr>
          <a:lstStyle/>
          <a:p>
            <a:pPr marL="359410" indent="-359410">
              <a:buClr>
                <a:srgbClr val="65A000"/>
              </a:buClr>
              <a:buSzPct val="100000"/>
              <a:buFont typeface="Arial"/>
              <a:buChar char="•"/>
            </a:pPr>
            <a:r>
              <a:rPr dirty="0" err="1"/>
              <a:t>Accueil</a:t>
            </a:r>
            <a:endParaRPr dirty="0"/>
          </a:p>
          <a:p>
            <a:pPr marL="359410" indent="-359410">
              <a:buClr>
                <a:srgbClr val="65A000"/>
              </a:buClr>
              <a:buSzPct val="100000"/>
              <a:buFont typeface="Arial"/>
              <a:buChar char="•"/>
            </a:pPr>
            <a:r>
              <a:rPr dirty="0" err="1"/>
              <a:t>Présentations</a:t>
            </a:r>
            <a:endParaRPr dirty="0"/>
          </a:p>
          <a:p>
            <a:pPr marL="359410" indent="-359410">
              <a:buClr>
                <a:srgbClr val="65A000"/>
              </a:buClr>
              <a:buSzPct val="100000"/>
              <a:buFont typeface="Arial"/>
              <a:buChar char="•"/>
            </a:pPr>
            <a:r>
              <a:rPr dirty="0" err="1"/>
              <a:t>Résultats</a:t>
            </a:r>
            <a:r>
              <a:rPr dirty="0"/>
              <a:t> </a:t>
            </a:r>
            <a:r>
              <a:rPr dirty="0" err="1"/>
              <a:t>attendus</a:t>
            </a:r>
            <a:endParaRPr dirty="0"/>
          </a:p>
          <a:p>
            <a:pPr marL="359410" indent="-359410">
              <a:buClr>
                <a:srgbClr val="65A000"/>
              </a:buClr>
              <a:buSzPct val="100000"/>
              <a:buFont typeface="Arial"/>
              <a:buChar char="•"/>
            </a:pPr>
            <a:r>
              <a:rPr dirty="0"/>
              <a:t>Le programme de formation des </a:t>
            </a:r>
            <a:r>
              <a:rPr dirty="0" err="1"/>
              <a:t>gestionnaires</a:t>
            </a:r>
            <a:r>
              <a:rPr dirty="0"/>
              <a:t> des EIR</a:t>
            </a:r>
          </a:p>
          <a:p>
            <a:pPr marL="865505" lvl="3" indent="-359410">
              <a:buClr>
                <a:srgbClr val="65A000"/>
              </a:buClr>
              <a:buFont typeface="Courier New" panose="02070309020205020404" pitchFamily="49" charset="0"/>
              <a:buChar char="o"/>
              <a:defRPr sz="2000"/>
            </a:pPr>
            <a:r>
              <a:rPr dirty="0" err="1"/>
              <a:t>Finalité</a:t>
            </a:r>
            <a:endParaRPr dirty="0"/>
          </a:p>
          <a:p>
            <a:pPr marL="865505" lvl="3" indent="-359410">
              <a:buClr>
                <a:srgbClr val="65A000"/>
              </a:buClr>
              <a:buFont typeface="Courier New" panose="02070309020205020404" pitchFamily="49" charset="0"/>
              <a:buChar char="o"/>
              <a:defRPr sz="2000"/>
            </a:pPr>
            <a:r>
              <a:rPr dirty="0"/>
              <a:t>Aperçu</a:t>
            </a:r>
          </a:p>
          <a:p>
            <a:pPr marL="865505" lvl="3" indent="-359410">
              <a:buClr>
                <a:srgbClr val="65A000"/>
              </a:buClr>
              <a:buFont typeface="Courier New" panose="02070309020205020404" pitchFamily="49" charset="0"/>
              <a:buChar char="o"/>
              <a:defRPr sz="2000"/>
            </a:pPr>
            <a:r>
              <a:rPr dirty="0" err="1"/>
              <a:t>Objectifs</a:t>
            </a:r>
            <a:r>
              <a:rPr dirty="0"/>
              <a:t> </a:t>
            </a:r>
            <a:r>
              <a:rPr dirty="0" err="1"/>
              <a:t>opérationnels</a:t>
            </a:r>
            <a:endParaRPr dirty="0"/>
          </a:p>
          <a:p>
            <a:pPr marL="359410" indent="-359410">
              <a:buClr>
                <a:srgbClr val="65A000"/>
              </a:buClr>
              <a:buSzPct val="100000"/>
              <a:buFont typeface="Arial"/>
              <a:buChar char="•"/>
            </a:pPr>
            <a:r>
              <a:rPr dirty="0" err="1"/>
              <a:t>Lʼatelier</a:t>
            </a:r>
            <a:r>
              <a:rPr dirty="0"/>
              <a:t> pour les </a:t>
            </a:r>
            <a:r>
              <a:rPr dirty="0" err="1"/>
              <a:t>gestionnaires</a:t>
            </a:r>
            <a:r>
              <a:rPr dirty="0"/>
              <a:t> des EIR</a:t>
            </a:r>
          </a:p>
          <a:p>
            <a:pPr marL="865505" lvl="3" indent="-359410">
              <a:buClr>
                <a:srgbClr val="65A000"/>
              </a:buClr>
              <a:buFont typeface="Courier New" panose="02070309020205020404" pitchFamily="49" charset="0"/>
              <a:buChar char="o"/>
              <a:defRPr sz="2000"/>
            </a:pPr>
            <a:r>
              <a:rPr dirty="0"/>
              <a:t>Aperçu</a:t>
            </a:r>
          </a:p>
          <a:p>
            <a:pPr marL="865505" lvl="3" indent="-359410">
              <a:buClr>
                <a:srgbClr val="65A000"/>
              </a:buClr>
              <a:buFont typeface="Courier New" panose="02070309020205020404" pitchFamily="49" charset="0"/>
              <a:buChar char="o"/>
              <a:defRPr sz="2000"/>
            </a:pPr>
            <a:r>
              <a:rPr dirty="0"/>
              <a:t>Programme</a:t>
            </a:r>
          </a:p>
          <a:p>
            <a:pPr marL="865505" lvl="3" indent="-359410">
              <a:buClr>
                <a:srgbClr val="65A000"/>
              </a:buClr>
              <a:buFont typeface="Courier New" panose="02070309020205020404" pitchFamily="49" charset="0"/>
              <a:buChar char="o"/>
              <a:defRPr sz="2000"/>
            </a:pPr>
            <a:r>
              <a:rPr dirty="0" err="1"/>
              <a:t>Résultats</a:t>
            </a:r>
            <a:r>
              <a:rPr dirty="0"/>
              <a:t> </a:t>
            </a:r>
            <a:r>
              <a:rPr dirty="0" err="1"/>
              <a:t>attendus</a:t>
            </a:r>
            <a:endParaRPr dirty="0"/>
          </a:p>
          <a:p>
            <a:pPr marL="865505" lvl="3" indent="-359410">
              <a:buClr>
                <a:srgbClr val="65A000"/>
              </a:buClr>
              <a:buFont typeface="Courier New" panose="02070309020205020404" pitchFamily="49" charset="0"/>
              <a:buChar char="o"/>
              <a:defRPr sz="2000"/>
            </a:pPr>
            <a:r>
              <a:rPr dirty="0" err="1"/>
              <a:t>Tâches</a:t>
            </a:r>
            <a:r>
              <a:rPr dirty="0"/>
              <a:t> </a:t>
            </a:r>
            <a:r>
              <a:rPr dirty="0" err="1"/>
              <a:t>quotidiennes</a:t>
            </a:r>
            <a:endParaRPr dirty="0"/>
          </a:p>
          <a:p>
            <a:pPr marL="865505" lvl="3" indent="-359410">
              <a:buClr>
                <a:srgbClr val="65A000"/>
              </a:buClr>
              <a:buFont typeface="Courier New" panose="02070309020205020404" pitchFamily="49" charset="0"/>
              <a:buChar char="o"/>
              <a:defRPr sz="2000"/>
            </a:pPr>
            <a:r>
              <a:rPr dirty="0" err="1"/>
              <a:t>Règles</a:t>
            </a:r>
            <a:r>
              <a:rPr dirty="0"/>
              <a:t> de base</a:t>
            </a:r>
          </a:p>
          <a:p>
            <a:pPr marL="865505" lvl="3" indent="-359410">
              <a:buClr>
                <a:srgbClr val="65A000"/>
              </a:buClr>
              <a:buFont typeface="Courier New" panose="02070309020205020404" pitchFamily="49" charset="0"/>
              <a:buChar char="o"/>
              <a:defRPr sz="2000"/>
            </a:pPr>
            <a:r>
              <a:rPr dirty="0" err="1"/>
              <a:t>Informations</a:t>
            </a:r>
            <a:r>
              <a:rPr dirty="0"/>
              <a:t> pratiques</a:t>
            </a:r>
          </a:p>
          <a:p>
            <a:pPr marL="865505" lvl="3" indent="-359410">
              <a:buClr>
                <a:srgbClr val="65A000"/>
              </a:buClr>
              <a:buFont typeface="Courier New" panose="02070309020205020404" pitchFamily="49" charset="0"/>
              <a:buChar char="o"/>
              <a:defRPr sz="2000"/>
            </a:pPr>
            <a:r>
              <a:rPr dirty="0"/>
              <a:t>Photo de </a:t>
            </a:r>
            <a:r>
              <a:rPr dirty="0" err="1"/>
              <a:t>groupe</a:t>
            </a:r>
            <a:endParaRPr dirty="0"/>
          </a:p>
          <a:p>
            <a:pPr marL="359410" indent="-359410">
              <a:buClr>
                <a:srgbClr val="65A000"/>
              </a:buClr>
              <a:buSzPct val="100000"/>
              <a:buFont typeface="Arial"/>
              <a:buChar char="•"/>
            </a:pPr>
            <a:endParaRPr dirty="0"/>
          </a:p>
        </p:txBody>
      </p:sp>
    </p:spTree>
    <p:extLst>
      <p:ext uri="{BB962C8B-B14F-4D97-AF65-F5344CB8AC3E}">
        <p14:creationId xmlns:p14="http://schemas.microsoft.com/office/powerpoint/2010/main" val="1621391604"/>
      </p:ext>
    </p:extLst>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0" name="Slide Number Placeholder 9"/>
          <p:cNvSpPr txBox="1"/>
          <p:nvPr/>
        </p:nvSpPr>
        <p:spPr>
          <a:xfrm>
            <a:off x="9494519" y="6555105"/>
            <a:ext cx="2651761" cy="2819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spAutoFit/>
          </a:bodyPr>
          <a:lstStyle>
            <a:lvl1pPr algn="r">
              <a:defRPr sz="1200">
                <a:solidFill>
                  <a:srgbClr val="888888"/>
                </a:solidFill>
                <a:latin typeface="Source Sans Pro Regular"/>
                <a:ea typeface="Source Sans Pro Regular"/>
                <a:cs typeface="Source Sans Pro Regular"/>
                <a:sym typeface="Source Sans Pro Regular"/>
              </a:defRPr>
            </a:lvl1pPr>
          </a:lstStyle>
          <a:p>
            <a:r>
              <a:t>6</a:t>
            </a:r>
          </a:p>
        </p:txBody>
      </p:sp>
      <p:sp>
        <p:nvSpPr>
          <p:cNvPr id="595" name="TextBox 8"/>
          <p:cNvSpPr txBox="1"/>
          <p:nvPr/>
        </p:nvSpPr>
        <p:spPr>
          <a:xfrm>
            <a:off x="428540" y="923000"/>
            <a:ext cx="2894762" cy="5994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20" rIns="45719" bIns="45720" anchor="t">
            <a:spAutoFit/>
          </a:bodyPr>
          <a:lstStyle>
            <a:lvl1pPr>
              <a:defRPr sz="3200">
                <a:solidFill>
                  <a:srgbClr val="FFFFFF"/>
                </a:solidFill>
                <a:latin typeface="Source Sans Pro Bold"/>
                <a:ea typeface="Source Sans Pro Bold"/>
                <a:cs typeface="Source Sans Pro Bold"/>
                <a:sym typeface="Source Sans Pro Bold"/>
              </a:defRPr>
            </a:lvl1pPr>
          </a:lstStyle>
          <a:p>
            <a:pPr>
              <a:defRPr b="1"/>
            </a:pPr>
            <a:r>
              <a:t>Présentations</a:t>
            </a:r>
            <a:endParaRPr b="1"/>
          </a:p>
        </p:txBody>
      </p:sp>
      <p:pic>
        <p:nvPicPr>
          <p:cNvPr id="6" name="Image 5"/>
          <p:cNvPicPr>
            <a:picLocks noChangeAspect="1"/>
          </p:cNvPicPr>
          <p:nvPr/>
        </p:nvPicPr>
        <p:blipFill>
          <a:blip r:embed="rId3"/>
          <a:stretch>
            <a:fillRect/>
          </a:stretch>
        </p:blipFill>
        <p:spPr>
          <a:xfrm>
            <a:off x="5022601" y="1522441"/>
            <a:ext cx="5797798" cy="4273666"/>
          </a:xfrm>
          <a:prstGeom prst="rect">
            <a:avLst/>
          </a:prstGeom>
        </p:spPr>
      </p:pic>
    </p:spTree>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7" name="TextBox 1"/>
          <p:cNvSpPr txBox="1"/>
          <p:nvPr/>
        </p:nvSpPr>
        <p:spPr>
          <a:xfrm>
            <a:off x="4313610" y="1689426"/>
            <a:ext cx="7137176" cy="46166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tIns="45720" rIns="45719" bIns="45720" anchor="t">
            <a:spAutoFit/>
          </a:bodyPr>
          <a:lstStyle>
            <a:lvl1pPr algn="ctr">
              <a:defRPr sz="2400">
                <a:latin typeface="Source Sans Pro Regular"/>
                <a:ea typeface="Source Sans Pro Regular"/>
                <a:cs typeface="Source Sans Pro Regular"/>
                <a:sym typeface="Source Sans Pro Regular"/>
              </a:defRPr>
            </a:lvl1pPr>
          </a:lstStyle>
          <a:p>
            <a:r>
              <a:t>Quʼattendez-vous de cet atelier ?</a:t>
            </a:r>
          </a:p>
        </p:txBody>
      </p:sp>
      <p:pic>
        <p:nvPicPr>
          <p:cNvPr id="598" name="Picture 3" descr="Picture 3"/>
          <p:cNvPicPr>
            <a:picLocks noChangeAspect="1"/>
          </p:cNvPicPr>
          <p:nvPr/>
        </p:nvPicPr>
        <p:blipFill>
          <a:blip r:embed="rId3"/>
          <a:stretch>
            <a:fillRect/>
          </a:stretch>
        </p:blipFill>
        <p:spPr>
          <a:xfrm>
            <a:off x="5894373" y="2692481"/>
            <a:ext cx="3977092" cy="2846199"/>
          </a:xfrm>
          <a:prstGeom prst="rect">
            <a:avLst/>
          </a:prstGeom>
          <a:ln w="12700">
            <a:miter lim="400000"/>
          </a:ln>
        </p:spPr>
      </p:pic>
      <p:sp>
        <p:nvSpPr>
          <p:cNvPr id="599" name="TextBox 8"/>
          <p:cNvSpPr txBox="1"/>
          <p:nvPr/>
        </p:nvSpPr>
        <p:spPr>
          <a:xfrm>
            <a:off x="3074137" y="558678"/>
            <a:ext cx="4165296" cy="5994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tIns="45720" rIns="45719" bIns="45720" anchor="t">
            <a:spAutoFit/>
          </a:bodyPr>
          <a:lstStyle>
            <a:lvl1pPr>
              <a:defRPr sz="3200">
                <a:solidFill>
                  <a:srgbClr val="FFFFFF"/>
                </a:solidFill>
                <a:latin typeface="Source Sans Pro Bold"/>
                <a:ea typeface="Source Sans Pro Bold"/>
                <a:cs typeface="Source Sans Pro Bold"/>
                <a:sym typeface="Source Sans Pro Bold"/>
              </a:defRPr>
            </a:lvl1pPr>
          </a:lstStyle>
          <a:p>
            <a:endParaRPr b="1"/>
          </a:p>
        </p:txBody>
      </p:sp>
      <p:sp>
        <p:nvSpPr>
          <p:cNvPr id="600" name="Slide Number Placeholder 8"/>
          <p:cNvSpPr txBox="1"/>
          <p:nvPr/>
        </p:nvSpPr>
        <p:spPr>
          <a:xfrm>
            <a:off x="9494519" y="6555105"/>
            <a:ext cx="2651761" cy="2819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spAutoFit/>
          </a:bodyPr>
          <a:lstStyle>
            <a:lvl1pPr algn="r">
              <a:defRPr sz="1200">
                <a:solidFill>
                  <a:srgbClr val="888888"/>
                </a:solidFill>
                <a:latin typeface="Source Sans Pro Regular"/>
                <a:ea typeface="Source Sans Pro Regular"/>
                <a:cs typeface="Source Sans Pro Regular"/>
                <a:sym typeface="Source Sans Pro Regular"/>
              </a:defRPr>
            </a:lvl1pPr>
          </a:lstStyle>
          <a:p>
            <a:r>
              <a:t>7</a:t>
            </a:r>
          </a:p>
        </p:txBody>
      </p:sp>
      <p:sp>
        <p:nvSpPr>
          <p:cNvPr id="3" name="TextBox 8">
            <a:extLst>
              <a:ext uri="{FF2B5EF4-FFF2-40B4-BE49-F238E27FC236}">
                <a16:creationId xmlns:a16="http://schemas.microsoft.com/office/drawing/2014/main" id="{E0E53B74-A5A0-B6AF-B193-D63C3DABC39E}"/>
              </a:ext>
            </a:extLst>
          </p:cNvPr>
          <p:cNvSpPr txBox="1"/>
          <p:nvPr/>
        </p:nvSpPr>
        <p:spPr>
          <a:xfrm>
            <a:off x="360830" y="734453"/>
            <a:ext cx="2894762" cy="5994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20" rIns="45719" bIns="45720" anchor="t">
            <a:spAutoFit/>
          </a:bodyPr>
          <a:lstStyle>
            <a:lvl1pPr>
              <a:defRPr sz="3200">
                <a:solidFill>
                  <a:srgbClr val="FFFFFF"/>
                </a:solidFill>
                <a:latin typeface="Source Sans Pro Bold"/>
                <a:ea typeface="Source Sans Pro Bold"/>
                <a:cs typeface="Source Sans Pro Bold"/>
                <a:sym typeface="Source Sans Pro Bold"/>
              </a:defRPr>
            </a:lvl1pPr>
          </a:lstStyle>
          <a:p>
            <a:pPr>
              <a:defRPr b="1"/>
            </a:pPr>
            <a:r>
              <a:rPr lang="fr-FR" dirty="0"/>
              <a:t>Vos attentes</a:t>
            </a:r>
            <a:endParaRPr b="1" dirty="0"/>
          </a:p>
        </p:txBody>
      </p:sp>
    </p:spTree>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0" name="Google Shape;308;p8"/>
          <p:cNvSpPr txBox="1">
            <a:spLocks noGrp="1"/>
          </p:cNvSpPr>
          <p:nvPr>
            <p:ph type="body" sz="quarter" idx="1"/>
          </p:nvPr>
        </p:nvSpPr>
        <p:spPr>
          <a:xfrm>
            <a:off x="2935664" y="1657216"/>
            <a:ext cx="6320672" cy="1870076"/>
          </a:xfrm>
          <a:prstGeom prst="rect">
            <a:avLst/>
          </a:prstGeom>
        </p:spPr>
        <p:txBody>
          <a:bodyPr lIns="0" tIns="0" rIns="0" bIns="0"/>
          <a:lstStyle/>
          <a:p>
            <a:pPr>
              <a:spcBef>
                <a:spcPts val="0"/>
              </a:spcBef>
              <a:defRPr sz="3200" b="1">
                <a:solidFill>
                  <a:schemeClr val="bg1"/>
                </a:solidFill>
              </a:defRPr>
            </a:pPr>
            <a:r>
              <a:t>Le programme de formation des gestionnaires des EIR</a:t>
            </a:r>
            <a:endParaRPr b="1">
              <a:solidFill>
                <a:schemeClr val="bg1"/>
              </a:solidFill>
            </a:endParaRPr>
          </a:p>
        </p:txBody>
      </p:sp>
      <p:sp>
        <p:nvSpPr>
          <p:cNvPr id="611" name="Slide Number Placeholder 4"/>
          <p:cNvSpPr txBox="1"/>
          <p:nvPr/>
        </p:nvSpPr>
        <p:spPr>
          <a:xfrm>
            <a:off x="9494519" y="6555105"/>
            <a:ext cx="2651761" cy="2819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spAutoFit/>
          </a:bodyPr>
          <a:lstStyle>
            <a:lvl1pPr algn="r">
              <a:defRPr sz="1200">
                <a:solidFill>
                  <a:srgbClr val="888888"/>
                </a:solidFill>
                <a:latin typeface="Source Sans Pro Regular"/>
                <a:ea typeface="Source Sans Pro Regular"/>
                <a:cs typeface="Source Sans Pro Regular"/>
                <a:sym typeface="Source Sans Pro Regular"/>
              </a:defRPr>
            </a:lvl1pPr>
          </a:lstStyle>
          <a:p>
            <a:r>
              <a:t>9</a:t>
            </a:r>
          </a:p>
        </p:txBody>
      </p:sp>
      <p:sp>
        <p:nvSpPr>
          <p:cNvPr id="612" name="TextBox 2"/>
          <p:cNvSpPr txBox="1"/>
          <p:nvPr/>
        </p:nvSpPr>
        <p:spPr>
          <a:xfrm>
            <a:off x="351549" y="871836"/>
            <a:ext cx="6006619" cy="7899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4400">
                <a:solidFill>
                  <a:srgbClr val="FFFFFF"/>
                </a:solidFill>
                <a:latin typeface="Source Sans Pro Bold"/>
                <a:ea typeface="Source Sans Pro Bold"/>
                <a:cs typeface="Source Sans Pro Bold"/>
                <a:sym typeface="Source Sans Pro Bold"/>
              </a:defRPr>
            </a:lvl1pPr>
          </a:lstStyle>
          <a:p>
            <a:r>
              <a:t> </a:t>
            </a:r>
          </a:p>
        </p:txBody>
      </p:sp>
    </p:spTree>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8" name="Content Placeholder 1"/>
          <p:cNvSpPr txBox="1"/>
          <p:nvPr/>
        </p:nvSpPr>
        <p:spPr>
          <a:xfrm>
            <a:off x="4627509" y="1754603"/>
            <a:ext cx="7049257" cy="280589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tIns="45720" rIns="45719" bIns="45720" anchor="t">
            <a:spAutoFit/>
          </a:bodyPr>
          <a:lstStyle/>
          <a:p>
            <a:pPr>
              <a:spcBef>
                <a:spcPts val="500"/>
              </a:spcBef>
              <a:buClr>
                <a:srgbClr val="00B050"/>
              </a:buClr>
              <a:buSzPct val="100000"/>
              <a:defRPr sz="2400">
                <a:latin typeface="Source Sans Pro Regular"/>
                <a:ea typeface="Source Sans Pro Regular"/>
                <a:cs typeface="Source Sans Pro Regular"/>
                <a:sym typeface="Source Sans Pro Regular"/>
              </a:defRPr>
            </a:pPr>
            <a:r>
              <a:rPr dirty="0"/>
              <a:t>Le programme de formation des </a:t>
            </a:r>
            <a:r>
              <a:rPr dirty="0" err="1"/>
              <a:t>gestionnaires</a:t>
            </a:r>
            <a:r>
              <a:rPr dirty="0"/>
              <a:t> des EIR a pour </a:t>
            </a:r>
            <a:r>
              <a:rPr dirty="0" err="1"/>
              <a:t>objectif</a:t>
            </a:r>
            <a:r>
              <a:rPr dirty="0"/>
              <a:t> de </a:t>
            </a:r>
            <a:r>
              <a:rPr dirty="0" err="1"/>
              <a:t>transmettre</a:t>
            </a:r>
            <a:r>
              <a:rPr dirty="0"/>
              <a:t> les </a:t>
            </a:r>
            <a:r>
              <a:rPr dirty="0" err="1"/>
              <a:t>connaissances</a:t>
            </a:r>
            <a:r>
              <a:rPr dirty="0"/>
              <a:t>, les </a:t>
            </a:r>
            <a:r>
              <a:rPr dirty="0" err="1"/>
              <a:t>compétences</a:t>
            </a:r>
            <a:r>
              <a:rPr dirty="0"/>
              <a:t>, le savoir-</a:t>
            </a:r>
            <a:r>
              <a:rPr dirty="0" err="1"/>
              <a:t>être</a:t>
            </a:r>
            <a:r>
              <a:rPr dirty="0"/>
              <a:t> et les </a:t>
            </a:r>
            <a:r>
              <a:rPr dirty="0" err="1"/>
              <a:t>outils</a:t>
            </a:r>
            <a:r>
              <a:rPr dirty="0"/>
              <a:t> </a:t>
            </a:r>
            <a:r>
              <a:rPr dirty="0" err="1"/>
              <a:t>dont</a:t>
            </a:r>
            <a:r>
              <a:rPr dirty="0"/>
              <a:t> </a:t>
            </a:r>
            <a:r>
              <a:rPr dirty="0" err="1"/>
              <a:t>ont</a:t>
            </a:r>
            <a:r>
              <a:rPr dirty="0"/>
              <a:t> </a:t>
            </a:r>
            <a:r>
              <a:rPr dirty="0" err="1"/>
              <a:t>besoin</a:t>
            </a:r>
            <a:r>
              <a:rPr dirty="0"/>
              <a:t> </a:t>
            </a:r>
            <a:r>
              <a:rPr dirty="0" err="1"/>
              <a:t>ces</a:t>
            </a:r>
            <a:r>
              <a:rPr dirty="0"/>
              <a:t> </a:t>
            </a:r>
            <a:r>
              <a:rPr dirty="0" err="1"/>
              <a:t>gestionnaires</a:t>
            </a:r>
            <a:r>
              <a:rPr dirty="0"/>
              <a:t> pour </a:t>
            </a:r>
            <a:r>
              <a:rPr dirty="0" err="1"/>
              <a:t>sʼassurer</a:t>
            </a:r>
            <a:r>
              <a:rPr dirty="0"/>
              <a:t> que les EIR </a:t>
            </a:r>
            <a:r>
              <a:rPr dirty="0" err="1"/>
              <a:t>sont</a:t>
            </a:r>
            <a:r>
              <a:rPr dirty="0"/>
              <a:t> :</a:t>
            </a:r>
          </a:p>
          <a:p>
            <a:pPr marL="307975" indent="-307975">
              <a:spcBef>
                <a:spcPts val="500"/>
              </a:spcBef>
              <a:buClr>
                <a:schemeClr val="accent3"/>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dirty="0" err="1"/>
              <a:t>Effectivement</a:t>
            </a:r>
            <a:r>
              <a:rPr dirty="0"/>
              <a:t> mises </a:t>
            </a:r>
            <a:r>
              <a:rPr dirty="0" err="1"/>
              <a:t>en</a:t>
            </a:r>
            <a:r>
              <a:rPr dirty="0"/>
              <a:t> place, </a:t>
            </a:r>
            <a:r>
              <a:rPr dirty="0" err="1"/>
              <a:t>gérées</a:t>
            </a:r>
            <a:r>
              <a:rPr dirty="0"/>
              <a:t>, </a:t>
            </a:r>
            <a:r>
              <a:rPr dirty="0" err="1"/>
              <a:t>entraînées</a:t>
            </a:r>
            <a:r>
              <a:rPr dirty="0"/>
              <a:t> et </a:t>
            </a:r>
            <a:r>
              <a:rPr dirty="0" err="1"/>
              <a:t>rendues</a:t>
            </a:r>
            <a:r>
              <a:rPr dirty="0"/>
              <a:t> </a:t>
            </a:r>
            <a:r>
              <a:rPr dirty="0" err="1"/>
              <a:t>disponibles</a:t>
            </a:r>
            <a:r>
              <a:rPr dirty="0"/>
              <a:t> pendant la phase de </a:t>
            </a:r>
            <a:r>
              <a:rPr dirty="0" err="1"/>
              <a:t>préparation</a:t>
            </a:r>
            <a:r>
              <a:rPr dirty="0"/>
              <a:t> ; </a:t>
            </a:r>
            <a:endParaRPr sz="2400" dirty="0">
              <a:solidFill>
                <a:srgbClr val="10253F"/>
              </a:solidFill>
              <a:latin typeface="Source Sans Pro Regular"/>
            </a:endParaRPr>
          </a:p>
          <a:p>
            <a:pPr marL="307975" indent="-307975">
              <a:spcBef>
                <a:spcPts val="500"/>
              </a:spcBef>
              <a:buClr>
                <a:schemeClr val="accent3"/>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dirty="0" err="1"/>
              <a:t>Opérationnelles</a:t>
            </a:r>
            <a:r>
              <a:rPr dirty="0"/>
              <a:t> pendant la phase </a:t>
            </a:r>
            <a:r>
              <a:rPr dirty="0" err="1"/>
              <a:t>dʼintervention</a:t>
            </a:r>
            <a:r>
              <a:rPr dirty="0"/>
              <a:t> et </a:t>
            </a:r>
            <a:r>
              <a:rPr dirty="0" err="1"/>
              <a:t>en</a:t>
            </a:r>
            <a:r>
              <a:rPr dirty="0"/>
              <a:t> </a:t>
            </a:r>
            <a:r>
              <a:rPr dirty="0" err="1"/>
              <a:t>mesure</a:t>
            </a:r>
            <a:r>
              <a:rPr dirty="0"/>
              <a:t> </a:t>
            </a:r>
            <a:r>
              <a:rPr dirty="0" err="1"/>
              <a:t>dʼappliquer</a:t>
            </a:r>
            <a:r>
              <a:rPr dirty="0"/>
              <a:t> les </a:t>
            </a:r>
            <a:r>
              <a:rPr dirty="0" err="1"/>
              <a:t>procédures</a:t>
            </a:r>
            <a:r>
              <a:rPr dirty="0"/>
              <a:t> </a:t>
            </a:r>
            <a:r>
              <a:rPr dirty="0" err="1"/>
              <a:t>préétablies</a:t>
            </a:r>
            <a:r>
              <a:rPr dirty="0"/>
              <a:t>. </a:t>
            </a:r>
            <a:endParaRPr sz="2400" dirty="0">
              <a:solidFill>
                <a:srgbClr val="10253F"/>
              </a:solidFill>
              <a:latin typeface="Source Sans Pro Regular"/>
            </a:endParaRPr>
          </a:p>
        </p:txBody>
      </p:sp>
      <p:sp>
        <p:nvSpPr>
          <p:cNvPr id="629" name="Pentagon 2"/>
          <p:cNvSpPr/>
          <p:nvPr/>
        </p:nvSpPr>
        <p:spPr>
          <a:xfrm rot="10800000">
            <a:off x="11803002"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a:solidFill>
                  <a:srgbClr val="FFFFFF"/>
                </a:solidFill>
              </a:defRPr>
            </a:pPr>
            <a:endParaRPr/>
          </a:p>
        </p:txBody>
      </p:sp>
      <p:sp>
        <p:nvSpPr>
          <p:cNvPr id="631" name="Slide Number Placeholder 9"/>
          <p:cNvSpPr txBox="1"/>
          <p:nvPr/>
        </p:nvSpPr>
        <p:spPr>
          <a:xfrm>
            <a:off x="9494519" y="6555105"/>
            <a:ext cx="2651761" cy="2819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chor="ctr">
            <a:spAutoFit/>
          </a:bodyPr>
          <a:lstStyle>
            <a:lvl1pPr algn="r">
              <a:defRPr sz="1200">
                <a:solidFill>
                  <a:srgbClr val="888888"/>
                </a:solidFill>
                <a:latin typeface="Source Sans Pro Regular"/>
                <a:ea typeface="Source Sans Pro Regular"/>
                <a:cs typeface="Source Sans Pro Regular"/>
                <a:sym typeface="Source Sans Pro Regular"/>
              </a:defRPr>
            </a:lvl1pPr>
          </a:lstStyle>
          <a:p>
            <a:r>
              <a:t>12</a:t>
            </a:r>
          </a:p>
        </p:txBody>
      </p:sp>
      <p:sp>
        <p:nvSpPr>
          <p:cNvPr id="2" name="TextBox 8">
            <a:extLst>
              <a:ext uri="{FF2B5EF4-FFF2-40B4-BE49-F238E27FC236}">
                <a16:creationId xmlns:a16="http://schemas.microsoft.com/office/drawing/2014/main" id="{F4278828-3558-B3D7-26C7-DD87AE026101}"/>
              </a:ext>
            </a:extLst>
          </p:cNvPr>
          <p:cNvSpPr txBox="1"/>
          <p:nvPr/>
        </p:nvSpPr>
        <p:spPr>
          <a:xfrm>
            <a:off x="386656" y="46065"/>
            <a:ext cx="2876457" cy="147732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tIns="45720" rIns="45719" bIns="45720" anchor="t">
            <a:spAutoFit/>
          </a:bodyPr>
          <a:lstStyle>
            <a:lvl1pPr>
              <a:defRPr sz="3200">
                <a:solidFill>
                  <a:srgbClr val="FFFFFF"/>
                </a:solidFill>
                <a:latin typeface="Source Sans Pro Bold"/>
                <a:ea typeface="Source Sans Pro Bold"/>
                <a:cs typeface="Source Sans Pro Bold"/>
                <a:sym typeface="Source Sans Pro Bold"/>
              </a:defRPr>
            </a:lvl1pPr>
          </a:lstStyle>
          <a:p>
            <a:pPr>
              <a:defRPr b="1"/>
            </a:pPr>
            <a:r>
              <a:rPr sz="3000" dirty="0" err="1"/>
              <a:t>Finalité</a:t>
            </a:r>
            <a:r>
              <a:rPr sz="3000" dirty="0"/>
              <a:t> du programme de formation </a:t>
            </a:r>
            <a:endParaRPr sz="3000" b="1" dirty="0"/>
          </a:p>
        </p:txBody>
      </p:sp>
    </p:spTree>
    <p:extLst>
      <p:ext uri="{BB962C8B-B14F-4D97-AF65-F5344CB8AC3E}">
        <p14:creationId xmlns:p14="http://schemas.microsoft.com/office/powerpoint/2010/main" val="21795875"/>
      </p:ext>
    </p:extLst>
  </p:cSld>
  <p:clrMapOvr>
    <a:masterClrMapping/>
  </p:clrMapOvr>
  <p:transition spd="med"/>
</p:sld>
</file>

<file path=ppt/theme/theme1.xml><?xml version="1.0" encoding="utf-8"?>
<a:theme xmlns:a="http://schemas.openxmlformats.org/drawingml/2006/main" name="RRT_Theme_v4">
  <a:themeElements>
    <a:clrScheme name="RRT_Theme_v4">
      <a:dk1>
        <a:srgbClr val="000000"/>
      </a:dk1>
      <a:lt1>
        <a:srgbClr val="FFFFFF"/>
      </a:lt1>
      <a:dk2>
        <a:srgbClr val="A7A7A7"/>
      </a:dk2>
      <a:lt2>
        <a:srgbClr val="535353"/>
      </a:lt2>
      <a:accent1>
        <a:srgbClr val="021F64"/>
      </a:accent1>
      <a:accent2>
        <a:srgbClr val="A2010B"/>
      </a:accent2>
      <a:accent3>
        <a:srgbClr val="65A000"/>
      </a:accent3>
      <a:accent4>
        <a:srgbClr val="00A0DF"/>
      </a:accent4>
      <a:accent5>
        <a:srgbClr val="5B9BD5"/>
      </a:accent5>
      <a:accent6>
        <a:srgbClr val="70AD47"/>
      </a:accent6>
      <a:hlink>
        <a:srgbClr val="0000FF"/>
      </a:hlink>
      <a:folHlink>
        <a:srgbClr val="FF00FF"/>
      </a:folHlink>
    </a:clrScheme>
    <a:fontScheme name="RRT_Theme_v4">
      <a:majorFont>
        <a:latin typeface="Calibri"/>
        <a:ea typeface="Calibri"/>
        <a:cs typeface="Calibri"/>
      </a:majorFont>
      <a:minorFont>
        <a:latin typeface="Helvetica"/>
        <a:ea typeface="Helvetica"/>
        <a:cs typeface="Helvetica"/>
      </a:minorFont>
    </a:fontScheme>
    <a:fmtScheme name="RRT_Theme_v4">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2700" cap="flat">
          <a:solidFill>
            <a:schemeClr val="accent1"/>
          </a:solidFill>
          <a:prstDash val="solid"/>
          <a:miter lim="800000"/>
        </a:ln>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RRT_Theme_v4">
  <a:themeElements>
    <a:clrScheme name="RRT_Theme_v4">
      <a:dk1>
        <a:srgbClr val="000000"/>
      </a:dk1>
      <a:lt1>
        <a:srgbClr val="FFFFFF"/>
      </a:lt1>
      <a:dk2>
        <a:srgbClr val="A7A7A7"/>
      </a:dk2>
      <a:lt2>
        <a:srgbClr val="535353"/>
      </a:lt2>
      <a:accent1>
        <a:srgbClr val="021F64"/>
      </a:accent1>
      <a:accent2>
        <a:srgbClr val="A2010B"/>
      </a:accent2>
      <a:accent3>
        <a:srgbClr val="65A000"/>
      </a:accent3>
      <a:accent4>
        <a:srgbClr val="00A0DF"/>
      </a:accent4>
      <a:accent5>
        <a:srgbClr val="5B9BD5"/>
      </a:accent5>
      <a:accent6>
        <a:srgbClr val="70AD47"/>
      </a:accent6>
      <a:hlink>
        <a:srgbClr val="0000FF"/>
      </a:hlink>
      <a:folHlink>
        <a:srgbClr val="FF00FF"/>
      </a:folHlink>
    </a:clrScheme>
    <a:fontScheme name="RRT_Theme_v4">
      <a:majorFont>
        <a:latin typeface="Calibri"/>
        <a:ea typeface="Calibri"/>
        <a:cs typeface="Calibri"/>
      </a:majorFont>
      <a:minorFont>
        <a:latin typeface="Helvetica"/>
        <a:ea typeface="Helvetica"/>
        <a:cs typeface="Helvetica"/>
      </a:minorFont>
    </a:fontScheme>
    <a:fmtScheme name="RRT_Theme_v4">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2700" cap="flat">
          <a:solidFill>
            <a:schemeClr val="accent1"/>
          </a:solidFill>
          <a:prstDash val="solid"/>
          <a:miter lim="800000"/>
        </a:ln>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3.xml><?xml version="1.0" encoding="utf-8"?>
<a:theme xmlns:a="http://schemas.openxmlformats.org/drawingml/2006/main" name="RRT_Theme_v4">
  <a:themeElements>
    <a:clrScheme name="RRT_Theme_v4">
      <a:dk1>
        <a:srgbClr val="000000"/>
      </a:dk1>
      <a:lt1>
        <a:srgbClr val="FFFFFF"/>
      </a:lt1>
      <a:dk2>
        <a:srgbClr val="A7A7A7"/>
      </a:dk2>
      <a:lt2>
        <a:srgbClr val="535353"/>
      </a:lt2>
      <a:accent1>
        <a:srgbClr val="021F64"/>
      </a:accent1>
      <a:accent2>
        <a:srgbClr val="A2010B"/>
      </a:accent2>
      <a:accent3>
        <a:srgbClr val="65A000"/>
      </a:accent3>
      <a:accent4>
        <a:srgbClr val="00A0DF"/>
      </a:accent4>
      <a:accent5>
        <a:srgbClr val="5B9BD5"/>
      </a:accent5>
      <a:accent6>
        <a:srgbClr val="70AD47"/>
      </a:accent6>
      <a:hlink>
        <a:srgbClr val="0000FF"/>
      </a:hlink>
      <a:folHlink>
        <a:srgbClr val="FF00FF"/>
      </a:folHlink>
    </a:clrScheme>
    <a:fontScheme name="RRT_Theme_v4">
      <a:majorFont>
        <a:latin typeface="Calibri"/>
        <a:ea typeface="Calibri"/>
        <a:cs typeface="Calibri"/>
      </a:majorFont>
      <a:minorFont>
        <a:latin typeface="Helvetica"/>
        <a:ea typeface="Helvetica"/>
        <a:cs typeface="Helvetica"/>
      </a:minorFont>
    </a:fontScheme>
    <a:fmtScheme name="RRT_Theme_v4">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2700" cap="flat">
          <a:solidFill>
            <a:schemeClr val="accent1"/>
          </a:solidFill>
          <a:prstDash val="solid"/>
          <a:miter lim="800000"/>
        </a:ln>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TaxCatchAll xmlns="450f158c-397a-4a9d-b005-a44c92e0fccb" xsi:nil="true"/>
    <lcf76f155ced4ddcb4097134ff3c332f xmlns="e2a64997-203d-4655-a595-383c2eb1e865">
      <Terms xmlns="http://schemas.microsoft.com/office/infopath/2007/PartnerControls"/>
    </lcf76f155ced4ddcb4097134ff3c332f>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63D8C0AFE3A8684EAD891AA7EE49FBD9" ma:contentTypeVersion="18" ma:contentTypeDescription="Create a new document." ma:contentTypeScope="" ma:versionID="f9f9cc930a8e5e8e0d3aa7e589c1b19e">
  <xsd:schema xmlns:xsd="http://www.w3.org/2001/XMLSchema" xmlns:xs="http://www.w3.org/2001/XMLSchema" xmlns:p="http://schemas.microsoft.com/office/2006/metadata/properties" xmlns:ns2="e2a64997-203d-4655-a595-383c2eb1e865" xmlns:ns3="450f158c-397a-4a9d-b005-a44c92e0fccb" targetNamespace="http://schemas.microsoft.com/office/2006/metadata/properties" ma:root="true" ma:fieldsID="73ca7d39f97e0265ccc615152ee8e9ab" ns2:_="" ns3:_="">
    <xsd:import namespace="e2a64997-203d-4655-a595-383c2eb1e865"/>
    <xsd:import namespace="450f158c-397a-4a9d-b005-a44c92e0fccb"/>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element ref="ns2:MediaServiceAutoTags" minOccurs="0"/>
                <xsd:element ref="ns2:MediaServiceOCR" minOccurs="0"/>
                <xsd:element ref="ns2:MediaServiceGenerationTime" minOccurs="0"/>
                <xsd:element ref="ns2:MediaServiceEventHashCode" minOccurs="0"/>
                <xsd:element ref="ns2:MediaServiceLocation" minOccurs="0"/>
                <xsd:element ref="ns3:SharedWithUsers" minOccurs="0"/>
                <xsd:element ref="ns3:SharedWithDetails" minOccurs="0"/>
                <xsd:element ref="ns2:MediaLengthInSeconds" minOccurs="0"/>
                <xsd:element ref="ns2:lcf76f155ced4ddcb4097134ff3c332f" minOccurs="0"/>
                <xsd:element ref="ns3:TaxCatchAll"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2a64997-203d-4655-a595-383c2eb1e86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Location" ma:index="17" nillable="true" ma:displayName="Location" ma:internalName="MediaServiceLocation" ma:readOnly="true">
      <xsd:simpleType>
        <xsd:restriction base="dms:Text"/>
      </xsd:simpleType>
    </xsd:element>
    <xsd:element name="MediaLengthInSeconds" ma:index="20" nillable="true" ma:displayName="MediaLengthInSeconds" ma:hidden="true" ma:internalName="MediaLengthInSeconds" ma:readOnly="true">
      <xsd:simpleType>
        <xsd:restriction base="dms:Unknown"/>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aa4eac88-8ae6-4a96-90c7-97bc93c844ef"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4" nillable="true" ma:displayName="MediaServiceObjectDetectorVersions" ma:description="" ma:hidden="true" ma:indexed="true" ma:internalName="MediaServiceObjectDetectorVersions" ma:readOnly="true">
      <xsd:simpleType>
        <xsd:restriction base="dms:Text"/>
      </xsd:simpleType>
    </xsd:element>
    <xsd:element name="MediaServiceSearchProperties" ma:index="25"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450f158c-397a-4a9d-b005-a44c92e0fccb" elementFormDefault="qualified">
    <xsd:import namespace="http://schemas.microsoft.com/office/2006/documentManagement/types"/>
    <xsd:import namespace="http://schemas.microsoft.com/office/infopath/2007/PartnerControls"/>
    <xsd:element name="SharedWithUsers" ma:index="1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internalName="SharedWithDetails" ma:readOnly="true">
      <xsd:simpleType>
        <xsd:restriction base="dms:Note">
          <xsd:maxLength value="255"/>
        </xsd:restriction>
      </xsd:simpleType>
    </xsd:element>
    <xsd:element name="TaxCatchAll" ma:index="23" nillable="true" ma:displayName="Taxonomy Catch All Column" ma:hidden="true" ma:list="{92caf602-7482-4721-838f-b4f5b717ddac}" ma:internalName="TaxCatchAll" ma:showField="CatchAllData" ma:web="450f158c-397a-4a9d-b005-a44c92e0fccb">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41D9EBC7-7433-46F7-9F73-650E9882B9A8}">
  <ds:schemaRefs>
    <ds:schemaRef ds:uri="http://purl.org/dc/terms/"/>
    <ds:schemaRef ds:uri="450f158c-397a-4a9d-b005-a44c92e0fccb"/>
    <ds:schemaRef ds:uri="http://schemas.openxmlformats.org/package/2006/metadata/core-properties"/>
    <ds:schemaRef ds:uri="http://purl.org/dc/dcmitype/"/>
    <ds:schemaRef ds:uri="http://schemas.microsoft.com/office/infopath/2007/PartnerControls"/>
    <ds:schemaRef ds:uri="http://schemas.microsoft.com/office/2006/documentManagement/types"/>
    <ds:schemaRef ds:uri="http://schemas.microsoft.com/office/2006/metadata/properties"/>
    <ds:schemaRef ds:uri="e2a64997-203d-4655-a595-383c2eb1e865"/>
    <ds:schemaRef ds:uri="http://www.w3.org/XML/1998/namespace"/>
    <ds:schemaRef ds:uri="http://purl.org/dc/elements/1.1/"/>
  </ds:schemaRefs>
</ds:datastoreItem>
</file>

<file path=customXml/itemProps2.xml><?xml version="1.0" encoding="utf-8"?>
<ds:datastoreItem xmlns:ds="http://schemas.openxmlformats.org/officeDocument/2006/customXml" ds:itemID="{83A01E0B-569E-470A-A92D-6BD20C2887C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e2a64997-203d-4655-a595-383c2eb1e865"/>
    <ds:schemaRef ds:uri="450f158c-397a-4a9d-b005-a44c92e0fccb"/>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40883999-D82E-49BE-B746-FE60ECF1A19A}">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1722</TotalTime>
  <Words>2087</Words>
  <Application>Microsoft Office PowerPoint</Application>
  <PresentationFormat>Widescreen</PresentationFormat>
  <Paragraphs>212</Paragraphs>
  <Slides>26</Slides>
  <Notes>12</Notes>
  <HiddenSlides>0</HiddenSlides>
  <MMClips>0</MMClips>
  <ScaleCrop>false</ScaleCrop>
  <HeadingPairs>
    <vt:vector size="6" baseType="variant">
      <vt:variant>
        <vt:lpstr>Fonts Used</vt:lpstr>
      </vt:variant>
      <vt:variant>
        <vt:i4>8</vt:i4>
      </vt:variant>
      <vt:variant>
        <vt:lpstr>Theme</vt:lpstr>
      </vt:variant>
      <vt:variant>
        <vt:i4>2</vt:i4>
      </vt:variant>
      <vt:variant>
        <vt:lpstr>Slide Titles</vt:lpstr>
      </vt:variant>
      <vt:variant>
        <vt:i4>26</vt:i4>
      </vt:variant>
    </vt:vector>
  </HeadingPairs>
  <TitlesOfParts>
    <vt:vector size="36" baseType="lpstr">
      <vt:lpstr>Arial</vt:lpstr>
      <vt:lpstr>Calibri</vt:lpstr>
      <vt:lpstr>Courier New</vt:lpstr>
      <vt:lpstr>Raleway</vt:lpstr>
      <vt:lpstr>Source Sans Pro</vt:lpstr>
      <vt:lpstr>Source Sans Pro Bold</vt:lpstr>
      <vt:lpstr>Source Sans Pro Regular</vt:lpstr>
      <vt:lpstr>Wingdings</vt:lpstr>
      <vt:lpstr>RRT_Theme_v4</vt:lpstr>
      <vt:lpstr>RRT_Theme_v4</vt:lpstr>
      <vt:lpstr>Atelier pour les gestionnaires  des équipes d’intervention rapide</vt:lpstr>
      <vt:lpstr>PowerPoint Presentation</vt:lpstr>
      <vt:lpstr>PowerPoint Presentation</vt:lpstr>
      <vt:lpstr>Bienvenue !</vt:lpstr>
      <vt:lpstr>Sommaire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Aperçu  de lʼatelier</vt:lpstr>
      <vt:lpstr>PowerPoint Presentation</vt:lpstr>
      <vt:lpstr>PowerPoint Presentation</vt:lpstr>
      <vt:lpstr>PowerPoint Presentation</vt:lpstr>
      <vt:lpstr>PowerPoint Presentation</vt:lpstr>
      <vt:lpstr>Règles de base</vt:lpstr>
      <vt:lpstr>Informations pratiques</vt:lpstr>
      <vt:lpstr>PowerPoint Presentation</vt:lpstr>
      <vt:lpstr>PowerPoint Presentation</vt:lpstr>
      <vt:lpstr>Source des supports de formation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Rapid Response Teams  Training of Trainers</dc:title>
  <dc:creator>Szilvia Horváth</dc:creator>
  <cp:lastModifiedBy>GOMEZ, Paula</cp:lastModifiedBy>
  <cp:revision>1014</cp:revision>
  <dcterms:modified xsi:type="dcterms:W3CDTF">2024-11-07T15:56:40Z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0x01010063D8C0AFE3A8684EAD891AA7EE49FBD9</vt:lpwstr>
  </property>
  <property fmtid="{D5CDD505-2E9C-101B-9397-08002B2CF9AE}" pid="3" name="MediaServiceImageTags">
    <vt:lpwstr/>
  </property>
</Properties>
</file>