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tags/tag1.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tags/tag2.xml" ContentType="application/vnd.openxmlformats-officedocument.presentationml.tags+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tags/tag3.xml" ContentType="application/vnd.openxmlformats-officedocument.presentationml.tags+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tags/tag4.xml" ContentType="application/vnd.openxmlformats-officedocument.presentationml.tags+xml"/>
  <Override PartName="/ppt/notesSlides/notesSlide21.xml" ContentType="application/vnd.openxmlformats-officedocument.presentationml.notesSlide+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notesSlides/notesSlide22.xml" ContentType="application/vnd.openxmlformats-officedocument.presentationml.notesSlide+xml"/>
  <Override PartName="/ppt/tags/tag9.xml" ContentType="application/vnd.openxmlformats-officedocument.presentationml.tags+xml"/>
  <Override PartName="/ppt/notesSlides/notesSlide23.xml" ContentType="application/vnd.openxmlformats-officedocument.presentationml.notesSlide+xml"/>
  <Override PartName="/ppt/tags/tag10.xml" ContentType="application/vnd.openxmlformats-officedocument.presentationml.tags+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30"/>
  </p:notesMasterIdLst>
  <p:sldIdLst>
    <p:sldId id="256" r:id="rId2"/>
    <p:sldId id="257" r:id="rId3"/>
    <p:sldId id="294" r:id="rId4"/>
    <p:sldId id="273" r:id="rId5"/>
    <p:sldId id="290" r:id="rId6"/>
    <p:sldId id="274" r:id="rId7"/>
    <p:sldId id="275" r:id="rId8"/>
    <p:sldId id="276" r:id="rId9"/>
    <p:sldId id="263" r:id="rId10"/>
    <p:sldId id="279" r:id="rId11"/>
    <p:sldId id="293" r:id="rId12"/>
    <p:sldId id="272" r:id="rId13"/>
    <p:sldId id="281" r:id="rId14"/>
    <p:sldId id="304" r:id="rId15"/>
    <p:sldId id="292" r:id="rId16"/>
    <p:sldId id="282" r:id="rId17"/>
    <p:sldId id="283" r:id="rId18"/>
    <p:sldId id="284" r:id="rId19"/>
    <p:sldId id="285" r:id="rId20"/>
    <p:sldId id="288" r:id="rId21"/>
    <p:sldId id="299" r:id="rId22"/>
    <p:sldId id="305" r:id="rId23"/>
    <p:sldId id="301" r:id="rId24"/>
    <p:sldId id="300" r:id="rId25"/>
    <p:sldId id="306" r:id="rId26"/>
    <p:sldId id="307" r:id="rId27"/>
    <p:sldId id="303" r:id="rId28"/>
    <p:sldId id="271" r:id="rId2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Talya Underwood" initials="TU" lastIdx="5" clrIdx="0">
    <p:extLst>
      <p:ext uri="{19B8F6BF-5375-455C-9EA6-DF929625EA0E}">
        <p15:presenceInfo xmlns:p15="http://schemas.microsoft.com/office/powerpoint/2012/main" userId="d1b78f39f2660855" providerId="Windows Live"/>
      </p:ext>
    </p:extLst>
  </p:cmAuthor>
  <p:cmAuthor id="2" name="Maite no admin" initials="Mna" lastIdx="1" clrIdx="1">
    <p:extLst>
      <p:ext uri="{19B8F6BF-5375-455C-9EA6-DF929625EA0E}">
        <p15:presenceInfo xmlns:p15="http://schemas.microsoft.com/office/powerpoint/2012/main" userId="Maite no admin"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9AC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42857" autoAdjust="0"/>
    <p:restoredTop sz="94625"/>
  </p:normalViewPr>
  <p:slideViewPr>
    <p:cSldViewPr snapToGrid="0" snapToObjects="1">
      <p:cViewPr varScale="1">
        <p:scale>
          <a:sx n="74" d="100"/>
          <a:sy n="74" d="100"/>
        </p:scale>
        <p:origin x="72" y="470"/>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35" Type="http://schemas.openxmlformats.org/officeDocument/2006/relationships/tableStyles" Target="tableStyle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E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BEDBD40-84B1-2349-A508-11CBED669F65}" type="datetimeFigureOut">
              <a:rPr lang="es-ES" smtClean="0"/>
              <a:pPr/>
              <a:t>22/09/2022</a:t>
            </a:fld>
            <a:endParaRPr lang="es-E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E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dirty="0" err="1"/>
              <a:t>Click</a:t>
            </a:r>
            <a:r>
              <a:rPr lang="es-ES" dirty="0"/>
              <a:t> </a:t>
            </a:r>
            <a:r>
              <a:rPr lang="es-ES" dirty="0" err="1"/>
              <a:t>to</a:t>
            </a:r>
            <a:r>
              <a:rPr lang="es-ES" dirty="0"/>
              <a:t> </a:t>
            </a:r>
            <a:r>
              <a:rPr lang="es-ES" dirty="0" err="1"/>
              <a:t>edit</a:t>
            </a:r>
            <a:r>
              <a:rPr lang="es-ES" dirty="0"/>
              <a:t> Master </a:t>
            </a:r>
            <a:r>
              <a:rPr lang="es-ES" dirty="0" err="1"/>
              <a:t>text</a:t>
            </a:r>
            <a:r>
              <a:rPr lang="es-ES" dirty="0"/>
              <a:t> </a:t>
            </a:r>
            <a:r>
              <a:rPr lang="es-ES" dirty="0" err="1"/>
              <a:t>styles</a:t>
            </a:r>
            <a:endParaRPr lang="es-ES" dirty="0"/>
          </a:p>
          <a:p>
            <a:pPr lvl="1"/>
            <a:r>
              <a:rPr lang="es-ES" dirty="0" err="1"/>
              <a:t>Second</a:t>
            </a:r>
            <a:r>
              <a:rPr lang="es-ES" dirty="0"/>
              <a:t> </a:t>
            </a:r>
            <a:r>
              <a:rPr lang="es-ES" dirty="0" err="1"/>
              <a:t>level</a:t>
            </a:r>
            <a:endParaRPr lang="es-ES" dirty="0"/>
          </a:p>
          <a:p>
            <a:pPr lvl="2"/>
            <a:r>
              <a:rPr lang="es-ES" dirty="0" err="1"/>
              <a:t>Third</a:t>
            </a:r>
            <a:r>
              <a:rPr lang="es-ES" dirty="0"/>
              <a:t> </a:t>
            </a:r>
            <a:r>
              <a:rPr lang="es-ES" dirty="0" err="1"/>
              <a:t>level</a:t>
            </a:r>
            <a:endParaRPr lang="es-ES" dirty="0"/>
          </a:p>
          <a:p>
            <a:pPr lvl="3"/>
            <a:r>
              <a:rPr lang="es-ES" dirty="0" err="1"/>
              <a:t>Fourth</a:t>
            </a:r>
            <a:r>
              <a:rPr lang="es-ES" dirty="0"/>
              <a:t> </a:t>
            </a:r>
            <a:r>
              <a:rPr lang="es-ES" dirty="0" err="1"/>
              <a:t>level</a:t>
            </a:r>
            <a:endParaRPr lang="es-ES" dirty="0"/>
          </a:p>
          <a:p>
            <a:pPr lvl="4"/>
            <a:r>
              <a:rPr lang="es-ES" dirty="0" err="1"/>
              <a:t>Fifth</a:t>
            </a:r>
            <a:r>
              <a:rPr lang="es-ES" dirty="0"/>
              <a:t> </a:t>
            </a:r>
            <a:r>
              <a:rPr lang="es-ES" dirty="0" err="1"/>
              <a:t>level</a:t>
            </a:r>
            <a:endParaRPr lang="es-ES" dirty="0"/>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E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F7A6307-915A-134B-ACFB-C4EC86CF7165}" type="slidenum">
              <a:rPr lang="es-ES" smtClean="0"/>
              <a:pPr/>
              <a:t>‹#›</a:t>
            </a:fld>
            <a:endParaRPr lang="es-ES" dirty="0"/>
          </a:p>
        </p:txBody>
      </p:sp>
    </p:spTree>
    <p:extLst>
      <p:ext uri="{BB962C8B-B14F-4D97-AF65-F5344CB8AC3E}">
        <p14:creationId xmlns:p14="http://schemas.microsoft.com/office/powerpoint/2010/main" val="17941060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ES" dirty="0"/>
          </a:p>
        </p:txBody>
      </p:sp>
      <p:sp>
        <p:nvSpPr>
          <p:cNvPr id="4" name="Slide Number Placeholder 3"/>
          <p:cNvSpPr>
            <a:spLocks noGrp="1"/>
          </p:cNvSpPr>
          <p:nvPr>
            <p:ph type="sldNum" sz="quarter" idx="5"/>
          </p:nvPr>
        </p:nvSpPr>
        <p:spPr/>
        <p:txBody>
          <a:bodyPr/>
          <a:lstStyle/>
          <a:p>
            <a:fld id="{2F7A6307-915A-134B-ACFB-C4EC86CF7165}" type="slidenum">
              <a:rPr lang="es-ES" smtClean="0"/>
              <a:pPr/>
              <a:t>1</a:t>
            </a:fld>
            <a:endParaRPr lang="es-ES" dirty="0"/>
          </a:p>
        </p:txBody>
      </p:sp>
    </p:spTree>
    <p:extLst>
      <p:ext uri="{BB962C8B-B14F-4D97-AF65-F5344CB8AC3E}">
        <p14:creationId xmlns:p14="http://schemas.microsoft.com/office/powerpoint/2010/main" val="94758802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ES" dirty="0"/>
          </a:p>
        </p:txBody>
      </p:sp>
      <p:sp>
        <p:nvSpPr>
          <p:cNvPr id="4" name="Slide Number Placeholder 3"/>
          <p:cNvSpPr>
            <a:spLocks noGrp="1"/>
          </p:cNvSpPr>
          <p:nvPr>
            <p:ph type="sldNum" sz="quarter" idx="5"/>
          </p:nvPr>
        </p:nvSpPr>
        <p:spPr/>
        <p:txBody>
          <a:bodyPr/>
          <a:lstStyle/>
          <a:p>
            <a:fld id="{2F7A6307-915A-134B-ACFB-C4EC86CF7165}" type="slidenum">
              <a:rPr lang="es-ES" smtClean="0"/>
              <a:pPr/>
              <a:t>10</a:t>
            </a:fld>
            <a:endParaRPr lang="es-ES" dirty="0"/>
          </a:p>
        </p:txBody>
      </p:sp>
    </p:spTree>
    <p:extLst>
      <p:ext uri="{BB962C8B-B14F-4D97-AF65-F5344CB8AC3E}">
        <p14:creationId xmlns:p14="http://schemas.microsoft.com/office/powerpoint/2010/main" val="25703502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ES" dirty="0"/>
          </a:p>
        </p:txBody>
      </p:sp>
      <p:sp>
        <p:nvSpPr>
          <p:cNvPr id="4" name="Slide Number Placeholder 3"/>
          <p:cNvSpPr>
            <a:spLocks noGrp="1"/>
          </p:cNvSpPr>
          <p:nvPr>
            <p:ph type="sldNum" sz="quarter" idx="5"/>
          </p:nvPr>
        </p:nvSpPr>
        <p:spPr/>
        <p:txBody>
          <a:bodyPr/>
          <a:lstStyle/>
          <a:p>
            <a:fld id="{2F7A6307-915A-134B-ACFB-C4EC86CF7165}" type="slidenum">
              <a:rPr lang="es-ES" smtClean="0"/>
              <a:pPr/>
              <a:t>11</a:t>
            </a:fld>
            <a:endParaRPr lang="es-ES" dirty="0"/>
          </a:p>
        </p:txBody>
      </p:sp>
    </p:spTree>
    <p:extLst>
      <p:ext uri="{BB962C8B-B14F-4D97-AF65-F5344CB8AC3E}">
        <p14:creationId xmlns:p14="http://schemas.microsoft.com/office/powerpoint/2010/main" val="323383265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ES" dirty="0"/>
          </a:p>
        </p:txBody>
      </p:sp>
      <p:sp>
        <p:nvSpPr>
          <p:cNvPr id="4" name="Slide Number Placeholder 3"/>
          <p:cNvSpPr>
            <a:spLocks noGrp="1"/>
          </p:cNvSpPr>
          <p:nvPr>
            <p:ph type="sldNum" sz="quarter" idx="5"/>
          </p:nvPr>
        </p:nvSpPr>
        <p:spPr/>
        <p:txBody>
          <a:bodyPr/>
          <a:lstStyle/>
          <a:p>
            <a:fld id="{2F7A6307-915A-134B-ACFB-C4EC86CF7165}" type="slidenum">
              <a:rPr lang="es-ES" smtClean="0"/>
              <a:pPr/>
              <a:t>12</a:t>
            </a:fld>
            <a:endParaRPr lang="es-ES" dirty="0"/>
          </a:p>
        </p:txBody>
      </p:sp>
    </p:spTree>
    <p:extLst>
      <p:ext uri="{BB962C8B-B14F-4D97-AF65-F5344CB8AC3E}">
        <p14:creationId xmlns:p14="http://schemas.microsoft.com/office/powerpoint/2010/main" val="327941546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ES" dirty="0"/>
          </a:p>
        </p:txBody>
      </p:sp>
      <p:sp>
        <p:nvSpPr>
          <p:cNvPr id="4" name="Slide Number Placeholder 3"/>
          <p:cNvSpPr>
            <a:spLocks noGrp="1"/>
          </p:cNvSpPr>
          <p:nvPr>
            <p:ph type="sldNum" sz="quarter" idx="5"/>
          </p:nvPr>
        </p:nvSpPr>
        <p:spPr/>
        <p:txBody>
          <a:bodyPr/>
          <a:lstStyle/>
          <a:p>
            <a:fld id="{2F7A6307-915A-134B-ACFB-C4EC86CF7165}" type="slidenum">
              <a:rPr lang="es-ES" smtClean="0"/>
              <a:pPr/>
              <a:t>13</a:t>
            </a:fld>
            <a:endParaRPr lang="es-ES" dirty="0"/>
          </a:p>
        </p:txBody>
      </p:sp>
    </p:spTree>
    <p:extLst>
      <p:ext uri="{BB962C8B-B14F-4D97-AF65-F5344CB8AC3E}">
        <p14:creationId xmlns:p14="http://schemas.microsoft.com/office/powerpoint/2010/main" val="392975003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p:cNvGrpSpPr/>
        <p:nvPr/>
      </p:nvGrpSpPr>
      <p:grpSpPr>
        <a:xfrm>
          <a:off x="0" y="0"/>
          <a:ext cx="0" cy="0"/>
          <a:chOff x="0" y="0"/>
          <a:chExt cx="0" cy="0"/>
        </a:xfrm>
      </p:grpSpPr>
      <p:sp>
        <p:nvSpPr>
          <p:cNvPr id="168" name="Google Shape;168;p1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69" name="Google Shape;169;p1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ES" dirty="0"/>
          </a:p>
        </p:txBody>
      </p:sp>
      <p:sp>
        <p:nvSpPr>
          <p:cNvPr id="4" name="Slide Number Placeholder 3"/>
          <p:cNvSpPr>
            <a:spLocks noGrp="1"/>
          </p:cNvSpPr>
          <p:nvPr>
            <p:ph type="sldNum" sz="quarter" idx="5"/>
          </p:nvPr>
        </p:nvSpPr>
        <p:spPr/>
        <p:txBody>
          <a:bodyPr/>
          <a:lstStyle/>
          <a:p>
            <a:fld id="{2F7A6307-915A-134B-ACFB-C4EC86CF7165}" type="slidenum">
              <a:rPr lang="es-ES" smtClean="0"/>
              <a:pPr/>
              <a:t>15</a:t>
            </a:fld>
            <a:endParaRPr lang="es-ES" dirty="0"/>
          </a:p>
        </p:txBody>
      </p:sp>
    </p:spTree>
    <p:extLst>
      <p:ext uri="{BB962C8B-B14F-4D97-AF65-F5344CB8AC3E}">
        <p14:creationId xmlns:p14="http://schemas.microsoft.com/office/powerpoint/2010/main" val="63452539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ES" dirty="0"/>
          </a:p>
        </p:txBody>
      </p:sp>
      <p:sp>
        <p:nvSpPr>
          <p:cNvPr id="4" name="Slide Number Placeholder 3"/>
          <p:cNvSpPr>
            <a:spLocks noGrp="1"/>
          </p:cNvSpPr>
          <p:nvPr>
            <p:ph type="sldNum" sz="quarter" idx="5"/>
          </p:nvPr>
        </p:nvSpPr>
        <p:spPr/>
        <p:txBody>
          <a:bodyPr/>
          <a:lstStyle/>
          <a:p>
            <a:fld id="{2F7A6307-915A-134B-ACFB-C4EC86CF7165}" type="slidenum">
              <a:rPr lang="es-ES" smtClean="0"/>
              <a:pPr/>
              <a:t>16</a:t>
            </a:fld>
            <a:endParaRPr lang="es-ES" dirty="0"/>
          </a:p>
        </p:txBody>
      </p:sp>
    </p:spTree>
    <p:extLst>
      <p:ext uri="{BB962C8B-B14F-4D97-AF65-F5344CB8AC3E}">
        <p14:creationId xmlns:p14="http://schemas.microsoft.com/office/powerpoint/2010/main" val="294286528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ES" dirty="0"/>
          </a:p>
        </p:txBody>
      </p:sp>
      <p:sp>
        <p:nvSpPr>
          <p:cNvPr id="4" name="Slide Number Placeholder 3"/>
          <p:cNvSpPr>
            <a:spLocks noGrp="1"/>
          </p:cNvSpPr>
          <p:nvPr>
            <p:ph type="sldNum" sz="quarter" idx="5"/>
          </p:nvPr>
        </p:nvSpPr>
        <p:spPr/>
        <p:txBody>
          <a:bodyPr/>
          <a:lstStyle/>
          <a:p>
            <a:fld id="{2F7A6307-915A-134B-ACFB-C4EC86CF7165}" type="slidenum">
              <a:rPr lang="es-ES" smtClean="0"/>
              <a:pPr/>
              <a:t>17</a:t>
            </a:fld>
            <a:endParaRPr lang="es-ES" dirty="0"/>
          </a:p>
        </p:txBody>
      </p:sp>
    </p:spTree>
    <p:extLst>
      <p:ext uri="{BB962C8B-B14F-4D97-AF65-F5344CB8AC3E}">
        <p14:creationId xmlns:p14="http://schemas.microsoft.com/office/powerpoint/2010/main" val="384833685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ES" dirty="0"/>
          </a:p>
        </p:txBody>
      </p:sp>
      <p:sp>
        <p:nvSpPr>
          <p:cNvPr id="4" name="Slide Number Placeholder 3"/>
          <p:cNvSpPr>
            <a:spLocks noGrp="1"/>
          </p:cNvSpPr>
          <p:nvPr>
            <p:ph type="sldNum" sz="quarter" idx="5"/>
          </p:nvPr>
        </p:nvSpPr>
        <p:spPr/>
        <p:txBody>
          <a:bodyPr/>
          <a:lstStyle/>
          <a:p>
            <a:fld id="{2F7A6307-915A-134B-ACFB-C4EC86CF7165}" type="slidenum">
              <a:rPr lang="es-ES" smtClean="0"/>
              <a:pPr/>
              <a:t>18</a:t>
            </a:fld>
            <a:endParaRPr lang="es-ES" dirty="0"/>
          </a:p>
        </p:txBody>
      </p:sp>
    </p:spTree>
    <p:extLst>
      <p:ext uri="{BB962C8B-B14F-4D97-AF65-F5344CB8AC3E}">
        <p14:creationId xmlns:p14="http://schemas.microsoft.com/office/powerpoint/2010/main" val="332668970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ES" dirty="0"/>
          </a:p>
        </p:txBody>
      </p:sp>
      <p:sp>
        <p:nvSpPr>
          <p:cNvPr id="4" name="Slide Number Placeholder 3"/>
          <p:cNvSpPr>
            <a:spLocks noGrp="1"/>
          </p:cNvSpPr>
          <p:nvPr>
            <p:ph type="sldNum" sz="quarter" idx="5"/>
          </p:nvPr>
        </p:nvSpPr>
        <p:spPr/>
        <p:txBody>
          <a:bodyPr/>
          <a:lstStyle/>
          <a:p>
            <a:fld id="{2F7A6307-915A-134B-ACFB-C4EC86CF7165}" type="slidenum">
              <a:rPr lang="es-ES" smtClean="0"/>
              <a:pPr/>
              <a:t>19</a:t>
            </a:fld>
            <a:endParaRPr lang="es-ES" dirty="0"/>
          </a:p>
        </p:txBody>
      </p:sp>
    </p:spTree>
    <p:extLst>
      <p:ext uri="{BB962C8B-B14F-4D97-AF65-F5344CB8AC3E}">
        <p14:creationId xmlns:p14="http://schemas.microsoft.com/office/powerpoint/2010/main" val="233540843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ES" dirty="0"/>
          </a:p>
        </p:txBody>
      </p:sp>
      <p:sp>
        <p:nvSpPr>
          <p:cNvPr id="4" name="Slide Number Placeholder 3"/>
          <p:cNvSpPr>
            <a:spLocks noGrp="1"/>
          </p:cNvSpPr>
          <p:nvPr>
            <p:ph type="sldNum" sz="quarter" idx="5"/>
          </p:nvPr>
        </p:nvSpPr>
        <p:spPr/>
        <p:txBody>
          <a:bodyPr/>
          <a:lstStyle/>
          <a:p>
            <a:fld id="{2F7A6307-915A-134B-ACFB-C4EC86CF7165}" type="slidenum">
              <a:rPr lang="es-ES" smtClean="0"/>
              <a:pPr/>
              <a:t>2</a:t>
            </a:fld>
            <a:endParaRPr lang="es-ES" dirty="0"/>
          </a:p>
        </p:txBody>
      </p:sp>
    </p:spTree>
    <p:extLst>
      <p:ext uri="{BB962C8B-B14F-4D97-AF65-F5344CB8AC3E}">
        <p14:creationId xmlns:p14="http://schemas.microsoft.com/office/powerpoint/2010/main" val="133844903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ES" dirty="0"/>
          </a:p>
        </p:txBody>
      </p:sp>
      <p:sp>
        <p:nvSpPr>
          <p:cNvPr id="4" name="Slide Number Placeholder 3"/>
          <p:cNvSpPr>
            <a:spLocks noGrp="1"/>
          </p:cNvSpPr>
          <p:nvPr>
            <p:ph type="sldNum" sz="quarter" idx="5"/>
          </p:nvPr>
        </p:nvSpPr>
        <p:spPr/>
        <p:txBody>
          <a:bodyPr/>
          <a:lstStyle/>
          <a:p>
            <a:fld id="{2F7A6307-915A-134B-ACFB-C4EC86CF7165}" type="slidenum">
              <a:rPr lang="es-ES" smtClean="0"/>
              <a:pPr/>
              <a:t>20</a:t>
            </a:fld>
            <a:endParaRPr lang="es-ES" dirty="0"/>
          </a:p>
        </p:txBody>
      </p:sp>
    </p:spTree>
    <p:extLst>
      <p:ext uri="{BB962C8B-B14F-4D97-AF65-F5344CB8AC3E}">
        <p14:creationId xmlns:p14="http://schemas.microsoft.com/office/powerpoint/2010/main" val="345617705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4"/>
        <p:cNvGrpSpPr/>
        <p:nvPr/>
      </p:nvGrpSpPr>
      <p:grpSpPr>
        <a:xfrm>
          <a:off x="0" y="0"/>
          <a:ext cx="0" cy="0"/>
          <a:chOff x="0" y="0"/>
          <a:chExt cx="0" cy="0"/>
        </a:xfrm>
      </p:grpSpPr>
      <p:sp>
        <p:nvSpPr>
          <p:cNvPr id="155" name="Google Shape;155;p9: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56" name="Google Shape;156;p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96104325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5"/>
        <p:cNvGrpSpPr/>
        <p:nvPr/>
      </p:nvGrpSpPr>
      <p:grpSpPr>
        <a:xfrm>
          <a:off x="0" y="0"/>
          <a:ext cx="0" cy="0"/>
          <a:chOff x="0" y="0"/>
          <a:chExt cx="0" cy="0"/>
        </a:xfrm>
      </p:grpSpPr>
      <p:sp>
        <p:nvSpPr>
          <p:cNvPr id="226" name="Google Shape;226;p18: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27" name="Google Shape;227;p1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6"/>
        <p:cNvGrpSpPr/>
        <p:nvPr/>
      </p:nvGrpSpPr>
      <p:grpSpPr>
        <a:xfrm>
          <a:off x="0" y="0"/>
          <a:ext cx="0" cy="0"/>
          <a:chOff x="0" y="0"/>
          <a:chExt cx="0" cy="0"/>
        </a:xfrm>
      </p:grpSpPr>
      <p:sp>
        <p:nvSpPr>
          <p:cNvPr id="237" name="Google Shape;237;p19: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38" name="Google Shape;238;p1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6"/>
        <p:cNvGrpSpPr/>
        <p:nvPr/>
      </p:nvGrpSpPr>
      <p:grpSpPr>
        <a:xfrm>
          <a:off x="0" y="0"/>
          <a:ext cx="0" cy="0"/>
          <a:chOff x="0" y="0"/>
          <a:chExt cx="0" cy="0"/>
        </a:xfrm>
      </p:grpSpPr>
      <p:sp>
        <p:nvSpPr>
          <p:cNvPr id="237" name="Google Shape;237;p19: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38" name="Google Shape;238;p1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33178950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ES" dirty="0"/>
          </a:p>
        </p:txBody>
      </p:sp>
      <p:sp>
        <p:nvSpPr>
          <p:cNvPr id="4" name="Slide Number Placeholder 3"/>
          <p:cNvSpPr>
            <a:spLocks noGrp="1"/>
          </p:cNvSpPr>
          <p:nvPr>
            <p:ph type="sldNum" sz="quarter" idx="5"/>
          </p:nvPr>
        </p:nvSpPr>
        <p:spPr/>
        <p:txBody>
          <a:bodyPr/>
          <a:lstStyle/>
          <a:p>
            <a:fld id="{2F7A6307-915A-134B-ACFB-C4EC86CF7165}" type="slidenum">
              <a:rPr lang="es-ES" smtClean="0"/>
              <a:pPr/>
              <a:t>28</a:t>
            </a:fld>
            <a:endParaRPr lang="es-ES" dirty="0"/>
          </a:p>
        </p:txBody>
      </p:sp>
    </p:spTree>
    <p:extLst>
      <p:ext uri="{BB962C8B-B14F-4D97-AF65-F5344CB8AC3E}">
        <p14:creationId xmlns:p14="http://schemas.microsoft.com/office/powerpoint/2010/main" val="140422286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7"/>
        <p:cNvGrpSpPr/>
        <p:nvPr/>
      </p:nvGrpSpPr>
      <p:grpSpPr>
        <a:xfrm>
          <a:off x="0" y="0"/>
          <a:ext cx="0" cy="0"/>
          <a:chOff x="0" y="0"/>
          <a:chExt cx="0" cy="0"/>
        </a:xfrm>
      </p:grpSpPr>
      <p:sp>
        <p:nvSpPr>
          <p:cNvPr id="98" name="Google Shape;98;p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99" name="Google Shape;99;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ES" dirty="0"/>
          </a:p>
        </p:txBody>
      </p:sp>
      <p:sp>
        <p:nvSpPr>
          <p:cNvPr id="4" name="Slide Number Placeholder 3"/>
          <p:cNvSpPr>
            <a:spLocks noGrp="1"/>
          </p:cNvSpPr>
          <p:nvPr>
            <p:ph type="sldNum" sz="quarter" idx="5"/>
          </p:nvPr>
        </p:nvSpPr>
        <p:spPr/>
        <p:txBody>
          <a:bodyPr/>
          <a:lstStyle/>
          <a:p>
            <a:fld id="{2F7A6307-915A-134B-ACFB-C4EC86CF7165}" type="slidenum">
              <a:rPr lang="es-ES" smtClean="0"/>
              <a:pPr/>
              <a:t>4</a:t>
            </a:fld>
            <a:endParaRPr lang="es-ES" dirty="0"/>
          </a:p>
        </p:txBody>
      </p:sp>
    </p:spTree>
    <p:extLst>
      <p:ext uri="{BB962C8B-B14F-4D97-AF65-F5344CB8AC3E}">
        <p14:creationId xmlns:p14="http://schemas.microsoft.com/office/powerpoint/2010/main" val="124118639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ES" dirty="0"/>
          </a:p>
        </p:txBody>
      </p:sp>
      <p:sp>
        <p:nvSpPr>
          <p:cNvPr id="4" name="Slide Number Placeholder 3"/>
          <p:cNvSpPr>
            <a:spLocks noGrp="1"/>
          </p:cNvSpPr>
          <p:nvPr>
            <p:ph type="sldNum" sz="quarter" idx="5"/>
          </p:nvPr>
        </p:nvSpPr>
        <p:spPr/>
        <p:txBody>
          <a:bodyPr/>
          <a:lstStyle/>
          <a:p>
            <a:fld id="{2F7A6307-915A-134B-ACFB-C4EC86CF7165}" type="slidenum">
              <a:rPr lang="es-ES" smtClean="0"/>
              <a:pPr/>
              <a:t>5</a:t>
            </a:fld>
            <a:endParaRPr lang="es-ES" dirty="0"/>
          </a:p>
        </p:txBody>
      </p:sp>
    </p:spTree>
    <p:extLst>
      <p:ext uri="{BB962C8B-B14F-4D97-AF65-F5344CB8AC3E}">
        <p14:creationId xmlns:p14="http://schemas.microsoft.com/office/powerpoint/2010/main" val="101065463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ES" dirty="0"/>
          </a:p>
        </p:txBody>
      </p:sp>
      <p:sp>
        <p:nvSpPr>
          <p:cNvPr id="4" name="Slide Number Placeholder 3"/>
          <p:cNvSpPr>
            <a:spLocks noGrp="1"/>
          </p:cNvSpPr>
          <p:nvPr>
            <p:ph type="sldNum" sz="quarter" idx="5"/>
          </p:nvPr>
        </p:nvSpPr>
        <p:spPr/>
        <p:txBody>
          <a:bodyPr/>
          <a:lstStyle/>
          <a:p>
            <a:fld id="{2F7A6307-915A-134B-ACFB-C4EC86CF7165}" type="slidenum">
              <a:rPr lang="es-ES" smtClean="0"/>
              <a:pPr/>
              <a:t>6</a:t>
            </a:fld>
            <a:endParaRPr lang="es-ES" dirty="0"/>
          </a:p>
        </p:txBody>
      </p:sp>
    </p:spTree>
    <p:extLst>
      <p:ext uri="{BB962C8B-B14F-4D97-AF65-F5344CB8AC3E}">
        <p14:creationId xmlns:p14="http://schemas.microsoft.com/office/powerpoint/2010/main" val="131799911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ES" dirty="0"/>
          </a:p>
        </p:txBody>
      </p:sp>
      <p:sp>
        <p:nvSpPr>
          <p:cNvPr id="4" name="Slide Number Placeholder 3"/>
          <p:cNvSpPr>
            <a:spLocks noGrp="1"/>
          </p:cNvSpPr>
          <p:nvPr>
            <p:ph type="sldNum" sz="quarter" idx="5"/>
          </p:nvPr>
        </p:nvSpPr>
        <p:spPr/>
        <p:txBody>
          <a:bodyPr/>
          <a:lstStyle/>
          <a:p>
            <a:fld id="{2F7A6307-915A-134B-ACFB-C4EC86CF7165}" type="slidenum">
              <a:rPr lang="es-ES" smtClean="0"/>
              <a:pPr/>
              <a:t>7</a:t>
            </a:fld>
            <a:endParaRPr lang="es-ES" dirty="0"/>
          </a:p>
        </p:txBody>
      </p:sp>
    </p:spTree>
    <p:extLst>
      <p:ext uri="{BB962C8B-B14F-4D97-AF65-F5344CB8AC3E}">
        <p14:creationId xmlns:p14="http://schemas.microsoft.com/office/powerpoint/2010/main" val="16091317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ES" dirty="0"/>
          </a:p>
        </p:txBody>
      </p:sp>
      <p:sp>
        <p:nvSpPr>
          <p:cNvPr id="4" name="Slide Number Placeholder 3"/>
          <p:cNvSpPr>
            <a:spLocks noGrp="1"/>
          </p:cNvSpPr>
          <p:nvPr>
            <p:ph type="sldNum" sz="quarter" idx="5"/>
          </p:nvPr>
        </p:nvSpPr>
        <p:spPr/>
        <p:txBody>
          <a:bodyPr/>
          <a:lstStyle/>
          <a:p>
            <a:fld id="{2F7A6307-915A-134B-ACFB-C4EC86CF7165}" type="slidenum">
              <a:rPr lang="es-ES" smtClean="0"/>
              <a:pPr/>
              <a:t>8</a:t>
            </a:fld>
            <a:endParaRPr lang="es-ES" dirty="0"/>
          </a:p>
        </p:txBody>
      </p:sp>
    </p:spTree>
    <p:extLst>
      <p:ext uri="{BB962C8B-B14F-4D97-AF65-F5344CB8AC3E}">
        <p14:creationId xmlns:p14="http://schemas.microsoft.com/office/powerpoint/2010/main" val="11886381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6"/>
        <p:cNvGrpSpPr/>
        <p:nvPr/>
      </p:nvGrpSpPr>
      <p:grpSpPr>
        <a:xfrm>
          <a:off x="0" y="0"/>
          <a:ext cx="0" cy="0"/>
          <a:chOff x="0" y="0"/>
          <a:chExt cx="0" cy="0"/>
        </a:xfrm>
      </p:grpSpPr>
      <p:sp>
        <p:nvSpPr>
          <p:cNvPr id="147" name="Google Shape;147;p8: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48" name="Google Shape;148;p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FBA0A1A0-4D4D-CE47-A67E-A9F4DBB197A3}"/>
              </a:ext>
            </a:extLst>
          </p:cNvPr>
          <p:cNvSpPr>
            <a:spLocks noGrp="1"/>
          </p:cNvSpPr>
          <p:nvPr>
            <p:ph type="dt" sz="half" idx="10"/>
          </p:nvPr>
        </p:nvSpPr>
        <p:spPr/>
        <p:txBody>
          <a:bodyPr/>
          <a:lstStyle/>
          <a:p>
            <a:fld id="{EA522B81-2778-5C41-B3B3-DFCBD4CA0C71}" type="datetime1">
              <a:rPr lang="es-ES" smtClean="0"/>
              <a:pPr/>
              <a:t>22/09/2022</a:t>
            </a:fld>
            <a:endParaRPr lang="es-ES" dirty="0"/>
          </a:p>
        </p:txBody>
      </p:sp>
      <p:sp>
        <p:nvSpPr>
          <p:cNvPr id="5" name="Footer Placeholder 4">
            <a:extLst>
              <a:ext uri="{FF2B5EF4-FFF2-40B4-BE49-F238E27FC236}">
                <a16:creationId xmlns:a16="http://schemas.microsoft.com/office/drawing/2014/main" id="{CF9E9A00-C2FB-0A47-AD17-4BC42A25DA12}"/>
              </a:ext>
            </a:extLst>
          </p:cNvPr>
          <p:cNvSpPr>
            <a:spLocks noGrp="1"/>
          </p:cNvSpPr>
          <p:nvPr>
            <p:ph type="ftr" sz="quarter" idx="11"/>
          </p:nvPr>
        </p:nvSpPr>
        <p:spPr/>
        <p:txBody>
          <a:bodyPr/>
          <a:lstStyle/>
          <a:p>
            <a:r>
              <a:rPr lang="es-ES" dirty="0" err="1"/>
              <a:t>Conference</a:t>
            </a:r>
            <a:r>
              <a:rPr lang="es-ES" dirty="0"/>
              <a:t>     |     </a:t>
            </a:r>
            <a:r>
              <a:rPr lang="es-ES" dirty="0" err="1"/>
              <a:t>Presentation</a:t>
            </a:r>
            <a:r>
              <a:rPr lang="es-ES" dirty="0"/>
              <a:t> </a:t>
            </a:r>
            <a:r>
              <a:rPr lang="es-ES" dirty="0" err="1"/>
              <a:t>title</a:t>
            </a:r>
            <a:endParaRPr lang="es-ES" dirty="0"/>
          </a:p>
        </p:txBody>
      </p:sp>
      <p:sp>
        <p:nvSpPr>
          <p:cNvPr id="6" name="Slide Number Placeholder 5">
            <a:extLst>
              <a:ext uri="{FF2B5EF4-FFF2-40B4-BE49-F238E27FC236}">
                <a16:creationId xmlns:a16="http://schemas.microsoft.com/office/drawing/2014/main" id="{CEDE29F7-DCB0-094C-851F-A0968DD4F817}"/>
              </a:ext>
            </a:extLst>
          </p:cNvPr>
          <p:cNvSpPr>
            <a:spLocks noGrp="1"/>
          </p:cNvSpPr>
          <p:nvPr>
            <p:ph type="sldNum" sz="quarter" idx="12"/>
          </p:nvPr>
        </p:nvSpPr>
        <p:spPr/>
        <p:txBody>
          <a:bodyPr/>
          <a:lstStyle/>
          <a:p>
            <a:fld id="{42D34DE6-22C6-0E40-B20E-F2D718CBADB2}" type="slidenum">
              <a:rPr lang="es-ES" smtClean="0"/>
              <a:pPr/>
              <a:t>‹#›</a:t>
            </a:fld>
            <a:endParaRPr lang="es-ES" dirty="0"/>
          </a:p>
        </p:txBody>
      </p:sp>
      <p:sp>
        <p:nvSpPr>
          <p:cNvPr id="11" name="Freeform 10">
            <a:extLst>
              <a:ext uri="{FF2B5EF4-FFF2-40B4-BE49-F238E27FC236}">
                <a16:creationId xmlns:a16="http://schemas.microsoft.com/office/drawing/2014/main" id="{9BADA697-CC04-904E-A093-84FF3BFDB055}"/>
              </a:ext>
            </a:extLst>
          </p:cNvPr>
          <p:cNvSpPr/>
          <p:nvPr userDrawn="1"/>
        </p:nvSpPr>
        <p:spPr>
          <a:xfrm>
            <a:off x="0" y="1010155"/>
            <a:ext cx="6394174" cy="5036476"/>
          </a:xfrm>
          <a:custGeom>
            <a:avLst/>
            <a:gdLst>
              <a:gd name="connsiteX0" fmla="*/ 0 w 6394174"/>
              <a:gd name="connsiteY0" fmla="*/ 0 h 5036476"/>
              <a:gd name="connsiteX1" fmla="*/ 6394174 w 6394174"/>
              <a:gd name="connsiteY1" fmla="*/ 0 h 5036476"/>
              <a:gd name="connsiteX2" fmla="*/ 5135055 w 6394174"/>
              <a:gd name="connsiteY2" fmla="*/ 5036476 h 5036476"/>
              <a:gd name="connsiteX3" fmla="*/ 0 w 6394174"/>
              <a:gd name="connsiteY3" fmla="*/ 5036476 h 5036476"/>
            </a:gdLst>
            <a:ahLst/>
            <a:cxnLst>
              <a:cxn ang="0">
                <a:pos x="connsiteX0" y="connsiteY0"/>
              </a:cxn>
              <a:cxn ang="0">
                <a:pos x="connsiteX1" y="connsiteY1"/>
              </a:cxn>
              <a:cxn ang="0">
                <a:pos x="connsiteX2" y="connsiteY2"/>
              </a:cxn>
              <a:cxn ang="0">
                <a:pos x="connsiteX3" y="connsiteY3"/>
              </a:cxn>
            </a:cxnLst>
            <a:rect l="l" t="t" r="r" b="b"/>
            <a:pathLst>
              <a:path w="6394174" h="5036476">
                <a:moveTo>
                  <a:pt x="0" y="0"/>
                </a:moveTo>
                <a:lnTo>
                  <a:pt x="6394174" y="0"/>
                </a:lnTo>
                <a:lnTo>
                  <a:pt x="5135055" y="5036476"/>
                </a:lnTo>
                <a:lnTo>
                  <a:pt x="0" y="503647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s-ES" dirty="0"/>
          </a:p>
        </p:txBody>
      </p:sp>
      <p:sp>
        <p:nvSpPr>
          <p:cNvPr id="2" name="Title 1">
            <a:extLst>
              <a:ext uri="{FF2B5EF4-FFF2-40B4-BE49-F238E27FC236}">
                <a16:creationId xmlns:a16="http://schemas.microsoft.com/office/drawing/2014/main" id="{E3B9F9C4-72BA-474A-85F1-51D0937124B8}"/>
              </a:ext>
            </a:extLst>
          </p:cNvPr>
          <p:cNvSpPr>
            <a:spLocks noGrp="1"/>
          </p:cNvSpPr>
          <p:nvPr>
            <p:ph type="ctrTitle"/>
          </p:nvPr>
        </p:nvSpPr>
        <p:spPr>
          <a:xfrm>
            <a:off x="838200" y="1122362"/>
            <a:ext cx="4588565" cy="2940351"/>
          </a:xfrm>
        </p:spPr>
        <p:txBody>
          <a:bodyPr lIns="0" tIns="0" rIns="0" bIns="0" anchor="b"/>
          <a:lstStyle>
            <a:lvl1pPr algn="l">
              <a:defRPr sz="4000">
                <a:solidFill>
                  <a:schemeClr val="bg1"/>
                </a:solidFill>
              </a:defRPr>
            </a:lvl1pPr>
          </a:lstStyle>
          <a:p>
            <a:r>
              <a:rPr lang="es-ES" dirty="0" err="1"/>
              <a:t>Click</a:t>
            </a:r>
            <a:r>
              <a:rPr lang="es-ES" dirty="0"/>
              <a:t> </a:t>
            </a:r>
            <a:r>
              <a:rPr lang="es-ES" dirty="0" err="1"/>
              <a:t>to</a:t>
            </a:r>
            <a:r>
              <a:rPr lang="es-ES" dirty="0"/>
              <a:t> </a:t>
            </a:r>
            <a:r>
              <a:rPr lang="es-ES" dirty="0" err="1"/>
              <a:t>edit</a:t>
            </a:r>
            <a:r>
              <a:rPr lang="es-ES" dirty="0"/>
              <a:t> Master </a:t>
            </a:r>
            <a:r>
              <a:rPr lang="es-ES" dirty="0" err="1"/>
              <a:t>title</a:t>
            </a:r>
            <a:r>
              <a:rPr lang="es-ES" dirty="0"/>
              <a:t> </a:t>
            </a:r>
            <a:r>
              <a:rPr lang="es-ES" dirty="0" err="1"/>
              <a:t>style</a:t>
            </a:r>
            <a:endParaRPr lang="es-ES" dirty="0"/>
          </a:p>
        </p:txBody>
      </p:sp>
      <p:sp>
        <p:nvSpPr>
          <p:cNvPr id="3" name="Subtitle 2">
            <a:extLst>
              <a:ext uri="{FF2B5EF4-FFF2-40B4-BE49-F238E27FC236}">
                <a16:creationId xmlns:a16="http://schemas.microsoft.com/office/drawing/2014/main" id="{5EB50E9B-DD61-564D-A61F-AAAC18591A98}"/>
              </a:ext>
            </a:extLst>
          </p:cNvPr>
          <p:cNvSpPr>
            <a:spLocks noGrp="1"/>
          </p:cNvSpPr>
          <p:nvPr>
            <p:ph type="subTitle" idx="1"/>
          </p:nvPr>
        </p:nvSpPr>
        <p:spPr>
          <a:xfrm>
            <a:off x="838200" y="4213184"/>
            <a:ext cx="3992217" cy="1044615"/>
          </a:xfrm>
        </p:spPr>
        <p:txBody>
          <a:bodyPr lIns="0" tIns="0" rIns="0" bIns="0"/>
          <a:lstStyle>
            <a:lvl1pPr marL="0" indent="0" algn="l">
              <a:buNone/>
              <a:defRPr sz="18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dirty="0" err="1"/>
              <a:t>Click</a:t>
            </a:r>
            <a:r>
              <a:rPr lang="es-ES" dirty="0"/>
              <a:t> </a:t>
            </a:r>
            <a:r>
              <a:rPr lang="es-ES" dirty="0" err="1"/>
              <a:t>to</a:t>
            </a:r>
            <a:r>
              <a:rPr lang="es-ES" dirty="0"/>
              <a:t> </a:t>
            </a:r>
            <a:r>
              <a:rPr lang="es-ES" dirty="0" err="1"/>
              <a:t>edit</a:t>
            </a:r>
            <a:r>
              <a:rPr lang="es-ES" dirty="0"/>
              <a:t> Master </a:t>
            </a:r>
            <a:r>
              <a:rPr lang="es-ES" dirty="0" err="1"/>
              <a:t>subtitle</a:t>
            </a:r>
            <a:r>
              <a:rPr lang="es-ES" dirty="0"/>
              <a:t> </a:t>
            </a:r>
            <a:r>
              <a:rPr lang="es-ES" dirty="0" err="1"/>
              <a:t>style</a:t>
            </a:r>
            <a:endParaRPr lang="es-ES" dirty="0"/>
          </a:p>
        </p:txBody>
      </p:sp>
      <p:pic>
        <p:nvPicPr>
          <p:cNvPr id="8" name="Picture 7" descr="A close up of a logo&#10;&#10;Description automatically generated">
            <a:extLst>
              <a:ext uri="{FF2B5EF4-FFF2-40B4-BE49-F238E27FC236}">
                <a16:creationId xmlns:a16="http://schemas.microsoft.com/office/drawing/2014/main" id="{50149D75-4698-6E4A-838F-55B9F3D4504E}"/>
              </a:ext>
            </a:extLst>
          </p:cNvPr>
          <p:cNvPicPr>
            <a:picLocks noChangeAspect="1"/>
          </p:cNvPicPr>
          <p:nvPr userDrawn="1"/>
        </p:nvPicPr>
        <p:blipFill>
          <a:blip r:embed="rId2"/>
          <a:stretch>
            <a:fillRect/>
          </a:stretch>
        </p:blipFill>
        <p:spPr>
          <a:xfrm>
            <a:off x="6394174" y="1010155"/>
            <a:ext cx="5195578" cy="4558150"/>
          </a:xfrm>
          <a:prstGeom prst="rect">
            <a:avLst/>
          </a:prstGeom>
        </p:spPr>
      </p:pic>
    </p:spTree>
    <p:extLst>
      <p:ext uri="{BB962C8B-B14F-4D97-AF65-F5344CB8AC3E}">
        <p14:creationId xmlns:p14="http://schemas.microsoft.com/office/powerpoint/2010/main" val="27354901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954B2D-1D08-1F42-82CC-C7AF542F0459}"/>
              </a:ext>
            </a:extLst>
          </p:cNvPr>
          <p:cNvSpPr>
            <a:spLocks noGrp="1"/>
          </p:cNvSpPr>
          <p:nvPr>
            <p:ph type="title"/>
          </p:nvPr>
        </p:nvSpPr>
        <p:spPr/>
        <p:txBody>
          <a:bodyPr/>
          <a:lstStyle/>
          <a:p>
            <a:r>
              <a:rPr lang="en-GB"/>
              <a:t>Click to edit Master title style</a:t>
            </a:r>
          </a:p>
        </p:txBody>
      </p:sp>
      <p:sp>
        <p:nvSpPr>
          <p:cNvPr id="3" name="Vertical Text Placeholder 2">
            <a:extLst>
              <a:ext uri="{FF2B5EF4-FFF2-40B4-BE49-F238E27FC236}">
                <a16:creationId xmlns:a16="http://schemas.microsoft.com/office/drawing/2014/main" id="{8EB9826E-1933-D045-AF5A-BA3BD571F22E}"/>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1ABA51D4-D759-BF40-A039-E4FAA312765B}"/>
              </a:ext>
            </a:extLst>
          </p:cNvPr>
          <p:cNvSpPr>
            <a:spLocks noGrp="1"/>
          </p:cNvSpPr>
          <p:nvPr>
            <p:ph type="dt" sz="half" idx="10"/>
          </p:nvPr>
        </p:nvSpPr>
        <p:spPr/>
        <p:txBody>
          <a:bodyPr/>
          <a:lstStyle/>
          <a:p>
            <a:fld id="{5F64AD41-62B4-234C-9B02-C581AEEE8082}" type="datetime1">
              <a:rPr lang="en-GB" smtClean="0"/>
              <a:pPr/>
              <a:t>22/09/2022</a:t>
            </a:fld>
            <a:endParaRPr lang="en-GB" dirty="0"/>
          </a:p>
        </p:txBody>
      </p:sp>
      <p:sp>
        <p:nvSpPr>
          <p:cNvPr id="5" name="Footer Placeholder 4">
            <a:extLst>
              <a:ext uri="{FF2B5EF4-FFF2-40B4-BE49-F238E27FC236}">
                <a16:creationId xmlns:a16="http://schemas.microsoft.com/office/drawing/2014/main" id="{9772C1AD-DD21-8840-A024-D910B5ADD3D3}"/>
              </a:ext>
            </a:extLst>
          </p:cNvPr>
          <p:cNvSpPr>
            <a:spLocks noGrp="1"/>
          </p:cNvSpPr>
          <p:nvPr>
            <p:ph type="ftr" sz="quarter" idx="11"/>
          </p:nvPr>
        </p:nvSpPr>
        <p:spPr/>
        <p:txBody>
          <a:bodyPr/>
          <a:lstStyle/>
          <a:p>
            <a:r>
              <a:rPr lang="en-GB" dirty="0"/>
              <a:t>Conference     |     Presentation title</a:t>
            </a:r>
          </a:p>
        </p:txBody>
      </p:sp>
      <p:sp>
        <p:nvSpPr>
          <p:cNvPr id="6" name="Slide Number Placeholder 5">
            <a:extLst>
              <a:ext uri="{FF2B5EF4-FFF2-40B4-BE49-F238E27FC236}">
                <a16:creationId xmlns:a16="http://schemas.microsoft.com/office/drawing/2014/main" id="{C6DDF021-28A2-0E47-939B-CB6C5AFF24DF}"/>
              </a:ext>
            </a:extLst>
          </p:cNvPr>
          <p:cNvSpPr>
            <a:spLocks noGrp="1"/>
          </p:cNvSpPr>
          <p:nvPr>
            <p:ph type="sldNum" sz="quarter" idx="12"/>
          </p:nvPr>
        </p:nvSpPr>
        <p:spPr/>
        <p:txBody>
          <a:bodyPr/>
          <a:lstStyle/>
          <a:p>
            <a:fld id="{42D34DE6-22C6-0E40-B20E-F2D718CBADB2}" type="slidenum">
              <a:rPr lang="en-GB" smtClean="0"/>
              <a:pPr/>
              <a:t>‹#›</a:t>
            </a:fld>
            <a:endParaRPr lang="en-GB" dirty="0"/>
          </a:p>
        </p:txBody>
      </p:sp>
    </p:spTree>
    <p:extLst>
      <p:ext uri="{BB962C8B-B14F-4D97-AF65-F5344CB8AC3E}">
        <p14:creationId xmlns:p14="http://schemas.microsoft.com/office/powerpoint/2010/main" val="11528265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C505180-52A3-D34D-9AA3-CB39D7876EE6}"/>
              </a:ext>
            </a:extLst>
          </p:cNvPr>
          <p:cNvSpPr>
            <a:spLocks noGrp="1"/>
          </p:cNvSpPr>
          <p:nvPr>
            <p:ph type="title" orient="vert"/>
          </p:nvPr>
        </p:nvSpPr>
        <p:spPr>
          <a:xfrm>
            <a:off x="8724900" y="365125"/>
            <a:ext cx="2628900" cy="5811838"/>
          </a:xfrm>
        </p:spPr>
        <p:txBody>
          <a:bodyPr vert="eaVert"/>
          <a:lstStyle/>
          <a:p>
            <a:r>
              <a:rPr lang="en-GB"/>
              <a:t>Click to edit Master title style</a:t>
            </a:r>
          </a:p>
        </p:txBody>
      </p:sp>
      <p:sp>
        <p:nvSpPr>
          <p:cNvPr id="3" name="Vertical Text Placeholder 2">
            <a:extLst>
              <a:ext uri="{FF2B5EF4-FFF2-40B4-BE49-F238E27FC236}">
                <a16:creationId xmlns:a16="http://schemas.microsoft.com/office/drawing/2014/main" id="{BA89CAB5-C205-214E-BF83-E135B9869C4E}"/>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BF0D129C-15AC-1A4E-8785-88A1FA6D267B}"/>
              </a:ext>
            </a:extLst>
          </p:cNvPr>
          <p:cNvSpPr>
            <a:spLocks noGrp="1"/>
          </p:cNvSpPr>
          <p:nvPr>
            <p:ph type="dt" sz="half" idx="10"/>
          </p:nvPr>
        </p:nvSpPr>
        <p:spPr/>
        <p:txBody>
          <a:bodyPr/>
          <a:lstStyle/>
          <a:p>
            <a:fld id="{0B4AF139-AF18-F44B-BD06-58DDC85C1355}" type="datetime1">
              <a:rPr lang="en-GB" smtClean="0"/>
              <a:pPr/>
              <a:t>22/09/2022</a:t>
            </a:fld>
            <a:endParaRPr lang="en-GB" dirty="0"/>
          </a:p>
        </p:txBody>
      </p:sp>
      <p:sp>
        <p:nvSpPr>
          <p:cNvPr id="5" name="Footer Placeholder 4">
            <a:extLst>
              <a:ext uri="{FF2B5EF4-FFF2-40B4-BE49-F238E27FC236}">
                <a16:creationId xmlns:a16="http://schemas.microsoft.com/office/drawing/2014/main" id="{F9D5B4E7-1AB3-7F41-95D0-6BD052ED4B63}"/>
              </a:ext>
            </a:extLst>
          </p:cNvPr>
          <p:cNvSpPr>
            <a:spLocks noGrp="1"/>
          </p:cNvSpPr>
          <p:nvPr>
            <p:ph type="ftr" sz="quarter" idx="11"/>
          </p:nvPr>
        </p:nvSpPr>
        <p:spPr/>
        <p:txBody>
          <a:bodyPr/>
          <a:lstStyle/>
          <a:p>
            <a:r>
              <a:rPr lang="en-GB" dirty="0"/>
              <a:t>Conference     |     Presentation title</a:t>
            </a:r>
          </a:p>
        </p:txBody>
      </p:sp>
      <p:sp>
        <p:nvSpPr>
          <p:cNvPr id="6" name="Slide Number Placeholder 5">
            <a:extLst>
              <a:ext uri="{FF2B5EF4-FFF2-40B4-BE49-F238E27FC236}">
                <a16:creationId xmlns:a16="http://schemas.microsoft.com/office/drawing/2014/main" id="{C5D1B791-FCAC-4049-BD9A-ED3978986234}"/>
              </a:ext>
            </a:extLst>
          </p:cNvPr>
          <p:cNvSpPr>
            <a:spLocks noGrp="1"/>
          </p:cNvSpPr>
          <p:nvPr>
            <p:ph type="sldNum" sz="quarter" idx="12"/>
          </p:nvPr>
        </p:nvSpPr>
        <p:spPr/>
        <p:txBody>
          <a:bodyPr/>
          <a:lstStyle/>
          <a:p>
            <a:fld id="{42D34DE6-22C6-0E40-B20E-F2D718CBADB2}" type="slidenum">
              <a:rPr lang="en-GB" smtClean="0"/>
              <a:pPr/>
              <a:t>‹#›</a:t>
            </a:fld>
            <a:endParaRPr lang="en-GB" dirty="0"/>
          </a:p>
        </p:txBody>
      </p:sp>
    </p:spTree>
    <p:extLst>
      <p:ext uri="{BB962C8B-B14F-4D97-AF65-F5344CB8AC3E}">
        <p14:creationId xmlns:p14="http://schemas.microsoft.com/office/powerpoint/2010/main" val="310253968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
  <p:cSld name="Bullet List">
    <p:spTree>
      <p:nvGrpSpPr>
        <p:cNvPr id="1" name=""/>
        <p:cNvGrpSpPr/>
        <p:nvPr/>
      </p:nvGrpSpPr>
      <p:grpSpPr>
        <a:xfrm>
          <a:off x="0" y="0"/>
          <a:ext cx="0" cy="0"/>
          <a:chOff x="0" y="0"/>
          <a:chExt cx="0" cy="0"/>
        </a:xfrm>
      </p:grpSpPr>
      <p:sp>
        <p:nvSpPr>
          <p:cNvPr id="53" name="Title Text"/>
          <p:cNvSpPr txBox="1">
            <a:spLocks noGrp="1"/>
          </p:cNvSpPr>
          <p:nvPr>
            <p:ph type="title"/>
          </p:nvPr>
        </p:nvSpPr>
        <p:spPr>
          <a:prstGeom prst="rect">
            <a:avLst/>
          </a:prstGeom>
        </p:spPr>
        <p:txBody>
          <a:bodyPr/>
          <a:lstStyle/>
          <a:p>
            <a:r>
              <a:rPr lang="en-GB"/>
              <a:t>Click to edit Master title style</a:t>
            </a:r>
            <a:endParaRPr/>
          </a:p>
        </p:txBody>
      </p:sp>
      <p:sp>
        <p:nvSpPr>
          <p:cNvPr id="54" name="Body Level One…"/>
          <p:cNvSpPr txBox="1">
            <a:spLocks noGrp="1"/>
          </p:cNvSpPr>
          <p:nvPr>
            <p:ph type="body" idx="1"/>
          </p:nvPr>
        </p:nvSpPr>
        <p:spPr>
          <a:prstGeom prst="rect">
            <a:avLst/>
          </a:prstGeom>
        </p:spPr>
        <p:txBody>
          <a:bodyPr numCol="1" spcCol="38100"/>
          <a:lstStyle>
            <a:lvl1pPr marL="381000" indent="-381000">
              <a:spcBef>
                <a:spcPts val="2100"/>
              </a:spcBef>
              <a:buSzPct val="50000"/>
              <a:buBlip>
                <a:blip r:embed="rId2"/>
              </a:buBlip>
              <a:defRPr sz="2100"/>
            </a:lvl1pPr>
            <a:lvl2pPr marL="381000" indent="-381000">
              <a:spcBef>
                <a:spcPts val="2100"/>
              </a:spcBef>
              <a:buSzPct val="50000"/>
              <a:buBlip>
                <a:blip r:embed="rId2"/>
              </a:buBlip>
              <a:defRPr sz="2100"/>
            </a:lvl2pPr>
            <a:lvl3pPr marL="381000" indent="-381000">
              <a:spcBef>
                <a:spcPts val="2100"/>
              </a:spcBef>
              <a:buSzPct val="50000"/>
              <a:buBlip>
                <a:blip r:embed="rId2"/>
              </a:buBlip>
              <a:defRPr sz="2100"/>
            </a:lvl3pPr>
            <a:lvl4pPr marL="381000" indent="-381000">
              <a:spcBef>
                <a:spcPts val="2100"/>
              </a:spcBef>
              <a:buSzPct val="50000"/>
              <a:buBlip>
                <a:blip r:embed="rId2"/>
              </a:buBlip>
              <a:defRPr sz="2100"/>
            </a:lvl4pPr>
            <a:lvl5pPr marL="381000" indent="-381000">
              <a:spcBef>
                <a:spcPts val="2100"/>
              </a:spcBef>
              <a:buSzPct val="50000"/>
              <a:buBlip>
                <a:blip r:embed="rId2"/>
              </a:buBlip>
              <a:defRPr sz="21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a:p>
        </p:txBody>
      </p:sp>
      <p:sp>
        <p:nvSpPr>
          <p:cNvPr id="55" name="Slide Number"/>
          <p:cNvSpPr txBox="1">
            <a:spLocks noGrp="1"/>
          </p:cNvSpPr>
          <p:nvPr>
            <p:ph type="sldNum" sz="quarter" idx="2"/>
          </p:nvPr>
        </p:nvSpPr>
        <p:spPr>
          <a:prstGeom prst="rect">
            <a:avLst/>
          </a:prstGeom>
        </p:spPr>
        <p:txBody>
          <a:bodyPr/>
          <a:lstStyle/>
          <a:p>
            <a:fld id="{8B709DE2-93F8-7E45-91D0-E19ACC3ADA42}" type="slidenum">
              <a:rPr lang="en-US" smtClean="0"/>
              <a:pPr/>
              <a:t>‹#›</a:t>
            </a:fld>
            <a:endParaRPr lang="en-US" dirty="0"/>
          </a:p>
        </p:txBody>
      </p:sp>
    </p:spTree>
    <p:extLst>
      <p:ext uri="{BB962C8B-B14F-4D97-AF65-F5344CB8AC3E}">
        <p14:creationId xmlns:p14="http://schemas.microsoft.com/office/powerpoint/2010/main" val="1730535582"/>
      </p:ext>
    </p:extLst>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11" name="Freeform 10">
            <a:extLst>
              <a:ext uri="{FF2B5EF4-FFF2-40B4-BE49-F238E27FC236}">
                <a16:creationId xmlns:a16="http://schemas.microsoft.com/office/drawing/2014/main" id="{86BA4622-83E5-E847-BA04-456FB7316A72}"/>
              </a:ext>
            </a:extLst>
          </p:cNvPr>
          <p:cNvSpPr/>
          <p:nvPr userDrawn="1"/>
        </p:nvSpPr>
        <p:spPr>
          <a:xfrm>
            <a:off x="-1" y="6311900"/>
            <a:ext cx="11353800" cy="570346"/>
          </a:xfrm>
          <a:custGeom>
            <a:avLst/>
            <a:gdLst>
              <a:gd name="connsiteX0" fmla="*/ 0 w 11353800"/>
              <a:gd name="connsiteY0" fmla="*/ 0 h 570346"/>
              <a:gd name="connsiteX1" fmla="*/ 4419175 w 11353800"/>
              <a:gd name="connsiteY1" fmla="*/ 0 h 570346"/>
              <a:gd name="connsiteX2" fmla="*/ 6934625 w 11353800"/>
              <a:gd name="connsiteY2" fmla="*/ 0 h 570346"/>
              <a:gd name="connsiteX3" fmla="*/ 11353800 w 11353800"/>
              <a:gd name="connsiteY3" fmla="*/ 0 h 570346"/>
              <a:gd name="connsiteX4" fmla="*/ 11211214 w 11353800"/>
              <a:gd name="connsiteY4" fmla="*/ 570346 h 570346"/>
              <a:gd name="connsiteX5" fmla="*/ 6792039 w 11353800"/>
              <a:gd name="connsiteY5" fmla="*/ 570346 h 570346"/>
              <a:gd name="connsiteX6" fmla="*/ 4419175 w 11353800"/>
              <a:gd name="connsiteY6" fmla="*/ 570346 h 570346"/>
              <a:gd name="connsiteX7" fmla="*/ 0 w 11353800"/>
              <a:gd name="connsiteY7" fmla="*/ 570346 h 570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353800" h="570346">
                <a:moveTo>
                  <a:pt x="0" y="0"/>
                </a:moveTo>
                <a:lnTo>
                  <a:pt x="4419175" y="0"/>
                </a:lnTo>
                <a:lnTo>
                  <a:pt x="6934625" y="0"/>
                </a:lnTo>
                <a:lnTo>
                  <a:pt x="11353800" y="0"/>
                </a:lnTo>
                <a:lnTo>
                  <a:pt x="11211214" y="570346"/>
                </a:lnTo>
                <a:lnTo>
                  <a:pt x="6792039" y="570346"/>
                </a:lnTo>
                <a:lnTo>
                  <a:pt x="4419175" y="570346"/>
                </a:lnTo>
                <a:lnTo>
                  <a:pt x="0" y="57034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dirty="0"/>
          </a:p>
        </p:txBody>
      </p:sp>
      <p:sp>
        <p:nvSpPr>
          <p:cNvPr id="2" name="Title 1">
            <a:extLst>
              <a:ext uri="{FF2B5EF4-FFF2-40B4-BE49-F238E27FC236}">
                <a16:creationId xmlns:a16="http://schemas.microsoft.com/office/drawing/2014/main" id="{F102B227-2D66-E544-9105-EE5DA5C66C49}"/>
              </a:ext>
            </a:extLst>
          </p:cNvPr>
          <p:cNvSpPr>
            <a:spLocks noGrp="1"/>
          </p:cNvSpPr>
          <p:nvPr>
            <p:ph type="title"/>
          </p:nvPr>
        </p:nvSpPr>
        <p:spPr>
          <a:xfrm>
            <a:off x="838200" y="365126"/>
            <a:ext cx="10515600" cy="942814"/>
          </a:xfrm>
        </p:spPr>
        <p:txBody>
          <a:bodyPr lIns="0" tIns="0" rIns="0" bIns="0" anchor="b" anchorCtr="0">
            <a:noAutofit/>
          </a:bodyPr>
          <a:lstStyle>
            <a:lvl1pPr>
              <a:defRPr sz="3600">
                <a:solidFill>
                  <a:schemeClr val="accent1"/>
                </a:solidFill>
              </a:defRPr>
            </a:lvl1pPr>
          </a:lstStyle>
          <a:p>
            <a:r>
              <a:rPr lang="en-GB"/>
              <a:t>Click to edit Master title style</a:t>
            </a:r>
          </a:p>
        </p:txBody>
      </p:sp>
      <p:sp>
        <p:nvSpPr>
          <p:cNvPr id="3" name="Content Placeholder 2">
            <a:extLst>
              <a:ext uri="{FF2B5EF4-FFF2-40B4-BE49-F238E27FC236}">
                <a16:creationId xmlns:a16="http://schemas.microsoft.com/office/drawing/2014/main" id="{A45AB8C6-127C-3040-936B-39878DE50A70}"/>
              </a:ext>
            </a:extLst>
          </p:cNvPr>
          <p:cNvSpPr>
            <a:spLocks noGrp="1"/>
          </p:cNvSpPr>
          <p:nvPr>
            <p:ph idx="1"/>
          </p:nvPr>
        </p:nvSpPr>
        <p:spPr>
          <a:xfrm>
            <a:off x="838200" y="1736203"/>
            <a:ext cx="10515600" cy="4440760"/>
          </a:xfrm>
        </p:spPr>
        <p:txBody>
          <a:bodyPr/>
          <a:lstStyle>
            <a:lvl1pPr>
              <a:lnSpc>
                <a:spcPct val="100000"/>
              </a:lnSpc>
              <a:buClr>
                <a:schemeClr val="accent1"/>
              </a:buClr>
              <a:defRPr sz="2000"/>
            </a:lvl1pPr>
            <a:lvl2pPr>
              <a:lnSpc>
                <a:spcPct val="100000"/>
              </a:lnSpc>
              <a:buClr>
                <a:schemeClr val="accent1"/>
              </a:buClr>
              <a:defRPr sz="1800"/>
            </a:lvl2pPr>
            <a:lvl3pPr>
              <a:lnSpc>
                <a:spcPct val="100000"/>
              </a:lnSpc>
              <a:buClr>
                <a:schemeClr val="accent1"/>
              </a:buClr>
              <a:defRPr sz="1800"/>
            </a:lvl3pPr>
            <a:lvl4pPr>
              <a:lnSpc>
                <a:spcPct val="100000"/>
              </a:lnSpc>
              <a:buClr>
                <a:schemeClr val="accent1"/>
              </a:buClr>
              <a:defRPr sz="1800"/>
            </a:lvl4pPr>
            <a:lvl5pPr>
              <a:lnSpc>
                <a:spcPct val="100000"/>
              </a:lnSpc>
              <a:buClr>
                <a:schemeClr val="accent1"/>
              </a:buClr>
              <a:defRPr sz="18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Footer Placeholder 4">
            <a:extLst>
              <a:ext uri="{FF2B5EF4-FFF2-40B4-BE49-F238E27FC236}">
                <a16:creationId xmlns:a16="http://schemas.microsoft.com/office/drawing/2014/main" id="{1F56D4B9-1016-B343-8E4B-4618CD651481}"/>
              </a:ext>
            </a:extLst>
          </p:cNvPr>
          <p:cNvSpPr>
            <a:spLocks noGrp="1"/>
          </p:cNvSpPr>
          <p:nvPr>
            <p:ph type="ftr" sz="quarter" idx="11"/>
          </p:nvPr>
        </p:nvSpPr>
        <p:spPr>
          <a:xfrm>
            <a:off x="838200" y="6356350"/>
            <a:ext cx="7315200" cy="501650"/>
          </a:xfrm>
        </p:spPr>
        <p:txBody>
          <a:bodyPr lIns="0" tIns="0" rIns="0" bIns="0"/>
          <a:lstStyle>
            <a:lvl1pPr algn="l">
              <a:defRPr sz="1000" b="1" i="0" baseline="0">
                <a:solidFill>
                  <a:schemeClr val="bg1"/>
                </a:solidFill>
              </a:defRPr>
            </a:lvl1pPr>
          </a:lstStyle>
          <a:p>
            <a:pPr algn="l"/>
            <a:r>
              <a:rPr lang="en-GB" dirty="0"/>
              <a:t>Conference     |     Presentation title</a:t>
            </a:r>
          </a:p>
        </p:txBody>
      </p:sp>
      <p:sp>
        <p:nvSpPr>
          <p:cNvPr id="6" name="Slide Number Placeholder 5">
            <a:extLst>
              <a:ext uri="{FF2B5EF4-FFF2-40B4-BE49-F238E27FC236}">
                <a16:creationId xmlns:a16="http://schemas.microsoft.com/office/drawing/2014/main" id="{11302264-516E-964D-B79B-B9C1965FB830}"/>
              </a:ext>
            </a:extLst>
          </p:cNvPr>
          <p:cNvSpPr>
            <a:spLocks noGrp="1"/>
          </p:cNvSpPr>
          <p:nvPr>
            <p:ph type="sldNum" sz="quarter" idx="12"/>
          </p:nvPr>
        </p:nvSpPr>
        <p:spPr>
          <a:xfrm>
            <a:off x="11353799" y="6311900"/>
            <a:ext cx="510252" cy="575037"/>
          </a:xfrm>
        </p:spPr>
        <p:txBody>
          <a:bodyPr lIns="0" tIns="0" rIns="0" bIns="0"/>
          <a:lstStyle>
            <a:lvl1pPr>
              <a:defRPr sz="1000">
                <a:solidFill>
                  <a:schemeClr val="tx1"/>
                </a:solidFill>
              </a:defRPr>
            </a:lvl1pPr>
          </a:lstStyle>
          <a:p>
            <a:fld id="{42D34DE6-22C6-0E40-B20E-F2D718CBADB2}" type="slidenum">
              <a:rPr lang="en-GB" smtClean="0"/>
              <a:pPr/>
              <a:t>‹#›</a:t>
            </a:fld>
            <a:endParaRPr lang="en-GB" sz="1000" dirty="0"/>
          </a:p>
        </p:txBody>
      </p:sp>
    </p:spTree>
    <p:extLst>
      <p:ext uri="{BB962C8B-B14F-4D97-AF65-F5344CB8AC3E}">
        <p14:creationId xmlns:p14="http://schemas.microsoft.com/office/powerpoint/2010/main" val="201722149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1" name="Freeform 10">
            <a:extLst>
              <a:ext uri="{FF2B5EF4-FFF2-40B4-BE49-F238E27FC236}">
                <a16:creationId xmlns:a16="http://schemas.microsoft.com/office/drawing/2014/main" id="{7748E0C6-1E0E-0145-A42F-24A2CFE1B039}"/>
              </a:ext>
            </a:extLst>
          </p:cNvPr>
          <p:cNvSpPr/>
          <p:nvPr userDrawn="1"/>
        </p:nvSpPr>
        <p:spPr>
          <a:xfrm>
            <a:off x="0" y="0"/>
            <a:ext cx="5627866" cy="6858000"/>
          </a:xfrm>
          <a:custGeom>
            <a:avLst/>
            <a:gdLst>
              <a:gd name="connsiteX0" fmla="*/ 0 w 5627866"/>
              <a:gd name="connsiteY0" fmla="*/ 0 h 6858000"/>
              <a:gd name="connsiteX1" fmla="*/ 381000 w 5627866"/>
              <a:gd name="connsiteY1" fmla="*/ 0 h 6858000"/>
              <a:gd name="connsiteX2" fmla="*/ 5246866 w 5627866"/>
              <a:gd name="connsiteY2" fmla="*/ 0 h 6858000"/>
              <a:gd name="connsiteX3" fmla="*/ 5627866 w 5627866"/>
              <a:gd name="connsiteY3" fmla="*/ 0 h 6858000"/>
              <a:gd name="connsiteX4" fmla="*/ 3913366 w 5627866"/>
              <a:gd name="connsiteY4" fmla="*/ 6858000 h 6858000"/>
              <a:gd name="connsiteX5" fmla="*/ 3532366 w 5627866"/>
              <a:gd name="connsiteY5" fmla="*/ 6858000 h 6858000"/>
              <a:gd name="connsiteX6" fmla="*/ 381000 w 5627866"/>
              <a:gd name="connsiteY6" fmla="*/ 6858000 h 6858000"/>
              <a:gd name="connsiteX7" fmla="*/ 0 w 5627866"/>
              <a:gd name="connsiteY7"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627866" h="6858000">
                <a:moveTo>
                  <a:pt x="0" y="0"/>
                </a:moveTo>
                <a:lnTo>
                  <a:pt x="381000" y="0"/>
                </a:lnTo>
                <a:lnTo>
                  <a:pt x="5246866" y="0"/>
                </a:lnTo>
                <a:lnTo>
                  <a:pt x="5627866" y="0"/>
                </a:lnTo>
                <a:lnTo>
                  <a:pt x="3913366" y="6858000"/>
                </a:lnTo>
                <a:lnTo>
                  <a:pt x="3532366" y="6858000"/>
                </a:lnTo>
                <a:lnTo>
                  <a:pt x="381000" y="6858000"/>
                </a:lnTo>
                <a:lnTo>
                  <a:pt x="0" y="685800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dirty="0"/>
          </a:p>
        </p:txBody>
      </p:sp>
      <p:sp>
        <p:nvSpPr>
          <p:cNvPr id="2" name="Title 1">
            <a:extLst>
              <a:ext uri="{FF2B5EF4-FFF2-40B4-BE49-F238E27FC236}">
                <a16:creationId xmlns:a16="http://schemas.microsoft.com/office/drawing/2014/main" id="{BC97AFCD-3DCC-884C-BB69-FD42AF5FF706}"/>
              </a:ext>
            </a:extLst>
          </p:cNvPr>
          <p:cNvSpPr>
            <a:spLocks noGrp="1"/>
          </p:cNvSpPr>
          <p:nvPr>
            <p:ph type="title"/>
          </p:nvPr>
        </p:nvSpPr>
        <p:spPr>
          <a:xfrm>
            <a:off x="831850" y="0"/>
            <a:ext cx="3890621" cy="2257063"/>
          </a:xfrm>
        </p:spPr>
        <p:txBody>
          <a:bodyPr lIns="0" tIns="0" rIns="0" bIns="0" anchor="b" anchorCtr="0"/>
          <a:lstStyle>
            <a:lvl1pPr>
              <a:defRPr sz="3600">
                <a:solidFill>
                  <a:schemeClr val="bg1"/>
                </a:solidFill>
              </a:defRPr>
            </a:lvl1pPr>
          </a:lstStyle>
          <a:p>
            <a:r>
              <a:rPr lang="en-GB"/>
              <a:t>Click to edit Master title style</a:t>
            </a:r>
          </a:p>
        </p:txBody>
      </p:sp>
      <p:sp>
        <p:nvSpPr>
          <p:cNvPr id="3" name="Text Placeholder 2">
            <a:extLst>
              <a:ext uri="{FF2B5EF4-FFF2-40B4-BE49-F238E27FC236}">
                <a16:creationId xmlns:a16="http://schemas.microsoft.com/office/drawing/2014/main" id="{62AAC5F8-D261-4C47-A63E-7E1CC0500C1C}"/>
              </a:ext>
            </a:extLst>
          </p:cNvPr>
          <p:cNvSpPr>
            <a:spLocks noGrp="1"/>
          </p:cNvSpPr>
          <p:nvPr>
            <p:ph type="body" idx="1"/>
          </p:nvPr>
        </p:nvSpPr>
        <p:spPr>
          <a:xfrm>
            <a:off x="831850" y="2650603"/>
            <a:ext cx="3890621" cy="1660967"/>
          </a:xfrm>
        </p:spPr>
        <p:txBody>
          <a:bodyPr/>
          <a:lstStyle>
            <a:lvl1pPr marL="0" indent="0">
              <a:buNone/>
              <a:defRPr sz="20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pic>
        <p:nvPicPr>
          <p:cNvPr id="7" name="Picture 6" descr="A picture containing square&#10;&#10;Description automatically generated">
            <a:extLst>
              <a:ext uri="{FF2B5EF4-FFF2-40B4-BE49-F238E27FC236}">
                <a16:creationId xmlns:a16="http://schemas.microsoft.com/office/drawing/2014/main" id="{EDBB7E9E-5A62-B247-B27B-60DE021B8789}"/>
              </a:ext>
            </a:extLst>
          </p:cNvPr>
          <p:cNvPicPr>
            <a:picLocks noChangeAspect="1"/>
          </p:cNvPicPr>
          <p:nvPr userDrawn="1"/>
        </p:nvPicPr>
        <p:blipFill>
          <a:blip r:embed="rId2"/>
          <a:stretch>
            <a:fillRect/>
          </a:stretch>
        </p:blipFill>
        <p:spPr>
          <a:xfrm>
            <a:off x="5756744" y="420327"/>
            <a:ext cx="6017346" cy="6017346"/>
          </a:xfrm>
          <a:prstGeom prst="rect">
            <a:avLst/>
          </a:prstGeom>
        </p:spPr>
      </p:pic>
    </p:spTree>
    <p:extLst>
      <p:ext uri="{BB962C8B-B14F-4D97-AF65-F5344CB8AC3E}">
        <p14:creationId xmlns:p14="http://schemas.microsoft.com/office/powerpoint/2010/main" val="33532826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CECAD3-6446-D145-AF2B-16D7CE0C4359}"/>
              </a:ext>
            </a:extLst>
          </p:cNvPr>
          <p:cNvSpPr>
            <a:spLocks noGrp="1"/>
          </p:cNvSpPr>
          <p:nvPr>
            <p:ph type="title"/>
          </p:nvPr>
        </p:nvSpPr>
        <p:spPr/>
        <p:txBody>
          <a:bodyPr/>
          <a:lstStyle/>
          <a:p>
            <a:r>
              <a:rPr lang="en-GB"/>
              <a:t>Click to edit Master title style</a:t>
            </a:r>
          </a:p>
        </p:txBody>
      </p:sp>
      <p:sp>
        <p:nvSpPr>
          <p:cNvPr id="3" name="Content Placeholder 2">
            <a:extLst>
              <a:ext uri="{FF2B5EF4-FFF2-40B4-BE49-F238E27FC236}">
                <a16:creationId xmlns:a16="http://schemas.microsoft.com/office/drawing/2014/main" id="{A2E767B6-2508-0149-AF8A-B9E9CEC560CB}"/>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Content Placeholder 3">
            <a:extLst>
              <a:ext uri="{FF2B5EF4-FFF2-40B4-BE49-F238E27FC236}">
                <a16:creationId xmlns:a16="http://schemas.microsoft.com/office/drawing/2014/main" id="{97839A89-3A8B-044B-A1D6-D9DA9D98345E}"/>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Date Placeholder 4">
            <a:extLst>
              <a:ext uri="{FF2B5EF4-FFF2-40B4-BE49-F238E27FC236}">
                <a16:creationId xmlns:a16="http://schemas.microsoft.com/office/drawing/2014/main" id="{C4E3B457-967E-6B42-884D-3B0448940C41}"/>
              </a:ext>
            </a:extLst>
          </p:cNvPr>
          <p:cNvSpPr>
            <a:spLocks noGrp="1"/>
          </p:cNvSpPr>
          <p:nvPr>
            <p:ph type="dt" sz="half" idx="10"/>
          </p:nvPr>
        </p:nvSpPr>
        <p:spPr/>
        <p:txBody>
          <a:bodyPr/>
          <a:lstStyle/>
          <a:p>
            <a:fld id="{16564661-BAA7-F149-B0AE-2834D6842173}" type="datetime1">
              <a:rPr lang="en-GB" smtClean="0"/>
              <a:pPr/>
              <a:t>22/09/2022</a:t>
            </a:fld>
            <a:endParaRPr lang="en-GB" dirty="0"/>
          </a:p>
        </p:txBody>
      </p:sp>
      <p:sp>
        <p:nvSpPr>
          <p:cNvPr id="6" name="Footer Placeholder 5">
            <a:extLst>
              <a:ext uri="{FF2B5EF4-FFF2-40B4-BE49-F238E27FC236}">
                <a16:creationId xmlns:a16="http://schemas.microsoft.com/office/drawing/2014/main" id="{F1FB79E8-17F4-3341-A65E-F5612BD492B3}"/>
              </a:ext>
            </a:extLst>
          </p:cNvPr>
          <p:cNvSpPr>
            <a:spLocks noGrp="1"/>
          </p:cNvSpPr>
          <p:nvPr>
            <p:ph type="ftr" sz="quarter" idx="11"/>
          </p:nvPr>
        </p:nvSpPr>
        <p:spPr/>
        <p:txBody>
          <a:bodyPr/>
          <a:lstStyle/>
          <a:p>
            <a:r>
              <a:rPr lang="en-GB" dirty="0"/>
              <a:t>Conference     |     Presentation title</a:t>
            </a:r>
          </a:p>
        </p:txBody>
      </p:sp>
      <p:sp>
        <p:nvSpPr>
          <p:cNvPr id="7" name="Slide Number Placeholder 6">
            <a:extLst>
              <a:ext uri="{FF2B5EF4-FFF2-40B4-BE49-F238E27FC236}">
                <a16:creationId xmlns:a16="http://schemas.microsoft.com/office/drawing/2014/main" id="{87D46CE2-B782-A649-AAF6-4DDE7BB0EDA7}"/>
              </a:ext>
            </a:extLst>
          </p:cNvPr>
          <p:cNvSpPr>
            <a:spLocks noGrp="1"/>
          </p:cNvSpPr>
          <p:nvPr>
            <p:ph type="sldNum" sz="quarter" idx="12"/>
          </p:nvPr>
        </p:nvSpPr>
        <p:spPr/>
        <p:txBody>
          <a:bodyPr/>
          <a:lstStyle/>
          <a:p>
            <a:fld id="{42D34DE6-22C6-0E40-B20E-F2D718CBADB2}" type="slidenum">
              <a:rPr lang="en-GB" smtClean="0"/>
              <a:pPr/>
              <a:t>‹#›</a:t>
            </a:fld>
            <a:endParaRPr lang="en-GB" dirty="0"/>
          </a:p>
        </p:txBody>
      </p:sp>
    </p:spTree>
    <p:extLst>
      <p:ext uri="{BB962C8B-B14F-4D97-AF65-F5344CB8AC3E}">
        <p14:creationId xmlns:p14="http://schemas.microsoft.com/office/powerpoint/2010/main" val="2376511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03FBAE-EAA0-2F4D-988D-A34F73903E5C}"/>
              </a:ext>
            </a:extLst>
          </p:cNvPr>
          <p:cNvSpPr>
            <a:spLocks noGrp="1"/>
          </p:cNvSpPr>
          <p:nvPr>
            <p:ph type="title"/>
          </p:nvPr>
        </p:nvSpPr>
        <p:spPr>
          <a:xfrm>
            <a:off x="839788" y="365125"/>
            <a:ext cx="10515600" cy="1325563"/>
          </a:xfrm>
        </p:spPr>
        <p:txBody>
          <a:bodyPr/>
          <a:lstStyle/>
          <a:p>
            <a:r>
              <a:rPr lang="en-GB"/>
              <a:t>Click to edit Master title style</a:t>
            </a:r>
          </a:p>
        </p:txBody>
      </p:sp>
      <p:sp>
        <p:nvSpPr>
          <p:cNvPr id="3" name="Text Placeholder 2">
            <a:extLst>
              <a:ext uri="{FF2B5EF4-FFF2-40B4-BE49-F238E27FC236}">
                <a16:creationId xmlns:a16="http://schemas.microsoft.com/office/drawing/2014/main" id="{10E0E640-9D76-AC4F-BDEF-8C44E712FD8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C9BB0BB9-5E42-954D-ABDF-3CCCB0BCDE0C}"/>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Text Placeholder 4">
            <a:extLst>
              <a:ext uri="{FF2B5EF4-FFF2-40B4-BE49-F238E27FC236}">
                <a16:creationId xmlns:a16="http://schemas.microsoft.com/office/drawing/2014/main" id="{9062C029-1033-264F-8D7E-7FCA997D553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0A85DB44-4374-0A42-AEFD-64E65638CE08}"/>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7" name="Date Placeholder 6">
            <a:extLst>
              <a:ext uri="{FF2B5EF4-FFF2-40B4-BE49-F238E27FC236}">
                <a16:creationId xmlns:a16="http://schemas.microsoft.com/office/drawing/2014/main" id="{D519BF20-25AE-AC4D-9A30-F6CE735F8FBE}"/>
              </a:ext>
            </a:extLst>
          </p:cNvPr>
          <p:cNvSpPr>
            <a:spLocks noGrp="1"/>
          </p:cNvSpPr>
          <p:nvPr>
            <p:ph type="dt" sz="half" idx="10"/>
          </p:nvPr>
        </p:nvSpPr>
        <p:spPr/>
        <p:txBody>
          <a:bodyPr/>
          <a:lstStyle/>
          <a:p>
            <a:fld id="{79D0FBA3-CBE1-834F-823B-F08B6CF2EF30}" type="datetime1">
              <a:rPr lang="en-GB" smtClean="0"/>
              <a:pPr/>
              <a:t>22/09/2022</a:t>
            </a:fld>
            <a:endParaRPr lang="en-GB" dirty="0"/>
          </a:p>
        </p:txBody>
      </p:sp>
      <p:sp>
        <p:nvSpPr>
          <p:cNvPr id="8" name="Footer Placeholder 7">
            <a:extLst>
              <a:ext uri="{FF2B5EF4-FFF2-40B4-BE49-F238E27FC236}">
                <a16:creationId xmlns:a16="http://schemas.microsoft.com/office/drawing/2014/main" id="{14C877BB-6513-5B42-ACD8-1EEC92877949}"/>
              </a:ext>
            </a:extLst>
          </p:cNvPr>
          <p:cNvSpPr>
            <a:spLocks noGrp="1"/>
          </p:cNvSpPr>
          <p:nvPr>
            <p:ph type="ftr" sz="quarter" idx="11"/>
          </p:nvPr>
        </p:nvSpPr>
        <p:spPr/>
        <p:txBody>
          <a:bodyPr/>
          <a:lstStyle/>
          <a:p>
            <a:r>
              <a:rPr lang="en-GB" dirty="0"/>
              <a:t>Conference     |     Presentation title</a:t>
            </a:r>
          </a:p>
        </p:txBody>
      </p:sp>
      <p:sp>
        <p:nvSpPr>
          <p:cNvPr id="9" name="Slide Number Placeholder 8">
            <a:extLst>
              <a:ext uri="{FF2B5EF4-FFF2-40B4-BE49-F238E27FC236}">
                <a16:creationId xmlns:a16="http://schemas.microsoft.com/office/drawing/2014/main" id="{93F6BAEB-8A97-A349-A792-18111CA8B10C}"/>
              </a:ext>
            </a:extLst>
          </p:cNvPr>
          <p:cNvSpPr>
            <a:spLocks noGrp="1"/>
          </p:cNvSpPr>
          <p:nvPr>
            <p:ph type="sldNum" sz="quarter" idx="12"/>
          </p:nvPr>
        </p:nvSpPr>
        <p:spPr/>
        <p:txBody>
          <a:bodyPr/>
          <a:lstStyle/>
          <a:p>
            <a:fld id="{42D34DE6-22C6-0E40-B20E-F2D718CBADB2}" type="slidenum">
              <a:rPr lang="en-GB" smtClean="0"/>
              <a:pPr/>
              <a:t>‹#›</a:t>
            </a:fld>
            <a:endParaRPr lang="en-GB" dirty="0"/>
          </a:p>
        </p:txBody>
      </p:sp>
    </p:spTree>
    <p:extLst>
      <p:ext uri="{BB962C8B-B14F-4D97-AF65-F5344CB8AC3E}">
        <p14:creationId xmlns:p14="http://schemas.microsoft.com/office/powerpoint/2010/main" val="4563269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DDDAA7-E73C-334C-88FE-E0F9958AB3A5}"/>
              </a:ext>
            </a:extLst>
          </p:cNvPr>
          <p:cNvSpPr>
            <a:spLocks noGrp="1"/>
          </p:cNvSpPr>
          <p:nvPr>
            <p:ph type="title"/>
          </p:nvPr>
        </p:nvSpPr>
        <p:spPr/>
        <p:txBody>
          <a:bodyPr/>
          <a:lstStyle/>
          <a:p>
            <a:r>
              <a:rPr lang="en-GB"/>
              <a:t>Click to edit Master title style</a:t>
            </a:r>
          </a:p>
        </p:txBody>
      </p:sp>
      <p:sp>
        <p:nvSpPr>
          <p:cNvPr id="3" name="Date Placeholder 2">
            <a:extLst>
              <a:ext uri="{FF2B5EF4-FFF2-40B4-BE49-F238E27FC236}">
                <a16:creationId xmlns:a16="http://schemas.microsoft.com/office/drawing/2014/main" id="{4A3E8015-A471-C143-8C19-C0EDA6291F04}"/>
              </a:ext>
            </a:extLst>
          </p:cNvPr>
          <p:cNvSpPr>
            <a:spLocks noGrp="1"/>
          </p:cNvSpPr>
          <p:nvPr>
            <p:ph type="dt" sz="half" idx="10"/>
          </p:nvPr>
        </p:nvSpPr>
        <p:spPr/>
        <p:txBody>
          <a:bodyPr/>
          <a:lstStyle/>
          <a:p>
            <a:fld id="{62F1B9B3-26BA-CE4B-AA8D-50468E00C9E9}" type="datetime1">
              <a:rPr lang="en-GB" smtClean="0"/>
              <a:pPr/>
              <a:t>22/09/2022</a:t>
            </a:fld>
            <a:endParaRPr lang="en-GB" dirty="0"/>
          </a:p>
        </p:txBody>
      </p:sp>
      <p:sp>
        <p:nvSpPr>
          <p:cNvPr id="4" name="Footer Placeholder 3">
            <a:extLst>
              <a:ext uri="{FF2B5EF4-FFF2-40B4-BE49-F238E27FC236}">
                <a16:creationId xmlns:a16="http://schemas.microsoft.com/office/drawing/2014/main" id="{1BEA3E89-4654-2143-9236-7D0F11AD91B3}"/>
              </a:ext>
            </a:extLst>
          </p:cNvPr>
          <p:cNvSpPr>
            <a:spLocks noGrp="1"/>
          </p:cNvSpPr>
          <p:nvPr>
            <p:ph type="ftr" sz="quarter" idx="11"/>
          </p:nvPr>
        </p:nvSpPr>
        <p:spPr/>
        <p:txBody>
          <a:bodyPr/>
          <a:lstStyle/>
          <a:p>
            <a:r>
              <a:rPr lang="en-GB" dirty="0"/>
              <a:t>Conference     |     Presentation title</a:t>
            </a:r>
          </a:p>
        </p:txBody>
      </p:sp>
      <p:sp>
        <p:nvSpPr>
          <p:cNvPr id="5" name="Slide Number Placeholder 4">
            <a:extLst>
              <a:ext uri="{FF2B5EF4-FFF2-40B4-BE49-F238E27FC236}">
                <a16:creationId xmlns:a16="http://schemas.microsoft.com/office/drawing/2014/main" id="{63115C60-0EF0-694E-A714-BD8EB7C07DD1}"/>
              </a:ext>
            </a:extLst>
          </p:cNvPr>
          <p:cNvSpPr>
            <a:spLocks noGrp="1"/>
          </p:cNvSpPr>
          <p:nvPr>
            <p:ph type="sldNum" sz="quarter" idx="12"/>
          </p:nvPr>
        </p:nvSpPr>
        <p:spPr/>
        <p:txBody>
          <a:bodyPr/>
          <a:lstStyle/>
          <a:p>
            <a:fld id="{42D34DE6-22C6-0E40-B20E-F2D718CBADB2}" type="slidenum">
              <a:rPr lang="en-GB" smtClean="0"/>
              <a:pPr/>
              <a:t>‹#›</a:t>
            </a:fld>
            <a:endParaRPr lang="en-GB" dirty="0"/>
          </a:p>
        </p:txBody>
      </p:sp>
    </p:spTree>
    <p:extLst>
      <p:ext uri="{BB962C8B-B14F-4D97-AF65-F5344CB8AC3E}">
        <p14:creationId xmlns:p14="http://schemas.microsoft.com/office/powerpoint/2010/main" val="328906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DED3233-3DEE-5A45-A6C6-D9FC972F8863}"/>
              </a:ext>
            </a:extLst>
          </p:cNvPr>
          <p:cNvSpPr>
            <a:spLocks noGrp="1"/>
          </p:cNvSpPr>
          <p:nvPr>
            <p:ph type="dt" sz="half" idx="10"/>
          </p:nvPr>
        </p:nvSpPr>
        <p:spPr/>
        <p:txBody>
          <a:bodyPr/>
          <a:lstStyle/>
          <a:p>
            <a:fld id="{764F39D2-B145-9744-A7CB-0ED55E6AD7CA}" type="datetime1">
              <a:rPr lang="en-GB" smtClean="0"/>
              <a:pPr/>
              <a:t>22/09/2022</a:t>
            </a:fld>
            <a:endParaRPr lang="en-GB" dirty="0"/>
          </a:p>
        </p:txBody>
      </p:sp>
      <p:sp>
        <p:nvSpPr>
          <p:cNvPr id="3" name="Footer Placeholder 2">
            <a:extLst>
              <a:ext uri="{FF2B5EF4-FFF2-40B4-BE49-F238E27FC236}">
                <a16:creationId xmlns:a16="http://schemas.microsoft.com/office/drawing/2014/main" id="{8C6C40E5-9D2B-AD4F-896A-6231FB8972D0}"/>
              </a:ext>
            </a:extLst>
          </p:cNvPr>
          <p:cNvSpPr>
            <a:spLocks noGrp="1"/>
          </p:cNvSpPr>
          <p:nvPr>
            <p:ph type="ftr" sz="quarter" idx="11"/>
          </p:nvPr>
        </p:nvSpPr>
        <p:spPr/>
        <p:txBody>
          <a:bodyPr/>
          <a:lstStyle/>
          <a:p>
            <a:r>
              <a:rPr lang="en-GB" dirty="0"/>
              <a:t>Conference     |     Presentation title</a:t>
            </a:r>
          </a:p>
        </p:txBody>
      </p:sp>
      <p:sp>
        <p:nvSpPr>
          <p:cNvPr id="4" name="Slide Number Placeholder 3">
            <a:extLst>
              <a:ext uri="{FF2B5EF4-FFF2-40B4-BE49-F238E27FC236}">
                <a16:creationId xmlns:a16="http://schemas.microsoft.com/office/drawing/2014/main" id="{14290E80-B698-1949-B3E4-6A7FFA04C3AF}"/>
              </a:ext>
            </a:extLst>
          </p:cNvPr>
          <p:cNvSpPr>
            <a:spLocks noGrp="1"/>
          </p:cNvSpPr>
          <p:nvPr>
            <p:ph type="sldNum" sz="quarter" idx="12"/>
          </p:nvPr>
        </p:nvSpPr>
        <p:spPr/>
        <p:txBody>
          <a:bodyPr/>
          <a:lstStyle/>
          <a:p>
            <a:fld id="{42D34DE6-22C6-0E40-B20E-F2D718CBADB2}" type="slidenum">
              <a:rPr lang="en-GB" smtClean="0"/>
              <a:pPr/>
              <a:t>‹#›</a:t>
            </a:fld>
            <a:endParaRPr lang="en-GB" dirty="0"/>
          </a:p>
        </p:txBody>
      </p:sp>
    </p:spTree>
    <p:extLst>
      <p:ext uri="{BB962C8B-B14F-4D97-AF65-F5344CB8AC3E}">
        <p14:creationId xmlns:p14="http://schemas.microsoft.com/office/powerpoint/2010/main" val="12729578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88CF3E-6C35-5846-93E3-D451438928B4}"/>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p>
        </p:txBody>
      </p:sp>
      <p:sp>
        <p:nvSpPr>
          <p:cNvPr id="3" name="Content Placeholder 2">
            <a:extLst>
              <a:ext uri="{FF2B5EF4-FFF2-40B4-BE49-F238E27FC236}">
                <a16:creationId xmlns:a16="http://schemas.microsoft.com/office/drawing/2014/main" id="{A429643A-5345-BC40-B12E-E0C1D2081AE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Text Placeholder 3">
            <a:extLst>
              <a:ext uri="{FF2B5EF4-FFF2-40B4-BE49-F238E27FC236}">
                <a16:creationId xmlns:a16="http://schemas.microsoft.com/office/drawing/2014/main" id="{522AB1CD-EEAC-1642-9967-C87C60F3C95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475E5DAF-15E6-0540-8E1C-C3441C749BD7}"/>
              </a:ext>
            </a:extLst>
          </p:cNvPr>
          <p:cNvSpPr>
            <a:spLocks noGrp="1"/>
          </p:cNvSpPr>
          <p:nvPr>
            <p:ph type="dt" sz="half" idx="10"/>
          </p:nvPr>
        </p:nvSpPr>
        <p:spPr/>
        <p:txBody>
          <a:bodyPr/>
          <a:lstStyle/>
          <a:p>
            <a:fld id="{BC6F7A66-22E5-284D-A669-21C8322AB884}" type="datetime1">
              <a:rPr lang="en-GB" smtClean="0"/>
              <a:pPr/>
              <a:t>22/09/2022</a:t>
            </a:fld>
            <a:endParaRPr lang="en-GB" dirty="0"/>
          </a:p>
        </p:txBody>
      </p:sp>
      <p:sp>
        <p:nvSpPr>
          <p:cNvPr id="6" name="Footer Placeholder 5">
            <a:extLst>
              <a:ext uri="{FF2B5EF4-FFF2-40B4-BE49-F238E27FC236}">
                <a16:creationId xmlns:a16="http://schemas.microsoft.com/office/drawing/2014/main" id="{585128F8-C557-474C-84AB-B7EDF4EC6D55}"/>
              </a:ext>
            </a:extLst>
          </p:cNvPr>
          <p:cNvSpPr>
            <a:spLocks noGrp="1"/>
          </p:cNvSpPr>
          <p:nvPr>
            <p:ph type="ftr" sz="quarter" idx="11"/>
          </p:nvPr>
        </p:nvSpPr>
        <p:spPr/>
        <p:txBody>
          <a:bodyPr/>
          <a:lstStyle/>
          <a:p>
            <a:r>
              <a:rPr lang="en-GB" dirty="0"/>
              <a:t>Conference     |     Presentation title</a:t>
            </a:r>
          </a:p>
        </p:txBody>
      </p:sp>
      <p:sp>
        <p:nvSpPr>
          <p:cNvPr id="7" name="Slide Number Placeholder 6">
            <a:extLst>
              <a:ext uri="{FF2B5EF4-FFF2-40B4-BE49-F238E27FC236}">
                <a16:creationId xmlns:a16="http://schemas.microsoft.com/office/drawing/2014/main" id="{791CE386-E8FD-6545-A389-85C6830D0696}"/>
              </a:ext>
            </a:extLst>
          </p:cNvPr>
          <p:cNvSpPr>
            <a:spLocks noGrp="1"/>
          </p:cNvSpPr>
          <p:nvPr>
            <p:ph type="sldNum" sz="quarter" idx="12"/>
          </p:nvPr>
        </p:nvSpPr>
        <p:spPr/>
        <p:txBody>
          <a:bodyPr/>
          <a:lstStyle/>
          <a:p>
            <a:fld id="{42D34DE6-22C6-0E40-B20E-F2D718CBADB2}" type="slidenum">
              <a:rPr lang="en-GB" smtClean="0"/>
              <a:pPr/>
              <a:t>‹#›</a:t>
            </a:fld>
            <a:endParaRPr lang="en-GB" dirty="0"/>
          </a:p>
        </p:txBody>
      </p:sp>
    </p:spTree>
    <p:extLst>
      <p:ext uri="{BB962C8B-B14F-4D97-AF65-F5344CB8AC3E}">
        <p14:creationId xmlns:p14="http://schemas.microsoft.com/office/powerpoint/2010/main" val="1884921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68D352-66D6-9641-93B4-91BFA72B11A5}"/>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p>
        </p:txBody>
      </p:sp>
      <p:sp>
        <p:nvSpPr>
          <p:cNvPr id="3" name="Picture Placeholder 2">
            <a:extLst>
              <a:ext uri="{FF2B5EF4-FFF2-40B4-BE49-F238E27FC236}">
                <a16:creationId xmlns:a16="http://schemas.microsoft.com/office/drawing/2014/main" id="{DD7A392A-D9F5-F445-8AE8-B638F21A62B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dirty="0"/>
          </a:p>
        </p:txBody>
      </p:sp>
      <p:sp>
        <p:nvSpPr>
          <p:cNvPr id="4" name="Text Placeholder 3">
            <a:extLst>
              <a:ext uri="{FF2B5EF4-FFF2-40B4-BE49-F238E27FC236}">
                <a16:creationId xmlns:a16="http://schemas.microsoft.com/office/drawing/2014/main" id="{E5DC4E67-8857-8741-9AD4-624EEA528B0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1C659789-AC40-3048-9292-15C98E267EAC}"/>
              </a:ext>
            </a:extLst>
          </p:cNvPr>
          <p:cNvSpPr>
            <a:spLocks noGrp="1"/>
          </p:cNvSpPr>
          <p:nvPr>
            <p:ph type="dt" sz="half" idx="10"/>
          </p:nvPr>
        </p:nvSpPr>
        <p:spPr/>
        <p:txBody>
          <a:bodyPr/>
          <a:lstStyle/>
          <a:p>
            <a:fld id="{35F42D7C-D06F-5A48-8287-7DB99DDE1A10}" type="datetime1">
              <a:rPr lang="en-GB" smtClean="0"/>
              <a:pPr/>
              <a:t>22/09/2022</a:t>
            </a:fld>
            <a:endParaRPr lang="en-GB" dirty="0"/>
          </a:p>
        </p:txBody>
      </p:sp>
      <p:sp>
        <p:nvSpPr>
          <p:cNvPr id="6" name="Footer Placeholder 5">
            <a:extLst>
              <a:ext uri="{FF2B5EF4-FFF2-40B4-BE49-F238E27FC236}">
                <a16:creationId xmlns:a16="http://schemas.microsoft.com/office/drawing/2014/main" id="{B7170A3F-D293-5D45-9AB1-FF61EDCD97EB}"/>
              </a:ext>
            </a:extLst>
          </p:cNvPr>
          <p:cNvSpPr>
            <a:spLocks noGrp="1"/>
          </p:cNvSpPr>
          <p:nvPr>
            <p:ph type="ftr" sz="quarter" idx="11"/>
          </p:nvPr>
        </p:nvSpPr>
        <p:spPr/>
        <p:txBody>
          <a:bodyPr/>
          <a:lstStyle/>
          <a:p>
            <a:r>
              <a:rPr lang="en-GB" dirty="0"/>
              <a:t>Conference     |     Presentation title</a:t>
            </a:r>
          </a:p>
        </p:txBody>
      </p:sp>
      <p:sp>
        <p:nvSpPr>
          <p:cNvPr id="7" name="Slide Number Placeholder 6">
            <a:extLst>
              <a:ext uri="{FF2B5EF4-FFF2-40B4-BE49-F238E27FC236}">
                <a16:creationId xmlns:a16="http://schemas.microsoft.com/office/drawing/2014/main" id="{CD2B310E-2310-DD45-8C82-2535B762B104}"/>
              </a:ext>
            </a:extLst>
          </p:cNvPr>
          <p:cNvSpPr>
            <a:spLocks noGrp="1"/>
          </p:cNvSpPr>
          <p:nvPr>
            <p:ph type="sldNum" sz="quarter" idx="12"/>
          </p:nvPr>
        </p:nvSpPr>
        <p:spPr/>
        <p:txBody>
          <a:bodyPr/>
          <a:lstStyle/>
          <a:p>
            <a:fld id="{42D34DE6-22C6-0E40-B20E-F2D718CBADB2}" type="slidenum">
              <a:rPr lang="en-GB" smtClean="0"/>
              <a:pPr/>
              <a:t>‹#›</a:t>
            </a:fld>
            <a:endParaRPr lang="en-GB" dirty="0"/>
          </a:p>
        </p:txBody>
      </p:sp>
    </p:spTree>
    <p:extLst>
      <p:ext uri="{BB962C8B-B14F-4D97-AF65-F5344CB8AC3E}">
        <p14:creationId xmlns:p14="http://schemas.microsoft.com/office/powerpoint/2010/main" val="958237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873A8CB-F6B3-BB43-A93A-688C17F15E4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dirty="0" err="1"/>
              <a:t>Click</a:t>
            </a:r>
            <a:r>
              <a:rPr lang="es-ES" dirty="0"/>
              <a:t> </a:t>
            </a:r>
            <a:r>
              <a:rPr lang="es-ES" dirty="0" err="1"/>
              <a:t>to</a:t>
            </a:r>
            <a:r>
              <a:rPr lang="es-ES" dirty="0"/>
              <a:t> </a:t>
            </a:r>
            <a:r>
              <a:rPr lang="es-ES" dirty="0" err="1"/>
              <a:t>edit</a:t>
            </a:r>
            <a:r>
              <a:rPr lang="es-ES" dirty="0"/>
              <a:t> Master </a:t>
            </a:r>
            <a:r>
              <a:rPr lang="es-ES" dirty="0" err="1"/>
              <a:t>title</a:t>
            </a:r>
            <a:r>
              <a:rPr lang="es-ES" dirty="0"/>
              <a:t> </a:t>
            </a:r>
            <a:r>
              <a:rPr lang="es-ES" dirty="0" err="1"/>
              <a:t>style</a:t>
            </a:r>
            <a:endParaRPr lang="es-ES" dirty="0"/>
          </a:p>
        </p:txBody>
      </p:sp>
      <p:sp>
        <p:nvSpPr>
          <p:cNvPr id="3" name="Text Placeholder 2">
            <a:extLst>
              <a:ext uri="{FF2B5EF4-FFF2-40B4-BE49-F238E27FC236}">
                <a16:creationId xmlns:a16="http://schemas.microsoft.com/office/drawing/2014/main" id="{6A826407-3A76-AF48-8D65-CED9267E6A3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dirty="0" err="1"/>
              <a:t>Click</a:t>
            </a:r>
            <a:r>
              <a:rPr lang="es-ES" dirty="0"/>
              <a:t> </a:t>
            </a:r>
            <a:r>
              <a:rPr lang="es-ES" dirty="0" err="1"/>
              <a:t>to</a:t>
            </a:r>
            <a:r>
              <a:rPr lang="es-ES" dirty="0"/>
              <a:t> </a:t>
            </a:r>
            <a:r>
              <a:rPr lang="es-ES" dirty="0" err="1"/>
              <a:t>edit</a:t>
            </a:r>
            <a:r>
              <a:rPr lang="es-ES" dirty="0"/>
              <a:t> Master </a:t>
            </a:r>
            <a:r>
              <a:rPr lang="es-ES" dirty="0" err="1"/>
              <a:t>text</a:t>
            </a:r>
            <a:r>
              <a:rPr lang="es-ES" dirty="0"/>
              <a:t> </a:t>
            </a:r>
            <a:r>
              <a:rPr lang="es-ES" dirty="0" err="1"/>
              <a:t>styles</a:t>
            </a:r>
            <a:endParaRPr lang="es-ES" dirty="0"/>
          </a:p>
          <a:p>
            <a:pPr lvl="1"/>
            <a:r>
              <a:rPr lang="es-ES" dirty="0" err="1"/>
              <a:t>Second</a:t>
            </a:r>
            <a:r>
              <a:rPr lang="es-ES" dirty="0"/>
              <a:t> </a:t>
            </a:r>
            <a:r>
              <a:rPr lang="es-ES" dirty="0" err="1"/>
              <a:t>level</a:t>
            </a:r>
            <a:endParaRPr lang="es-ES" dirty="0"/>
          </a:p>
          <a:p>
            <a:pPr lvl="2"/>
            <a:r>
              <a:rPr lang="es-ES" dirty="0" err="1"/>
              <a:t>Third</a:t>
            </a:r>
            <a:r>
              <a:rPr lang="es-ES" dirty="0"/>
              <a:t> </a:t>
            </a:r>
            <a:r>
              <a:rPr lang="es-ES" dirty="0" err="1"/>
              <a:t>level</a:t>
            </a:r>
            <a:endParaRPr lang="es-ES" dirty="0"/>
          </a:p>
          <a:p>
            <a:pPr lvl="3"/>
            <a:r>
              <a:rPr lang="es-ES" dirty="0" err="1"/>
              <a:t>Fourth</a:t>
            </a:r>
            <a:r>
              <a:rPr lang="es-ES" dirty="0"/>
              <a:t> </a:t>
            </a:r>
            <a:r>
              <a:rPr lang="es-ES" dirty="0" err="1"/>
              <a:t>level</a:t>
            </a:r>
            <a:endParaRPr lang="es-ES" dirty="0"/>
          </a:p>
          <a:p>
            <a:pPr lvl="4"/>
            <a:r>
              <a:rPr lang="es-ES" dirty="0" err="1"/>
              <a:t>Fifth</a:t>
            </a:r>
            <a:r>
              <a:rPr lang="es-ES" dirty="0"/>
              <a:t> </a:t>
            </a:r>
            <a:r>
              <a:rPr lang="es-ES" dirty="0" err="1"/>
              <a:t>level</a:t>
            </a:r>
            <a:endParaRPr lang="es-ES" dirty="0"/>
          </a:p>
        </p:txBody>
      </p:sp>
      <p:sp>
        <p:nvSpPr>
          <p:cNvPr id="4" name="Date Placeholder 3">
            <a:extLst>
              <a:ext uri="{FF2B5EF4-FFF2-40B4-BE49-F238E27FC236}">
                <a16:creationId xmlns:a16="http://schemas.microsoft.com/office/drawing/2014/main" id="{439725CB-8A3D-F342-BC98-EE4E99D74E5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937B58B-8C31-CE4B-8FCE-2DE0FE0DE13E}" type="datetime1">
              <a:rPr lang="es-ES" smtClean="0"/>
              <a:pPr/>
              <a:t>22/09/2022</a:t>
            </a:fld>
            <a:endParaRPr lang="es-ES" dirty="0"/>
          </a:p>
        </p:txBody>
      </p:sp>
      <p:sp>
        <p:nvSpPr>
          <p:cNvPr id="5" name="Footer Placeholder 4">
            <a:extLst>
              <a:ext uri="{FF2B5EF4-FFF2-40B4-BE49-F238E27FC236}">
                <a16:creationId xmlns:a16="http://schemas.microsoft.com/office/drawing/2014/main" id="{53B3676D-A92F-A047-99E3-6A01C4EBA44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s-ES" dirty="0" err="1"/>
              <a:t>Conference</a:t>
            </a:r>
            <a:r>
              <a:rPr lang="es-ES" dirty="0"/>
              <a:t>     |     </a:t>
            </a:r>
            <a:r>
              <a:rPr lang="es-ES" dirty="0" err="1"/>
              <a:t>Presentation</a:t>
            </a:r>
            <a:r>
              <a:rPr lang="es-ES" dirty="0"/>
              <a:t> </a:t>
            </a:r>
            <a:r>
              <a:rPr lang="es-ES" dirty="0" err="1"/>
              <a:t>title</a:t>
            </a:r>
            <a:endParaRPr lang="es-ES" dirty="0"/>
          </a:p>
        </p:txBody>
      </p:sp>
      <p:sp>
        <p:nvSpPr>
          <p:cNvPr id="6" name="Slide Number Placeholder 5">
            <a:extLst>
              <a:ext uri="{FF2B5EF4-FFF2-40B4-BE49-F238E27FC236}">
                <a16:creationId xmlns:a16="http://schemas.microsoft.com/office/drawing/2014/main" id="{ADFBA815-ADFE-8B4B-B1C6-139AAE048F4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2D34DE6-22C6-0E40-B20E-F2D718CBADB2}" type="slidenum">
              <a:rPr lang="es-ES" smtClean="0"/>
              <a:pPr/>
              <a:t>‹#›</a:t>
            </a:fld>
            <a:endParaRPr lang="es-ES" dirty="0"/>
          </a:p>
        </p:txBody>
      </p:sp>
    </p:spTree>
    <p:extLst>
      <p:ext uri="{BB962C8B-B14F-4D97-AF65-F5344CB8AC3E}">
        <p14:creationId xmlns:p14="http://schemas.microsoft.com/office/powerpoint/2010/main" val="223027954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8.sv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2.xml"/><Relationship Id="rId1" Type="http://schemas.openxmlformats.org/officeDocument/2006/relationships/tags" Target="../tags/tag3.xml"/><Relationship Id="rId6" Type="http://schemas.openxmlformats.org/officeDocument/2006/relationships/image" Target="../media/image10.svg"/><Relationship Id="rId5" Type="http://schemas.openxmlformats.org/officeDocument/2006/relationships/image" Target="../media/image9.png"/><Relationship Id="rId4" Type="http://schemas.openxmlformats.org/officeDocument/2006/relationships/hyperlink" Target="https://extranet.who.int/hslp/content/sars-cov-2-antigen-rapid-diagnostic-test-training-package" TargetMode="External"/></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8.sv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8.svg"/></Relationships>
</file>

<file path=ppt/slides/_rels/slide1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8.xml"/><Relationship Id="rId1" Type="http://schemas.openxmlformats.org/officeDocument/2006/relationships/slideLayout" Target="../slideLayouts/slideLayout2.xml"/><Relationship Id="rId5" Type="http://schemas.openxmlformats.org/officeDocument/2006/relationships/image" Target="../media/image8.svg"/><Relationship Id="rId4" Type="http://schemas.openxmlformats.org/officeDocument/2006/relationships/image" Target="../media/image7.png"/></Relationships>
</file>

<file path=ppt/slides/_rels/slide1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8.svg"/></Relationships>
</file>

<file path=ppt/slides/_rels/slide2.xml.rels><?xml version="1.0" encoding="UTF-8" standalone="yes"?>
<Relationships xmlns="http://schemas.openxmlformats.org/package/2006/relationships"><Relationship Id="rId3" Type="http://schemas.openxmlformats.org/officeDocument/2006/relationships/hyperlink" Target="https://extranet.who.int/hslp/?q=content/terms-use"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hyperlink" Target="mailto:ihrhrt@who.int" TargetMode="External"/><Relationship Id="rId4" Type="http://schemas.openxmlformats.org/officeDocument/2006/relationships/hyperlink" Target="https://extranet.who.int/hslp" TargetMode="External"/></Relationships>
</file>

<file path=ppt/slides/_rels/slide2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8.svg"/></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3.xml"/><Relationship Id="rId1" Type="http://schemas.openxmlformats.org/officeDocument/2006/relationships/tags" Target="../tags/tag4.xml"/></Relationships>
</file>

<file path=ppt/slides/_rels/slide2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slideLayout" Target="../slideLayouts/slideLayout2.xml"/><Relationship Id="rId1" Type="http://schemas.openxmlformats.org/officeDocument/2006/relationships/tags" Target="../tags/tag5.xml"/><Relationship Id="rId5" Type="http://schemas.openxmlformats.org/officeDocument/2006/relationships/hyperlink" Target="https://www.who.int/es/publications/i/item/9789240015319" TargetMode="External"/><Relationship Id="rId4" Type="http://schemas.openxmlformats.org/officeDocument/2006/relationships/image" Target="../media/image13.svg"/></Relationships>
</file>

<file path=ppt/slides/_rels/slide23.xml.rels><?xml version="1.0" encoding="UTF-8" standalone="yes"?>
<Relationships xmlns="http://schemas.openxmlformats.org/package/2006/relationships"><Relationship Id="rId3" Type="http://schemas.openxmlformats.org/officeDocument/2006/relationships/hyperlink" Target="mailto:rapidalert@who.int" TargetMode="External"/><Relationship Id="rId2" Type="http://schemas.openxmlformats.org/officeDocument/2006/relationships/slideLayout" Target="../slideLayouts/slideLayout2.xml"/><Relationship Id="rId1" Type="http://schemas.openxmlformats.org/officeDocument/2006/relationships/tags" Target="../tags/tag6.xml"/><Relationship Id="rId4" Type="http://schemas.openxmlformats.org/officeDocument/2006/relationships/hyperlink" Target="https://www.who.int/es/publications/i/item/9789240015319" TargetMode="External"/></Relationships>
</file>

<file path=ppt/slides/_rels/slide24.xml.rels><?xml version="1.0" encoding="UTF-8" standalone="yes"?>
<Relationships xmlns="http://schemas.openxmlformats.org/package/2006/relationships"><Relationship Id="rId3" Type="http://schemas.openxmlformats.org/officeDocument/2006/relationships/hyperlink" Target="https://cdn.who.int/media/docs/default-source/substandard-and-falsified/pms_user_feedback_form.docx?sfvrsn=3856959_17" TargetMode="External"/><Relationship Id="rId2" Type="http://schemas.openxmlformats.org/officeDocument/2006/relationships/slideLayout" Target="../slideLayouts/slideLayout2.xml"/><Relationship Id="rId1" Type="http://schemas.openxmlformats.org/officeDocument/2006/relationships/tags" Target="../tags/tag7.xml"/><Relationship Id="rId4" Type="http://schemas.openxmlformats.org/officeDocument/2006/relationships/image" Target="../media/image14.png"/></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7.xml"/><Relationship Id="rId1" Type="http://schemas.openxmlformats.org/officeDocument/2006/relationships/tags" Target="../tags/tag8.xml"/><Relationship Id="rId5" Type="http://schemas.openxmlformats.org/officeDocument/2006/relationships/image" Target="../media/image16.png"/><Relationship Id="rId4" Type="http://schemas.openxmlformats.org/officeDocument/2006/relationships/image" Target="../media/image15.png"/></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7.xml"/><Relationship Id="rId1" Type="http://schemas.openxmlformats.org/officeDocument/2006/relationships/tags" Target="../tags/tag9.xml"/><Relationship Id="rId5" Type="http://schemas.openxmlformats.org/officeDocument/2006/relationships/image" Target="../media/image16.png"/><Relationship Id="rId4" Type="http://schemas.openxmlformats.org/officeDocument/2006/relationships/image" Target="../media/image15.png"/></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7.xml"/><Relationship Id="rId1" Type="http://schemas.openxmlformats.org/officeDocument/2006/relationships/tags" Target="../tags/tag10.xml"/><Relationship Id="rId5" Type="http://schemas.openxmlformats.org/officeDocument/2006/relationships/image" Target="../media/image16.png"/><Relationship Id="rId4" Type="http://schemas.openxmlformats.org/officeDocument/2006/relationships/image" Target="../media/image15.png"/></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tags" Target="../tags/tag1.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8.sv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xml"/><Relationship Id="rId1" Type="http://schemas.openxmlformats.org/officeDocument/2006/relationships/tags" Target="../tags/tag2.xml"/><Relationship Id="rId6" Type="http://schemas.openxmlformats.org/officeDocument/2006/relationships/image" Target="../media/image10.svg"/><Relationship Id="rId5" Type="http://schemas.openxmlformats.org/officeDocument/2006/relationships/image" Target="../media/image9.png"/><Relationship Id="rId4" Type="http://schemas.openxmlformats.org/officeDocument/2006/relationships/hyperlink" Target="https://cdn.who.int/media/docs/default-source/substandard-and-falsified/pms_user_feedback_form.docx?sfvrsn=3856959_17"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67B4B2-1362-8E48-9BA4-CEEE750729F8}"/>
              </a:ext>
            </a:extLst>
          </p:cNvPr>
          <p:cNvSpPr>
            <a:spLocks noGrp="1"/>
          </p:cNvSpPr>
          <p:nvPr>
            <p:ph type="ctrTitle"/>
          </p:nvPr>
        </p:nvSpPr>
        <p:spPr>
          <a:xfrm>
            <a:off x="629764" y="1122362"/>
            <a:ext cx="4588565" cy="2940351"/>
          </a:xfrm>
        </p:spPr>
        <p:txBody>
          <a:bodyPr/>
          <a:lstStyle/>
          <a:p>
            <a:pPr algn="l" rtl="0"/>
            <a:r>
              <a:rPr lang="es-ES" b="0" i="0" u="none" baseline="0" dirty="0"/>
              <a:t>10</a:t>
            </a:r>
          </a:p>
        </p:txBody>
      </p:sp>
      <p:sp>
        <p:nvSpPr>
          <p:cNvPr id="3" name="Subtitle 2">
            <a:extLst>
              <a:ext uri="{FF2B5EF4-FFF2-40B4-BE49-F238E27FC236}">
                <a16:creationId xmlns:a16="http://schemas.microsoft.com/office/drawing/2014/main" id="{BD7729C4-0A5B-5B46-AF7E-D455DC7D5FF9}"/>
              </a:ext>
            </a:extLst>
          </p:cNvPr>
          <p:cNvSpPr>
            <a:spLocks noGrp="1"/>
          </p:cNvSpPr>
          <p:nvPr>
            <p:ph type="subTitle" idx="1"/>
          </p:nvPr>
        </p:nvSpPr>
        <p:spPr>
          <a:xfrm>
            <a:off x="656661" y="4213184"/>
            <a:ext cx="4688542" cy="1044615"/>
          </a:xfrm>
        </p:spPr>
        <p:txBody>
          <a:bodyPr>
            <a:normAutofit/>
          </a:bodyPr>
          <a:lstStyle/>
          <a:p>
            <a:pPr algn="l" rtl="0"/>
            <a:r>
              <a:rPr lang="es-ES" sz="3600" b="0" i="0" u="none" baseline="0" dirty="0"/>
              <a:t>Garantía de resultados de calidad</a:t>
            </a:r>
          </a:p>
        </p:txBody>
      </p:sp>
      <p:pic>
        <p:nvPicPr>
          <p:cNvPr id="5" name="Picture 4">
            <a:extLst>
              <a:ext uri="{FF2B5EF4-FFF2-40B4-BE49-F238E27FC236}">
                <a16:creationId xmlns:a16="http://schemas.microsoft.com/office/drawing/2014/main" id="{161FA561-256F-A242-81EF-6F0A47278AB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67595" y="162817"/>
            <a:ext cx="2257794" cy="791235"/>
          </a:xfrm>
          <a:prstGeom prst="rect">
            <a:avLst/>
          </a:prstGeom>
        </p:spPr>
      </p:pic>
      <p:pic>
        <p:nvPicPr>
          <p:cNvPr id="6" name="Picture 2">
            <a:extLst>
              <a:ext uri="{FF2B5EF4-FFF2-40B4-BE49-F238E27FC236}">
                <a16:creationId xmlns:a16="http://schemas.microsoft.com/office/drawing/2014/main" id="{1C5ACB61-7136-4409-BD2A-6162F7BA7FD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4303" y="60193"/>
            <a:ext cx="3123296" cy="79123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6503857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500738-71C5-9249-96CA-36528ECCDFFD}"/>
              </a:ext>
            </a:extLst>
          </p:cNvPr>
          <p:cNvSpPr>
            <a:spLocks noGrp="1"/>
          </p:cNvSpPr>
          <p:nvPr>
            <p:ph type="title"/>
          </p:nvPr>
        </p:nvSpPr>
        <p:spPr>
          <a:xfrm>
            <a:off x="838199" y="614002"/>
            <a:ext cx="10515600" cy="942814"/>
          </a:xfrm>
        </p:spPr>
        <p:txBody>
          <a:bodyPr/>
          <a:lstStyle/>
          <a:p>
            <a:pPr algn="l" rtl="0"/>
            <a:r>
              <a:rPr lang="es-ES" b="0" i="0" u="none" baseline="0" dirty="0"/>
              <a:t>Demostración y evaluaciones del desempeño (competencias)</a:t>
            </a:r>
            <a:endParaRPr lang="es-ES" dirty="0"/>
          </a:p>
        </p:txBody>
      </p:sp>
      <p:sp>
        <p:nvSpPr>
          <p:cNvPr id="3" name="Content Placeholder 2">
            <a:extLst>
              <a:ext uri="{FF2B5EF4-FFF2-40B4-BE49-F238E27FC236}">
                <a16:creationId xmlns:a16="http://schemas.microsoft.com/office/drawing/2014/main" id="{9154FDA1-8167-5945-BD3B-C52398ED4E1E}"/>
              </a:ext>
            </a:extLst>
          </p:cNvPr>
          <p:cNvSpPr>
            <a:spLocks noGrp="1"/>
          </p:cNvSpPr>
          <p:nvPr>
            <p:ph idx="1"/>
          </p:nvPr>
        </p:nvSpPr>
        <p:spPr/>
        <p:txBody>
          <a:bodyPr>
            <a:normAutofit/>
          </a:bodyPr>
          <a:lstStyle/>
          <a:p>
            <a:pPr algn="l" rtl="0"/>
            <a:r>
              <a:rPr lang="es-ES" b="0" i="0" u="none" baseline="0" dirty="0"/>
              <a:t>Deben usarse materiales de control de la calidad para la demostración de la forma de realizar las PDR de antígenos del SARS-CoV-2.</a:t>
            </a:r>
          </a:p>
          <a:p>
            <a:pPr algn="l" rtl="0"/>
            <a:r>
              <a:rPr lang="es-ES" b="0" i="0" u="none" baseline="0" dirty="0"/>
              <a:t>Después de la capacitación, todos los encargados de realizar las pruebas deben pasar por una evaluación de competencias para certificar que dominan los procedimientos de realización de las pruebas.</a:t>
            </a:r>
          </a:p>
          <a:p>
            <a:pPr algn="l" rtl="0"/>
            <a:r>
              <a:rPr lang="es-ES" b="0" i="0" u="none" baseline="0" dirty="0"/>
              <a:t>Véase en el módulo 11 (Capacitación de los usuarios) información más detallada sobre la realización de una evaluación de competencias.</a:t>
            </a:r>
          </a:p>
          <a:p>
            <a:pPr algn="l" rtl="0"/>
            <a:r>
              <a:rPr lang="es-ES" b="0" i="0" u="none" baseline="0" dirty="0"/>
              <a:t>Las evaluaciones de competencias se realizan con el empleo de materiales de control de la calidad.</a:t>
            </a:r>
          </a:p>
          <a:p>
            <a:pPr algn="l" rtl="0"/>
            <a:r>
              <a:rPr lang="es-ES" b="0" i="0" u="none" baseline="0" dirty="0"/>
              <a:t>Si es posible, deben ocultarse a la persona evaluada los resultados de los materiales de control de la calidad para las evaluaciones de competencias. </a:t>
            </a:r>
          </a:p>
          <a:p>
            <a:pPr marL="0" indent="0" algn="l" rtl="0">
              <a:buNone/>
            </a:pPr>
            <a:endParaRPr lang="es-ES" dirty="0"/>
          </a:p>
          <a:p>
            <a:endParaRPr lang="es-ES" dirty="0"/>
          </a:p>
          <a:p>
            <a:endParaRPr lang="es-ES" dirty="0"/>
          </a:p>
        </p:txBody>
      </p:sp>
      <p:sp>
        <p:nvSpPr>
          <p:cNvPr id="5" name="Slide Number Placeholder 4">
            <a:extLst>
              <a:ext uri="{FF2B5EF4-FFF2-40B4-BE49-F238E27FC236}">
                <a16:creationId xmlns:a16="http://schemas.microsoft.com/office/drawing/2014/main" id="{A0E33E1D-B2FF-4C4B-8017-665310052F06}"/>
              </a:ext>
            </a:extLst>
          </p:cNvPr>
          <p:cNvSpPr>
            <a:spLocks noGrp="1"/>
          </p:cNvSpPr>
          <p:nvPr>
            <p:ph type="sldNum" sz="quarter" idx="12"/>
          </p:nvPr>
        </p:nvSpPr>
        <p:spPr/>
        <p:txBody>
          <a:bodyPr/>
          <a:lstStyle/>
          <a:p>
            <a:pPr algn="r" rtl="0"/>
            <a:fld id="{42D34DE6-22C6-0E40-B20E-F2D718CBADB2}" type="slidenum">
              <a:rPr lang="es-ES" smtClean="0"/>
              <a:pPr algn="r" rtl="0"/>
              <a:t>10</a:t>
            </a:fld>
            <a:endParaRPr lang="es-ES" sz="1000" dirty="0"/>
          </a:p>
        </p:txBody>
      </p:sp>
      <p:sp>
        <p:nvSpPr>
          <p:cNvPr id="4" name="Footer Placeholder 3">
            <a:extLst>
              <a:ext uri="{FF2B5EF4-FFF2-40B4-BE49-F238E27FC236}">
                <a16:creationId xmlns:a16="http://schemas.microsoft.com/office/drawing/2014/main" id="{A17C1067-AEFD-44B8-7CDE-6D4336AEF4C0}"/>
              </a:ext>
            </a:extLst>
          </p:cNvPr>
          <p:cNvSpPr>
            <a:spLocks noGrp="1"/>
          </p:cNvSpPr>
          <p:nvPr>
            <p:ph type="ftr" sz="quarter" idx="11"/>
          </p:nvPr>
        </p:nvSpPr>
        <p:spPr>
          <a:xfrm>
            <a:off x="838199" y="6356350"/>
            <a:ext cx="8638309" cy="501650"/>
          </a:xfrm>
        </p:spPr>
        <p:txBody>
          <a:bodyPr/>
          <a:lstStyle/>
          <a:p>
            <a:r>
              <a:rPr lang="es-ES" dirty="0"/>
              <a:t>Taller de capacitación sobre pruebas diagnósticas rápidas de antígenos del SARS-CoV-2 (v3.0) | Garantía de resultados de calidad</a:t>
            </a:r>
          </a:p>
        </p:txBody>
      </p:sp>
    </p:spTree>
    <p:extLst>
      <p:ext uri="{BB962C8B-B14F-4D97-AF65-F5344CB8AC3E}">
        <p14:creationId xmlns:p14="http://schemas.microsoft.com/office/powerpoint/2010/main" val="95000340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500738-71C5-9249-96CA-36528ECCDFFD}"/>
              </a:ext>
            </a:extLst>
          </p:cNvPr>
          <p:cNvSpPr>
            <a:spLocks noGrp="1"/>
          </p:cNvSpPr>
          <p:nvPr>
            <p:ph type="title"/>
          </p:nvPr>
        </p:nvSpPr>
        <p:spPr>
          <a:xfrm>
            <a:off x="838200" y="892141"/>
            <a:ext cx="10515600" cy="942814"/>
          </a:xfrm>
        </p:spPr>
        <p:txBody>
          <a:bodyPr/>
          <a:lstStyle/>
          <a:p>
            <a:pPr algn="l" rtl="0"/>
            <a:r>
              <a:rPr lang="es-ES" b="0" i="0" u="none" baseline="0" dirty="0"/>
              <a:t>Preparación de materiales de control de la calidad para la demostración y las evaluaciones del desempeño (competencias)  </a:t>
            </a:r>
          </a:p>
        </p:txBody>
      </p:sp>
      <p:sp>
        <p:nvSpPr>
          <p:cNvPr id="3" name="Content Placeholder 2">
            <a:extLst>
              <a:ext uri="{FF2B5EF4-FFF2-40B4-BE49-F238E27FC236}">
                <a16:creationId xmlns:a16="http://schemas.microsoft.com/office/drawing/2014/main" id="{9154FDA1-8167-5945-BD3B-C52398ED4E1E}"/>
              </a:ext>
            </a:extLst>
          </p:cNvPr>
          <p:cNvSpPr>
            <a:spLocks noGrp="1"/>
          </p:cNvSpPr>
          <p:nvPr>
            <p:ph idx="1"/>
          </p:nvPr>
        </p:nvSpPr>
        <p:spPr>
          <a:xfrm>
            <a:off x="838200" y="2072893"/>
            <a:ext cx="10515600" cy="3958107"/>
          </a:xfrm>
        </p:spPr>
        <p:txBody>
          <a:bodyPr/>
          <a:lstStyle/>
          <a:p>
            <a:pPr algn="l" rtl="0" fontAlgn="base"/>
            <a:endParaRPr lang="es-ES" dirty="0"/>
          </a:p>
          <a:p>
            <a:pPr algn="l" rtl="0" fontAlgn="base"/>
            <a:r>
              <a:rPr lang="es-ES" b="0" i="0" u="none" baseline="0" dirty="0"/>
              <a:t>Los materiales para las pruebas de control de la calidad deben reconstituirse y evaluarse según las instrucciones del fabricante:</a:t>
            </a:r>
          </a:p>
          <a:p>
            <a:pPr lvl="1" algn="l" rtl="0" fontAlgn="base"/>
            <a:r>
              <a:rPr lang="es-ES" b="1" i="0" u="none" baseline="0" dirty="0">
                <a:solidFill>
                  <a:srgbClr val="009AC9"/>
                </a:solidFill>
              </a:rPr>
              <a:t>Controles reconstituidos</a:t>
            </a:r>
          </a:p>
          <a:p>
            <a:pPr marL="457200" lvl="1" indent="0" algn="l" rtl="0" fontAlgn="base">
              <a:buNone/>
            </a:pPr>
            <a:r>
              <a:rPr lang="es-ES" b="0" i="0" u="none" baseline="0" dirty="0">
                <a:solidFill>
                  <a:srgbClr val="009AC9"/>
                </a:solidFill>
              </a:rPr>
              <a:t>	</a:t>
            </a:r>
            <a:r>
              <a:rPr lang="es-ES" b="0" i="0" u="none" baseline="0" dirty="0"/>
              <a:t>Agregue los comprimidos de control positivos y negativos a los tubos de tampón de extracción (un tubo para cada control) y tápelos con la tapa proporcionada.</a:t>
            </a:r>
            <a:r>
              <a:rPr lang="es-ES" b="0" i="0" u="none" dirty="0"/>
              <a:t> </a:t>
            </a:r>
            <a:r>
              <a:rPr lang="es-ES" b="0" i="0" u="none" baseline="0" dirty="0"/>
              <a:t>Mezcle los controles manualmente o con un vórtice.</a:t>
            </a:r>
            <a:r>
              <a:rPr lang="es-ES" b="0" i="0" u="none" dirty="0"/>
              <a:t> </a:t>
            </a:r>
            <a:r>
              <a:rPr lang="es-ES" b="0" i="0" u="none" baseline="0" dirty="0"/>
              <a:t>Realice la PDR de antígenos del SARS-CoV-2 según las instrucciones.</a:t>
            </a:r>
          </a:p>
          <a:p>
            <a:pPr lvl="1" algn="l" rtl="0" fontAlgn="base"/>
            <a:r>
              <a:rPr lang="es-ES" b="1" i="0" u="none" baseline="0" dirty="0">
                <a:solidFill>
                  <a:srgbClr val="009AC9"/>
                </a:solidFill>
              </a:rPr>
              <a:t>Controles de hisopos</a:t>
            </a:r>
          </a:p>
          <a:p>
            <a:pPr marL="457200" lvl="1" indent="0" algn="l" rtl="0" fontAlgn="base">
              <a:buNone/>
            </a:pPr>
            <a:r>
              <a:rPr lang="es-ES" b="0" i="0" u="none" baseline="0" dirty="0"/>
              <a:t>	Coloque los hisopos de control positivos y negativos en tubos de tampón de extracción (un tubo para cada control) y tápelos con la tapa proporcionada.</a:t>
            </a:r>
            <a:r>
              <a:rPr lang="es-ES" b="0" i="0" u="none" dirty="0"/>
              <a:t> </a:t>
            </a:r>
            <a:r>
              <a:rPr lang="es-ES" b="0" i="0" u="none" baseline="0" dirty="0"/>
              <a:t>Realice la PDR de antígenos del SARS-CoV-2 según las instrucciones.</a:t>
            </a:r>
          </a:p>
          <a:p>
            <a:pPr algn="l" rtl="0" fontAlgn="base"/>
            <a:endParaRPr lang="es-ES" dirty="0"/>
          </a:p>
          <a:p>
            <a:endParaRPr lang="es-ES" dirty="0"/>
          </a:p>
          <a:p>
            <a:endParaRPr lang="es-ES" dirty="0"/>
          </a:p>
        </p:txBody>
      </p:sp>
      <p:sp>
        <p:nvSpPr>
          <p:cNvPr id="5" name="Slide Number Placeholder 4">
            <a:extLst>
              <a:ext uri="{FF2B5EF4-FFF2-40B4-BE49-F238E27FC236}">
                <a16:creationId xmlns:a16="http://schemas.microsoft.com/office/drawing/2014/main" id="{A0E33E1D-B2FF-4C4B-8017-665310052F06}"/>
              </a:ext>
            </a:extLst>
          </p:cNvPr>
          <p:cNvSpPr>
            <a:spLocks noGrp="1"/>
          </p:cNvSpPr>
          <p:nvPr>
            <p:ph type="sldNum" sz="quarter" idx="12"/>
          </p:nvPr>
        </p:nvSpPr>
        <p:spPr/>
        <p:txBody>
          <a:bodyPr/>
          <a:lstStyle/>
          <a:p>
            <a:pPr algn="r" rtl="0"/>
            <a:fld id="{42D34DE6-22C6-0E40-B20E-F2D718CBADB2}" type="slidenum">
              <a:rPr lang="es-ES" smtClean="0"/>
              <a:pPr algn="r" rtl="0"/>
              <a:t>11</a:t>
            </a:fld>
            <a:endParaRPr lang="es-ES" sz="1000" dirty="0"/>
          </a:p>
        </p:txBody>
      </p:sp>
      <p:grpSp>
        <p:nvGrpSpPr>
          <p:cNvPr id="6" name="Group 5">
            <a:extLst>
              <a:ext uri="{FF2B5EF4-FFF2-40B4-BE49-F238E27FC236}">
                <a16:creationId xmlns:a16="http://schemas.microsoft.com/office/drawing/2014/main" id="{578C277B-D179-FE45-927F-98BFA273C4AE}"/>
              </a:ext>
            </a:extLst>
          </p:cNvPr>
          <p:cNvGrpSpPr/>
          <p:nvPr/>
        </p:nvGrpSpPr>
        <p:grpSpPr>
          <a:xfrm>
            <a:off x="8153400" y="1683790"/>
            <a:ext cx="3888782" cy="605362"/>
            <a:chOff x="7861998" y="1527451"/>
            <a:chExt cx="3888782" cy="605362"/>
          </a:xfrm>
        </p:grpSpPr>
        <p:sp>
          <p:nvSpPr>
            <p:cNvPr id="7" name="Oval 6">
              <a:extLst>
                <a:ext uri="{FF2B5EF4-FFF2-40B4-BE49-F238E27FC236}">
                  <a16:creationId xmlns:a16="http://schemas.microsoft.com/office/drawing/2014/main" id="{BD0EA4BA-6F1E-5948-910A-BC5D8E293BF4}"/>
                </a:ext>
              </a:extLst>
            </p:cNvPr>
            <p:cNvSpPr/>
            <p:nvPr/>
          </p:nvSpPr>
          <p:spPr>
            <a:xfrm>
              <a:off x="7861998" y="1527451"/>
              <a:ext cx="596348" cy="596348"/>
            </a:xfrm>
            <a:prstGeom prst="ellipse">
              <a:avLst/>
            </a:prstGeom>
            <a:solidFill>
              <a:srgbClr val="009AC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dirty="0"/>
            </a:p>
          </p:txBody>
        </p:sp>
        <p:pic>
          <p:nvPicPr>
            <p:cNvPr id="8" name="Graphic 7" descr="Pencil">
              <a:extLst>
                <a:ext uri="{FF2B5EF4-FFF2-40B4-BE49-F238E27FC236}">
                  <a16:creationId xmlns:a16="http://schemas.microsoft.com/office/drawing/2014/main" id="{6B98FD9B-1279-3142-AC31-C98C06E34D3E}"/>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7983941" y="1649394"/>
              <a:ext cx="352462" cy="352462"/>
            </a:xfrm>
            <a:prstGeom prst="rect">
              <a:avLst/>
            </a:prstGeom>
          </p:spPr>
        </p:pic>
        <p:sp>
          <p:nvSpPr>
            <p:cNvPr id="9" name="TextBox 8">
              <a:extLst>
                <a:ext uri="{FF2B5EF4-FFF2-40B4-BE49-F238E27FC236}">
                  <a16:creationId xmlns:a16="http://schemas.microsoft.com/office/drawing/2014/main" id="{4286B89B-6C12-D14F-A1F1-5902CF1BC437}"/>
                </a:ext>
              </a:extLst>
            </p:cNvPr>
            <p:cNvSpPr txBox="1"/>
            <p:nvPr/>
          </p:nvSpPr>
          <p:spPr>
            <a:xfrm>
              <a:off x="8352305" y="1532649"/>
              <a:ext cx="3398475" cy="600164"/>
            </a:xfrm>
            <a:prstGeom prst="rect">
              <a:avLst/>
            </a:prstGeom>
            <a:solidFill>
              <a:srgbClr val="009AC9"/>
            </a:solidFill>
            <a:ln>
              <a:noFill/>
            </a:ln>
          </p:spPr>
          <p:txBody>
            <a:bodyPr wrap="square" rtlCol="0">
              <a:spAutoFit/>
            </a:bodyPr>
            <a:lstStyle/>
            <a:p>
              <a:pPr algn="l" rtl="0"/>
              <a:r>
                <a:rPr lang="es-ES" sz="1100" b="0" i="0" u="none" baseline="0" dirty="0">
                  <a:solidFill>
                    <a:srgbClr val="FFFFFF"/>
                  </a:solidFill>
                  <a:ea typeface="Calibri" charset="0"/>
                  <a:cs typeface="Calibri" charset="0"/>
                </a:rPr>
                <a:t>Es posible que se tenga que adaptar esta diapositiva en función de la PDR de antígenos del SARS-CoV-2 que se utilice. </a:t>
              </a:r>
            </a:p>
          </p:txBody>
        </p:sp>
      </p:grpSp>
      <p:sp>
        <p:nvSpPr>
          <p:cNvPr id="4" name="Footer Placeholder 3">
            <a:extLst>
              <a:ext uri="{FF2B5EF4-FFF2-40B4-BE49-F238E27FC236}">
                <a16:creationId xmlns:a16="http://schemas.microsoft.com/office/drawing/2014/main" id="{F2FDA813-6AF0-49F7-8AEF-00BDFD5FB7A9}"/>
              </a:ext>
            </a:extLst>
          </p:cNvPr>
          <p:cNvSpPr>
            <a:spLocks noGrp="1"/>
          </p:cNvSpPr>
          <p:nvPr>
            <p:ph type="ftr" sz="quarter" idx="11"/>
          </p:nvPr>
        </p:nvSpPr>
        <p:spPr>
          <a:xfrm>
            <a:off x="838199" y="6356350"/>
            <a:ext cx="8638309" cy="501650"/>
          </a:xfrm>
        </p:spPr>
        <p:txBody>
          <a:bodyPr/>
          <a:lstStyle/>
          <a:p>
            <a:r>
              <a:rPr lang="es-ES" dirty="0"/>
              <a:t>Taller de capacitación sobre pruebas diagnósticas rápidas de antígenos del SARS-CoV-2 (v3.0) | Garantía de resultados de calidad</a:t>
            </a:r>
          </a:p>
        </p:txBody>
      </p:sp>
    </p:spTree>
    <p:extLst>
      <p:ext uri="{BB962C8B-B14F-4D97-AF65-F5344CB8AC3E}">
        <p14:creationId xmlns:p14="http://schemas.microsoft.com/office/powerpoint/2010/main" val="403400013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E80B71-4693-6241-AB98-F41A8A54DDE8}"/>
              </a:ext>
            </a:extLst>
          </p:cNvPr>
          <p:cNvSpPr>
            <a:spLocks noGrp="1"/>
          </p:cNvSpPr>
          <p:nvPr>
            <p:ph type="title"/>
          </p:nvPr>
        </p:nvSpPr>
        <p:spPr/>
        <p:txBody>
          <a:bodyPr/>
          <a:lstStyle/>
          <a:p>
            <a:pPr algn="l" rtl="0"/>
            <a:r>
              <a:rPr lang="es-ES" b="0" i="0" u="none" baseline="0" dirty="0"/>
              <a:t>Evaluación externa de la calidad</a:t>
            </a:r>
          </a:p>
        </p:txBody>
      </p:sp>
    </p:spTree>
    <p:extLst>
      <p:ext uri="{BB962C8B-B14F-4D97-AF65-F5344CB8AC3E}">
        <p14:creationId xmlns:p14="http://schemas.microsoft.com/office/powerpoint/2010/main" val="358494869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500738-71C5-9249-96CA-36528ECCDFFD}"/>
              </a:ext>
            </a:extLst>
          </p:cNvPr>
          <p:cNvSpPr>
            <a:spLocks noGrp="1"/>
          </p:cNvSpPr>
          <p:nvPr>
            <p:ph type="title"/>
          </p:nvPr>
        </p:nvSpPr>
        <p:spPr/>
        <p:txBody>
          <a:bodyPr/>
          <a:lstStyle/>
          <a:p>
            <a:pPr algn="l" rtl="0"/>
            <a:r>
              <a:rPr lang="es-ES" b="0" i="0" u="none" baseline="0" dirty="0"/>
              <a:t>Evaluación externa de la calidad </a:t>
            </a:r>
            <a:endParaRPr lang="es-ES" dirty="0"/>
          </a:p>
        </p:txBody>
      </p:sp>
      <p:sp>
        <p:nvSpPr>
          <p:cNvPr id="3" name="Content Placeholder 2">
            <a:extLst>
              <a:ext uri="{FF2B5EF4-FFF2-40B4-BE49-F238E27FC236}">
                <a16:creationId xmlns:a16="http://schemas.microsoft.com/office/drawing/2014/main" id="{9154FDA1-8167-5945-BD3B-C52398ED4E1E}"/>
              </a:ext>
            </a:extLst>
          </p:cNvPr>
          <p:cNvSpPr>
            <a:spLocks noGrp="1"/>
          </p:cNvSpPr>
          <p:nvPr>
            <p:ph idx="1"/>
          </p:nvPr>
        </p:nvSpPr>
        <p:spPr/>
        <p:txBody>
          <a:bodyPr/>
          <a:lstStyle/>
          <a:p>
            <a:pPr algn="l" rtl="0"/>
            <a:r>
              <a:rPr lang="es-ES" b="0" i="0" u="none" baseline="0" dirty="0"/>
              <a:t>La evaluación externa de la calidad es un proceso para evaluar la calidad de las pruebas diagnósticas.</a:t>
            </a:r>
          </a:p>
          <a:p>
            <a:pPr algn="l" rtl="0"/>
            <a:r>
              <a:rPr lang="es-ES" b="0" i="0" u="none" baseline="0" dirty="0"/>
              <a:t>La evaluación externa de la calidad consta de:</a:t>
            </a:r>
          </a:p>
          <a:p>
            <a:pPr lvl="1" algn="l" rtl="0"/>
            <a:r>
              <a:rPr lang="es-ES" b="0" i="0" u="none" baseline="0" dirty="0"/>
              <a:t>visitas de supervisión,</a:t>
            </a:r>
            <a:endParaRPr lang="es-ES" altLang="en-US" dirty="0"/>
          </a:p>
          <a:p>
            <a:pPr lvl="1" algn="l" rtl="0"/>
            <a:r>
              <a:rPr lang="es-ES" b="0" i="0" u="none" baseline="0" dirty="0"/>
              <a:t>pruebas de desempeño,</a:t>
            </a:r>
          </a:p>
          <a:p>
            <a:pPr lvl="1" algn="l" rtl="0"/>
            <a:r>
              <a:rPr lang="es-ES" b="0" i="0" u="none" baseline="0" dirty="0"/>
              <a:t>repetición de las pruebas.</a:t>
            </a:r>
          </a:p>
          <a:p>
            <a:endParaRPr lang="es-ES" dirty="0"/>
          </a:p>
          <a:p>
            <a:endParaRPr lang="es-ES" dirty="0"/>
          </a:p>
        </p:txBody>
      </p:sp>
      <p:sp>
        <p:nvSpPr>
          <p:cNvPr id="5" name="Slide Number Placeholder 4">
            <a:extLst>
              <a:ext uri="{FF2B5EF4-FFF2-40B4-BE49-F238E27FC236}">
                <a16:creationId xmlns:a16="http://schemas.microsoft.com/office/drawing/2014/main" id="{A0E33E1D-B2FF-4C4B-8017-665310052F06}"/>
              </a:ext>
            </a:extLst>
          </p:cNvPr>
          <p:cNvSpPr>
            <a:spLocks noGrp="1"/>
          </p:cNvSpPr>
          <p:nvPr>
            <p:ph type="sldNum" sz="quarter" idx="12"/>
          </p:nvPr>
        </p:nvSpPr>
        <p:spPr/>
        <p:txBody>
          <a:bodyPr/>
          <a:lstStyle/>
          <a:p>
            <a:pPr algn="r" rtl="0"/>
            <a:fld id="{42D34DE6-22C6-0E40-B20E-F2D718CBADB2}" type="slidenum">
              <a:rPr lang="es-ES" smtClean="0"/>
              <a:pPr algn="r" rtl="0"/>
              <a:t>13</a:t>
            </a:fld>
            <a:endParaRPr lang="es-ES" sz="1000" dirty="0"/>
          </a:p>
        </p:txBody>
      </p:sp>
      <p:sp>
        <p:nvSpPr>
          <p:cNvPr id="4" name="Footer Placeholder 3">
            <a:extLst>
              <a:ext uri="{FF2B5EF4-FFF2-40B4-BE49-F238E27FC236}">
                <a16:creationId xmlns:a16="http://schemas.microsoft.com/office/drawing/2014/main" id="{73ACAF21-4F98-6C6D-D94A-4BE90169B203}"/>
              </a:ext>
            </a:extLst>
          </p:cNvPr>
          <p:cNvSpPr>
            <a:spLocks noGrp="1"/>
          </p:cNvSpPr>
          <p:nvPr>
            <p:ph type="ftr" sz="quarter" idx="11"/>
          </p:nvPr>
        </p:nvSpPr>
        <p:spPr>
          <a:xfrm>
            <a:off x="838199" y="6356350"/>
            <a:ext cx="8638309" cy="501650"/>
          </a:xfrm>
        </p:spPr>
        <p:txBody>
          <a:bodyPr/>
          <a:lstStyle/>
          <a:p>
            <a:r>
              <a:rPr lang="es-ES" dirty="0"/>
              <a:t>Taller de capacitación sobre pruebas diagnósticas rápidas de antígenos del SARS-CoV-2 (v3.0) | Garantía de resultados de calidad</a:t>
            </a:r>
          </a:p>
        </p:txBody>
      </p:sp>
    </p:spTree>
    <p:extLst>
      <p:ext uri="{BB962C8B-B14F-4D97-AF65-F5344CB8AC3E}">
        <p14:creationId xmlns:p14="http://schemas.microsoft.com/office/powerpoint/2010/main" val="399978203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70"/>
        <p:cNvGrpSpPr/>
        <p:nvPr/>
      </p:nvGrpSpPr>
      <p:grpSpPr>
        <a:xfrm>
          <a:off x="0" y="0"/>
          <a:ext cx="0" cy="0"/>
          <a:chOff x="0" y="0"/>
          <a:chExt cx="0" cy="0"/>
        </a:xfrm>
      </p:grpSpPr>
      <p:sp>
        <p:nvSpPr>
          <p:cNvPr id="171" name="Google Shape;171;p11"/>
          <p:cNvSpPr txBox="1">
            <a:spLocks noGrp="1"/>
          </p:cNvSpPr>
          <p:nvPr>
            <p:ph type="title"/>
          </p:nvPr>
        </p:nvSpPr>
        <p:spPr>
          <a:xfrm>
            <a:off x="838200" y="365126"/>
            <a:ext cx="10515600" cy="942814"/>
          </a:xfrm>
          <a:prstGeom prst="rect">
            <a:avLst/>
          </a:prstGeom>
          <a:noFill/>
          <a:ln>
            <a:noFill/>
          </a:ln>
        </p:spPr>
        <p:txBody>
          <a:bodyPr spcFirstLastPara="1" wrap="square" lIns="0" tIns="0" rIns="0" bIns="0" anchor="b" anchorCtr="0">
            <a:noAutofit/>
          </a:bodyPr>
          <a:lstStyle/>
          <a:p>
            <a:r>
              <a:rPr lang="es-ES" dirty="0"/>
              <a:t>Visitas de supervisión (</a:t>
            </a:r>
            <a:r>
              <a:rPr lang="en-US" dirty="0"/>
              <a:t>1)</a:t>
            </a:r>
            <a:endParaRPr sz="2200" dirty="0"/>
          </a:p>
        </p:txBody>
      </p:sp>
      <p:sp>
        <p:nvSpPr>
          <p:cNvPr id="172" name="Google Shape;172;p11"/>
          <p:cNvSpPr txBox="1">
            <a:spLocks noGrp="1"/>
          </p:cNvSpPr>
          <p:nvPr>
            <p:ph type="body" idx="1"/>
          </p:nvPr>
        </p:nvSpPr>
        <p:spPr>
          <a:xfrm>
            <a:off x="838199" y="1876358"/>
            <a:ext cx="10515600" cy="2676757"/>
          </a:xfrm>
          <a:prstGeom prst="rect">
            <a:avLst/>
          </a:prstGeom>
          <a:noFill/>
          <a:ln>
            <a:noFill/>
          </a:ln>
        </p:spPr>
        <p:txBody>
          <a:bodyPr spcFirstLastPara="1" wrap="square" lIns="91425" tIns="45700" rIns="91425" bIns="45700" anchor="t" anchorCtr="0">
            <a:normAutofit fontScale="85000" lnSpcReduction="10000"/>
          </a:bodyPr>
          <a:lstStyle/>
          <a:p>
            <a:pPr marL="228600" lvl="0" indent="-228600" algn="l" rtl="0">
              <a:lnSpc>
                <a:spcPct val="100000"/>
              </a:lnSpc>
              <a:spcBef>
                <a:spcPts val="0"/>
              </a:spcBef>
              <a:spcAft>
                <a:spcPts val="0"/>
              </a:spcAft>
              <a:buClr>
                <a:schemeClr val="accent1"/>
              </a:buClr>
              <a:buSzPts val="2000"/>
              <a:buChar char="•"/>
            </a:pPr>
            <a:r>
              <a:rPr lang="es-ES" sz="2100" dirty="0"/>
              <a:t>Después de la capacitación y el despliegue de las PDR de antígenos del SARS-CoV-2, es importante realizar un seguimiento inmediato y sostenido para facilitar y respaldar el trabajo del personal de laboratorio y de los profesionales de la salud para integrar estas pruebas en la atención habitual a los pacientes y el mantenimiento de los registros. </a:t>
            </a:r>
          </a:p>
          <a:p>
            <a:pPr marL="228600" lvl="0" indent="-228600" algn="l" rtl="0">
              <a:lnSpc>
                <a:spcPct val="100000"/>
              </a:lnSpc>
              <a:spcBef>
                <a:spcPts val="0"/>
              </a:spcBef>
              <a:spcAft>
                <a:spcPts val="0"/>
              </a:spcAft>
              <a:buClr>
                <a:schemeClr val="accent1"/>
              </a:buClr>
              <a:buSzPts val="2000"/>
              <a:buChar char="•"/>
            </a:pPr>
            <a:endParaRPr lang="es-ES" sz="2100" b="1" dirty="0"/>
          </a:p>
          <a:p>
            <a:pPr marL="228600" lvl="0" indent="-228600" algn="l" rtl="0">
              <a:lnSpc>
                <a:spcPct val="100000"/>
              </a:lnSpc>
              <a:spcBef>
                <a:spcPts val="1000"/>
              </a:spcBef>
              <a:spcAft>
                <a:spcPts val="0"/>
              </a:spcAft>
              <a:buClr>
                <a:schemeClr val="accent1"/>
              </a:buClr>
              <a:buSzPts val="2000"/>
              <a:buChar char="•"/>
            </a:pPr>
            <a:r>
              <a:rPr lang="es-ES" sz="2100" b="1" dirty="0"/>
              <a:t>Antes</a:t>
            </a:r>
            <a:r>
              <a:rPr lang="es-ES" sz="2100" dirty="0"/>
              <a:t> de empezar a realizar las pruebas, debe evaluarse la preparación del centro de pruebas.*</a:t>
            </a:r>
          </a:p>
          <a:p>
            <a:pPr marL="228600" lvl="0" indent="-101600" algn="l" rtl="0">
              <a:lnSpc>
                <a:spcPct val="100000"/>
              </a:lnSpc>
              <a:spcBef>
                <a:spcPts val="1000"/>
              </a:spcBef>
              <a:spcAft>
                <a:spcPts val="0"/>
              </a:spcAft>
              <a:buClr>
                <a:schemeClr val="accent1"/>
              </a:buClr>
              <a:buSzPts val="2000"/>
              <a:buNone/>
            </a:pPr>
            <a:endParaRPr lang="es-ES" sz="2100" b="1" dirty="0"/>
          </a:p>
          <a:p>
            <a:pPr marL="228600" lvl="0" indent="-228600" algn="l" rtl="0">
              <a:lnSpc>
                <a:spcPct val="100000"/>
              </a:lnSpc>
              <a:spcBef>
                <a:spcPts val="1000"/>
              </a:spcBef>
              <a:spcAft>
                <a:spcPts val="0"/>
              </a:spcAft>
              <a:buClr>
                <a:schemeClr val="accent1"/>
              </a:buClr>
              <a:buSzPts val="2000"/>
              <a:buChar char="•"/>
            </a:pPr>
            <a:r>
              <a:rPr lang="es-ES" sz="2100" b="1" dirty="0"/>
              <a:t>Después </a:t>
            </a:r>
            <a:r>
              <a:rPr lang="es-ES" sz="2100" dirty="0"/>
              <a:t>de que se haya comenzado a realizar las pruebas, debe evaluarse el centro de pruebas</a:t>
            </a:r>
            <a:r>
              <a:rPr lang="es-ES" dirty="0"/>
              <a:t>.*</a:t>
            </a:r>
          </a:p>
        </p:txBody>
      </p:sp>
      <p:sp>
        <p:nvSpPr>
          <p:cNvPr id="173" name="Google Shape;173;p11"/>
          <p:cNvSpPr txBox="1">
            <a:spLocks noGrp="1"/>
          </p:cNvSpPr>
          <p:nvPr>
            <p:ph type="sldNum" idx="12"/>
          </p:nvPr>
        </p:nvSpPr>
        <p:spPr>
          <a:xfrm>
            <a:off x="11353799" y="6311900"/>
            <a:ext cx="510252" cy="575037"/>
          </a:xfrm>
          <a:prstGeom prst="rect">
            <a:avLst/>
          </a:prstGeom>
          <a:noFill/>
          <a:ln>
            <a:noFill/>
          </a:ln>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US"/>
              <a:t>14</a:t>
            </a:fld>
            <a:endParaRPr sz="1000"/>
          </a:p>
        </p:txBody>
      </p:sp>
      <p:sp>
        <p:nvSpPr>
          <p:cNvPr id="175" name="Google Shape;175;p11"/>
          <p:cNvSpPr txBox="1"/>
          <p:nvPr/>
        </p:nvSpPr>
        <p:spPr>
          <a:xfrm>
            <a:off x="838200" y="5525732"/>
            <a:ext cx="10515599" cy="646290"/>
          </a:xfrm>
          <a:prstGeom prst="rect">
            <a:avLst/>
          </a:prstGeom>
          <a:noFill/>
          <a:ln>
            <a:noFill/>
          </a:ln>
        </p:spPr>
        <p:txBody>
          <a:bodyPr spcFirstLastPara="1" wrap="square" lIns="91425" tIns="45700" rIns="91425" bIns="45700" anchor="t" anchorCtr="0">
            <a:spAutoFit/>
          </a:bodyPr>
          <a:lstStyle/>
          <a:p>
            <a:pPr lvl="0"/>
            <a:r>
              <a:rPr lang="es-ES" sz="1200" b="0" i="0" u="none" strike="noStrike" cap="none" dirty="0">
                <a:solidFill>
                  <a:schemeClr val="dk1"/>
                </a:solidFill>
                <a:latin typeface="Arial"/>
                <a:ea typeface="Arial"/>
                <a:cs typeface="Arial"/>
                <a:sym typeface="Arial"/>
              </a:rPr>
              <a:t>* Con el kit de capacitación sobre pruebas diagnósticas rápidas de antígenos del SARS-CoV-2 se facilitan las plantillas de la </a:t>
            </a:r>
            <a:r>
              <a:rPr lang="es-ES" sz="1200" b="1" i="0" u="none" strike="noStrike" cap="none" dirty="0">
                <a:solidFill>
                  <a:srgbClr val="009AC9"/>
                </a:solidFill>
                <a:latin typeface="Arial"/>
                <a:ea typeface="Arial"/>
                <a:cs typeface="Arial"/>
                <a:sym typeface="Arial"/>
              </a:rPr>
              <a:t>l</a:t>
            </a:r>
            <a:r>
              <a:rPr lang="es-ES" sz="1200" b="1" dirty="0">
                <a:solidFill>
                  <a:srgbClr val="009AC9"/>
                </a:solidFill>
              </a:rPr>
              <a:t>ista de verificación de la preparación de un centro de pruebas</a:t>
            </a:r>
            <a:r>
              <a:rPr lang="es-ES" sz="1200" b="0" i="0" u="none" strike="noStrike" cap="none" dirty="0">
                <a:solidFill>
                  <a:schemeClr val="dk1"/>
                </a:solidFill>
                <a:latin typeface="Arial"/>
                <a:ea typeface="Arial"/>
                <a:cs typeface="Arial"/>
                <a:sym typeface="Arial"/>
              </a:rPr>
              <a:t> y la</a:t>
            </a:r>
            <a:r>
              <a:rPr lang="es-ES" sz="1200" b="1" dirty="0">
                <a:solidFill>
                  <a:srgbClr val="009AC9"/>
                </a:solidFill>
              </a:rPr>
              <a:t> lista de verificación para la supervisión de un centro de pruebas</a:t>
            </a:r>
            <a:r>
              <a:rPr lang="en-US" sz="1200" b="0" i="0" u="none" strike="noStrike" cap="none" dirty="0">
                <a:solidFill>
                  <a:schemeClr val="dk1"/>
                </a:solidFill>
                <a:latin typeface="Arial"/>
                <a:ea typeface="Arial"/>
                <a:cs typeface="Arial"/>
                <a:sym typeface="Arial"/>
              </a:rPr>
              <a:t>.</a:t>
            </a:r>
            <a:endParaRPr dirty="0"/>
          </a:p>
          <a:p>
            <a:pPr marL="0" marR="0" lvl="0" indent="0" algn="l" rtl="0">
              <a:spcBef>
                <a:spcPts val="0"/>
              </a:spcBef>
              <a:spcAft>
                <a:spcPts val="0"/>
              </a:spcAft>
              <a:buNone/>
            </a:pPr>
            <a:r>
              <a:rPr lang="en-US" sz="1200" u="sng" dirty="0">
                <a:solidFill>
                  <a:schemeClr val="dk1"/>
                </a:solidFill>
                <a:hlinkClick r:id="rId4"/>
              </a:rPr>
              <a:t>https://extranet.who.int/hslp/content/sars-cov-2-antigen-rapid-diagnostic-test-training-package</a:t>
            </a:r>
            <a:endParaRPr sz="1200" u="sng" dirty="0">
              <a:solidFill>
                <a:schemeClr val="dk1"/>
              </a:solidFill>
            </a:endParaRPr>
          </a:p>
        </p:txBody>
      </p:sp>
      <p:sp>
        <p:nvSpPr>
          <p:cNvPr id="7" name="Footer Placeholder 3">
            <a:extLst>
              <a:ext uri="{FF2B5EF4-FFF2-40B4-BE49-F238E27FC236}">
                <a16:creationId xmlns:a16="http://schemas.microsoft.com/office/drawing/2014/main" id="{C835AAED-D110-493C-ACD6-CC90AFB9A1F4}"/>
              </a:ext>
            </a:extLst>
          </p:cNvPr>
          <p:cNvSpPr>
            <a:spLocks noGrp="1"/>
          </p:cNvSpPr>
          <p:nvPr>
            <p:ph type="ftr" sz="quarter" idx="11"/>
          </p:nvPr>
        </p:nvSpPr>
        <p:spPr>
          <a:xfrm>
            <a:off x="838199" y="6356350"/>
            <a:ext cx="8498305" cy="501650"/>
          </a:xfrm>
        </p:spPr>
        <p:txBody>
          <a:bodyPr/>
          <a:lstStyle/>
          <a:p>
            <a:r>
              <a:rPr lang="es-ES" dirty="0"/>
              <a:t>Taller de capacitación sobre pruebas diagnósticas rápidas de antígenos del SARS-CoV-2 (v3.0) | Garantía de resultados de calidad</a:t>
            </a:r>
            <a:endParaRPr lang="en-GB" dirty="0"/>
          </a:p>
        </p:txBody>
      </p:sp>
      <p:grpSp>
        <p:nvGrpSpPr>
          <p:cNvPr id="8" name="Group 7">
            <a:extLst>
              <a:ext uri="{FF2B5EF4-FFF2-40B4-BE49-F238E27FC236}">
                <a16:creationId xmlns:a16="http://schemas.microsoft.com/office/drawing/2014/main" id="{60E21C1D-C335-48CE-BEE2-55EB82DC1984}"/>
              </a:ext>
            </a:extLst>
          </p:cNvPr>
          <p:cNvGrpSpPr/>
          <p:nvPr/>
        </p:nvGrpSpPr>
        <p:grpSpPr>
          <a:xfrm>
            <a:off x="8002580" y="799855"/>
            <a:ext cx="3924069" cy="596348"/>
            <a:chOff x="7861998" y="1527451"/>
            <a:chExt cx="3924069" cy="596348"/>
          </a:xfrm>
        </p:grpSpPr>
        <p:sp>
          <p:nvSpPr>
            <p:cNvPr id="9" name="TextBox 8">
              <a:extLst>
                <a:ext uri="{FF2B5EF4-FFF2-40B4-BE49-F238E27FC236}">
                  <a16:creationId xmlns:a16="http://schemas.microsoft.com/office/drawing/2014/main" id="{1C9E15E8-CE6A-4618-8E13-D608B74CA934}"/>
                </a:ext>
              </a:extLst>
            </p:cNvPr>
            <p:cNvSpPr txBox="1"/>
            <p:nvPr/>
          </p:nvSpPr>
          <p:spPr>
            <a:xfrm>
              <a:off x="8387592" y="1694820"/>
              <a:ext cx="3398475" cy="261610"/>
            </a:xfrm>
            <a:prstGeom prst="rect">
              <a:avLst/>
            </a:prstGeom>
            <a:solidFill>
              <a:schemeClr val="tx1"/>
            </a:solidFill>
          </p:spPr>
          <p:txBody>
            <a:bodyPr wrap="square" rtlCol="0">
              <a:spAutoFit/>
            </a:bodyPr>
            <a:lstStyle/>
            <a:p>
              <a:r>
                <a:rPr lang="es-ES" altLang="en-US" sz="1100" dirty="0">
                  <a:solidFill>
                    <a:srgbClr val="FFFFFF"/>
                  </a:solidFill>
                  <a:ea typeface="Calibri" charset="0"/>
                  <a:cs typeface="Calibri" charset="0"/>
                </a:rPr>
                <a:t>Adaptar según las directrices de su país</a:t>
              </a:r>
              <a:endParaRPr lang="en-US" altLang="en-US" sz="1100" u="sng" dirty="0">
                <a:solidFill>
                  <a:srgbClr val="FFFFFF"/>
                </a:solidFill>
                <a:ea typeface="Calibri" charset="0"/>
                <a:cs typeface="Calibri" charset="0"/>
              </a:endParaRPr>
            </a:p>
          </p:txBody>
        </p:sp>
        <p:sp>
          <p:nvSpPr>
            <p:cNvPr id="10" name="Oval 9">
              <a:extLst>
                <a:ext uri="{FF2B5EF4-FFF2-40B4-BE49-F238E27FC236}">
                  <a16:creationId xmlns:a16="http://schemas.microsoft.com/office/drawing/2014/main" id="{F9A358D6-F0B6-42C6-A1C6-24ED92D2CB1C}"/>
                </a:ext>
              </a:extLst>
            </p:cNvPr>
            <p:cNvSpPr/>
            <p:nvPr/>
          </p:nvSpPr>
          <p:spPr>
            <a:xfrm>
              <a:off x="7861998" y="1527451"/>
              <a:ext cx="596348" cy="59634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1" name="Graphic 10" descr="Pencil">
              <a:extLst>
                <a:ext uri="{FF2B5EF4-FFF2-40B4-BE49-F238E27FC236}">
                  <a16:creationId xmlns:a16="http://schemas.microsoft.com/office/drawing/2014/main" id="{493418C1-DFF6-479A-9161-2D20C0292DC2}"/>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7983941" y="1649394"/>
              <a:ext cx="352462" cy="352462"/>
            </a:xfrm>
            <a:prstGeom prst="rect">
              <a:avLst/>
            </a:prstGeom>
          </p:spPr>
        </p:pic>
      </p:grpSp>
    </p:spTree>
    <p:custDataLst>
      <p:tags r:id="rId1"/>
    </p:custData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500738-71C5-9249-96CA-36528ECCDFFD}"/>
              </a:ext>
            </a:extLst>
          </p:cNvPr>
          <p:cNvSpPr>
            <a:spLocks noGrp="1"/>
          </p:cNvSpPr>
          <p:nvPr>
            <p:ph type="title"/>
          </p:nvPr>
        </p:nvSpPr>
        <p:spPr/>
        <p:txBody>
          <a:bodyPr/>
          <a:lstStyle/>
          <a:p>
            <a:pPr algn="l" rtl="0"/>
            <a:r>
              <a:rPr lang="es-ES" b="0" i="0" u="none" baseline="0" dirty="0"/>
              <a:t>Visitas de supervisión (2)</a:t>
            </a:r>
            <a:endParaRPr lang="es-ES" dirty="0"/>
          </a:p>
        </p:txBody>
      </p:sp>
      <p:sp>
        <p:nvSpPr>
          <p:cNvPr id="3" name="Content Placeholder 2">
            <a:extLst>
              <a:ext uri="{FF2B5EF4-FFF2-40B4-BE49-F238E27FC236}">
                <a16:creationId xmlns:a16="http://schemas.microsoft.com/office/drawing/2014/main" id="{9154FDA1-8167-5945-BD3B-C52398ED4E1E}"/>
              </a:ext>
            </a:extLst>
          </p:cNvPr>
          <p:cNvSpPr>
            <a:spLocks noGrp="1"/>
          </p:cNvSpPr>
          <p:nvPr>
            <p:ph idx="1"/>
          </p:nvPr>
        </p:nvSpPr>
        <p:spPr>
          <a:xfrm>
            <a:off x="838200" y="1808111"/>
            <a:ext cx="10515600" cy="4756671"/>
          </a:xfrm>
        </p:spPr>
        <p:txBody>
          <a:bodyPr>
            <a:normAutofit/>
          </a:bodyPr>
          <a:lstStyle/>
          <a:p>
            <a:pPr algn="l" rtl="0"/>
            <a:r>
              <a:rPr lang="es-ES" b="0" i="0" u="none" baseline="0" dirty="0"/>
              <a:t>Las visitas de supervisión brindan la oportunidad de respaldar la realización de pruebas en el centro y aportar sugerencias para su mejora.</a:t>
            </a:r>
          </a:p>
          <a:p>
            <a:pPr algn="l" rtl="0"/>
            <a:r>
              <a:rPr lang="es-ES" b="0" i="0" u="none" baseline="0" dirty="0"/>
              <a:t>Las visitas de supervisión deben realizarse periódicamente </a:t>
            </a:r>
            <a:br>
              <a:rPr lang="es-ES" b="0" i="0" u="none" baseline="0" dirty="0"/>
            </a:br>
            <a:r>
              <a:rPr lang="es-ES" b="0" i="0" u="none" baseline="0" dirty="0"/>
              <a:t>(se recomienda cuatro veces al año).</a:t>
            </a:r>
          </a:p>
          <a:p>
            <a:pPr algn="l" rtl="0"/>
            <a:r>
              <a:rPr lang="es-ES" b="0" i="0" u="none" baseline="0" dirty="0"/>
              <a:t>Deben organizarse visitas más frecuentes en especial cuando se introduce una nueva prueba (por ejemplo, la PDR de antígenos del SARS-CoV-2) o cuando se detectan problemas frecuentes, continuos o prolongados en el centro de pruebas.</a:t>
            </a:r>
          </a:p>
          <a:p>
            <a:endParaRPr lang="es-ES" dirty="0"/>
          </a:p>
        </p:txBody>
      </p:sp>
      <p:sp>
        <p:nvSpPr>
          <p:cNvPr id="5" name="Slide Number Placeholder 4">
            <a:extLst>
              <a:ext uri="{FF2B5EF4-FFF2-40B4-BE49-F238E27FC236}">
                <a16:creationId xmlns:a16="http://schemas.microsoft.com/office/drawing/2014/main" id="{A0E33E1D-B2FF-4C4B-8017-665310052F06}"/>
              </a:ext>
            </a:extLst>
          </p:cNvPr>
          <p:cNvSpPr>
            <a:spLocks noGrp="1"/>
          </p:cNvSpPr>
          <p:nvPr>
            <p:ph type="sldNum" sz="quarter" idx="12"/>
          </p:nvPr>
        </p:nvSpPr>
        <p:spPr/>
        <p:txBody>
          <a:bodyPr/>
          <a:lstStyle/>
          <a:p>
            <a:pPr algn="r" rtl="0"/>
            <a:fld id="{42D34DE6-22C6-0E40-B20E-F2D718CBADB2}" type="slidenum">
              <a:rPr lang="es-ES" smtClean="0"/>
              <a:pPr algn="r" rtl="0"/>
              <a:t>15</a:t>
            </a:fld>
            <a:endParaRPr lang="es-ES" sz="1000" dirty="0"/>
          </a:p>
        </p:txBody>
      </p:sp>
      <p:grpSp>
        <p:nvGrpSpPr>
          <p:cNvPr id="10" name="Group 9">
            <a:extLst>
              <a:ext uri="{FF2B5EF4-FFF2-40B4-BE49-F238E27FC236}">
                <a16:creationId xmlns:a16="http://schemas.microsoft.com/office/drawing/2014/main" id="{FF3B3801-5AAF-EC4F-ABBC-B868109AA8A0}"/>
              </a:ext>
            </a:extLst>
          </p:cNvPr>
          <p:cNvGrpSpPr/>
          <p:nvPr/>
        </p:nvGrpSpPr>
        <p:grpSpPr>
          <a:xfrm>
            <a:off x="7939982" y="836533"/>
            <a:ext cx="3924069" cy="596348"/>
            <a:chOff x="7861998" y="1527451"/>
            <a:chExt cx="3924069" cy="596348"/>
          </a:xfrm>
        </p:grpSpPr>
        <p:sp>
          <p:nvSpPr>
            <p:cNvPr id="11" name="TextBox 10">
              <a:extLst>
                <a:ext uri="{FF2B5EF4-FFF2-40B4-BE49-F238E27FC236}">
                  <a16:creationId xmlns:a16="http://schemas.microsoft.com/office/drawing/2014/main" id="{6C6DA2DA-C40C-2B42-A713-72E1086CB7D7}"/>
                </a:ext>
              </a:extLst>
            </p:cNvPr>
            <p:cNvSpPr txBox="1"/>
            <p:nvPr/>
          </p:nvSpPr>
          <p:spPr>
            <a:xfrm>
              <a:off x="8387592" y="1694820"/>
              <a:ext cx="3398475" cy="261610"/>
            </a:xfrm>
            <a:prstGeom prst="rect">
              <a:avLst/>
            </a:prstGeom>
            <a:solidFill>
              <a:schemeClr val="tx1"/>
            </a:solidFill>
          </p:spPr>
          <p:txBody>
            <a:bodyPr wrap="square" rtlCol="0">
              <a:spAutoFit/>
            </a:bodyPr>
            <a:lstStyle/>
            <a:p>
              <a:pPr algn="l" rtl="0"/>
              <a:r>
                <a:rPr lang="es-ES" sz="1100" b="0" i="0" u="none" baseline="0" dirty="0">
                  <a:solidFill>
                    <a:srgbClr val="FFFFFF"/>
                  </a:solidFill>
                  <a:ea typeface="Calibri" charset="0"/>
                  <a:cs typeface="Calibri" charset="0"/>
                </a:rPr>
                <a:t>Adaptar según las directrices de su país.</a:t>
              </a:r>
              <a:endParaRPr lang="es-ES" altLang="en-US" sz="1100" u="sng" dirty="0">
                <a:solidFill>
                  <a:srgbClr val="FFFFFF"/>
                </a:solidFill>
                <a:ea typeface="Calibri" charset="0"/>
                <a:cs typeface="Calibri" charset="0"/>
              </a:endParaRPr>
            </a:p>
          </p:txBody>
        </p:sp>
        <p:sp>
          <p:nvSpPr>
            <p:cNvPr id="12" name="Oval 11">
              <a:extLst>
                <a:ext uri="{FF2B5EF4-FFF2-40B4-BE49-F238E27FC236}">
                  <a16:creationId xmlns:a16="http://schemas.microsoft.com/office/drawing/2014/main" id="{1D9A4B13-DE32-EA4F-8464-C38D2912F249}"/>
                </a:ext>
              </a:extLst>
            </p:cNvPr>
            <p:cNvSpPr/>
            <p:nvPr/>
          </p:nvSpPr>
          <p:spPr>
            <a:xfrm>
              <a:off x="7861998" y="1527451"/>
              <a:ext cx="596348" cy="59634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dirty="0"/>
            </a:p>
          </p:txBody>
        </p:sp>
        <p:pic>
          <p:nvPicPr>
            <p:cNvPr id="13" name="Graphic 12" descr="Pencil">
              <a:extLst>
                <a:ext uri="{FF2B5EF4-FFF2-40B4-BE49-F238E27FC236}">
                  <a16:creationId xmlns:a16="http://schemas.microsoft.com/office/drawing/2014/main" id="{EF7D4740-F90D-C14E-B857-F1F0D5662578}"/>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7983941" y="1649394"/>
              <a:ext cx="352462" cy="352462"/>
            </a:xfrm>
            <a:prstGeom prst="rect">
              <a:avLst/>
            </a:prstGeom>
          </p:spPr>
        </p:pic>
      </p:grpSp>
      <p:sp>
        <p:nvSpPr>
          <p:cNvPr id="4" name="Footer Placeholder 3">
            <a:extLst>
              <a:ext uri="{FF2B5EF4-FFF2-40B4-BE49-F238E27FC236}">
                <a16:creationId xmlns:a16="http://schemas.microsoft.com/office/drawing/2014/main" id="{5A10D4E4-45EB-B37A-53AD-37CA760507D6}"/>
              </a:ext>
            </a:extLst>
          </p:cNvPr>
          <p:cNvSpPr>
            <a:spLocks noGrp="1"/>
          </p:cNvSpPr>
          <p:nvPr>
            <p:ph type="ftr" sz="quarter" idx="11"/>
          </p:nvPr>
        </p:nvSpPr>
        <p:spPr>
          <a:xfrm>
            <a:off x="838199" y="6356350"/>
            <a:ext cx="8638309" cy="501650"/>
          </a:xfrm>
        </p:spPr>
        <p:txBody>
          <a:bodyPr/>
          <a:lstStyle/>
          <a:p>
            <a:r>
              <a:rPr lang="es-ES" dirty="0"/>
              <a:t>Taller de capacitación sobre pruebas diagnósticas rápidas de antígenos del SARS-CoV-2 (v3.0) | Garantía de resultados de calidad</a:t>
            </a:r>
          </a:p>
        </p:txBody>
      </p:sp>
    </p:spTree>
    <p:extLst>
      <p:ext uri="{BB962C8B-B14F-4D97-AF65-F5344CB8AC3E}">
        <p14:creationId xmlns:p14="http://schemas.microsoft.com/office/powerpoint/2010/main" val="283869640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500738-71C5-9249-96CA-36528ECCDFFD}"/>
              </a:ext>
            </a:extLst>
          </p:cNvPr>
          <p:cNvSpPr>
            <a:spLocks noGrp="1"/>
          </p:cNvSpPr>
          <p:nvPr>
            <p:ph type="title"/>
          </p:nvPr>
        </p:nvSpPr>
        <p:spPr/>
        <p:txBody>
          <a:bodyPr/>
          <a:lstStyle/>
          <a:p>
            <a:pPr algn="l" rtl="0"/>
            <a:r>
              <a:rPr lang="es-ES" b="0" i="0" u="none" baseline="0" dirty="0"/>
              <a:t>Pruebas de desempeño (1)</a:t>
            </a:r>
          </a:p>
        </p:txBody>
      </p:sp>
      <p:sp>
        <p:nvSpPr>
          <p:cNvPr id="3" name="Content Placeholder 2">
            <a:extLst>
              <a:ext uri="{FF2B5EF4-FFF2-40B4-BE49-F238E27FC236}">
                <a16:creationId xmlns:a16="http://schemas.microsoft.com/office/drawing/2014/main" id="{9154FDA1-8167-5945-BD3B-C52398ED4E1E}"/>
              </a:ext>
            </a:extLst>
          </p:cNvPr>
          <p:cNvSpPr>
            <a:spLocks noGrp="1"/>
          </p:cNvSpPr>
          <p:nvPr>
            <p:ph idx="1"/>
          </p:nvPr>
        </p:nvSpPr>
        <p:spPr/>
        <p:txBody>
          <a:bodyPr/>
          <a:lstStyle/>
          <a:p>
            <a:pPr algn="l" rtl="0"/>
            <a:r>
              <a:rPr lang="es-ES" b="0" i="0" u="none" baseline="0" dirty="0"/>
              <a:t>Las pruebas de desempeño son una herramienta importante para la comunicación con el personal que realiza las pruebas y su motivación. Si se utiliza correctamente, un programa de pruebas de desempeño puede usarse para detectar y resolver problemas en la realización de las pruebas diagnósticas. </a:t>
            </a:r>
          </a:p>
          <a:p>
            <a:pPr algn="l" rtl="0"/>
            <a:r>
              <a:rPr lang="es-ES" b="0" i="0" u="none" baseline="0" dirty="0"/>
              <a:t>El proceso de pruebas de desempeño incluye los siguientes componentes:</a:t>
            </a:r>
          </a:p>
          <a:p>
            <a:pPr lvl="1" algn="l" rtl="0"/>
            <a:r>
              <a:rPr lang="es-ES" b="0" i="0" u="none" baseline="0" dirty="0"/>
              <a:t>Un organismo externo o interno (denominado proveedor de pruebas de desempeño) proporciona de manera regular muestras bien caracterizadas al centro de pruebas.</a:t>
            </a:r>
          </a:p>
          <a:p>
            <a:pPr lvl="1" algn="l" rtl="0"/>
            <a:r>
              <a:rPr lang="es-ES" b="0" i="0" u="none" baseline="0" dirty="0"/>
              <a:t>La persona que lleva a cabo las pruebas PDR analiza las muestras bien caracterizadas y envía los resultados al organismo externo o interno en cuestión. </a:t>
            </a:r>
          </a:p>
          <a:p>
            <a:pPr lvl="1" algn="l" rtl="0"/>
            <a:r>
              <a:rPr lang="es-ES" b="0" i="0" u="none" baseline="0" dirty="0"/>
              <a:t>El proveedor de pruebas de desempeño analiza los resultados comparándolos con los resultados conocidos, compara los resultados con los de otras personas del mismo centro (o de centros de pruebas diferentes) y elabora</a:t>
            </a:r>
            <a:r>
              <a:rPr lang="es-ES" b="0" i="0" u="none" dirty="0"/>
              <a:t> </a:t>
            </a:r>
            <a:r>
              <a:rPr lang="es-ES" b="0" i="0" u="none" baseline="0" dirty="0"/>
              <a:t>un informe para las personas que han realizado las pruebas.</a:t>
            </a:r>
          </a:p>
          <a:p>
            <a:endParaRPr lang="es-ES" dirty="0"/>
          </a:p>
          <a:p>
            <a:endParaRPr lang="es-ES" dirty="0"/>
          </a:p>
        </p:txBody>
      </p:sp>
      <p:sp>
        <p:nvSpPr>
          <p:cNvPr id="5" name="Slide Number Placeholder 4">
            <a:extLst>
              <a:ext uri="{FF2B5EF4-FFF2-40B4-BE49-F238E27FC236}">
                <a16:creationId xmlns:a16="http://schemas.microsoft.com/office/drawing/2014/main" id="{A0E33E1D-B2FF-4C4B-8017-665310052F06}"/>
              </a:ext>
            </a:extLst>
          </p:cNvPr>
          <p:cNvSpPr>
            <a:spLocks noGrp="1"/>
          </p:cNvSpPr>
          <p:nvPr>
            <p:ph type="sldNum" sz="quarter" idx="12"/>
          </p:nvPr>
        </p:nvSpPr>
        <p:spPr/>
        <p:txBody>
          <a:bodyPr/>
          <a:lstStyle/>
          <a:p>
            <a:pPr algn="r" rtl="0"/>
            <a:fld id="{42D34DE6-22C6-0E40-B20E-F2D718CBADB2}" type="slidenum">
              <a:rPr lang="es-ES" smtClean="0"/>
              <a:pPr algn="r" rtl="0"/>
              <a:t>16</a:t>
            </a:fld>
            <a:endParaRPr lang="es-ES" sz="1000" dirty="0"/>
          </a:p>
        </p:txBody>
      </p:sp>
      <p:sp>
        <p:nvSpPr>
          <p:cNvPr id="4" name="Footer Placeholder 3">
            <a:extLst>
              <a:ext uri="{FF2B5EF4-FFF2-40B4-BE49-F238E27FC236}">
                <a16:creationId xmlns:a16="http://schemas.microsoft.com/office/drawing/2014/main" id="{A2902DE7-9242-809D-67DF-319A696717FE}"/>
              </a:ext>
            </a:extLst>
          </p:cNvPr>
          <p:cNvSpPr>
            <a:spLocks noGrp="1"/>
          </p:cNvSpPr>
          <p:nvPr>
            <p:ph type="ftr" sz="quarter" idx="11"/>
          </p:nvPr>
        </p:nvSpPr>
        <p:spPr>
          <a:xfrm>
            <a:off x="838199" y="6356350"/>
            <a:ext cx="8638309" cy="501650"/>
          </a:xfrm>
        </p:spPr>
        <p:txBody>
          <a:bodyPr/>
          <a:lstStyle/>
          <a:p>
            <a:r>
              <a:rPr lang="es-ES" dirty="0"/>
              <a:t>Taller de capacitación sobre pruebas diagnósticas rápidas de antígenos del SARS-CoV-2 (v3.0) | Garantía de resultados de calidad</a:t>
            </a:r>
          </a:p>
        </p:txBody>
      </p:sp>
    </p:spTree>
    <p:extLst>
      <p:ext uri="{BB962C8B-B14F-4D97-AF65-F5344CB8AC3E}">
        <p14:creationId xmlns:p14="http://schemas.microsoft.com/office/powerpoint/2010/main" val="160031378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500738-71C5-9249-96CA-36528ECCDFFD}"/>
              </a:ext>
            </a:extLst>
          </p:cNvPr>
          <p:cNvSpPr>
            <a:spLocks noGrp="1"/>
          </p:cNvSpPr>
          <p:nvPr>
            <p:ph type="title"/>
          </p:nvPr>
        </p:nvSpPr>
        <p:spPr/>
        <p:txBody>
          <a:bodyPr/>
          <a:lstStyle/>
          <a:p>
            <a:pPr algn="l" rtl="0"/>
            <a:r>
              <a:rPr lang="es-ES" b="0" i="0" u="none" baseline="0" dirty="0"/>
              <a:t>Pruebas de desempeño (2)</a:t>
            </a:r>
            <a:endParaRPr lang="es-ES" b="1" dirty="0"/>
          </a:p>
        </p:txBody>
      </p:sp>
      <p:sp>
        <p:nvSpPr>
          <p:cNvPr id="3" name="Content Placeholder 2">
            <a:extLst>
              <a:ext uri="{FF2B5EF4-FFF2-40B4-BE49-F238E27FC236}">
                <a16:creationId xmlns:a16="http://schemas.microsoft.com/office/drawing/2014/main" id="{9154FDA1-8167-5945-BD3B-C52398ED4E1E}"/>
              </a:ext>
            </a:extLst>
          </p:cNvPr>
          <p:cNvSpPr>
            <a:spLocks noGrp="1"/>
          </p:cNvSpPr>
          <p:nvPr>
            <p:ph idx="1"/>
          </p:nvPr>
        </p:nvSpPr>
        <p:spPr/>
        <p:txBody>
          <a:bodyPr/>
          <a:lstStyle/>
          <a:p>
            <a:endParaRPr lang="es-ES" dirty="0"/>
          </a:p>
          <a:p>
            <a:pPr algn="l" rtl="0"/>
            <a:r>
              <a:rPr lang="es-ES" b="0" i="0" u="none" baseline="0" dirty="0"/>
              <a:t>Los organismos externos (por ejemplo, Royal </a:t>
            </a:r>
            <a:r>
              <a:rPr lang="es-ES" b="0" i="0" u="none" baseline="0" dirty="0" err="1"/>
              <a:t>College</a:t>
            </a:r>
            <a:r>
              <a:rPr lang="es-ES" b="0" i="0" u="none" baseline="0" dirty="0"/>
              <a:t> of </a:t>
            </a:r>
            <a:r>
              <a:rPr lang="es-ES" b="0" i="0" u="none" baseline="0" dirty="0" err="1"/>
              <a:t>Pathologists</a:t>
            </a:r>
            <a:r>
              <a:rPr lang="es-ES" b="0" i="0" u="none" baseline="0" dirty="0"/>
              <a:t> of Australia, NEQAS del Reino Unido) proporcionan muestras bien caracterizadas para las pruebas del SARS-CoV-2 (para las PAAN).</a:t>
            </a:r>
          </a:p>
          <a:p>
            <a:pPr algn="l" rtl="0"/>
            <a:r>
              <a:rPr lang="es-ES" b="0" i="0" u="none" baseline="0" dirty="0"/>
              <a:t>Los organismos internos (por ejemplo, programa de evaluación externa de la calidad para la gripe) también pueden producir muestras bien caracterizadas para las pruebas.</a:t>
            </a:r>
          </a:p>
          <a:p>
            <a:pPr marL="0" indent="0" algn="l" rtl="0">
              <a:buNone/>
            </a:pPr>
            <a:endParaRPr lang="es-ES" dirty="0"/>
          </a:p>
          <a:p>
            <a:endParaRPr lang="es-ES" dirty="0"/>
          </a:p>
        </p:txBody>
      </p:sp>
      <p:sp>
        <p:nvSpPr>
          <p:cNvPr id="5" name="Slide Number Placeholder 4">
            <a:extLst>
              <a:ext uri="{FF2B5EF4-FFF2-40B4-BE49-F238E27FC236}">
                <a16:creationId xmlns:a16="http://schemas.microsoft.com/office/drawing/2014/main" id="{A0E33E1D-B2FF-4C4B-8017-665310052F06}"/>
              </a:ext>
            </a:extLst>
          </p:cNvPr>
          <p:cNvSpPr>
            <a:spLocks noGrp="1"/>
          </p:cNvSpPr>
          <p:nvPr>
            <p:ph type="sldNum" sz="quarter" idx="12"/>
          </p:nvPr>
        </p:nvSpPr>
        <p:spPr/>
        <p:txBody>
          <a:bodyPr/>
          <a:lstStyle/>
          <a:p>
            <a:pPr algn="r" rtl="0"/>
            <a:fld id="{42D34DE6-22C6-0E40-B20E-F2D718CBADB2}" type="slidenum">
              <a:rPr lang="es-ES" smtClean="0"/>
              <a:pPr algn="r" rtl="0"/>
              <a:t>17</a:t>
            </a:fld>
            <a:endParaRPr lang="es-ES" sz="1000" dirty="0"/>
          </a:p>
        </p:txBody>
      </p:sp>
      <p:grpSp>
        <p:nvGrpSpPr>
          <p:cNvPr id="10" name="Group 9">
            <a:extLst>
              <a:ext uri="{FF2B5EF4-FFF2-40B4-BE49-F238E27FC236}">
                <a16:creationId xmlns:a16="http://schemas.microsoft.com/office/drawing/2014/main" id="{C01899D7-63F7-C94B-9039-BD64B942C0CC}"/>
              </a:ext>
            </a:extLst>
          </p:cNvPr>
          <p:cNvGrpSpPr/>
          <p:nvPr/>
        </p:nvGrpSpPr>
        <p:grpSpPr>
          <a:xfrm>
            <a:off x="7990856" y="1043964"/>
            <a:ext cx="3924069" cy="596348"/>
            <a:chOff x="7861998" y="1527451"/>
            <a:chExt cx="3924069" cy="596348"/>
          </a:xfrm>
        </p:grpSpPr>
        <p:sp>
          <p:nvSpPr>
            <p:cNvPr id="11" name="TextBox 10">
              <a:extLst>
                <a:ext uri="{FF2B5EF4-FFF2-40B4-BE49-F238E27FC236}">
                  <a16:creationId xmlns:a16="http://schemas.microsoft.com/office/drawing/2014/main" id="{9C572984-4907-3249-9887-A8DF517F88B8}"/>
                </a:ext>
              </a:extLst>
            </p:cNvPr>
            <p:cNvSpPr txBox="1"/>
            <p:nvPr/>
          </p:nvSpPr>
          <p:spPr>
            <a:xfrm>
              <a:off x="8387592" y="1694820"/>
              <a:ext cx="3398475" cy="261610"/>
            </a:xfrm>
            <a:prstGeom prst="rect">
              <a:avLst/>
            </a:prstGeom>
            <a:solidFill>
              <a:schemeClr val="tx1"/>
            </a:solidFill>
          </p:spPr>
          <p:txBody>
            <a:bodyPr wrap="square" rtlCol="0">
              <a:spAutoFit/>
            </a:bodyPr>
            <a:lstStyle/>
            <a:p>
              <a:pPr algn="l" rtl="0"/>
              <a:r>
                <a:rPr lang="es-ES" sz="1100" b="0" i="0" u="none" baseline="0" dirty="0">
                  <a:solidFill>
                    <a:srgbClr val="FFFFFF"/>
                  </a:solidFill>
                  <a:ea typeface="Calibri" charset="0"/>
                  <a:cs typeface="Calibri" charset="0"/>
                </a:rPr>
                <a:t>Adaptar según las directrices de su país.</a:t>
              </a:r>
              <a:endParaRPr lang="es-ES" altLang="en-US" sz="1100" u="sng" dirty="0">
                <a:solidFill>
                  <a:srgbClr val="FFFFFF"/>
                </a:solidFill>
                <a:ea typeface="Calibri" charset="0"/>
                <a:cs typeface="Calibri" charset="0"/>
              </a:endParaRPr>
            </a:p>
          </p:txBody>
        </p:sp>
        <p:sp>
          <p:nvSpPr>
            <p:cNvPr id="12" name="Oval 11">
              <a:extLst>
                <a:ext uri="{FF2B5EF4-FFF2-40B4-BE49-F238E27FC236}">
                  <a16:creationId xmlns:a16="http://schemas.microsoft.com/office/drawing/2014/main" id="{55A4B6AD-7C17-8D4E-8763-0D28F1EDC62F}"/>
                </a:ext>
              </a:extLst>
            </p:cNvPr>
            <p:cNvSpPr/>
            <p:nvPr/>
          </p:nvSpPr>
          <p:spPr>
            <a:xfrm>
              <a:off x="7861998" y="1527451"/>
              <a:ext cx="596348" cy="59634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dirty="0"/>
            </a:p>
          </p:txBody>
        </p:sp>
        <p:pic>
          <p:nvPicPr>
            <p:cNvPr id="13" name="Graphic 12" descr="Pencil">
              <a:extLst>
                <a:ext uri="{FF2B5EF4-FFF2-40B4-BE49-F238E27FC236}">
                  <a16:creationId xmlns:a16="http://schemas.microsoft.com/office/drawing/2014/main" id="{74DB8878-7411-354E-B52A-F8AD4A70284A}"/>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7983941" y="1649394"/>
              <a:ext cx="352462" cy="352462"/>
            </a:xfrm>
            <a:prstGeom prst="rect">
              <a:avLst/>
            </a:prstGeom>
          </p:spPr>
        </p:pic>
      </p:grpSp>
      <p:sp>
        <p:nvSpPr>
          <p:cNvPr id="4" name="Footer Placeholder 3">
            <a:extLst>
              <a:ext uri="{FF2B5EF4-FFF2-40B4-BE49-F238E27FC236}">
                <a16:creationId xmlns:a16="http://schemas.microsoft.com/office/drawing/2014/main" id="{628E45D3-5C1B-43B8-CBD4-41F8622F9B32}"/>
              </a:ext>
            </a:extLst>
          </p:cNvPr>
          <p:cNvSpPr>
            <a:spLocks noGrp="1"/>
          </p:cNvSpPr>
          <p:nvPr>
            <p:ph type="ftr" sz="quarter" idx="11"/>
          </p:nvPr>
        </p:nvSpPr>
        <p:spPr>
          <a:xfrm>
            <a:off x="838199" y="6356350"/>
            <a:ext cx="8638309" cy="501650"/>
          </a:xfrm>
        </p:spPr>
        <p:txBody>
          <a:bodyPr/>
          <a:lstStyle/>
          <a:p>
            <a:r>
              <a:rPr lang="es-ES" dirty="0"/>
              <a:t>Taller de capacitación sobre pruebas diagnósticas rápidas de antígenos del SARS-CoV-2 (v3.0) | Garantía de resultados de calidad</a:t>
            </a:r>
          </a:p>
        </p:txBody>
      </p:sp>
    </p:spTree>
    <p:extLst>
      <p:ext uri="{BB962C8B-B14F-4D97-AF65-F5344CB8AC3E}">
        <p14:creationId xmlns:p14="http://schemas.microsoft.com/office/powerpoint/2010/main" val="355282890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500738-71C5-9249-96CA-36528ECCDFFD}"/>
              </a:ext>
            </a:extLst>
          </p:cNvPr>
          <p:cNvSpPr>
            <a:spLocks noGrp="1"/>
          </p:cNvSpPr>
          <p:nvPr>
            <p:ph type="title"/>
          </p:nvPr>
        </p:nvSpPr>
        <p:spPr/>
        <p:txBody>
          <a:bodyPr/>
          <a:lstStyle/>
          <a:p>
            <a:pPr algn="l" rtl="0"/>
            <a:r>
              <a:rPr lang="es-ES" b="0" i="0" u="none" baseline="0" dirty="0"/>
              <a:t>Pruebas de desempeño (3)</a:t>
            </a:r>
          </a:p>
        </p:txBody>
      </p:sp>
      <p:sp>
        <p:nvSpPr>
          <p:cNvPr id="3" name="Content Placeholder 2">
            <a:extLst>
              <a:ext uri="{FF2B5EF4-FFF2-40B4-BE49-F238E27FC236}">
                <a16:creationId xmlns:a16="http://schemas.microsoft.com/office/drawing/2014/main" id="{9154FDA1-8167-5945-BD3B-C52398ED4E1E}"/>
              </a:ext>
            </a:extLst>
          </p:cNvPr>
          <p:cNvSpPr>
            <a:spLocks noGrp="1"/>
          </p:cNvSpPr>
          <p:nvPr>
            <p:ph idx="1"/>
          </p:nvPr>
        </p:nvSpPr>
        <p:spPr>
          <a:xfrm>
            <a:off x="838200" y="1736203"/>
            <a:ext cx="6256283" cy="4440760"/>
          </a:xfrm>
        </p:spPr>
        <p:txBody>
          <a:bodyPr/>
          <a:lstStyle/>
          <a:p>
            <a:endParaRPr lang="es-ES" dirty="0"/>
          </a:p>
          <a:p>
            <a:pPr algn="l" rtl="0"/>
            <a:r>
              <a:rPr lang="es-ES" b="0" i="0" u="none" baseline="0" dirty="0"/>
              <a:t>Como persona encargada de llevar a cabo las pruebas, realice la pruebas de desempeño de la PDR de antígenos del SARS-CoV-2 según lo indicado por el programa de pruebas de desempeño.</a:t>
            </a:r>
          </a:p>
          <a:p>
            <a:pPr algn="l" rtl="0"/>
            <a:r>
              <a:rPr lang="es-ES" b="0" i="0" u="none" baseline="0" dirty="0"/>
              <a:t>Notifique los resultados de las pruebas de desempeño según lo requerido.</a:t>
            </a:r>
          </a:p>
          <a:p>
            <a:pPr algn="l" rtl="0"/>
            <a:r>
              <a:rPr lang="es-ES" b="0" i="0" u="none" baseline="0" dirty="0"/>
              <a:t>Si el programa de pruebas de desempeño informa que los resultados de la pruebas de desempeño son incorrectos, investigue la cuestión y adopte medidas correctivas.</a:t>
            </a:r>
          </a:p>
          <a:p>
            <a:endParaRPr lang="es-ES" dirty="0"/>
          </a:p>
          <a:p>
            <a:endParaRPr lang="es-ES" dirty="0"/>
          </a:p>
        </p:txBody>
      </p:sp>
      <p:sp>
        <p:nvSpPr>
          <p:cNvPr id="5" name="Slide Number Placeholder 4">
            <a:extLst>
              <a:ext uri="{FF2B5EF4-FFF2-40B4-BE49-F238E27FC236}">
                <a16:creationId xmlns:a16="http://schemas.microsoft.com/office/drawing/2014/main" id="{A0E33E1D-B2FF-4C4B-8017-665310052F06}"/>
              </a:ext>
            </a:extLst>
          </p:cNvPr>
          <p:cNvSpPr>
            <a:spLocks noGrp="1"/>
          </p:cNvSpPr>
          <p:nvPr>
            <p:ph type="sldNum" sz="quarter" idx="12"/>
          </p:nvPr>
        </p:nvSpPr>
        <p:spPr/>
        <p:txBody>
          <a:bodyPr/>
          <a:lstStyle/>
          <a:p>
            <a:pPr algn="r" rtl="0"/>
            <a:fld id="{42D34DE6-22C6-0E40-B20E-F2D718CBADB2}" type="slidenum">
              <a:rPr lang="es-ES" smtClean="0"/>
              <a:pPr algn="r" rtl="0"/>
              <a:t>18</a:t>
            </a:fld>
            <a:endParaRPr lang="es-ES" sz="1000" dirty="0"/>
          </a:p>
        </p:txBody>
      </p:sp>
      <p:pic>
        <p:nvPicPr>
          <p:cNvPr id="11" name="Picture 10" descr="A picture containing circle&#10;&#10;Description automatically generated">
            <a:extLst>
              <a:ext uri="{FF2B5EF4-FFF2-40B4-BE49-F238E27FC236}">
                <a16:creationId xmlns:a16="http://schemas.microsoft.com/office/drawing/2014/main" id="{7B244749-5605-0440-B49B-E49EEF6B97B5}"/>
              </a:ext>
            </a:extLst>
          </p:cNvPr>
          <p:cNvPicPr>
            <a:picLocks noChangeAspect="1"/>
          </p:cNvPicPr>
          <p:nvPr/>
        </p:nvPicPr>
        <p:blipFill>
          <a:blip r:embed="rId3"/>
          <a:stretch>
            <a:fillRect/>
          </a:stretch>
        </p:blipFill>
        <p:spPr>
          <a:xfrm>
            <a:off x="7141993" y="1508669"/>
            <a:ext cx="4466932" cy="4466932"/>
          </a:xfrm>
          <a:prstGeom prst="rect">
            <a:avLst/>
          </a:prstGeom>
        </p:spPr>
      </p:pic>
      <p:grpSp>
        <p:nvGrpSpPr>
          <p:cNvPr id="12" name="Group 11">
            <a:extLst>
              <a:ext uri="{FF2B5EF4-FFF2-40B4-BE49-F238E27FC236}">
                <a16:creationId xmlns:a16="http://schemas.microsoft.com/office/drawing/2014/main" id="{72AA9C8B-41CC-514A-934E-117B3B8EC5A6}"/>
              </a:ext>
            </a:extLst>
          </p:cNvPr>
          <p:cNvGrpSpPr/>
          <p:nvPr/>
        </p:nvGrpSpPr>
        <p:grpSpPr>
          <a:xfrm>
            <a:off x="7990856" y="1043964"/>
            <a:ext cx="3924069" cy="596348"/>
            <a:chOff x="7861998" y="1527451"/>
            <a:chExt cx="3924069" cy="596348"/>
          </a:xfrm>
        </p:grpSpPr>
        <p:sp>
          <p:nvSpPr>
            <p:cNvPr id="13" name="TextBox 12">
              <a:extLst>
                <a:ext uri="{FF2B5EF4-FFF2-40B4-BE49-F238E27FC236}">
                  <a16:creationId xmlns:a16="http://schemas.microsoft.com/office/drawing/2014/main" id="{5289E249-8F09-1D44-84DF-ADD03DD757FC}"/>
                </a:ext>
              </a:extLst>
            </p:cNvPr>
            <p:cNvSpPr txBox="1"/>
            <p:nvPr/>
          </p:nvSpPr>
          <p:spPr>
            <a:xfrm>
              <a:off x="8387592" y="1694820"/>
              <a:ext cx="3398475" cy="261610"/>
            </a:xfrm>
            <a:prstGeom prst="rect">
              <a:avLst/>
            </a:prstGeom>
            <a:solidFill>
              <a:schemeClr val="tx1"/>
            </a:solidFill>
          </p:spPr>
          <p:txBody>
            <a:bodyPr wrap="square" rtlCol="0">
              <a:spAutoFit/>
            </a:bodyPr>
            <a:lstStyle/>
            <a:p>
              <a:pPr algn="l" rtl="0"/>
              <a:r>
                <a:rPr lang="es-ES" sz="1100" b="0" i="0" u="none" baseline="0" dirty="0">
                  <a:solidFill>
                    <a:srgbClr val="FFFFFF"/>
                  </a:solidFill>
                  <a:ea typeface="Calibri" charset="0"/>
                  <a:cs typeface="Calibri" charset="0"/>
                </a:rPr>
                <a:t>Adaptar según las directrices de su país.</a:t>
              </a:r>
              <a:endParaRPr lang="es-ES" altLang="en-US" sz="1100" u="sng" dirty="0">
                <a:solidFill>
                  <a:srgbClr val="FFFFFF"/>
                </a:solidFill>
                <a:ea typeface="Calibri" charset="0"/>
                <a:cs typeface="Calibri" charset="0"/>
              </a:endParaRPr>
            </a:p>
          </p:txBody>
        </p:sp>
        <p:sp>
          <p:nvSpPr>
            <p:cNvPr id="14" name="Oval 13">
              <a:extLst>
                <a:ext uri="{FF2B5EF4-FFF2-40B4-BE49-F238E27FC236}">
                  <a16:creationId xmlns:a16="http://schemas.microsoft.com/office/drawing/2014/main" id="{99918AEC-9C11-4E42-B663-BDEDC2C64EF1}"/>
                </a:ext>
              </a:extLst>
            </p:cNvPr>
            <p:cNvSpPr/>
            <p:nvPr/>
          </p:nvSpPr>
          <p:spPr>
            <a:xfrm>
              <a:off x="7861998" y="1527451"/>
              <a:ext cx="596348" cy="59634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dirty="0"/>
            </a:p>
          </p:txBody>
        </p:sp>
        <p:pic>
          <p:nvPicPr>
            <p:cNvPr id="15" name="Graphic 14" descr="Pencil">
              <a:extLst>
                <a:ext uri="{FF2B5EF4-FFF2-40B4-BE49-F238E27FC236}">
                  <a16:creationId xmlns:a16="http://schemas.microsoft.com/office/drawing/2014/main" id="{B374EE3A-8E0F-B544-8853-C1F3C4AE8BFB}"/>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983941" y="1649394"/>
              <a:ext cx="352462" cy="352462"/>
            </a:xfrm>
            <a:prstGeom prst="rect">
              <a:avLst/>
            </a:prstGeom>
          </p:spPr>
        </p:pic>
      </p:grpSp>
      <p:sp>
        <p:nvSpPr>
          <p:cNvPr id="4" name="Footer Placeholder 3">
            <a:extLst>
              <a:ext uri="{FF2B5EF4-FFF2-40B4-BE49-F238E27FC236}">
                <a16:creationId xmlns:a16="http://schemas.microsoft.com/office/drawing/2014/main" id="{AF444F26-E2A0-51D5-BE3F-DE7FA024A156}"/>
              </a:ext>
            </a:extLst>
          </p:cNvPr>
          <p:cNvSpPr>
            <a:spLocks noGrp="1"/>
          </p:cNvSpPr>
          <p:nvPr>
            <p:ph type="ftr" sz="quarter" idx="11"/>
          </p:nvPr>
        </p:nvSpPr>
        <p:spPr>
          <a:xfrm>
            <a:off x="838199" y="6356350"/>
            <a:ext cx="8638309" cy="501650"/>
          </a:xfrm>
        </p:spPr>
        <p:txBody>
          <a:bodyPr/>
          <a:lstStyle/>
          <a:p>
            <a:r>
              <a:rPr lang="es-ES" dirty="0"/>
              <a:t>Taller de capacitación sobre pruebas diagnósticas rápidas de antígenos del SARS-CoV-2 (v3.0) | Garantía de resultados de calidad</a:t>
            </a:r>
          </a:p>
        </p:txBody>
      </p:sp>
    </p:spTree>
    <p:extLst>
      <p:ext uri="{BB962C8B-B14F-4D97-AF65-F5344CB8AC3E}">
        <p14:creationId xmlns:p14="http://schemas.microsoft.com/office/powerpoint/2010/main" val="265423467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500738-71C5-9249-96CA-36528ECCDFFD}"/>
              </a:ext>
            </a:extLst>
          </p:cNvPr>
          <p:cNvSpPr>
            <a:spLocks noGrp="1"/>
          </p:cNvSpPr>
          <p:nvPr>
            <p:ph type="title"/>
          </p:nvPr>
        </p:nvSpPr>
        <p:spPr/>
        <p:txBody>
          <a:bodyPr/>
          <a:lstStyle/>
          <a:p>
            <a:pPr algn="l" rtl="0"/>
            <a:r>
              <a:rPr lang="es-ES" b="0" i="0" u="none" baseline="0" dirty="0"/>
              <a:t>Repetición de las pruebas</a:t>
            </a:r>
          </a:p>
        </p:txBody>
      </p:sp>
      <p:sp>
        <p:nvSpPr>
          <p:cNvPr id="3" name="Content Placeholder 2">
            <a:extLst>
              <a:ext uri="{FF2B5EF4-FFF2-40B4-BE49-F238E27FC236}">
                <a16:creationId xmlns:a16="http://schemas.microsoft.com/office/drawing/2014/main" id="{9154FDA1-8167-5945-BD3B-C52398ED4E1E}"/>
              </a:ext>
            </a:extLst>
          </p:cNvPr>
          <p:cNvSpPr>
            <a:spLocks noGrp="1"/>
          </p:cNvSpPr>
          <p:nvPr>
            <p:ph idx="1"/>
          </p:nvPr>
        </p:nvSpPr>
        <p:spPr/>
        <p:txBody>
          <a:bodyPr/>
          <a:lstStyle/>
          <a:p>
            <a:endParaRPr lang="es-ES" dirty="0"/>
          </a:p>
          <a:p>
            <a:pPr algn="l" rtl="0"/>
            <a:r>
              <a:rPr lang="es-ES" b="0" i="0" u="none" baseline="0" dirty="0"/>
              <a:t>La repetición de las pruebas es un proceso en el que algunas pruebas realizadas en un centro se envían a otro centro de pruebas para repetirlas.</a:t>
            </a:r>
          </a:p>
          <a:p>
            <a:pPr algn="l" rtl="0"/>
            <a:r>
              <a:rPr lang="es-ES" b="0" i="0" u="none" baseline="0" dirty="0"/>
              <a:t>La repetición de las pruebas de PDR de antígenos del SARS-CoV-2 </a:t>
            </a:r>
            <a:r>
              <a:rPr lang="es-ES" b="1" i="0" u="none" baseline="0" dirty="0">
                <a:solidFill>
                  <a:srgbClr val="009AC9"/>
                </a:solidFill>
              </a:rPr>
              <a:t>no es aconsejable </a:t>
            </a:r>
            <a:r>
              <a:rPr lang="es-ES" b="0" i="0" u="none" baseline="0" dirty="0"/>
              <a:t>debido a las dificultades prácticas de obtener múltiples muestras y a la seguridad de su transporte.</a:t>
            </a:r>
          </a:p>
          <a:p>
            <a:endParaRPr lang="es-ES" dirty="0"/>
          </a:p>
          <a:p>
            <a:endParaRPr lang="es-ES" dirty="0"/>
          </a:p>
        </p:txBody>
      </p:sp>
      <p:sp>
        <p:nvSpPr>
          <p:cNvPr id="5" name="Slide Number Placeholder 4">
            <a:extLst>
              <a:ext uri="{FF2B5EF4-FFF2-40B4-BE49-F238E27FC236}">
                <a16:creationId xmlns:a16="http://schemas.microsoft.com/office/drawing/2014/main" id="{A0E33E1D-B2FF-4C4B-8017-665310052F06}"/>
              </a:ext>
            </a:extLst>
          </p:cNvPr>
          <p:cNvSpPr>
            <a:spLocks noGrp="1"/>
          </p:cNvSpPr>
          <p:nvPr>
            <p:ph type="sldNum" sz="quarter" idx="12"/>
          </p:nvPr>
        </p:nvSpPr>
        <p:spPr/>
        <p:txBody>
          <a:bodyPr/>
          <a:lstStyle/>
          <a:p>
            <a:pPr algn="r" rtl="0"/>
            <a:fld id="{42D34DE6-22C6-0E40-B20E-F2D718CBADB2}" type="slidenum">
              <a:rPr lang="es-ES" smtClean="0"/>
              <a:pPr algn="r" rtl="0"/>
              <a:t>19</a:t>
            </a:fld>
            <a:endParaRPr lang="es-ES" sz="1000" dirty="0"/>
          </a:p>
        </p:txBody>
      </p:sp>
      <p:grpSp>
        <p:nvGrpSpPr>
          <p:cNvPr id="10" name="Group 9">
            <a:extLst>
              <a:ext uri="{FF2B5EF4-FFF2-40B4-BE49-F238E27FC236}">
                <a16:creationId xmlns:a16="http://schemas.microsoft.com/office/drawing/2014/main" id="{1AE25772-2DF7-EF4C-ACD8-F91E96E414C8}"/>
              </a:ext>
            </a:extLst>
          </p:cNvPr>
          <p:cNvGrpSpPr/>
          <p:nvPr/>
        </p:nvGrpSpPr>
        <p:grpSpPr>
          <a:xfrm>
            <a:off x="7990856" y="1043964"/>
            <a:ext cx="3924069" cy="596348"/>
            <a:chOff x="7861998" y="1527451"/>
            <a:chExt cx="3924069" cy="596348"/>
          </a:xfrm>
        </p:grpSpPr>
        <p:sp>
          <p:nvSpPr>
            <p:cNvPr id="11" name="TextBox 10">
              <a:extLst>
                <a:ext uri="{FF2B5EF4-FFF2-40B4-BE49-F238E27FC236}">
                  <a16:creationId xmlns:a16="http://schemas.microsoft.com/office/drawing/2014/main" id="{A81BD390-D550-6A45-92B9-E6219D75ECED}"/>
                </a:ext>
              </a:extLst>
            </p:cNvPr>
            <p:cNvSpPr txBox="1"/>
            <p:nvPr/>
          </p:nvSpPr>
          <p:spPr>
            <a:xfrm>
              <a:off x="8387592" y="1694820"/>
              <a:ext cx="3398475" cy="261610"/>
            </a:xfrm>
            <a:prstGeom prst="rect">
              <a:avLst/>
            </a:prstGeom>
            <a:solidFill>
              <a:schemeClr val="tx1"/>
            </a:solidFill>
          </p:spPr>
          <p:txBody>
            <a:bodyPr wrap="square" rtlCol="0">
              <a:spAutoFit/>
            </a:bodyPr>
            <a:lstStyle/>
            <a:p>
              <a:pPr algn="l" rtl="0"/>
              <a:r>
                <a:rPr lang="es-ES" sz="1100" b="0" i="0" u="none" baseline="0" dirty="0">
                  <a:solidFill>
                    <a:srgbClr val="FFFFFF"/>
                  </a:solidFill>
                  <a:ea typeface="Calibri" charset="0"/>
                  <a:cs typeface="Calibri" charset="0"/>
                </a:rPr>
                <a:t>Adaptar según las directrices de su país.</a:t>
              </a:r>
              <a:endParaRPr lang="es-ES" altLang="en-US" sz="1100" u="sng" dirty="0">
                <a:solidFill>
                  <a:srgbClr val="FFFFFF"/>
                </a:solidFill>
                <a:ea typeface="Calibri" charset="0"/>
                <a:cs typeface="Calibri" charset="0"/>
              </a:endParaRPr>
            </a:p>
          </p:txBody>
        </p:sp>
        <p:sp>
          <p:nvSpPr>
            <p:cNvPr id="12" name="Oval 11">
              <a:extLst>
                <a:ext uri="{FF2B5EF4-FFF2-40B4-BE49-F238E27FC236}">
                  <a16:creationId xmlns:a16="http://schemas.microsoft.com/office/drawing/2014/main" id="{02419EAA-514A-874D-9CB6-D19270C2282F}"/>
                </a:ext>
              </a:extLst>
            </p:cNvPr>
            <p:cNvSpPr/>
            <p:nvPr/>
          </p:nvSpPr>
          <p:spPr>
            <a:xfrm>
              <a:off x="7861998" y="1527451"/>
              <a:ext cx="596348" cy="59634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dirty="0"/>
            </a:p>
          </p:txBody>
        </p:sp>
        <p:pic>
          <p:nvPicPr>
            <p:cNvPr id="13" name="Graphic 12" descr="Pencil">
              <a:extLst>
                <a:ext uri="{FF2B5EF4-FFF2-40B4-BE49-F238E27FC236}">
                  <a16:creationId xmlns:a16="http://schemas.microsoft.com/office/drawing/2014/main" id="{15E3938C-BE47-E043-813A-177F243C11B9}"/>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7983941" y="1649394"/>
              <a:ext cx="352462" cy="352462"/>
            </a:xfrm>
            <a:prstGeom prst="rect">
              <a:avLst/>
            </a:prstGeom>
          </p:spPr>
        </p:pic>
      </p:grpSp>
      <p:sp>
        <p:nvSpPr>
          <p:cNvPr id="4" name="Footer Placeholder 3">
            <a:extLst>
              <a:ext uri="{FF2B5EF4-FFF2-40B4-BE49-F238E27FC236}">
                <a16:creationId xmlns:a16="http://schemas.microsoft.com/office/drawing/2014/main" id="{143A1C6F-0983-4C8B-2340-7E717B256174}"/>
              </a:ext>
            </a:extLst>
          </p:cNvPr>
          <p:cNvSpPr>
            <a:spLocks noGrp="1"/>
          </p:cNvSpPr>
          <p:nvPr>
            <p:ph type="ftr" sz="quarter" idx="11"/>
          </p:nvPr>
        </p:nvSpPr>
        <p:spPr>
          <a:xfrm>
            <a:off x="838199" y="6356350"/>
            <a:ext cx="8638309" cy="501650"/>
          </a:xfrm>
        </p:spPr>
        <p:txBody>
          <a:bodyPr/>
          <a:lstStyle/>
          <a:p>
            <a:r>
              <a:rPr lang="es-ES" dirty="0"/>
              <a:t>Taller de capacitación sobre pruebas diagnósticas rápidas de antígenos del SARS-CoV-2 (v3.0) | Garantía de resultados de calidad</a:t>
            </a:r>
          </a:p>
        </p:txBody>
      </p:sp>
    </p:spTree>
    <p:extLst>
      <p:ext uri="{BB962C8B-B14F-4D97-AF65-F5344CB8AC3E}">
        <p14:creationId xmlns:p14="http://schemas.microsoft.com/office/powerpoint/2010/main" val="423230225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500738-71C5-9249-96CA-36528ECCDFFD}"/>
              </a:ext>
            </a:extLst>
          </p:cNvPr>
          <p:cNvSpPr>
            <a:spLocks noGrp="1"/>
          </p:cNvSpPr>
          <p:nvPr>
            <p:ph type="title"/>
          </p:nvPr>
        </p:nvSpPr>
        <p:spPr/>
        <p:txBody>
          <a:bodyPr/>
          <a:lstStyle/>
          <a:p>
            <a:pPr algn="l" rtl="0"/>
            <a:r>
              <a:rPr lang="es-ES" b="0" i="0" u="none" baseline="0" dirty="0"/>
              <a:t>Declaración de exención de responsabilidades</a:t>
            </a:r>
          </a:p>
        </p:txBody>
      </p:sp>
      <p:sp>
        <p:nvSpPr>
          <p:cNvPr id="3" name="Content Placeholder 2">
            <a:extLst>
              <a:ext uri="{FF2B5EF4-FFF2-40B4-BE49-F238E27FC236}">
                <a16:creationId xmlns:a16="http://schemas.microsoft.com/office/drawing/2014/main" id="{9154FDA1-8167-5945-BD3B-C52398ED4E1E}"/>
              </a:ext>
            </a:extLst>
          </p:cNvPr>
          <p:cNvSpPr>
            <a:spLocks noGrp="1"/>
          </p:cNvSpPr>
          <p:nvPr>
            <p:ph idx="1"/>
          </p:nvPr>
        </p:nvSpPr>
        <p:spPr>
          <a:xfrm>
            <a:off x="838200" y="1589540"/>
            <a:ext cx="10515600" cy="4440760"/>
          </a:xfrm>
        </p:spPr>
        <p:txBody>
          <a:bodyPr>
            <a:normAutofit fontScale="77500" lnSpcReduction="20000"/>
          </a:bodyPr>
          <a:lstStyle/>
          <a:p>
            <a:pPr marL="0" indent="0">
              <a:buNone/>
              <a:defRPr/>
            </a:pPr>
            <a:r>
              <a:rPr lang="es-ES" b="1" i="0" u="none" baseline="0" dirty="0"/>
              <a:t>Plataforma </a:t>
            </a:r>
            <a:r>
              <a:rPr lang="es-ES" b="1" dirty="0"/>
              <a:t>de la OMS de </a:t>
            </a:r>
            <a:r>
              <a:rPr lang="es-ES" b="1" i="0" u="none" baseline="0" dirty="0"/>
              <a:t>aprendizaje de seguridad sanitaria: Materiales didácticos</a:t>
            </a:r>
            <a:endParaRPr lang="es-ES" dirty="0"/>
          </a:p>
          <a:p>
            <a:pPr algn="l" rtl="0">
              <a:defRPr/>
            </a:pPr>
            <a:endParaRPr lang="es-ES" dirty="0"/>
          </a:p>
          <a:p>
            <a:pPr marL="0" indent="0" algn="l" rtl="0">
              <a:buNone/>
              <a:defRPr/>
            </a:pPr>
            <a:r>
              <a:rPr lang="es-ES" b="0" i="0" u="none" baseline="0" dirty="0"/>
              <a:t>Estos materiales didácticos de la OMS son © Organización Mundial de la Salud (OMS) 2022. </a:t>
            </a:r>
            <a:br>
              <a:rPr lang="es-ES" b="0" i="0" u="none" baseline="0" dirty="0"/>
            </a:br>
            <a:r>
              <a:rPr lang="es-ES" b="0" i="0" u="none" baseline="0" dirty="0"/>
              <a:t>Reservados todos los derechos.</a:t>
            </a:r>
          </a:p>
          <a:p>
            <a:pPr marL="0" indent="0" algn="l" rtl="0">
              <a:buNone/>
              <a:defRPr/>
            </a:pPr>
            <a:endParaRPr lang="es-ES" dirty="0"/>
          </a:p>
          <a:p>
            <a:pPr marL="0" indent="0" algn="l" rtl="0">
              <a:buNone/>
              <a:defRPr/>
            </a:pPr>
            <a:r>
              <a:rPr lang="es-ES" b="0" i="0" u="none" baseline="0" dirty="0"/>
              <a:t>El uso de estos materiales está sujeto a las </a:t>
            </a:r>
            <a:r>
              <a:rPr lang="es-ES" b="0" i="0" u="sng" baseline="0" dirty="0">
                <a:hlinkClick r:id="rId3"/>
              </a:rPr>
              <a:t>condiciones de uso de los materiales didácticos de la plataforma de aprendizaje de seguridad sanitaria de la OMS</a:t>
            </a:r>
            <a:r>
              <a:rPr lang="es-ES" b="0" i="0" u="none" baseline="0" dirty="0"/>
              <a:t> que usted aceptó al descargarlos y que pueden consultarse [en inglés] en la plataforma de aprendizaje de seguridad sanitaria en: </a:t>
            </a:r>
            <a:r>
              <a:rPr lang="es-ES" b="0" i="0" u="sng" baseline="0" dirty="0">
                <a:hlinkClick r:id="rId4"/>
              </a:rPr>
              <a:t>https://extranet.who.int/hslp</a:t>
            </a:r>
            <a:r>
              <a:rPr lang="es-ES" b="0" i="0" u="none" baseline="0" dirty="0"/>
              <a:t>.  </a:t>
            </a:r>
          </a:p>
          <a:p>
            <a:pPr marL="0" indent="0" algn="l" rtl="0">
              <a:buNone/>
              <a:defRPr/>
            </a:pPr>
            <a:r>
              <a:rPr lang="es-ES" b="0" i="0" u="none" baseline="0" dirty="0"/>
              <a:t> </a:t>
            </a:r>
          </a:p>
          <a:p>
            <a:pPr marL="0" indent="0" algn="l" rtl="0">
              <a:buNone/>
              <a:defRPr/>
            </a:pPr>
            <a:r>
              <a:rPr lang="es-ES" b="0" i="0" u="none" baseline="0" dirty="0"/>
              <a:t>Si usted adapta, modifica, traduce o cambia de cualquier otra manera el contenido de estos materiales, no debe dar a entender que la OMS respalda en modo alguno esas modificaciones ni puede usar el nombre o el logo de la OMS en </a:t>
            </a:r>
            <a:r>
              <a:rPr lang="es-ES" dirty="0"/>
              <a:t>dichos</a:t>
            </a:r>
            <a:r>
              <a:rPr lang="es-ES" b="0" i="0" u="none" baseline="0" dirty="0"/>
              <a:t> materiales modificados.  </a:t>
            </a:r>
          </a:p>
          <a:p>
            <a:pPr algn="l" rtl="0">
              <a:defRPr/>
            </a:pPr>
            <a:endParaRPr lang="es-ES" dirty="0"/>
          </a:p>
          <a:p>
            <a:pPr marL="0" indent="0" algn="l" rtl="0">
              <a:buNone/>
              <a:defRPr/>
            </a:pPr>
            <a:r>
              <a:rPr lang="es-ES" b="0" i="0" u="none" baseline="0" dirty="0"/>
              <a:t>Además, sírvase informar a la OMS de cualquier modificación de estos materiales que usted utilice públicamente, para fines de registro y desarrollo continuo, enviando un mensaje de correo electrónico a </a:t>
            </a:r>
            <a:r>
              <a:rPr lang="es-ES" b="0" i="0" u="sng" baseline="0" dirty="0">
                <a:hlinkClick r:id="rId5"/>
              </a:rPr>
              <a:t>ihrhrt@who.int</a:t>
            </a:r>
            <a:r>
              <a:rPr lang="es-ES" b="0" i="0" u="none" baseline="0" dirty="0"/>
              <a:t>. </a:t>
            </a:r>
          </a:p>
          <a:p>
            <a:endParaRPr lang="es-ES" dirty="0"/>
          </a:p>
          <a:p>
            <a:endParaRPr lang="es-ES" dirty="0"/>
          </a:p>
        </p:txBody>
      </p:sp>
      <p:sp>
        <p:nvSpPr>
          <p:cNvPr id="5" name="Slide Number Placeholder 4">
            <a:extLst>
              <a:ext uri="{FF2B5EF4-FFF2-40B4-BE49-F238E27FC236}">
                <a16:creationId xmlns:a16="http://schemas.microsoft.com/office/drawing/2014/main" id="{A0E33E1D-B2FF-4C4B-8017-665310052F06}"/>
              </a:ext>
            </a:extLst>
          </p:cNvPr>
          <p:cNvSpPr>
            <a:spLocks noGrp="1"/>
          </p:cNvSpPr>
          <p:nvPr>
            <p:ph type="sldNum" sz="quarter" idx="12"/>
          </p:nvPr>
        </p:nvSpPr>
        <p:spPr/>
        <p:txBody>
          <a:bodyPr/>
          <a:lstStyle/>
          <a:p>
            <a:pPr algn="r" rtl="0"/>
            <a:fld id="{42D34DE6-22C6-0E40-B20E-F2D718CBADB2}" type="slidenum">
              <a:rPr lang="es-ES" smtClean="0"/>
              <a:pPr algn="r" rtl="0"/>
              <a:t>2</a:t>
            </a:fld>
            <a:endParaRPr lang="es-ES" sz="1000" dirty="0"/>
          </a:p>
        </p:txBody>
      </p:sp>
      <p:sp>
        <p:nvSpPr>
          <p:cNvPr id="6" name="Footer Placeholder 3">
            <a:extLst>
              <a:ext uri="{FF2B5EF4-FFF2-40B4-BE49-F238E27FC236}">
                <a16:creationId xmlns:a16="http://schemas.microsoft.com/office/drawing/2014/main" id="{FEDC9062-60D4-8218-5964-10310BFBDF40}"/>
              </a:ext>
            </a:extLst>
          </p:cNvPr>
          <p:cNvSpPr>
            <a:spLocks noGrp="1"/>
          </p:cNvSpPr>
          <p:nvPr>
            <p:ph type="ftr" sz="quarter" idx="11"/>
          </p:nvPr>
        </p:nvSpPr>
        <p:spPr>
          <a:xfrm>
            <a:off x="838199" y="6356350"/>
            <a:ext cx="8638309" cy="501650"/>
          </a:xfrm>
        </p:spPr>
        <p:txBody>
          <a:bodyPr/>
          <a:lstStyle/>
          <a:p>
            <a:r>
              <a:rPr lang="es-ES" dirty="0"/>
              <a:t>Taller de capacitación sobre pruebas diagnósticas rápidas de antígenos del SARS-CoV-2 (v3.0) | Garantía de resultados de calidad</a:t>
            </a:r>
          </a:p>
        </p:txBody>
      </p:sp>
    </p:spTree>
    <p:extLst>
      <p:ext uri="{BB962C8B-B14F-4D97-AF65-F5344CB8AC3E}">
        <p14:creationId xmlns:p14="http://schemas.microsoft.com/office/powerpoint/2010/main" val="371447528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500738-71C5-9249-96CA-36528ECCDFFD}"/>
              </a:ext>
            </a:extLst>
          </p:cNvPr>
          <p:cNvSpPr>
            <a:spLocks noGrp="1"/>
          </p:cNvSpPr>
          <p:nvPr>
            <p:ph type="title"/>
          </p:nvPr>
        </p:nvSpPr>
        <p:spPr/>
        <p:txBody>
          <a:bodyPr/>
          <a:lstStyle/>
          <a:p>
            <a:pPr algn="l" rtl="0"/>
            <a:r>
              <a:rPr lang="es-ES" b="0" i="0" u="none" baseline="0" dirty="0"/>
              <a:t>Adopción de medidas</a:t>
            </a:r>
          </a:p>
        </p:txBody>
      </p:sp>
      <p:sp>
        <p:nvSpPr>
          <p:cNvPr id="3" name="Content Placeholder 2">
            <a:extLst>
              <a:ext uri="{FF2B5EF4-FFF2-40B4-BE49-F238E27FC236}">
                <a16:creationId xmlns:a16="http://schemas.microsoft.com/office/drawing/2014/main" id="{9154FDA1-8167-5945-BD3B-C52398ED4E1E}"/>
              </a:ext>
            </a:extLst>
          </p:cNvPr>
          <p:cNvSpPr>
            <a:spLocks noGrp="1"/>
          </p:cNvSpPr>
          <p:nvPr>
            <p:ph idx="1"/>
          </p:nvPr>
        </p:nvSpPr>
        <p:spPr/>
        <p:txBody>
          <a:bodyPr/>
          <a:lstStyle/>
          <a:p>
            <a:endParaRPr lang="es-ES" dirty="0"/>
          </a:p>
          <a:p>
            <a:pPr algn="l" rtl="0"/>
            <a:r>
              <a:rPr lang="es-ES" b="0" i="0" u="none" baseline="0" dirty="0"/>
              <a:t>Los fallos en las pruebas de desempeño y la determinación de áreas de mejora durante las visitas de supervisión requieren una investigación para determinar la razón del error o la deficiencia en la calidad de las pruebas (lo que a menudo se denomina análisis de la causa básica).</a:t>
            </a:r>
          </a:p>
          <a:p>
            <a:pPr algn="l" rtl="0"/>
            <a:r>
              <a:rPr lang="es-ES" b="0" i="0" u="none" baseline="0" dirty="0"/>
              <a:t>Cuando se ha determinado la causa básica, se la debe abordar adoptando medidas correctivas.</a:t>
            </a:r>
          </a:p>
          <a:p>
            <a:pPr algn="l" rtl="0"/>
            <a:r>
              <a:rPr lang="es-ES" b="0" i="0" u="none" baseline="0" dirty="0"/>
              <a:t>Las medidas preventivas evitan la reaparición del error o la deficiencia en la calidad de las pruebas. </a:t>
            </a:r>
          </a:p>
          <a:p>
            <a:pPr algn="l" rtl="0"/>
            <a:r>
              <a:rPr lang="es-ES" b="0" i="0" u="none" baseline="0" dirty="0"/>
              <a:t>El análisis de la causa básica de los problemas, así como las medidas correctivas y preventivas adoptadas deben ser documentados por el centro de pruebas.</a:t>
            </a:r>
          </a:p>
          <a:p>
            <a:endParaRPr lang="es-ES" dirty="0"/>
          </a:p>
        </p:txBody>
      </p:sp>
      <p:sp>
        <p:nvSpPr>
          <p:cNvPr id="5" name="Slide Number Placeholder 4">
            <a:extLst>
              <a:ext uri="{FF2B5EF4-FFF2-40B4-BE49-F238E27FC236}">
                <a16:creationId xmlns:a16="http://schemas.microsoft.com/office/drawing/2014/main" id="{A0E33E1D-B2FF-4C4B-8017-665310052F06}"/>
              </a:ext>
            </a:extLst>
          </p:cNvPr>
          <p:cNvSpPr>
            <a:spLocks noGrp="1"/>
          </p:cNvSpPr>
          <p:nvPr>
            <p:ph type="sldNum" sz="quarter" idx="12"/>
          </p:nvPr>
        </p:nvSpPr>
        <p:spPr/>
        <p:txBody>
          <a:bodyPr/>
          <a:lstStyle/>
          <a:p>
            <a:pPr algn="r" rtl="0"/>
            <a:fld id="{42D34DE6-22C6-0E40-B20E-F2D718CBADB2}" type="slidenum">
              <a:rPr lang="es-ES" smtClean="0"/>
              <a:pPr algn="r" rtl="0"/>
              <a:t>20</a:t>
            </a:fld>
            <a:endParaRPr lang="es-ES" sz="1000" dirty="0"/>
          </a:p>
        </p:txBody>
      </p:sp>
      <p:grpSp>
        <p:nvGrpSpPr>
          <p:cNvPr id="10" name="Group 9">
            <a:extLst>
              <a:ext uri="{FF2B5EF4-FFF2-40B4-BE49-F238E27FC236}">
                <a16:creationId xmlns:a16="http://schemas.microsoft.com/office/drawing/2014/main" id="{FF2A70D7-1103-EE46-82C0-9FCC16EF3699}"/>
              </a:ext>
            </a:extLst>
          </p:cNvPr>
          <p:cNvGrpSpPr/>
          <p:nvPr/>
        </p:nvGrpSpPr>
        <p:grpSpPr>
          <a:xfrm>
            <a:off x="7990856" y="1043964"/>
            <a:ext cx="3924069" cy="596348"/>
            <a:chOff x="7861998" y="1527451"/>
            <a:chExt cx="3924069" cy="596348"/>
          </a:xfrm>
        </p:grpSpPr>
        <p:sp>
          <p:nvSpPr>
            <p:cNvPr id="11" name="TextBox 10">
              <a:extLst>
                <a:ext uri="{FF2B5EF4-FFF2-40B4-BE49-F238E27FC236}">
                  <a16:creationId xmlns:a16="http://schemas.microsoft.com/office/drawing/2014/main" id="{6800F194-24F7-CC4E-88F7-EE848714EB0E}"/>
                </a:ext>
              </a:extLst>
            </p:cNvPr>
            <p:cNvSpPr txBox="1"/>
            <p:nvPr/>
          </p:nvSpPr>
          <p:spPr>
            <a:xfrm>
              <a:off x="8387592" y="1694820"/>
              <a:ext cx="3398475" cy="261610"/>
            </a:xfrm>
            <a:prstGeom prst="rect">
              <a:avLst/>
            </a:prstGeom>
            <a:solidFill>
              <a:schemeClr val="tx1"/>
            </a:solidFill>
          </p:spPr>
          <p:txBody>
            <a:bodyPr wrap="square" rtlCol="0">
              <a:spAutoFit/>
            </a:bodyPr>
            <a:lstStyle/>
            <a:p>
              <a:pPr algn="l" rtl="0"/>
              <a:r>
                <a:rPr lang="es-ES" sz="1100" b="0" i="0" u="none" baseline="0" dirty="0">
                  <a:solidFill>
                    <a:srgbClr val="FFFFFF"/>
                  </a:solidFill>
                  <a:ea typeface="Calibri" charset="0"/>
                  <a:cs typeface="Calibri" charset="0"/>
                </a:rPr>
                <a:t>Adaptar según las directrices de su país.</a:t>
              </a:r>
              <a:endParaRPr lang="es-ES" altLang="en-US" sz="1100" u="sng" dirty="0">
                <a:solidFill>
                  <a:srgbClr val="FFFFFF"/>
                </a:solidFill>
                <a:ea typeface="Calibri" charset="0"/>
                <a:cs typeface="Calibri" charset="0"/>
              </a:endParaRPr>
            </a:p>
          </p:txBody>
        </p:sp>
        <p:sp>
          <p:nvSpPr>
            <p:cNvPr id="12" name="Oval 11">
              <a:extLst>
                <a:ext uri="{FF2B5EF4-FFF2-40B4-BE49-F238E27FC236}">
                  <a16:creationId xmlns:a16="http://schemas.microsoft.com/office/drawing/2014/main" id="{94833B90-5F01-FA4A-8F27-6686D177756F}"/>
                </a:ext>
              </a:extLst>
            </p:cNvPr>
            <p:cNvSpPr/>
            <p:nvPr/>
          </p:nvSpPr>
          <p:spPr>
            <a:xfrm>
              <a:off x="7861998" y="1527451"/>
              <a:ext cx="596348" cy="59634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dirty="0"/>
            </a:p>
          </p:txBody>
        </p:sp>
        <p:pic>
          <p:nvPicPr>
            <p:cNvPr id="13" name="Graphic 12" descr="Pencil">
              <a:extLst>
                <a:ext uri="{FF2B5EF4-FFF2-40B4-BE49-F238E27FC236}">
                  <a16:creationId xmlns:a16="http://schemas.microsoft.com/office/drawing/2014/main" id="{78363EEA-A7FD-F848-B5B4-E0A0C04D33A5}"/>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7983941" y="1649394"/>
              <a:ext cx="352462" cy="352462"/>
            </a:xfrm>
            <a:prstGeom prst="rect">
              <a:avLst/>
            </a:prstGeom>
          </p:spPr>
        </p:pic>
      </p:grpSp>
      <p:sp>
        <p:nvSpPr>
          <p:cNvPr id="4" name="Footer Placeholder 3">
            <a:extLst>
              <a:ext uri="{FF2B5EF4-FFF2-40B4-BE49-F238E27FC236}">
                <a16:creationId xmlns:a16="http://schemas.microsoft.com/office/drawing/2014/main" id="{A42E56EE-2584-967F-F3FC-55B7F74CE27F}"/>
              </a:ext>
            </a:extLst>
          </p:cNvPr>
          <p:cNvSpPr>
            <a:spLocks noGrp="1"/>
          </p:cNvSpPr>
          <p:nvPr>
            <p:ph type="ftr" sz="quarter" idx="11"/>
          </p:nvPr>
        </p:nvSpPr>
        <p:spPr>
          <a:xfrm>
            <a:off x="838199" y="6356350"/>
            <a:ext cx="8638309" cy="501650"/>
          </a:xfrm>
        </p:spPr>
        <p:txBody>
          <a:bodyPr/>
          <a:lstStyle/>
          <a:p>
            <a:r>
              <a:rPr lang="es-ES" dirty="0"/>
              <a:t>Taller de capacitación sobre pruebas diagnósticas rápidas de antígenos del SARS-CoV-2 (v3.0) | Garantía de resultados de calidad</a:t>
            </a:r>
          </a:p>
        </p:txBody>
      </p:sp>
    </p:spTree>
    <p:extLst>
      <p:ext uri="{BB962C8B-B14F-4D97-AF65-F5344CB8AC3E}">
        <p14:creationId xmlns:p14="http://schemas.microsoft.com/office/powerpoint/2010/main" val="419783032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157"/>
        <p:cNvGrpSpPr/>
        <p:nvPr/>
      </p:nvGrpSpPr>
      <p:grpSpPr>
        <a:xfrm>
          <a:off x="0" y="0"/>
          <a:ext cx="0" cy="0"/>
          <a:chOff x="0" y="0"/>
          <a:chExt cx="0" cy="0"/>
        </a:xfrm>
      </p:grpSpPr>
      <p:sp>
        <p:nvSpPr>
          <p:cNvPr id="158" name="Google Shape;158;p9"/>
          <p:cNvSpPr txBox="1">
            <a:spLocks noGrp="1"/>
          </p:cNvSpPr>
          <p:nvPr>
            <p:ph type="title"/>
          </p:nvPr>
        </p:nvSpPr>
        <p:spPr>
          <a:xfrm>
            <a:off x="831850" y="0"/>
            <a:ext cx="3890621" cy="2257063"/>
          </a:xfrm>
          <a:prstGeom prst="rect">
            <a:avLst/>
          </a:prstGeom>
          <a:noFill/>
          <a:ln>
            <a:noFill/>
          </a:ln>
        </p:spPr>
        <p:txBody>
          <a:bodyPr spcFirstLastPara="1" wrap="square" lIns="0" tIns="0" rIns="0" bIns="0" anchor="b" anchorCtr="0">
            <a:normAutofit/>
          </a:bodyPr>
          <a:lstStyle/>
          <a:p>
            <a:r>
              <a:rPr lang="es-ES"/>
              <a:t>Vigilancia posterior a la comercialización</a:t>
            </a:r>
          </a:p>
        </p:txBody>
      </p:sp>
    </p:spTree>
    <p:custDataLst>
      <p:tags r:id="rId1"/>
    </p:custDataLst>
    <p:extLst>
      <p:ext uri="{BB962C8B-B14F-4D97-AF65-F5344CB8AC3E}">
        <p14:creationId xmlns:p14="http://schemas.microsoft.com/office/powerpoint/2010/main" val="220347289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983CA1-233E-8D49-BDD4-DEF8A2E61E09}"/>
              </a:ext>
            </a:extLst>
          </p:cNvPr>
          <p:cNvSpPr>
            <a:spLocks noGrp="1"/>
          </p:cNvSpPr>
          <p:nvPr>
            <p:ph type="title"/>
          </p:nvPr>
        </p:nvSpPr>
        <p:spPr>
          <a:xfrm>
            <a:off x="838199" y="-97011"/>
            <a:ext cx="10515600" cy="942814"/>
          </a:xfrm>
        </p:spPr>
        <p:txBody>
          <a:bodyPr/>
          <a:lstStyle/>
          <a:p>
            <a:r>
              <a:rPr lang="es-ES" dirty="0"/>
              <a:t>Vigilancia posterior a la comercialización</a:t>
            </a:r>
            <a:r>
              <a:rPr lang="en-GB" dirty="0"/>
              <a:t>*</a:t>
            </a:r>
            <a:endParaRPr lang="en-US" dirty="0">
              <a:cs typeface="Arial"/>
            </a:endParaRPr>
          </a:p>
        </p:txBody>
      </p:sp>
      <p:sp>
        <p:nvSpPr>
          <p:cNvPr id="5" name="Slide Number Placeholder 4">
            <a:extLst>
              <a:ext uri="{FF2B5EF4-FFF2-40B4-BE49-F238E27FC236}">
                <a16:creationId xmlns:a16="http://schemas.microsoft.com/office/drawing/2014/main" id="{92FAE5F5-7331-9C4C-BA54-BE91D7A85350}"/>
              </a:ext>
            </a:extLst>
          </p:cNvPr>
          <p:cNvSpPr>
            <a:spLocks noGrp="1"/>
          </p:cNvSpPr>
          <p:nvPr>
            <p:ph type="sldNum" sz="quarter" idx="12"/>
          </p:nvPr>
        </p:nvSpPr>
        <p:spPr/>
        <p:txBody>
          <a:bodyPr/>
          <a:lstStyle/>
          <a:p>
            <a:fld id="{42D34DE6-22C6-0E40-B20E-F2D718CBADB2}" type="slidenum">
              <a:rPr lang="en-GB" smtClean="0"/>
              <a:pPr/>
              <a:t>22</a:t>
            </a:fld>
            <a:endParaRPr lang="en-GB" sz="1000"/>
          </a:p>
        </p:txBody>
      </p:sp>
      <p:sp>
        <p:nvSpPr>
          <p:cNvPr id="6" name="Content Placeholder 10">
            <a:extLst>
              <a:ext uri="{FF2B5EF4-FFF2-40B4-BE49-F238E27FC236}">
                <a16:creationId xmlns:a16="http://schemas.microsoft.com/office/drawing/2014/main" id="{AB668BCF-5045-4359-BCC7-BD2E48BA0829}"/>
              </a:ext>
            </a:extLst>
          </p:cNvPr>
          <p:cNvSpPr>
            <a:spLocks noGrp="1"/>
          </p:cNvSpPr>
          <p:nvPr>
            <p:ph idx="1"/>
          </p:nvPr>
        </p:nvSpPr>
        <p:spPr>
          <a:xfrm>
            <a:off x="674325" y="1547324"/>
            <a:ext cx="7963859" cy="2463169"/>
          </a:xfrm>
        </p:spPr>
        <p:txBody>
          <a:bodyPr vert="horz" lIns="18000" tIns="0" rIns="18000" bIns="0" rtlCol="0" anchor="t">
            <a:noAutofit/>
          </a:bodyPr>
          <a:lstStyle/>
          <a:p>
            <a:pPr>
              <a:buClr>
                <a:srgbClr val="009AC9"/>
              </a:buClr>
            </a:pPr>
            <a:r>
              <a:rPr lang="es-ES" sz="1800" dirty="0">
                <a:ea typeface="+mn-lt"/>
                <a:cs typeface="+mn-lt"/>
              </a:rPr>
              <a:t>La vigilancia posterior a la comercialización es el proceso realizado por el </a:t>
            </a:r>
            <a:r>
              <a:rPr lang="es-ES" sz="1800" b="1" dirty="0">
                <a:ea typeface="+mn-lt"/>
                <a:cs typeface="+mn-lt"/>
              </a:rPr>
              <a:t>fabricante</a:t>
            </a:r>
            <a:r>
              <a:rPr lang="es-ES" sz="1800" dirty="0">
                <a:ea typeface="+mn-lt"/>
                <a:cs typeface="+mn-lt"/>
              </a:rPr>
              <a:t> para </a:t>
            </a:r>
            <a:r>
              <a:rPr lang="es-ES" sz="1800" b="1" dirty="0">
                <a:ea typeface="+mn-lt"/>
                <a:cs typeface="+mn-lt"/>
              </a:rPr>
              <a:t>recopilar y analizar experiencias</a:t>
            </a:r>
            <a:r>
              <a:rPr lang="es-ES" sz="1800" dirty="0">
                <a:ea typeface="+mn-lt"/>
                <a:cs typeface="+mn-lt"/>
              </a:rPr>
              <a:t> con un producto disponible en el mercado.</a:t>
            </a:r>
            <a:endParaRPr lang="es-ES" sz="1800" dirty="0">
              <a:ea typeface="+mn-lt"/>
              <a:cs typeface="Times New Roman" panose="02020603050405020304" pitchFamily="18" charset="0"/>
            </a:endParaRPr>
          </a:p>
          <a:p>
            <a:pPr>
              <a:buClr>
                <a:srgbClr val="009AC9"/>
              </a:buClr>
            </a:pPr>
            <a:r>
              <a:rPr lang="es-ES" sz="1800" dirty="0">
                <a:ea typeface="+mn-lt"/>
                <a:cs typeface="+mn-lt"/>
              </a:rPr>
              <a:t>Ejemplos de problemas que se pueden comunicar:</a:t>
            </a:r>
            <a:endParaRPr lang="es-ES" sz="1800" dirty="0">
              <a:ea typeface="+mn-lt"/>
              <a:cs typeface="Times New Roman" panose="02020603050405020304" pitchFamily="18" charset="0"/>
            </a:endParaRPr>
          </a:p>
          <a:p>
            <a:pPr marL="719138" lvl="1" indent="-285750">
              <a:buClr>
                <a:srgbClr val="009AC9"/>
              </a:buClr>
            </a:pPr>
            <a:r>
              <a:rPr lang="es-ES" sz="1600" dirty="0">
                <a:cs typeface="Times New Roman"/>
              </a:rPr>
              <a:t>Eventos: degradación de la estabilidad de los reactivos</a:t>
            </a:r>
            <a:endParaRPr lang="es-ES" sz="1600" dirty="0">
              <a:cs typeface="Times New Roman" panose="02020603050405020304" pitchFamily="18" charset="0"/>
            </a:endParaRPr>
          </a:p>
          <a:p>
            <a:pPr marL="719138" lvl="1" indent="-285750">
              <a:buClr>
                <a:srgbClr val="009AC9"/>
              </a:buClr>
            </a:pPr>
            <a:r>
              <a:rPr lang="es-ES" sz="1600" dirty="0">
                <a:cs typeface="Times New Roman"/>
              </a:rPr>
              <a:t>Peligros: resultados negativos falsos, resultados demasiado bajos</a:t>
            </a:r>
            <a:endParaRPr lang="es-ES" sz="1600" dirty="0">
              <a:ea typeface="+mn-lt"/>
              <a:cs typeface="+mn-lt"/>
            </a:endParaRPr>
          </a:p>
          <a:p>
            <a:pPr marL="719138" lvl="1" indent="-285750">
              <a:buClr>
                <a:srgbClr val="009AC9"/>
              </a:buClr>
            </a:pPr>
            <a:r>
              <a:rPr lang="es-ES" sz="1600" dirty="0">
                <a:ea typeface="+mn-lt"/>
                <a:cs typeface="+mn-lt"/>
              </a:rPr>
              <a:t>Daños: retraso en el diagnóstico, retraso en el tratamiento, transmisión ulterior</a:t>
            </a:r>
          </a:p>
          <a:p>
            <a:pPr marL="719138" lvl="1" indent="-285750">
              <a:buClr>
                <a:srgbClr val="009AC9"/>
              </a:buClr>
            </a:pPr>
            <a:r>
              <a:rPr lang="es-ES" sz="1600" dirty="0">
                <a:ea typeface="+mn-lt"/>
                <a:cs typeface="+mn-lt"/>
              </a:rPr>
              <a:t>Acciones: destrucción, reducción del tiempo de conservación</a:t>
            </a:r>
            <a:endParaRPr lang="es-ES" sz="1600" dirty="0">
              <a:cs typeface="Arial" panose="020B0604020202020204"/>
            </a:endParaRPr>
          </a:p>
          <a:p>
            <a:pPr marL="466090" lvl="1" indent="-285750">
              <a:buClr>
                <a:srgbClr val="009AC9"/>
              </a:buClr>
            </a:pPr>
            <a:endParaRPr lang="en-US" sz="1600" dirty="0">
              <a:cs typeface="Arial" panose="020B0604020202020204"/>
            </a:endParaRPr>
          </a:p>
          <a:p>
            <a:pPr marL="466090" lvl="1" indent="-285750">
              <a:buClr>
                <a:srgbClr val="009AC9"/>
              </a:buClr>
            </a:pPr>
            <a:endParaRPr lang="en-US" sz="1600" dirty="0">
              <a:cs typeface="Arial" panose="020B0604020202020204"/>
            </a:endParaRPr>
          </a:p>
          <a:p>
            <a:pPr indent="-342900">
              <a:buClr>
                <a:srgbClr val="009AC9"/>
              </a:buClr>
            </a:pPr>
            <a:endParaRPr lang="en-US" sz="1800" dirty="0">
              <a:cs typeface="Arial" panose="020B0604020202020204"/>
            </a:endParaRPr>
          </a:p>
          <a:p>
            <a:pPr>
              <a:buClr>
                <a:srgbClr val="009AC9"/>
              </a:buClr>
            </a:pPr>
            <a:endParaRPr lang="en-US" dirty="0">
              <a:cs typeface="Arial" panose="020B0604020202020204"/>
            </a:endParaRPr>
          </a:p>
          <a:p>
            <a:pPr>
              <a:buClr>
                <a:srgbClr val="009AC9"/>
              </a:buClr>
            </a:pPr>
            <a:endParaRPr lang="en-US" dirty="0">
              <a:highlight>
                <a:srgbClr val="FFFF00"/>
              </a:highlight>
              <a:cs typeface="Arial" panose="020B0604020202020204"/>
            </a:endParaRPr>
          </a:p>
          <a:p>
            <a:pPr>
              <a:buClr>
                <a:srgbClr val="009AC9"/>
              </a:buClr>
            </a:pPr>
            <a:endParaRPr lang="en-US" dirty="0">
              <a:highlight>
                <a:srgbClr val="FFFF00"/>
              </a:highlight>
              <a:cs typeface="Arial" panose="020B0604020202020204"/>
            </a:endParaRPr>
          </a:p>
        </p:txBody>
      </p:sp>
      <p:pic>
        <p:nvPicPr>
          <p:cNvPr id="4" name="Graphic 8" descr="Research with solid fill">
            <a:extLst>
              <a:ext uri="{FF2B5EF4-FFF2-40B4-BE49-F238E27FC236}">
                <a16:creationId xmlns:a16="http://schemas.microsoft.com/office/drawing/2014/main" id="{3C26B5C0-BD3E-EE65-A98B-77A42D146B1D}"/>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8531259" y="2150534"/>
            <a:ext cx="3495367" cy="3508340"/>
          </a:xfrm>
          <a:prstGeom prst="rect">
            <a:avLst/>
          </a:prstGeom>
        </p:spPr>
      </p:pic>
      <p:sp>
        <p:nvSpPr>
          <p:cNvPr id="8" name="TextBox 7">
            <a:extLst>
              <a:ext uri="{FF2B5EF4-FFF2-40B4-BE49-F238E27FC236}">
                <a16:creationId xmlns:a16="http://schemas.microsoft.com/office/drawing/2014/main" id="{017193F1-680D-4102-AC62-617AA006851F}"/>
              </a:ext>
            </a:extLst>
          </p:cNvPr>
          <p:cNvSpPr txBox="1"/>
          <p:nvPr/>
        </p:nvSpPr>
        <p:spPr>
          <a:xfrm>
            <a:off x="347200" y="5747719"/>
            <a:ext cx="11363325" cy="430887"/>
          </a:xfrm>
          <a:prstGeom prst="rect">
            <a:avLst/>
          </a:prstGeom>
          <a:noFill/>
        </p:spPr>
        <p:txBody>
          <a:bodyPr wrap="square" rtlCol="0">
            <a:spAutoFit/>
          </a:bodyPr>
          <a:lstStyle/>
          <a:p>
            <a:r>
              <a:rPr lang="es-ES" sz="1100" dirty="0">
                <a:solidFill>
                  <a:schemeClr val="tx1"/>
                </a:solidFill>
              </a:rPr>
              <a:t>* Para más información sobre la vigilancia posterior a la comercialización, consúltese el documento </a:t>
            </a:r>
            <a:r>
              <a:rPr lang="es-ES" sz="1100" i="1" dirty="0">
                <a:solidFill>
                  <a:schemeClr val="accent1"/>
                </a:solidFill>
                <a:hlinkClick r:id="rId5">
                  <a:extLst>
                    <a:ext uri="{A12FA001-AC4F-418D-AE19-62706E023703}">
                      <ahyp:hlinkClr xmlns:ahyp="http://schemas.microsoft.com/office/drawing/2018/hyperlinkcolor" val="tx"/>
                    </a:ext>
                  </a:extLst>
                </a:hlinkClick>
              </a:rPr>
              <a:t>Orientaciones para la vigilancia poscomercialización y la vigilancia del mercado de los dispositivos médicos, incluidos los de diagnóstico </a:t>
            </a:r>
            <a:r>
              <a:rPr lang="es-ES" sz="1100" dirty="0">
                <a:solidFill>
                  <a:schemeClr val="accent1"/>
                </a:solidFill>
                <a:hlinkClick r:id="rId5">
                  <a:extLst>
                    <a:ext uri="{A12FA001-AC4F-418D-AE19-62706E023703}">
                      <ahyp:hlinkClr xmlns:ahyp="http://schemas.microsoft.com/office/drawing/2018/hyperlinkcolor" val="tx"/>
                    </a:ext>
                  </a:extLst>
                </a:hlinkClick>
              </a:rPr>
              <a:t>in vitro</a:t>
            </a:r>
            <a:r>
              <a:rPr lang="en-GB" sz="1100" i="1" dirty="0">
                <a:solidFill>
                  <a:schemeClr val="accent1"/>
                </a:solidFill>
              </a:rPr>
              <a:t>, d</a:t>
            </a:r>
            <a:r>
              <a:rPr lang="en-GB" sz="1100" dirty="0">
                <a:solidFill>
                  <a:schemeClr val="accent1"/>
                </a:solidFill>
              </a:rPr>
              <a:t>e </a:t>
            </a:r>
            <a:r>
              <a:rPr lang="en-GB" sz="1100" dirty="0" err="1">
                <a:solidFill>
                  <a:schemeClr val="accent1"/>
                </a:solidFill>
              </a:rPr>
              <a:t>j</a:t>
            </a:r>
            <a:r>
              <a:rPr lang="en-GB" sz="1100" dirty="0" err="1"/>
              <a:t>unio</a:t>
            </a:r>
            <a:r>
              <a:rPr lang="en-GB" sz="1100" dirty="0"/>
              <a:t> de 2021. </a:t>
            </a:r>
          </a:p>
        </p:txBody>
      </p:sp>
      <p:sp>
        <p:nvSpPr>
          <p:cNvPr id="9" name="Footer Placeholder 3">
            <a:extLst>
              <a:ext uri="{FF2B5EF4-FFF2-40B4-BE49-F238E27FC236}">
                <a16:creationId xmlns:a16="http://schemas.microsoft.com/office/drawing/2014/main" id="{32B9EDF6-5B53-9797-DB71-42149DE46250}"/>
              </a:ext>
            </a:extLst>
          </p:cNvPr>
          <p:cNvSpPr>
            <a:spLocks noGrp="1"/>
          </p:cNvSpPr>
          <p:nvPr>
            <p:ph type="ftr" sz="quarter" idx="11"/>
          </p:nvPr>
        </p:nvSpPr>
        <p:spPr>
          <a:xfrm>
            <a:off x="838200" y="6356350"/>
            <a:ext cx="8947484" cy="501650"/>
          </a:xfrm>
        </p:spPr>
        <p:txBody>
          <a:bodyPr/>
          <a:lstStyle/>
          <a:p>
            <a:r>
              <a:rPr lang="es-ES" dirty="0"/>
              <a:t>Taller de capacitación sobre pruebas diagnósticas rápidas de antígenos del SARS-CoV-2 (v3.0) | Garantía de resultados de calidad</a:t>
            </a:r>
            <a:endParaRPr lang="en-GB" dirty="0"/>
          </a:p>
        </p:txBody>
      </p:sp>
    </p:spTree>
    <p:custDataLst>
      <p:tags r:id="rId1"/>
    </p:custDataLst>
    <p:extLst>
      <p:ext uri="{BB962C8B-B14F-4D97-AF65-F5344CB8AC3E}">
        <p14:creationId xmlns:p14="http://schemas.microsoft.com/office/powerpoint/2010/main" val="383389629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983CA1-233E-8D49-BDD4-DEF8A2E61E09}"/>
              </a:ext>
            </a:extLst>
          </p:cNvPr>
          <p:cNvSpPr>
            <a:spLocks noGrp="1"/>
          </p:cNvSpPr>
          <p:nvPr>
            <p:ph type="title"/>
          </p:nvPr>
        </p:nvSpPr>
        <p:spPr>
          <a:xfrm>
            <a:off x="838200" y="160297"/>
            <a:ext cx="10515600" cy="942814"/>
          </a:xfrm>
        </p:spPr>
        <p:txBody>
          <a:bodyPr/>
          <a:lstStyle/>
          <a:p>
            <a:r>
              <a:rPr lang="es-ES" dirty="0"/>
              <a:t>Recomendaciones a los usuarios de las PDR de antígenos del SARS-CoV-2 </a:t>
            </a:r>
          </a:p>
        </p:txBody>
      </p:sp>
      <p:sp>
        <p:nvSpPr>
          <p:cNvPr id="5" name="Slide Number Placeholder 4">
            <a:extLst>
              <a:ext uri="{FF2B5EF4-FFF2-40B4-BE49-F238E27FC236}">
                <a16:creationId xmlns:a16="http://schemas.microsoft.com/office/drawing/2014/main" id="{92FAE5F5-7331-9C4C-BA54-BE91D7A85350}"/>
              </a:ext>
            </a:extLst>
          </p:cNvPr>
          <p:cNvSpPr>
            <a:spLocks noGrp="1"/>
          </p:cNvSpPr>
          <p:nvPr>
            <p:ph type="sldNum" sz="quarter" idx="12"/>
          </p:nvPr>
        </p:nvSpPr>
        <p:spPr/>
        <p:txBody>
          <a:bodyPr/>
          <a:lstStyle/>
          <a:p>
            <a:fld id="{42D34DE6-22C6-0E40-B20E-F2D718CBADB2}" type="slidenum">
              <a:rPr lang="en-GB" smtClean="0"/>
              <a:pPr/>
              <a:t>23</a:t>
            </a:fld>
            <a:endParaRPr lang="en-GB"/>
          </a:p>
        </p:txBody>
      </p:sp>
      <p:sp>
        <p:nvSpPr>
          <p:cNvPr id="7" name="Footer Placeholder 3">
            <a:extLst>
              <a:ext uri="{FF2B5EF4-FFF2-40B4-BE49-F238E27FC236}">
                <a16:creationId xmlns:a16="http://schemas.microsoft.com/office/drawing/2014/main" id="{31C57A38-16E7-42C8-95A2-E3D01EF2E977}"/>
              </a:ext>
            </a:extLst>
          </p:cNvPr>
          <p:cNvSpPr>
            <a:spLocks noGrp="1"/>
          </p:cNvSpPr>
          <p:nvPr>
            <p:ph type="ftr" sz="quarter" idx="11"/>
          </p:nvPr>
        </p:nvSpPr>
        <p:spPr>
          <a:xfrm>
            <a:off x="838199" y="6356350"/>
            <a:ext cx="8995611" cy="501650"/>
          </a:xfrm>
        </p:spPr>
        <p:txBody>
          <a:bodyPr/>
          <a:lstStyle/>
          <a:p>
            <a:r>
              <a:rPr lang="es-ES" dirty="0"/>
              <a:t>Taller de capacitación sobre pruebas diagnósticas rápidas de antígenos del SARS-CoV-2 (v3.0) | Garantía de resultados de calidad</a:t>
            </a:r>
          </a:p>
        </p:txBody>
      </p:sp>
      <p:sp>
        <p:nvSpPr>
          <p:cNvPr id="10" name="Content Placeholder 10">
            <a:extLst>
              <a:ext uri="{FF2B5EF4-FFF2-40B4-BE49-F238E27FC236}">
                <a16:creationId xmlns:a16="http://schemas.microsoft.com/office/drawing/2014/main" id="{67D4C7EA-8964-4D4D-B9E2-3739296F39A1}"/>
              </a:ext>
            </a:extLst>
          </p:cNvPr>
          <p:cNvSpPr>
            <a:spLocks noGrp="1"/>
          </p:cNvSpPr>
          <p:nvPr>
            <p:ph idx="1"/>
          </p:nvPr>
        </p:nvSpPr>
        <p:spPr>
          <a:xfrm>
            <a:off x="668867" y="1434099"/>
            <a:ext cx="10894482" cy="2463169"/>
          </a:xfrm>
        </p:spPr>
        <p:txBody>
          <a:bodyPr vert="horz" lIns="18000" tIns="0" rIns="18000" bIns="0" rtlCol="0" anchor="t">
            <a:noAutofit/>
          </a:bodyPr>
          <a:lstStyle/>
          <a:p>
            <a:pPr>
              <a:buClr>
                <a:srgbClr val="009AC9"/>
              </a:buClr>
            </a:pPr>
            <a:r>
              <a:rPr lang="es-ES" sz="1800" dirty="0"/>
              <a:t>Todos los usuarios (proveedores no profesionales, profesionales de la atención sanitaria, personal de laboratorio, usuarios de pruebas de autodiagnóstico) deben contribuir a la vigilancia posterior a la comercialización </a:t>
            </a:r>
            <a:r>
              <a:rPr lang="es-ES" sz="1800" b="1" dirty="0"/>
              <a:t>comunicando a los fabricantes cualquier problema que presenten las PDR </a:t>
            </a:r>
            <a:r>
              <a:rPr lang="es-ES" sz="1800" dirty="0"/>
              <a:t>en cuanto los observen.</a:t>
            </a:r>
          </a:p>
          <a:p>
            <a:pPr fontAlgn="base"/>
            <a:r>
              <a:rPr lang="es-ES" sz="1800" b="1" dirty="0"/>
              <a:t>¿A QUIÉN deben remitirse los comentarios de los usuarios?</a:t>
            </a:r>
            <a:r>
              <a:rPr lang="es-ES" sz="1800" dirty="0"/>
              <a:t>  </a:t>
            </a:r>
          </a:p>
          <a:p>
            <a:pPr marL="645795" lvl="1" indent="-285750" fontAlgn="base">
              <a:buFont typeface="Wingdings" panose="05000000000000000000" pitchFamily="2" charset="2"/>
              <a:buChar char="Ø"/>
            </a:pPr>
            <a:r>
              <a:rPr lang="es-ES" sz="1800" dirty="0"/>
              <a:t>Al fabricante (su información de contacto figura en las instrucciones de uso) o al representante autorizado del fabricante en su país  </a:t>
            </a:r>
          </a:p>
          <a:p>
            <a:pPr marL="645795" lvl="1" indent="-285750" fontAlgn="base">
              <a:buFont typeface="Wingdings" panose="05000000000000000000" pitchFamily="2" charset="2"/>
              <a:buChar char="Ø"/>
            </a:pPr>
            <a:r>
              <a:rPr lang="es-ES" sz="1800" dirty="0"/>
              <a:t>A la OMS, si el producto está incluido en la lista de la OMS para uso de emergencia: </a:t>
            </a:r>
            <a:r>
              <a:rPr lang="es-ES" sz="1800" u="sng" dirty="0">
                <a:hlinkClick r:id="rId3"/>
              </a:rPr>
              <a:t>rapidalert@who.int</a:t>
            </a:r>
            <a:r>
              <a:rPr lang="es-ES" sz="1800" dirty="0"/>
              <a:t>       </a:t>
            </a:r>
          </a:p>
          <a:p>
            <a:pPr fontAlgn="base"/>
            <a:r>
              <a:rPr lang="es-ES" sz="1800" dirty="0"/>
              <a:t> </a:t>
            </a:r>
            <a:r>
              <a:rPr lang="es-ES" sz="1800" b="1" dirty="0"/>
              <a:t>¿CUÁNDO deben enviarse los comentarios de los usuarios?</a:t>
            </a:r>
            <a:r>
              <a:rPr lang="es-ES" sz="1800" dirty="0"/>
              <a:t>  </a:t>
            </a:r>
          </a:p>
          <a:p>
            <a:pPr marL="645795" lvl="1" indent="-285750" fontAlgn="base">
              <a:buFont typeface="Wingdings" panose="05000000000000000000" pitchFamily="2" charset="2"/>
              <a:buChar char="Ø"/>
            </a:pPr>
            <a:r>
              <a:rPr lang="es-ES" sz="1800" u="sng" dirty="0"/>
              <a:t>Inmediatamente</a:t>
            </a:r>
            <a:r>
              <a:rPr lang="es-ES" sz="1800" dirty="0"/>
              <a:t> (o lo antes posible).</a:t>
            </a:r>
            <a:r>
              <a:rPr lang="es-ES" dirty="0"/>
              <a:t> </a:t>
            </a:r>
          </a:p>
          <a:p>
            <a:pPr marL="645795" lvl="1" indent="-285750" fontAlgn="base">
              <a:buFont typeface="Wingdings" panose="05000000000000000000" pitchFamily="2" charset="2"/>
              <a:buChar char="Ø"/>
            </a:pPr>
            <a:r>
              <a:rPr lang="es-ES" sz="1800" dirty="0"/>
              <a:t>Es preferible documentar a investigar.</a:t>
            </a:r>
            <a:r>
              <a:rPr lang="es-ES" dirty="0"/>
              <a:t>  </a:t>
            </a:r>
          </a:p>
          <a:p>
            <a:pPr marL="645795" lvl="1" indent="-285750" fontAlgn="base">
              <a:buFont typeface="Wingdings" panose="05000000000000000000" pitchFamily="2" charset="2"/>
              <a:buChar char="Ø"/>
            </a:pPr>
            <a:r>
              <a:rPr lang="es-ES" sz="1800" dirty="0"/>
              <a:t>Puede que usted no sea el único usuario que tiene el problema en cuestión; puede advertir a otros.</a:t>
            </a:r>
          </a:p>
          <a:p>
            <a:pPr marL="0" indent="0">
              <a:buClr>
                <a:srgbClr val="000000"/>
              </a:buClr>
              <a:buNone/>
            </a:pPr>
            <a:endParaRPr lang="en-US" dirty="0">
              <a:cs typeface="Arial"/>
            </a:endParaRPr>
          </a:p>
          <a:p>
            <a:pPr marL="342900" indent="-342900">
              <a:buClr>
                <a:srgbClr val="000000"/>
              </a:buClr>
              <a:buFont typeface="Wingdings" panose="05000000000000000000" pitchFamily="2" charset="2"/>
              <a:buChar char="§"/>
            </a:pPr>
            <a:endParaRPr lang="en-US" dirty="0">
              <a:cs typeface="Arial"/>
            </a:endParaRPr>
          </a:p>
          <a:p>
            <a:pPr>
              <a:buClr>
                <a:prstClr val="black"/>
              </a:buClr>
            </a:pPr>
            <a:endParaRPr lang="en-US" dirty="0">
              <a:cs typeface="Arial"/>
            </a:endParaRPr>
          </a:p>
        </p:txBody>
      </p:sp>
      <p:sp>
        <p:nvSpPr>
          <p:cNvPr id="11" name="TextBox 10">
            <a:extLst>
              <a:ext uri="{FF2B5EF4-FFF2-40B4-BE49-F238E27FC236}">
                <a16:creationId xmlns:a16="http://schemas.microsoft.com/office/drawing/2014/main" id="{9C777088-944D-4B9F-A027-B8F94B2CD023}"/>
              </a:ext>
            </a:extLst>
          </p:cNvPr>
          <p:cNvSpPr txBox="1"/>
          <p:nvPr/>
        </p:nvSpPr>
        <p:spPr>
          <a:xfrm>
            <a:off x="245600" y="5761486"/>
            <a:ext cx="11363325" cy="430887"/>
          </a:xfrm>
          <a:prstGeom prst="rect">
            <a:avLst/>
          </a:prstGeom>
          <a:noFill/>
        </p:spPr>
        <p:txBody>
          <a:bodyPr wrap="square" rtlCol="0">
            <a:spAutoFit/>
          </a:bodyPr>
          <a:lstStyle/>
          <a:p>
            <a:r>
              <a:rPr lang="es-ES" sz="1100" dirty="0"/>
              <a:t>Para más información sobre la vigilancia posterior a la comercialización, </a:t>
            </a:r>
            <a:r>
              <a:rPr lang="es-ES" sz="1100" dirty="0" err="1"/>
              <a:t>consúltsese</a:t>
            </a:r>
            <a:r>
              <a:rPr lang="es-ES" sz="1100" dirty="0"/>
              <a:t> el documento </a:t>
            </a:r>
            <a:r>
              <a:rPr lang="es-ES" sz="1100" i="1" dirty="0">
                <a:hlinkClick r:id="rId4"/>
              </a:rPr>
              <a:t>Orientaciones para la vigilancia poscomercialización y la vigilancia del mercado de los dispositivos médicos, incluidos los de diagnóstico </a:t>
            </a:r>
            <a:r>
              <a:rPr lang="es-ES" sz="1100" dirty="0">
                <a:hlinkClick r:id="rId4"/>
              </a:rPr>
              <a:t>in vitro</a:t>
            </a:r>
            <a:r>
              <a:rPr lang="es-ES" sz="1100" dirty="0"/>
              <a:t>, de junio de 2021. </a:t>
            </a:r>
          </a:p>
        </p:txBody>
      </p:sp>
    </p:spTree>
    <p:custDataLst>
      <p:tags r:id="rId1"/>
    </p:custDataLst>
    <p:extLst>
      <p:ext uri="{BB962C8B-B14F-4D97-AF65-F5344CB8AC3E}">
        <p14:creationId xmlns:p14="http://schemas.microsoft.com/office/powerpoint/2010/main" val="428034279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983CA1-233E-8D49-BDD4-DEF8A2E61E09}"/>
              </a:ext>
            </a:extLst>
          </p:cNvPr>
          <p:cNvSpPr>
            <a:spLocks noGrp="1"/>
          </p:cNvSpPr>
          <p:nvPr>
            <p:ph type="title"/>
          </p:nvPr>
        </p:nvSpPr>
        <p:spPr>
          <a:xfrm>
            <a:off x="838200" y="260424"/>
            <a:ext cx="10515600" cy="942814"/>
          </a:xfrm>
        </p:spPr>
        <p:txBody>
          <a:bodyPr/>
          <a:lstStyle/>
          <a:p>
            <a:r>
              <a:rPr lang="es-ES" sz="2800" dirty="0"/>
              <a:t>Formulario para enviar comentarios de los usuarios de productos para el diagnóstico in vitro </a:t>
            </a:r>
          </a:p>
        </p:txBody>
      </p:sp>
      <p:sp>
        <p:nvSpPr>
          <p:cNvPr id="5" name="Slide Number Placeholder 4">
            <a:extLst>
              <a:ext uri="{FF2B5EF4-FFF2-40B4-BE49-F238E27FC236}">
                <a16:creationId xmlns:a16="http://schemas.microsoft.com/office/drawing/2014/main" id="{92FAE5F5-7331-9C4C-BA54-BE91D7A85350}"/>
              </a:ext>
            </a:extLst>
          </p:cNvPr>
          <p:cNvSpPr>
            <a:spLocks noGrp="1"/>
          </p:cNvSpPr>
          <p:nvPr>
            <p:ph type="sldNum" sz="quarter" idx="12"/>
          </p:nvPr>
        </p:nvSpPr>
        <p:spPr/>
        <p:txBody>
          <a:bodyPr/>
          <a:lstStyle/>
          <a:p>
            <a:fld id="{42D34DE6-22C6-0E40-B20E-F2D718CBADB2}" type="slidenum">
              <a:rPr lang="en-GB" smtClean="0"/>
              <a:pPr/>
              <a:t>24</a:t>
            </a:fld>
            <a:endParaRPr lang="en-GB"/>
          </a:p>
        </p:txBody>
      </p:sp>
      <p:sp>
        <p:nvSpPr>
          <p:cNvPr id="6" name="Content Placeholder 10">
            <a:extLst>
              <a:ext uri="{FF2B5EF4-FFF2-40B4-BE49-F238E27FC236}">
                <a16:creationId xmlns:a16="http://schemas.microsoft.com/office/drawing/2014/main" id="{921C9D70-80CC-4366-AD7F-9E81EDE5C525}"/>
              </a:ext>
            </a:extLst>
          </p:cNvPr>
          <p:cNvSpPr>
            <a:spLocks noGrp="1"/>
          </p:cNvSpPr>
          <p:nvPr>
            <p:ph idx="1"/>
          </p:nvPr>
        </p:nvSpPr>
        <p:spPr>
          <a:xfrm>
            <a:off x="871878" y="1712476"/>
            <a:ext cx="5958451" cy="2438026"/>
          </a:xfrm>
        </p:spPr>
        <p:txBody>
          <a:bodyPr vert="horz" lIns="18000" tIns="0" rIns="18000" bIns="0" rtlCol="0" anchor="t">
            <a:noAutofit/>
          </a:bodyPr>
          <a:lstStyle/>
          <a:p>
            <a:pPr>
              <a:buClr>
                <a:srgbClr val="009AC9"/>
              </a:buClr>
            </a:pPr>
            <a:r>
              <a:rPr lang="es-ES" sz="1800" b="1" dirty="0"/>
              <a:t>Producto</a:t>
            </a:r>
            <a:r>
              <a:rPr lang="es-ES" sz="1800" dirty="0"/>
              <a:t>: número de lote, fecha de caducidad</a:t>
            </a:r>
          </a:p>
          <a:p>
            <a:pPr>
              <a:buClr>
                <a:srgbClr val="009AC9"/>
              </a:buClr>
            </a:pPr>
            <a:r>
              <a:rPr lang="es-ES" sz="1800" b="1" dirty="0"/>
              <a:t>Evento</a:t>
            </a:r>
            <a:r>
              <a:rPr lang="es-ES" sz="1800" dirty="0"/>
              <a:t>: tipo de muestra, número de pruebas, número de pacientes afectados</a:t>
            </a:r>
          </a:p>
          <a:p>
            <a:pPr>
              <a:buClr>
                <a:srgbClr val="009AC9"/>
              </a:buClr>
            </a:pPr>
            <a:r>
              <a:rPr lang="es-ES" sz="1800" b="1" dirty="0"/>
              <a:t>Repercusión para la salud</a:t>
            </a:r>
            <a:r>
              <a:rPr lang="es-ES" sz="1800" dirty="0"/>
              <a:t>: diagnósticos erróneos, retraso en el diagnóstico, retraso en el tratamiento, etcétera </a:t>
            </a:r>
          </a:p>
          <a:p>
            <a:pPr>
              <a:buClr>
                <a:srgbClr val="009AC9"/>
              </a:buClr>
            </a:pPr>
            <a:r>
              <a:rPr lang="es-ES" sz="1800" b="1" i="1" dirty="0"/>
              <a:t>Puede utilizar el formulario de la OMS para enviar comentarios de los usuarios, disponible </a:t>
            </a:r>
            <a:r>
              <a:rPr lang="es-ES" sz="1800" b="1" i="1" u="sng" dirty="0">
                <a:hlinkClick r:id="rId3"/>
              </a:rPr>
              <a:t>aquí</a:t>
            </a:r>
            <a:r>
              <a:rPr lang="es-ES" sz="1800" dirty="0"/>
              <a:t>.</a:t>
            </a:r>
          </a:p>
          <a:p>
            <a:pPr>
              <a:buClr>
                <a:srgbClr val="009AC9"/>
              </a:buClr>
            </a:pPr>
            <a:endParaRPr lang="en-US" sz="1800" dirty="0">
              <a:cs typeface="Arial"/>
            </a:endParaRPr>
          </a:p>
          <a:p>
            <a:pPr>
              <a:buClr>
                <a:srgbClr val="009AC9"/>
              </a:buClr>
            </a:pPr>
            <a:endParaRPr lang="en-US" dirty="0">
              <a:cs typeface="Arial"/>
            </a:endParaRPr>
          </a:p>
          <a:p>
            <a:pPr>
              <a:buClr>
                <a:srgbClr val="009AC9"/>
              </a:buClr>
            </a:pPr>
            <a:endParaRPr lang="en-US" dirty="0">
              <a:cs typeface="Arial"/>
            </a:endParaRPr>
          </a:p>
          <a:p>
            <a:pPr>
              <a:buClr>
                <a:srgbClr val="009AC9"/>
              </a:buClr>
            </a:pPr>
            <a:endParaRPr lang="en-US" dirty="0">
              <a:cs typeface="Arial"/>
            </a:endParaRPr>
          </a:p>
        </p:txBody>
      </p:sp>
      <p:pic>
        <p:nvPicPr>
          <p:cNvPr id="8" name="Picture 7">
            <a:extLst>
              <a:ext uri="{FF2B5EF4-FFF2-40B4-BE49-F238E27FC236}">
                <a16:creationId xmlns:a16="http://schemas.microsoft.com/office/drawing/2014/main" id="{7ADB0A5A-41C0-4441-B733-1C06501962C1}"/>
              </a:ext>
            </a:extLst>
          </p:cNvPr>
          <p:cNvPicPr>
            <a:picLocks noChangeAspect="1"/>
          </p:cNvPicPr>
          <p:nvPr/>
        </p:nvPicPr>
        <p:blipFill>
          <a:blip r:embed="rId4"/>
          <a:stretch>
            <a:fillRect/>
          </a:stretch>
        </p:blipFill>
        <p:spPr>
          <a:xfrm>
            <a:off x="7179078" y="1041114"/>
            <a:ext cx="4362213" cy="4476673"/>
          </a:xfrm>
          <a:prstGeom prst="rect">
            <a:avLst/>
          </a:prstGeom>
        </p:spPr>
      </p:pic>
      <p:sp>
        <p:nvSpPr>
          <p:cNvPr id="4" name="Footer Placeholder 3">
            <a:extLst>
              <a:ext uri="{FF2B5EF4-FFF2-40B4-BE49-F238E27FC236}">
                <a16:creationId xmlns:a16="http://schemas.microsoft.com/office/drawing/2014/main" id="{005A8431-4CA4-FE6E-4212-979E3BA02D4B}"/>
              </a:ext>
            </a:extLst>
          </p:cNvPr>
          <p:cNvSpPr>
            <a:spLocks noGrp="1"/>
          </p:cNvSpPr>
          <p:nvPr>
            <p:ph type="ftr" sz="quarter" idx="11"/>
          </p:nvPr>
        </p:nvSpPr>
        <p:spPr>
          <a:xfrm>
            <a:off x="838200" y="6356350"/>
            <a:ext cx="8353926" cy="501650"/>
          </a:xfrm>
        </p:spPr>
        <p:txBody>
          <a:bodyPr/>
          <a:lstStyle/>
          <a:p>
            <a:r>
              <a:rPr lang="es-ES" dirty="0"/>
              <a:t>Taller de capacitación sobre pruebas diagnósticas rápidas de antígenos del SARS-CoV-2 (v3.0) | Garantía de resultados de calidad</a:t>
            </a:r>
          </a:p>
        </p:txBody>
      </p:sp>
    </p:spTree>
    <p:custDataLst>
      <p:tags r:id="rId1"/>
    </p:custDataLst>
    <p:extLst>
      <p:ext uri="{BB962C8B-B14F-4D97-AF65-F5344CB8AC3E}">
        <p14:creationId xmlns:p14="http://schemas.microsoft.com/office/powerpoint/2010/main" val="23840863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228"/>
        <p:cNvGrpSpPr/>
        <p:nvPr/>
      </p:nvGrpSpPr>
      <p:grpSpPr>
        <a:xfrm>
          <a:off x="0" y="0"/>
          <a:ext cx="0" cy="0"/>
          <a:chOff x="0" y="0"/>
          <a:chExt cx="0" cy="0"/>
        </a:xfrm>
      </p:grpSpPr>
      <p:sp>
        <p:nvSpPr>
          <p:cNvPr id="229" name="Google Shape;229;p1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25</a:t>
            </a:fld>
            <a:endParaRPr lang="en-US"/>
          </a:p>
        </p:txBody>
      </p:sp>
      <p:pic>
        <p:nvPicPr>
          <p:cNvPr id="230" name="Google Shape;230;p18"/>
          <p:cNvPicPr preferRelativeResize="0"/>
          <p:nvPr/>
        </p:nvPicPr>
        <p:blipFill rotWithShape="1">
          <a:blip r:embed="rId4">
            <a:alphaModFix/>
          </a:blip>
          <a:srcRect/>
          <a:stretch/>
        </p:blipFill>
        <p:spPr>
          <a:xfrm>
            <a:off x="1" y="0"/>
            <a:ext cx="1981364" cy="1550126"/>
          </a:xfrm>
          <a:prstGeom prst="rect">
            <a:avLst/>
          </a:prstGeom>
          <a:noFill/>
          <a:ln>
            <a:noFill/>
          </a:ln>
        </p:spPr>
      </p:pic>
      <p:sp>
        <p:nvSpPr>
          <p:cNvPr id="231" name="Google Shape;231;p18"/>
          <p:cNvSpPr/>
          <p:nvPr/>
        </p:nvSpPr>
        <p:spPr>
          <a:xfrm>
            <a:off x="0" y="0"/>
            <a:ext cx="12192000" cy="6858000"/>
          </a:xfrm>
          <a:prstGeom prst="flowChartInputOutput">
            <a:avLst/>
          </a:prstGeom>
          <a:solidFill>
            <a:schemeClr val="accent1"/>
          </a:solidFill>
          <a:ln w="12700" cap="flat" cmpd="sng">
            <a:solidFill>
              <a:srgbClr val="006289"/>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232" name="Google Shape;232;p18"/>
          <p:cNvSpPr txBox="1"/>
          <p:nvPr/>
        </p:nvSpPr>
        <p:spPr>
          <a:xfrm>
            <a:off x="2858589" y="303656"/>
            <a:ext cx="4674326" cy="942814"/>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chemeClr val="lt1"/>
              </a:buClr>
              <a:buSzPts val="4400"/>
              <a:buFont typeface="Arial"/>
              <a:buNone/>
            </a:pPr>
            <a:r>
              <a:rPr lang="es-ES" sz="4400">
                <a:solidFill>
                  <a:schemeClr val="lt1"/>
                </a:solidFill>
              </a:rPr>
              <a:t>Puntos clave (1)</a:t>
            </a:r>
          </a:p>
        </p:txBody>
      </p:sp>
      <p:sp>
        <p:nvSpPr>
          <p:cNvPr id="233" name="Google Shape;233;p18"/>
          <p:cNvSpPr txBox="1"/>
          <p:nvPr/>
        </p:nvSpPr>
        <p:spPr>
          <a:xfrm>
            <a:off x="2124440" y="1355289"/>
            <a:ext cx="8180185" cy="4440760"/>
          </a:xfrm>
          <a:prstGeom prst="rect">
            <a:avLst/>
          </a:prstGeom>
          <a:noFill/>
          <a:ln>
            <a:noFill/>
          </a:ln>
        </p:spPr>
        <p:txBody>
          <a:bodyPr spcFirstLastPara="1" wrap="square" lIns="91425" tIns="45700" rIns="91425" bIns="45700" anchor="t" anchorCtr="0">
            <a:noAutofit/>
          </a:bodyPr>
          <a:lstStyle/>
          <a:p>
            <a:pPr marL="228600" marR="0" lvl="0" indent="-228600" algn="l" rtl="0">
              <a:lnSpc>
                <a:spcPct val="90000"/>
              </a:lnSpc>
              <a:spcBef>
                <a:spcPts val="0"/>
              </a:spcBef>
              <a:spcAft>
                <a:spcPts val="0"/>
              </a:spcAft>
              <a:buClr>
                <a:schemeClr val="lt1"/>
              </a:buClr>
              <a:buSzPts val="2000"/>
              <a:buFont typeface="Arial"/>
              <a:buChar char="•"/>
            </a:pPr>
            <a:r>
              <a:rPr lang="es-ES" sz="2000" b="0" i="0" u="none" strike="noStrike" cap="none" dirty="0">
                <a:solidFill>
                  <a:schemeClr val="lt1"/>
                </a:solidFill>
                <a:latin typeface="Arial"/>
                <a:ea typeface="Arial"/>
                <a:cs typeface="Arial"/>
                <a:sym typeface="Arial"/>
              </a:rPr>
              <a:t>La garantía de calidad tiene como objetivo garantizar que los resultados de las pruebas sean exactos, fiables, pertinentes y oportunos.</a:t>
            </a:r>
          </a:p>
          <a:p>
            <a:pPr marL="228600" marR="0" lvl="0" indent="-101600" algn="l" rtl="0">
              <a:lnSpc>
                <a:spcPct val="90000"/>
              </a:lnSpc>
              <a:spcBef>
                <a:spcPts val="1000"/>
              </a:spcBef>
              <a:spcAft>
                <a:spcPts val="0"/>
              </a:spcAft>
              <a:buClr>
                <a:schemeClr val="dk1"/>
              </a:buClr>
              <a:buSzPts val="2000"/>
              <a:buFont typeface="Arial"/>
              <a:buNone/>
            </a:pPr>
            <a:endParaRPr sz="800" b="0" i="0" u="none" strike="noStrike" cap="none" dirty="0">
              <a:solidFill>
                <a:schemeClr val="lt1"/>
              </a:solidFill>
              <a:latin typeface="Arial"/>
              <a:ea typeface="Arial"/>
              <a:cs typeface="Arial"/>
              <a:sym typeface="Arial"/>
            </a:endParaRPr>
          </a:p>
          <a:p>
            <a:pPr marL="228600" marR="0" lvl="0" indent="-228600" algn="l" rtl="0">
              <a:lnSpc>
                <a:spcPct val="90000"/>
              </a:lnSpc>
              <a:spcBef>
                <a:spcPts val="1000"/>
              </a:spcBef>
              <a:spcAft>
                <a:spcPts val="0"/>
              </a:spcAft>
              <a:buClr>
                <a:schemeClr val="lt1"/>
              </a:buClr>
              <a:buSzPts val="2000"/>
              <a:buFont typeface="Arial"/>
              <a:buChar char="•"/>
            </a:pPr>
            <a:r>
              <a:rPr lang="es-ES" sz="2000" b="0" i="0" u="none" strike="noStrike" cap="none" dirty="0">
                <a:solidFill>
                  <a:schemeClr val="lt1"/>
                </a:solidFill>
                <a:latin typeface="Arial"/>
                <a:ea typeface="Arial"/>
                <a:cs typeface="Arial"/>
                <a:sym typeface="Arial"/>
              </a:rPr>
              <a:t>El control de calidad consiste en la vigilancia de las características de rendimiento de la PDR de antígenos del SARS-CoV-2 por medio de materiales con resultados POSITIVOS O NEGATIVOS conocidos.</a:t>
            </a:r>
          </a:p>
          <a:p>
            <a:pPr marL="228600" marR="0" lvl="0" indent="-101600" algn="l" rtl="0">
              <a:lnSpc>
                <a:spcPct val="90000"/>
              </a:lnSpc>
              <a:spcBef>
                <a:spcPts val="1000"/>
              </a:spcBef>
              <a:spcAft>
                <a:spcPts val="0"/>
              </a:spcAft>
              <a:buClr>
                <a:schemeClr val="dk1"/>
              </a:buClr>
              <a:buSzPts val="2000"/>
              <a:buFont typeface="Arial"/>
              <a:buNone/>
            </a:pPr>
            <a:endParaRPr sz="800" b="0" i="0" u="none" strike="noStrike" cap="none" dirty="0">
              <a:solidFill>
                <a:schemeClr val="lt1"/>
              </a:solidFill>
              <a:latin typeface="Arial"/>
              <a:ea typeface="Arial"/>
              <a:cs typeface="Arial"/>
              <a:sym typeface="Arial"/>
            </a:endParaRPr>
          </a:p>
          <a:p>
            <a:pPr marL="228600" marR="0" lvl="0" indent="-228600" algn="l" rtl="0">
              <a:lnSpc>
                <a:spcPct val="90000"/>
              </a:lnSpc>
              <a:spcBef>
                <a:spcPts val="1000"/>
              </a:spcBef>
              <a:spcAft>
                <a:spcPts val="0"/>
              </a:spcAft>
              <a:buClr>
                <a:schemeClr val="lt1"/>
              </a:buClr>
              <a:buSzPts val="2000"/>
              <a:buFont typeface="Arial"/>
              <a:buChar char="•"/>
            </a:pPr>
            <a:r>
              <a:rPr lang="es-ES" sz="2000" b="0" i="0" u="none" strike="noStrike" cap="none" dirty="0">
                <a:solidFill>
                  <a:schemeClr val="lt1"/>
                </a:solidFill>
                <a:latin typeface="Arial"/>
                <a:ea typeface="Arial"/>
                <a:cs typeface="Arial"/>
                <a:sym typeface="Arial"/>
              </a:rPr>
              <a:t>Si el control de calidad no se supera, no se pueden entregar los resultados de las pruebas de los pacientes.</a:t>
            </a:r>
          </a:p>
          <a:p>
            <a:pPr marL="228600" marR="0" lvl="0" indent="-101600" algn="l" rtl="0">
              <a:lnSpc>
                <a:spcPct val="90000"/>
              </a:lnSpc>
              <a:spcBef>
                <a:spcPts val="1000"/>
              </a:spcBef>
              <a:spcAft>
                <a:spcPts val="0"/>
              </a:spcAft>
              <a:buClr>
                <a:schemeClr val="dk1"/>
              </a:buClr>
              <a:buSzPts val="2000"/>
              <a:buFont typeface="Arial"/>
              <a:buNone/>
            </a:pPr>
            <a:endParaRPr sz="800" b="0" i="0" u="none" strike="noStrike" cap="none" dirty="0">
              <a:solidFill>
                <a:schemeClr val="lt1"/>
              </a:solidFill>
              <a:latin typeface="Arial"/>
              <a:ea typeface="Arial"/>
              <a:cs typeface="Arial"/>
              <a:sym typeface="Arial"/>
            </a:endParaRPr>
          </a:p>
          <a:p>
            <a:pPr marL="228600" marR="0" lvl="0" indent="-228600" algn="l" rtl="0">
              <a:lnSpc>
                <a:spcPct val="90000"/>
              </a:lnSpc>
              <a:spcBef>
                <a:spcPts val="1000"/>
              </a:spcBef>
              <a:spcAft>
                <a:spcPts val="0"/>
              </a:spcAft>
              <a:buClr>
                <a:schemeClr val="lt1"/>
              </a:buClr>
              <a:buSzPts val="2000"/>
              <a:buFont typeface="Arial"/>
              <a:buChar char="•"/>
            </a:pPr>
            <a:r>
              <a:rPr lang="es-ES" sz="2000" b="0" i="0" u="none" strike="noStrike" cap="none" dirty="0">
                <a:solidFill>
                  <a:schemeClr val="lt1"/>
                </a:solidFill>
                <a:latin typeface="Arial"/>
                <a:ea typeface="Arial"/>
                <a:cs typeface="Arial"/>
                <a:sym typeface="Arial"/>
              </a:rPr>
              <a:t>Los nuevos lotes deben examinarse de manera centralizada con materiales de control de calidad antes de utilizar los kits.</a:t>
            </a:r>
          </a:p>
        </p:txBody>
      </p:sp>
      <p:pic>
        <p:nvPicPr>
          <p:cNvPr id="235" name="Google Shape;235;p18"/>
          <p:cNvPicPr preferRelativeResize="0"/>
          <p:nvPr/>
        </p:nvPicPr>
        <p:blipFill rotWithShape="1">
          <a:blip r:embed="rId5">
            <a:alphaModFix/>
          </a:blip>
          <a:srcRect/>
          <a:stretch/>
        </p:blipFill>
        <p:spPr>
          <a:xfrm>
            <a:off x="10584873" y="4743021"/>
            <a:ext cx="1569538" cy="1504510"/>
          </a:xfrm>
          <a:prstGeom prst="rect">
            <a:avLst/>
          </a:prstGeom>
          <a:noFill/>
          <a:ln>
            <a:noFill/>
          </a:ln>
        </p:spPr>
      </p:pic>
      <p:sp>
        <p:nvSpPr>
          <p:cNvPr id="9" name="Footer Placeholder 3">
            <a:extLst>
              <a:ext uri="{FF2B5EF4-FFF2-40B4-BE49-F238E27FC236}">
                <a16:creationId xmlns:a16="http://schemas.microsoft.com/office/drawing/2014/main" id="{E038941C-50AD-4E0E-89FE-2BE9B53DDA2C}"/>
              </a:ext>
            </a:extLst>
          </p:cNvPr>
          <p:cNvSpPr>
            <a:spLocks noGrp="1"/>
          </p:cNvSpPr>
          <p:nvPr>
            <p:ph type="ftr" sz="quarter" idx="11"/>
          </p:nvPr>
        </p:nvSpPr>
        <p:spPr>
          <a:xfrm>
            <a:off x="838199" y="6356350"/>
            <a:ext cx="8706853" cy="501650"/>
          </a:xfrm>
        </p:spPr>
        <p:txBody>
          <a:bodyPr/>
          <a:lstStyle/>
          <a:p>
            <a:r>
              <a:rPr lang="es-ES" sz="1000" b="1" dirty="0">
                <a:solidFill>
                  <a:schemeClr val="bg1"/>
                </a:solidFill>
              </a:rPr>
              <a:t>Taller de capacitación sobre pruebas diagnósticas rápidas de antígenos del SARS-CoV-2 (v3.0) | Garantía de resultados de calidad</a:t>
            </a:r>
          </a:p>
        </p:txBody>
      </p:sp>
    </p:spTree>
    <p:custDataLst>
      <p:tags r:id="rId1"/>
    </p:custData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239"/>
        <p:cNvGrpSpPr/>
        <p:nvPr/>
      </p:nvGrpSpPr>
      <p:grpSpPr>
        <a:xfrm>
          <a:off x="0" y="0"/>
          <a:ext cx="0" cy="0"/>
          <a:chOff x="0" y="0"/>
          <a:chExt cx="0" cy="0"/>
        </a:xfrm>
      </p:grpSpPr>
      <p:sp>
        <p:nvSpPr>
          <p:cNvPr id="240" name="Google Shape;240;p1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26</a:t>
            </a:fld>
            <a:endParaRPr lang="en-US"/>
          </a:p>
        </p:txBody>
      </p:sp>
      <p:pic>
        <p:nvPicPr>
          <p:cNvPr id="241" name="Google Shape;241;p19"/>
          <p:cNvPicPr preferRelativeResize="0"/>
          <p:nvPr/>
        </p:nvPicPr>
        <p:blipFill rotWithShape="1">
          <a:blip r:embed="rId4">
            <a:alphaModFix/>
          </a:blip>
          <a:srcRect/>
          <a:stretch/>
        </p:blipFill>
        <p:spPr>
          <a:xfrm>
            <a:off x="1" y="0"/>
            <a:ext cx="1981364" cy="1550126"/>
          </a:xfrm>
          <a:prstGeom prst="rect">
            <a:avLst/>
          </a:prstGeom>
          <a:noFill/>
          <a:ln>
            <a:noFill/>
          </a:ln>
        </p:spPr>
      </p:pic>
      <p:sp>
        <p:nvSpPr>
          <p:cNvPr id="242" name="Google Shape;242;p19"/>
          <p:cNvSpPr/>
          <p:nvPr/>
        </p:nvSpPr>
        <p:spPr>
          <a:xfrm>
            <a:off x="0" y="0"/>
            <a:ext cx="12192000" cy="6858000"/>
          </a:xfrm>
          <a:prstGeom prst="flowChartInputOutput">
            <a:avLst/>
          </a:prstGeom>
          <a:solidFill>
            <a:schemeClr val="accent1"/>
          </a:solidFill>
          <a:ln w="12700" cap="flat" cmpd="sng">
            <a:solidFill>
              <a:srgbClr val="006289"/>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243" name="Google Shape;243;p19"/>
          <p:cNvSpPr txBox="1"/>
          <p:nvPr/>
        </p:nvSpPr>
        <p:spPr>
          <a:xfrm>
            <a:off x="2858589" y="303656"/>
            <a:ext cx="4674326" cy="942814"/>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chemeClr val="lt1"/>
              </a:buClr>
              <a:buSzPts val="4400"/>
              <a:buFont typeface="Arial"/>
              <a:buNone/>
            </a:pPr>
            <a:r>
              <a:rPr lang="es-ES" sz="4400">
                <a:solidFill>
                  <a:schemeClr val="lt1"/>
                </a:solidFill>
              </a:rPr>
              <a:t>Puntos clave (2)</a:t>
            </a:r>
          </a:p>
        </p:txBody>
      </p:sp>
      <p:sp>
        <p:nvSpPr>
          <p:cNvPr id="244" name="Google Shape;244;p19"/>
          <p:cNvSpPr txBox="1"/>
          <p:nvPr/>
        </p:nvSpPr>
        <p:spPr>
          <a:xfrm>
            <a:off x="2042852" y="1461830"/>
            <a:ext cx="8106295" cy="3023195"/>
          </a:xfrm>
          <a:prstGeom prst="rect">
            <a:avLst/>
          </a:prstGeom>
          <a:noFill/>
          <a:ln>
            <a:noFill/>
          </a:ln>
        </p:spPr>
        <p:txBody>
          <a:bodyPr spcFirstLastPara="1" wrap="square" lIns="91425" tIns="45700" rIns="91425" bIns="45700" anchor="t" anchorCtr="0">
            <a:noAutofit/>
          </a:bodyPr>
          <a:lstStyle/>
          <a:p>
            <a:pPr marL="228600" marR="0" lvl="0" indent="-228600" algn="l" rtl="0">
              <a:lnSpc>
                <a:spcPct val="90000"/>
              </a:lnSpc>
              <a:spcBef>
                <a:spcPts val="0"/>
              </a:spcBef>
              <a:spcAft>
                <a:spcPts val="0"/>
              </a:spcAft>
              <a:buClr>
                <a:schemeClr val="lt1"/>
              </a:buClr>
              <a:buSzPts val="2000"/>
              <a:buFont typeface="Arial"/>
              <a:buChar char="•"/>
            </a:pPr>
            <a:r>
              <a:rPr lang="es-ES" sz="2000" b="0" i="0" u="none" strike="noStrike" cap="none" dirty="0">
                <a:solidFill>
                  <a:schemeClr val="lt1"/>
                </a:solidFill>
                <a:latin typeface="Arial"/>
                <a:ea typeface="Arial"/>
                <a:cs typeface="Arial"/>
                <a:sym typeface="Arial"/>
              </a:rPr>
              <a:t>La evaluación externa de la calidad consta de:</a:t>
            </a:r>
          </a:p>
          <a:p>
            <a:pPr marL="685800" marR="0" lvl="1" indent="-228600" algn="l" rtl="0">
              <a:lnSpc>
                <a:spcPct val="90000"/>
              </a:lnSpc>
              <a:spcBef>
                <a:spcPts val="500"/>
              </a:spcBef>
              <a:spcAft>
                <a:spcPts val="0"/>
              </a:spcAft>
              <a:buClr>
                <a:schemeClr val="lt1"/>
              </a:buClr>
              <a:buSzPts val="2000"/>
              <a:buFont typeface="Arial"/>
              <a:buChar char="•"/>
            </a:pPr>
            <a:r>
              <a:rPr lang="es-ES" sz="2000" b="0" i="0" u="none" strike="noStrike" cap="none" dirty="0">
                <a:solidFill>
                  <a:schemeClr val="lt1"/>
                </a:solidFill>
                <a:latin typeface="Arial"/>
                <a:ea typeface="Arial"/>
                <a:cs typeface="Arial"/>
                <a:sym typeface="Arial"/>
              </a:rPr>
              <a:t>visitas de supervisión;</a:t>
            </a:r>
          </a:p>
          <a:p>
            <a:pPr marL="685800" marR="0" lvl="1" indent="-228600" algn="l" rtl="0">
              <a:lnSpc>
                <a:spcPct val="90000"/>
              </a:lnSpc>
              <a:spcBef>
                <a:spcPts val="500"/>
              </a:spcBef>
              <a:spcAft>
                <a:spcPts val="0"/>
              </a:spcAft>
              <a:buClr>
                <a:schemeClr val="lt1"/>
              </a:buClr>
              <a:buSzPts val="2000"/>
              <a:buFont typeface="Arial"/>
              <a:buChar char="•"/>
            </a:pPr>
            <a:r>
              <a:rPr lang="es-ES" sz="2000" b="0" i="0" u="none" strike="noStrike" cap="none" dirty="0">
                <a:solidFill>
                  <a:schemeClr val="lt1"/>
                </a:solidFill>
                <a:latin typeface="Arial"/>
                <a:ea typeface="Arial"/>
                <a:cs typeface="Arial"/>
                <a:sym typeface="Arial"/>
              </a:rPr>
              <a:t>pruebas de desempeño;</a:t>
            </a:r>
          </a:p>
          <a:p>
            <a:pPr marL="685800" marR="0" lvl="1" indent="-228600" algn="l" rtl="0">
              <a:lnSpc>
                <a:spcPct val="90000"/>
              </a:lnSpc>
              <a:spcBef>
                <a:spcPts val="500"/>
              </a:spcBef>
              <a:spcAft>
                <a:spcPts val="0"/>
              </a:spcAft>
              <a:buClr>
                <a:schemeClr val="lt1"/>
              </a:buClr>
              <a:buSzPts val="2000"/>
              <a:buFont typeface="Arial"/>
              <a:buChar char="•"/>
            </a:pPr>
            <a:r>
              <a:rPr lang="es-ES" sz="2000" b="0" i="0" u="none" strike="noStrike" cap="none" dirty="0">
                <a:solidFill>
                  <a:schemeClr val="lt1"/>
                </a:solidFill>
                <a:latin typeface="Arial"/>
                <a:ea typeface="Arial"/>
                <a:cs typeface="Arial"/>
                <a:sym typeface="Arial"/>
              </a:rPr>
              <a:t>repetición de las pruebas.</a:t>
            </a:r>
          </a:p>
          <a:p>
            <a:pPr marL="685800" marR="0" lvl="1" indent="-101600" algn="l" rtl="0">
              <a:lnSpc>
                <a:spcPct val="90000"/>
              </a:lnSpc>
              <a:spcBef>
                <a:spcPts val="500"/>
              </a:spcBef>
              <a:spcAft>
                <a:spcPts val="0"/>
              </a:spcAft>
              <a:buClr>
                <a:schemeClr val="dk1"/>
              </a:buClr>
              <a:buSzPts val="2000"/>
              <a:buFont typeface="Arial"/>
              <a:buNone/>
            </a:pPr>
            <a:endParaRPr sz="800" b="0" i="0" u="none" strike="noStrike" cap="none" dirty="0">
              <a:solidFill>
                <a:schemeClr val="lt1"/>
              </a:solidFill>
              <a:latin typeface="Arial"/>
              <a:ea typeface="Arial"/>
              <a:cs typeface="Arial"/>
              <a:sym typeface="Arial"/>
            </a:endParaRPr>
          </a:p>
          <a:p>
            <a:pPr marL="228600" marR="0" lvl="0" indent="-228600" algn="l" rtl="0">
              <a:lnSpc>
                <a:spcPct val="90000"/>
              </a:lnSpc>
              <a:spcBef>
                <a:spcPts val="1000"/>
              </a:spcBef>
              <a:spcAft>
                <a:spcPts val="0"/>
              </a:spcAft>
              <a:buClr>
                <a:schemeClr val="lt1"/>
              </a:buClr>
              <a:buSzPts val="2000"/>
              <a:buFont typeface="Arial"/>
              <a:buChar char="•"/>
            </a:pPr>
            <a:r>
              <a:rPr lang="es-ES" sz="2000" b="0" i="0" u="none" strike="noStrike" cap="none" dirty="0">
                <a:solidFill>
                  <a:schemeClr val="lt1"/>
                </a:solidFill>
                <a:latin typeface="Arial"/>
                <a:ea typeface="Arial"/>
                <a:cs typeface="Arial"/>
                <a:sym typeface="Arial"/>
              </a:rPr>
              <a:t>El proceso de evaluación del desempeño comprende analizar muestras bien caracterizadas que una agencia interna o externa haya facilitado al centro de evaluaci</a:t>
            </a:r>
            <a:r>
              <a:rPr lang="es-ES" sz="2000" dirty="0">
                <a:solidFill>
                  <a:schemeClr val="lt1"/>
                </a:solidFill>
              </a:rPr>
              <a:t>ón</a:t>
            </a:r>
            <a:r>
              <a:rPr lang="es-ES" sz="2000" b="0" i="0" u="none" strike="noStrike" cap="none" dirty="0">
                <a:solidFill>
                  <a:schemeClr val="lt1"/>
                </a:solidFill>
                <a:latin typeface="Arial"/>
                <a:ea typeface="Arial"/>
                <a:cs typeface="Arial"/>
                <a:sym typeface="Arial"/>
              </a:rPr>
              <a:t>, notificar los resultados y la recibir comentarios del proveedor sobre el rendimiento del centro de pruebas con la evaluación del desempeño.</a:t>
            </a:r>
          </a:p>
          <a:p>
            <a:pPr marL="228600" marR="0" lvl="0" indent="-101600" algn="l" rtl="0">
              <a:lnSpc>
                <a:spcPct val="90000"/>
              </a:lnSpc>
              <a:spcBef>
                <a:spcPts val="1000"/>
              </a:spcBef>
              <a:spcAft>
                <a:spcPts val="0"/>
              </a:spcAft>
              <a:buClr>
                <a:schemeClr val="dk1"/>
              </a:buClr>
              <a:buSzPts val="2000"/>
              <a:buFont typeface="Arial"/>
              <a:buNone/>
            </a:pPr>
            <a:endParaRPr sz="800" b="0" i="0" u="none" strike="noStrike" cap="none" dirty="0">
              <a:solidFill>
                <a:schemeClr val="lt1"/>
              </a:solidFill>
              <a:latin typeface="Arial"/>
              <a:ea typeface="Arial"/>
              <a:cs typeface="Arial"/>
              <a:sym typeface="Arial"/>
            </a:endParaRPr>
          </a:p>
          <a:p>
            <a:pPr marL="228600" marR="0" lvl="0" indent="-228600" algn="l" rtl="0">
              <a:lnSpc>
                <a:spcPct val="90000"/>
              </a:lnSpc>
              <a:spcBef>
                <a:spcPts val="1000"/>
              </a:spcBef>
              <a:spcAft>
                <a:spcPts val="0"/>
              </a:spcAft>
              <a:buClr>
                <a:schemeClr val="lt1"/>
              </a:buClr>
              <a:buSzPts val="2000"/>
              <a:buFont typeface="Arial"/>
              <a:buChar char="•"/>
            </a:pPr>
            <a:r>
              <a:rPr lang="es-ES" sz="2000" b="0" i="0" u="none" strike="noStrike" cap="none" dirty="0">
                <a:solidFill>
                  <a:schemeClr val="lt1"/>
                </a:solidFill>
                <a:latin typeface="Arial"/>
                <a:ea typeface="Arial"/>
                <a:cs typeface="Arial"/>
                <a:sym typeface="Arial"/>
              </a:rPr>
              <a:t>ACTÚE:</a:t>
            </a:r>
            <a:r>
              <a:rPr lang="es-ES" sz="2000" b="1" i="0" u="none" strike="noStrike" cap="none" dirty="0">
                <a:solidFill>
                  <a:schemeClr val="lt1"/>
                </a:solidFill>
                <a:latin typeface="Arial"/>
                <a:ea typeface="Arial"/>
                <a:cs typeface="Arial"/>
                <a:sym typeface="Arial"/>
              </a:rPr>
              <a:t> </a:t>
            </a:r>
            <a:r>
              <a:rPr lang="es-ES" sz="2000" b="0" i="0" u="none" strike="noStrike" cap="none" dirty="0">
                <a:solidFill>
                  <a:schemeClr val="lt1"/>
                </a:solidFill>
                <a:latin typeface="Arial"/>
                <a:ea typeface="Arial"/>
                <a:cs typeface="Arial"/>
                <a:sym typeface="Arial"/>
              </a:rPr>
              <a:t>investigue, identifique las causas profundas si la calidad de las pruebas es insuficiente y adopte medidas correctivas y preventivas para resolver el problema.</a:t>
            </a:r>
          </a:p>
          <a:p>
            <a:pPr marL="685800" marR="0" lvl="1" indent="-101600" algn="l" rtl="0">
              <a:lnSpc>
                <a:spcPct val="90000"/>
              </a:lnSpc>
              <a:spcBef>
                <a:spcPts val="500"/>
              </a:spcBef>
              <a:spcAft>
                <a:spcPts val="0"/>
              </a:spcAft>
              <a:buClr>
                <a:schemeClr val="dk1"/>
              </a:buClr>
              <a:buSzPts val="2000"/>
              <a:buFont typeface="Arial"/>
              <a:buNone/>
            </a:pPr>
            <a:endParaRPr sz="2000" b="0" i="0" u="none" strike="noStrike" cap="none" dirty="0">
              <a:solidFill>
                <a:schemeClr val="lt1"/>
              </a:solidFill>
              <a:latin typeface="Arial"/>
              <a:ea typeface="Arial"/>
              <a:cs typeface="Arial"/>
              <a:sym typeface="Arial"/>
            </a:endParaRPr>
          </a:p>
        </p:txBody>
      </p:sp>
      <p:pic>
        <p:nvPicPr>
          <p:cNvPr id="246" name="Google Shape;246;p19"/>
          <p:cNvPicPr preferRelativeResize="0"/>
          <p:nvPr/>
        </p:nvPicPr>
        <p:blipFill rotWithShape="1">
          <a:blip r:embed="rId5">
            <a:alphaModFix/>
          </a:blip>
          <a:srcRect/>
          <a:stretch/>
        </p:blipFill>
        <p:spPr>
          <a:xfrm>
            <a:off x="10584873" y="4743021"/>
            <a:ext cx="1569538" cy="1504510"/>
          </a:xfrm>
          <a:prstGeom prst="rect">
            <a:avLst/>
          </a:prstGeom>
          <a:noFill/>
          <a:ln>
            <a:noFill/>
          </a:ln>
        </p:spPr>
      </p:pic>
      <p:sp>
        <p:nvSpPr>
          <p:cNvPr id="9" name="Footer Placeholder 3">
            <a:extLst>
              <a:ext uri="{FF2B5EF4-FFF2-40B4-BE49-F238E27FC236}">
                <a16:creationId xmlns:a16="http://schemas.microsoft.com/office/drawing/2014/main" id="{9F2E0849-2653-4C76-9817-E224EF6391E9}"/>
              </a:ext>
            </a:extLst>
          </p:cNvPr>
          <p:cNvSpPr>
            <a:spLocks noGrp="1"/>
          </p:cNvSpPr>
          <p:nvPr>
            <p:ph type="ftr" sz="quarter" idx="11"/>
          </p:nvPr>
        </p:nvSpPr>
        <p:spPr>
          <a:xfrm>
            <a:off x="838200" y="6356350"/>
            <a:ext cx="8106294" cy="501650"/>
          </a:xfrm>
        </p:spPr>
        <p:txBody>
          <a:bodyPr/>
          <a:lstStyle/>
          <a:p>
            <a:r>
              <a:rPr lang="es-ES" sz="1000" b="1" dirty="0">
                <a:solidFill>
                  <a:schemeClr val="bg1"/>
                </a:solidFill>
              </a:rPr>
              <a:t>Taller de capacitación sobre pruebas diagnósticas rápidas de antígenos del SARS-CoV-2 (v3.0) | Garantía de resultados de calidad</a:t>
            </a:r>
          </a:p>
        </p:txBody>
      </p:sp>
    </p:spTree>
    <p:custDataLst>
      <p:tags r:id="rId1"/>
    </p:custData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239"/>
        <p:cNvGrpSpPr/>
        <p:nvPr/>
      </p:nvGrpSpPr>
      <p:grpSpPr>
        <a:xfrm>
          <a:off x="0" y="0"/>
          <a:ext cx="0" cy="0"/>
          <a:chOff x="0" y="0"/>
          <a:chExt cx="0" cy="0"/>
        </a:xfrm>
      </p:grpSpPr>
      <p:sp>
        <p:nvSpPr>
          <p:cNvPr id="240" name="Google Shape;240;p1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27</a:t>
            </a:fld>
            <a:endParaRPr lang="en-US"/>
          </a:p>
        </p:txBody>
      </p:sp>
      <p:pic>
        <p:nvPicPr>
          <p:cNvPr id="241" name="Google Shape;241;p19"/>
          <p:cNvPicPr preferRelativeResize="0"/>
          <p:nvPr/>
        </p:nvPicPr>
        <p:blipFill rotWithShape="1">
          <a:blip r:embed="rId4">
            <a:alphaModFix/>
          </a:blip>
          <a:srcRect/>
          <a:stretch/>
        </p:blipFill>
        <p:spPr>
          <a:xfrm>
            <a:off x="1" y="0"/>
            <a:ext cx="1981364" cy="1550126"/>
          </a:xfrm>
          <a:prstGeom prst="rect">
            <a:avLst/>
          </a:prstGeom>
          <a:noFill/>
          <a:ln>
            <a:noFill/>
          </a:ln>
        </p:spPr>
      </p:pic>
      <p:sp>
        <p:nvSpPr>
          <p:cNvPr id="242" name="Google Shape;242;p19"/>
          <p:cNvSpPr/>
          <p:nvPr/>
        </p:nvSpPr>
        <p:spPr>
          <a:xfrm>
            <a:off x="0" y="0"/>
            <a:ext cx="12192000" cy="6858000"/>
          </a:xfrm>
          <a:prstGeom prst="flowChartInputOutput">
            <a:avLst/>
          </a:prstGeom>
          <a:solidFill>
            <a:schemeClr val="accent1"/>
          </a:solidFill>
          <a:ln w="12700" cap="flat" cmpd="sng">
            <a:solidFill>
              <a:srgbClr val="006289"/>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243" name="Google Shape;243;p19"/>
          <p:cNvSpPr txBox="1"/>
          <p:nvPr/>
        </p:nvSpPr>
        <p:spPr>
          <a:xfrm>
            <a:off x="2858589" y="303656"/>
            <a:ext cx="4674326" cy="942814"/>
          </a:xfrm>
          <a:prstGeom prst="rect">
            <a:avLst/>
          </a:prstGeom>
          <a:noFill/>
          <a:ln>
            <a:noFill/>
          </a:ln>
        </p:spPr>
        <p:txBody>
          <a:bodyPr spcFirstLastPara="1" wrap="square" lIns="91425" tIns="45700" rIns="91425" bIns="45700" anchor="t" anchorCtr="0">
            <a:noAutofit/>
          </a:bodyPr>
          <a:lstStyle/>
          <a:p>
            <a:pPr>
              <a:lnSpc>
                <a:spcPct val="90000"/>
              </a:lnSpc>
              <a:buClr>
                <a:schemeClr val="lt1"/>
              </a:buClr>
              <a:buSzPts val="4400"/>
            </a:pPr>
            <a:r>
              <a:rPr lang="es-ES" sz="4400">
                <a:solidFill>
                  <a:schemeClr val="lt1"/>
                </a:solidFill>
              </a:rPr>
              <a:t>Puntos clave (3)</a:t>
            </a:r>
          </a:p>
        </p:txBody>
      </p:sp>
      <p:sp>
        <p:nvSpPr>
          <p:cNvPr id="244" name="Google Shape;244;p19"/>
          <p:cNvSpPr txBox="1"/>
          <p:nvPr/>
        </p:nvSpPr>
        <p:spPr>
          <a:xfrm>
            <a:off x="2118360" y="1927496"/>
            <a:ext cx="8106295" cy="3023195"/>
          </a:xfrm>
          <a:prstGeom prst="rect">
            <a:avLst/>
          </a:prstGeom>
          <a:noFill/>
          <a:ln>
            <a:noFill/>
          </a:ln>
        </p:spPr>
        <p:txBody>
          <a:bodyPr spcFirstLastPara="1" wrap="square" lIns="91425" tIns="45700" rIns="91425" bIns="45700" anchor="t" anchorCtr="0">
            <a:noAutofit/>
          </a:bodyPr>
          <a:lstStyle/>
          <a:p>
            <a:pPr marL="228600" indent="-228600">
              <a:lnSpc>
                <a:spcPct val="90000"/>
              </a:lnSpc>
              <a:buClr>
                <a:schemeClr val="lt1"/>
              </a:buClr>
              <a:buSzPts val="2000"/>
              <a:buFont typeface="Arial"/>
              <a:buChar char="•"/>
            </a:pPr>
            <a:r>
              <a:rPr lang="es-ES" sz="2000">
                <a:solidFill>
                  <a:schemeClr val="lt1"/>
                </a:solidFill>
              </a:rPr>
              <a:t>Contribuya a la vigilancia posterior a la comercialización; debe informar a los fabricantes de inmediato si el kit presenta problemas.</a:t>
            </a:r>
          </a:p>
          <a:p>
            <a:pPr marL="228600" indent="-228600">
              <a:lnSpc>
                <a:spcPct val="90000"/>
              </a:lnSpc>
              <a:buClr>
                <a:schemeClr val="lt1"/>
              </a:buClr>
              <a:buSzPts val="2000"/>
              <a:buFont typeface="Arial"/>
              <a:buChar char="•"/>
            </a:pPr>
            <a:endParaRPr lang="en-GB" sz="2000" dirty="0">
              <a:solidFill>
                <a:schemeClr val="bg1"/>
              </a:solidFill>
            </a:endParaRPr>
          </a:p>
          <a:p>
            <a:pPr marL="228600" indent="-228600">
              <a:lnSpc>
                <a:spcPct val="90000"/>
              </a:lnSpc>
              <a:buClr>
                <a:schemeClr val="lt1"/>
              </a:buClr>
              <a:buSzPts val="2000"/>
              <a:buFont typeface="Arial"/>
              <a:buChar char="•"/>
            </a:pPr>
            <a:r>
              <a:rPr lang="es-ES" sz="2000">
                <a:solidFill>
                  <a:schemeClr val="bg1"/>
                </a:solidFill>
              </a:rPr>
              <a:t>Envíe sus comentarios al fabricante y, si el producto está incluido en la lista de la OMS para uso de emergencia, a la OMS.</a:t>
            </a:r>
          </a:p>
        </p:txBody>
      </p:sp>
      <p:pic>
        <p:nvPicPr>
          <p:cNvPr id="246" name="Google Shape;246;p19"/>
          <p:cNvPicPr preferRelativeResize="0"/>
          <p:nvPr/>
        </p:nvPicPr>
        <p:blipFill rotWithShape="1">
          <a:blip r:embed="rId5">
            <a:alphaModFix/>
          </a:blip>
          <a:srcRect/>
          <a:stretch/>
        </p:blipFill>
        <p:spPr>
          <a:xfrm>
            <a:off x="10584873" y="4743021"/>
            <a:ext cx="1569538" cy="1504510"/>
          </a:xfrm>
          <a:prstGeom prst="rect">
            <a:avLst/>
          </a:prstGeom>
          <a:noFill/>
          <a:ln>
            <a:noFill/>
          </a:ln>
        </p:spPr>
      </p:pic>
      <p:sp>
        <p:nvSpPr>
          <p:cNvPr id="9" name="Footer Placeholder 3">
            <a:extLst>
              <a:ext uri="{FF2B5EF4-FFF2-40B4-BE49-F238E27FC236}">
                <a16:creationId xmlns:a16="http://schemas.microsoft.com/office/drawing/2014/main" id="{9F2E0849-2653-4C76-9817-E224EF6391E9}"/>
              </a:ext>
            </a:extLst>
          </p:cNvPr>
          <p:cNvSpPr>
            <a:spLocks noGrp="1"/>
          </p:cNvSpPr>
          <p:nvPr>
            <p:ph type="ftr" sz="quarter" idx="11"/>
          </p:nvPr>
        </p:nvSpPr>
        <p:spPr>
          <a:xfrm>
            <a:off x="838200" y="6356350"/>
            <a:ext cx="8369968" cy="501650"/>
          </a:xfrm>
        </p:spPr>
        <p:txBody>
          <a:bodyPr/>
          <a:lstStyle/>
          <a:p>
            <a:r>
              <a:rPr lang="es-ES" sz="1000" b="1" dirty="0">
                <a:solidFill>
                  <a:schemeClr val="bg1"/>
                </a:solidFill>
              </a:rPr>
              <a:t>Taller de capacitación sobre pruebas diagnósticas rápidas de antígenos del SARS-CoV-2 (v3.0) | Garantía de resultados de calidad</a:t>
            </a:r>
          </a:p>
        </p:txBody>
      </p:sp>
    </p:spTree>
    <p:custDataLst>
      <p:tags r:id="rId1"/>
    </p:custDataLst>
    <p:extLst>
      <p:ext uri="{BB962C8B-B14F-4D97-AF65-F5344CB8AC3E}">
        <p14:creationId xmlns:p14="http://schemas.microsoft.com/office/powerpoint/2010/main" val="237148016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13C16B9F-E4DF-0B4D-8F6D-CDAE169A5E2D}"/>
              </a:ext>
            </a:extLst>
          </p:cNvPr>
          <p:cNvSpPr>
            <a:spLocks noGrp="1"/>
          </p:cNvSpPr>
          <p:nvPr>
            <p:ph type="title"/>
          </p:nvPr>
        </p:nvSpPr>
        <p:spPr/>
        <p:txBody>
          <a:bodyPr/>
          <a:lstStyle/>
          <a:p>
            <a:pPr algn="l" rtl="0"/>
            <a:r>
              <a:rPr lang="es-ES" b="0" i="0" u="none" baseline="0" dirty="0"/>
              <a:t>¿Alguna pregunta?</a:t>
            </a:r>
          </a:p>
        </p:txBody>
      </p:sp>
      <p:sp>
        <p:nvSpPr>
          <p:cNvPr id="4" name="Slide Number Placeholder 3">
            <a:extLst>
              <a:ext uri="{FF2B5EF4-FFF2-40B4-BE49-F238E27FC236}">
                <a16:creationId xmlns:a16="http://schemas.microsoft.com/office/drawing/2014/main" id="{ABDB6F39-695C-004B-B1C1-C240CDD05DD7}"/>
              </a:ext>
            </a:extLst>
          </p:cNvPr>
          <p:cNvSpPr>
            <a:spLocks noGrp="1"/>
          </p:cNvSpPr>
          <p:nvPr>
            <p:ph type="sldNum" sz="quarter" idx="4294967295"/>
          </p:nvPr>
        </p:nvSpPr>
        <p:spPr>
          <a:xfrm>
            <a:off x="9448800" y="6356350"/>
            <a:ext cx="2743200" cy="365125"/>
          </a:xfrm>
        </p:spPr>
        <p:txBody>
          <a:bodyPr/>
          <a:lstStyle/>
          <a:p>
            <a:pPr algn="r" rtl="0"/>
            <a:fld id="{8B709DE2-93F8-7E45-91D0-E19ACC3ADA42}" type="slidenum">
              <a:rPr lang="es-ES" smtClean="0"/>
              <a:pPr algn="r" rtl="0"/>
              <a:t>28</a:t>
            </a:fld>
            <a:endParaRPr lang="es-ES" dirty="0"/>
          </a:p>
        </p:txBody>
      </p:sp>
    </p:spTree>
    <p:extLst>
      <p:ext uri="{BB962C8B-B14F-4D97-AF65-F5344CB8AC3E}">
        <p14:creationId xmlns:p14="http://schemas.microsoft.com/office/powerpoint/2010/main" val="8926779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00"/>
        <p:cNvGrpSpPr/>
        <p:nvPr/>
      </p:nvGrpSpPr>
      <p:grpSpPr>
        <a:xfrm>
          <a:off x="0" y="0"/>
          <a:ext cx="0" cy="0"/>
          <a:chOff x="0" y="0"/>
          <a:chExt cx="0" cy="0"/>
        </a:xfrm>
      </p:grpSpPr>
      <p:sp>
        <p:nvSpPr>
          <p:cNvPr id="101" name="Google Shape;101;p2"/>
          <p:cNvSpPr txBox="1">
            <a:spLocks noGrp="1"/>
          </p:cNvSpPr>
          <p:nvPr>
            <p:ph type="title"/>
          </p:nvPr>
        </p:nvSpPr>
        <p:spPr>
          <a:xfrm>
            <a:off x="838200" y="365126"/>
            <a:ext cx="10515600" cy="942814"/>
          </a:xfrm>
          <a:prstGeom prst="rect">
            <a:avLst/>
          </a:prstGeom>
          <a:noFill/>
          <a:ln>
            <a:noFill/>
          </a:ln>
        </p:spPr>
        <p:txBody>
          <a:bodyPr spcFirstLastPara="1" wrap="square" lIns="0" tIns="0" rIns="0" bIns="0" anchor="b" anchorCtr="0">
            <a:noAutofit/>
          </a:bodyPr>
          <a:lstStyle/>
          <a:p>
            <a:pPr marL="0" lvl="0" indent="0" algn="l" rtl="0">
              <a:lnSpc>
                <a:spcPct val="90000"/>
              </a:lnSpc>
              <a:spcBef>
                <a:spcPts val="0"/>
              </a:spcBef>
              <a:spcAft>
                <a:spcPts val="0"/>
              </a:spcAft>
              <a:buClr>
                <a:schemeClr val="accent1"/>
              </a:buClr>
              <a:buSzPts val="3600"/>
              <a:buFont typeface="Arial"/>
              <a:buNone/>
            </a:pPr>
            <a:r>
              <a:rPr lang="es-ES"/>
              <a:t>Objetivos de aprendizaje</a:t>
            </a:r>
          </a:p>
        </p:txBody>
      </p:sp>
      <p:sp>
        <p:nvSpPr>
          <p:cNvPr id="102" name="Google Shape;102;p2"/>
          <p:cNvSpPr txBox="1">
            <a:spLocks noGrp="1"/>
          </p:cNvSpPr>
          <p:nvPr>
            <p:ph type="body" idx="1"/>
          </p:nvPr>
        </p:nvSpPr>
        <p:spPr>
          <a:xfrm>
            <a:off x="838200" y="1736203"/>
            <a:ext cx="10515600" cy="4440760"/>
          </a:xfrm>
          <a:prstGeom prst="rect">
            <a:avLst/>
          </a:prstGeom>
          <a:noFill/>
          <a:ln>
            <a:noFill/>
          </a:ln>
        </p:spPr>
        <p:txBody>
          <a:bodyPr spcFirstLastPara="1" wrap="square" lIns="91425" tIns="45700" rIns="91425" bIns="45700" anchor="t" anchorCtr="0">
            <a:normAutofit/>
          </a:bodyPr>
          <a:lstStyle/>
          <a:p>
            <a:pPr marL="0" indent="0">
              <a:spcBef>
                <a:spcPts val="0"/>
              </a:spcBef>
              <a:buNone/>
            </a:pPr>
            <a:r>
              <a:rPr lang="es-ES"/>
              <a:t>Al final de este módulo, usted podrá: </a:t>
            </a:r>
          </a:p>
          <a:p>
            <a:pPr marL="228600" lvl="0" indent="-228600" algn="l" rtl="0">
              <a:lnSpc>
                <a:spcPct val="100000"/>
              </a:lnSpc>
              <a:spcBef>
                <a:spcPts val="1000"/>
              </a:spcBef>
              <a:spcAft>
                <a:spcPts val="0"/>
              </a:spcAft>
              <a:buClr>
                <a:schemeClr val="accent1"/>
              </a:buClr>
              <a:buSzPts val="2000"/>
              <a:buChar char="•"/>
            </a:pPr>
            <a:r>
              <a:rPr lang="es-ES"/>
              <a:t>definir la garantía de calidad y sus principales componentes;</a:t>
            </a:r>
          </a:p>
          <a:p>
            <a:pPr marL="228600" lvl="0" indent="-228600" algn="l" rtl="0">
              <a:lnSpc>
                <a:spcPct val="100000"/>
              </a:lnSpc>
              <a:spcBef>
                <a:spcPts val="1000"/>
              </a:spcBef>
              <a:spcAft>
                <a:spcPts val="0"/>
              </a:spcAft>
              <a:buClr>
                <a:schemeClr val="accent1"/>
              </a:buClr>
              <a:buSzPts val="2000"/>
              <a:buChar char="•"/>
            </a:pPr>
            <a:r>
              <a:rPr lang="es-ES"/>
              <a:t>describir el origen de los materiales de control de calidad;</a:t>
            </a:r>
          </a:p>
          <a:p>
            <a:pPr marL="228600" lvl="0" indent="-228600" algn="l" rtl="0">
              <a:lnSpc>
                <a:spcPct val="100000"/>
              </a:lnSpc>
              <a:spcBef>
                <a:spcPts val="1000"/>
              </a:spcBef>
              <a:spcAft>
                <a:spcPts val="0"/>
              </a:spcAft>
              <a:buClr>
                <a:schemeClr val="accent1"/>
              </a:buClr>
              <a:buSzPts val="2000"/>
              <a:buChar char="•"/>
            </a:pPr>
            <a:r>
              <a:rPr lang="es-ES"/>
              <a:t>definir la evaluación externa de la calidad y sus componentes principales;</a:t>
            </a:r>
          </a:p>
          <a:p>
            <a:pPr marL="228600" indent="-228600"/>
            <a:r>
              <a:rPr lang="es-ES"/>
              <a:t>describir el proceso de las visitas de supervisión. </a:t>
            </a:r>
          </a:p>
          <a:p>
            <a:pPr marL="228600" lvl="0" indent="-101600" algn="l" rtl="0">
              <a:lnSpc>
                <a:spcPct val="100000"/>
              </a:lnSpc>
              <a:spcBef>
                <a:spcPts val="1000"/>
              </a:spcBef>
              <a:spcAft>
                <a:spcPts val="0"/>
              </a:spcAft>
              <a:buClr>
                <a:schemeClr val="accent1"/>
              </a:buClr>
              <a:buSzPts val="2000"/>
              <a:buNone/>
            </a:pPr>
            <a:endParaRPr/>
          </a:p>
          <a:p>
            <a:pPr marL="228600" lvl="0" indent="-101600" algn="l" rtl="0">
              <a:lnSpc>
                <a:spcPct val="100000"/>
              </a:lnSpc>
              <a:spcBef>
                <a:spcPts val="1000"/>
              </a:spcBef>
              <a:spcAft>
                <a:spcPts val="0"/>
              </a:spcAft>
              <a:buClr>
                <a:schemeClr val="accent1"/>
              </a:buClr>
              <a:buSzPts val="2000"/>
              <a:buNone/>
            </a:pPr>
            <a:endParaRPr/>
          </a:p>
        </p:txBody>
      </p:sp>
      <p:sp>
        <p:nvSpPr>
          <p:cNvPr id="103" name="Google Shape;103;p2"/>
          <p:cNvSpPr txBox="1">
            <a:spLocks noGrp="1"/>
          </p:cNvSpPr>
          <p:nvPr>
            <p:ph type="sldNum" idx="12"/>
          </p:nvPr>
        </p:nvSpPr>
        <p:spPr>
          <a:xfrm>
            <a:off x="11353799" y="6311900"/>
            <a:ext cx="510252" cy="575037"/>
          </a:xfrm>
          <a:prstGeom prst="rect">
            <a:avLst/>
          </a:prstGeom>
          <a:noFill/>
          <a:ln>
            <a:noFill/>
          </a:ln>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US"/>
              <a:t>3</a:t>
            </a:fld>
            <a:endParaRPr lang="en-US"/>
          </a:p>
        </p:txBody>
      </p:sp>
      <p:sp>
        <p:nvSpPr>
          <p:cNvPr id="6" name="Footer Placeholder 3">
            <a:extLst>
              <a:ext uri="{FF2B5EF4-FFF2-40B4-BE49-F238E27FC236}">
                <a16:creationId xmlns:a16="http://schemas.microsoft.com/office/drawing/2014/main" id="{0988566B-AEE1-432B-A787-D5593E882810}"/>
              </a:ext>
            </a:extLst>
          </p:cNvPr>
          <p:cNvSpPr>
            <a:spLocks noGrp="1"/>
          </p:cNvSpPr>
          <p:nvPr>
            <p:ph type="ftr" sz="quarter" idx="11"/>
          </p:nvPr>
        </p:nvSpPr>
        <p:spPr>
          <a:xfrm>
            <a:off x="838199" y="6356350"/>
            <a:ext cx="8638309" cy="501650"/>
          </a:xfrm>
        </p:spPr>
        <p:txBody>
          <a:bodyPr/>
          <a:lstStyle/>
          <a:p>
            <a:r>
              <a:rPr lang="es-ES" dirty="0"/>
              <a:t>Taller de capacitación sobre pruebas diagnósticas rápidas de antígenos del SARS-CoV-2 (v3.0) | Garantía de resultados de calidad</a:t>
            </a:r>
          </a:p>
        </p:txBody>
      </p:sp>
    </p:spTree>
    <p:custDataLst>
      <p:tags r:id="rId1"/>
    </p:custData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A picture containing table&#10;&#10;Description automatically generated">
            <a:extLst>
              <a:ext uri="{FF2B5EF4-FFF2-40B4-BE49-F238E27FC236}">
                <a16:creationId xmlns:a16="http://schemas.microsoft.com/office/drawing/2014/main" id="{27185B5A-2F0D-8D49-8624-44E9F16B696D}"/>
              </a:ext>
            </a:extLst>
          </p:cNvPr>
          <p:cNvPicPr>
            <a:picLocks noChangeAspect="1"/>
          </p:cNvPicPr>
          <p:nvPr/>
        </p:nvPicPr>
        <p:blipFill>
          <a:blip r:embed="rId3"/>
          <a:stretch>
            <a:fillRect/>
          </a:stretch>
        </p:blipFill>
        <p:spPr>
          <a:xfrm>
            <a:off x="7194935" y="681037"/>
            <a:ext cx="5372922" cy="5372922"/>
          </a:xfrm>
          <a:prstGeom prst="rect">
            <a:avLst/>
          </a:prstGeom>
        </p:spPr>
      </p:pic>
      <p:sp>
        <p:nvSpPr>
          <p:cNvPr id="2" name="Title 1">
            <a:extLst>
              <a:ext uri="{FF2B5EF4-FFF2-40B4-BE49-F238E27FC236}">
                <a16:creationId xmlns:a16="http://schemas.microsoft.com/office/drawing/2014/main" id="{F9500738-71C5-9249-96CA-36528ECCDFFD}"/>
              </a:ext>
            </a:extLst>
          </p:cNvPr>
          <p:cNvSpPr>
            <a:spLocks noGrp="1"/>
          </p:cNvSpPr>
          <p:nvPr>
            <p:ph type="title"/>
          </p:nvPr>
        </p:nvSpPr>
        <p:spPr/>
        <p:txBody>
          <a:bodyPr/>
          <a:lstStyle/>
          <a:p>
            <a:pPr algn="l" rtl="0"/>
            <a:r>
              <a:rPr lang="es-ES" b="0" i="0" u="none" baseline="0" dirty="0"/>
              <a:t>Garantía de la calidad</a:t>
            </a:r>
          </a:p>
        </p:txBody>
      </p:sp>
      <p:sp>
        <p:nvSpPr>
          <p:cNvPr id="3" name="Content Placeholder 2">
            <a:extLst>
              <a:ext uri="{FF2B5EF4-FFF2-40B4-BE49-F238E27FC236}">
                <a16:creationId xmlns:a16="http://schemas.microsoft.com/office/drawing/2014/main" id="{9154FDA1-8167-5945-BD3B-C52398ED4E1E}"/>
              </a:ext>
            </a:extLst>
          </p:cNvPr>
          <p:cNvSpPr>
            <a:spLocks noGrp="1"/>
          </p:cNvSpPr>
          <p:nvPr>
            <p:ph idx="1"/>
          </p:nvPr>
        </p:nvSpPr>
        <p:spPr>
          <a:xfrm>
            <a:off x="838200" y="1736203"/>
            <a:ext cx="7195056" cy="4440760"/>
          </a:xfrm>
        </p:spPr>
        <p:txBody>
          <a:bodyPr/>
          <a:lstStyle/>
          <a:p>
            <a:pPr algn="l" rtl="0" fontAlgn="base"/>
            <a:r>
              <a:rPr lang="es-ES" b="0" i="0" u="none" baseline="0" dirty="0"/>
              <a:t>La garantía de la calidad son los procesos que se aplican para conseguir que un centro de pruebas produzca resultados de calidad.</a:t>
            </a:r>
          </a:p>
          <a:p>
            <a:pPr algn="l" rtl="0" fontAlgn="base"/>
            <a:r>
              <a:rPr lang="es-ES" b="0" i="0" u="none" baseline="0" dirty="0"/>
              <a:t>Los resultados de calidad son exactos, fiables, pertinentes y oportunos.</a:t>
            </a:r>
          </a:p>
          <a:p>
            <a:pPr algn="l" rtl="0" fontAlgn="base"/>
            <a:r>
              <a:rPr lang="es-ES" b="0" i="0" u="none" baseline="0" dirty="0"/>
              <a:t>Los dos componentes principales de la garantía de la calidad son:</a:t>
            </a:r>
            <a:endParaRPr lang="es-ES" dirty="0"/>
          </a:p>
          <a:p>
            <a:pPr lvl="1" algn="l" rtl="0" fontAlgn="base"/>
            <a:r>
              <a:rPr lang="es-ES" b="1" i="0" u="none" baseline="0" dirty="0">
                <a:solidFill>
                  <a:srgbClr val="009AC9"/>
                </a:solidFill>
              </a:rPr>
              <a:t>control del proceso </a:t>
            </a:r>
            <a:r>
              <a:rPr lang="es-ES" b="0" i="0" u="none" baseline="0" dirty="0"/>
              <a:t>(control de calidad),</a:t>
            </a:r>
          </a:p>
          <a:p>
            <a:pPr lvl="1" algn="l" rtl="0" fontAlgn="base"/>
            <a:r>
              <a:rPr lang="es-ES" b="1" i="0" u="none" baseline="0" dirty="0">
                <a:solidFill>
                  <a:srgbClr val="009AC9"/>
                </a:solidFill>
              </a:rPr>
              <a:t>evaluación </a:t>
            </a:r>
            <a:r>
              <a:rPr lang="es-ES" b="0" i="0" u="none" baseline="0" dirty="0"/>
              <a:t>(evaluación externa de la calidad).</a:t>
            </a:r>
          </a:p>
          <a:p>
            <a:endParaRPr lang="es-ES" dirty="0"/>
          </a:p>
          <a:p>
            <a:endParaRPr lang="es-ES" dirty="0"/>
          </a:p>
        </p:txBody>
      </p:sp>
      <p:sp>
        <p:nvSpPr>
          <p:cNvPr id="5" name="Slide Number Placeholder 4">
            <a:extLst>
              <a:ext uri="{FF2B5EF4-FFF2-40B4-BE49-F238E27FC236}">
                <a16:creationId xmlns:a16="http://schemas.microsoft.com/office/drawing/2014/main" id="{A0E33E1D-B2FF-4C4B-8017-665310052F06}"/>
              </a:ext>
            </a:extLst>
          </p:cNvPr>
          <p:cNvSpPr>
            <a:spLocks noGrp="1"/>
          </p:cNvSpPr>
          <p:nvPr>
            <p:ph type="sldNum" sz="quarter" idx="12"/>
          </p:nvPr>
        </p:nvSpPr>
        <p:spPr/>
        <p:txBody>
          <a:bodyPr/>
          <a:lstStyle/>
          <a:p>
            <a:pPr algn="r" rtl="0"/>
            <a:fld id="{42D34DE6-22C6-0E40-B20E-F2D718CBADB2}" type="slidenum">
              <a:rPr lang="es-ES" smtClean="0"/>
              <a:pPr algn="r" rtl="0"/>
              <a:t>4</a:t>
            </a:fld>
            <a:endParaRPr lang="es-ES" sz="1000" dirty="0"/>
          </a:p>
        </p:txBody>
      </p:sp>
      <p:sp>
        <p:nvSpPr>
          <p:cNvPr id="4" name="Footer Placeholder 3">
            <a:extLst>
              <a:ext uri="{FF2B5EF4-FFF2-40B4-BE49-F238E27FC236}">
                <a16:creationId xmlns:a16="http://schemas.microsoft.com/office/drawing/2014/main" id="{D921D615-2164-1B4A-ADF7-8D7D35C485EF}"/>
              </a:ext>
            </a:extLst>
          </p:cNvPr>
          <p:cNvSpPr>
            <a:spLocks noGrp="1"/>
          </p:cNvSpPr>
          <p:nvPr>
            <p:ph type="ftr" sz="quarter" idx="11"/>
          </p:nvPr>
        </p:nvSpPr>
        <p:spPr>
          <a:xfrm>
            <a:off x="838199" y="6356350"/>
            <a:ext cx="8638309" cy="501650"/>
          </a:xfrm>
        </p:spPr>
        <p:txBody>
          <a:bodyPr/>
          <a:lstStyle/>
          <a:p>
            <a:r>
              <a:rPr lang="es-ES" dirty="0"/>
              <a:t>Taller de capacitación sobre pruebas diagnósticas rápidas de antígenos del SARS-CoV-2 (v3.0) | Garantía de resultados de calidad</a:t>
            </a:r>
          </a:p>
        </p:txBody>
      </p:sp>
    </p:spTree>
    <p:extLst>
      <p:ext uri="{BB962C8B-B14F-4D97-AF65-F5344CB8AC3E}">
        <p14:creationId xmlns:p14="http://schemas.microsoft.com/office/powerpoint/2010/main" val="8754334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500738-71C5-9249-96CA-36528ECCDFFD}"/>
              </a:ext>
            </a:extLst>
          </p:cNvPr>
          <p:cNvSpPr>
            <a:spLocks noGrp="1"/>
          </p:cNvSpPr>
          <p:nvPr>
            <p:ph type="title"/>
          </p:nvPr>
        </p:nvSpPr>
        <p:spPr/>
        <p:txBody>
          <a:bodyPr/>
          <a:lstStyle/>
          <a:p>
            <a:pPr algn="l" rtl="0"/>
            <a:r>
              <a:rPr lang="es-ES" b="0" i="0" u="none" baseline="0" dirty="0"/>
              <a:t>Despliegue de la garantía de la calidad</a:t>
            </a:r>
          </a:p>
        </p:txBody>
      </p:sp>
      <p:sp>
        <p:nvSpPr>
          <p:cNvPr id="3" name="Content Placeholder 2">
            <a:extLst>
              <a:ext uri="{FF2B5EF4-FFF2-40B4-BE49-F238E27FC236}">
                <a16:creationId xmlns:a16="http://schemas.microsoft.com/office/drawing/2014/main" id="{9154FDA1-8167-5945-BD3B-C52398ED4E1E}"/>
              </a:ext>
            </a:extLst>
          </p:cNvPr>
          <p:cNvSpPr>
            <a:spLocks noGrp="1"/>
          </p:cNvSpPr>
          <p:nvPr>
            <p:ph idx="1"/>
          </p:nvPr>
        </p:nvSpPr>
        <p:spPr/>
        <p:txBody>
          <a:bodyPr>
            <a:normAutofit fontScale="92500" lnSpcReduction="10000"/>
          </a:bodyPr>
          <a:lstStyle/>
          <a:p>
            <a:pPr algn="l" rtl="0"/>
            <a:r>
              <a:rPr lang="es-ES" b="0" i="0" u="none" baseline="0" dirty="0"/>
              <a:t>Dada la necesidad de desplegar rápidamente las PDR de antígenos del SARS-CoV-2, es posible que no haya un sistema de garantía de la calidad completo en funcionamiento cuando se inicien las pruebas.</a:t>
            </a:r>
          </a:p>
          <a:p>
            <a:pPr algn="l" rtl="0"/>
            <a:r>
              <a:rPr lang="es-ES" b="0" i="0" u="none" baseline="0" dirty="0"/>
              <a:t>En consecuencia, para potenciar al máximo la calidad, es esencial adquirir un producto de PDR de buena calidad y luego transportarlo y conservarlo siguiendo las instrucciones del fabricante.</a:t>
            </a:r>
          </a:p>
          <a:p>
            <a:pPr algn="l" rtl="0"/>
            <a:r>
              <a:rPr lang="es-ES" b="0" i="0" u="none" baseline="0" dirty="0"/>
              <a:t>Los usuarios deben recibir capacitación y ser supervisados, y deben disponer de un mecanismo para comunicar sus preocupaciones o quejas.</a:t>
            </a:r>
          </a:p>
          <a:p>
            <a:pPr algn="l" rtl="0"/>
            <a:r>
              <a:rPr lang="es-ES" b="0" i="0" u="none" baseline="0" dirty="0"/>
              <a:t>Los componentes esenciales de la garantía de la calidad deben introducirse en el siguiente orden:</a:t>
            </a:r>
          </a:p>
          <a:p>
            <a:pPr marL="800100" lvl="1" indent="-342900" algn="l" rtl="0">
              <a:buFont typeface="+mj-lt"/>
              <a:buAutoNum type="arabicPeriod"/>
            </a:pPr>
            <a:r>
              <a:rPr lang="es-ES" b="0" i="0" u="none" baseline="0" dirty="0"/>
              <a:t>pruebas de control de calidad,</a:t>
            </a:r>
          </a:p>
          <a:p>
            <a:pPr marL="800100" lvl="1" indent="-342900" algn="l" rtl="0">
              <a:buFont typeface="+mj-lt"/>
              <a:buAutoNum type="arabicPeriod"/>
            </a:pPr>
            <a:r>
              <a:rPr lang="es-ES" b="0" i="0" u="none" baseline="0" dirty="0"/>
              <a:t>visitas de supervisión,</a:t>
            </a:r>
          </a:p>
          <a:p>
            <a:pPr marL="800100" lvl="1" indent="-342900" algn="l" rtl="0">
              <a:buFont typeface="+mj-lt"/>
              <a:buAutoNum type="arabicPeriod"/>
            </a:pPr>
            <a:r>
              <a:rPr lang="es-ES" b="0" i="0" u="none" baseline="0" dirty="0"/>
              <a:t>prueba de los nuevos lotes (o verificación de los nuevos lotes) de kits recibidos,</a:t>
            </a:r>
          </a:p>
          <a:p>
            <a:pPr marL="800100" lvl="1" indent="-342900" algn="l" rtl="0">
              <a:buFont typeface="+mj-lt"/>
              <a:buAutoNum type="arabicPeriod"/>
            </a:pPr>
            <a:r>
              <a:rPr lang="es-ES" b="0" i="0" u="none" baseline="0" dirty="0"/>
              <a:t>pruebas de desempeño.</a:t>
            </a:r>
            <a:endParaRPr lang="es-ES" dirty="0"/>
          </a:p>
        </p:txBody>
      </p:sp>
      <p:sp>
        <p:nvSpPr>
          <p:cNvPr id="5" name="Slide Number Placeholder 4">
            <a:extLst>
              <a:ext uri="{FF2B5EF4-FFF2-40B4-BE49-F238E27FC236}">
                <a16:creationId xmlns:a16="http://schemas.microsoft.com/office/drawing/2014/main" id="{A0E33E1D-B2FF-4C4B-8017-665310052F06}"/>
              </a:ext>
            </a:extLst>
          </p:cNvPr>
          <p:cNvSpPr>
            <a:spLocks noGrp="1"/>
          </p:cNvSpPr>
          <p:nvPr>
            <p:ph type="sldNum" sz="quarter" idx="12"/>
          </p:nvPr>
        </p:nvSpPr>
        <p:spPr/>
        <p:txBody>
          <a:bodyPr/>
          <a:lstStyle/>
          <a:p>
            <a:pPr algn="r" rtl="0"/>
            <a:fld id="{42D34DE6-22C6-0E40-B20E-F2D718CBADB2}" type="slidenum">
              <a:rPr lang="es-ES" smtClean="0"/>
              <a:pPr algn="r" rtl="0"/>
              <a:t>5</a:t>
            </a:fld>
            <a:endParaRPr lang="es-ES" sz="1000" dirty="0"/>
          </a:p>
        </p:txBody>
      </p:sp>
      <p:sp>
        <p:nvSpPr>
          <p:cNvPr id="4" name="Footer Placeholder 3">
            <a:extLst>
              <a:ext uri="{FF2B5EF4-FFF2-40B4-BE49-F238E27FC236}">
                <a16:creationId xmlns:a16="http://schemas.microsoft.com/office/drawing/2014/main" id="{DA5B706C-CF50-DDC4-19E8-EFFA05728E22}"/>
              </a:ext>
            </a:extLst>
          </p:cNvPr>
          <p:cNvSpPr>
            <a:spLocks noGrp="1"/>
          </p:cNvSpPr>
          <p:nvPr>
            <p:ph type="ftr" sz="quarter" idx="11"/>
          </p:nvPr>
        </p:nvSpPr>
        <p:spPr>
          <a:xfrm>
            <a:off x="838199" y="6356350"/>
            <a:ext cx="8638309" cy="501650"/>
          </a:xfrm>
        </p:spPr>
        <p:txBody>
          <a:bodyPr/>
          <a:lstStyle/>
          <a:p>
            <a:r>
              <a:rPr lang="es-ES" dirty="0"/>
              <a:t>Taller de capacitación sobre pruebas diagnósticas rápidas de antígenos del SARS-CoV-2 (v3.0) | Garantía de resultados de calidad</a:t>
            </a:r>
          </a:p>
        </p:txBody>
      </p:sp>
    </p:spTree>
    <p:extLst>
      <p:ext uri="{BB962C8B-B14F-4D97-AF65-F5344CB8AC3E}">
        <p14:creationId xmlns:p14="http://schemas.microsoft.com/office/powerpoint/2010/main" val="37014546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500738-71C5-9249-96CA-36528ECCDFFD}"/>
              </a:ext>
            </a:extLst>
          </p:cNvPr>
          <p:cNvSpPr>
            <a:spLocks noGrp="1"/>
          </p:cNvSpPr>
          <p:nvPr>
            <p:ph type="title"/>
          </p:nvPr>
        </p:nvSpPr>
        <p:spPr/>
        <p:txBody>
          <a:bodyPr/>
          <a:lstStyle/>
          <a:p>
            <a:pPr algn="l" rtl="0"/>
            <a:r>
              <a:rPr lang="es-ES" b="0" i="0" u="none" baseline="0" dirty="0"/>
              <a:t>Control de la calidad (1)</a:t>
            </a:r>
          </a:p>
        </p:txBody>
      </p:sp>
      <p:sp>
        <p:nvSpPr>
          <p:cNvPr id="3" name="Content Placeholder 2">
            <a:extLst>
              <a:ext uri="{FF2B5EF4-FFF2-40B4-BE49-F238E27FC236}">
                <a16:creationId xmlns:a16="http://schemas.microsoft.com/office/drawing/2014/main" id="{9154FDA1-8167-5945-BD3B-C52398ED4E1E}"/>
              </a:ext>
            </a:extLst>
          </p:cNvPr>
          <p:cNvSpPr>
            <a:spLocks noGrp="1"/>
          </p:cNvSpPr>
          <p:nvPr>
            <p:ph idx="1"/>
          </p:nvPr>
        </p:nvSpPr>
        <p:spPr/>
        <p:txBody>
          <a:bodyPr>
            <a:normAutofit lnSpcReduction="10000"/>
          </a:bodyPr>
          <a:lstStyle/>
          <a:p>
            <a:pPr algn="l" rtl="0"/>
            <a:r>
              <a:rPr lang="es-ES" b="0" i="0" u="none" baseline="0" dirty="0"/>
              <a:t>El control de la calidad consiste en el seguimiento o la evaluación </a:t>
            </a:r>
            <a:r>
              <a:rPr lang="es-ES" b="1" i="0" u="none" baseline="0" dirty="0">
                <a:solidFill>
                  <a:srgbClr val="009AC9"/>
                </a:solidFill>
              </a:rPr>
              <a:t>continua</a:t>
            </a:r>
            <a:r>
              <a:rPr lang="es-ES" b="0" i="0" u="none" baseline="0" dirty="0"/>
              <a:t> y </a:t>
            </a:r>
            <a:r>
              <a:rPr lang="es-ES" b="1" dirty="0">
                <a:solidFill>
                  <a:srgbClr val="009AC9"/>
                </a:solidFill>
              </a:rPr>
              <a:t>sostenida</a:t>
            </a:r>
            <a:r>
              <a:rPr lang="es-ES" b="0" i="0" u="none" baseline="0" dirty="0"/>
              <a:t> de las características de funcionamiento de la PDR de antígenos del SARS-CoV-2 para garantizar que funcione según las especificaciones requeridas para un diagnóstico exacto.</a:t>
            </a:r>
          </a:p>
          <a:p>
            <a:pPr algn="l" rtl="0"/>
            <a:r>
              <a:rPr lang="es-ES" b="0" i="0" u="none" baseline="0" dirty="0"/>
              <a:t>El control de la calidad utiliza muestras con resultados conocidos </a:t>
            </a:r>
            <a:r>
              <a:rPr lang="es-ES" b="1" i="0" u="none" baseline="0" dirty="0">
                <a:solidFill>
                  <a:srgbClr val="009AC9"/>
                </a:solidFill>
              </a:rPr>
              <a:t>POSITIVOS</a:t>
            </a:r>
            <a:r>
              <a:rPr lang="es-ES" b="0" i="0" u="none" baseline="0" dirty="0"/>
              <a:t> o </a:t>
            </a:r>
            <a:r>
              <a:rPr lang="es-ES" b="1" i="0" u="none" baseline="0" dirty="0">
                <a:solidFill>
                  <a:srgbClr val="009AC9"/>
                </a:solidFill>
              </a:rPr>
              <a:t>NEGATIVOS</a:t>
            </a:r>
            <a:r>
              <a:rPr lang="es-ES" b="0" i="0" u="none" baseline="0" dirty="0"/>
              <a:t> que se analizan junto con lotes de muestras de pacientes.</a:t>
            </a:r>
          </a:p>
          <a:p>
            <a:pPr algn="l" rtl="0"/>
            <a:r>
              <a:rPr lang="es-ES" b="0" i="0" u="none" baseline="0" dirty="0"/>
              <a:t>Los resultados del control de la calidad se analizan y se comparan con los resultados previstos.</a:t>
            </a:r>
          </a:p>
          <a:p>
            <a:pPr algn="l" rtl="0"/>
            <a:r>
              <a:rPr lang="es-ES" b="0" i="0" u="none" baseline="0" dirty="0"/>
              <a:t>Si los resultados del control de la calidad no coinciden con los resultados previstos, se considera que </a:t>
            </a:r>
            <a:r>
              <a:rPr lang="es-ES" b="1" i="0" u="none" baseline="0" dirty="0">
                <a:solidFill>
                  <a:srgbClr val="009AC9"/>
                </a:solidFill>
              </a:rPr>
              <a:t>el control de la calidad ha fallado</a:t>
            </a:r>
            <a:r>
              <a:rPr lang="es-ES" b="0" i="0" u="none" baseline="0" dirty="0"/>
              <a:t>. Se requiere una investigación y la aplicación de medidas correctivas. </a:t>
            </a:r>
          </a:p>
          <a:p>
            <a:r>
              <a:rPr lang="es-ES" b="1" i="0" u="none" baseline="0" dirty="0">
                <a:solidFill>
                  <a:srgbClr val="009AC9"/>
                </a:solidFill>
              </a:rPr>
              <a:t>No se pueden entregar los resultados de las pruebas de los pacientes </a:t>
            </a:r>
            <a:r>
              <a:rPr lang="es-ES" b="1" dirty="0">
                <a:solidFill>
                  <a:srgbClr val="009AC9"/>
                </a:solidFill>
              </a:rPr>
              <a:t>si ha fallado el </a:t>
            </a:r>
            <a:r>
              <a:rPr lang="es-ES" b="1" i="0" u="none" baseline="0" dirty="0">
                <a:solidFill>
                  <a:srgbClr val="009AC9"/>
                </a:solidFill>
              </a:rPr>
              <a:t>control de la calidad.</a:t>
            </a:r>
          </a:p>
          <a:p>
            <a:endParaRPr lang="es-ES" dirty="0"/>
          </a:p>
          <a:p>
            <a:endParaRPr lang="es-ES" dirty="0"/>
          </a:p>
        </p:txBody>
      </p:sp>
      <p:sp>
        <p:nvSpPr>
          <p:cNvPr id="5" name="Slide Number Placeholder 4">
            <a:extLst>
              <a:ext uri="{FF2B5EF4-FFF2-40B4-BE49-F238E27FC236}">
                <a16:creationId xmlns:a16="http://schemas.microsoft.com/office/drawing/2014/main" id="{A0E33E1D-B2FF-4C4B-8017-665310052F06}"/>
              </a:ext>
            </a:extLst>
          </p:cNvPr>
          <p:cNvSpPr>
            <a:spLocks noGrp="1"/>
          </p:cNvSpPr>
          <p:nvPr>
            <p:ph type="sldNum" sz="quarter" idx="12"/>
          </p:nvPr>
        </p:nvSpPr>
        <p:spPr/>
        <p:txBody>
          <a:bodyPr/>
          <a:lstStyle/>
          <a:p>
            <a:pPr algn="r" rtl="0"/>
            <a:fld id="{42D34DE6-22C6-0E40-B20E-F2D718CBADB2}" type="slidenum">
              <a:rPr lang="es-ES" smtClean="0"/>
              <a:pPr algn="r" rtl="0"/>
              <a:t>6</a:t>
            </a:fld>
            <a:endParaRPr lang="es-ES" sz="1000" dirty="0"/>
          </a:p>
        </p:txBody>
      </p:sp>
      <p:sp>
        <p:nvSpPr>
          <p:cNvPr id="4" name="Footer Placeholder 3">
            <a:extLst>
              <a:ext uri="{FF2B5EF4-FFF2-40B4-BE49-F238E27FC236}">
                <a16:creationId xmlns:a16="http://schemas.microsoft.com/office/drawing/2014/main" id="{EC5C85CF-F3B7-F281-AF8B-8206D9DCA35A}"/>
              </a:ext>
            </a:extLst>
          </p:cNvPr>
          <p:cNvSpPr>
            <a:spLocks noGrp="1"/>
          </p:cNvSpPr>
          <p:nvPr>
            <p:ph type="ftr" sz="quarter" idx="11"/>
          </p:nvPr>
        </p:nvSpPr>
        <p:spPr>
          <a:xfrm>
            <a:off x="838199" y="6356350"/>
            <a:ext cx="8638309" cy="501650"/>
          </a:xfrm>
        </p:spPr>
        <p:txBody>
          <a:bodyPr/>
          <a:lstStyle/>
          <a:p>
            <a:r>
              <a:rPr lang="es-ES" dirty="0"/>
              <a:t>Taller de capacitación sobre pruebas diagnósticas rápidas de antígenos del SARS-CoV-2 (v3.0) | Garantía de resultados de calidad</a:t>
            </a:r>
          </a:p>
        </p:txBody>
      </p:sp>
    </p:spTree>
    <p:extLst>
      <p:ext uri="{BB962C8B-B14F-4D97-AF65-F5344CB8AC3E}">
        <p14:creationId xmlns:p14="http://schemas.microsoft.com/office/powerpoint/2010/main" val="107714163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500738-71C5-9249-96CA-36528ECCDFFD}"/>
              </a:ext>
            </a:extLst>
          </p:cNvPr>
          <p:cNvSpPr>
            <a:spLocks noGrp="1"/>
          </p:cNvSpPr>
          <p:nvPr>
            <p:ph type="title"/>
          </p:nvPr>
        </p:nvSpPr>
        <p:spPr/>
        <p:txBody>
          <a:bodyPr/>
          <a:lstStyle/>
          <a:p>
            <a:pPr algn="l" rtl="0"/>
            <a:r>
              <a:rPr lang="es-ES" b="0" i="0" u="none" baseline="0" dirty="0"/>
              <a:t>Control de la calidad (2)</a:t>
            </a:r>
          </a:p>
        </p:txBody>
      </p:sp>
      <p:sp>
        <p:nvSpPr>
          <p:cNvPr id="3" name="Content Placeholder 2">
            <a:extLst>
              <a:ext uri="{FF2B5EF4-FFF2-40B4-BE49-F238E27FC236}">
                <a16:creationId xmlns:a16="http://schemas.microsoft.com/office/drawing/2014/main" id="{9154FDA1-8167-5945-BD3B-C52398ED4E1E}"/>
              </a:ext>
            </a:extLst>
          </p:cNvPr>
          <p:cNvSpPr>
            <a:spLocks noGrp="1"/>
          </p:cNvSpPr>
          <p:nvPr>
            <p:ph idx="1"/>
          </p:nvPr>
        </p:nvSpPr>
        <p:spPr>
          <a:xfrm>
            <a:off x="838200" y="1736203"/>
            <a:ext cx="10515599" cy="4440760"/>
          </a:xfrm>
        </p:spPr>
        <p:txBody>
          <a:bodyPr>
            <a:normAutofit lnSpcReduction="10000"/>
          </a:bodyPr>
          <a:lstStyle/>
          <a:p>
            <a:pPr algn="l" rtl="0" fontAlgn="base"/>
            <a:r>
              <a:rPr lang="es-ES" b="0" i="0" u="none" baseline="0" dirty="0"/>
              <a:t>Los materiales de control de la calidad pueden suministrarse con el kit de PDR de antígenos del SARS-CoV-2.</a:t>
            </a:r>
          </a:p>
          <a:p>
            <a:pPr algn="l" rtl="0" fontAlgn="base"/>
            <a:r>
              <a:rPr lang="es-ES" b="0" i="0" u="none" baseline="0" dirty="0"/>
              <a:t>Si no se suministran materiales de control de la calidad con el kit:</a:t>
            </a:r>
          </a:p>
          <a:p>
            <a:pPr lvl="1" algn="l" rtl="0" fontAlgn="base"/>
            <a:r>
              <a:rPr lang="es-ES" b="0" i="0" u="none" baseline="0" dirty="0"/>
              <a:t>Pueden adquirirse materiales de control de la calidad al proveedor de los kits de PDR de antígenos del SARS-CoV-2 o a otro proveedor.</a:t>
            </a:r>
          </a:p>
          <a:p>
            <a:pPr lvl="1" algn="l" rtl="0" fontAlgn="base"/>
            <a:r>
              <a:rPr lang="es-ES" b="0" i="0" u="none" baseline="0" dirty="0"/>
              <a:t>Pueden obtenerse materiales de control de la calidad del laboratorio central o de laboratorios de referencia (por ejemplo, materiales de control de calidad normalizados</a:t>
            </a:r>
            <a:r>
              <a:rPr lang="es-ES" b="0" i="0" u="none" dirty="0"/>
              <a:t> </a:t>
            </a:r>
            <a:r>
              <a:rPr lang="es-ES" b="0" i="0" u="none" baseline="0" dirty="0"/>
              <a:t>o preparados internamente a partir de muestras agrupadas de diferentes pacientes). Sin embargo, todavía no se ha determinado cuáles son las mejores opciones para preparar, caracterizar y preservar los materiales de control de la calidad para las PDR de antígenos del SARS-CoV-2.</a:t>
            </a:r>
          </a:p>
          <a:p>
            <a:pPr algn="l" rtl="0" fontAlgn="base"/>
            <a:r>
              <a:rPr lang="es-ES" b="0" i="0" u="none" baseline="0" dirty="0"/>
              <a:t>Actualmente, se recomienda utilizar los materiales de control de la calidad proporcionados por el fabricante para verificar el funcionamiento de la prueba antes del despliegue inicial de las PDR, de modo intermitente (por ejemplo en cada nuevo lote de pruebas o durante las visitas de supervisión) e investigar cualquier posible queja o inquietud.</a:t>
            </a:r>
          </a:p>
          <a:p>
            <a:endParaRPr lang="es-ES" dirty="0"/>
          </a:p>
        </p:txBody>
      </p:sp>
      <p:sp>
        <p:nvSpPr>
          <p:cNvPr id="5" name="Slide Number Placeholder 4">
            <a:extLst>
              <a:ext uri="{FF2B5EF4-FFF2-40B4-BE49-F238E27FC236}">
                <a16:creationId xmlns:a16="http://schemas.microsoft.com/office/drawing/2014/main" id="{A0E33E1D-B2FF-4C4B-8017-665310052F06}"/>
              </a:ext>
            </a:extLst>
          </p:cNvPr>
          <p:cNvSpPr>
            <a:spLocks noGrp="1"/>
          </p:cNvSpPr>
          <p:nvPr>
            <p:ph type="sldNum" sz="quarter" idx="12"/>
          </p:nvPr>
        </p:nvSpPr>
        <p:spPr/>
        <p:txBody>
          <a:bodyPr/>
          <a:lstStyle/>
          <a:p>
            <a:pPr algn="r" rtl="0"/>
            <a:fld id="{42D34DE6-22C6-0E40-B20E-F2D718CBADB2}" type="slidenum">
              <a:rPr lang="es-ES" smtClean="0"/>
              <a:pPr algn="r" rtl="0"/>
              <a:t>7</a:t>
            </a:fld>
            <a:endParaRPr lang="es-ES" sz="1000" dirty="0"/>
          </a:p>
        </p:txBody>
      </p:sp>
      <p:sp>
        <p:nvSpPr>
          <p:cNvPr id="4" name="Footer Placeholder 3">
            <a:extLst>
              <a:ext uri="{FF2B5EF4-FFF2-40B4-BE49-F238E27FC236}">
                <a16:creationId xmlns:a16="http://schemas.microsoft.com/office/drawing/2014/main" id="{A3C59724-9F09-D1B8-5E7C-C9391A5B01FF}"/>
              </a:ext>
            </a:extLst>
          </p:cNvPr>
          <p:cNvSpPr>
            <a:spLocks noGrp="1"/>
          </p:cNvSpPr>
          <p:nvPr>
            <p:ph type="ftr" sz="quarter" idx="11"/>
          </p:nvPr>
        </p:nvSpPr>
        <p:spPr>
          <a:xfrm>
            <a:off x="838199" y="6356350"/>
            <a:ext cx="8638309" cy="501650"/>
          </a:xfrm>
        </p:spPr>
        <p:txBody>
          <a:bodyPr/>
          <a:lstStyle/>
          <a:p>
            <a:r>
              <a:rPr lang="es-ES" dirty="0"/>
              <a:t>Taller de capacitación sobre pruebas diagnósticas rápidas de antígenos del SARS-CoV-2 (v3.0) | Garantía de resultados de calidad</a:t>
            </a:r>
          </a:p>
        </p:txBody>
      </p:sp>
    </p:spTree>
    <p:extLst>
      <p:ext uri="{BB962C8B-B14F-4D97-AF65-F5344CB8AC3E}">
        <p14:creationId xmlns:p14="http://schemas.microsoft.com/office/powerpoint/2010/main" val="2693998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500738-71C5-9249-96CA-36528ECCDFFD}"/>
              </a:ext>
            </a:extLst>
          </p:cNvPr>
          <p:cNvSpPr>
            <a:spLocks noGrp="1"/>
          </p:cNvSpPr>
          <p:nvPr>
            <p:ph type="title"/>
          </p:nvPr>
        </p:nvSpPr>
        <p:spPr/>
        <p:txBody>
          <a:bodyPr/>
          <a:lstStyle/>
          <a:p>
            <a:pPr algn="l" rtl="0"/>
            <a:r>
              <a:rPr lang="es-ES" b="0" i="0" u="none" baseline="0" dirty="0"/>
              <a:t>Control de calidad (3)</a:t>
            </a:r>
          </a:p>
        </p:txBody>
      </p:sp>
      <p:sp>
        <p:nvSpPr>
          <p:cNvPr id="3" name="Content Placeholder 2">
            <a:extLst>
              <a:ext uri="{FF2B5EF4-FFF2-40B4-BE49-F238E27FC236}">
                <a16:creationId xmlns:a16="http://schemas.microsoft.com/office/drawing/2014/main" id="{9154FDA1-8167-5945-BD3B-C52398ED4E1E}"/>
              </a:ext>
            </a:extLst>
          </p:cNvPr>
          <p:cNvSpPr>
            <a:spLocks noGrp="1"/>
          </p:cNvSpPr>
          <p:nvPr>
            <p:ph idx="1"/>
          </p:nvPr>
        </p:nvSpPr>
        <p:spPr/>
        <p:txBody>
          <a:bodyPr/>
          <a:lstStyle/>
          <a:p>
            <a:pPr algn="l" rtl="0" fontAlgn="base"/>
            <a:endParaRPr lang="es-ES" dirty="0"/>
          </a:p>
          <a:p>
            <a:pPr algn="l" rtl="0" fontAlgn="base"/>
            <a:r>
              <a:rPr lang="es-ES" b="0" i="0" u="none" baseline="0" dirty="0"/>
              <a:t>El control de la calidad debe realizarse regularmente de conformidad con las instrucciones del fabricante y la política nacional. </a:t>
            </a:r>
          </a:p>
          <a:p>
            <a:pPr algn="l" rtl="0" fontAlgn="base"/>
            <a:r>
              <a:rPr lang="es-ES" b="0" i="0" u="none" baseline="0" dirty="0"/>
              <a:t>Es aconsejable realizar el control de la calidad por lo menos una vez a la semana o con mayor frecuencia si el centro de pruebas ha llevado a cabo un número elevado de pruebas. </a:t>
            </a:r>
          </a:p>
          <a:p>
            <a:endParaRPr lang="es-ES" dirty="0"/>
          </a:p>
          <a:p>
            <a:endParaRPr lang="es-ES" dirty="0"/>
          </a:p>
        </p:txBody>
      </p:sp>
      <p:sp>
        <p:nvSpPr>
          <p:cNvPr id="5" name="Slide Number Placeholder 4">
            <a:extLst>
              <a:ext uri="{FF2B5EF4-FFF2-40B4-BE49-F238E27FC236}">
                <a16:creationId xmlns:a16="http://schemas.microsoft.com/office/drawing/2014/main" id="{A0E33E1D-B2FF-4C4B-8017-665310052F06}"/>
              </a:ext>
            </a:extLst>
          </p:cNvPr>
          <p:cNvSpPr>
            <a:spLocks noGrp="1"/>
          </p:cNvSpPr>
          <p:nvPr>
            <p:ph type="sldNum" sz="quarter" idx="12"/>
          </p:nvPr>
        </p:nvSpPr>
        <p:spPr/>
        <p:txBody>
          <a:bodyPr/>
          <a:lstStyle/>
          <a:p>
            <a:pPr algn="r" rtl="0"/>
            <a:fld id="{42D34DE6-22C6-0E40-B20E-F2D718CBADB2}" type="slidenum">
              <a:rPr lang="es-ES" smtClean="0"/>
              <a:pPr algn="r" rtl="0"/>
              <a:t>8</a:t>
            </a:fld>
            <a:endParaRPr lang="es-ES" sz="1000" dirty="0"/>
          </a:p>
        </p:txBody>
      </p:sp>
      <p:grpSp>
        <p:nvGrpSpPr>
          <p:cNvPr id="6" name="Group 5">
            <a:extLst>
              <a:ext uri="{FF2B5EF4-FFF2-40B4-BE49-F238E27FC236}">
                <a16:creationId xmlns:a16="http://schemas.microsoft.com/office/drawing/2014/main" id="{0935CA87-8EED-7041-967E-CCA77971D3A2}"/>
              </a:ext>
            </a:extLst>
          </p:cNvPr>
          <p:cNvGrpSpPr/>
          <p:nvPr/>
        </p:nvGrpSpPr>
        <p:grpSpPr>
          <a:xfrm>
            <a:off x="8020164" y="1403902"/>
            <a:ext cx="3924069" cy="596348"/>
            <a:chOff x="7861998" y="1527451"/>
            <a:chExt cx="3924069" cy="596348"/>
          </a:xfrm>
        </p:grpSpPr>
        <p:sp>
          <p:nvSpPr>
            <p:cNvPr id="7" name="TextBox 6">
              <a:extLst>
                <a:ext uri="{FF2B5EF4-FFF2-40B4-BE49-F238E27FC236}">
                  <a16:creationId xmlns:a16="http://schemas.microsoft.com/office/drawing/2014/main" id="{20B5E95B-2ADD-944D-860C-93429472C9E9}"/>
                </a:ext>
              </a:extLst>
            </p:cNvPr>
            <p:cNvSpPr txBox="1"/>
            <p:nvPr/>
          </p:nvSpPr>
          <p:spPr>
            <a:xfrm>
              <a:off x="8387592" y="1694820"/>
              <a:ext cx="3398475" cy="261610"/>
            </a:xfrm>
            <a:prstGeom prst="rect">
              <a:avLst/>
            </a:prstGeom>
            <a:solidFill>
              <a:schemeClr val="tx1"/>
            </a:solidFill>
          </p:spPr>
          <p:txBody>
            <a:bodyPr wrap="square" rtlCol="0">
              <a:spAutoFit/>
            </a:bodyPr>
            <a:lstStyle/>
            <a:p>
              <a:pPr algn="l" rtl="0"/>
              <a:r>
                <a:rPr lang="es-ES" sz="1100" b="0" i="0" u="none" baseline="0" dirty="0">
                  <a:solidFill>
                    <a:srgbClr val="FFFFFF"/>
                  </a:solidFill>
                  <a:ea typeface="Calibri" charset="0"/>
                  <a:cs typeface="Calibri" charset="0"/>
                </a:rPr>
                <a:t>Adaptar según las directrices de su país</a:t>
              </a:r>
              <a:endParaRPr lang="es-ES" altLang="en-US" sz="1100" u="sng" dirty="0">
                <a:solidFill>
                  <a:srgbClr val="FFFFFF"/>
                </a:solidFill>
                <a:ea typeface="Calibri" charset="0"/>
                <a:cs typeface="Calibri" charset="0"/>
              </a:endParaRPr>
            </a:p>
          </p:txBody>
        </p:sp>
        <p:sp>
          <p:nvSpPr>
            <p:cNvPr id="8" name="Oval 7">
              <a:extLst>
                <a:ext uri="{FF2B5EF4-FFF2-40B4-BE49-F238E27FC236}">
                  <a16:creationId xmlns:a16="http://schemas.microsoft.com/office/drawing/2014/main" id="{FB769B47-91B9-9240-87AE-4CD90CCEC3E1}"/>
                </a:ext>
              </a:extLst>
            </p:cNvPr>
            <p:cNvSpPr/>
            <p:nvPr/>
          </p:nvSpPr>
          <p:spPr>
            <a:xfrm>
              <a:off x="7861998" y="1527451"/>
              <a:ext cx="596348" cy="59634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dirty="0"/>
            </a:p>
          </p:txBody>
        </p:sp>
        <p:pic>
          <p:nvPicPr>
            <p:cNvPr id="9" name="Graphic 8" descr="Pencil">
              <a:extLst>
                <a:ext uri="{FF2B5EF4-FFF2-40B4-BE49-F238E27FC236}">
                  <a16:creationId xmlns:a16="http://schemas.microsoft.com/office/drawing/2014/main" id="{25BE39AE-BF22-7B4C-AE76-5754ACC43CCD}"/>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7983941" y="1649394"/>
              <a:ext cx="352462" cy="352462"/>
            </a:xfrm>
            <a:prstGeom prst="rect">
              <a:avLst/>
            </a:prstGeom>
          </p:spPr>
        </p:pic>
      </p:grpSp>
      <p:sp>
        <p:nvSpPr>
          <p:cNvPr id="4" name="Footer Placeholder 3">
            <a:extLst>
              <a:ext uri="{FF2B5EF4-FFF2-40B4-BE49-F238E27FC236}">
                <a16:creationId xmlns:a16="http://schemas.microsoft.com/office/drawing/2014/main" id="{D0D945C8-02C7-9146-C695-4B86B9A82B1A}"/>
              </a:ext>
            </a:extLst>
          </p:cNvPr>
          <p:cNvSpPr>
            <a:spLocks noGrp="1"/>
          </p:cNvSpPr>
          <p:nvPr>
            <p:ph type="ftr" sz="quarter" idx="11"/>
          </p:nvPr>
        </p:nvSpPr>
        <p:spPr>
          <a:xfrm>
            <a:off x="838199" y="6356350"/>
            <a:ext cx="8638309" cy="501650"/>
          </a:xfrm>
        </p:spPr>
        <p:txBody>
          <a:bodyPr/>
          <a:lstStyle/>
          <a:p>
            <a:r>
              <a:rPr lang="es-ES" dirty="0"/>
              <a:t>Taller de capacitación sobre pruebas diagnósticas rápidas de antígenos del SARS-CoV-2 (v3.0) | Garantía de resultados de calidad</a:t>
            </a:r>
          </a:p>
        </p:txBody>
      </p:sp>
    </p:spTree>
    <p:extLst>
      <p:ext uri="{BB962C8B-B14F-4D97-AF65-F5344CB8AC3E}">
        <p14:creationId xmlns:p14="http://schemas.microsoft.com/office/powerpoint/2010/main" val="381569183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49"/>
        <p:cNvGrpSpPr/>
        <p:nvPr/>
      </p:nvGrpSpPr>
      <p:grpSpPr>
        <a:xfrm>
          <a:off x="0" y="0"/>
          <a:ext cx="0" cy="0"/>
          <a:chOff x="0" y="0"/>
          <a:chExt cx="0" cy="0"/>
        </a:xfrm>
      </p:grpSpPr>
      <p:sp>
        <p:nvSpPr>
          <p:cNvPr id="150" name="Google Shape;150;p8"/>
          <p:cNvSpPr txBox="1">
            <a:spLocks noGrp="1"/>
          </p:cNvSpPr>
          <p:nvPr>
            <p:ph type="title"/>
          </p:nvPr>
        </p:nvSpPr>
        <p:spPr>
          <a:xfrm>
            <a:off x="838200" y="365126"/>
            <a:ext cx="10515600" cy="942814"/>
          </a:xfrm>
          <a:prstGeom prst="rect">
            <a:avLst/>
          </a:prstGeom>
          <a:noFill/>
          <a:ln>
            <a:noFill/>
          </a:ln>
        </p:spPr>
        <p:txBody>
          <a:bodyPr spcFirstLastPara="1" wrap="square" lIns="0" tIns="0" rIns="0" bIns="0" anchor="b" anchorCtr="0">
            <a:noAutofit/>
          </a:bodyPr>
          <a:lstStyle/>
          <a:p>
            <a:pPr marL="0" lvl="0" indent="0" algn="l" rtl="0">
              <a:lnSpc>
                <a:spcPct val="90000"/>
              </a:lnSpc>
              <a:spcBef>
                <a:spcPts val="0"/>
              </a:spcBef>
              <a:spcAft>
                <a:spcPts val="0"/>
              </a:spcAft>
              <a:buClr>
                <a:schemeClr val="accent1"/>
              </a:buClr>
              <a:buSzPts val="3600"/>
              <a:buFont typeface="Arial"/>
              <a:buNone/>
            </a:pPr>
            <a:r>
              <a:rPr lang="es-ES"/>
              <a:t>Examen de los nuevos lotes</a:t>
            </a:r>
          </a:p>
        </p:txBody>
      </p:sp>
      <p:sp>
        <p:nvSpPr>
          <p:cNvPr id="151" name="Google Shape;151;p8"/>
          <p:cNvSpPr txBox="1">
            <a:spLocks noGrp="1"/>
          </p:cNvSpPr>
          <p:nvPr>
            <p:ph type="body" idx="1"/>
          </p:nvPr>
        </p:nvSpPr>
        <p:spPr>
          <a:xfrm>
            <a:off x="838200" y="1736202"/>
            <a:ext cx="10515600" cy="4756671"/>
          </a:xfrm>
          <a:prstGeom prst="rect">
            <a:avLst/>
          </a:prstGeom>
          <a:noFill/>
          <a:ln>
            <a:noFill/>
          </a:ln>
        </p:spPr>
        <p:txBody>
          <a:bodyPr spcFirstLastPara="1" wrap="square" lIns="91425" tIns="45700" rIns="91425" bIns="45700" anchor="t" anchorCtr="0">
            <a:noAutofit/>
          </a:bodyPr>
          <a:lstStyle/>
          <a:p>
            <a:pPr marL="228600" lvl="0" indent="-228600" algn="l" rtl="0">
              <a:lnSpc>
                <a:spcPct val="100000"/>
              </a:lnSpc>
              <a:spcBef>
                <a:spcPts val="0"/>
              </a:spcBef>
              <a:spcAft>
                <a:spcPts val="0"/>
              </a:spcAft>
              <a:buClr>
                <a:schemeClr val="accent1"/>
              </a:buClr>
              <a:buSzPts val="2000"/>
              <a:buChar char="•"/>
            </a:pPr>
            <a:r>
              <a:rPr lang="es-ES"/>
              <a:t>En el momento de la compra, deben verificarse las PDR de antígenos del SARS-CoV-2 mediante el examen de los nuevos lotes, es decir, evaluando el funcionamiento de los lotes de producción antes de su despliegue para el trabajo de campo.</a:t>
            </a:r>
          </a:p>
          <a:p>
            <a:pPr marL="228600" indent="-228600"/>
            <a:r>
              <a:rPr lang="es-ES"/>
              <a:t>El examen de los nuevos lotes ayuda a garantizar que las PDR de antígenos del SARS-CoV-2 enviadas al trabajo de campo funcionen según las especificaciones del fabricante; si no fuera así, debe informarse de inmediato al fabricante (</a:t>
            </a:r>
            <a:r>
              <a:rPr lang="es-ES" sz="2000" i="1"/>
              <a:t>puede utilizarse el formulario de la OMS para enviar comentarios de los usuarios, disponible </a:t>
            </a:r>
            <a:r>
              <a:rPr lang="es-ES" sz="2000" i="1" u="sng">
                <a:hlinkClick r:id="rId4"/>
              </a:rPr>
              <a:t>aquí</a:t>
            </a:r>
            <a:r>
              <a:rPr lang="es-ES" sz="2000"/>
              <a:t>).</a:t>
            </a:r>
          </a:p>
          <a:p>
            <a:pPr marL="228600" lvl="0" indent="-228600" algn="l" rtl="0">
              <a:lnSpc>
                <a:spcPct val="100000"/>
              </a:lnSpc>
              <a:spcBef>
                <a:spcPts val="1000"/>
              </a:spcBef>
              <a:spcAft>
                <a:spcPts val="0"/>
              </a:spcAft>
              <a:buClr>
                <a:schemeClr val="accent1"/>
              </a:buClr>
              <a:buSzPts val="2000"/>
              <a:buChar char="•"/>
            </a:pPr>
            <a:r>
              <a:rPr lang="es-ES"/>
              <a:t>El examen de los nuevos lotes suele realizarse en el laboratorio, siguiendo procedimientos normalizados y utilizando materiales de control de la calidad (controles positivos y negativos).</a:t>
            </a:r>
          </a:p>
          <a:p>
            <a:pPr marL="228600" lvl="0" indent="-228600" algn="l" rtl="0">
              <a:lnSpc>
                <a:spcPct val="100000"/>
              </a:lnSpc>
              <a:spcBef>
                <a:spcPts val="1000"/>
              </a:spcBef>
              <a:spcAft>
                <a:spcPts val="0"/>
              </a:spcAft>
              <a:buClr>
                <a:schemeClr val="accent1"/>
              </a:buClr>
              <a:buSzPts val="2000"/>
              <a:buChar char="•"/>
            </a:pPr>
            <a:r>
              <a:rPr lang="es-ES"/>
              <a:t>Deben realizarse como mínimo cinco controles (tres positivos y dos negativos) por cada nuevo lote.</a:t>
            </a:r>
          </a:p>
          <a:p>
            <a:pPr marL="228600" lvl="0" indent="-101600" algn="l" rtl="0">
              <a:lnSpc>
                <a:spcPct val="100000"/>
              </a:lnSpc>
              <a:spcBef>
                <a:spcPts val="1000"/>
              </a:spcBef>
              <a:spcAft>
                <a:spcPts val="0"/>
              </a:spcAft>
              <a:buClr>
                <a:schemeClr val="accent1"/>
              </a:buClr>
              <a:buSzPts val="2000"/>
              <a:buNone/>
            </a:pPr>
            <a:endParaRPr dirty="0"/>
          </a:p>
        </p:txBody>
      </p:sp>
      <p:sp>
        <p:nvSpPr>
          <p:cNvPr id="152" name="Google Shape;152;p8"/>
          <p:cNvSpPr txBox="1">
            <a:spLocks noGrp="1"/>
          </p:cNvSpPr>
          <p:nvPr>
            <p:ph type="sldNum" idx="12"/>
          </p:nvPr>
        </p:nvSpPr>
        <p:spPr>
          <a:xfrm>
            <a:off x="11353799" y="6311900"/>
            <a:ext cx="510252" cy="575037"/>
          </a:xfrm>
          <a:prstGeom prst="rect">
            <a:avLst/>
          </a:prstGeom>
          <a:noFill/>
          <a:ln>
            <a:noFill/>
          </a:ln>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US"/>
              <a:t>9</a:t>
            </a:fld>
            <a:endParaRPr lang="en-US"/>
          </a:p>
        </p:txBody>
      </p:sp>
      <p:sp>
        <p:nvSpPr>
          <p:cNvPr id="6" name="Footer Placeholder 3">
            <a:extLst>
              <a:ext uri="{FF2B5EF4-FFF2-40B4-BE49-F238E27FC236}">
                <a16:creationId xmlns:a16="http://schemas.microsoft.com/office/drawing/2014/main" id="{11078F9A-0A4C-469C-BF14-8555B0AED544}"/>
              </a:ext>
            </a:extLst>
          </p:cNvPr>
          <p:cNvSpPr>
            <a:spLocks noGrp="1"/>
          </p:cNvSpPr>
          <p:nvPr>
            <p:ph type="ftr" sz="quarter" idx="11"/>
          </p:nvPr>
        </p:nvSpPr>
        <p:spPr>
          <a:xfrm>
            <a:off x="838199" y="6356350"/>
            <a:ext cx="8688185" cy="501650"/>
          </a:xfrm>
        </p:spPr>
        <p:txBody>
          <a:bodyPr/>
          <a:lstStyle/>
          <a:p>
            <a:r>
              <a:rPr lang="es-ES" dirty="0"/>
              <a:t>Taller de capacitación sobre pruebas diagnósticas rápidas de antígenos del SARS-CoV-2 (v3.0) | Garantía de resultados de calidad</a:t>
            </a:r>
          </a:p>
        </p:txBody>
      </p:sp>
      <p:grpSp>
        <p:nvGrpSpPr>
          <p:cNvPr id="7" name="Group 6">
            <a:extLst>
              <a:ext uri="{FF2B5EF4-FFF2-40B4-BE49-F238E27FC236}">
                <a16:creationId xmlns:a16="http://schemas.microsoft.com/office/drawing/2014/main" id="{C6376BC7-8C5A-4247-9529-C602A58E9CA6}"/>
              </a:ext>
            </a:extLst>
          </p:cNvPr>
          <p:cNvGrpSpPr/>
          <p:nvPr/>
        </p:nvGrpSpPr>
        <p:grpSpPr>
          <a:xfrm>
            <a:off x="7939982" y="925723"/>
            <a:ext cx="3924069" cy="596348"/>
            <a:chOff x="7861998" y="1527451"/>
            <a:chExt cx="3924069" cy="596348"/>
          </a:xfrm>
        </p:grpSpPr>
        <p:sp>
          <p:nvSpPr>
            <p:cNvPr id="8" name="TextBox 7">
              <a:extLst>
                <a:ext uri="{FF2B5EF4-FFF2-40B4-BE49-F238E27FC236}">
                  <a16:creationId xmlns:a16="http://schemas.microsoft.com/office/drawing/2014/main" id="{4B87A082-81AE-4F0F-8E3C-4610A874369A}"/>
                </a:ext>
              </a:extLst>
            </p:cNvPr>
            <p:cNvSpPr txBox="1"/>
            <p:nvPr/>
          </p:nvSpPr>
          <p:spPr>
            <a:xfrm>
              <a:off x="8387592" y="1694820"/>
              <a:ext cx="3398475" cy="261610"/>
            </a:xfrm>
            <a:prstGeom prst="rect">
              <a:avLst/>
            </a:prstGeom>
            <a:solidFill>
              <a:schemeClr val="tx1"/>
            </a:solidFill>
          </p:spPr>
          <p:txBody>
            <a:bodyPr wrap="square" rtlCol="0">
              <a:spAutoFit/>
            </a:bodyPr>
            <a:lstStyle/>
            <a:p>
              <a:r>
                <a:rPr lang="es-ES" sz="1100">
                  <a:solidFill>
                    <a:srgbClr val="FFFFFF"/>
                  </a:solidFill>
                  <a:ea typeface="Calibri" charset="0"/>
                  <a:cs typeface="Calibri" charset="0"/>
                </a:rPr>
                <a:t>Adaptar según las directrices de su país</a:t>
              </a:r>
            </a:p>
          </p:txBody>
        </p:sp>
        <p:sp>
          <p:nvSpPr>
            <p:cNvPr id="9" name="Oval 8">
              <a:extLst>
                <a:ext uri="{FF2B5EF4-FFF2-40B4-BE49-F238E27FC236}">
                  <a16:creationId xmlns:a16="http://schemas.microsoft.com/office/drawing/2014/main" id="{EF472F88-71D0-413A-A993-D93DC9671DA9}"/>
                </a:ext>
              </a:extLst>
            </p:cNvPr>
            <p:cNvSpPr/>
            <p:nvPr/>
          </p:nvSpPr>
          <p:spPr>
            <a:xfrm>
              <a:off x="7861998" y="1527451"/>
              <a:ext cx="596348" cy="59634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0" name="Graphic 9" descr="Pencil">
              <a:extLst>
                <a:ext uri="{FF2B5EF4-FFF2-40B4-BE49-F238E27FC236}">
                  <a16:creationId xmlns:a16="http://schemas.microsoft.com/office/drawing/2014/main" id="{10D63852-5140-4F92-9BA7-16FBC2277007}"/>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7983941" y="1649394"/>
              <a:ext cx="352462" cy="352462"/>
            </a:xfrm>
            <a:prstGeom prst="rect">
              <a:avLst/>
            </a:prstGeom>
          </p:spPr>
        </p:pic>
      </p:grpSp>
    </p:spTree>
    <p:custDataLst>
      <p:tags r:id="rId1"/>
    </p:custData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Office Theme">
  <a:themeElements>
    <a:clrScheme name="Custom 20">
      <a:dk1>
        <a:srgbClr val="424242"/>
      </a:dk1>
      <a:lt1>
        <a:srgbClr val="FFFFFF"/>
      </a:lt1>
      <a:dk2>
        <a:srgbClr val="44546A"/>
      </a:dk2>
      <a:lt2>
        <a:srgbClr val="E7E6E6"/>
      </a:lt2>
      <a:accent1>
        <a:srgbClr val="0087BC"/>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2358</TotalTime>
  <Words>3320</Words>
  <Application>Microsoft Office PowerPoint</Application>
  <PresentationFormat>Widescreen</PresentationFormat>
  <Paragraphs>242</Paragraphs>
  <Slides>28</Slides>
  <Notes>25</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28</vt:i4>
      </vt:variant>
    </vt:vector>
  </HeadingPairs>
  <TitlesOfParts>
    <vt:vector size="32" baseType="lpstr">
      <vt:lpstr>Arial</vt:lpstr>
      <vt:lpstr>Calibri</vt:lpstr>
      <vt:lpstr>Wingdings</vt:lpstr>
      <vt:lpstr>Office Theme</vt:lpstr>
      <vt:lpstr>10</vt:lpstr>
      <vt:lpstr>Declaración de exención de responsabilidades</vt:lpstr>
      <vt:lpstr>Objetivos de aprendizaje</vt:lpstr>
      <vt:lpstr>Garantía de la calidad</vt:lpstr>
      <vt:lpstr>Despliegue de la garantía de la calidad</vt:lpstr>
      <vt:lpstr>Control de la calidad (1)</vt:lpstr>
      <vt:lpstr>Control de la calidad (2)</vt:lpstr>
      <vt:lpstr>Control de calidad (3)</vt:lpstr>
      <vt:lpstr>Examen de los nuevos lotes</vt:lpstr>
      <vt:lpstr>Demostración y evaluaciones del desempeño (competencias)</vt:lpstr>
      <vt:lpstr>Preparación de materiales de control de la calidad para la demostración y las evaluaciones del desempeño (competencias)  </vt:lpstr>
      <vt:lpstr>Evaluación externa de la calidad</vt:lpstr>
      <vt:lpstr>Evaluación externa de la calidad </vt:lpstr>
      <vt:lpstr>Visitas de supervisión (1)</vt:lpstr>
      <vt:lpstr>Visitas de supervisión (2)</vt:lpstr>
      <vt:lpstr>Pruebas de desempeño (1)</vt:lpstr>
      <vt:lpstr>Pruebas de desempeño (2)</vt:lpstr>
      <vt:lpstr>Pruebas de desempeño (3)</vt:lpstr>
      <vt:lpstr>Repetición de las pruebas</vt:lpstr>
      <vt:lpstr>Adopción de medidas</vt:lpstr>
      <vt:lpstr>Vigilancia posterior a la comercialización</vt:lpstr>
      <vt:lpstr>Vigilancia posterior a la comercialización*</vt:lpstr>
      <vt:lpstr>Recomendaciones a los usuarios de las PDR de antígenos del SARS-CoV-2 </vt:lpstr>
      <vt:lpstr>Formulario para enviar comentarios de los usuarios de productos para el diagnóstico in vitro </vt:lpstr>
      <vt:lpstr>PowerPoint Presentation</vt:lpstr>
      <vt:lpstr>PowerPoint Presentation</vt:lpstr>
      <vt:lpstr>PowerPoint Presentation</vt:lpstr>
      <vt:lpstr>¿Alguna pregunta?</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JOHN ROSS PAPA</dc:creator>
  <cp:lastModifiedBy>natacha milhano</cp:lastModifiedBy>
  <cp:revision>48</cp:revision>
  <dcterms:created xsi:type="dcterms:W3CDTF">2020-10-08T10:02:18Z</dcterms:created>
  <dcterms:modified xsi:type="dcterms:W3CDTF">2022-09-22T10:50:51Z</dcterms:modified>
</cp:coreProperties>
</file>