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tags/tag15.xml" ContentType="application/vnd.openxmlformats-officedocument.presentationml.tags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notesSlides/notesSlide15.xml" ContentType="application/vnd.openxmlformats-officedocument.presentationml.notesSlide+xml"/>
  <Override PartName="/ppt/tags/tag17.xml" ContentType="application/vnd.openxmlformats-officedocument.presentationml.tags+xml"/>
  <Override PartName="/ppt/notesSlides/notesSlide16.xml" ContentType="application/vnd.openxmlformats-officedocument.presentationml.notesSlide+xml"/>
  <Override PartName="/ppt/tags/tag18.xml" ContentType="application/vnd.openxmlformats-officedocument.presentationml.tags+xml"/>
  <Override PartName="/ppt/notesSlides/notesSlide17.xml" ContentType="application/vnd.openxmlformats-officedocument.presentationml.notesSlide+xml"/>
  <Override PartName="/ppt/tags/tag19.xml" ContentType="application/vnd.openxmlformats-officedocument.presentationml.tags+xml"/>
  <Override PartName="/ppt/notesSlides/notesSlide18.xml" ContentType="application/vnd.openxmlformats-officedocument.presentationml.notesSlide+xml"/>
  <Override PartName="/ppt/tags/tag20.xml" ContentType="application/vnd.openxmlformats-officedocument.presentationml.tags+xml"/>
  <Override PartName="/ppt/notesSlides/notesSlide19.xml" ContentType="application/vnd.openxmlformats-officedocument.presentationml.notesSlide+xml"/>
  <Override PartName="/ppt/tags/tag21.xml" ContentType="application/vnd.openxmlformats-officedocument.presentationml.tags+xml"/>
  <Override PartName="/ppt/notesSlides/notesSlide20.xml" ContentType="application/vnd.openxmlformats-officedocument.presentationml.notesSlide+xml"/>
  <Override PartName="/ppt/tags/tag22.xml" ContentType="application/vnd.openxmlformats-officedocument.presentationml.tags+xml"/>
  <Override PartName="/ppt/notesSlides/notesSlide21.xml" ContentType="application/vnd.openxmlformats-officedocument.presentationml.notesSlide+xml"/>
  <Override PartName="/ppt/tags/tag23.xml" ContentType="application/vnd.openxmlformats-officedocument.presentationml.tags+xml"/>
  <Override PartName="/ppt/notesSlides/notesSlide22.xml" ContentType="application/vnd.openxmlformats-officedocument.presentationml.notesSlide+xml"/>
  <Override PartName="/ppt/tags/tag24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tags/tag25.xml" ContentType="application/vnd.openxmlformats-officedocument.presentationml.tags+xml"/>
  <Override PartName="/ppt/notesSlides/notesSlide25.xml" ContentType="application/vnd.openxmlformats-officedocument.presentationml.notesSlide+xml"/>
  <Override PartName="/ppt/tags/tag26.xml" ContentType="application/vnd.openxmlformats-officedocument.presentationml.tags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9"/>
  </p:notesMasterIdLst>
  <p:sldIdLst>
    <p:sldId id="256" r:id="rId2"/>
    <p:sldId id="292" r:id="rId3"/>
    <p:sldId id="257" r:id="rId4"/>
    <p:sldId id="290" r:id="rId5"/>
    <p:sldId id="274" r:id="rId6"/>
    <p:sldId id="275" r:id="rId7"/>
    <p:sldId id="294" r:id="rId8"/>
    <p:sldId id="262" r:id="rId9"/>
    <p:sldId id="278" r:id="rId10"/>
    <p:sldId id="264" r:id="rId11"/>
    <p:sldId id="280" r:id="rId12"/>
    <p:sldId id="281" r:id="rId13"/>
    <p:sldId id="272" r:id="rId14"/>
    <p:sldId id="282" r:id="rId15"/>
    <p:sldId id="269" r:id="rId16"/>
    <p:sldId id="284" r:id="rId17"/>
    <p:sldId id="285" r:id="rId18"/>
    <p:sldId id="293" r:id="rId19"/>
    <p:sldId id="286" r:id="rId20"/>
    <p:sldId id="287" r:id="rId21"/>
    <p:sldId id="288" r:id="rId22"/>
    <p:sldId id="299" r:id="rId23"/>
    <p:sldId id="289" r:id="rId24"/>
    <p:sldId id="291" r:id="rId25"/>
    <p:sldId id="300" r:id="rId26"/>
    <p:sldId id="279" r:id="rId27"/>
    <p:sldId id="271" r:id="rId28"/>
  </p:sldIdLst>
  <p:sldSz cx="12192000" cy="6858000"/>
  <p:notesSz cx="6858000" cy="9144000"/>
  <p:custDataLst>
    <p:tags r:id="rId3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BB5AB35-CA87-2E55-4F99-ADF0D9FA432B}" name="Maite no admin" initials="Mna" userId="Maite no admin" providerId="None"/>
  <p188:author id="{32478439-2249-E1EC-A7AB-8851EB8D152A}" name="andre.trollip@finddx.org" initials="an" userId="S::urn:spo:guest#andre.trollip@finddx.org::" providerId="AD"/>
  <p188:author id="{A0BF55F1-DB94-4CBA-153D-88EB9840318B}" name="natacha milhano" initials="nm" userId="88c9fc77fb725f94" providerId="Windows Liv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alya Underwood" initials="TU" lastIdx="6" clrIdx="0">
    <p:extLst>
      <p:ext uri="{19B8F6BF-5375-455C-9EA6-DF929625EA0E}">
        <p15:presenceInfo xmlns:p15="http://schemas.microsoft.com/office/powerpoint/2012/main" userId="d1b78f39f266085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A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E089B44-375B-4FE3-B89F-0C1FF395F54B}" v="62" dt="2021-06-15T14:52:35.1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5714" autoAdjust="0"/>
    <p:restoredTop sz="94660"/>
  </p:normalViewPr>
  <p:slideViewPr>
    <p:cSldViewPr snapToGrid="0">
      <p:cViewPr varScale="1">
        <p:scale>
          <a:sx n="58" d="100"/>
          <a:sy n="58" d="100"/>
        </p:scale>
        <p:origin x="77" y="5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38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ags" Target="tags/tag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RAORE, Zoumana" userId="f906a7cf-0a3d-4765-9453-fbd494f994fd" providerId="ADAL" clId="{9E089B44-375B-4FE3-B89F-0C1FF395F54B}"/>
    <pc:docChg chg="modSld">
      <pc:chgData name="TRAORE, Zoumana" userId="f906a7cf-0a3d-4765-9453-fbd494f994fd" providerId="ADAL" clId="{9E089B44-375B-4FE3-B89F-0C1FF395F54B}" dt="2021-06-15T14:52:35.120" v="1" actId="20577"/>
      <pc:docMkLst>
        <pc:docMk/>
      </pc:docMkLst>
      <pc:sldChg chg="modSp mod">
        <pc:chgData name="TRAORE, Zoumana" userId="f906a7cf-0a3d-4765-9453-fbd494f994fd" providerId="ADAL" clId="{9E089B44-375B-4FE3-B89F-0C1FF395F54B}" dt="2021-06-15T14:52:35.120" v="1" actId="20577"/>
        <pc:sldMkLst>
          <pc:docMk/>
          <pc:sldMk cId="1335525168" sldId="289"/>
        </pc:sldMkLst>
        <pc:spChg chg="mod">
          <ac:chgData name="TRAORE, Zoumana" userId="f906a7cf-0a3d-4765-9453-fbd494f994fd" providerId="ADAL" clId="{9E089B44-375B-4FE3-B89F-0C1FF395F54B}" dt="2021-06-15T14:52:35.120" v="1" actId="20577"/>
          <ac:spMkLst>
            <pc:docMk/>
            <pc:sldMk cId="1335525168" sldId="289"/>
            <ac:spMk id="2" creationId="{F9500738-71C5-9249-96CA-36528ECCDFFD}"/>
          </ac:spMkLst>
        </pc:spChg>
      </pc:sldChg>
      <pc:sldChg chg="modSp mod">
        <pc:chgData name="TRAORE, Zoumana" userId="f906a7cf-0a3d-4765-9453-fbd494f994fd" providerId="ADAL" clId="{9E089B44-375B-4FE3-B89F-0C1FF395F54B}" dt="2021-06-15T14:49:29.161" v="0" actId="20577"/>
        <pc:sldMkLst>
          <pc:docMk/>
          <pc:sldMk cId="55261838" sldId="293"/>
        </pc:sldMkLst>
        <pc:spChg chg="mod">
          <ac:chgData name="TRAORE, Zoumana" userId="f906a7cf-0a3d-4765-9453-fbd494f994fd" providerId="ADAL" clId="{9E089B44-375B-4FE3-B89F-0C1FF395F54B}" dt="2021-06-15T14:49:29.161" v="0" actId="20577"/>
          <ac:spMkLst>
            <pc:docMk/>
            <pc:sldMk cId="55261838" sldId="293"/>
            <ac:spMk id="2" creationId="{F9500738-71C5-9249-96CA-36528ECCDFFD}"/>
          </ac:spMkLst>
        </pc:spChg>
      </pc:sldChg>
    </pc:docChg>
  </pc:docChgLst>
  <pc:docChgLst>
    <pc:chgData name="Lozano, Ms. Maria Fernanda (WDC)" userId="d31be670-21b6-42b6-9c8e-0f44170a2a09" providerId="ADAL" clId="{D26FE2EE-7C61-4A37-AEAB-2A7EAEAC63C4}"/>
    <pc:docChg chg="undo custSel modSld modMainMaster modNotesMaster">
      <pc:chgData name="Lozano, Ms. Maria Fernanda (WDC)" userId="d31be670-21b6-42b6-9c8e-0f44170a2a09" providerId="ADAL" clId="{D26FE2EE-7C61-4A37-AEAB-2A7EAEAC63C4}" dt="2021-01-11T19:26:13.369" v="1722" actId="1035"/>
      <pc:docMkLst>
        <pc:docMk/>
      </pc:docMkLst>
      <pc:sldChg chg="addSp delSp modSp mod modNotes">
        <pc:chgData name="Lozano, Ms. Maria Fernanda (WDC)" userId="d31be670-21b6-42b6-9c8e-0f44170a2a09" providerId="ADAL" clId="{D26FE2EE-7C61-4A37-AEAB-2A7EAEAC63C4}" dt="2021-01-11T19:25:52.254" v="1290" actId="790"/>
        <pc:sldMkLst>
          <pc:docMk/>
          <pc:sldMk cId="2865038571" sldId="256"/>
        </pc:sldMkLst>
        <pc:spChg chg="mod">
          <ac:chgData name="Lozano, Ms. Maria Fernanda (WDC)" userId="d31be670-21b6-42b6-9c8e-0f44170a2a09" providerId="ADAL" clId="{D26FE2EE-7C61-4A37-AEAB-2A7EAEAC63C4}" dt="2021-01-11T19:25:52.232" v="1285" actId="790"/>
          <ac:spMkLst>
            <pc:docMk/>
            <pc:sldMk cId="2865038571" sldId="256"/>
            <ac:spMk id="2" creationId="{3467B4B2-1362-8E48-9BA4-CEEE750729F8}"/>
          </ac:spMkLst>
        </pc:spChg>
        <pc:spChg chg="mod">
          <ac:chgData name="Lozano, Ms. Maria Fernanda (WDC)" userId="d31be670-21b6-42b6-9c8e-0f44170a2a09" providerId="ADAL" clId="{D26FE2EE-7C61-4A37-AEAB-2A7EAEAC63C4}" dt="2021-01-11T19:25:52.241" v="1287" actId="790"/>
          <ac:spMkLst>
            <pc:docMk/>
            <pc:sldMk cId="2865038571" sldId="256"/>
            <ac:spMk id="3" creationId="{BD7729C4-0A5B-5B46-AF7E-D455DC7D5FF9}"/>
          </ac:spMkLst>
        </pc:spChg>
        <pc:picChg chg="del">
          <ac:chgData name="Lozano, Ms. Maria Fernanda (WDC)" userId="d31be670-21b6-42b6-9c8e-0f44170a2a09" providerId="ADAL" clId="{D26FE2EE-7C61-4A37-AEAB-2A7EAEAC63C4}" dt="2021-01-11T16:19:11.612" v="0" actId="478"/>
          <ac:picMkLst>
            <pc:docMk/>
            <pc:sldMk cId="2865038571" sldId="256"/>
            <ac:picMk id="4" creationId="{BCA4EC82-82C4-234B-A3D0-BE9628E6B4FC}"/>
          </ac:picMkLst>
        </pc:picChg>
        <pc:picChg chg="add mod">
          <ac:chgData name="Lozano, Ms. Maria Fernanda (WDC)" userId="d31be670-21b6-42b6-9c8e-0f44170a2a09" providerId="ADAL" clId="{D26FE2EE-7C61-4A37-AEAB-2A7EAEAC63C4}" dt="2021-01-11T16:19:14.293" v="1"/>
          <ac:picMkLst>
            <pc:docMk/>
            <pc:sldMk cId="2865038571" sldId="256"/>
            <ac:picMk id="6" creationId="{391BD10A-37DE-4CE8-8AEF-0858366C7A03}"/>
          </ac:picMkLst>
        </pc:picChg>
      </pc:sldChg>
      <pc:sldChg chg="addSp delSp modSp mod modNotes">
        <pc:chgData name="Lozano, Ms. Maria Fernanda (WDC)" userId="d31be670-21b6-42b6-9c8e-0f44170a2a09" providerId="ADAL" clId="{D26FE2EE-7C61-4A37-AEAB-2A7EAEAC63C4}" dt="2021-01-11T19:25:52.445" v="1335" actId="790"/>
        <pc:sldMkLst>
          <pc:docMk/>
          <pc:sldMk cId="3714475283" sldId="257"/>
        </pc:sldMkLst>
        <pc:spChg chg="mod">
          <ac:chgData name="Lozano, Ms. Maria Fernanda (WDC)" userId="d31be670-21b6-42b6-9c8e-0f44170a2a09" providerId="ADAL" clId="{D26FE2EE-7C61-4A37-AEAB-2A7EAEAC63C4}" dt="2021-01-11T19:25:52.380" v="1320" actId="790"/>
          <ac:spMkLst>
            <pc:docMk/>
            <pc:sldMk cId="3714475283" sldId="257"/>
            <ac:spMk id="2" creationId="{F9500738-71C5-9249-96CA-36528ECCDFFD}"/>
          </ac:spMkLst>
        </pc:spChg>
        <pc:spChg chg="mod">
          <ac:chgData name="Lozano, Ms. Maria Fernanda (WDC)" userId="d31be670-21b6-42b6-9c8e-0f44170a2a09" providerId="ADAL" clId="{D26FE2EE-7C61-4A37-AEAB-2A7EAEAC63C4}" dt="2021-01-11T19:25:52.422" v="1328" actId="790"/>
          <ac:spMkLst>
            <pc:docMk/>
            <pc:sldMk cId="3714475283" sldId="257"/>
            <ac:spMk id="3" creationId="{9154FDA1-8167-5945-BD3B-C52398ED4E1E}"/>
          </ac:spMkLst>
        </pc:spChg>
        <pc:spChg chg="mod">
          <ac:chgData name="Lozano, Ms. Maria Fernanda (WDC)" userId="d31be670-21b6-42b6-9c8e-0f44170a2a09" providerId="ADAL" clId="{D26FE2EE-7C61-4A37-AEAB-2A7EAEAC63C4}" dt="2021-01-11T19:25:52.428" v="1330" actId="790"/>
          <ac:spMkLst>
            <pc:docMk/>
            <pc:sldMk cId="3714475283" sldId="257"/>
            <ac:spMk id="5" creationId="{A0E33E1D-B2FF-4C4B-8017-665310052F06}"/>
          </ac:spMkLst>
        </pc:spChg>
        <pc:spChg chg="add mod">
          <ac:chgData name="Lozano, Ms. Maria Fernanda (WDC)" userId="d31be670-21b6-42b6-9c8e-0f44170a2a09" providerId="ADAL" clId="{D26FE2EE-7C61-4A37-AEAB-2A7EAEAC63C4}" dt="2021-01-11T19:25:52.436" v="1332" actId="790"/>
          <ac:spMkLst>
            <pc:docMk/>
            <pc:sldMk cId="3714475283" sldId="257"/>
            <ac:spMk id="6" creationId="{0EB863AA-6FBB-4B15-BFE1-B2A25B807183}"/>
          </ac:spMkLst>
        </pc:spChg>
        <pc:spChg chg="del">
          <ac:chgData name="Lozano, Ms. Maria Fernanda (WDC)" userId="d31be670-21b6-42b6-9c8e-0f44170a2a09" providerId="ADAL" clId="{D26FE2EE-7C61-4A37-AEAB-2A7EAEAC63C4}" dt="2021-01-11T16:20:54.715" v="24" actId="478"/>
          <ac:spMkLst>
            <pc:docMk/>
            <pc:sldMk cId="3714475283" sldId="257"/>
            <ac:spMk id="7" creationId="{3DECB74F-5BBA-4937-BB6D-CDEFEE596112}"/>
          </ac:spMkLst>
        </pc:spChg>
      </pc:sldChg>
      <pc:sldChg chg="modSp mod modNotes">
        <pc:chgData name="Lozano, Ms. Maria Fernanda (WDC)" userId="d31be670-21b6-42b6-9c8e-0f44170a2a09" providerId="ADAL" clId="{D26FE2EE-7C61-4A37-AEAB-2A7EAEAC63C4}" dt="2021-01-11T19:25:53.935" v="1701" actId="790"/>
        <pc:sldMkLst>
          <pc:docMk/>
          <pc:sldMk cId="892677944" sldId="271"/>
        </pc:sldMkLst>
        <pc:spChg chg="mod">
          <ac:chgData name="Lozano, Ms. Maria Fernanda (WDC)" userId="d31be670-21b6-42b6-9c8e-0f44170a2a09" providerId="ADAL" clId="{D26FE2EE-7C61-4A37-AEAB-2A7EAEAC63C4}" dt="2021-01-11T19:25:53.926" v="1698" actId="790"/>
          <ac:spMkLst>
            <pc:docMk/>
            <pc:sldMk cId="892677944" sldId="271"/>
            <ac:spMk id="4" creationId="{ABDB6F39-695C-004B-B1C1-C240CDD05DD7}"/>
          </ac:spMkLst>
        </pc:spChg>
        <pc:spChg chg="mod">
          <ac:chgData name="Lozano, Ms. Maria Fernanda (WDC)" userId="d31be670-21b6-42b6-9c8e-0f44170a2a09" providerId="ADAL" clId="{D26FE2EE-7C61-4A37-AEAB-2A7EAEAC63C4}" dt="2021-01-11T19:25:53.919" v="1696" actId="790"/>
          <ac:spMkLst>
            <pc:docMk/>
            <pc:sldMk cId="892677944" sldId="271"/>
            <ac:spMk id="5" creationId="{13C16B9F-E4DF-0B4D-8F6D-CDAE169A5E2D}"/>
          </ac:spMkLst>
        </pc:spChg>
      </pc:sldChg>
      <pc:sldChg chg="modSp mod modNotes">
        <pc:chgData name="Lozano, Ms. Maria Fernanda (WDC)" userId="d31be670-21b6-42b6-9c8e-0f44170a2a09" providerId="ADAL" clId="{D26FE2EE-7C61-4A37-AEAB-2A7EAEAC63C4}" dt="2021-01-11T19:25:53.059" v="1494" actId="790"/>
        <pc:sldMkLst>
          <pc:docMk/>
          <pc:sldMk cId="3584948695" sldId="272"/>
        </pc:sldMkLst>
        <pc:spChg chg="mod">
          <ac:chgData name="Lozano, Ms. Maria Fernanda (WDC)" userId="d31be670-21b6-42b6-9c8e-0f44170a2a09" providerId="ADAL" clId="{D26FE2EE-7C61-4A37-AEAB-2A7EAEAC63C4}" dt="2021-01-11T19:25:53.059" v="1491" actId="790"/>
          <ac:spMkLst>
            <pc:docMk/>
            <pc:sldMk cId="3584948695" sldId="272"/>
            <ac:spMk id="2" creationId="{D3E80B71-4693-6241-AB98-F41A8A54DDE8}"/>
          </ac:spMkLst>
        </pc:spChg>
      </pc:sldChg>
      <pc:sldChg chg="addSp delSp modSp mod modNotes">
        <pc:chgData name="Lozano, Ms. Maria Fernanda (WDC)" userId="d31be670-21b6-42b6-9c8e-0f44170a2a09" providerId="ADAL" clId="{D26FE2EE-7C61-4A37-AEAB-2A7EAEAC63C4}" dt="2021-01-11T19:25:52.516" v="1354" actId="790"/>
        <pc:sldMkLst>
          <pc:docMk/>
          <pc:sldMk cId="3227832836" sldId="274"/>
        </pc:sldMkLst>
        <pc:spChg chg="mod">
          <ac:chgData name="Lozano, Ms. Maria Fernanda (WDC)" userId="d31be670-21b6-42b6-9c8e-0f44170a2a09" providerId="ADAL" clId="{D26FE2EE-7C61-4A37-AEAB-2A7EAEAC63C4}" dt="2021-01-11T19:25:52.466" v="1342" actId="790"/>
          <ac:spMkLst>
            <pc:docMk/>
            <pc:sldMk cId="3227832836" sldId="274"/>
            <ac:spMk id="2" creationId="{F9500738-71C5-9249-96CA-36528ECCDFFD}"/>
          </ac:spMkLst>
        </pc:spChg>
        <pc:spChg chg="mod">
          <ac:chgData name="Lozano, Ms. Maria Fernanda (WDC)" userId="d31be670-21b6-42b6-9c8e-0f44170a2a09" providerId="ADAL" clId="{D26FE2EE-7C61-4A37-AEAB-2A7EAEAC63C4}" dt="2021-01-11T19:25:52.491" v="1347" actId="790"/>
          <ac:spMkLst>
            <pc:docMk/>
            <pc:sldMk cId="3227832836" sldId="274"/>
            <ac:spMk id="3" creationId="{9154FDA1-8167-5945-BD3B-C52398ED4E1E}"/>
          </ac:spMkLst>
        </pc:spChg>
        <pc:spChg chg="mod">
          <ac:chgData name="Lozano, Ms. Maria Fernanda (WDC)" userId="d31be670-21b6-42b6-9c8e-0f44170a2a09" providerId="ADAL" clId="{D26FE2EE-7C61-4A37-AEAB-2A7EAEAC63C4}" dt="2021-01-11T19:25:52.496" v="1349" actId="790"/>
          <ac:spMkLst>
            <pc:docMk/>
            <pc:sldMk cId="3227832836" sldId="274"/>
            <ac:spMk id="5" creationId="{A0E33E1D-B2FF-4C4B-8017-665310052F06}"/>
          </ac:spMkLst>
        </pc:spChg>
        <pc:spChg chg="add mod">
          <ac:chgData name="Lozano, Ms. Maria Fernanda (WDC)" userId="d31be670-21b6-42b6-9c8e-0f44170a2a09" providerId="ADAL" clId="{D26FE2EE-7C61-4A37-AEAB-2A7EAEAC63C4}" dt="2021-01-11T19:25:52.506" v="1351" actId="790"/>
          <ac:spMkLst>
            <pc:docMk/>
            <pc:sldMk cId="3227832836" sldId="274"/>
            <ac:spMk id="8" creationId="{4B127A99-DE46-4885-A6DE-BB9869D79A3A}"/>
          </ac:spMkLst>
        </pc:spChg>
        <pc:spChg chg="del">
          <ac:chgData name="Lozano, Ms. Maria Fernanda (WDC)" userId="d31be670-21b6-42b6-9c8e-0f44170a2a09" providerId="ADAL" clId="{D26FE2EE-7C61-4A37-AEAB-2A7EAEAC63C4}" dt="2021-01-11T16:21:09.162" v="27" actId="478"/>
          <ac:spMkLst>
            <pc:docMk/>
            <pc:sldMk cId="3227832836" sldId="274"/>
            <ac:spMk id="9" creationId="{733E236F-D7E6-4554-B23F-41C5134ACE5A}"/>
          </ac:spMkLst>
        </pc:spChg>
      </pc:sldChg>
      <pc:sldChg chg="addSp delSp modSp mod modNotes">
        <pc:chgData name="Lozano, Ms. Maria Fernanda (WDC)" userId="d31be670-21b6-42b6-9c8e-0f44170a2a09" providerId="ADAL" clId="{D26FE2EE-7C61-4A37-AEAB-2A7EAEAC63C4}" dt="2021-01-11T19:25:52.608" v="1372" actId="790"/>
        <pc:sldMkLst>
          <pc:docMk/>
          <pc:sldMk cId="3342619913" sldId="275"/>
        </pc:sldMkLst>
        <pc:spChg chg="mod">
          <ac:chgData name="Lozano, Ms. Maria Fernanda (WDC)" userId="d31be670-21b6-42b6-9c8e-0f44170a2a09" providerId="ADAL" clId="{D26FE2EE-7C61-4A37-AEAB-2A7EAEAC63C4}" dt="2021-01-11T19:25:52.522" v="1356" actId="790"/>
          <ac:spMkLst>
            <pc:docMk/>
            <pc:sldMk cId="3342619913" sldId="275"/>
            <ac:spMk id="2" creationId="{F9500738-71C5-9249-96CA-36528ECCDFFD}"/>
          </ac:spMkLst>
        </pc:spChg>
        <pc:spChg chg="mod">
          <ac:chgData name="Lozano, Ms. Maria Fernanda (WDC)" userId="d31be670-21b6-42b6-9c8e-0f44170a2a09" providerId="ADAL" clId="{D26FE2EE-7C61-4A37-AEAB-2A7EAEAC63C4}" dt="2021-01-11T19:25:52.579" v="1365" actId="790"/>
          <ac:spMkLst>
            <pc:docMk/>
            <pc:sldMk cId="3342619913" sldId="275"/>
            <ac:spMk id="3" creationId="{9154FDA1-8167-5945-BD3B-C52398ED4E1E}"/>
          </ac:spMkLst>
        </pc:spChg>
        <pc:spChg chg="mod">
          <ac:chgData name="Lozano, Ms. Maria Fernanda (WDC)" userId="d31be670-21b6-42b6-9c8e-0f44170a2a09" providerId="ADAL" clId="{D26FE2EE-7C61-4A37-AEAB-2A7EAEAC63C4}" dt="2021-01-11T19:25:52.584" v="1367" actId="790"/>
          <ac:spMkLst>
            <pc:docMk/>
            <pc:sldMk cId="3342619913" sldId="275"/>
            <ac:spMk id="5" creationId="{A0E33E1D-B2FF-4C4B-8017-665310052F06}"/>
          </ac:spMkLst>
        </pc:spChg>
        <pc:spChg chg="add mod">
          <ac:chgData name="Lozano, Ms. Maria Fernanda (WDC)" userId="d31be670-21b6-42b6-9c8e-0f44170a2a09" providerId="ADAL" clId="{D26FE2EE-7C61-4A37-AEAB-2A7EAEAC63C4}" dt="2021-01-11T19:25:52.596" v="1369" actId="790"/>
          <ac:spMkLst>
            <pc:docMk/>
            <pc:sldMk cId="3342619913" sldId="275"/>
            <ac:spMk id="6" creationId="{1EADD5BE-8546-47B5-926E-DEE26FC92D9B}"/>
          </ac:spMkLst>
        </pc:spChg>
        <pc:spChg chg="del">
          <ac:chgData name="Lozano, Ms. Maria Fernanda (WDC)" userId="d31be670-21b6-42b6-9c8e-0f44170a2a09" providerId="ADAL" clId="{D26FE2EE-7C61-4A37-AEAB-2A7EAEAC63C4}" dt="2021-01-11T16:21:16.253" v="29" actId="478"/>
          <ac:spMkLst>
            <pc:docMk/>
            <pc:sldMk cId="3342619913" sldId="275"/>
            <ac:spMk id="7" creationId="{3433115A-9729-4233-9616-DCED0A9E4460}"/>
          </ac:spMkLst>
        </pc:spChg>
      </pc:sldChg>
      <pc:sldChg chg="addSp delSp modSp mod modNotes">
        <pc:chgData name="Lozano, Ms. Maria Fernanda (WDC)" userId="d31be670-21b6-42b6-9c8e-0f44170a2a09" providerId="ADAL" clId="{D26FE2EE-7C61-4A37-AEAB-2A7EAEAC63C4}" dt="2021-01-11T19:25:52.763" v="1408" actId="790"/>
        <pc:sldMkLst>
          <pc:docMk/>
          <pc:sldMk cId="1659427520" sldId="277"/>
        </pc:sldMkLst>
        <pc:spChg chg="mod">
          <ac:chgData name="Lozano, Ms. Maria Fernanda (WDC)" userId="d31be670-21b6-42b6-9c8e-0f44170a2a09" providerId="ADAL" clId="{D26FE2EE-7C61-4A37-AEAB-2A7EAEAC63C4}" dt="2021-01-11T19:25:52.705" v="1394" actId="790"/>
          <ac:spMkLst>
            <pc:docMk/>
            <pc:sldMk cId="1659427520" sldId="277"/>
            <ac:spMk id="2" creationId="{F9500738-71C5-9249-96CA-36528ECCDFFD}"/>
          </ac:spMkLst>
        </pc:spChg>
        <pc:spChg chg="mod">
          <ac:chgData name="Lozano, Ms. Maria Fernanda (WDC)" userId="d31be670-21b6-42b6-9c8e-0f44170a2a09" providerId="ADAL" clId="{D26FE2EE-7C61-4A37-AEAB-2A7EAEAC63C4}" dt="2021-01-11T19:25:52.724" v="1397" actId="790"/>
          <ac:spMkLst>
            <pc:docMk/>
            <pc:sldMk cId="1659427520" sldId="277"/>
            <ac:spMk id="3" creationId="{9154FDA1-8167-5945-BD3B-C52398ED4E1E}"/>
          </ac:spMkLst>
        </pc:spChg>
        <pc:spChg chg="mod">
          <ac:chgData name="Lozano, Ms. Maria Fernanda (WDC)" userId="d31be670-21b6-42b6-9c8e-0f44170a2a09" providerId="ADAL" clId="{D26FE2EE-7C61-4A37-AEAB-2A7EAEAC63C4}" dt="2021-01-11T19:25:52.729" v="1399" actId="790"/>
          <ac:spMkLst>
            <pc:docMk/>
            <pc:sldMk cId="1659427520" sldId="277"/>
            <ac:spMk id="5" creationId="{A0E33E1D-B2FF-4C4B-8017-665310052F06}"/>
          </ac:spMkLst>
        </pc:spChg>
        <pc:spChg chg="mod">
          <ac:chgData name="Lozano, Ms. Maria Fernanda (WDC)" userId="d31be670-21b6-42b6-9c8e-0f44170a2a09" providerId="ADAL" clId="{D26FE2EE-7C61-4A37-AEAB-2A7EAEAC63C4}" dt="2021-01-11T19:25:52.742" v="1403" actId="790"/>
          <ac:spMkLst>
            <pc:docMk/>
            <pc:sldMk cId="1659427520" sldId="277"/>
            <ac:spMk id="11" creationId="{E9BA82C9-B431-B84E-A51D-61B46F8F9E69}"/>
          </ac:spMkLst>
        </pc:spChg>
        <pc:spChg chg="mod">
          <ac:chgData name="Lozano, Ms. Maria Fernanda (WDC)" userId="d31be670-21b6-42b6-9c8e-0f44170a2a09" providerId="ADAL" clId="{D26FE2EE-7C61-4A37-AEAB-2A7EAEAC63C4}" dt="2021-01-11T19:25:52.742" v="1403" actId="790"/>
          <ac:spMkLst>
            <pc:docMk/>
            <pc:sldMk cId="1659427520" sldId="277"/>
            <ac:spMk id="12" creationId="{94A2028C-08EC-EB4E-8F00-4E93B665E208}"/>
          </ac:spMkLst>
        </pc:spChg>
        <pc:spChg chg="add mod">
          <ac:chgData name="Lozano, Ms. Maria Fernanda (WDC)" userId="d31be670-21b6-42b6-9c8e-0f44170a2a09" providerId="ADAL" clId="{D26FE2EE-7C61-4A37-AEAB-2A7EAEAC63C4}" dt="2021-01-11T19:25:52.751" v="1405" actId="790"/>
          <ac:spMkLst>
            <pc:docMk/>
            <pc:sldMk cId="1659427520" sldId="277"/>
            <ac:spMk id="14" creationId="{CFF87239-092C-41FE-A1F7-89C83F76891C}"/>
          </ac:spMkLst>
        </pc:spChg>
        <pc:spChg chg="del">
          <ac:chgData name="Lozano, Ms. Maria Fernanda (WDC)" userId="d31be670-21b6-42b6-9c8e-0f44170a2a09" providerId="ADAL" clId="{D26FE2EE-7C61-4A37-AEAB-2A7EAEAC63C4}" dt="2021-01-11T16:21:29.017" v="33" actId="478"/>
          <ac:spMkLst>
            <pc:docMk/>
            <pc:sldMk cId="1659427520" sldId="277"/>
            <ac:spMk id="15" creationId="{90999DBE-36F6-4E2B-83BE-216AABB2C533}"/>
          </ac:spMkLst>
        </pc:spChg>
      </pc:sldChg>
      <pc:sldChg chg="addSp delSp modSp mod modNotes">
        <pc:chgData name="Lozano, Ms. Maria Fernanda (WDC)" userId="d31be670-21b6-42b6-9c8e-0f44170a2a09" providerId="ADAL" clId="{D26FE2EE-7C61-4A37-AEAB-2A7EAEAC63C4}" dt="2021-01-11T19:25:52.823" v="1422" actId="790"/>
        <pc:sldMkLst>
          <pc:docMk/>
          <pc:sldMk cId="291667123" sldId="278"/>
        </pc:sldMkLst>
        <pc:spChg chg="mod">
          <ac:chgData name="Lozano, Ms. Maria Fernanda (WDC)" userId="d31be670-21b6-42b6-9c8e-0f44170a2a09" providerId="ADAL" clId="{D26FE2EE-7C61-4A37-AEAB-2A7EAEAC63C4}" dt="2021-01-11T19:25:52.770" v="1410" actId="790"/>
          <ac:spMkLst>
            <pc:docMk/>
            <pc:sldMk cId="291667123" sldId="278"/>
            <ac:spMk id="2" creationId="{F9500738-71C5-9249-96CA-36528ECCDFFD}"/>
          </ac:spMkLst>
        </pc:spChg>
        <pc:spChg chg="mod">
          <ac:chgData name="Lozano, Ms. Maria Fernanda (WDC)" userId="d31be670-21b6-42b6-9c8e-0f44170a2a09" providerId="ADAL" clId="{D26FE2EE-7C61-4A37-AEAB-2A7EAEAC63C4}" dt="2021-01-11T19:25:52.799" v="1415" actId="790"/>
          <ac:spMkLst>
            <pc:docMk/>
            <pc:sldMk cId="291667123" sldId="278"/>
            <ac:spMk id="3" creationId="{9154FDA1-8167-5945-BD3B-C52398ED4E1E}"/>
          </ac:spMkLst>
        </pc:spChg>
        <pc:spChg chg="mod">
          <ac:chgData name="Lozano, Ms. Maria Fernanda (WDC)" userId="d31be670-21b6-42b6-9c8e-0f44170a2a09" providerId="ADAL" clId="{D26FE2EE-7C61-4A37-AEAB-2A7EAEAC63C4}" dt="2021-01-11T19:25:52.806" v="1417" actId="790"/>
          <ac:spMkLst>
            <pc:docMk/>
            <pc:sldMk cId="291667123" sldId="278"/>
            <ac:spMk id="5" creationId="{A0E33E1D-B2FF-4C4B-8017-665310052F06}"/>
          </ac:spMkLst>
        </pc:spChg>
        <pc:spChg chg="add mod">
          <ac:chgData name="Lozano, Ms. Maria Fernanda (WDC)" userId="d31be670-21b6-42b6-9c8e-0f44170a2a09" providerId="ADAL" clId="{D26FE2EE-7C61-4A37-AEAB-2A7EAEAC63C4}" dt="2021-01-11T19:25:52.813" v="1419" actId="790"/>
          <ac:spMkLst>
            <pc:docMk/>
            <pc:sldMk cId="291667123" sldId="278"/>
            <ac:spMk id="6" creationId="{E4D246F0-5473-4208-A287-4CFBE7EEA8DB}"/>
          </ac:spMkLst>
        </pc:spChg>
        <pc:spChg chg="del">
          <ac:chgData name="Lozano, Ms. Maria Fernanda (WDC)" userId="d31be670-21b6-42b6-9c8e-0f44170a2a09" providerId="ADAL" clId="{D26FE2EE-7C61-4A37-AEAB-2A7EAEAC63C4}" dt="2021-01-11T16:21:35.514" v="35" actId="478"/>
          <ac:spMkLst>
            <pc:docMk/>
            <pc:sldMk cId="291667123" sldId="278"/>
            <ac:spMk id="7" creationId="{E742E0FE-51D4-4161-ACC4-8F73034714A1}"/>
          </ac:spMkLst>
        </pc:spChg>
      </pc:sldChg>
      <pc:sldChg chg="addSp delSp modSp mod modNotes">
        <pc:chgData name="Lozano, Ms. Maria Fernanda (WDC)" userId="d31be670-21b6-42b6-9c8e-0f44170a2a09" providerId="ADAL" clId="{D26FE2EE-7C61-4A37-AEAB-2A7EAEAC63C4}" dt="2021-01-11T19:25:52.859" v="1435" actId="790"/>
        <pc:sldMkLst>
          <pc:docMk/>
          <pc:sldMk cId="626709244" sldId="279"/>
        </pc:sldMkLst>
        <pc:spChg chg="mod">
          <ac:chgData name="Lozano, Ms. Maria Fernanda (WDC)" userId="d31be670-21b6-42b6-9c8e-0f44170a2a09" providerId="ADAL" clId="{D26FE2EE-7C61-4A37-AEAB-2A7EAEAC63C4}" dt="2021-01-11T19:25:52.828" v="1424" actId="790"/>
          <ac:spMkLst>
            <pc:docMk/>
            <pc:sldMk cId="626709244" sldId="279"/>
            <ac:spMk id="2" creationId="{F9500738-71C5-9249-96CA-36528ECCDFFD}"/>
          </ac:spMkLst>
        </pc:spChg>
        <pc:spChg chg="mod">
          <ac:chgData name="Lozano, Ms. Maria Fernanda (WDC)" userId="d31be670-21b6-42b6-9c8e-0f44170a2a09" providerId="ADAL" clId="{D26FE2EE-7C61-4A37-AEAB-2A7EAEAC63C4}" dt="2021-01-11T19:25:52.851" v="1428" actId="790"/>
          <ac:spMkLst>
            <pc:docMk/>
            <pc:sldMk cId="626709244" sldId="279"/>
            <ac:spMk id="3" creationId="{9154FDA1-8167-5945-BD3B-C52398ED4E1E}"/>
          </ac:spMkLst>
        </pc:spChg>
        <pc:spChg chg="mod">
          <ac:chgData name="Lozano, Ms. Maria Fernanda (WDC)" userId="d31be670-21b6-42b6-9c8e-0f44170a2a09" providerId="ADAL" clId="{D26FE2EE-7C61-4A37-AEAB-2A7EAEAC63C4}" dt="2021-01-11T19:25:52.851" v="1430" actId="790"/>
          <ac:spMkLst>
            <pc:docMk/>
            <pc:sldMk cId="626709244" sldId="279"/>
            <ac:spMk id="5" creationId="{A0E33E1D-B2FF-4C4B-8017-665310052F06}"/>
          </ac:spMkLst>
        </pc:spChg>
        <pc:spChg chg="add mod">
          <ac:chgData name="Lozano, Ms. Maria Fernanda (WDC)" userId="d31be670-21b6-42b6-9c8e-0f44170a2a09" providerId="ADAL" clId="{D26FE2EE-7C61-4A37-AEAB-2A7EAEAC63C4}" dt="2021-01-11T19:25:52.859" v="1432" actId="790"/>
          <ac:spMkLst>
            <pc:docMk/>
            <pc:sldMk cId="626709244" sldId="279"/>
            <ac:spMk id="8" creationId="{CCBD9F79-CCD1-46B4-B598-9F009E899167}"/>
          </ac:spMkLst>
        </pc:spChg>
        <pc:spChg chg="del">
          <ac:chgData name="Lozano, Ms. Maria Fernanda (WDC)" userId="d31be670-21b6-42b6-9c8e-0f44170a2a09" providerId="ADAL" clId="{D26FE2EE-7C61-4A37-AEAB-2A7EAEAC63C4}" dt="2021-01-11T16:21:43.255" v="37" actId="478"/>
          <ac:spMkLst>
            <pc:docMk/>
            <pc:sldMk cId="626709244" sldId="279"/>
            <ac:spMk id="9" creationId="{8145DCF6-3DBF-4EE0-9D62-AED545FC1023}"/>
          </ac:spMkLst>
        </pc:spChg>
      </pc:sldChg>
      <pc:sldChg chg="addSp delSp modSp mod modNotes">
        <pc:chgData name="Lozano, Ms. Maria Fernanda (WDC)" userId="d31be670-21b6-42b6-9c8e-0f44170a2a09" providerId="ADAL" clId="{D26FE2EE-7C61-4A37-AEAB-2A7EAEAC63C4}" dt="2021-01-11T19:25:52.990" v="1474" actId="790"/>
        <pc:sldMkLst>
          <pc:docMk/>
          <pc:sldMk cId="2880379565" sldId="280"/>
        </pc:sldMkLst>
        <pc:spChg chg="mod">
          <ac:chgData name="Lozano, Ms. Maria Fernanda (WDC)" userId="d31be670-21b6-42b6-9c8e-0f44170a2a09" providerId="ADAL" clId="{D26FE2EE-7C61-4A37-AEAB-2A7EAEAC63C4}" dt="2021-01-11T19:25:52.874" v="1437" actId="790"/>
          <ac:spMkLst>
            <pc:docMk/>
            <pc:sldMk cId="2880379565" sldId="280"/>
            <ac:spMk id="2" creationId="{F9500738-71C5-9249-96CA-36528ECCDFFD}"/>
          </ac:spMkLst>
        </pc:spChg>
        <pc:spChg chg="mod">
          <ac:chgData name="Lozano, Ms. Maria Fernanda (WDC)" userId="d31be670-21b6-42b6-9c8e-0f44170a2a09" providerId="ADAL" clId="{D26FE2EE-7C61-4A37-AEAB-2A7EAEAC63C4}" dt="2021-01-11T19:25:52.874" v="1439" actId="790"/>
          <ac:spMkLst>
            <pc:docMk/>
            <pc:sldMk cId="2880379565" sldId="280"/>
            <ac:spMk id="3" creationId="{9154FDA1-8167-5945-BD3B-C52398ED4E1E}"/>
          </ac:spMkLst>
        </pc:spChg>
        <pc:spChg chg="mod">
          <ac:chgData name="Lozano, Ms. Maria Fernanda (WDC)" userId="d31be670-21b6-42b6-9c8e-0f44170a2a09" providerId="ADAL" clId="{D26FE2EE-7C61-4A37-AEAB-2A7EAEAC63C4}" dt="2021-01-11T19:25:52.890" v="1441" actId="790"/>
          <ac:spMkLst>
            <pc:docMk/>
            <pc:sldMk cId="2880379565" sldId="280"/>
            <ac:spMk id="5" creationId="{A0E33E1D-B2FF-4C4B-8017-665310052F06}"/>
          </ac:spMkLst>
        </pc:spChg>
        <pc:spChg chg="mod">
          <ac:chgData name="Lozano, Ms. Maria Fernanda (WDC)" userId="d31be670-21b6-42b6-9c8e-0f44170a2a09" providerId="ADAL" clId="{D26FE2EE-7C61-4A37-AEAB-2A7EAEAC63C4}" dt="2021-01-11T19:25:52.890" v="1443" actId="790"/>
          <ac:spMkLst>
            <pc:docMk/>
            <pc:sldMk cId="2880379565" sldId="280"/>
            <ac:spMk id="7" creationId="{157B0F40-8946-034B-86EF-3EC653EB5730}"/>
          </ac:spMkLst>
        </pc:spChg>
        <pc:spChg chg="mod">
          <ac:chgData name="Lozano, Ms. Maria Fernanda (WDC)" userId="d31be670-21b6-42b6-9c8e-0f44170a2a09" providerId="ADAL" clId="{D26FE2EE-7C61-4A37-AEAB-2A7EAEAC63C4}" dt="2021-01-11T19:25:52.890" v="1445" actId="790"/>
          <ac:spMkLst>
            <pc:docMk/>
            <pc:sldMk cId="2880379565" sldId="280"/>
            <ac:spMk id="8" creationId="{D60BBA66-9C74-A54E-BFD5-93345F058A90}"/>
          </ac:spMkLst>
        </pc:spChg>
        <pc:spChg chg="mod">
          <ac:chgData name="Lozano, Ms. Maria Fernanda (WDC)" userId="d31be670-21b6-42b6-9c8e-0f44170a2a09" providerId="ADAL" clId="{D26FE2EE-7C61-4A37-AEAB-2A7EAEAC63C4}" dt="2021-01-11T19:25:52.905" v="1447" actId="790"/>
          <ac:spMkLst>
            <pc:docMk/>
            <pc:sldMk cId="2880379565" sldId="280"/>
            <ac:spMk id="9" creationId="{73EAA38C-F998-9B42-BC02-DBC4776B1C65}"/>
          </ac:spMkLst>
        </pc:spChg>
        <pc:spChg chg="mod">
          <ac:chgData name="Lozano, Ms. Maria Fernanda (WDC)" userId="d31be670-21b6-42b6-9c8e-0f44170a2a09" providerId="ADAL" clId="{D26FE2EE-7C61-4A37-AEAB-2A7EAEAC63C4}" dt="2021-01-11T19:25:52.905" v="1449" actId="790"/>
          <ac:spMkLst>
            <pc:docMk/>
            <pc:sldMk cId="2880379565" sldId="280"/>
            <ac:spMk id="10" creationId="{02FB86BA-ED71-A442-B7F1-0A0740E224C6}"/>
          </ac:spMkLst>
        </pc:spChg>
        <pc:spChg chg="mod">
          <ac:chgData name="Lozano, Ms. Maria Fernanda (WDC)" userId="d31be670-21b6-42b6-9c8e-0f44170a2a09" providerId="ADAL" clId="{D26FE2EE-7C61-4A37-AEAB-2A7EAEAC63C4}" dt="2021-01-11T19:25:52.905" v="1451" actId="790"/>
          <ac:spMkLst>
            <pc:docMk/>
            <pc:sldMk cId="2880379565" sldId="280"/>
            <ac:spMk id="11" creationId="{99B576A2-2065-F349-A9E6-194941908FFB}"/>
          </ac:spMkLst>
        </pc:spChg>
        <pc:spChg chg="mod">
          <ac:chgData name="Lozano, Ms. Maria Fernanda (WDC)" userId="d31be670-21b6-42b6-9c8e-0f44170a2a09" providerId="ADAL" clId="{D26FE2EE-7C61-4A37-AEAB-2A7EAEAC63C4}" dt="2021-01-11T19:25:52.921" v="1453" actId="790"/>
          <ac:spMkLst>
            <pc:docMk/>
            <pc:sldMk cId="2880379565" sldId="280"/>
            <ac:spMk id="12" creationId="{4D35FA43-78AF-C04E-BE5D-15003A29BF98}"/>
          </ac:spMkLst>
        </pc:spChg>
        <pc:spChg chg="mod">
          <ac:chgData name="Lozano, Ms. Maria Fernanda (WDC)" userId="d31be670-21b6-42b6-9c8e-0f44170a2a09" providerId="ADAL" clId="{D26FE2EE-7C61-4A37-AEAB-2A7EAEAC63C4}" dt="2021-01-11T19:25:52.959" v="1459" actId="790"/>
          <ac:spMkLst>
            <pc:docMk/>
            <pc:sldMk cId="2880379565" sldId="280"/>
            <ac:spMk id="13" creationId="{D636F9A9-BEA2-6445-8EE1-634EDAB23D04}"/>
          </ac:spMkLst>
        </pc:spChg>
        <pc:spChg chg="mod">
          <ac:chgData name="Lozano, Ms. Maria Fernanda (WDC)" userId="d31be670-21b6-42b6-9c8e-0f44170a2a09" providerId="ADAL" clId="{D26FE2EE-7C61-4A37-AEAB-2A7EAEAC63C4}" dt="2021-01-11T19:25:52.959" v="1461" actId="790"/>
          <ac:spMkLst>
            <pc:docMk/>
            <pc:sldMk cId="2880379565" sldId="280"/>
            <ac:spMk id="16" creationId="{E3A9FBC9-BD42-BA41-90CE-375039AE0953}"/>
          </ac:spMkLst>
        </pc:spChg>
        <pc:spChg chg="mod">
          <ac:chgData name="Lozano, Ms. Maria Fernanda (WDC)" userId="d31be670-21b6-42b6-9c8e-0f44170a2a09" providerId="ADAL" clId="{D26FE2EE-7C61-4A37-AEAB-2A7EAEAC63C4}" dt="2021-01-11T19:25:52.959" v="1463" actId="790"/>
          <ac:spMkLst>
            <pc:docMk/>
            <pc:sldMk cId="2880379565" sldId="280"/>
            <ac:spMk id="17" creationId="{46B09371-9506-7B43-B5B1-29844BFE851E}"/>
          </ac:spMkLst>
        </pc:spChg>
        <pc:spChg chg="mod">
          <ac:chgData name="Lozano, Ms. Maria Fernanda (WDC)" userId="d31be670-21b6-42b6-9c8e-0f44170a2a09" providerId="ADAL" clId="{D26FE2EE-7C61-4A37-AEAB-2A7EAEAC63C4}" dt="2021-01-11T19:25:52.974" v="1465" actId="790"/>
          <ac:spMkLst>
            <pc:docMk/>
            <pc:sldMk cId="2880379565" sldId="280"/>
            <ac:spMk id="18" creationId="{C8A2ADB4-A584-004A-A739-3D2F76E4756B}"/>
          </ac:spMkLst>
        </pc:spChg>
        <pc:spChg chg="mod">
          <ac:chgData name="Lozano, Ms. Maria Fernanda (WDC)" userId="d31be670-21b6-42b6-9c8e-0f44170a2a09" providerId="ADAL" clId="{D26FE2EE-7C61-4A37-AEAB-2A7EAEAC63C4}" dt="2021-01-11T19:25:52.974" v="1467" actId="790"/>
          <ac:spMkLst>
            <pc:docMk/>
            <pc:sldMk cId="2880379565" sldId="280"/>
            <ac:spMk id="19" creationId="{1BB51FEC-DDEB-AB48-8EFA-F2EE1D4E682A}"/>
          </ac:spMkLst>
        </pc:spChg>
        <pc:spChg chg="mod">
          <ac:chgData name="Lozano, Ms. Maria Fernanda (WDC)" userId="d31be670-21b6-42b6-9c8e-0f44170a2a09" providerId="ADAL" clId="{D26FE2EE-7C61-4A37-AEAB-2A7EAEAC63C4}" dt="2021-01-11T19:25:52.974" v="1469" actId="790"/>
          <ac:spMkLst>
            <pc:docMk/>
            <pc:sldMk cId="2880379565" sldId="280"/>
            <ac:spMk id="20" creationId="{50E86413-FC7F-544B-97F8-13C678272E1A}"/>
          </ac:spMkLst>
        </pc:spChg>
        <pc:spChg chg="add mod">
          <ac:chgData name="Lozano, Ms. Maria Fernanda (WDC)" userId="d31be670-21b6-42b6-9c8e-0f44170a2a09" providerId="ADAL" clId="{D26FE2EE-7C61-4A37-AEAB-2A7EAEAC63C4}" dt="2021-01-11T19:25:52.990" v="1471" actId="790"/>
          <ac:spMkLst>
            <pc:docMk/>
            <pc:sldMk cId="2880379565" sldId="280"/>
            <ac:spMk id="21" creationId="{B06195AD-1E82-4AB0-B05A-7D46FAA1BAD0}"/>
          </ac:spMkLst>
        </pc:spChg>
        <pc:spChg chg="del">
          <ac:chgData name="Lozano, Ms. Maria Fernanda (WDC)" userId="d31be670-21b6-42b6-9c8e-0f44170a2a09" providerId="ADAL" clId="{D26FE2EE-7C61-4A37-AEAB-2A7EAEAC63C4}" dt="2021-01-11T16:21:49.640" v="39" actId="478"/>
          <ac:spMkLst>
            <pc:docMk/>
            <pc:sldMk cId="2880379565" sldId="280"/>
            <ac:spMk id="22" creationId="{712304DA-5AFC-4962-A239-4983BEE62426}"/>
          </ac:spMkLst>
        </pc:spChg>
      </pc:sldChg>
      <pc:sldChg chg="addSp delSp modSp mod modNotes">
        <pc:chgData name="Lozano, Ms. Maria Fernanda (WDC)" userId="d31be670-21b6-42b6-9c8e-0f44170a2a09" providerId="ADAL" clId="{D26FE2EE-7C61-4A37-AEAB-2A7EAEAC63C4}" dt="2021-01-11T19:25:53.053" v="1489" actId="790"/>
        <pc:sldMkLst>
          <pc:docMk/>
          <pc:sldMk cId="3699087750" sldId="281"/>
        </pc:sldMkLst>
        <pc:spChg chg="mod">
          <ac:chgData name="Lozano, Ms. Maria Fernanda (WDC)" userId="d31be670-21b6-42b6-9c8e-0f44170a2a09" providerId="ADAL" clId="{D26FE2EE-7C61-4A37-AEAB-2A7EAEAC63C4}" dt="2021-01-11T19:25:53.006" v="1476" actId="790"/>
          <ac:spMkLst>
            <pc:docMk/>
            <pc:sldMk cId="3699087750" sldId="281"/>
            <ac:spMk id="2" creationId="{F9500738-71C5-9249-96CA-36528ECCDFFD}"/>
          </ac:spMkLst>
        </pc:spChg>
        <pc:spChg chg="mod">
          <ac:chgData name="Lozano, Ms. Maria Fernanda (WDC)" userId="d31be670-21b6-42b6-9c8e-0f44170a2a09" providerId="ADAL" clId="{D26FE2EE-7C61-4A37-AEAB-2A7EAEAC63C4}" dt="2021-01-11T19:25:53.021" v="1482" actId="790"/>
          <ac:spMkLst>
            <pc:docMk/>
            <pc:sldMk cId="3699087750" sldId="281"/>
            <ac:spMk id="3" creationId="{9154FDA1-8167-5945-BD3B-C52398ED4E1E}"/>
          </ac:spMkLst>
        </pc:spChg>
        <pc:spChg chg="mod">
          <ac:chgData name="Lozano, Ms. Maria Fernanda (WDC)" userId="d31be670-21b6-42b6-9c8e-0f44170a2a09" providerId="ADAL" clId="{D26FE2EE-7C61-4A37-AEAB-2A7EAEAC63C4}" dt="2021-01-11T19:25:53.037" v="1484" actId="790"/>
          <ac:spMkLst>
            <pc:docMk/>
            <pc:sldMk cId="3699087750" sldId="281"/>
            <ac:spMk id="5" creationId="{A0E33E1D-B2FF-4C4B-8017-665310052F06}"/>
          </ac:spMkLst>
        </pc:spChg>
        <pc:spChg chg="add mod">
          <ac:chgData name="Lozano, Ms. Maria Fernanda (WDC)" userId="d31be670-21b6-42b6-9c8e-0f44170a2a09" providerId="ADAL" clId="{D26FE2EE-7C61-4A37-AEAB-2A7EAEAC63C4}" dt="2021-01-11T19:25:53.037" v="1486" actId="790"/>
          <ac:spMkLst>
            <pc:docMk/>
            <pc:sldMk cId="3699087750" sldId="281"/>
            <ac:spMk id="6" creationId="{125FE840-8A43-4BA6-A314-BF4D4B6A9870}"/>
          </ac:spMkLst>
        </pc:spChg>
        <pc:spChg chg="del">
          <ac:chgData name="Lozano, Ms. Maria Fernanda (WDC)" userId="d31be670-21b6-42b6-9c8e-0f44170a2a09" providerId="ADAL" clId="{D26FE2EE-7C61-4A37-AEAB-2A7EAEAC63C4}" dt="2021-01-11T16:21:55.869" v="41" actId="478"/>
          <ac:spMkLst>
            <pc:docMk/>
            <pc:sldMk cId="3699087750" sldId="281"/>
            <ac:spMk id="7" creationId="{BEF64D99-4787-4886-BD67-433020D94EDA}"/>
          </ac:spMkLst>
        </pc:spChg>
      </pc:sldChg>
      <pc:sldChg chg="addSp delSp modSp mod modNotes">
        <pc:chgData name="Lozano, Ms. Maria Fernanda (WDC)" userId="d31be670-21b6-42b6-9c8e-0f44170a2a09" providerId="ADAL" clId="{D26FE2EE-7C61-4A37-AEAB-2A7EAEAC63C4}" dt="2021-01-11T19:25:53.106" v="1506" actId="790"/>
        <pc:sldMkLst>
          <pc:docMk/>
          <pc:sldMk cId="3311406486" sldId="282"/>
        </pc:sldMkLst>
        <pc:spChg chg="mod">
          <ac:chgData name="Lozano, Ms. Maria Fernanda (WDC)" userId="d31be670-21b6-42b6-9c8e-0f44170a2a09" providerId="ADAL" clId="{D26FE2EE-7C61-4A37-AEAB-2A7EAEAC63C4}" dt="2021-01-11T19:25:53.059" v="1496" actId="790"/>
          <ac:spMkLst>
            <pc:docMk/>
            <pc:sldMk cId="3311406486" sldId="282"/>
            <ac:spMk id="2" creationId="{F9500738-71C5-9249-96CA-36528ECCDFFD}"/>
          </ac:spMkLst>
        </pc:spChg>
        <pc:spChg chg="mod">
          <ac:chgData name="Lozano, Ms. Maria Fernanda (WDC)" userId="d31be670-21b6-42b6-9c8e-0f44170a2a09" providerId="ADAL" clId="{D26FE2EE-7C61-4A37-AEAB-2A7EAEAC63C4}" dt="2021-01-11T19:25:53.090" v="1499" actId="790"/>
          <ac:spMkLst>
            <pc:docMk/>
            <pc:sldMk cId="3311406486" sldId="282"/>
            <ac:spMk id="3" creationId="{9154FDA1-8167-5945-BD3B-C52398ED4E1E}"/>
          </ac:spMkLst>
        </pc:spChg>
        <pc:spChg chg="mod">
          <ac:chgData name="Lozano, Ms. Maria Fernanda (WDC)" userId="d31be670-21b6-42b6-9c8e-0f44170a2a09" providerId="ADAL" clId="{D26FE2EE-7C61-4A37-AEAB-2A7EAEAC63C4}" dt="2021-01-11T19:25:53.090" v="1501" actId="790"/>
          <ac:spMkLst>
            <pc:docMk/>
            <pc:sldMk cId="3311406486" sldId="282"/>
            <ac:spMk id="5" creationId="{A0E33E1D-B2FF-4C4B-8017-665310052F06}"/>
          </ac:spMkLst>
        </pc:spChg>
        <pc:spChg chg="add mod">
          <ac:chgData name="Lozano, Ms. Maria Fernanda (WDC)" userId="d31be670-21b6-42b6-9c8e-0f44170a2a09" providerId="ADAL" clId="{D26FE2EE-7C61-4A37-AEAB-2A7EAEAC63C4}" dt="2021-01-11T19:25:53.106" v="1503" actId="790"/>
          <ac:spMkLst>
            <pc:docMk/>
            <pc:sldMk cId="3311406486" sldId="282"/>
            <ac:spMk id="6" creationId="{3AAE5515-3FD6-4514-9DF5-35FD3AB2F49A}"/>
          </ac:spMkLst>
        </pc:spChg>
        <pc:spChg chg="del">
          <ac:chgData name="Lozano, Ms. Maria Fernanda (WDC)" userId="d31be670-21b6-42b6-9c8e-0f44170a2a09" providerId="ADAL" clId="{D26FE2EE-7C61-4A37-AEAB-2A7EAEAC63C4}" dt="2021-01-11T16:22:13.680" v="45" actId="478"/>
          <ac:spMkLst>
            <pc:docMk/>
            <pc:sldMk cId="3311406486" sldId="282"/>
            <ac:spMk id="7" creationId="{AEF350E6-7E8C-4038-9B15-270A122E6B72}"/>
          </ac:spMkLst>
        </pc:spChg>
      </pc:sldChg>
      <pc:sldChg chg="addSp delSp modSp mod modNotes">
        <pc:chgData name="Lozano, Ms. Maria Fernanda (WDC)" userId="d31be670-21b6-42b6-9c8e-0f44170a2a09" providerId="ADAL" clId="{D26FE2EE-7C61-4A37-AEAB-2A7EAEAC63C4}" dt="2021-01-11T19:25:53.159" v="1519" actId="790"/>
        <pc:sldMkLst>
          <pc:docMk/>
          <pc:sldMk cId="2278941218" sldId="283"/>
        </pc:sldMkLst>
        <pc:spChg chg="mod">
          <ac:chgData name="Lozano, Ms. Maria Fernanda (WDC)" userId="d31be670-21b6-42b6-9c8e-0f44170a2a09" providerId="ADAL" clId="{D26FE2EE-7C61-4A37-AEAB-2A7EAEAC63C4}" dt="2021-01-11T19:25:53.122" v="1508" actId="790"/>
          <ac:spMkLst>
            <pc:docMk/>
            <pc:sldMk cId="2278941218" sldId="283"/>
            <ac:spMk id="2" creationId="{F9500738-71C5-9249-96CA-36528ECCDFFD}"/>
          </ac:spMkLst>
        </pc:spChg>
        <pc:spChg chg="mod">
          <ac:chgData name="Lozano, Ms. Maria Fernanda (WDC)" userId="d31be670-21b6-42b6-9c8e-0f44170a2a09" providerId="ADAL" clId="{D26FE2EE-7C61-4A37-AEAB-2A7EAEAC63C4}" dt="2021-01-11T19:25:53.153" v="1512" actId="790"/>
          <ac:spMkLst>
            <pc:docMk/>
            <pc:sldMk cId="2278941218" sldId="283"/>
            <ac:spMk id="3" creationId="{9154FDA1-8167-5945-BD3B-C52398ED4E1E}"/>
          </ac:spMkLst>
        </pc:spChg>
        <pc:spChg chg="mod">
          <ac:chgData name="Lozano, Ms. Maria Fernanda (WDC)" userId="d31be670-21b6-42b6-9c8e-0f44170a2a09" providerId="ADAL" clId="{D26FE2EE-7C61-4A37-AEAB-2A7EAEAC63C4}" dt="2021-01-11T19:25:53.159" v="1514" actId="790"/>
          <ac:spMkLst>
            <pc:docMk/>
            <pc:sldMk cId="2278941218" sldId="283"/>
            <ac:spMk id="5" creationId="{A0E33E1D-B2FF-4C4B-8017-665310052F06}"/>
          </ac:spMkLst>
        </pc:spChg>
        <pc:spChg chg="add mod">
          <ac:chgData name="Lozano, Ms. Maria Fernanda (WDC)" userId="d31be670-21b6-42b6-9c8e-0f44170a2a09" providerId="ADAL" clId="{D26FE2EE-7C61-4A37-AEAB-2A7EAEAC63C4}" dt="2021-01-11T19:25:53.159" v="1516" actId="790"/>
          <ac:spMkLst>
            <pc:docMk/>
            <pc:sldMk cId="2278941218" sldId="283"/>
            <ac:spMk id="6" creationId="{E5FAF4F2-4C38-4B04-9717-F17FBF5FC185}"/>
          </ac:spMkLst>
        </pc:spChg>
        <pc:spChg chg="del">
          <ac:chgData name="Lozano, Ms. Maria Fernanda (WDC)" userId="d31be670-21b6-42b6-9c8e-0f44170a2a09" providerId="ADAL" clId="{D26FE2EE-7C61-4A37-AEAB-2A7EAEAC63C4}" dt="2021-01-11T16:22:20.637" v="47" actId="478"/>
          <ac:spMkLst>
            <pc:docMk/>
            <pc:sldMk cId="2278941218" sldId="283"/>
            <ac:spMk id="7" creationId="{C259727A-F0C0-4CEF-8092-668F7B51C573}"/>
          </ac:spMkLst>
        </pc:spChg>
      </pc:sldChg>
      <pc:sldChg chg="addSp delSp modSp mod modNotes">
        <pc:chgData name="Lozano, Ms. Maria Fernanda (WDC)" userId="d31be670-21b6-42b6-9c8e-0f44170a2a09" providerId="ADAL" clId="{D26FE2EE-7C61-4A37-AEAB-2A7EAEAC63C4}" dt="2021-01-11T19:25:53.238" v="1537" actId="790"/>
        <pc:sldMkLst>
          <pc:docMk/>
          <pc:sldMk cId="874611196" sldId="284"/>
        </pc:sldMkLst>
        <pc:spChg chg="mod">
          <ac:chgData name="Lozano, Ms. Maria Fernanda (WDC)" userId="d31be670-21b6-42b6-9c8e-0f44170a2a09" providerId="ADAL" clId="{D26FE2EE-7C61-4A37-AEAB-2A7EAEAC63C4}" dt="2021-01-11T19:25:53.175" v="1521" actId="790"/>
          <ac:spMkLst>
            <pc:docMk/>
            <pc:sldMk cId="874611196" sldId="284"/>
            <ac:spMk id="2" creationId="{F9500738-71C5-9249-96CA-36528ECCDFFD}"/>
          </ac:spMkLst>
        </pc:spChg>
        <pc:spChg chg="mod">
          <ac:chgData name="Lozano, Ms. Maria Fernanda (WDC)" userId="d31be670-21b6-42b6-9c8e-0f44170a2a09" providerId="ADAL" clId="{D26FE2EE-7C61-4A37-AEAB-2A7EAEAC63C4}" dt="2021-01-11T19:25:53.206" v="1526" actId="790"/>
          <ac:spMkLst>
            <pc:docMk/>
            <pc:sldMk cId="874611196" sldId="284"/>
            <ac:spMk id="3" creationId="{9154FDA1-8167-5945-BD3B-C52398ED4E1E}"/>
          </ac:spMkLst>
        </pc:spChg>
        <pc:spChg chg="mod">
          <ac:chgData name="Lozano, Ms. Maria Fernanda (WDC)" userId="d31be670-21b6-42b6-9c8e-0f44170a2a09" providerId="ADAL" clId="{D26FE2EE-7C61-4A37-AEAB-2A7EAEAC63C4}" dt="2021-01-11T19:25:53.206" v="1528" actId="790"/>
          <ac:spMkLst>
            <pc:docMk/>
            <pc:sldMk cId="874611196" sldId="284"/>
            <ac:spMk id="5" creationId="{A0E33E1D-B2FF-4C4B-8017-665310052F06}"/>
          </ac:spMkLst>
        </pc:spChg>
        <pc:spChg chg="mod">
          <ac:chgData name="Lozano, Ms. Maria Fernanda (WDC)" userId="d31be670-21b6-42b6-9c8e-0f44170a2a09" providerId="ADAL" clId="{D26FE2EE-7C61-4A37-AEAB-2A7EAEAC63C4}" dt="2021-01-11T19:25:53.222" v="1532" actId="790"/>
          <ac:spMkLst>
            <pc:docMk/>
            <pc:sldMk cId="874611196" sldId="284"/>
            <ac:spMk id="11" creationId="{CAD9C972-6869-2441-8513-3A7E7DC739C1}"/>
          </ac:spMkLst>
        </pc:spChg>
        <pc:spChg chg="mod">
          <ac:chgData name="Lozano, Ms. Maria Fernanda (WDC)" userId="d31be670-21b6-42b6-9c8e-0f44170a2a09" providerId="ADAL" clId="{D26FE2EE-7C61-4A37-AEAB-2A7EAEAC63C4}" dt="2021-01-11T19:25:53.222" v="1532" actId="790"/>
          <ac:spMkLst>
            <pc:docMk/>
            <pc:sldMk cId="874611196" sldId="284"/>
            <ac:spMk id="12" creationId="{E1188FC0-AD8A-9A4D-88BC-2E4AAD08E514}"/>
          </ac:spMkLst>
        </pc:spChg>
        <pc:spChg chg="add mod">
          <ac:chgData name="Lozano, Ms. Maria Fernanda (WDC)" userId="d31be670-21b6-42b6-9c8e-0f44170a2a09" providerId="ADAL" clId="{D26FE2EE-7C61-4A37-AEAB-2A7EAEAC63C4}" dt="2021-01-11T19:25:53.238" v="1534" actId="790"/>
          <ac:spMkLst>
            <pc:docMk/>
            <pc:sldMk cId="874611196" sldId="284"/>
            <ac:spMk id="14" creationId="{4A4F3BD9-B649-446D-A412-48BDC1AC18B0}"/>
          </ac:spMkLst>
        </pc:spChg>
        <pc:spChg chg="del">
          <ac:chgData name="Lozano, Ms. Maria Fernanda (WDC)" userId="d31be670-21b6-42b6-9c8e-0f44170a2a09" providerId="ADAL" clId="{D26FE2EE-7C61-4A37-AEAB-2A7EAEAC63C4}" dt="2021-01-11T16:22:27.625" v="49" actId="478"/>
          <ac:spMkLst>
            <pc:docMk/>
            <pc:sldMk cId="874611196" sldId="284"/>
            <ac:spMk id="15" creationId="{1FDD9F4E-6CFB-436C-957E-E771205EB09D}"/>
          </ac:spMkLst>
        </pc:spChg>
        <pc:grpChg chg="mod">
          <ac:chgData name="Lozano, Ms. Maria Fernanda (WDC)" userId="d31be670-21b6-42b6-9c8e-0f44170a2a09" providerId="ADAL" clId="{D26FE2EE-7C61-4A37-AEAB-2A7EAEAC63C4}" dt="2021-01-11T19:13:19.869" v="655" actId="1036"/>
          <ac:grpSpMkLst>
            <pc:docMk/>
            <pc:sldMk cId="874611196" sldId="284"/>
            <ac:grpSpMk id="10" creationId="{BBFCBE82-1631-7941-8A25-55D56ED550E4}"/>
          </ac:grpSpMkLst>
        </pc:grpChg>
      </pc:sldChg>
      <pc:sldChg chg="addSp delSp modSp mod modNotes">
        <pc:chgData name="Lozano, Ms. Maria Fernanda (WDC)" userId="d31be670-21b6-42b6-9c8e-0f44170a2a09" providerId="ADAL" clId="{D26FE2EE-7C61-4A37-AEAB-2A7EAEAC63C4}" dt="2021-01-11T19:25:53.304" v="1554" actId="790"/>
        <pc:sldMkLst>
          <pc:docMk/>
          <pc:sldMk cId="1253763962" sldId="285"/>
        </pc:sldMkLst>
        <pc:spChg chg="mod">
          <ac:chgData name="Lozano, Ms. Maria Fernanda (WDC)" userId="d31be670-21b6-42b6-9c8e-0f44170a2a09" providerId="ADAL" clId="{D26FE2EE-7C61-4A37-AEAB-2A7EAEAC63C4}" dt="2021-01-11T19:25:53.238" v="1539" actId="790"/>
          <ac:spMkLst>
            <pc:docMk/>
            <pc:sldMk cId="1253763962" sldId="285"/>
            <ac:spMk id="2" creationId="{F9500738-71C5-9249-96CA-36528ECCDFFD}"/>
          </ac:spMkLst>
        </pc:spChg>
        <pc:spChg chg="mod">
          <ac:chgData name="Lozano, Ms. Maria Fernanda (WDC)" userId="d31be670-21b6-42b6-9c8e-0f44170a2a09" providerId="ADAL" clId="{D26FE2EE-7C61-4A37-AEAB-2A7EAEAC63C4}" dt="2021-01-11T19:25:53.260" v="1543" actId="790"/>
          <ac:spMkLst>
            <pc:docMk/>
            <pc:sldMk cId="1253763962" sldId="285"/>
            <ac:spMk id="3" creationId="{9154FDA1-8167-5945-BD3B-C52398ED4E1E}"/>
          </ac:spMkLst>
        </pc:spChg>
        <pc:spChg chg="mod">
          <ac:chgData name="Lozano, Ms. Maria Fernanda (WDC)" userId="d31be670-21b6-42b6-9c8e-0f44170a2a09" providerId="ADAL" clId="{D26FE2EE-7C61-4A37-AEAB-2A7EAEAC63C4}" dt="2021-01-11T19:25:53.260" v="1545" actId="790"/>
          <ac:spMkLst>
            <pc:docMk/>
            <pc:sldMk cId="1253763962" sldId="285"/>
            <ac:spMk id="5" creationId="{A0E33E1D-B2FF-4C4B-8017-665310052F06}"/>
          </ac:spMkLst>
        </pc:spChg>
        <pc:spChg chg="mod">
          <ac:chgData name="Lozano, Ms. Maria Fernanda (WDC)" userId="d31be670-21b6-42b6-9c8e-0f44170a2a09" providerId="ADAL" clId="{D26FE2EE-7C61-4A37-AEAB-2A7EAEAC63C4}" dt="2021-01-11T19:25:53.281" v="1549" actId="790"/>
          <ac:spMkLst>
            <pc:docMk/>
            <pc:sldMk cId="1253763962" sldId="285"/>
            <ac:spMk id="11" creationId="{6BAC84FA-6865-F44F-B341-9EDBCBF52E6C}"/>
          </ac:spMkLst>
        </pc:spChg>
        <pc:spChg chg="mod">
          <ac:chgData name="Lozano, Ms. Maria Fernanda (WDC)" userId="d31be670-21b6-42b6-9c8e-0f44170a2a09" providerId="ADAL" clId="{D26FE2EE-7C61-4A37-AEAB-2A7EAEAC63C4}" dt="2021-01-11T19:25:53.281" v="1549" actId="790"/>
          <ac:spMkLst>
            <pc:docMk/>
            <pc:sldMk cId="1253763962" sldId="285"/>
            <ac:spMk id="12" creationId="{6C81CAFA-AF4A-2E40-B3A8-8D8921E519D1}"/>
          </ac:spMkLst>
        </pc:spChg>
        <pc:spChg chg="add mod">
          <ac:chgData name="Lozano, Ms. Maria Fernanda (WDC)" userId="d31be670-21b6-42b6-9c8e-0f44170a2a09" providerId="ADAL" clId="{D26FE2EE-7C61-4A37-AEAB-2A7EAEAC63C4}" dt="2021-01-11T19:25:53.294" v="1551" actId="790"/>
          <ac:spMkLst>
            <pc:docMk/>
            <pc:sldMk cId="1253763962" sldId="285"/>
            <ac:spMk id="14" creationId="{8FA64F9B-E207-4CD0-8D45-7E0433557313}"/>
          </ac:spMkLst>
        </pc:spChg>
        <pc:spChg chg="del">
          <ac:chgData name="Lozano, Ms. Maria Fernanda (WDC)" userId="d31be670-21b6-42b6-9c8e-0f44170a2a09" providerId="ADAL" clId="{D26FE2EE-7C61-4A37-AEAB-2A7EAEAC63C4}" dt="2021-01-11T16:22:34.433" v="51" actId="478"/>
          <ac:spMkLst>
            <pc:docMk/>
            <pc:sldMk cId="1253763962" sldId="285"/>
            <ac:spMk id="15" creationId="{84E70A7A-AE2C-4881-996F-A96DAE95AB0C}"/>
          </ac:spMkLst>
        </pc:spChg>
      </pc:sldChg>
      <pc:sldChg chg="addSp delSp modSp mod modNotes">
        <pc:chgData name="Lozano, Ms. Maria Fernanda (WDC)" userId="d31be670-21b6-42b6-9c8e-0f44170a2a09" providerId="ADAL" clId="{D26FE2EE-7C61-4A37-AEAB-2A7EAEAC63C4}" dt="2021-01-11T19:25:53.491" v="1597" actId="790"/>
        <pc:sldMkLst>
          <pc:docMk/>
          <pc:sldMk cId="1147393195" sldId="286"/>
        </pc:sldMkLst>
        <pc:spChg chg="mod">
          <ac:chgData name="Lozano, Ms. Maria Fernanda (WDC)" userId="d31be670-21b6-42b6-9c8e-0f44170a2a09" providerId="ADAL" clId="{D26FE2EE-7C61-4A37-AEAB-2A7EAEAC63C4}" dt="2021-01-11T19:25:53.401" v="1579" actId="790"/>
          <ac:spMkLst>
            <pc:docMk/>
            <pc:sldMk cId="1147393195" sldId="286"/>
            <ac:spMk id="2" creationId="{F9500738-71C5-9249-96CA-36528ECCDFFD}"/>
          </ac:spMkLst>
        </pc:spChg>
        <pc:spChg chg="mod">
          <ac:chgData name="Lozano, Ms. Maria Fernanda (WDC)" userId="d31be670-21b6-42b6-9c8e-0f44170a2a09" providerId="ADAL" clId="{D26FE2EE-7C61-4A37-AEAB-2A7EAEAC63C4}" dt="2021-01-11T19:25:53.456" v="1586" actId="790"/>
          <ac:spMkLst>
            <pc:docMk/>
            <pc:sldMk cId="1147393195" sldId="286"/>
            <ac:spMk id="3" creationId="{9154FDA1-8167-5945-BD3B-C52398ED4E1E}"/>
          </ac:spMkLst>
        </pc:spChg>
        <pc:spChg chg="mod">
          <ac:chgData name="Lozano, Ms. Maria Fernanda (WDC)" userId="d31be670-21b6-42b6-9c8e-0f44170a2a09" providerId="ADAL" clId="{D26FE2EE-7C61-4A37-AEAB-2A7EAEAC63C4}" dt="2021-01-11T19:25:53.461" v="1588" actId="790"/>
          <ac:spMkLst>
            <pc:docMk/>
            <pc:sldMk cId="1147393195" sldId="286"/>
            <ac:spMk id="5" creationId="{A0E33E1D-B2FF-4C4B-8017-665310052F06}"/>
          </ac:spMkLst>
        </pc:spChg>
        <pc:spChg chg="mod">
          <ac:chgData name="Lozano, Ms. Maria Fernanda (WDC)" userId="d31be670-21b6-42b6-9c8e-0f44170a2a09" providerId="ADAL" clId="{D26FE2EE-7C61-4A37-AEAB-2A7EAEAC63C4}" dt="2021-01-11T19:25:53.474" v="1592" actId="790"/>
          <ac:spMkLst>
            <pc:docMk/>
            <pc:sldMk cId="1147393195" sldId="286"/>
            <ac:spMk id="11" creationId="{337C5F25-5C5A-6041-937B-77FAC729A876}"/>
          </ac:spMkLst>
        </pc:spChg>
        <pc:spChg chg="mod">
          <ac:chgData name="Lozano, Ms. Maria Fernanda (WDC)" userId="d31be670-21b6-42b6-9c8e-0f44170a2a09" providerId="ADAL" clId="{D26FE2EE-7C61-4A37-AEAB-2A7EAEAC63C4}" dt="2021-01-11T19:25:53.474" v="1592" actId="790"/>
          <ac:spMkLst>
            <pc:docMk/>
            <pc:sldMk cId="1147393195" sldId="286"/>
            <ac:spMk id="12" creationId="{F4D33B46-D6C5-5246-B454-7097D31C29AB}"/>
          </ac:spMkLst>
        </pc:spChg>
        <pc:spChg chg="add mod">
          <ac:chgData name="Lozano, Ms. Maria Fernanda (WDC)" userId="d31be670-21b6-42b6-9c8e-0f44170a2a09" providerId="ADAL" clId="{D26FE2EE-7C61-4A37-AEAB-2A7EAEAC63C4}" dt="2021-01-11T19:25:53.481" v="1594" actId="790"/>
          <ac:spMkLst>
            <pc:docMk/>
            <pc:sldMk cId="1147393195" sldId="286"/>
            <ac:spMk id="14" creationId="{84F6EA50-20C1-41A9-9CB0-DA4699F924AA}"/>
          </ac:spMkLst>
        </pc:spChg>
        <pc:spChg chg="del">
          <ac:chgData name="Lozano, Ms. Maria Fernanda (WDC)" userId="d31be670-21b6-42b6-9c8e-0f44170a2a09" providerId="ADAL" clId="{D26FE2EE-7C61-4A37-AEAB-2A7EAEAC63C4}" dt="2021-01-11T16:22:46.557" v="55" actId="478"/>
          <ac:spMkLst>
            <pc:docMk/>
            <pc:sldMk cId="1147393195" sldId="286"/>
            <ac:spMk id="15" creationId="{32A5F403-E514-4FFA-AA3A-5442A0D938EF}"/>
          </ac:spMkLst>
        </pc:spChg>
        <pc:grpChg chg="mod">
          <ac:chgData name="Lozano, Ms. Maria Fernanda (WDC)" userId="d31be670-21b6-42b6-9c8e-0f44170a2a09" providerId="ADAL" clId="{D26FE2EE-7C61-4A37-AEAB-2A7EAEAC63C4}" dt="2021-01-11T19:16:23.381" v="848" actId="1076"/>
          <ac:grpSpMkLst>
            <pc:docMk/>
            <pc:sldMk cId="1147393195" sldId="286"/>
            <ac:grpSpMk id="10" creationId="{B7FD2498-4712-1243-89D9-AE5742545676}"/>
          </ac:grpSpMkLst>
        </pc:grpChg>
      </pc:sldChg>
      <pc:sldChg chg="addSp delSp modSp mod modNotes">
        <pc:chgData name="Lozano, Ms. Maria Fernanda (WDC)" userId="d31be670-21b6-42b6-9c8e-0f44170a2a09" providerId="ADAL" clId="{D26FE2EE-7C61-4A37-AEAB-2A7EAEAC63C4}" dt="2021-01-11T19:25:53.636" v="1641" actId="790"/>
        <pc:sldMkLst>
          <pc:docMk/>
          <pc:sldMk cId="1619982280" sldId="287"/>
        </pc:sldMkLst>
        <pc:spChg chg="mod">
          <ac:chgData name="Lozano, Ms. Maria Fernanda (WDC)" userId="d31be670-21b6-42b6-9c8e-0f44170a2a09" providerId="ADAL" clId="{D26FE2EE-7C61-4A37-AEAB-2A7EAEAC63C4}" dt="2021-01-11T19:25:53.496" v="1599" actId="790"/>
          <ac:spMkLst>
            <pc:docMk/>
            <pc:sldMk cId="1619982280" sldId="287"/>
            <ac:spMk id="2" creationId="{F9500738-71C5-9249-96CA-36528ECCDFFD}"/>
          </ac:spMkLst>
        </pc:spChg>
        <pc:spChg chg="add del mod">
          <ac:chgData name="Lozano, Ms. Maria Fernanda (WDC)" userId="d31be670-21b6-42b6-9c8e-0f44170a2a09" providerId="ADAL" clId="{D26FE2EE-7C61-4A37-AEAB-2A7EAEAC63C4}" dt="2021-01-11T19:25:53.502" v="1601" actId="790"/>
          <ac:spMkLst>
            <pc:docMk/>
            <pc:sldMk cId="1619982280" sldId="287"/>
            <ac:spMk id="3" creationId="{9154FDA1-8167-5945-BD3B-C52398ED4E1E}"/>
          </ac:spMkLst>
        </pc:spChg>
        <pc:spChg chg="mod">
          <ac:chgData name="Lozano, Ms. Maria Fernanda (WDC)" userId="d31be670-21b6-42b6-9c8e-0f44170a2a09" providerId="ADAL" clId="{D26FE2EE-7C61-4A37-AEAB-2A7EAEAC63C4}" dt="2021-01-11T19:25:53.507" v="1603" actId="790"/>
          <ac:spMkLst>
            <pc:docMk/>
            <pc:sldMk cId="1619982280" sldId="287"/>
            <ac:spMk id="5" creationId="{A0E33E1D-B2FF-4C4B-8017-665310052F06}"/>
          </ac:spMkLst>
        </pc:spChg>
        <pc:spChg chg="add del mod">
          <ac:chgData name="Lozano, Ms. Maria Fernanda (WDC)" userId="d31be670-21b6-42b6-9c8e-0f44170a2a09" providerId="ADAL" clId="{D26FE2EE-7C61-4A37-AEAB-2A7EAEAC63C4}" dt="2021-01-11T19:18:20.500" v="975" actId="478"/>
          <ac:spMkLst>
            <pc:docMk/>
            <pc:sldMk cId="1619982280" sldId="287"/>
            <ac:spMk id="6" creationId="{EEEF4A63-7A94-4C7E-B8C8-D3C71546F489}"/>
          </ac:spMkLst>
        </pc:spChg>
        <pc:spChg chg="mod">
          <ac:chgData name="Lozano, Ms. Maria Fernanda (WDC)" userId="d31be670-21b6-42b6-9c8e-0f44170a2a09" providerId="ADAL" clId="{D26FE2EE-7C61-4A37-AEAB-2A7EAEAC63C4}" dt="2021-01-11T19:25:53.613" v="1636" actId="790"/>
          <ac:spMkLst>
            <pc:docMk/>
            <pc:sldMk cId="1619982280" sldId="287"/>
            <ac:spMk id="12" creationId="{FE159F16-E5D0-CC4E-81AD-B631A12FE04D}"/>
          </ac:spMkLst>
        </pc:spChg>
        <pc:spChg chg="mod">
          <ac:chgData name="Lozano, Ms. Maria Fernanda (WDC)" userId="d31be670-21b6-42b6-9c8e-0f44170a2a09" providerId="ADAL" clId="{D26FE2EE-7C61-4A37-AEAB-2A7EAEAC63C4}" dt="2021-01-11T19:25:53.613" v="1636" actId="790"/>
          <ac:spMkLst>
            <pc:docMk/>
            <pc:sldMk cId="1619982280" sldId="287"/>
            <ac:spMk id="13" creationId="{C02865E4-F93A-8E45-B395-8690A711B8AD}"/>
          </ac:spMkLst>
        </pc:spChg>
        <pc:spChg chg="add mod">
          <ac:chgData name="Lozano, Ms. Maria Fernanda (WDC)" userId="d31be670-21b6-42b6-9c8e-0f44170a2a09" providerId="ADAL" clId="{D26FE2EE-7C61-4A37-AEAB-2A7EAEAC63C4}" dt="2021-01-11T19:25:53.622" v="1638" actId="790"/>
          <ac:spMkLst>
            <pc:docMk/>
            <pc:sldMk cId="1619982280" sldId="287"/>
            <ac:spMk id="15" creationId="{4C47613D-EB3A-4146-BB61-C8A37945A077}"/>
          </ac:spMkLst>
        </pc:spChg>
        <pc:spChg chg="del">
          <ac:chgData name="Lozano, Ms. Maria Fernanda (WDC)" userId="d31be670-21b6-42b6-9c8e-0f44170a2a09" providerId="ADAL" clId="{D26FE2EE-7C61-4A37-AEAB-2A7EAEAC63C4}" dt="2021-01-11T16:22:58.790" v="57" actId="478"/>
          <ac:spMkLst>
            <pc:docMk/>
            <pc:sldMk cId="1619982280" sldId="287"/>
            <ac:spMk id="16" creationId="{E885B981-97C9-4113-B022-09A37F05EFAF}"/>
          </ac:spMkLst>
        </pc:spChg>
        <pc:grpChg chg="mod">
          <ac:chgData name="Lozano, Ms. Maria Fernanda (WDC)" userId="d31be670-21b6-42b6-9c8e-0f44170a2a09" providerId="ADAL" clId="{D26FE2EE-7C61-4A37-AEAB-2A7EAEAC63C4}" dt="2021-01-11T19:18:00.470" v="972" actId="1076"/>
          <ac:grpSpMkLst>
            <pc:docMk/>
            <pc:sldMk cId="1619982280" sldId="287"/>
            <ac:grpSpMk id="11" creationId="{EF622960-6DD0-8B43-919C-D12D807770B6}"/>
          </ac:grpSpMkLst>
        </pc:grpChg>
        <pc:graphicFrameChg chg="mod modGraphic">
          <ac:chgData name="Lozano, Ms. Maria Fernanda (WDC)" userId="d31be670-21b6-42b6-9c8e-0f44170a2a09" providerId="ADAL" clId="{D26FE2EE-7C61-4A37-AEAB-2A7EAEAC63C4}" dt="2021-01-11T19:25:53.597" v="1632" actId="790"/>
          <ac:graphicFrameMkLst>
            <pc:docMk/>
            <pc:sldMk cId="1619982280" sldId="287"/>
            <ac:graphicFrameMk id="10" creationId="{D61B1730-7B6A-9645-9D73-357D6025412C}"/>
          </ac:graphicFrameMkLst>
        </pc:graphicFrameChg>
      </pc:sldChg>
      <pc:sldChg chg="addSp delSp modSp mod modNotes">
        <pc:chgData name="Lozano, Ms. Maria Fernanda (WDC)" userId="d31be670-21b6-42b6-9c8e-0f44170a2a09" providerId="ADAL" clId="{D26FE2EE-7C61-4A37-AEAB-2A7EAEAC63C4}" dt="2021-01-11T19:25:53.714" v="1658" actId="790"/>
        <pc:sldMkLst>
          <pc:docMk/>
          <pc:sldMk cId="3508842146" sldId="288"/>
        </pc:sldMkLst>
        <pc:spChg chg="mod">
          <ac:chgData name="Lozano, Ms. Maria Fernanda (WDC)" userId="d31be670-21b6-42b6-9c8e-0f44170a2a09" providerId="ADAL" clId="{D26FE2EE-7C61-4A37-AEAB-2A7EAEAC63C4}" dt="2021-01-11T19:25:53.644" v="1643" actId="790"/>
          <ac:spMkLst>
            <pc:docMk/>
            <pc:sldMk cId="3508842146" sldId="288"/>
            <ac:spMk id="2" creationId="{F9500738-71C5-9249-96CA-36528ECCDFFD}"/>
          </ac:spMkLst>
        </pc:spChg>
        <pc:spChg chg="mod">
          <ac:chgData name="Lozano, Ms. Maria Fernanda (WDC)" userId="d31be670-21b6-42b6-9c8e-0f44170a2a09" providerId="ADAL" clId="{D26FE2EE-7C61-4A37-AEAB-2A7EAEAC63C4}" dt="2021-01-11T19:25:53.677" v="1647" actId="790"/>
          <ac:spMkLst>
            <pc:docMk/>
            <pc:sldMk cId="3508842146" sldId="288"/>
            <ac:spMk id="3" creationId="{9154FDA1-8167-5945-BD3B-C52398ED4E1E}"/>
          </ac:spMkLst>
        </pc:spChg>
        <pc:spChg chg="mod">
          <ac:chgData name="Lozano, Ms. Maria Fernanda (WDC)" userId="d31be670-21b6-42b6-9c8e-0f44170a2a09" providerId="ADAL" clId="{D26FE2EE-7C61-4A37-AEAB-2A7EAEAC63C4}" dt="2021-01-11T19:25:53.682" v="1649" actId="790"/>
          <ac:spMkLst>
            <pc:docMk/>
            <pc:sldMk cId="3508842146" sldId="288"/>
            <ac:spMk id="5" creationId="{A0E33E1D-B2FF-4C4B-8017-665310052F06}"/>
          </ac:spMkLst>
        </pc:spChg>
        <pc:spChg chg="mod">
          <ac:chgData name="Lozano, Ms. Maria Fernanda (WDC)" userId="d31be670-21b6-42b6-9c8e-0f44170a2a09" providerId="ADAL" clId="{D26FE2EE-7C61-4A37-AEAB-2A7EAEAC63C4}" dt="2021-01-11T19:25:53.696" v="1653" actId="790"/>
          <ac:spMkLst>
            <pc:docMk/>
            <pc:sldMk cId="3508842146" sldId="288"/>
            <ac:spMk id="13" creationId="{F2ED8551-04DC-5A4B-BE3F-4D408EAE8BEF}"/>
          </ac:spMkLst>
        </pc:spChg>
        <pc:spChg chg="mod">
          <ac:chgData name="Lozano, Ms. Maria Fernanda (WDC)" userId="d31be670-21b6-42b6-9c8e-0f44170a2a09" providerId="ADAL" clId="{D26FE2EE-7C61-4A37-AEAB-2A7EAEAC63C4}" dt="2021-01-11T19:25:53.696" v="1653" actId="790"/>
          <ac:spMkLst>
            <pc:docMk/>
            <pc:sldMk cId="3508842146" sldId="288"/>
            <ac:spMk id="14" creationId="{96C68982-C581-324B-9714-B9F41BF4EA35}"/>
          </ac:spMkLst>
        </pc:spChg>
        <pc:spChg chg="add mod">
          <ac:chgData name="Lozano, Ms. Maria Fernanda (WDC)" userId="d31be670-21b6-42b6-9c8e-0f44170a2a09" providerId="ADAL" clId="{D26FE2EE-7C61-4A37-AEAB-2A7EAEAC63C4}" dt="2021-01-11T19:25:53.704" v="1655" actId="790"/>
          <ac:spMkLst>
            <pc:docMk/>
            <pc:sldMk cId="3508842146" sldId="288"/>
            <ac:spMk id="16" creationId="{640DF445-28AC-49F5-A2E5-5874AD6BAEA7}"/>
          </ac:spMkLst>
        </pc:spChg>
        <pc:spChg chg="del">
          <ac:chgData name="Lozano, Ms. Maria Fernanda (WDC)" userId="d31be670-21b6-42b6-9c8e-0f44170a2a09" providerId="ADAL" clId="{D26FE2EE-7C61-4A37-AEAB-2A7EAEAC63C4}" dt="2021-01-11T16:23:09.965" v="59" actId="478"/>
          <ac:spMkLst>
            <pc:docMk/>
            <pc:sldMk cId="3508842146" sldId="288"/>
            <ac:spMk id="17" creationId="{5FB64CD5-9326-41CC-B5B3-2E03AF8238A3}"/>
          </ac:spMkLst>
        </pc:spChg>
        <pc:grpChg chg="mod">
          <ac:chgData name="Lozano, Ms. Maria Fernanda (WDC)" userId="d31be670-21b6-42b6-9c8e-0f44170a2a09" providerId="ADAL" clId="{D26FE2EE-7C61-4A37-AEAB-2A7EAEAC63C4}" dt="2021-01-11T19:23:34.304" v="1080" actId="1035"/>
          <ac:grpSpMkLst>
            <pc:docMk/>
            <pc:sldMk cId="3508842146" sldId="288"/>
            <ac:grpSpMk id="12" creationId="{FDD2FE8C-7C37-5E4D-BC4D-FC810C5AFBCE}"/>
          </ac:grpSpMkLst>
        </pc:grpChg>
      </pc:sldChg>
      <pc:sldChg chg="addSp delSp modSp mod modNotes">
        <pc:chgData name="Lozano, Ms. Maria Fernanda (WDC)" userId="d31be670-21b6-42b6-9c8e-0f44170a2a09" providerId="ADAL" clId="{D26FE2EE-7C61-4A37-AEAB-2A7EAEAC63C4}" dt="2021-01-11T19:26:13.369" v="1722" actId="1035"/>
        <pc:sldMkLst>
          <pc:docMk/>
          <pc:sldMk cId="1335525168" sldId="289"/>
        </pc:sldMkLst>
        <pc:spChg chg="mod">
          <ac:chgData name="Lozano, Ms. Maria Fernanda (WDC)" userId="d31be670-21b6-42b6-9c8e-0f44170a2a09" providerId="ADAL" clId="{D26FE2EE-7C61-4A37-AEAB-2A7EAEAC63C4}" dt="2021-01-11T19:25:53.721" v="1660" actId="790"/>
          <ac:spMkLst>
            <pc:docMk/>
            <pc:sldMk cId="1335525168" sldId="289"/>
            <ac:spMk id="2" creationId="{F9500738-71C5-9249-96CA-36528ECCDFFD}"/>
          </ac:spMkLst>
        </pc:spChg>
        <pc:spChg chg="mod">
          <ac:chgData name="Lozano, Ms. Maria Fernanda (WDC)" userId="d31be670-21b6-42b6-9c8e-0f44170a2a09" providerId="ADAL" clId="{D26FE2EE-7C61-4A37-AEAB-2A7EAEAC63C4}" dt="2021-01-11T19:25:53.750" v="1664" actId="790"/>
          <ac:spMkLst>
            <pc:docMk/>
            <pc:sldMk cId="1335525168" sldId="289"/>
            <ac:spMk id="3" creationId="{9154FDA1-8167-5945-BD3B-C52398ED4E1E}"/>
          </ac:spMkLst>
        </pc:spChg>
        <pc:spChg chg="mod">
          <ac:chgData name="Lozano, Ms. Maria Fernanda (WDC)" userId="d31be670-21b6-42b6-9c8e-0f44170a2a09" providerId="ADAL" clId="{D26FE2EE-7C61-4A37-AEAB-2A7EAEAC63C4}" dt="2021-01-11T19:25:53.756" v="1666" actId="790"/>
          <ac:spMkLst>
            <pc:docMk/>
            <pc:sldMk cId="1335525168" sldId="289"/>
            <ac:spMk id="5" creationId="{A0E33E1D-B2FF-4C4B-8017-665310052F06}"/>
          </ac:spMkLst>
        </pc:spChg>
        <pc:spChg chg="mod">
          <ac:chgData name="Lozano, Ms. Maria Fernanda (WDC)" userId="d31be670-21b6-42b6-9c8e-0f44170a2a09" providerId="ADAL" clId="{D26FE2EE-7C61-4A37-AEAB-2A7EAEAC63C4}" dt="2021-01-11T19:25:53.770" v="1670" actId="790"/>
          <ac:spMkLst>
            <pc:docMk/>
            <pc:sldMk cId="1335525168" sldId="289"/>
            <ac:spMk id="11" creationId="{EEA97584-2068-174A-B763-E26B965521BA}"/>
          </ac:spMkLst>
        </pc:spChg>
        <pc:spChg chg="mod">
          <ac:chgData name="Lozano, Ms. Maria Fernanda (WDC)" userId="d31be670-21b6-42b6-9c8e-0f44170a2a09" providerId="ADAL" clId="{D26FE2EE-7C61-4A37-AEAB-2A7EAEAC63C4}" dt="2021-01-11T19:25:53.770" v="1670" actId="790"/>
          <ac:spMkLst>
            <pc:docMk/>
            <pc:sldMk cId="1335525168" sldId="289"/>
            <ac:spMk id="12" creationId="{7EE1F3FB-1E31-604A-968E-8D1711B86FC8}"/>
          </ac:spMkLst>
        </pc:spChg>
        <pc:spChg chg="add mod">
          <ac:chgData name="Lozano, Ms. Maria Fernanda (WDC)" userId="d31be670-21b6-42b6-9c8e-0f44170a2a09" providerId="ADAL" clId="{D26FE2EE-7C61-4A37-AEAB-2A7EAEAC63C4}" dt="2021-01-11T19:25:53.780" v="1672" actId="790"/>
          <ac:spMkLst>
            <pc:docMk/>
            <pc:sldMk cId="1335525168" sldId="289"/>
            <ac:spMk id="14" creationId="{66771F17-AF0A-4130-AB61-B01630FBFC08}"/>
          </ac:spMkLst>
        </pc:spChg>
        <pc:spChg chg="del">
          <ac:chgData name="Lozano, Ms. Maria Fernanda (WDC)" userId="d31be670-21b6-42b6-9c8e-0f44170a2a09" providerId="ADAL" clId="{D26FE2EE-7C61-4A37-AEAB-2A7EAEAC63C4}" dt="2021-01-11T16:23:16.617" v="61" actId="478"/>
          <ac:spMkLst>
            <pc:docMk/>
            <pc:sldMk cId="1335525168" sldId="289"/>
            <ac:spMk id="15" creationId="{05AD2D53-1B57-4D80-B398-70A650C945E2}"/>
          </ac:spMkLst>
        </pc:spChg>
        <pc:grpChg chg="mod">
          <ac:chgData name="Lozano, Ms. Maria Fernanda (WDC)" userId="d31be670-21b6-42b6-9c8e-0f44170a2a09" providerId="ADAL" clId="{D26FE2EE-7C61-4A37-AEAB-2A7EAEAC63C4}" dt="2021-01-11T19:26:13.369" v="1722" actId="1035"/>
          <ac:grpSpMkLst>
            <pc:docMk/>
            <pc:sldMk cId="1335525168" sldId="289"/>
            <ac:grpSpMk id="10" creationId="{71EE623D-1041-4445-B1B5-BA3A2C5D025D}"/>
          </ac:grpSpMkLst>
        </pc:grpChg>
      </pc:sldChg>
      <pc:sldChg chg="modSp mod modNotes">
        <pc:chgData name="Lozano, Ms. Maria Fernanda (WDC)" userId="d31be670-21b6-42b6-9c8e-0f44170a2a09" providerId="ADAL" clId="{D26FE2EE-7C61-4A37-AEAB-2A7EAEAC63C4}" dt="2021-01-11T19:25:52.461" v="1340" actId="790"/>
        <pc:sldMkLst>
          <pc:docMk/>
          <pc:sldMk cId="2116826173" sldId="290"/>
        </pc:sldMkLst>
        <pc:spChg chg="mod">
          <ac:chgData name="Lozano, Ms. Maria Fernanda (WDC)" userId="d31be670-21b6-42b6-9c8e-0f44170a2a09" providerId="ADAL" clId="{D26FE2EE-7C61-4A37-AEAB-2A7EAEAC63C4}" dt="2021-01-11T19:25:52.452" v="1337" actId="790"/>
          <ac:spMkLst>
            <pc:docMk/>
            <pc:sldMk cId="2116826173" sldId="290"/>
            <ac:spMk id="2" creationId="{D3E80B71-4693-6241-AB98-F41A8A54DDE8}"/>
          </ac:spMkLst>
        </pc:spChg>
      </pc:sldChg>
      <pc:sldChg chg="addSp delSp modSp mod modNotes">
        <pc:chgData name="Lozano, Ms. Maria Fernanda (WDC)" userId="d31be670-21b6-42b6-9c8e-0f44170a2a09" providerId="ADAL" clId="{D26FE2EE-7C61-4A37-AEAB-2A7EAEAC63C4}" dt="2021-01-11T19:26:05.880" v="1713" actId="1035"/>
        <pc:sldMkLst>
          <pc:docMk/>
          <pc:sldMk cId="2017975293" sldId="291"/>
        </pc:sldMkLst>
        <pc:spChg chg="mod">
          <ac:chgData name="Lozano, Ms. Maria Fernanda (WDC)" userId="d31be670-21b6-42b6-9c8e-0f44170a2a09" providerId="ADAL" clId="{D26FE2EE-7C61-4A37-AEAB-2A7EAEAC63C4}" dt="2021-01-11T19:25:53.799" v="1677" actId="790"/>
          <ac:spMkLst>
            <pc:docMk/>
            <pc:sldMk cId="2017975293" sldId="291"/>
            <ac:spMk id="2" creationId="{F9500738-71C5-9249-96CA-36528ECCDFFD}"/>
          </ac:spMkLst>
        </pc:spChg>
        <pc:spChg chg="mod">
          <ac:chgData name="Lozano, Ms. Maria Fernanda (WDC)" userId="d31be670-21b6-42b6-9c8e-0f44170a2a09" providerId="ADAL" clId="{D26FE2EE-7C61-4A37-AEAB-2A7EAEAC63C4}" dt="2021-01-11T19:25:53.874" v="1683" actId="790"/>
          <ac:spMkLst>
            <pc:docMk/>
            <pc:sldMk cId="2017975293" sldId="291"/>
            <ac:spMk id="3" creationId="{9154FDA1-8167-5945-BD3B-C52398ED4E1E}"/>
          </ac:spMkLst>
        </pc:spChg>
        <pc:spChg chg="mod">
          <ac:chgData name="Lozano, Ms. Maria Fernanda (WDC)" userId="d31be670-21b6-42b6-9c8e-0f44170a2a09" providerId="ADAL" clId="{D26FE2EE-7C61-4A37-AEAB-2A7EAEAC63C4}" dt="2021-01-11T19:25:53.880" v="1685" actId="790"/>
          <ac:spMkLst>
            <pc:docMk/>
            <pc:sldMk cId="2017975293" sldId="291"/>
            <ac:spMk id="5" creationId="{A0E33E1D-B2FF-4C4B-8017-665310052F06}"/>
          </ac:spMkLst>
        </pc:spChg>
        <pc:spChg chg="mod">
          <ac:chgData name="Lozano, Ms. Maria Fernanda (WDC)" userId="d31be670-21b6-42b6-9c8e-0f44170a2a09" providerId="ADAL" clId="{D26FE2EE-7C61-4A37-AEAB-2A7EAEAC63C4}" dt="2021-01-11T19:25:53.895" v="1689" actId="790"/>
          <ac:spMkLst>
            <pc:docMk/>
            <pc:sldMk cId="2017975293" sldId="291"/>
            <ac:spMk id="7" creationId="{BF921EE5-83B7-EE40-BA34-A1DD437F1C63}"/>
          </ac:spMkLst>
        </pc:spChg>
        <pc:spChg chg="mod">
          <ac:chgData name="Lozano, Ms. Maria Fernanda (WDC)" userId="d31be670-21b6-42b6-9c8e-0f44170a2a09" providerId="ADAL" clId="{D26FE2EE-7C61-4A37-AEAB-2A7EAEAC63C4}" dt="2021-01-11T19:25:53.895" v="1689" actId="790"/>
          <ac:spMkLst>
            <pc:docMk/>
            <pc:sldMk cId="2017975293" sldId="291"/>
            <ac:spMk id="8" creationId="{EC219A9F-F18A-794A-8368-2EB2C6F3DC6D}"/>
          </ac:spMkLst>
        </pc:spChg>
        <pc:spChg chg="add mod">
          <ac:chgData name="Lozano, Ms. Maria Fernanda (WDC)" userId="d31be670-21b6-42b6-9c8e-0f44170a2a09" providerId="ADAL" clId="{D26FE2EE-7C61-4A37-AEAB-2A7EAEAC63C4}" dt="2021-01-11T19:25:53.903" v="1691" actId="790"/>
          <ac:spMkLst>
            <pc:docMk/>
            <pc:sldMk cId="2017975293" sldId="291"/>
            <ac:spMk id="10" creationId="{34EC4CC6-4C34-4D48-A5E4-1377BC38E082}"/>
          </ac:spMkLst>
        </pc:spChg>
        <pc:spChg chg="del">
          <ac:chgData name="Lozano, Ms. Maria Fernanda (WDC)" userId="d31be670-21b6-42b6-9c8e-0f44170a2a09" providerId="ADAL" clId="{D26FE2EE-7C61-4A37-AEAB-2A7EAEAC63C4}" dt="2021-01-11T16:23:21.738" v="63" actId="478"/>
          <ac:spMkLst>
            <pc:docMk/>
            <pc:sldMk cId="2017975293" sldId="291"/>
            <ac:spMk id="11" creationId="{80638009-07B2-4BCD-BE79-CB37955F8550}"/>
          </ac:spMkLst>
        </pc:spChg>
        <pc:grpChg chg="mod">
          <ac:chgData name="Lozano, Ms. Maria Fernanda (WDC)" userId="d31be670-21b6-42b6-9c8e-0f44170a2a09" providerId="ADAL" clId="{D26FE2EE-7C61-4A37-AEAB-2A7EAEAC63C4}" dt="2021-01-11T19:26:05.880" v="1713" actId="1035"/>
          <ac:grpSpMkLst>
            <pc:docMk/>
            <pc:sldMk cId="2017975293" sldId="291"/>
            <ac:grpSpMk id="6" creationId="{35B1BB22-2CB6-414B-ABCE-9C9B87558840}"/>
          </ac:grpSpMkLst>
        </pc:grpChg>
      </pc:sldChg>
      <pc:sldChg chg="modSp mod modNotes">
        <pc:chgData name="Lozano, Ms. Maria Fernanda (WDC)" userId="d31be670-21b6-42b6-9c8e-0f44170a2a09" providerId="ADAL" clId="{D26FE2EE-7C61-4A37-AEAB-2A7EAEAC63C4}" dt="2021-01-11T19:25:52.374" v="1318" actId="790"/>
        <pc:sldMkLst>
          <pc:docMk/>
          <pc:sldMk cId="3028680375" sldId="292"/>
        </pc:sldMkLst>
        <pc:spChg chg="mod">
          <ac:chgData name="Lozano, Ms. Maria Fernanda (WDC)" userId="d31be670-21b6-42b6-9c8e-0f44170a2a09" providerId="ADAL" clId="{D26FE2EE-7C61-4A37-AEAB-2A7EAEAC63C4}" dt="2021-01-11T19:25:52.263" v="1292" actId="790"/>
          <ac:spMkLst>
            <pc:docMk/>
            <pc:sldMk cId="3028680375" sldId="292"/>
            <ac:spMk id="2" creationId="{F9500738-71C5-9249-96CA-36528ECCDFFD}"/>
          </ac:spMkLst>
        </pc:spChg>
        <pc:spChg chg="mod">
          <ac:chgData name="Lozano, Ms. Maria Fernanda (WDC)" userId="d31be670-21b6-42b6-9c8e-0f44170a2a09" providerId="ADAL" clId="{D26FE2EE-7C61-4A37-AEAB-2A7EAEAC63C4}" dt="2021-01-11T19:25:52.346" v="1311" actId="790"/>
          <ac:spMkLst>
            <pc:docMk/>
            <pc:sldMk cId="3028680375" sldId="292"/>
            <ac:spMk id="3" creationId="{9154FDA1-8167-5945-BD3B-C52398ED4E1E}"/>
          </ac:spMkLst>
        </pc:spChg>
        <pc:spChg chg="mod">
          <ac:chgData name="Lozano, Ms. Maria Fernanda (WDC)" userId="d31be670-21b6-42b6-9c8e-0f44170a2a09" providerId="ADAL" clId="{D26FE2EE-7C61-4A37-AEAB-2A7EAEAC63C4}" dt="2021-01-11T19:25:52.358" v="1313" actId="790"/>
          <ac:spMkLst>
            <pc:docMk/>
            <pc:sldMk cId="3028680375" sldId="292"/>
            <ac:spMk id="4" creationId="{CFD530E8-70FE-7F41-8B71-4E50DC00218E}"/>
          </ac:spMkLst>
        </pc:spChg>
        <pc:spChg chg="mod">
          <ac:chgData name="Lozano, Ms. Maria Fernanda (WDC)" userId="d31be670-21b6-42b6-9c8e-0f44170a2a09" providerId="ADAL" clId="{D26FE2EE-7C61-4A37-AEAB-2A7EAEAC63C4}" dt="2021-01-11T19:25:52.363" v="1315" actId="790"/>
          <ac:spMkLst>
            <pc:docMk/>
            <pc:sldMk cId="3028680375" sldId="292"/>
            <ac:spMk id="5" creationId="{A0E33E1D-B2FF-4C4B-8017-665310052F06}"/>
          </ac:spMkLst>
        </pc:spChg>
      </pc:sldChg>
      <pc:sldChg chg="addSp delSp modSp mod modNotes">
        <pc:chgData name="Lozano, Ms. Maria Fernanda (WDC)" userId="d31be670-21b6-42b6-9c8e-0f44170a2a09" providerId="ADAL" clId="{D26FE2EE-7C61-4A37-AEAB-2A7EAEAC63C4}" dt="2021-01-11T19:25:53.393" v="1577" actId="790"/>
        <pc:sldMkLst>
          <pc:docMk/>
          <pc:sldMk cId="55261838" sldId="293"/>
        </pc:sldMkLst>
        <pc:spChg chg="mod">
          <ac:chgData name="Lozano, Ms. Maria Fernanda (WDC)" userId="d31be670-21b6-42b6-9c8e-0f44170a2a09" providerId="ADAL" clId="{D26FE2EE-7C61-4A37-AEAB-2A7EAEAC63C4}" dt="2021-01-11T19:25:53.310" v="1556" actId="790"/>
          <ac:spMkLst>
            <pc:docMk/>
            <pc:sldMk cId="55261838" sldId="293"/>
            <ac:spMk id="2" creationId="{F9500738-71C5-9249-96CA-36528ECCDFFD}"/>
          </ac:spMkLst>
        </pc:spChg>
        <pc:spChg chg="mod">
          <ac:chgData name="Lozano, Ms. Maria Fernanda (WDC)" userId="d31be670-21b6-42b6-9c8e-0f44170a2a09" providerId="ADAL" clId="{D26FE2EE-7C61-4A37-AEAB-2A7EAEAC63C4}" dt="2021-01-11T19:25:53.357" v="1566" actId="790"/>
          <ac:spMkLst>
            <pc:docMk/>
            <pc:sldMk cId="55261838" sldId="293"/>
            <ac:spMk id="3" creationId="{9154FDA1-8167-5945-BD3B-C52398ED4E1E}"/>
          </ac:spMkLst>
        </pc:spChg>
        <pc:spChg chg="mod">
          <ac:chgData name="Lozano, Ms. Maria Fernanda (WDC)" userId="d31be670-21b6-42b6-9c8e-0f44170a2a09" providerId="ADAL" clId="{D26FE2EE-7C61-4A37-AEAB-2A7EAEAC63C4}" dt="2021-01-11T19:25:53.362" v="1568" actId="790"/>
          <ac:spMkLst>
            <pc:docMk/>
            <pc:sldMk cId="55261838" sldId="293"/>
            <ac:spMk id="5" creationId="{A0E33E1D-B2FF-4C4B-8017-665310052F06}"/>
          </ac:spMkLst>
        </pc:spChg>
        <pc:spChg chg="mod">
          <ac:chgData name="Lozano, Ms. Maria Fernanda (WDC)" userId="d31be670-21b6-42b6-9c8e-0f44170a2a09" providerId="ADAL" clId="{D26FE2EE-7C61-4A37-AEAB-2A7EAEAC63C4}" dt="2021-01-11T19:25:53.375" v="1572" actId="790"/>
          <ac:spMkLst>
            <pc:docMk/>
            <pc:sldMk cId="55261838" sldId="293"/>
            <ac:spMk id="11" creationId="{9A09A284-1435-7B44-8BAA-382C46C4CC66}"/>
          </ac:spMkLst>
        </pc:spChg>
        <pc:spChg chg="mod">
          <ac:chgData name="Lozano, Ms. Maria Fernanda (WDC)" userId="d31be670-21b6-42b6-9c8e-0f44170a2a09" providerId="ADAL" clId="{D26FE2EE-7C61-4A37-AEAB-2A7EAEAC63C4}" dt="2021-01-11T19:25:53.375" v="1572" actId="790"/>
          <ac:spMkLst>
            <pc:docMk/>
            <pc:sldMk cId="55261838" sldId="293"/>
            <ac:spMk id="12" creationId="{AD7195DF-4352-4A46-B1C4-91B9B910F73A}"/>
          </ac:spMkLst>
        </pc:spChg>
        <pc:spChg chg="add mod">
          <ac:chgData name="Lozano, Ms. Maria Fernanda (WDC)" userId="d31be670-21b6-42b6-9c8e-0f44170a2a09" providerId="ADAL" clId="{D26FE2EE-7C61-4A37-AEAB-2A7EAEAC63C4}" dt="2021-01-11T19:25:53.382" v="1574" actId="790"/>
          <ac:spMkLst>
            <pc:docMk/>
            <pc:sldMk cId="55261838" sldId="293"/>
            <ac:spMk id="14" creationId="{D015F1D9-9D93-4865-992F-8FC86C4B9703}"/>
          </ac:spMkLst>
        </pc:spChg>
        <pc:spChg chg="del">
          <ac:chgData name="Lozano, Ms. Maria Fernanda (WDC)" userId="d31be670-21b6-42b6-9c8e-0f44170a2a09" providerId="ADAL" clId="{D26FE2EE-7C61-4A37-AEAB-2A7EAEAC63C4}" dt="2021-01-11T16:22:40.352" v="53" actId="478"/>
          <ac:spMkLst>
            <pc:docMk/>
            <pc:sldMk cId="55261838" sldId="293"/>
            <ac:spMk id="15" creationId="{585947B5-270E-4D77-B804-CD0326990A9E}"/>
          </ac:spMkLst>
        </pc:spChg>
      </pc:sldChg>
      <pc:sldChg chg="addSp delSp modSp mod modNotes">
        <pc:chgData name="Lozano, Ms. Maria Fernanda (WDC)" userId="d31be670-21b6-42b6-9c8e-0f44170a2a09" providerId="ADAL" clId="{D26FE2EE-7C61-4A37-AEAB-2A7EAEAC63C4}" dt="2021-01-11T19:25:52.699" v="1392" actId="790"/>
        <pc:sldMkLst>
          <pc:docMk/>
          <pc:sldMk cId="39631902" sldId="294"/>
        </pc:sldMkLst>
        <pc:spChg chg="mod">
          <ac:chgData name="Lozano, Ms. Maria Fernanda (WDC)" userId="d31be670-21b6-42b6-9c8e-0f44170a2a09" providerId="ADAL" clId="{D26FE2EE-7C61-4A37-AEAB-2A7EAEAC63C4}" dt="2021-01-11T19:25:52.615" v="1374" actId="790"/>
          <ac:spMkLst>
            <pc:docMk/>
            <pc:sldMk cId="39631902" sldId="294"/>
            <ac:spMk id="2" creationId="{F9500738-71C5-9249-96CA-36528ECCDFFD}"/>
          </ac:spMkLst>
        </pc:spChg>
        <pc:spChg chg="mod">
          <ac:chgData name="Lozano, Ms. Maria Fernanda (WDC)" userId="d31be670-21b6-42b6-9c8e-0f44170a2a09" providerId="ADAL" clId="{D26FE2EE-7C61-4A37-AEAB-2A7EAEAC63C4}" dt="2021-01-11T19:25:52.660" v="1381" actId="790"/>
          <ac:spMkLst>
            <pc:docMk/>
            <pc:sldMk cId="39631902" sldId="294"/>
            <ac:spMk id="3" creationId="{9154FDA1-8167-5945-BD3B-C52398ED4E1E}"/>
          </ac:spMkLst>
        </pc:spChg>
        <pc:spChg chg="mod">
          <ac:chgData name="Lozano, Ms. Maria Fernanda (WDC)" userId="d31be670-21b6-42b6-9c8e-0f44170a2a09" providerId="ADAL" clId="{D26FE2EE-7C61-4A37-AEAB-2A7EAEAC63C4}" dt="2021-01-11T19:25:52.665" v="1383" actId="790"/>
          <ac:spMkLst>
            <pc:docMk/>
            <pc:sldMk cId="39631902" sldId="294"/>
            <ac:spMk id="5" creationId="{A0E33E1D-B2FF-4C4B-8017-665310052F06}"/>
          </ac:spMkLst>
        </pc:spChg>
        <pc:spChg chg="mod">
          <ac:chgData name="Lozano, Ms. Maria Fernanda (WDC)" userId="d31be670-21b6-42b6-9c8e-0f44170a2a09" providerId="ADAL" clId="{D26FE2EE-7C61-4A37-AEAB-2A7EAEAC63C4}" dt="2021-01-11T19:25:52.681" v="1387" actId="790"/>
          <ac:spMkLst>
            <pc:docMk/>
            <pc:sldMk cId="39631902" sldId="294"/>
            <ac:spMk id="7" creationId="{D28776D5-26D3-494E-A458-FABD3029258A}"/>
          </ac:spMkLst>
        </pc:spChg>
        <pc:spChg chg="mod">
          <ac:chgData name="Lozano, Ms. Maria Fernanda (WDC)" userId="d31be670-21b6-42b6-9c8e-0f44170a2a09" providerId="ADAL" clId="{D26FE2EE-7C61-4A37-AEAB-2A7EAEAC63C4}" dt="2021-01-11T19:25:52.681" v="1387" actId="790"/>
          <ac:spMkLst>
            <pc:docMk/>
            <pc:sldMk cId="39631902" sldId="294"/>
            <ac:spMk id="8" creationId="{BAC449EA-8190-AE47-9CA4-10711FCDEB78}"/>
          </ac:spMkLst>
        </pc:spChg>
        <pc:spChg chg="add mod">
          <ac:chgData name="Lozano, Ms. Maria Fernanda (WDC)" userId="d31be670-21b6-42b6-9c8e-0f44170a2a09" providerId="ADAL" clId="{D26FE2EE-7C61-4A37-AEAB-2A7EAEAC63C4}" dt="2021-01-11T19:25:52.690" v="1389" actId="790"/>
          <ac:spMkLst>
            <pc:docMk/>
            <pc:sldMk cId="39631902" sldId="294"/>
            <ac:spMk id="10" creationId="{96306F98-15C6-4C05-856C-0C5942B0F26E}"/>
          </ac:spMkLst>
        </pc:spChg>
        <pc:spChg chg="del">
          <ac:chgData name="Lozano, Ms. Maria Fernanda (WDC)" userId="d31be670-21b6-42b6-9c8e-0f44170a2a09" providerId="ADAL" clId="{D26FE2EE-7C61-4A37-AEAB-2A7EAEAC63C4}" dt="2021-01-11T16:21:21.780" v="31" actId="478"/>
          <ac:spMkLst>
            <pc:docMk/>
            <pc:sldMk cId="39631902" sldId="294"/>
            <ac:spMk id="11" creationId="{EBA9F648-B855-4CF2-91BF-3D69EABA8DC0}"/>
          </ac:spMkLst>
        </pc:spChg>
      </pc:sldChg>
      <pc:sldMasterChg chg="modSp mod modSldLayout">
        <pc:chgData name="Lozano, Ms. Maria Fernanda (WDC)" userId="d31be670-21b6-42b6-9c8e-0f44170a2a09" providerId="ADAL" clId="{D26FE2EE-7C61-4A37-AEAB-2A7EAEAC63C4}" dt="2021-01-11T19:25:52.180" v="1270" actId="790"/>
        <pc:sldMasterMkLst>
          <pc:docMk/>
          <pc:sldMasterMk cId="2230279542" sldId="2147483648"/>
        </pc:sldMasterMkLst>
        <pc:spChg chg="mod">
          <ac:chgData name="Lozano, Ms. Maria Fernanda (WDC)" userId="d31be670-21b6-42b6-9c8e-0f44170a2a09" providerId="ADAL" clId="{D26FE2EE-7C61-4A37-AEAB-2A7EAEAC63C4}" dt="2021-01-11T19:25:52.079" v="1247" actId="790"/>
          <ac:spMkLst>
            <pc:docMk/>
            <pc:sldMasterMk cId="2230279542" sldId="2147483648"/>
            <ac:spMk id="2" creationId="{8873A8CB-F6B3-BB43-A93A-688C17F15E4A}"/>
          </ac:spMkLst>
        </pc:spChg>
        <pc:spChg chg="mod">
          <ac:chgData name="Lozano, Ms. Maria Fernanda (WDC)" userId="d31be670-21b6-42b6-9c8e-0f44170a2a09" providerId="ADAL" clId="{D26FE2EE-7C61-4A37-AEAB-2A7EAEAC63C4}" dt="2021-01-11T19:25:52.109" v="1253" actId="790"/>
          <ac:spMkLst>
            <pc:docMk/>
            <pc:sldMasterMk cId="2230279542" sldId="2147483648"/>
            <ac:spMk id="3" creationId="{6A826407-3A76-AF48-8D65-CED9267E6A3E}"/>
          </ac:spMkLst>
        </pc:spChg>
        <pc:spChg chg="mod">
          <ac:chgData name="Lozano, Ms. Maria Fernanda (WDC)" userId="d31be670-21b6-42b6-9c8e-0f44170a2a09" providerId="ADAL" clId="{D26FE2EE-7C61-4A37-AEAB-2A7EAEAC63C4}" dt="2021-01-11T19:25:52.119" v="1255" actId="790"/>
          <ac:spMkLst>
            <pc:docMk/>
            <pc:sldMasterMk cId="2230279542" sldId="2147483648"/>
            <ac:spMk id="4" creationId="{439725CB-8A3D-F342-BC98-EE4E99D74E5B}"/>
          </ac:spMkLst>
        </pc:spChg>
        <pc:spChg chg="mod">
          <ac:chgData name="Lozano, Ms. Maria Fernanda (WDC)" userId="d31be670-21b6-42b6-9c8e-0f44170a2a09" providerId="ADAL" clId="{D26FE2EE-7C61-4A37-AEAB-2A7EAEAC63C4}" dt="2021-01-11T19:25:52.129" v="1257" actId="790"/>
          <ac:spMkLst>
            <pc:docMk/>
            <pc:sldMasterMk cId="2230279542" sldId="2147483648"/>
            <ac:spMk id="5" creationId="{53B3676D-A92F-A047-99E3-6A01C4EBA44E}"/>
          </ac:spMkLst>
        </pc:spChg>
        <pc:spChg chg="mod">
          <ac:chgData name="Lozano, Ms. Maria Fernanda (WDC)" userId="d31be670-21b6-42b6-9c8e-0f44170a2a09" providerId="ADAL" clId="{D26FE2EE-7C61-4A37-AEAB-2A7EAEAC63C4}" dt="2021-01-11T19:25:52.129" v="1259" actId="790"/>
          <ac:spMkLst>
            <pc:docMk/>
            <pc:sldMasterMk cId="2230279542" sldId="2147483648"/>
            <ac:spMk id="6" creationId="{ADFBA815-ADFE-8B4B-B1C6-139AAE048F4C}"/>
          </ac:spMkLst>
        </pc:spChg>
        <pc:sldLayoutChg chg="modSp mod">
          <pc:chgData name="Lozano, Ms. Maria Fernanda (WDC)" userId="d31be670-21b6-42b6-9c8e-0f44170a2a09" providerId="ADAL" clId="{D26FE2EE-7C61-4A37-AEAB-2A7EAEAC63C4}" dt="2021-01-11T19:25:52.180" v="1270" actId="790"/>
          <pc:sldLayoutMkLst>
            <pc:docMk/>
            <pc:sldMasterMk cId="2230279542" sldId="2147483648"/>
            <pc:sldLayoutMk cId="2735490157" sldId="2147483649"/>
          </pc:sldLayoutMkLst>
          <pc:spChg chg="mod">
            <ac:chgData name="Lozano, Ms. Maria Fernanda (WDC)" userId="d31be670-21b6-42b6-9c8e-0f44170a2a09" providerId="ADAL" clId="{D26FE2EE-7C61-4A37-AEAB-2A7EAEAC63C4}" dt="2021-01-11T19:25:52.171" v="1268" actId="790"/>
            <ac:spMkLst>
              <pc:docMk/>
              <pc:sldMasterMk cId="2230279542" sldId="2147483648"/>
              <pc:sldLayoutMk cId="2735490157" sldId="2147483649"/>
              <ac:spMk id="2" creationId="{E3B9F9C4-72BA-474A-85F1-51D0937124B8}"/>
            </ac:spMkLst>
          </pc:spChg>
          <pc:spChg chg="mod">
            <ac:chgData name="Lozano, Ms. Maria Fernanda (WDC)" userId="d31be670-21b6-42b6-9c8e-0f44170a2a09" providerId="ADAL" clId="{D26FE2EE-7C61-4A37-AEAB-2A7EAEAC63C4}" dt="2021-01-11T19:25:52.180" v="1270" actId="790"/>
            <ac:spMkLst>
              <pc:docMk/>
              <pc:sldMasterMk cId="2230279542" sldId="2147483648"/>
              <pc:sldLayoutMk cId="2735490157" sldId="2147483649"/>
              <ac:spMk id="3" creationId="{5EB50E9B-DD61-564D-A61F-AAAC18591A98}"/>
            </ac:spMkLst>
          </pc:spChg>
          <pc:spChg chg="mod">
            <ac:chgData name="Lozano, Ms. Maria Fernanda (WDC)" userId="d31be670-21b6-42b6-9c8e-0f44170a2a09" providerId="ADAL" clId="{D26FE2EE-7C61-4A37-AEAB-2A7EAEAC63C4}" dt="2021-01-11T19:25:52.140" v="1261" actId="790"/>
            <ac:spMkLst>
              <pc:docMk/>
              <pc:sldMasterMk cId="2230279542" sldId="2147483648"/>
              <pc:sldLayoutMk cId="2735490157" sldId="2147483649"/>
              <ac:spMk id="4" creationId="{FBA0A1A0-4D4D-CE47-A67E-A9F4DBB197A3}"/>
            </ac:spMkLst>
          </pc:spChg>
          <pc:spChg chg="mod">
            <ac:chgData name="Lozano, Ms. Maria Fernanda (WDC)" userId="d31be670-21b6-42b6-9c8e-0f44170a2a09" providerId="ADAL" clId="{D26FE2EE-7C61-4A37-AEAB-2A7EAEAC63C4}" dt="2021-01-11T19:25:52.151" v="1263" actId="790"/>
            <ac:spMkLst>
              <pc:docMk/>
              <pc:sldMasterMk cId="2230279542" sldId="2147483648"/>
              <pc:sldLayoutMk cId="2735490157" sldId="2147483649"/>
              <ac:spMk id="5" creationId="{CF9E9A00-C2FB-0A47-AD17-4BC42A25DA12}"/>
            </ac:spMkLst>
          </pc:spChg>
          <pc:spChg chg="mod">
            <ac:chgData name="Lozano, Ms. Maria Fernanda (WDC)" userId="d31be670-21b6-42b6-9c8e-0f44170a2a09" providerId="ADAL" clId="{D26FE2EE-7C61-4A37-AEAB-2A7EAEAC63C4}" dt="2021-01-11T19:25:52.158" v="1265" actId="790"/>
            <ac:spMkLst>
              <pc:docMk/>
              <pc:sldMasterMk cId="2230279542" sldId="2147483648"/>
              <pc:sldLayoutMk cId="2735490157" sldId="2147483649"/>
              <ac:spMk id="6" creationId="{CEDE29F7-DCB0-094C-851F-A0968DD4F817}"/>
            </ac:spMkLst>
          </pc:spChg>
          <pc:spChg chg="mod">
            <ac:chgData name="Lozano, Ms. Maria Fernanda (WDC)" userId="d31be670-21b6-42b6-9c8e-0f44170a2a09" providerId="ADAL" clId="{D26FE2EE-7C61-4A37-AEAB-2A7EAEAC63C4}" dt="2021-01-11T19:25:52.162" v="1266" actId="790"/>
            <ac:spMkLst>
              <pc:docMk/>
              <pc:sldMasterMk cId="2230279542" sldId="2147483648"/>
              <pc:sldLayoutMk cId="2735490157" sldId="2147483649"/>
              <ac:spMk id="11" creationId="{9BADA697-CC04-904E-A093-84FF3BFDB055}"/>
            </ac:spMkLst>
          </pc:spChg>
        </pc:sldLayoutChg>
      </pc:sldMasterChg>
    </pc:docChg>
  </pc:docChgLst>
  <pc:docChgLst>
    <pc:chgData name="BARNADAS, Céline" userId="35dfe63f-973a-4484-af2b-caa2b0e5656e" providerId="ADAL" clId="{976A2A07-66D4-441C-87C2-21E865951AB8}"/>
    <pc:docChg chg="modSld">
      <pc:chgData name="BARNADAS, Céline" userId="35dfe63f-973a-4484-af2b-caa2b0e5656e" providerId="ADAL" clId="{976A2A07-66D4-441C-87C2-21E865951AB8}" dt="2021-03-09T22:36:00.995" v="0" actId="1076"/>
      <pc:docMkLst>
        <pc:docMk/>
      </pc:docMkLst>
      <pc:sldChg chg="modSp">
        <pc:chgData name="BARNADAS, Céline" userId="35dfe63f-973a-4484-af2b-caa2b0e5656e" providerId="ADAL" clId="{976A2A07-66D4-441C-87C2-21E865951AB8}" dt="2021-03-09T22:36:00.995" v="0" actId="1076"/>
        <pc:sldMkLst>
          <pc:docMk/>
          <pc:sldMk cId="2865038571" sldId="256"/>
        </pc:sldMkLst>
        <pc:picChg chg="mod">
          <ac:chgData name="BARNADAS, Céline" userId="35dfe63f-973a-4484-af2b-caa2b0e5656e" providerId="ADAL" clId="{976A2A07-66D4-441C-87C2-21E865951AB8}" dt="2021-03-09T22:36:00.995" v="0" actId="1076"/>
          <ac:picMkLst>
            <pc:docMk/>
            <pc:sldMk cId="2865038571" sldId="256"/>
            <ac:picMk id="5" creationId="{27B327C7-C05F-6C47-AB00-3F548463840A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DBD40-84B1-2349-A508-11CBED669F65}" type="datetimeFigureOut">
              <a:rPr lang="es-ES" smtClean="0"/>
              <a:pPr/>
              <a:t>04/10/2022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err="1"/>
              <a:t>Click</a:t>
            </a:r>
            <a:r>
              <a:rPr lang="es-ES"/>
              <a:t> </a:t>
            </a:r>
            <a:r>
              <a:rPr lang="es-ES" err="1"/>
              <a:t>to</a:t>
            </a:r>
            <a:r>
              <a:rPr lang="es-ES"/>
              <a:t> </a:t>
            </a:r>
            <a:r>
              <a:rPr lang="es-ES" err="1"/>
              <a:t>edit</a:t>
            </a:r>
            <a:r>
              <a:rPr lang="es-ES"/>
              <a:t> Master </a:t>
            </a:r>
            <a:r>
              <a:rPr lang="es-ES" err="1"/>
              <a:t>text</a:t>
            </a:r>
            <a:r>
              <a:rPr lang="es-ES"/>
              <a:t> </a:t>
            </a:r>
            <a:r>
              <a:rPr lang="es-ES" err="1"/>
              <a:t>styles</a:t>
            </a:r>
            <a:endParaRPr lang="es-ES"/>
          </a:p>
          <a:p>
            <a:pPr lvl="1"/>
            <a:r>
              <a:rPr lang="es-ES" err="1"/>
              <a:t>Second</a:t>
            </a:r>
            <a:r>
              <a:rPr lang="es-ES"/>
              <a:t> </a:t>
            </a:r>
            <a:r>
              <a:rPr lang="es-ES" err="1"/>
              <a:t>level</a:t>
            </a:r>
            <a:endParaRPr lang="es-ES"/>
          </a:p>
          <a:p>
            <a:pPr lvl="2"/>
            <a:r>
              <a:rPr lang="es-ES" err="1"/>
              <a:t>Third</a:t>
            </a:r>
            <a:r>
              <a:rPr lang="es-ES"/>
              <a:t> </a:t>
            </a:r>
            <a:r>
              <a:rPr lang="es-ES" err="1"/>
              <a:t>level</a:t>
            </a:r>
            <a:endParaRPr lang="es-ES"/>
          </a:p>
          <a:p>
            <a:pPr lvl="3"/>
            <a:r>
              <a:rPr lang="es-ES" err="1"/>
              <a:t>Fourth</a:t>
            </a:r>
            <a:r>
              <a:rPr lang="es-ES"/>
              <a:t> </a:t>
            </a:r>
            <a:r>
              <a:rPr lang="es-ES" err="1"/>
              <a:t>level</a:t>
            </a:r>
            <a:endParaRPr lang="es-ES"/>
          </a:p>
          <a:p>
            <a:pPr lvl="4"/>
            <a:r>
              <a:rPr lang="es-ES" err="1"/>
              <a:t>Fifth</a:t>
            </a:r>
            <a:r>
              <a:rPr lang="es-ES"/>
              <a:t> </a:t>
            </a:r>
            <a:r>
              <a:rPr lang="es-ES" err="1"/>
              <a:t>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7A6307-915A-134B-ACFB-C4EC86CF7165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94106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7A6307-915A-134B-ACFB-C4EC86CF7165}" type="slidenum">
              <a:rPr lang="es-ES" smtClean="0"/>
              <a:pPr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387984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7A6307-915A-134B-ACFB-C4EC86CF7165}" type="slidenum">
              <a:rPr lang="es-ES" smtClean="0"/>
              <a:pPr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31666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7A6307-915A-134B-ACFB-C4EC86CF7165}" type="slidenum">
              <a:rPr lang="es-ES" smtClean="0"/>
              <a:pPr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736723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7A6307-915A-134B-ACFB-C4EC86CF7165}" type="slidenum">
              <a:rPr lang="es-ES" smtClean="0"/>
              <a:pPr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47870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7A6307-915A-134B-ACFB-C4EC86CF7165}" type="slidenum">
              <a:rPr lang="es-ES" smtClean="0"/>
              <a:pPr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737358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7A6307-915A-134B-ACFB-C4EC86CF7165}" type="slidenum">
              <a:rPr lang="es-ES" smtClean="0"/>
              <a:pPr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09899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7A6307-915A-134B-ACFB-C4EC86CF7165}" type="slidenum">
              <a:rPr lang="es-ES" smtClean="0"/>
              <a:pPr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67071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7A6307-915A-134B-ACFB-C4EC86CF7165}" type="slidenum">
              <a:rPr lang="es-ES" smtClean="0"/>
              <a:pPr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91008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7A6307-915A-134B-ACFB-C4EC86CF7165}" type="slidenum">
              <a:rPr lang="es-ES" smtClean="0"/>
              <a:pPr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4282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7A6307-915A-134B-ACFB-C4EC86CF7165}" type="slidenum">
              <a:rPr lang="es-ES" smtClean="0"/>
              <a:pPr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76356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7A6307-915A-134B-ACFB-C4EC86CF7165}" type="slidenum">
              <a:rPr lang="es-ES" smtClean="0"/>
              <a:pPr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63311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7A6307-915A-134B-ACFB-C4EC86CF7165}" type="slidenum">
              <a:rPr lang="es-ES" smtClean="0"/>
              <a:pPr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01045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0429580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7A6307-915A-134B-ACFB-C4EC86CF7165}" type="slidenum">
              <a:rPr lang="es-ES" smtClean="0"/>
              <a:pPr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7617297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7A6307-915A-134B-ACFB-C4EC86CF7165}" type="slidenum">
              <a:rPr lang="es-ES" smtClean="0"/>
              <a:pPr/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393684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" name="Google Shape;291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7A6307-915A-134B-ACFB-C4EC86CF7165}" type="slidenum">
              <a:rPr lang="es-ES" smtClean="0"/>
              <a:pPr/>
              <a:t>27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90068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7A6307-915A-134B-ACFB-C4EC86CF7165}" type="slidenum">
              <a:rPr lang="es-ES" smtClean="0"/>
              <a:pPr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67272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7A6307-915A-134B-ACFB-C4EC86CF7165}" type="slidenum">
              <a:rPr lang="es-ES" smtClean="0"/>
              <a:pPr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87127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7A6307-915A-134B-ACFB-C4EC86CF7165}" type="slidenum">
              <a:rPr lang="es-ES" smtClean="0"/>
              <a:pPr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41689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7A6307-915A-134B-ACFB-C4EC86CF7165}" type="slidenum">
              <a:rPr lang="es-ES" smtClean="0"/>
              <a:pPr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611689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7A6307-915A-134B-ACFB-C4EC86CF7165}" type="slidenum">
              <a:rPr lang="es-ES" smtClean="0"/>
              <a:pPr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33901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ext, whiteboard&#10;&#10;Description automatically generated">
            <a:extLst>
              <a:ext uri="{FF2B5EF4-FFF2-40B4-BE49-F238E27FC236}">
                <a16:creationId xmlns:a16="http://schemas.microsoft.com/office/drawing/2014/main" id="{FFC70F78-64E0-FE44-8E2F-FB45D5FA4D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305" t="7072" r="24869" b="8522"/>
          <a:stretch/>
        </p:blipFill>
        <p:spPr>
          <a:xfrm>
            <a:off x="5668617" y="1285833"/>
            <a:ext cx="6394174" cy="428633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A0A1A0-4D4D-CE47-A67E-A9F4DBB19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22B81-2778-5C41-B3B3-DFCBD4CA0C71}" type="datetime1">
              <a:rPr lang="es-ES" smtClean="0"/>
              <a:pPr/>
              <a:t>04/10/2022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9E9A00-C2FB-0A47-AD17-4BC42A25D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err="1"/>
              <a:t>Conference</a:t>
            </a:r>
            <a:r>
              <a:rPr lang="es-ES"/>
              <a:t>     |     </a:t>
            </a:r>
            <a:r>
              <a:rPr lang="es-ES" err="1"/>
              <a:t>Presentation</a:t>
            </a:r>
            <a:r>
              <a:rPr lang="es-ES"/>
              <a:t> </a:t>
            </a:r>
            <a:r>
              <a:rPr lang="es-ES" err="1"/>
              <a:t>title</a:t>
            </a:r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DE29F7-DCB0-094C-851F-A0968DD4F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9BADA697-CC04-904E-A093-84FF3BFDB055}"/>
              </a:ext>
            </a:extLst>
          </p:cNvPr>
          <p:cNvSpPr/>
          <p:nvPr userDrawn="1"/>
        </p:nvSpPr>
        <p:spPr>
          <a:xfrm>
            <a:off x="0" y="1010155"/>
            <a:ext cx="6394174" cy="5036476"/>
          </a:xfrm>
          <a:custGeom>
            <a:avLst/>
            <a:gdLst>
              <a:gd name="connsiteX0" fmla="*/ 0 w 6394174"/>
              <a:gd name="connsiteY0" fmla="*/ 0 h 5036476"/>
              <a:gd name="connsiteX1" fmla="*/ 6394174 w 6394174"/>
              <a:gd name="connsiteY1" fmla="*/ 0 h 5036476"/>
              <a:gd name="connsiteX2" fmla="*/ 5135055 w 6394174"/>
              <a:gd name="connsiteY2" fmla="*/ 5036476 h 5036476"/>
              <a:gd name="connsiteX3" fmla="*/ 0 w 6394174"/>
              <a:gd name="connsiteY3" fmla="*/ 5036476 h 5036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94174" h="5036476">
                <a:moveTo>
                  <a:pt x="0" y="0"/>
                </a:moveTo>
                <a:lnTo>
                  <a:pt x="6394174" y="0"/>
                </a:lnTo>
                <a:lnTo>
                  <a:pt x="5135055" y="5036476"/>
                </a:lnTo>
                <a:lnTo>
                  <a:pt x="0" y="50364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E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B9F9C4-72BA-474A-85F1-51D0937124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122362"/>
            <a:ext cx="4588565" cy="2940351"/>
          </a:xfrm>
        </p:spPr>
        <p:txBody>
          <a:bodyPr lIns="0" tIns="0" rIns="0" bIns="0" anchor="b"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s-ES" err="1"/>
              <a:t>Click</a:t>
            </a:r>
            <a:r>
              <a:rPr lang="es-ES"/>
              <a:t> </a:t>
            </a:r>
            <a:r>
              <a:rPr lang="es-ES" err="1"/>
              <a:t>to</a:t>
            </a:r>
            <a:r>
              <a:rPr lang="es-ES"/>
              <a:t> </a:t>
            </a:r>
            <a:r>
              <a:rPr lang="es-ES" err="1"/>
              <a:t>edit</a:t>
            </a:r>
            <a:r>
              <a:rPr lang="es-ES"/>
              <a:t> Master </a:t>
            </a:r>
            <a:r>
              <a:rPr lang="es-ES" err="1"/>
              <a:t>title</a:t>
            </a:r>
            <a:r>
              <a:rPr lang="es-ES"/>
              <a:t> </a:t>
            </a:r>
            <a:r>
              <a:rPr lang="es-ES" err="1"/>
              <a:t>style</a:t>
            </a:r>
            <a:endParaRPr lang="es-E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B50E9B-DD61-564D-A61F-AAAC18591A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213184"/>
            <a:ext cx="3992217" cy="1044615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Click</a:t>
            </a:r>
            <a:r>
              <a:rPr lang="es-ES"/>
              <a:t> </a:t>
            </a:r>
            <a:r>
              <a:rPr lang="es-ES" err="1"/>
              <a:t>to</a:t>
            </a:r>
            <a:r>
              <a:rPr lang="es-ES"/>
              <a:t> </a:t>
            </a:r>
            <a:r>
              <a:rPr lang="es-ES" err="1"/>
              <a:t>edit</a:t>
            </a:r>
            <a:r>
              <a:rPr lang="es-ES"/>
              <a:t> Master </a:t>
            </a:r>
            <a:r>
              <a:rPr lang="es-ES" err="1"/>
              <a:t>subtitle</a:t>
            </a:r>
            <a:r>
              <a:rPr lang="es-ES"/>
              <a:t> </a:t>
            </a:r>
            <a:r>
              <a:rPr lang="es-ES" err="1"/>
              <a:t>style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5490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954B2D-1D08-1F42-82CC-C7AF542F0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B9826E-1933-D045-AF5A-BA3BD571F2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BA51D4-D759-BF40-A039-E4FAA3127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4AD41-62B4-234C-9B02-C581AEEE8082}" type="datetime1">
              <a:rPr lang="en-GB" smtClean="0"/>
              <a:pPr/>
              <a:t>04/10/2022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72C1AD-DD21-8840-A024-D910B5ADD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Conference     |    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DDF021-28A2-0E47-939B-CB6C5AFF2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826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C505180-52A3-D34D-9AA3-CB39D7876E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89CAB5-C205-214E-BF83-E135B9869C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0D129C-15AC-1A4E-8785-88A1FA6D2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AF139-AF18-F44B-BD06-58DDC85C1355}" type="datetime1">
              <a:rPr lang="en-GB" smtClean="0"/>
              <a:pPr/>
              <a:t>04/10/2022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D5B4E7-1AB3-7F41-95D0-6BD052ED4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Conference     |    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D1B791-FCAC-4049-BD9A-ED3978986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5396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54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numCol="1" spcCol="38100"/>
          <a:lstStyle>
            <a:lvl1pPr marL="381000" indent="-381000">
              <a:spcBef>
                <a:spcPts val="2100"/>
              </a:spcBef>
              <a:buSzPct val="50000"/>
              <a:buBlip>
                <a:blip r:embed="rId2"/>
              </a:buBlip>
              <a:defRPr sz="2100"/>
            </a:lvl1pPr>
            <a:lvl2pPr marL="381000" indent="-381000">
              <a:spcBef>
                <a:spcPts val="2100"/>
              </a:spcBef>
              <a:buSzPct val="50000"/>
              <a:buBlip>
                <a:blip r:embed="rId2"/>
              </a:buBlip>
              <a:defRPr sz="2100"/>
            </a:lvl2pPr>
            <a:lvl3pPr marL="381000" indent="-381000">
              <a:spcBef>
                <a:spcPts val="2100"/>
              </a:spcBef>
              <a:buSzPct val="50000"/>
              <a:buBlip>
                <a:blip r:embed="rId2"/>
              </a:buBlip>
              <a:defRPr sz="2100"/>
            </a:lvl3pPr>
            <a:lvl4pPr marL="381000" indent="-381000">
              <a:spcBef>
                <a:spcPts val="2100"/>
              </a:spcBef>
              <a:buSzPct val="50000"/>
              <a:buBlip>
                <a:blip r:embed="rId2"/>
              </a:buBlip>
              <a:defRPr sz="2100"/>
            </a:lvl4pPr>
            <a:lvl5pPr marL="381000" indent="-381000">
              <a:spcBef>
                <a:spcPts val="2100"/>
              </a:spcBef>
              <a:buSzPct val="50000"/>
              <a:buBlip>
                <a:blip r:embed="rId2"/>
              </a:buBlip>
              <a:defRPr sz="21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/>
          </a:p>
        </p:txBody>
      </p:sp>
      <p:sp>
        <p:nvSpPr>
          <p:cNvPr id="5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B709DE2-93F8-7E45-91D0-E19ACC3ADA4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53558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86BA4622-83E5-E847-BA04-456FB7316A72}"/>
              </a:ext>
            </a:extLst>
          </p:cNvPr>
          <p:cNvSpPr/>
          <p:nvPr userDrawn="1"/>
        </p:nvSpPr>
        <p:spPr>
          <a:xfrm>
            <a:off x="-1" y="6311900"/>
            <a:ext cx="11353800" cy="570346"/>
          </a:xfrm>
          <a:custGeom>
            <a:avLst/>
            <a:gdLst>
              <a:gd name="connsiteX0" fmla="*/ 0 w 11353800"/>
              <a:gd name="connsiteY0" fmla="*/ 0 h 570346"/>
              <a:gd name="connsiteX1" fmla="*/ 4419175 w 11353800"/>
              <a:gd name="connsiteY1" fmla="*/ 0 h 570346"/>
              <a:gd name="connsiteX2" fmla="*/ 6934625 w 11353800"/>
              <a:gd name="connsiteY2" fmla="*/ 0 h 570346"/>
              <a:gd name="connsiteX3" fmla="*/ 11353800 w 11353800"/>
              <a:gd name="connsiteY3" fmla="*/ 0 h 570346"/>
              <a:gd name="connsiteX4" fmla="*/ 11211214 w 11353800"/>
              <a:gd name="connsiteY4" fmla="*/ 570346 h 570346"/>
              <a:gd name="connsiteX5" fmla="*/ 6792039 w 11353800"/>
              <a:gd name="connsiteY5" fmla="*/ 570346 h 570346"/>
              <a:gd name="connsiteX6" fmla="*/ 4419175 w 11353800"/>
              <a:gd name="connsiteY6" fmla="*/ 570346 h 570346"/>
              <a:gd name="connsiteX7" fmla="*/ 0 w 11353800"/>
              <a:gd name="connsiteY7" fmla="*/ 570346 h 570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353800" h="570346">
                <a:moveTo>
                  <a:pt x="0" y="0"/>
                </a:moveTo>
                <a:lnTo>
                  <a:pt x="4419175" y="0"/>
                </a:lnTo>
                <a:lnTo>
                  <a:pt x="6934625" y="0"/>
                </a:lnTo>
                <a:lnTo>
                  <a:pt x="11353800" y="0"/>
                </a:lnTo>
                <a:lnTo>
                  <a:pt x="11211214" y="570346"/>
                </a:lnTo>
                <a:lnTo>
                  <a:pt x="6792039" y="570346"/>
                </a:lnTo>
                <a:lnTo>
                  <a:pt x="4419175" y="570346"/>
                </a:lnTo>
                <a:lnTo>
                  <a:pt x="0" y="5703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02B227-2D66-E544-9105-EE5DA5C66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</p:spPr>
        <p:txBody>
          <a:bodyPr lIns="0" tIns="0" rIns="0" bIns="0" anchor="b" anchorCtr="0">
            <a:no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5AB8C6-127C-3040-936B-39878DE50A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36203"/>
            <a:ext cx="10515600" cy="4440760"/>
          </a:xfrm>
        </p:spPr>
        <p:txBody>
          <a:bodyPr/>
          <a:lstStyle>
            <a:lvl1pPr>
              <a:lnSpc>
                <a:spcPct val="100000"/>
              </a:lnSpc>
              <a:buClr>
                <a:schemeClr val="accent1"/>
              </a:buClr>
              <a:defRPr sz="2000"/>
            </a:lvl1pPr>
            <a:lvl2pPr>
              <a:lnSpc>
                <a:spcPct val="100000"/>
              </a:lnSpc>
              <a:buClr>
                <a:schemeClr val="accent1"/>
              </a:buClr>
              <a:defRPr sz="1800"/>
            </a:lvl2pPr>
            <a:lvl3pPr>
              <a:lnSpc>
                <a:spcPct val="100000"/>
              </a:lnSpc>
              <a:buClr>
                <a:schemeClr val="accent1"/>
              </a:buClr>
              <a:defRPr sz="1800"/>
            </a:lvl3pPr>
            <a:lvl4pPr>
              <a:lnSpc>
                <a:spcPct val="100000"/>
              </a:lnSpc>
              <a:buClr>
                <a:schemeClr val="accent1"/>
              </a:buClr>
              <a:defRPr sz="1800"/>
            </a:lvl4pPr>
            <a:lvl5pPr>
              <a:lnSpc>
                <a:spcPct val="100000"/>
              </a:lnSpc>
              <a:buClr>
                <a:schemeClr val="accent1"/>
              </a:buCl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56D4B9-1016-B343-8E4B-4618CD651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7315200" cy="501650"/>
          </a:xfrm>
        </p:spPr>
        <p:txBody>
          <a:bodyPr lIns="0" tIns="0" rIns="0" bIns="0"/>
          <a:lstStyle>
            <a:lvl1pPr algn="l">
              <a:defRPr sz="1000" b="1" i="0" baseline="0">
                <a:solidFill>
                  <a:schemeClr val="bg1"/>
                </a:solidFill>
              </a:defRPr>
            </a:lvl1pPr>
          </a:lstStyle>
          <a:p>
            <a:pPr algn="l"/>
            <a:r>
              <a:rPr lang="en-GB"/>
              <a:t>Conference     |    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302264-516E-964D-B79B-B9C1965FB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9" y="6311900"/>
            <a:ext cx="510252" cy="575037"/>
          </a:xfrm>
        </p:spPr>
        <p:txBody>
          <a:bodyPr lIns="0" tIns="0" rIns="0" bIns="0"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fld id="{42D34DE6-22C6-0E40-B20E-F2D718CBADB2}" type="slidenum">
              <a:rPr lang="en-GB" smtClean="0"/>
              <a:pPr/>
              <a:t>‹#›</a:t>
            </a:fld>
            <a:endParaRPr lang="en-GB" sz="1000"/>
          </a:p>
        </p:txBody>
      </p:sp>
    </p:spTree>
    <p:extLst>
      <p:ext uri="{BB962C8B-B14F-4D97-AF65-F5344CB8AC3E}">
        <p14:creationId xmlns:p14="http://schemas.microsoft.com/office/powerpoint/2010/main" val="2017221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7748E0C6-1E0E-0145-A42F-24A2CFE1B039}"/>
              </a:ext>
            </a:extLst>
          </p:cNvPr>
          <p:cNvSpPr/>
          <p:nvPr userDrawn="1"/>
        </p:nvSpPr>
        <p:spPr>
          <a:xfrm>
            <a:off x="0" y="0"/>
            <a:ext cx="5627866" cy="6858000"/>
          </a:xfrm>
          <a:custGeom>
            <a:avLst/>
            <a:gdLst>
              <a:gd name="connsiteX0" fmla="*/ 0 w 5627866"/>
              <a:gd name="connsiteY0" fmla="*/ 0 h 6858000"/>
              <a:gd name="connsiteX1" fmla="*/ 381000 w 5627866"/>
              <a:gd name="connsiteY1" fmla="*/ 0 h 6858000"/>
              <a:gd name="connsiteX2" fmla="*/ 5246866 w 5627866"/>
              <a:gd name="connsiteY2" fmla="*/ 0 h 6858000"/>
              <a:gd name="connsiteX3" fmla="*/ 5627866 w 5627866"/>
              <a:gd name="connsiteY3" fmla="*/ 0 h 6858000"/>
              <a:gd name="connsiteX4" fmla="*/ 3913366 w 5627866"/>
              <a:gd name="connsiteY4" fmla="*/ 6858000 h 6858000"/>
              <a:gd name="connsiteX5" fmla="*/ 3532366 w 5627866"/>
              <a:gd name="connsiteY5" fmla="*/ 6858000 h 6858000"/>
              <a:gd name="connsiteX6" fmla="*/ 381000 w 5627866"/>
              <a:gd name="connsiteY6" fmla="*/ 6858000 h 6858000"/>
              <a:gd name="connsiteX7" fmla="*/ 0 w 5627866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27866" h="6858000">
                <a:moveTo>
                  <a:pt x="0" y="0"/>
                </a:moveTo>
                <a:lnTo>
                  <a:pt x="381000" y="0"/>
                </a:lnTo>
                <a:lnTo>
                  <a:pt x="5246866" y="0"/>
                </a:lnTo>
                <a:lnTo>
                  <a:pt x="5627866" y="0"/>
                </a:lnTo>
                <a:lnTo>
                  <a:pt x="3913366" y="6858000"/>
                </a:lnTo>
                <a:lnTo>
                  <a:pt x="3532366" y="6858000"/>
                </a:lnTo>
                <a:lnTo>
                  <a:pt x="381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97AFCD-3DCC-884C-BB69-FD42AF5FF7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0"/>
            <a:ext cx="3890621" cy="2257063"/>
          </a:xfrm>
        </p:spPr>
        <p:txBody>
          <a:bodyPr lIns="0" tIns="0" rIns="0" bIns="0" anchor="b" anchorCtr="0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AAC5F8-D261-4C47-A63E-7E1CC0500C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2650603"/>
            <a:ext cx="3890621" cy="1660967"/>
          </a:xfr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7" name="Picture 6" descr="A picture containing square&#10;&#10;Description automatically generated">
            <a:extLst>
              <a:ext uri="{FF2B5EF4-FFF2-40B4-BE49-F238E27FC236}">
                <a16:creationId xmlns:a16="http://schemas.microsoft.com/office/drawing/2014/main" id="{EDBB7E9E-5A62-B247-B27B-60DE021B87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56744" y="420327"/>
            <a:ext cx="6017346" cy="6017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82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ECAD3-6446-D145-AF2B-16D7CE0C4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E767B6-2508-0149-AF8A-B9E9CEC560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839A89-3A8B-044B-A1D6-D9DA9D9834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E3B457-967E-6B42-884D-3B0448940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64661-BAA7-F149-B0AE-2834D6842173}" type="datetime1">
              <a:rPr lang="en-GB" smtClean="0"/>
              <a:pPr/>
              <a:t>04/10/2022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FB79E8-17F4-3341-A65E-F5612BD49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Conference     |     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D46CE2-B782-A649-AAF6-4DDE7BB0E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651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3FBAE-EAA0-2F4D-988D-A34F73903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E0E640-9D76-AC4F-BDEF-8C44E712FD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BB0BB9-5E42-954D-ABDF-3CCCB0BCDE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062C029-1033-264F-8D7E-7FCA997D55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85DB44-4374-0A42-AEFD-64E65638CE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519BF20-25AE-AC4D-9A30-F6CE735F8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0FBA3-CBE1-834F-823B-F08B6CF2EF30}" type="datetime1">
              <a:rPr lang="en-GB" smtClean="0"/>
              <a:pPr/>
              <a:t>04/10/2022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C877BB-6513-5B42-ACD8-1EEC92877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Conference     |    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3F6BAEB-8A97-A349-A792-18111CA8B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6326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DDAA7-E73C-334C-88FE-E0F9958AB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3E8015-A471-C143-8C19-C0EDA6291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1B9B3-26BA-CE4B-AA8D-50468E00C9E9}" type="datetime1">
              <a:rPr lang="en-GB" smtClean="0"/>
              <a:pPr/>
              <a:t>04/10/2022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EA3E89-4654-2143-9236-7D0F11AD9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Conference     |    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115C60-0EF0-694E-A714-BD8EB7C07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9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DED3233-3DEE-5A45-A6C6-D9FC972F8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F39D2-B145-9744-A7CB-0ED55E6AD7CA}" type="datetime1">
              <a:rPr lang="en-GB" smtClean="0"/>
              <a:pPr/>
              <a:t>04/10/2022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6C40E5-9D2B-AD4F-896A-6231FB897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Conference     |     Presentation title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290E80-B698-1949-B3E4-6A7FFA04C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2957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8CF3E-6C35-5846-93E3-D45143892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29643A-5345-BC40-B12E-E0C1D2081A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2AB1CD-EEAC-1642-9967-C87C60F3C9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5E5DAF-15E6-0540-8E1C-C3441C749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F7A66-22E5-284D-A669-21C8322AB884}" type="datetime1">
              <a:rPr lang="en-GB" smtClean="0"/>
              <a:pPr/>
              <a:t>04/10/2022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5128F8-C557-474C-84AB-B7EDF4EC6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Conference     |     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1CE386-E8FD-6545-A389-85C6830D0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92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8D352-66D6-9641-93B4-91BFA72B1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7A392A-D9F5-F445-8AE8-B638F21A62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DC4E67-8857-8741-9AD4-624EEA528B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659789-AC40-3048-9292-15C98E267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42D7C-D06F-5A48-8287-7DB99DDE1A10}" type="datetime1">
              <a:rPr lang="en-GB" smtClean="0"/>
              <a:pPr/>
              <a:t>04/10/2022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170A3F-D293-5D45-9AB1-FF61EDCD9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Conference     |     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2B310E-2310-DD45-8C82-2535B762B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823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73A8CB-F6B3-BB43-A93A-688C17F15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err="1"/>
              <a:t>Click</a:t>
            </a:r>
            <a:r>
              <a:rPr lang="es-ES"/>
              <a:t> </a:t>
            </a:r>
            <a:r>
              <a:rPr lang="es-ES" err="1"/>
              <a:t>to</a:t>
            </a:r>
            <a:r>
              <a:rPr lang="es-ES"/>
              <a:t> </a:t>
            </a:r>
            <a:r>
              <a:rPr lang="es-ES" err="1"/>
              <a:t>edit</a:t>
            </a:r>
            <a:r>
              <a:rPr lang="es-ES"/>
              <a:t> Master </a:t>
            </a:r>
            <a:r>
              <a:rPr lang="es-ES" err="1"/>
              <a:t>title</a:t>
            </a:r>
            <a:r>
              <a:rPr lang="es-ES"/>
              <a:t> </a:t>
            </a:r>
            <a:r>
              <a:rPr lang="es-ES" err="1"/>
              <a:t>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826407-3A76-AF48-8D65-CED9267E6A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err="1"/>
              <a:t>Click</a:t>
            </a:r>
            <a:r>
              <a:rPr lang="es-ES"/>
              <a:t> </a:t>
            </a:r>
            <a:r>
              <a:rPr lang="es-ES" err="1"/>
              <a:t>to</a:t>
            </a:r>
            <a:r>
              <a:rPr lang="es-ES"/>
              <a:t> </a:t>
            </a:r>
            <a:r>
              <a:rPr lang="es-ES" err="1"/>
              <a:t>edit</a:t>
            </a:r>
            <a:r>
              <a:rPr lang="es-ES"/>
              <a:t> Master </a:t>
            </a:r>
            <a:r>
              <a:rPr lang="es-ES" err="1"/>
              <a:t>text</a:t>
            </a:r>
            <a:r>
              <a:rPr lang="es-ES"/>
              <a:t> </a:t>
            </a:r>
            <a:r>
              <a:rPr lang="es-ES" err="1"/>
              <a:t>styles</a:t>
            </a:r>
            <a:endParaRPr lang="es-ES"/>
          </a:p>
          <a:p>
            <a:pPr lvl="1"/>
            <a:r>
              <a:rPr lang="es-ES" err="1"/>
              <a:t>Second</a:t>
            </a:r>
            <a:r>
              <a:rPr lang="es-ES"/>
              <a:t> </a:t>
            </a:r>
            <a:r>
              <a:rPr lang="es-ES" err="1"/>
              <a:t>level</a:t>
            </a:r>
            <a:endParaRPr lang="es-ES"/>
          </a:p>
          <a:p>
            <a:pPr lvl="2"/>
            <a:r>
              <a:rPr lang="es-ES" err="1"/>
              <a:t>Third</a:t>
            </a:r>
            <a:r>
              <a:rPr lang="es-ES"/>
              <a:t> </a:t>
            </a:r>
            <a:r>
              <a:rPr lang="es-ES" err="1"/>
              <a:t>level</a:t>
            </a:r>
            <a:endParaRPr lang="es-ES"/>
          </a:p>
          <a:p>
            <a:pPr lvl="3"/>
            <a:r>
              <a:rPr lang="es-ES" err="1"/>
              <a:t>Fourth</a:t>
            </a:r>
            <a:r>
              <a:rPr lang="es-ES"/>
              <a:t> </a:t>
            </a:r>
            <a:r>
              <a:rPr lang="es-ES" err="1"/>
              <a:t>level</a:t>
            </a:r>
            <a:endParaRPr lang="es-ES"/>
          </a:p>
          <a:p>
            <a:pPr lvl="4"/>
            <a:r>
              <a:rPr lang="es-ES" err="1"/>
              <a:t>Fifth</a:t>
            </a:r>
            <a:r>
              <a:rPr lang="es-ES"/>
              <a:t> </a:t>
            </a:r>
            <a:r>
              <a:rPr lang="es-ES" err="1"/>
              <a:t>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9725CB-8A3D-F342-BC98-EE4E99D74E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7B58B-8C31-CE4B-8FCE-2DE0FE0DE13E}" type="datetime1">
              <a:rPr lang="es-ES" smtClean="0"/>
              <a:pPr/>
              <a:t>04/10/2022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3676D-A92F-A047-99E3-6A01C4EBA4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 err="1"/>
              <a:t>Conference</a:t>
            </a:r>
            <a:r>
              <a:rPr lang="es-ES"/>
              <a:t>     |     </a:t>
            </a:r>
            <a:r>
              <a:rPr lang="es-ES" err="1"/>
              <a:t>Presentation</a:t>
            </a:r>
            <a:r>
              <a:rPr lang="es-ES"/>
              <a:t> </a:t>
            </a:r>
            <a:r>
              <a:rPr lang="es-ES" err="1"/>
              <a:t>title</a:t>
            </a:r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BA815-ADFE-8B4B-B1C6-139AAE048F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34DE6-22C6-0E40-B20E-F2D718CBADB2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0279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5" Type="http://schemas.openxmlformats.org/officeDocument/2006/relationships/hyperlink" Target="https://extranet.who.int/hslp/es/content/sars-cov-2-antigen-rapid-diagnostic-test-training-package" TargetMode="Externa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hyperlink" Target="mailto:ihrhrt@who.int" TargetMode="External"/><Relationship Id="rId5" Type="http://schemas.openxmlformats.org/officeDocument/2006/relationships/hyperlink" Target="https://extranet.who.int/hslp" TargetMode="External"/><Relationship Id="rId4" Type="http://schemas.openxmlformats.org/officeDocument/2006/relationships/hyperlink" Target="https://extranet.who.int/hslp/?q=content/terms-use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1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Relationship Id="rId4" Type="http://schemas.openxmlformats.org/officeDocument/2006/relationships/hyperlink" Target="https://cdn.who.int/media/docs/default-source/substandard-and-falsified/pms_user_feedback_form.docx?sfvrsn=3856959_17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c.gov/coronavirus/2019-ncov/global-covid-19/compare-digital-tools.html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5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1.sv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hyperlink" Target="https://cdn.who.int/media/docs/default-source/substandard-and-falsified/pms_user_feedback_form.docx?sfvrsn=3856959_17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7B4B2-1362-8E48-9BA4-CEEE750729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s-ES" b="0" i="0" u="none" baseline="0"/>
              <a:t>09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7729C4-0A5B-5B46-AF7E-D455DC7D5F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305548"/>
            <a:ext cx="4408055" cy="1044615"/>
          </a:xfrm>
        </p:spPr>
        <p:txBody>
          <a:bodyPr>
            <a:normAutofit fontScale="85000" lnSpcReduction="10000"/>
          </a:bodyPr>
          <a:lstStyle/>
          <a:p>
            <a:pPr algn="l" rtl="0"/>
            <a:r>
              <a:rPr lang="es-ES" sz="3600" b="0" i="0" u="none" baseline="0"/>
              <a:t>Uso de los datos de </a:t>
            </a:r>
            <a:br>
              <a:rPr lang="es-ES" sz="3600" b="0" i="0" u="none" baseline="0"/>
            </a:br>
            <a:r>
              <a:rPr lang="es-ES" sz="3600" b="0" i="0" u="none" baseline="0"/>
              <a:t>la PDR del SARS-CoV-2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B327C7-C05F-6C47-AB00-3F54846384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8206" y="88292"/>
            <a:ext cx="2257794" cy="791235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391BD10A-37DE-4CE8-8AEF-0858366C7A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02" y="60193"/>
            <a:ext cx="3438643" cy="871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650385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9"/>
          <p:cNvSpPr txBox="1">
            <a:spLocks noGrp="1"/>
          </p:cNvSpPr>
          <p:nvPr>
            <p:ph type="title"/>
          </p:nvPr>
        </p:nvSpPr>
        <p:spPr>
          <a:xfrm>
            <a:off x="838199" y="466234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en-US" dirty="0"/>
              <a:t>Libro de </a:t>
            </a:r>
            <a:r>
              <a:rPr lang="en-US" dirty="0" err="1"/>
              <a:t>registro</a:t>
            </a:r>
            <a:r>
              <a:rPr lang="en-US" dirty="0"/>
              <a:t> de PDR de </a:t>
            </a:r>
            <a:r>
              <a:rPr lang="en-US" dirty="0" err="1"/>
              <a:t>antígenos</a:t>
            </a:r>
            <a:r>
              <a:rPr lang="en-US" dirty="0"/>
              <a:t> del SARS-CoV-2 * </a:t>
            </a:r>
            <a:endParaRPr dirty="0"/>
          </a:p>
        </p:txBody>
      </p:sp>
      <p:sp>
        <p:nvSpPr>
          <p:cNvPr id="157" name="Google Shape;157;p9"/>
          <p:cNvSpPr txBox="1">
            <a:spLocks noGrp="1"/>
          </p:cNvSpPr>
          <p:nvPr>
            <p:ph type="body" idx="1"/>
          </p:nvPr>
        </p:nvSpPr>
        <p:spPr>
          <a:xfrm>
            <a:off x="838200" y="1736203"/>
            <a:ext cx="5646490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b="1" dirty="0"/>
              <a:t>El libro de registro de PDR de antígenos del SARS-CoV-2: </a:t>
            </a:r>
          </a:p>
          <a:p>
            <a:pPr marL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lang="es-ES" dirty="0"/>
          </a:p>
          <a:p>
            <a:pPr marL="685800" lvl="1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es-ES" dirty="0"/>
              <a:t>sirve de instrumento de garantía de la calidad de forma continua; </a:t>
            </a:r>
          </a:p>
          <a:p>
            <a:pPr marL="685800" lvl="1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es-ES" dirty="0"/>
              <a:t>permite detectar problemas; </a:t>
            </a:r>
          </a:p>
          <a:p>
            <a:pPr marL="685800" lvl="1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es-ES" dirty="0"/>
              <a:t>ayuda a determinar cuántas pruebas se han realizado; </a:t>
            </a:r>
          </a:p>
          <a:p>
            <a:pPr marL="685800" lvl="1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es-ES" dirty="0"/>
              <a:t>proporciona datos para el seguimiento de los indicadores de la calidad. </a:t>
            </a:r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</p:txBody>
      </p:sp>
      <p:sp>
        <p:nvSpPr>
          <p:cNvPr id="158" name="Google Shape;158;p9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 sz="1000"/>
          </a:p>
        </p:txBody>
      </p:sp>
      <p:pic>
        <p:nvPicPr>
          <p:cNvPr id="159" name="Google Shape;159;p9" descr="Table, Exce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35255" y="1736203"/>
            <a:ext cx="4773670" cy="3414477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69803"/>
              </a:srgbClr>
            </a:outerShdw>
          </a:effectLst>
        </p:spPr>
      </p:pic>
      <p:sp>
        <p:nvSpPr>
          <p:cNvPr id="161" name="Google Shape;161;p9"/>
          <p:cNvSpPr txBox="1"/>
          <p:nvPr/>
        </p:nvSpPr>
        <p:spPr>
          <a:xfrm>
            <a:off x="646545" y="5804991"/>
            <a:ext cx="8819188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 </a:t>
            </a:r>
            <a:r>
              <a:rPr lang="en-US" sz="12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este kit de capacitación sobre pruebas diagnósticas rápidas de antígenos del SARS-CoV-2 se </a:t>
            </a:r>
            <a:r>
              <a:rPr lang="en-US" sz="12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facilita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una </a:t>
            </a:r>
            <a:r>
              <a:rPr lang="en-US" sz="12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plantilla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https://extranet.who.int/hslp/es/content/sars-cov-2-antigen-rapid-diagnostic-test-training-package</a:t>
            </a:r>
            <a:endParaRPr sz="12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7F3D9D10-4E03-4606-AA3E-51311DDB7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9440333" cy="501650"/>
          </a:xfrm>
        </p:spPr>
        <p:txBody>
          <a:bodyPr/>
          <a:lstStyle/>
          <a:p>
            <a:r>
              <a:rPr lang="en-US" dirty="0"/>
              <a:t>Taller de capacitación sobre pruebas diagnósticas rápidas de antígenos del SARS-CoV-2 (v3.0) | Uso de los datos de la PDR del SARS-CoV-2 </a:t>
            </a:r>
            <a:endParaRPr lang="en-GB" dirty="0"/>
          </a:p>
        </p:txBody>
      </p: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Table, Excel&#10;&#10;Description automatically generated">
            <a:extLst>
              <a:ext uri="{FF2B5EF4-FFF2-40B4-BE49-F238E27FC236}">
                <a16:creationId xmlns:a16="http://schemas.microsoft.com/office/drawing/2014/main" id="{7972839D-717B-8740-874F-6C09903609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3514" y="1307940"/>
            <a:ext cx="6995685" cy="50038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9500738-71C5-9249-96CA-36528ECCD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s-ES" b="0" i="0" u="none" baseline="0"/>
              <a:t>Libro de registro de PDR de antígenos </a:t>
            </a:r>
            <a:br>
              <a:rPr lang="es-ES" b="0" i="0" u="none" baseline="0"/>
            </a:br>
            <a:r>
              <a:rPr lang="es-ES" b="0" i="0" u="none" baseline="0"/>
              <a:t>del SARS-CoV-2 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4FDA1-8167-5945-BD3B-C52398ED4E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9848" y="1672160"/>
            <a:ext cx="4156684" cy="4440760"/>
          </a:xfrm>
        </p:spPr>
        <p:txBody>
          <a:bodyPr/>
          <a:lstStyle/>
          <a:p>
            <a:endParaRPr lang="es-ES"/>
          </a:p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E33E1D-B2FF-4C4B-8017-665310052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42D34DE6-22C6-0E40-B20E-F2D718CBADB2}" type="slidenum">
              <a:rPr lang="es-ES" smtClean="0"/>
              <a:pPr algn="r" rtl="0"/>
              <a:t>11</a:t>
            </a:fld>
            <a:endParaRPr lang="es-ES" sz="10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7B0F40-8946-034B-86EF-3EC653EB5730}"/>
              </a:ext>
            </a:extLst>
          </p:cNvPr>
          <p:cNvSpPr txBox="1"/>
          <p:nvPr/>
        </p:nvSpPr>
        <p:spPr>
          <a:xfrm>
            <a:off x="1762293" y="1352525"/>
            <a:ext cx="176386" cy="318036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ES" sz="1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venir Roman"/>
                <a:ea typeface="Avenir Roman"/>
                <a:cs typeface="Avenir Roman"/>
                <a:sym typeface="Avenir Roman"/>
              </a:rPr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0BBA66-9C74-A54E-BFD5-93345F058A90}"/>
              </a:ext>
            </a:extLst>
          </p:cNvPr>
          <p:cNvSpPr txBox="1"/>
          <p:nvPr/>
        </p:nvSpPr>
        <p:spPr>
          <a:xfrm>
            <a:off x="3484439" y="1331032"/>
            <a:ext cx="176387" cy="318036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ES" sz="1400" b="0" i="0" u="none" baseline="0">
                <a:solidFill>
                  <a:srgbClr val="FFFFFF"/>
                </a:solidFill>
              </a:rPr>
              <a:t>2</a:t>
            </a:r>
            <a:endParaRPr kumimoji="0" lang="es-ES" sz="1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Avenir Roman"/>
              <a:ea typeface="Avenir Roman"/>
              <a:cs typeface="Avenir Roman"/>
              <a:sym typeface="Avenir Roman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3EAA38C-F998-9B42-BC02-DBC4776B1C65}"/>
              </a:ext>
            </a:extLst>
          </p:cNvPr>
          <p:cNvSpPr txBox="1"/>
          <p:nvPr/>
        </p:nvSpPr>
        <p:spPr>
          <a:xfrm>
            <a:off x="3972826" y="2372673"/>
            <a:ext cx="176387" cy="318036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ES" sz="1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venir Roman"/>
                <a:ea typeface="Avenir Roman"/>
                <a:cs typeface="Avenir Roman"/>
                <a:sym typeface="Avenir Roman"/>
              </a:rPr>
              <a:t>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2FB86BA-ED71-A442-B7F1-0A0740E224C6}"/>
              </a:ext>
            </a:extLst>
          </p:cNvPr>
          <p:cNvSpPr txBox="1"/>
          <p:nvPr/>
        </p:nvSpPr>
        <p:spPr>
          <a:xfrm>
            <a:off x="4518444" y="2372673"/>
            <a:ext cx="176387" cy="318036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ES" sz="1400" b="0" i="0" u="none" baseline="0">
                <a:solidFill>
                  <a:srgbClr val="FFFFFF"/>
                </a:solidFill>
              </a:rPr>
              <a:t>4</a:t>
            </a:r>
            <a:endParaRPr kumimoji="0" lang="es-ES" sz="1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Avenir Roman"/>
              <a:ea typeface="Avenir Roman"/>
              <a:cs typeface="Avenir Roman"/>
              <a:sym typeface="Avenir Roman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B576A2-2065-F349-A9E6-194941908FFB}"/>
              </a:ext>
            </a:extLst>
          </p:cNvPr>
          <p:cNvSpPr txBox="1"/>
          <p:nvPr/>
        </p:nvSpPr>
        <p:spPr>
          <a:xfrm>
            <a:off x="1585906" y="4928641"/>
            <a:ext cx="176387" cy="318036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ES" sz="1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venir Roman"/>
                <a:ea typeface="Avenir Roman"/>
                <a:cs typeface="Avenir Roman"/>
                <a:sym typeface="Avenir Roman"/>
              </a:rPr>
              <a:t>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35FA43-78AF-C04E-BE5D-15003A29BF98}"/>
              </a:ext>
            </a:extLst>
          </p:cNvPr>
          <p:cNvSpPr txBox="1"/>
          <p:nvPr/>
        </p:nvSpPr>
        <p:spPr>
          <a:xfrm>
            <a:off x="6939133" y="5453406"/>
            <a:ext cx="176387" cy="318036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ES" sz="1400" b="0" i="0" u="none" baseline="0">
                <a:solidFill>
                  <a:srgbClr val="FFFFFF"/>
                </a:solidFill>
              </a:rPr>
              <a:t>6</a:t>
            </a:r>
            <a:endParaRPr kumimoji="0" lang="es-ES" sz="1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Avenir Roman"/>
              <a:ea typeface="Avenir Roman"/>
              <a:cs typeface="Avenir Roman"/>
              <a:sym typeface="Avenir Roman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D636F9A9-BEA2-6445-8EE1-634EDAB23D04}"/>
              </a:ext>
            </a:extLst>
          </p:cNvPr>
          <p:cNvSpPr txBox="1">
            <a:spLocks/>
          </p:cNvSpPr>
          <p:nvPr/>
        </p:nvSpPr>
        <p:spPr>
          <a:xfrm>
            <a:off x="7833885" y="1067044"/>
            <a:ext cx="4116925" cy="521531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l" rtl="0">
              <a:buNone/>
            </a:pPr>
            <a:r>
              <a:rPr lang="es-ES" sz="2000" b="1" i="0" u="none" baseline="0"/>
              <a:t>El libro de registro de PDR de antígenos del SARS-CoV-2 registra la siguiente información:</a:t>
            </a:r>
          </a:p>
          <a:p>
            <a:pPr marL="457200" lvl="1" indent="-457200" algn="l" rtl="0">
              <a:buClr>
                <a:srgbClr val="009AC9"/>
              </a:buClr>
              <a:buSzPct val="100000"/>
              <a:buFont typeface="+mj-lt"/>
              <a:buAutoNum type="arabicPeriod"/>
            </a:pPr>
            <a:r>
              <a:rPr lang="es-ES" sz="2000" b="0" i="0" u="none" baseline="0"/>
              <a:t>Número de identificación de las muestras, edad del paciente, sexo, etc.</a:t>
            </a:r>
          </a:p>
          <a:p>
            <a:pPr marL="457200" lvl="1" indent="-457200" algn="l" rtl="0">
              <a:buClr>
                <a:srgbClr val="009AC9"/>
              </a:buClr>
              <a:buSzPct val="100000"/>
              <a:buFont typeface="+mj-lt"/>
              <a:buAutoNum type="arabicPeriod"/>
            </a:pPr>
            <a:r>
              <a:rPr lang="es-ES" sz="2000" b="0" i="0" u="none" baseline="0"/>
              <a:t>Nombre del kit de prueba, número de lote y fecha de caducidad.</a:t>
            </a:r>
          </a:p>
          <a:p>
            <a:pPr marL="457200" lvl="1" indent="-457200" algn="l" rtl="0">
              <a:buClr>
                <a:srgbClr val="009AC9"/>
              </a:buClr>
              <a:buSzPct val="100000"/>
              <a:buFont typeface="+mj-lt"/>
              <a:buAutoNum type="arabicPeriod"/>
            </a:pPr>
            <a:r>
              <a:rPr lang="es-ES" sz="2000" b="0" i="0" u="none" baseline="0"/>
              <a:t>Resultados</a:t>
            </a:r>
            <a:r>
              <a:rPr lang="es-ES" sz="2000" b="0" i="0" u="none"/>
              <a:t> de las </a:t>
            </a:r>
            <a:r>
              <a:rPr lang="es-ES" sz="2000" b="0" i="0" u="none" baseline="0"/>
              <a:t>PDR de antígenos del SARS-CoV-2, las PAAN y resultados finales.</a:t>
            </a:r>
          </a:p>
          <a:p>
            <a:pPr marL="457200" lvl="1" indent="-457200" algn="l" rtl="0">
              <a:buClr>
                <a:srgbClr val="009AC9"/>
              </a:buClr>
              <a:buSzPct val="100000"/>
              <a:buFont typeface="+mj-lt"/>
              <a:buAutoNum type="arabicPeriod"/>
            </a:pPr>
            <a:r>
              <a:rPr lang="es-ES" sz="2000" b="0" i="0" u="none" baseline="0"/>
              <a:t>Quién realizó la prueba.</a:t>
            </a:r>
          </a:p>
          <a:p>
            <a:pPr marL="457200" lvl="1" indent="-457200" algn="l" rtl="0">
              <a:buClr>
                <a:srgbClr val="009AC9"/>
              </a:buClr>
              <a:buSzPct val="100000"/>
              <a:buFont typeface="+mj-lt"/>
              <a:buAutoNum type="arabicPeriod"/>
            </a:pPr>
            <a:r>
              <a:rPr lang="es-ES" sz="2000" b="0" i="0" u="none" baseline="0"/>
              <a:t>Total de páginas de información rellenadas.</a:t>
            </a:r>
          </a:p>
          <a:p>
            <a:pPr marL="457200" lvl="1" indent="-457200" algn="l" rtl="0">
              <a:buClr>
                <a:srgbClr val="009AC9"/>
              </a:buClr>
              <a:buSzPct val="100000"/>
              <a:buFont typeface="+mj-lt"/>
              <a:buAutoNum type="arabicPeriod"/>
            </a:pPr>
            <a:r>
              <a:rPr lang="es-ES" sz="2000" b="0" i="0" u="none" baseline="0"/>
              <a:t>Firma del supervisor al pie de la página para verificar el libro de registro.</a:t>
            </a:r>
          </a:p>
          <a:p>
            <a:pPr lvl="1" algn="l" rtl="0"/>
            <a:endParaRPr lang="es-ES" sz="2000"/>
          </a:p>
          <a:p>
            <a:pPr lvl="1" algn="l" rtl="0"/>
            <a:endParaRPr lang="es-ES" sz="2000"/>
          </a:p>
          <a:p>
            <a:endParaRPr lang="es-ES" sz="24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3A9FBC9-BD42-BA41-90CE-375039AE0953}"/>
              </a:ext>
            </a:extLst>
          </p:cNvPr>
          <p:cNvSpPr txBox="1"/>
          <p:nvPr/>
        </p:nvSpPr>
        <p:spPr>
          <a:xfrm>
            <a:off x="5824761" y="4928641"/>
            <a:ext cx="176387" cy="318036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ES" sz="1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venir Roman"/>
                <a:ea typeface="Avenir Roman"/>
                <a:cs typeface="Avenir Roman"/>
                <a:sym typeface="Avenir Roman"/>
              </a:rPr>
              <a:t>5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6B09371-9506-7B43-B5B1-29844BFE851E}"/>
              </a:ext>
            </a:extLst>
          </p:cNvPr>
          <p:cNvSpPr txBox="1"/>
          <p:nvPr/>
        </p:nvSpPr>
        <p:spPr>
          <a:xfrm>
            <a:off x="3985833" y="4928641"/>
            <a:ext cx="176387" cy="318036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ES" sz="1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venir Roman"/>
                <a:ea typeface="Avenir Roman"/>
                <a:cs typeface="Avenir Roman"/>
                <a:sym typeface="Avenir Roman"/>
              </a:rPr>
              <a:t>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8A2ADB4-A584-004A-A739-3D2F76E4756B}"/>
              </a:ext>
            </a:extLst>
          </p:cNvPr>
          <p:cNvSpPr txBox="1"/>
          <p:nvPr/>
        </p:nvSpPr>
        <p:spPr>
          <a:xfrm>
            <a:off x="5550521" y="2372673"/>
            <a:ext cx="176387" cy="318036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ES" sz="1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venir Roman"/>
                <a:ea typeface="Avenir Roman"/>
                <a:cs typeface="Avenir Roman"/>
                <a:sym typeface="Avenir Roman"/>
              </a:rPr>
              <a:t>3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BB51FEC-DDEB-AB48-8EFA-F2EE1D4E682A}"/>
              </a:ext>
            </a:extLst>
          </p:cNvPr>
          <p:cNvSpPr txBox="1"/>
          <p:nvPr/>
        </p:nvSpPr>
        <p:spPr>
          <a:xfrm>
            <a:off x="6194976" y="2372673"/>
            <a:ext cx="176387" cy="318036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ES" sz="1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venir Roman"/>
                <a:ea typeface="Avenir Roman"/>
                <a:cs typeface="Avenir Roman"/>
                <a:sym typeface="Avenir Roman"/>
              </a:rPr>
              <a:t>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0E86413-FC7F-544B-97F8-13C678272E1A}"/>
              </a:ext>
            </a:extLst>
          </p:cNvPr>
          <p:cNvSpPr txBox="1"/>
          <p:nvPr/>
        </p:nvSpPr>
        <p:spPr>
          <a:xfrm>
            <a:off x="2842717" y="4926660"/>
            <a:ext cx="176387" cy="318036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ES" sz="1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venir Roman"/>
                <a:ea typeface="Avenir Roman"/>
                <a:cs typeface="Avenir Roman"/>
                <a:sym typeface="Avenir Roman"/>
              </a:rPr>
              <a:t>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CEC39A-88E2-A275-1CB7-7869C44C0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9287933" cy="501650"/>
          </a:xfrm>
        </p:spPr>
        <p:txBody>
          <a:bodyPr/>
          <a:lstStyle/>
          <a:p>
            <a:r>
              <a:rPr lang="en-US" dirty="0"/>
              <a:t>Taller de capacitación sobre pruebas diagnósticas rápidas de antígenos del SARS-CoV-2 (v3.0) | Uso de los datos de la PDR del SARS-CoV-2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803795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0738-71C5-9249-96CA-36528ECCD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s-ES" b="0" i="0" u="none" baseline="0"/>
              <a:t>Conservación de los documentos y registros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4FDA1-8167-5945-BD3B-C52398ED4E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s-ES" b="0" i="0" u="none" baseline="0"/>
              <a:t>Asegúrese de que los documentos y registros se guarden en un lugar seguro y en el que sea fácil obtenerlos.</a:t>
            </a:r>
          </a:p>
          <a:p>
            <a:r>
              <a:rPr lang="es-ES" b="0" i="0" u="none" baseline="0"/>
              <a:t>Preserve la confidencialidad plena </a:t>
            </a:r>
            <a:r>
              <a:rPr lang="es-ES"/>
              <a:t>de </a:t>
            </a:r>
            <a:r>
              <a:rPr lang="es-ES" b="0" i="0" u="none" baseline="0"/>
              <a:t>los registros de pacientes mediante el almacenamiento apropiado de los registros que contengan información relacionada con la COVID-19:</a:t>
            </a:r>
          </a:p>
          <a:p>
            <a:pPr lvl="1" algn="l" rtl="0"/>
            <a:r>
              <a:rPr lang="es-ES" b="0" i="0" u="none" baseline="0"/>
              <a:t>   Mantenga los registros fuera del alcance de la vista de otros pacientes y del personal.</a:t>
            </a:r>
          </a:p>
          <a:p>
            <a:pPr lvl="1" algn="l" rtl="0"/>
            <a:r>
              <a:rPr lang="es-ES" b="0" i="0" u="none" baseline="0"/>
              <a:t>   Guarde los registros en un armario cerrado cuando no los esté utilizando.</a:t>
            </a:r>
          </a:p>
          <a:p>
            <a:endParaRPr lang="es-ES"/>
          </a:p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E33E1D-B2FF-4C4B-8017-665310052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42D34DE6-22C6-0E40-B20E-F2D718CBADB2}" type="slidenum">
              <a:rPr lang="es-ES" smtClean="0"/>
              <a:pPr algn="r" rtl="0"/>
              <a:t>12</a:t>
            </a:fld>
            <a:endParaRPr lang="es-ES" sz="100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0318F0-60F0-BD6E-CF32-66B12B94C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9287933" cy="501650"/>
          </a:xfrm>
        </p:spPr>
        <p:txBody>
          <a:bodyPr/>
          <a:lstStyle/>
          <a:p>
            <a:r>
              <a:rPr lang="en-US" dirty="0"/>
              <a:t>Taller de capacitación sobre pruebas diagnósticas rápidas de antígenos del SARS-CoV-2 (v3.0) | Uso de los datos de la PDR del SARS-CoV-2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990877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E80B71-4693-6241-AB98-F41A8A54D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s-ES" b="0" i="0" u="none" baseline="0"/>
              <a:t>Obtención </a:t>
            </a:r>
            <a:br>
              <a:rPr lang="es-ES" b="0" i="0" u="none" baseline="0"/>
            </a:br>
            <a:r>
              <a:rPr lang="es-ES" b="0" i="0" u="none" baseline="0"/>
              <a:t>de indicadores </a:t>
            </a:r>
            <a:br>
              <a:rPr lang="es-ES" b="0" i="0" u="none" baseline="0"/>
            </a:br>
            <a:r>
              <a:rPr lang="es-ES" b="0" i="0" u="none" baseline="0"/>
              <a:t>de la calidad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849486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0738-71C5-9249-96CA-36528ECCD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s-ES" b="0" i="0" u="none" baseline="0"/>
              <a:t>¿Cuáles son los indicadores de la calidad?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4FDA1-8167-5945-BD3B-C52398ED4E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/>
            <a:r>
              <a:rPr lang="es-ES" b="0" i="0" u="none" baseline="0"/>
              <a:t>Los indicadores de la calidad, también denominados indicadores clave del desempeño, son mediciones objetivas de qué tan bien está funcionando una prueba diagnóstica.</a:t>
            </a:r>
          </a:p>
          <a:p>
            <a:pPr lvl="0" algn="l" rtl="0"/>
            <a:r>
              <a:rPr lang="es-ES" b="0" i="0" u="none" baseline="0"/>
              <a:t>Dado que no es factible llevar a cabo una supervisión del desempeño en cada uno de los pasos del proceso de la prueba, los indicadores de la calidad ayudan a detectar de manera temprana posibles problemas que puedan tener repercusiones en la calidad de los resultados de las pruebas, y a adoptar medidas para corregir los errores (medidas correctivas) y reducir la probabilidad de que vuelvan a producirse (medidas preventivas).</a:t>
            </a:r>
          </a:p>
          <a:p>
            <a:pPr algn="l" rtl="0"/>
            <a:r>
              <a:rPr lang="es-ES" b="0" i="0" u="none" baseline="0"/>
              <a:t>Los indicadores de la calidad se obtienen a partir de documentos y registros, como el formulario de solicitud de muestra y el libro de registro de PDR de antígenos </a:t>
            </a:r>
            <a:br>
              <a:rPr lang="es-ES" b="0" i="0" u="none" baseline="0"/>
            </a:br>
            <a:r>
              <a:rPr lang="es-ES" b="0" i="0" u="none" baseline="0"/>
              <a:t>del SARS-CoV-2.</a:t>
            </a:r>
          </a:p>
          <a:p>
            <a:endParaRPr lang="es-ES"/>
          </a:p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E33E1D-B2FF-4C4B-8017-665310052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42D34DE6-22C6-0E40-B20E-F2D718CBADB2}" type="slidenum">
              <a:rPr lang="es-ES" smtClean="0"/>
              <a:pPr algn="r" rtl="0"/>
              <a:t>14</a:t>
            </a:fld>
            <a:endParaRPr lang="es-ES" sz="100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981E69-0190-FF92-BE88-4654E7122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9287933" cy="501650"/>
          </a:xfrm>
        </p:spPr>
        <p:txBody>
          <a:bodyPr/>
          <a:lstStyle/>
          <a:p>
            <a:r>
              <a:rPr lang="en-US" dirty="0"/>
              <a:t>Taller de capacitación sobre pruebas diagnósticas rápidas de antígenos del SARS-CoV-2 (v3.0) | Uso de los datos de la PDR del SARS-CoV-2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114064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4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en-US"/>
              <a:t>¿Por qué son importantes los indicadores de la calidad? </a:t>
            </a:r>
            <a:endParaRPr/>
          </a:p>
        </p:txBody>
      </p:sp>
      <p:sp>
        <p:nvSpPr>
          <p:cNvPr id="209" name="Google Shape;209;p14"/>
          <p:cNvSpPr txBox="1">
            <a:spLocks noGrp="1"/>
          </p:cNvSpPr>
          <p:nvPr>
            <p:ph type="body" idx="1"/>
          </p:nvPr>
        </p:nvSpPr>
        <p:spPr>
          <a:xfrm>
            <a:off x="838200" y="1736203"/>
            <a:ext cx="10515600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en-US" dirty="0"/>
              <a:t>El seguimiento de los indicadores de la calidad es un componente esencial de todas las pruebas de la COVID-19. </a:t>
            </a:r>
            <a:endParaRPr dirty="0"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en-US" dirty="0"/>
              <a:t>Los indicadores de la calidad son especialmente importantes en el contexto de la respuesta frente a la COVID-19, en el que hay una fuerte presión por aumentar rápidamente el volumen de pruebas realizadas y presentar los resultados de forma oportuna para fundamentar el manejo de los pacientes y la respuesta de la salud pública, como el aislamiento y la cuarentena. </a:t>
            </a:r>
            <a:endParaRPr dirty="0"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en-US" dirty="0"/>
              <a:t>El seguimiento de los indicadores de la calidad permite la detección temprana de errores y otros problemas (por ejemplo, un </a:t>
            </a:r>
            <a:r>
              <a:rPr lang="en-US" dirty="0" err="1"/>
              <a:t>retraso</a:t>
            </a:r>
            <a:r>
              <a:rPr lang="en-US" dirty="0"/>
              <a:t> en la notificación de los resultados) que pueden resolverse mediante la investigación y medidas correctivas y preventivas. </a:t>
            </a:r>
            <a:endParaRPr dirty="0"/>
          </a:p>
          <a:p>
            <a:pPr marL="228600" indent="-228600"/>
            <a:r>
              <a:rPr lang="en-US" dirty="0"/>
              <a:t>La recopilación y el análisis sistemáticos de los indicadores de la calidad pueden facilitar la planificación y puesta en práctica de las actualizaciones en la realización de las pruebas, y constituyen una parte integral que también contribuye a la vigilancia posterior a la comercialización. </a:t>
            </a:r>
            <a:endParaRPr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</p:txBody>
      </p:sp>
      <p:sp>
        <p:nvSpPr>
          <p:cNvPr id="210" name="Google Shape;210;p14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15</a:t>
            </a:fld>
            <a:endParaRPr sz="100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593C0835-EA31-4D9B-AE1A-C85ECDEBA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9271000" cy="501650"/>
          </a:xfrm>
        </p:spPr>
        <p:txBody>
          <a:bodyPr/>
          <a:lstStyle/>
          <a:p>
            <a:r>
              <a:rPr lang="en-US" dirty="0"/>
              <a:t>Taller de capacitación sobre pruebas diagnósticas rápidas de antígenos del SARS-CoV-2 (v3.0) | Uso de los datos de la PDR del SARS-CoV-2 </a:t>
            </a:r>
            <a:endParaRPr lang="en-GB" dirty="0"/>
          </a:p>
        </p:txBody>
      </p:sp>
    </p:spTree>
    <p:custDataLst>
      <p:tags r:id="rId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0738-71C5-9249-96CA-36528ECCD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8622"/>
            <a:ext cx="10515600" cy="942814"/>
          </a:xfrm>
        </p:spPr>
        <p:txBody>
          <a:bodyPr/>
          <a:lstStyle/>
          <a:p>
            <a:pPr algn="l" rtl="0"/>
            <a:r>
              <a:rPr lang="es-ES" b="0" i="0" u="none" baseline="0"/>
              <a:t>¿Qué indicadores de la calidad deben usarse en el seguimiento de las pruebas de la COVID-19?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4FDA1-8167-5945-BD3B-C52398ED4E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02463"/>
            <a:ext cx="10515600" cy="4440760"/>
          </a:xfrm>
        </p:spPr>
        <p:txBody>
          <a:bodyPr>
            <a:normAutofit lnSpcReduction="10000"/>
          </a:bodyPr>
          <a:lstStyle/>
          <a:p>
            <a:pPr marL="0" lvl="0" indent="0" algn="l" rtl="0">
              <a:buNone/>
            </a:pPr>
            <a:r>
              <a:rPr lang="es-ES" b="0" i="0" u="none" baseline="0" dirty="0"/>
              <a:t>Los siguientes indicadores de la calidad se obtienen de los totales diarios y luego semanales indicados en el libro de registro de la PDR de antígenos del SARS-CoV-2 (o su equivalente):  </a:t>
            </a:r>
          </a:p>
          <a:p>
            <a:pPr lvl="0" algn="l" rtl="0"/>
            <a:r>
              <a:rPr lang="es-ES" b="0" i="0" u="none" baseline="0" dirty="0"/>
              <a:t>número y proporción de muestras analizadas, por tipo de muestra, por lote y por operador;</a:t>
            </a:r>
            <a:endParaRPr lang="es-ES" sz="1800" dirty="0"/>
          </a:p>
          <a:p>
            <a:pPr lvl="0" algn="l" rtl="0"/>
            <a:r>
              <a:rPr lang="es-ES" b="0" i="0" u="none" baseline="0" dirty="0"/>
              <a:t>número y proporción de resultados positivos, negativos e insatisfactorios (no válidos) de las PDR de antígenos del SARS-CoV-2;</a:t>
            </a:r>
          </a:p>
          <a:p>
            <a:pPr algn="l" rtl="0"/>
            <a:r>
              <a:rPr lang="es-ES" b="0" i="0" u="none" baseline="0" dirty="0"/>
              <a:t>número y proporción de pacientes con un resultado positivo de COVID-19 según la PAAN;</a:t>
            </a:r>
          </a:p>
          <a:p>
            <a:pPr lvl="0" algn="l" rtl="0"/>
            <a:r>
              <a:rPr lang="es-ES" b="0" i="0" u="none" baseline="0" dirty="0"/>
              <a:t>número de días en los que se han interrumpido los servicios de realización de pruebas;  </a:t>
            </a:r>
          </a:p>
          <a:p>
            <a:pPr algn="l" rtl="0"/>
            <a:r>
              <a:rPr lang="es-ES" b="0" i="0" u="none" baseline="0" dirty="0"/>
              <a:t>número y proporción de pruebas estropeadas (paquetes dañados, etc.);</a:t>
            </a:r>
          </a:p>
          <a:p>
            <a:pPr algn="l" rtl="0"/>
            <a:r>
              <a:rPr lang="es-ES" b="0" i="0" u="none" baseline="0" dirty="0"/>
              <a:t>plazo medio de entrega del resultado (desde la obtención de la muestra hasta la notificación del resultado).</a:t>
            </a:r>
          </a:p>
          <a:p>
            <a:endParaRPr lang="es-ES" dirty="0"/>
          </a:p>
          <a:p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E33E1D-B2FF-4C4B-8017-665310052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42D34DE6-22C6-0E40-B20E-F2D718CBADB2}" type="slidenum">
              <a:rPr lang="es-ES" smtClean="0"/>
              <a:pPr algn="r" rtl="0"/>
              <a:t>16</a:t>
            </a:fld>
            <a:endParaRPr lang="es-ES" sz="100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BFCBE82-1631-7941-8A25-55D56ED550E4}"/>
              </a:ext>
            </a:extLst>
          </p:cNvPr>
          <p:cNvGrpSpPr/>
          <p:nvPr/>
        </p:nvGrpSpPr>
        <p:grpSpPr>
          <a:xfrm>
            <a:off x="8047111" y="1235050"/>
            <a:ext cx="3924069" cy="596348"/>
            <a:chOff x="7861998" y="1527451"/>
            <a:chExt cx="3924069" cy="59634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AD9C972-6869-2441-8513-3A7E7DC739C1}"/>
                </a:ext>
              </a:extLst>
            </p:cNvPr>
            <p:cNvSpPr txBox="1"/>
            <p:nvPr/>
          </p:nvSpPr>
          <p:spPr>
            <a:xfrm>
              <a:off x="8387592" y="1694820"/>
              <a:ext cx="3398475" cy="26161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l" rtl="0"/>
              <a:r>
                <a:rPr lang="es-ES" sz="1100" b="0" i="0" u="none" baseline="0">
                  <a:solidFill>
                    <a:srgbClr val="FFFFFF"/>
                  </a:solidFill>
                  <a:ea typeface="Calibri" charset="0"/>
                  <a:cs typeface="Calibri" charset="0"/>
                </a:rPr>
                <a:t>Adaptar según las directrices de su país.</a:t>
              </a:r>
              <a:endParaRPr lang="es-ES" altLang="en-US" sz="1100" u="sng">
                <a:solidFill>
                  <a:srgbClr val="FFFFFF"/>
                </a:solidFill>
                <a:ea typeface="Calibri" charset="0"/>
                <a:cs typeface="Calibri" charset="0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E1188FC0-AD8A-9A4D-88BC-2E4AAD08E514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/>
            </a:p>
          </p:txBody>
        </p:sp>
        <p:pic>
          <p:nvPicPr>
            <p:cNvPr id="13" name="Graphic 12" descr="Pencil">
              <a:extLst>
                <a:ext uri="{FF2B5EF4-FFF2-40B4-BE49-F238E27FC236}">
                  <a16:creationId xmlns:a16="http://schemas.microsoft.com/office/drawing/2014/main" id="{7B22C83F-91AC-184F-A692-4BC27340DB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487E5B-88A8-80A6-A260-ED30EE85B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9287933" cy="501650"/>
          </a:xfrm>
        </p:spPr>
        <p:txBody>
          <a:bodyPr/>
          <a:lstStyle/>
          <a:p>
            <a:r>
              <a:rPr lang="en-US" dirty="0"/>
              <a:t>Taller de capacitación sobre pruebas diagnósticas rápidas de antígenos del SARS-CoV-2 (v3.0) | Uso de los datos de la PDR del SARS-CoV-2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746111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0738-71C5-9249-96CA-36528ECCD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s-ES" b="0" i="0" u="none" baseline="0"/>
              <a:t>Obtención y análisis de los datos </a:t>
            </a:r>
            <a:br>
              <a:rPr lang="es-ES" b="0" i="0" u="none" baseline="0"/>
            </a:br>
            <a:r>
              <a:rPr lang="es-ES" b="0" i="0" u="none" baseline="0"/>
              <a:t>de indicadores de la calidad (1)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4FDA1-8167-5945-BD3B-C52398ED4E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  <a:p>
            <a:pPr algn="l" rtl="0"/>
            <a:r>
              <a:rPr lang="es-ES" b="0" i="0" u="none" baseline="0"/>
              <a:t>Registre diariamente y luego semanalmente los totales de los indicadores de la calidad anotados en el libro de registro de PDR de antígenos del SARS-CoV-2.</a:t>
            </a:r>
          </a:p>
          <a:p>
            <a:pPr algn="l" rtl="0"/>
            <a:r>
              <a:rPr lang="es-ES" b="0" i="0" u="none" baseline="0"/>
              <a:t>Reúna los totales de todo el centro de pruebas. Examine las tendencias y compárelas con los objetivos determinados previamente.</a:t>
            </a:r>
            <a:endParaRPr lang="es-ES"/>
          </a:p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E33E1D-B2FF-4C4B-8017-665310052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42D34DE6-22C6-0E40-B20E-F2D718CBADB2}" type="slidenum">
              <a:rPr lang="es-ES" smtClean="0"/>
              <a:pPr algn="r" rtl="0"/>
              <a:t>17</a:t>
            </a:fld>
            <a:endParaRPr lang="es-ES" sz="100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5322515-96C0-1041-BD15-7FB23846BAFF}"/>
              </a:ext>
            </a:extLst>
          </p:cNvPr>
          <p:cNvGrpSpPr/>
          <p:nvPr/>
        </p:nvGrpSpPr>
        <p:grpSpPr>
          <a:xfrm>
            <a:off x="8100550" y="1442877"/>
            <a:ext cx="3924069" cy="596348"/>
            <a:chOff x="7861998" y="1527451"/>
            <a:chExt cx="3924069" cy="59634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BAC84FA-6865-F44F-B341-9EDBCBF52E6C}"/>
                </a:ext>
              </a:extLst>
            </p:cNvPr>
            <p:cNvSpPr txBox="1"/>
            <p:nvPr/>
          </p:nvSpPr>
          <p:spPr>
            <a:xfrm>
              <a:off x="8387592" y="1694820"/>
              <a:ext cx="3398475" cy="26161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l" rtl="0"/>
              <a:r>
                <a:rPr lang="es-ES" sz="1100" b="0" i="0" u="none" baseline="0">
                  <a:solidFill>
                    <a:srgbClr val="FFFFFF"/>
                  </a:solidFill>
                  <a:ea typeface="Calibri" charset="0"/>
                  <a:cs typeface="Calibri" charset="0"/>
                </a:rPr>
                <a:t>Adaptar según las directrices de su país</a:t>
              </a:r>
              <a:endParaRPr lang="es-ES" altLang="en-US" sz="1100" u="sng">
                <a:solidFill>
                  <a:srgbClr val="FFFFFF"/>
                </a:solidFill>
                <a:ea typeface="Calibri" charset="0"/>
                <a:cs typeface="Calibri" charset="0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6C81CAFA-AF4A-2E40-B3A8-8D8921E519D1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/>
            </a:p>
          </p:txBody>
        </p:sp>
        <p:pic>
          <p:nvPicPr>
            <p:cNvPr id="13" name="Graphic 12" descr="Pencil">
              <a:extLst>
                <a:ext uri="{FF2B5EF4-FFF2-40B4-BE49-F238E27FC236}">
                  <a16:creationId xmlns:a16="http://schemas.microsoft.com/office/drawing/2014/main" id="{2B46D644-9722-5446-B338-A6FB27126C4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4BF335-1DFA-4E82-CDDD-EC5E117A0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9287933" cy="501650"/>
          </a:xfrm>
        </p:spPr>
        <p:txBody>
          <a:bodyPr/>
          <a:lstStyle/>
          <a:p>
            <a:r>
              <a:rPr lang="en-US" dirty="0"/>
              <a:t>Taller de capacitación sobre pruebas diagnósticas rápidas de antígenos del SARS-CoV-2 (v3.0) | Uso de los datos de la PDR del SARS-CoV-2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537639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0738-71C5-9249-96CA-36528ECCD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s-ES" b="0" i="0" u="none" baseline="0"/>
              <a:t>Obtención y análisis de los datos de indicadores de la calidad (2)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4FDA1-8167-5945-BD3B-C52398ED4E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  <a:p>
            <a:pPr algn="l" rtl="0"/>
            <a:r>
              <a:rPr lang="es-ES" b="0" i="0" u="none" baseline="0"/>
              <a:t>Una buena manera de detectar tendencias en los datos de indicadores de la calidad es presentar los puntos de datos en un gráfico.</a:t>
            </a:r>
          </a:p>
          <a:p>
            <a:pPr algn="l" rtl="0"/>
            <a:r>
              <a:rPr lang="es-ES" b="0" i="0" u="none" baseline="0"/>
              <a:t>En un gráfico, represente diversos indicadores de la calidad y busque tendencias o valores atípicos, como:</a:t>
            </a:r>
          </a:p>
          <a:p>
            <a:pPr lvl="1" algn="l" rtl="0"/>
            <a:r>
              <a:rPr lang="es-ES" b="0" i="0" u="none" baseline="0"/>
              <a:t>un cambio en el volumen de pruebas realizadas,</a:t>
            </a:r>
            <a:endParaRPr lang="es-ES"/>
          </a:p>
          <a:p>
            <a:pPr lvl="1" algn="l" rtl="0"/>
            <a:r>
              <a:rPr lang="es-ES" b="0" i="0" u="none" baseline="0"/>
              <a:t>un cambio en la tasa de resultados positivos,</a:t>
            </a:r>
            <a:endParaRPr lang="es-ES"/>
          </a:p>
          <a:p>
            <a:pPr lvl="1" algn="l" rtl="0"/>
            <a:r>
              <a:rPr lang="es-ES" b="0" i="0" u="none" baseline="0"/>
              <a:t>aumentos de los resultados de pruebas no válidas,</a:t>
            </a:r>
          </a:p>
          <a:p>
            <a:pPr lvl="1" algn="l" rtl="0"/>
            <a:r>
              <a:rPr lang="es-ES" b="0" i="0" u="none" baseline="0"/>
              <a:t>retrasos en las pruebas.</a:t>
            </a:r>
            <a:endParaRPr lang="es-ES"/>
          </a:p>
          <a:p>
            <a:endParaRPr lang="es-ES"/>
          </a:p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E33E1D-B2FF-4C4B-8017-665310052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42D34DE6-22C6-0E40-B20E-F2D718CBADB2}" type="slidenum">
              <a:rPr lang="es-ES" smtClean="0"/>
              <a:pPr algn="r" rtl="0"/>
              <a:t>18</a:t>
            </a:fld>
            <a:endParaRPr lang="es-ES" sz="100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8431517-BBAD-0F42-83CB-B55AAD26D3AE}"/>
              </a:ext>
            </a:extLst>
          </p:cNvPr>
          <p:cNvGrpSpPr/>
          <p:nvPr/>
        </p:nvGrpSpPr>
        <p:grpSpPr>
          <a:xfrm>
            <a:off x="8082737" y="1487327"/>
            <a:ext cx="3924069" cy="596348"/>
            <a:chOff x="7861998" y="1527451"/>
            <a:chExt cx="3924069" cy="59634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A09A284-1435-7B44-8BAA-382C46C4CC66}"/>
                </a:ext>
              </a:extLst>
            </p:cNvPr>
            <p:cNvSpPr txBox="1"/>
            <p:nvPr/>
          </p:nvSpPr>
          <p:spPr>
            <a:xfrm>
              <a:off x="8387592" y="1694820"/>
              <a:ext cx="3398475" cy="26161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l" rtl="0"/>
              <a:r>
                <a:rPr lang="es-ES" sz="1100" b="0" i="0" u="none" baseline="0">
                  <a:solidFill>
                    <a:srgbClr val="FFFFFF"/>
                  </a:solidFill>
                  <a:ea typeface="Calibri" charset="0"/>
                  <a:cs typeface="Calibri" charset="0"/>
                </a:rPr>
                <a:t>Adaptar según las directrices de su país</a:t>
              </a:r>
              <a:endParaRPr lang="es-ES" altLang="en-US" sz="1100" u="sng">
                <a:solidFill>
                  <a:srgbClr val="FFFFFF"/>
                </a:solidFill>
                <a:ea typeface="Calibri" charset="0"/>
                <a:cs typeface="Calibri" charset="0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D7195DF-4352-4A46-B1C4-91B9B910F73A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/>
            </a:p>
          </p:txBody>
        </p:sp>
        <p:pic>
          <p:nvPicPr>
            <p:cNvPr id="13" name="Graphic 12" descr="Pencil">
              <a:extLst>
                <a:ext uri="{FF2B5EF4-FFF2-40B4-BE49-F238E27FC236}">
                  <a16:creationId xmlns:a16="http://schemas.microsoft.com/office/drawing/2014/main" id="{0C095AD7-844A-2648-A3F9-F6E9CDED675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FE97D5-A9D4-661C-84CE-6AE8A5094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9287933" cy="501650"/>
          </a:xfrm>
        </p:spPr>
        <p:txBody>
          <a:bodyPr/>
          <a:lstStyle/>
          <a:p>
            <a:r>
              <a:rPr lang="en-US" dirty="0"/>
              <a:t>Taller de capacitación sobre pruebas diagnósticas rápidas de antígenos del SARS-CoV-2 (v3.0) | Uso de los datos de la PDR del SARS-CoV-2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52618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0738-71C5-9249-96CA-36528ECCD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192" y="242786"/>
            <a:ext cx="10515600" cy="596348"/>
          </a:xfrm>
        </p:spPr>
        <p:txBody>
          <a:bodyPr/>
          <a:lstStyle/>
          <a:p>
            <a:pPr algn="l" rtl="0"/>
            <a:r>
              <a:rPr lang="es-ES" b="0" i="0" u="none" baseline="0"/>
              <a:t>Corrección de errores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4FDA1-8167-5945-BD3B-C52398ED4E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9238"/>
            <a:ext cx="10515600" cy="4764457"/>
          </a:xfrm>
        </p:spPr>
        <p:txBody>
          <a:bodyPr>
            <a:normAutofit fontScale="92500" lnSpcReduction="20000"/>
          </a:bodyPr>
          <a:lstStyle/>
          <a:p>
            <a:pPr lvl="0" algn="l" rtl="0"/>
            <a:r>
              <a:rPr lang="es-ES" b="0" i="0" u="none" baseline="0"/>
              <a:t>Realice una investigación adicional para determinar la razón (causa básica) de que los indicadores de la calidad se encuentren fuera del intervalo de valores aceptable o muestren tendencias extrañas. Esto puede hacerse durante las visitas de supervisión. </a:t>
            </a:r>
          </a:p>
          <a:p>
            <a:pPr lvl="0" algn="l" rtl="0"/>
            <a:r>
              <a:rPr lang="es-ES" b="0" i="0" u="none" baseline="0"/>
              <a:t>Los centros deben recabar la ayuda de supervisores si tienen dificultades para determinar los problemas y las medidas correctivas.</a:t>
            </a:r>
          </a:p>
          <a:p>
            <a:pPr lvl="0" algn="l" rtl="0"/>
            <a:r>
              <a:rPr lang="es-ES" b="0" i="0" u="none" baseline="0"/>
              <a:t>Un desglose de los errores según la persona que ha realizado las pruebas o el lote empleado puede ser útil para determinar las causas básicas debidas a un error del operador (por ejemplo, errores cometidos por el personal nuevo o que no ha recibido capacitación) o a problemas de los lotes.</a:t>
            </a:r>
          </a:p>
          <a:p>
            <a:pPr lvl="0" algn="l" rtl="0"/>
            <a:r>
              <a:rPr lang="es-ES" b="0" i="0" u="none" baseline="0"/>
              <a:t>Aplique y documente las medidas empleadas para corregir los errores y anote las que se han implantado para prevenir que los errores se produzcan nuevamente (medidas preventivas).</a:t>
            </a:r>
            <a:endParaRPr lang="es-ES"/>
          </a:p>
          <a:p>
            <a:pPr lvl="0" algn="l" rtl="0"/>
            <a:r>
              <a:rPr lang="es-ES" b="0" i="0" u="none" baseline="0"/>
              <a:t>Supervise la efectividad de las medidas adoptadas por lo que respecta a la mejora de los indicadores de la calidad.</a:t>
            </a:r>
            <a:endParaRPr lang="es-ES"/>
          </a:p>
          <a:p>
            <a:pPr lvl="0" algn="l" rtl="0"/>
            <a:r>
              <a:rPr lang="es-ES" b="0" i="0" u="none" baseline="0"/>
              <a:t>Realice un seguimiento de los datos de indicadores de la calidad a lo largo del tiempo (cada mes o cada trimestre) para detectar tendencias a más largo plazo que puedan no apreciarse en los informes semanales.</a:t>
            </a:r>
            <a:endParaRPr lang="es-ES"/>
          </a:p>
          <a:p>
            <a:endParaRPr lang="es-ES"/>
          </a:p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E33E1D-B2FF-4C4B-8017-665310052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42D34DE6-22C6-0E40-B20E-F2D718CBADB2}" type="slidenum">
              <a:rPr lang="es-ES" smtClean="0"/>
              <a:pPr algn="r" rtl="0"/>
              <a:t>19</a:t>
            </a:fld>
            <a:endParaRPr lang="es-ES" sz="100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7FD2498-4712-1243-89D9-AE5742545676}"/>
              </a:ext>
            </a:extLst>
          </p:cNvPr>
          <p:cNvGrpSpPr/>
          <p:nvPr/>
        </p:nvGrpSpPr>
        <p:grpSpPr>
          <a:xfrm>
            <a:off x="7939982" y="538359"/>
            <a:ext cx="3924069" cy="596348"/>
            <a:chOff x="7861998" y="1527451"/>
            <a:chExt cx="3924069" cy="59634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37C5F25-5C5A-6041-937B-77FAC729A876}"/>
                </a:ext>
              </a:extLst>
            </p:cNvPr>
            <p:cNvSpPr txBox="1"/>
            <p:nvPr/>
          </p:nvSpPr>
          <p:spPr>
            <a:xfrm>
              <a:off x="8387592" y="1694820"/>
              <a:ext cx="3398475" cy="26161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l" rtl="0"/>
              <a:r>
                <a:rPr lang="es-ES" sz="1100" b="0" i="0" u="none" baseline="0">
                  <a:solidFill>
                    <a:srgbClr val="FFFFFF"/>
                  </a:solidFill>
                  <a:ea typeface="Calibri" charset="0"/>
                  <a:cs typeface="Calibri" charset="0"/>
                </a:rPr>
                <a:t>Adaptar según las directrices de su país.</a:t>
              </a:r>
              <a:endParaRPr lang="es-ES" altLang="en-US" sz="1100" u="sng">
                <a:solidFill>
                  <a:srgbClr val="FFFFFF"/>
                </a:solidFill>
                <a:ea typeface="Calibri" charset="0"/>
                <a:cs typeface="Calibri" charset="0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4D33B46-D6C5-5246-B454-7097D31C29AB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/>
            </a:p>
          </p:txBody>
        </p:sp>
        <p:pic>
          <p:nvPicPr>
            <p:cNvPr id="13" name="Graphic 12" descr="Pencil">
              <a:extLst>
                <a:ext uri="{FF2B5EF4-FFF2-40B4-BE49-F238E27FC236}">
                  <a16:creationId xmlns:a16="http://schemas.microsoft.com/office/drawing/2014/main" id="{CDBFA707-2024-014D-B128-CE9253545D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0BCC98-EDE8-E130-2C71-793E6EBDA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9287933" cy="501650"/>
          </a:xfrm>
        </p:spPr>
        <p:txBody>
          <a:bodyPr/>
          <a:lstStyle/>
          <a:p>
            <a:r>
              <a:rPr lang="en-US" dirty="0"/>
              <a:t>Taller de capacitación sobre pruebas diagnósticas rápidas de antígenos del SARS-CoV-2 (v3.0) | Uso de los datos de la PDR del SARS-CoV-2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47393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0738-71C5-9249-96CA-36528ECCD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s-ES" b="0" i="0" u="none" baseline="0"/>
              <a:t>Declaración de exención de responsabilidades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4FDA1-8167-5945-BD3B-C52398ED4E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89540"/>
            <a:ext cx="10515600" cy="444076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  <a:defRPr/>
            </a:pPr>
            <a:r>
              <a:rPr lang="es-ES" b="1" i="0" u="none" baseline="0" dirty="0"/>
              <a:t>Plataforma </a:t>
            </a:r>
            <a:r>
              <a:rPr lang="es-ES" b="1" dirty="0"/>
              <a:t>de la OMS de </a:t>
            </a:r>
            <a:r>
              <a:rPr lang="es-ES" b="1" i="0" u="none" baseline="0" dirty="0"/>
              <a:t>aprendizaje de seguridad sanitaria: Materiales didácticos</a:t>
            </a:r>
            <a:endParaRPr lang="es-ES" dirty="0"/>
          </a:p>
          <a:p>
            <a:pPr algn="l" rtl="0">
              <a:defRPr/>
            </a:pPr>
            <a:endParaRPr lang="es-ES" dirty="0"/>
          </a:p>
          <a:p>
            <a:pPr marL="0" indent="0" algn="l" rtl="0">
              <a:buNone/>
              <a:defRPr/>
            </a:pPr>
            <a:r>
              <a:rPr lang="es-ES" b="0" i="0" u="none" baseline="0" dirty="0"/>
              <a:t>Estos materiales didácticos de la OMS son © Organización Mundial de la Salud (OMS) 2022. </a:t>
            </a:r>
            <a:br>
              <a:rPr lang="es-ES" b="0" i="0" u="none" baseline="0" dirty="0"/>
            </a:br>
            <a:r>
              <a:rPr lang="es-ES" b="0" i="0" u="none" baseline="0" dirty="0"/>
              <a:t>Reservados todos los derechos.</a:t>
            </a:r>
          </a:p>
          <a:p>
            <a:pPr marL="0" indent="0" algn="l" rtl="0">
              <a:buNone/>
              <a:defRPr/>
            </a:pPr>
            <a:endParaRPr lang="es-ES" dirty="0"/>
          </a:p>
          <a:p>
            <a:pPr marL="0" indent="0" algn="l" rtl="0">
              <a:buNone/>
              <a:defRPr/>
            </a:pPr>
            <a:r>
              <a:rPr lang="es-ES" b="0" i="0" u="none" baseline="0" dirty="0"/>
              <a:t>El uso de estos materiales está sujeto a las </a:t>
            </a:r>
            <a:r>
              <a:rPr lang="es-ES" b="0" i="0" u="sng" baseline="0" dirty="0">
                <a:hlinkClick r:id="rId4"/>
              </a:rPr>
              <a:t>condiciones de uso de los materiales didácticos de la plataforma de aprendizaje de seguridad sanitaria de la OMS</a:t>
            </a:r>
            <a:r>
              <a:rPr lang="es-ES" b="0" i="0" u="none" baseline="0" dirty="0"/>
              <a:t> que usted aceptó al descargarlos y que pueden consultarse [en inglés] en la plataforma de aprendizaje de seguridad sanitaria en: </a:t>
            </a:r>
            <a:r>
              <a:rPr lang="es-ES" b="0" i="0" u="sng" baseline="0" dirty="0">
                <a:hlinkClick r:id="rId5"/>
              </a:rPr>
              <a:t>https://extranet.who.int/hslp</a:t>
            </a:r>
            <a:r>
              <a:rPr lang="es-ES" b="0" i="0" u="none" baseline="0" dirty="0"/>
              <a:t>.  </a:t>
            </a:r>
          </a:p>
          <a:p>
            <a:pPr marL="0" indent="0" algn="l" rtl="0">
              <a:buNone/>
              <a:defRPr/>
            </a:pPr>
            <a:r>
              <a:rPr lang="es-ES" b="0" i="0" u="none" baseline="0" dirty="0"/>
              <a:t> </a:t>
            </a:r>
          </a:p>
          <a:p>
            <a:pPr marL="0" indent="0" algn="l" rtl="0">
              <a:buNone/>
              <a:defRPr/>
            </a:pPr>
            <a:r>
              <a:rPr lang="es-ES" b="0" i="0" u="none" baseline="0" dirty="0"/>
              <a:t>Si usted adapta, modifica, traduce o cambia de cualquier otra manera el contenido de estos materiales, no debe dar a entender que la OMS respalda en modo alguno esas modificaciones ni puede usar el nombre o el logo de la OMS en </a:t>
            </a:r>
            <a:r>
              <a:rPr lang="es-ES" dirty="0"/>
              <a:t>dichos</a:t>
            </a:r>
            <a:r>
              <a:rPr lang="es-ES" b="0" i="0" u="none" baseline="0" dirty="0"/>
              <a:t> materiales modificados.  </a:t>
            </a:r>
          </a:p>
          <a:p>
            <a:pPr algn="l" rtl="0">
              <a:defRPr/>
            </a:pPr>
            <a:endParaRPr lang="es-ES" dirty="0"/>
          </a:p>
          <a:p>
            <a:pPr marL="0" indent="0" algn="l" rtl="0">
              <a:buNone/>
              <a:defRPr/>
            </a:pPr>
            <a:r>
              <a:rPr lang="es-ES" b="0" i="0" u="none" baseline="0" dirty="0"/>
              <a:t>Además, sírvase informar a la OMS de cualquier modificación de estos materiales que usted utilice públicamente, para fines de registro y desarrollo continuo, enviando un mensaje de correo electrónico a </a:t>
            </a:r>
            <a:r>
              <a:rPr lang="es-ES" b="0" i="0" u="sng" baseline="0" dirty="0">
                <a:hlinkClick r:id="rId6"/>
              </a:rPr>
              <a:t>ihrhrt@who.int</a:t>
            </a:r>
            <a:r>
              <a:rPr lang="es-ES" b="0" i="0" u="none" baseline="0" dirty="0"/>
              <a:t>. </a:t>
            </a:r>
          </a:p>
          <a:p>
            <a:endParaRPr lang="es-ES" dirty="0"/>
          </a:p>
          <a:p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E33E1D-B2FF-4C4B-8017-665310052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42D34DE6-22C6-0E40-B20E-F2D718CBADB2}" type="slidenum">
              <a:rPr lang="es-ES" smtClean="0"/>
              <a:pPr algn="r" rtl="0"/>
              <a:t>2</a:t>
            </a:fld>
            <a:endParaRPr lang="es-ES" sz="100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E48ED0BD-4E0A-0985-D969-18A3E8C21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9287933" cy="501650"/>
          </a:xfrm>
        </p:spPr>
        <p:txBody>
          <a:bodyPr/>
          <a:lstStyle/>
          <a:p>
            <a:r>
              <a:rPr lang="en-US" dirty="0"/>
              <a:t>Taller de capacitación sobre pruebas diagnósticas rápidas de antígenos del SARS-CoV-2 (v3.0) | Uso de los datos de la PDR del SARS-CoV-2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286803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0738-71C5-9249-96CA-36528ECCD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9169"/>
            <a:ext cx="10515600" cy="612201"/>
          </a:xfrm>
        </p:spPr>
        <p:txBody>
          <a:bodyPr/>
          <a:lstStyle/>
          <a:p>
            <a:pPr algn="l" rtl="0"/>
            <a:r>
              <a:rPr lang="es-ES" b="0" i="0" u="none" baseline="0"/>
              <a:t>Ejemplo de cómo corregir errores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4FDA1-8167-5945-BD3B-C52398ED4E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11868"/>
            <a:ext cx="10515600" cy="4440760"/>
          </a:xfrm>
        </p:spPr>
        <p:txBody>
          <a:bodyPr/>
          <a:lstStyle/>
          <a:p>
            <a:pPr marL="0" indent="0" algn="l" rtl="0">
              <a:buNone/>
            </a:pPr>
            <a:r>
              <a:rPr lang="es-ES" b="1" i="0" u="none" baseline="0"/>
              <a:t>Ejemplo: Aumento de la tasa de resultados no válido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E33E1D-B2FF-4C4B-8017-665310052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42D34DE6-22C6-0E40-B20E-F2D718CBADB2}" type="slidenum">
              <a:rPr lang="es-ES" smtClean="0"/>
              <a:pPr algn="r" rtl="0"/>
              <a:t>20</a:t>
            </a:fld>
            <a:endParaRPr lang="es-ES" sz="100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D61B1730-7B6A-9645-9D73-357D602541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9907123"/>
              </p:ext>
            </p:extLst>
          </p:nvPr>
        </p:nvGraphicFramePr>
        <p:xfrm>
          <a:off x="417443" y="1440847"/>
          <a:ext cx="11446608" cy="454482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835966">
                  <a:extLst>
                    <a:ext uri="{9D8B030D-6E8A-4147-A177-3AD203B41FA5}">
                      <a16:colId xmlns:a16="http://schemas.microsoft.com/office/drawing/2014/main" val="1219809621"/>
                    </a:ext>
                  </a:extLst>
                </a:gridCol>
                <a:gridCol w="8610642">
                  <a:extLst>
                    <a:ext uri="{9D8B030D-6E8A-4147-A177-3AD203B41FA5}">
                      <a16:colId xmlns:a16="http://schemas.microsoft.com/office/drawing/2014/main" val="3181154464"/>
                    </a:ext>
                  </a:extLst>
                </a:gridCol>
              </a:tblGrid>
              <a:tr h="366221"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1550" b="0" i="0" u="none" baseline="0"/>
                        <a:t>Indicador de la calidad:</a:t>
                      </a:r>
                      <a:r>
                        <a:rPr lang="es-ES" sz="1550" b="0" i="0" u="none" baseline="0">
                          <a:effectLst/>
                          <a:latin typeface="+mn-lt"/>
                        </a:rPr>
                        <a:t> tasa de resultados no válidos</a:t>
                      </a:r>
                      <a:endParaRPr lang="es-ES" sz="155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s-ES" sz="1550" b="0" i="0" u="none" baseline="0">
                          <a:effectLst/>
                          <a:latin typeface="+mn-lt"/>
                        </a:rPr>
                        <a:t>&lt;1% </a:t>
                      </a:r>
                      <a:endParaRPr lang="es-ES" sz="155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70021894"/>
                  </a:ext>
                </a:extLst>
              </a:tr>
              <a:tr h="336076"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1550" b="0" i="0" u="none" baseline="0">
                          <a:effectLst/>
                          <a:latin typeface="+mn-lt"/>
                        </a:rPr>
                        <a:t>Tasa </a:t>
                      </a:r>
                      <a:r>
                        <a:rPr lang="es-ES" sz="1550" b="0" i="0" u="none" kern="1200" baseline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registrada</a:t>
                      </a:r>
                      <a:r>
                        <a:rPr lang="es-ES" sz="1550" b="0" i="0" u="none" baseline="0">
                          <a:effectLst/>
                          <a:latin typeface="+mn-lt"/>
                        </a:rPr>
                        <a:t> de </a:t>
                      </a:r>
                      <a:br>
                        <a:rPr lang="es-ES" sz="1550" b="0" i="0" u="none" baseline="0">
                          <a:effectLst/>
                          <a:latin typeface="+mn-lt"/>
                        </a:rPr>
                      </a:br>
                      <a:r>
                        <a:rPr lang="es-ES" sz="1550" b="0" i="0" u="none" baseline="0">
                          <a:effectLst/>
                          <a:latin typeface="+mn-lt"/>
                        </a:rPr>
                        <a:t>resultados no válidos</a:t>
                      </a:r>
                      <a:endParaRPr lang="es-ES" sz="155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s-ES" sz="1550" b="0" i="0" u="none" baseline="0">
                          <a:effectLst/>
                          <a:latin typeface="+mn-lt"/>
                        </a:rPr>
                        <a:t>4%</a:t>
                      </a:r>
                      <a:endParaRPr lang="es-ES" sz="155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32508810"/>
                  </a:ext>
                </a:extLst>
              </a:tr>
              <a:tr h="2227569">
                <a:tc>
                  <a:txBody>
                    <a:bodyPr/>
                    <a:lstStyle/>
                    <a:p>
                      <a:pPr algn="l" rtl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s-ES" sz="1550" b="0" i="0" u="none" baseline="0">
                          <a:effectLst/>
                          <a:latin typeface="+mn-lt"/>
                        </a:rPr>
                        <a:t>Medida</a:t>
                      </a:r>
                      <a:endParaRPr lang="es-ES" sz="155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3038" lvl="0" indent="-173038" algn="l" rtl="0">
                        <a:lnSpc>
                          <a:spcPct val="14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173038" algn="l"/>
                        </a:tabLst>
                      </a:pPr>
                      <a:r>
                        <a:rPr lang="es-ES" sz="1550" b="0" i="0" u="none" baseline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Examinar la posible presencia de algún patrón y determinar la razón</a:t>
                      </a:r>
                      <a:endParaRPr lang="es-ES" sz="155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688975" lvl="1" indent="-231775" algn="l" rtl="0">
                        <a:lnSpc>
                          <a:spcPct val="14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173038" algn="l"/>
                        </a:tabLst>
                      </a:pPr>
                      <a:r>
                        <a:rPr lang="es-ES" sz="1550" b="0" i="0" u="none" baseline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Determinar qué lote de PDR ha presentado el problema: ¿Se trata de un lote nuevo?</a:t>
                      </a:r>
                      <a:endParaRPr lang="es-ES" sz="155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688975" lvl="1" indent="-231775" algn="l" rtl="0">
                        <a:lnSpc>
                          <a:spcPct val="14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173038" algn="l"/>
                        </a:tabLst>
                      </a:pPr>
                      <a:r>
                        <a:rPr lang="es-ES" sz="1550" b="0" i="0" u="none" baseline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Determinar qué personas han realizado las pruebas: ¿Se trata de personal nuevo? </a:t>
                      </a:r>
                      <a:br>
                        <a:rPr lang="es-ES" sz="1550" b="0" i="0" u="none" baseline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r>
                        <a:rPr lang="es-ES" sz="1550" b="0" i="0" u="none" baseline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¿Han recibido capacitación?</a:t>
                      </a:r>
                    </a:p>
                    <a:p>
                      <a:pPr marL="688975" lvl="1" indent="-231775" algn="l" rtl="0">
                        <a:lnSpc>
                          <a:spcPct val="14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173038" algn="l"/>
                        </a:tabLst>
                      </a:pPr>
                      <a:r>
                        <a:rPr lang="es-ES" sz="1550" b="0" i="0" u="none" baseline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Determinar si los problemas están relacionados con la obtención de la muestra.</a:t>
                      </a:r>
                      <a:endParaRPr lang="es-ES" sz="155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173038" lvl="0" indent="-173038" algn="l" rtl="0">
                        <a:lnSpc>
                          <a:spcPct val="14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173038" algn="l"/>
                        </a:tabLst>
                      </a:pPr>
                      <a:r>
                        <a:rPr lang="es-ES" sz="1550" b="0" i="0" u="none" baseline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Establecer la medida apropiada para corregir el problema y la forma de medir el éxito de la medida.</a:t>
                      </a:r>
                      <a:endParaRPr lang="es-ES" sz="155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173038" lvl="0" indent="-173038" algn="l" rtl="0">
                        <a:lnSpc>
                          <a:spcPct val="14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173038" algn="l"/>
                        </a:tabLst>
                      </a:pPr>
                      <a:r>
                        <a:rPr lang="es-ES" sz="1550" b="0" i="0" u="none" baseline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Aplicar la medida.</a:t>
                      </a:r>
                      <a:endParaRPr lang="es-ES" sz="155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173038" lvl="0" indent="-173038" algn="l" rtl="0">
                        <a:lnSpc>
                          <a:spcPct val="14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173038" algn="l"/>
                        </a:tabLst>
                      </a:pPr>
                      <a:r>
                        <a:rPr lang="es-ES" sz="1550" b="0" i="0" u="none" baseline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Supervisar la efectividad de la medida: ¿Se ha abordado el error?</a:t>
                      </a:r>
                      <a:endParaRPr lang="es-ES" sz="155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173038" lvl="0" indent="-173038" algn="l" rtl="0">
                        <a:lnSpc>
                          <a:spcPct val="14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173038" algn="l"/>
                        </a:tabLst>
                      </a:pPr>
                      <a:r>
                        <a:rPr lang="es-ES" sz="1550" b="0" i="0" u="none" baseline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Documentar y registrar todos los pasos. </a:t>
                      </a:r>
                      <a:endParaRPr lang="es-ES" sz="155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173038" lvl="0" indent="-173038" algn="l" rtl="0">
                        <a:lnSpc>
                          <a:spcPct val="14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173038" algn="l"/>
                        </a:tabLst>
                      </a:pPr>
                      <a:r>
                        <a:rPr lang="es-ES" sz="1550" b="0" i="0" u="none" baseline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Informar a todo el personal en una reunión semanal.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47013392"/>
                  </a:ext>
                </a:extLst>
              </a:tr>
            </a:tbl>
          </a:graphicData>
        </a:graphic>
      </p:graphicFrame>
      <p:grpSp>
        <p:nvGrpSpPr>
          <p:cNvPr id="11" name="Group 10">
            <a:extLst>
              <a:ext uri="{FF2B5EF4-FFF2-40B4-BE49-F238E27FC236}">
                <a16:creationId xmlns:a16="http://schemas.microsoft.com/office/drawing/2014/main" id="{EF622960-6DD0-8B43-919C-D12D807770B6}"/>
              </a:ext>
            </a:extLst>
          </p:cNvPr>
          <p:cNvGrpSpPr/>
          <p:nvPr/>
        </p:nvGrpSpPr>
        <p:grpSpPr>
          <a:xfrm>
            <a:off x="8003224" y="660980"/>
            <a:ext cx="3924069" cy="596348"/>
            <a:chOff x="7861998" y="1527451"/>
            <a:chExt cx="3924069" cy="59634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E159F16-E5D0-CC4E-81AD-B631A12FE04D}"/>
                </a:ext>
              </a:extLst>
            </p:cNvPr>
            <p:cNvSpPr txBox="1"/>
            <p:nvPr/>
          </p:nvSpPr>
          <p:spPr>
            <a:xfrm>
              <a:off x="8387592" y="1694820"/>
              <a:ext cx="3398475" cy="26161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l" rtl="0"/>
              <a:r>
                <a:rPr lang="es-ES" sz="1100" b="0" i="0" u="none" baseline="0">
                  <a:solidFill>
                    <a:srgbClr val="FFFFFF"/>
                  </a:solidFill>
                  <a:ea typeface="Calibri" charset="0"/>
                  <a:cs typeface="Calibri" charset="0"/>
                </a:rPr>
                <a:t>Adaptar según las directrices de su país.</a:t>
              </a:r>
              <a:endParaRPr lang="es-ES" altLang="en-US" sz="1100" u="sng">
                <a:solidFill>
                  <a:srgbClr val="FFFFFF"/>
                </a:solidFill>
                <a:ea typeface="Calibri" charset="0"/>
                <a:cs typeface="Calibri" charset="0"/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02865E4-F93A-8E45-B395-8690A711B8AD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/>
            </a:p>
          </p:txBody>
        </p:sp>
        <p:pic>
          <p:nvPicPr>
            <p:cNvPr id="14" name="Graphic 13" descr="Pencil">
              <a:extLst>
                <a:ext uri="{FF2B5EF4-FFF2-40B4-BE49-F238E27FC236}">
                  <a16:creationId xmlns:a16="http://schemas.microsoft.com/office/drawing/2014/main" id="{C5AB0E4B-32C7-EA41-98B3-0892F06455C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F847C3-4E34-6091-1466-CB3CD393F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9287933" cy="501650"/>
          </a:xfrm>
        </p:spPr>
        <p:txBody>
          <a:bodyPr/>
          <a:lstStyle/>
          <a:p>
            <a:r>
              <a:rPr lang="en-US" dirty="0"/>
              <a:t>Taller de capacitación sobre pruebas diagnósticas rápidas de antígenos del SARS-CoV-2 (v3.0) | Uso de los datos de la PDR del SARS-CoV-2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199822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C3D02A3B-EC00-594E-BD95-1E88383E02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8221" y="1403902"/>
            <a:ext cx="4164407" cy="41644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9500738-71C5-9249-96CA-36528ECCD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3474"/>
            <a:ext cx="10515600" cy="942814"/>
          </a:xfrm>
        </p:spPr>
        <p:txBody>
          <a:bodyPr/>
          <a:lstStyle/>
          <a:p>
            <a:pPr algn="l" rtl="0"/>
            <a:r>
              <a:rPr lang="es-ES" b="0" i="0" u="none" baseline="0"/>
              <a:t>Comunicación rápida de los problemas </a:t>
            </a:r>
            <a:br>
              <a:rPr lang="es-ES" b="0" i="0" u="none" baseline="0"/>
            </a:br>
            <a:r>
              <a:rPr lang="es-ES" b="0" i="0" u="none" baseline="0"/>
              <a:t>al equipo clínico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4FDA1-8167-5945-BD3B-C52398ED4E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36203"/>
            <a:ext cx="7060021" cy="4440760"/>
          </a:xfrm>
        </p:spPr>
        <p:txBody>
          <a:bodyPr/>
          <a:lstStyle/>
          <a:p>
            <a:endParaRPr lang="es-ES"/>
          </a:p>
          <a:p>
            <a:pPr algn="l" rtl="0"/>
            <a:r>
              <a:rPr lang="es-ES" b="0" i="0" u="none" baseline="0"/>
              <a:t>Cuando los indicadores de la calidad están fuera de un intervalo de valores aceptable o esperado, es importante notificarlo a los clínicos de inmediato.</a:t>
            </a:r>
          </a:p>
          <a:p>
            <a:pPr algn="l" rtl="0"/>
            <a:r>
              <a:rPr lang="es-ES" b="0" i="0" u="none" baseline="0"/>
              <a:t>La comunicación regular entre los médicos clínicos y quienes realizan las pruebas es esencial para manejar la situación y prestar el mejor servicio posible a los pacientes, dada la importancia que tienen los resultados exactos y presentados en el momento oportuno para la toma de decisiones clínicas como el aislamiento y las medidas de salud pública.</a:t>
            </a:r>
          </a:p>
          <a:p>
            <a:endParaRPr lang="es-ES"/>
          </a:p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E33E1D-B2FF-4C4B-8017-665310052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42D34DE6-22C6-0E40-B20E-F2D718CBADB2}" type="slidenum">
              <a:rPr lang="es-ES" smtClean="0"/>
              <a:pPr algn="r" rtl="0"/>
              <a:t>21</a:t>
            </a:fld>
            <a:endParaRPr lang="es-ES" sz="100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D2FE8C-7C37-5E4D-BC4D-FC810C5AFBCE}"/>
              </a:ext>
            </a:extLst>
          </p:cNvPr>
          <p:cNvGrpSpPr/>
          <p:nvPr/>
        </p:nvGrpSpPr>
        <p:grpSpPr>
          <a:xfrm>
            <a:off x="8082737" y="1285631"/>
            <a:ext cx="3924069" cy="596348"/>
            <a:chOff x="7861998" y="1527451"/>
            <a:chExt cx="3924069" cy="596348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2ED8551-04DC-5A4B-BE3F-4D408EAE8BEF}"/>
                </a:ext>
              </a:extLst>
            </p:cNvPr>
            <p:cNvSpPr txBox="1"/>
            <p:nvPr/>
          </p:nvSpPr>
          <p:spPr>
            <a:xfrm>
              <a:off x="8387592" y="1694820"/>
              <a:ext cx="3398475" cy="26161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l" rtl="0"/>
              <a:r>
                <a:rPr lang="es-ES" sz="1100" b="0" i="0" u="none" baseline="0">
                  <a:solidFill>
                    <a:srgbClr val="FFFFFF"/>
                  </a:solidFill>
                  <a:ea typeface="Calibri" charset="0"/>
                  <a:cs typeface="Calibri" charset="0"/>
                </a:rPr>
                <a:t>Adaptar según las directrices de su país.</a:t>
              </a:r>
              <a:endParaRPr lang="es-ES" altLang="en-US" sz="1100" u="sng">
                <a:solidFill>
                  <a:srgbClr val="FFFFFF"/>
                </a:solidFill>
                <a:ea typeface="Calibri" charset="0"/>
                <a:cs typeface="Calibri" charset="0"/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6C68982-C581-324B-9714-B9F41BF4EA35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/>
            </a:p>
          </p:txBody>
        </p:sp>
        <p:pic>
          <p:nvPicPr>
            <p:cNvPr id="15" name="Graphic 14" descr="Pencil">
              <a:extLst>
                <a:ext uri="{FF2B5EF4-FFF2-40B4-BE49-F238E27FC236}">
                  <a16:creationId xmlns:a16="http://schemas.microsoft.com/office/drawing/2014/main" id="{8CC0F075-8EAC-0E49-A3C4-7BE64292CDE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90AE1C-0DFD-2823-A0AB-5E8D50BF9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9287933" cy="501650"/>
          </a:xfrm>
        </p:spPr>
        <p:txBody>
          <a:bodyPr/>
          <a:lstStyle/>
          <a:p>
            <a:r>
              <a:rPr lang="en-US" dirty="0"/>
              <a:t>Taller de capacitación sobre pruebas diagnósticas rápidas de antígenos del SARS-CoV-2 (v3.0) | Uso de los datos de la PDR del SARS-CoV-2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088421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20"/>
          <p:cNvSpPr txBox="1">
            <a:spLocks noGrp="1"/>
          </p:cNvSpPr>
          <p:nvPr>
            <p:ph type="title"/>
          </p:nvPr>
        </p:nvSpPr>
        <p:spPr>
          <a:xfrm>
            <a:off x="838200" y="533474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en-US" dirty="0"/>
              <a:t>Comunicación rápida de los problemas al fabricante </a:t>
            </a:r>
            <a:endParaRPr dirty="0"/>
          </a:p>
        </p:txBody>
      </p:sp>
      <p:sp>
        <p:nvSpPr>
          <p:cNvPr id="259" name="Google Shape;259;p20"/>
          <p:cNvSpPr txBox="1">
            <a:spLocks noGrp="1"/>
          </p:cNvSpPr>
          <p:nvPr>
            <p:ph type="body" idx="1"/>
          </p:nvPr>
        </p:nvSpPr>
        <p:spPr>
          <a:xfrm>
            <a:off x="838200" y="1713457"/>
            <a:ext cx="9038946" cy="44635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228600" lvl="0" indent="-101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en-GB" dirty="0"/>
              <a:t>El análisis de los indicadores de la calidad puede apuntar a problemas inherentes a la prueba en sí, en cuyo caso debe informarse inmediatamente. </a:t>
            </a:r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en-GB" dirty="0"/>
              <a:t>Utilice el formulario para enviar comentarios de los usuarios de productos para el diagnóstico in vitro, disponible</a:t>
            </a:r>
            <a:r>
              <a:rPr lang="en-US" dirty="0"/>
              <a:t> </a:t>
            </a:r>
            <a:r>
              <a:rPr lang="en-US" sz="2000" b="1" i="1" u="sng" dirty="0" err="1">
                <a:hlinkClick r:id="rId4"/>
              </a:rPr>
              <a:t>aquí</a:t>
            </a:r>
            <a:r>
              <a:rPr lang="en-GB" dirty="0"/>
              <a:t>. </a:t>
            </a:r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en-GB" dirty="0"/>
              <a:t>La información posterior a la comercialización sobre el diagnóstico in vitro permite a las autoridades reguladoras nacionales y a la OMS detectar, investigar, comunicar y contener eventos que amenacen la seguridad de la salud pública y adoptar las medidas oportunas. </a:t>
            </a:r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en-GB" dirty="0"/>
              <a:t>La comunicación sistemática entre quienes realizan las pruebas y el fabricante es esencial para manejar la situación y prestar el mejor servicio posible a los pacientes. </a:t>
            </a:r>
            <a:endParaRPr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</p:txBody>
      </p:sp>
      <p:sp>
        <p:nvSpPr>
          <p:cNvPr id="260" name="Google Shape;260;p20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22</a:t>
            </a:fld>
            <a:endParaRPr sz="1000"/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1EDFAF76-594A-9AB2-C564-AF253A21B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9287933" cy="501650"/>
          </a:xfrm>
        </p:spPr>
        <p:txBody>
          <a:bodyPr/>
          <a:lstStyle/>
          <a:p>
            <a:r>
              <a:rPr lang="en-US" dirty="0"/>
              <a:t>Taller de capacitación sobre pruebas diagnósticas rápidas de antígenos del SARS-CoV-2 (v3.0) | Uso de los datos de la PDR del SARS-CoV-2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425961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0738-71C5-9249-96CA-36528ECCD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s-ES" b="0" i="0" u="none" baseline="0"/>
              <a:t>Notificación de los datos a nivel nacional o a los supervisores (1)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4FDA1-8167-5945-BD3B-C52398ED4E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  <a:p>
            <a:pPr algn="l" rtl="0"/>
            <a:r>
              <a:rPr lang="es-ES" b="0" i="0" u="none" baseline="0"/>
              <a:t>Los datos de los indicadores de la calidad deben analizarse y utilizarse para mejorar la calidad y el manejo de los pacientes en el centro de pruebas.</a:t>
            </a:r>
          </a:p>
          <a:p>
            <a:pPr algn="l" rtl="0"/>
            <a:r>
              <a:rPr lang="es-ES" b="0" i="0" u="none" baseline="0"/>
              <a:t>Sin embargo, es igualmente importante notificar regularmente los datos a nivel nacional o a los supervisores.</a:t>
            </a:r>
          </a:p>
          <a:p>
            <a:pPr algn="l" rtl="0"/>
            <a:r>
              <a:rPr lang="es-ES" b="0" i="0" u="none" baseline="0"/>
              <a:t>Ciertas tendencias (por ejemplo, escasez de suministros para las pruebas) pueden requerir una intervención a un nivel más alto del sistema de salud y el centro de pruebas puede necesitar ayuda para aplicar las medidas de corrección.</a:t>
            </a:r>
            <a:endParaRPr lang="es-ES"/>
          </a:p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E33E1D-B2FF-4C4B-8017-665310052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42D34DE6-22C6-0E40-B20E-F2D718CBADB2}" type="slidenum">
              <a:rPr lang="es-ES" smtClean="0"/>
              <a:pPr algn="r" rtl="0"/>
              <a:t>23</a:t>
            </a:fld>
            <a:endParaRPr lang="es-ES" sz="100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1EE623D-1041-4445-B1B5-BA3A2C5D025D}"/>
              </a:ext>
            </a:extLst>
          </p:cNvPr>
          <p:cNvGrpSpPr/>
          <p:nvPr/>
        </p:nvGrpSpPr>
        <p:grpSpPr>
          <a:xfrm>
            <a:off x="8100550" y="1264545"/>
            <a:ext cx="3924069" cy="596348"/>
            <a:chOff x="7861998" y="1527451"/>
            <a:chExt cx="3924069" cy="59634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EA97584-2068-174A-B763-E26B965521BA}"/>
                </a:ext>
              </a:extLst>
            </p:cNvPr>
            <p:cNvSpPr txBox="1"/>
            <p:nvPr/>
          </p:nvSpPr>
          <p:spPr>
            <a:xfrm>
              <a:off x="8387592" y="1694820"/>
              <a:ext cx="3398475" cy="26161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l" rtl="0"/>
              <a:r>
                <a:rPr lang="es-ES" sz="1100" b="0" i="0" u="none" baseline="0">
                  <a:solidFill>
                    <a:srgbClr val="FFFFFF"/>
                  </a:solidFill>
                  <a:ea typeface="Calibri" charset="0"/>
                  <a:cs typeface="Calibri" charset="0"/>
                </a:rPr>
                <a:t>Adaptar según las directrices de su país</a:t>
              </a:r>
              <a:endParaRPr lang="es-ES" altLang="en-US" sz="1100" u="sng">
                <a:solidFill>
                  <a:srgbClr val="FFFFFF"/>
                </a:solidFill>
                <a:ea typeface="Calibri" charset="0"/>
                <a:cs typeface="Calibri" charset="0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EE1F3FB-1E31-604A-968E-8D1711B86FC8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/>
            </a:p>
          </p:txBody>
        </p:sp>
        <p:pic>
          <p:nvPicPr>
            <p:cNvPr id="13" name="Graphic 12" descr="Pencil">
              <a:extLst>
                <a:ext uri="{FF2B5EF4-FFF2-40B4-BE49-F238E27FC236}">
                  <a16:creationId xmlns:a16="http://schemas.microsoft.com/office/drawing/2014/main" id="{EEE0BB54-37B1-4948-B3D3-3AA3159F5BB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22076E-320C-FE69-8853-C2CCC6E7A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9287933" cy="501650"/>
          </a:xfrm>
        </p:spPr>
        <p:txBody>
          <a:bodyPr/>
          <a:lstStyle/>
          <a:p>
            <a:r>
              <a:rPr lang="en-US" dirty="0"/>
              <a:t>Taller de capacitación sobre pruebas diagnósticas rápidas de antígenos del SARS-CoV-2 (v3.0) | Uso de los datos de la PDR del SARS-CoV-2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355251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0738-71C5-9249-96CA-36528ECCD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s-ES" b="0" i="0" u="none" baseline="0"/>
              <a:t>Notificación de los datos a nivel nacional o </a:t>
            </a:r>
            <a:br>
              <a:rPr lang="es-ES" b="0" i="0" u="none" baseline="0"/>
            </a:br>
            <a:r>
              <a:rPr lang="es-ES" b="0" i="0" u="none" baseline="0"/>
              <a:t>a los supervisores (2)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4FDA1-8167-5945-BD3B-C52398ED4E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  <a:p>
            <a:pPr algn="l" rtl="0"/>
            <a:r>
              <a:rPr lang="es-ES" b="0" i="0" u="none" baseline="0"/>
              <a:t>La recopilación de informes de diferentes centros de pruebas y el análisis de los datos son útiles para determinar las tendencias en un ámbito más amplio que el de un laboratorio individual (por ejemplo, escasez nacional o regional de suministros para las pruebas, o tasas elevadas de resultados no válidos con un mismo lote de PDR).</a:t>
            </a:r>
          </a:p>
          <a:p>
            <a:pPr algn="l" rtl="0"/>
            <a:r>
              <a:rPr lang="es-ES" b="0" i="0" u="none" baseline="0"/>
              <a:t>Las sugerencias derivadas de este análisis deben comunicarse a los centros de pruebas, con objeto de que estos puedan aplicar medidas para abordar las dificultades encontradas.</a:t>
            </a:r>
          </a:p>
          <a:p>
            <a:pPr algn="l" rtl="0"/>
            <a:r>
              <a:rPr lang="es-ES" b="0" i="0" u="none" baseline="0"/>
              <a:t>Puede consultarse una lista de instrumentos disponibles para la notificación de datos a nivel nacional o a los supervisores en </a:t>
            </a:r>
            <a:r>
              <a:rPr lang="es-ES" b="0" i="0" u="none" baseline="0">
                <a:solidFill>
                  <a:srgbClr val="009AC9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https://www.cdc.gov/coronavirus/2019-ncov/global-covid-19/compare-digital-tools.html</a:t>
            </a:r>
            <a:r>
              <a:rPr lang="es-ES">
                <a:solidFill>
                  <a:srgbClr val="009AC9"/>
                </a:solidFill>
              </a:rPr>
              <a:t> </a:t>
            </a:r>
            <a:r>
              <a:rPr lang="es-ES"/>
              <a:t>[en inglés].</a:t>
            </a:r>
          </a:p>
          <a:p>
            <a:endParaRPr lang="es-ES"/>
          </a:p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E33E1D-B2FF-4C4B-8017-665310052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42D34DE6-22C6-0E40-B20E-F2D718CBADB2}" type="slidenum">
              <a:rPr lang="es-ES" smtClean="0"/>
              <a:pPr algn="r" rtl="0"/>
              <a:t>24</a:t>
            </a:fld>
            <a:endParaRPr lang="es-ES" sz="100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5B1BB22-2CB6-414B-ABCE-9C9B87558840}"/>
              </a:ext>
            </a:extLst>
          </p:cNvPr>
          <p:cNvGrpSpPr/>
          <p:nvPr/>
        </p:nvGrpSpPr>
        <p:grpSpPr>
          <a:xfrm>
            <a:off x="8020164" y="1225000"/>
            <a:ext cx="3924069" cy="596348"/>
            <a:chOff x="7861998" y="1527451"/>
            <a:chExt cx="3924069" cy="596348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F921EE5-83B7-EE40-BA34-A1DD437F1C63}"/>
                </a:ext>
              </a:extLst>
            </p:cNvPr>
            <p:cNvSpPr txBox="1"/>
            <p:nvPr/>
          </p:nvSpPr>
          <p:spPr>
            <a:xfrm>
              <a:off x="8387592" y="1694820"/>
              <a:ext cx="3398475" cy="26161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l" rtl="0"/>
              <a:r>
                <a:rPr lang="es-ES" sz="1100" b="0" i="0" u="none" baseline="0">
                  <a:solidFill>
                    <a:srgbClr val="FFFFFF"/>
                  </a:solidFill>
                  <a:ea typeface="Calibri" charset="0"/>
                  <a:cs typeface="Calibri" charset="0"/>
                </a:rPr>
                <a:t>Adaptar según las directrices de su país</a:t>
              </a:r>
              <a:endParaRPr lang="es-ES" altLang="en-US" sz="1100" u="sng">
                <a:solidFill>
                  <a:srgbClr val="FFFFFF"/>
                </a:solidFill>
                <a:ea typeface="Calibri" charset="0"/>
                <a:cs typeface="Calibri" charset="0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C219A9F-F18A-794A-8368-2EB2C6F3DC6D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/>
            </a:p>
          </p:txBody>
        </p:sp>
        <p:pic>
          <p:nvPicPr>
            <p:cNvPr id="9" name="Graphic 8" descr="Pencil">
              <a:extLst>
                <a:ext uri="{FF2B5EF4-FFF2-40B4-BE49-F238E27FC236}">
                  <a16:creationId xmlns:a16="http://schemas.microsoft.com/office/drawing/2014/main" id="{04696EA1-3755-8D4D-984D-C48FB9D1952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E2BB6A-4AFF-C155-F1AF-EEB580559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9287933" cy="501650"/>
          </a:xfrm>
        </p:spPr>
        <p:txBody>
          <a:bodyPr/>
          <a:lstStyle/>
          <a:p>
            <a:r>
              <a:rPr lang="en-US" dirty="0"/>
              <a:t>Taller de capacitación sobre pruebas diagnósticas rápidas de antígenos del SARS-CoV-2 (v3.0) | Uso de los datos de la PDR del SARS-CoV-2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79752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  <p:pic>
        <p:nvPicPr>
          <p:cNvPr id="283" name="Google Shape;283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" y="0"/>
            <a:ext cx="1981364" cy="1550126"/>
          </a:xfrm>
          <a:prstGeom prst="rect">
            <a:avLst/>
          </a:prstGeom>
          <a:noFill/>
          <a:ln>
            <a:noFill/>
          </a:ln>
        </p:spPr>
      </p:pic>
      <p:sp>
        <p:nvSpPr>
          <p:cNvPr id="284" name="Google Shape;284;p23"/>
          <p:cNvSpPr/>
          <p:nvPr/>
        </p:nvSpPr>
        <p:spPr>
          <a:xfrm>
            <a:off x="0" y="0"/>
            <a:ext cx="12192000" cy="6858000"/>
          </a:xfrm>
          <a:prstGeom prst="flowChartInputOutput">
            <a:avLst/>
          </a:prstGeom>
          <a:solidFill>
            <a:schemeClr val="accent1"/>
          </a:solidFill>
          <a:ln w="12700" cap="flat" cmpd="sng">
            <a:solidFill>
              <a:srgbClr val="00628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p23"/>
          <p:cNvSpPr txBox="1"/>
          <p:nvPr/>
        </p:nvSpPr>
        <p:spPr>
          <a:xfrm>
            <a:off x="2858589" y="303656"/>
            <a:ext cx="4674326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chemeClr val="lt1"/>
              </a:buClr>
              <a:buSzPts val="4400"/>
            </a:pPr>
            <a:r>
              <a:rPr lang="en-US" sz="4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Puntos clave (1) </a:t>
            </a:r>
            <a:endParaRPr lang="en-US" sz="2200" dirty="0">
              <a:solidFill>
                <a:schemeClr val="lt1"/>
              </a:solidFill>
            </a:endParaRPr>
          </a:p>
        </p:txBody>
      </p:sp>
      <p:sp>
        <p:nvSpPr>
          <p:cNvPr id="286" name="Google Shape;286;p23"/>
          <p:cNvSpPr txBox="1"/>
          <p:nvPr/>
        </p:nvSpPr>
        <p:spPr>
          <a:xfrm>
            <a:off x="2118360" y="1927496"/>
            <a:ext cx="8628017" cy="3028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Los indicadores de la calidad son medidas objetivas del funcionamiento de una prueba diagnóstica. </a:t>
            </a:r>
            <a:endParaRPr/>
          </a:p>
          <a:p>
            <a:pPr marL="228600" marR="0" lvl="0" indent="-101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El seguimiento de los indicadores de la calidad y de su tendencia permite la identificación temprana de errores y otros problemas (por ejemplo, el retraso en la notificación de los resultados). </a:t>
            </a:r>
            <a:endParaRPr sz="2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101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Determinar la razón de esos errores y problemas es fundamental para aplicar medidas correctivas y preventivas. </a:t>
            </a:r>
            <a:endParaRPr sz="2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8" name="Google Shape;288;p2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450747" y="4955599"/>
            <a:ext cx="1741253" cy="137740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8D428687-0BB7-4DDB-BE6D-2C1927108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8813800" cy="501650"/>
          </a:xfrm>
        </p:spPr>
        <p:txBody>
          <a:bodyPr/>
          <a:lstStyle/>
          <a:p>
            <a:r>
              <a:rPr lang="en-US" sz="1000" b="1" dirty="0">
                <a:solidFill>
                  <a:schemeClr val="bg1"/>
                </a:solidFill>
              </a:rPr>
              <a:t>Taller de capacitación sobre pruebas diagnósticas rápidas de antígenos del SARS-CoV-2 (v3.0) | Uso de los datos de la PDR del SARS-CoV-2 </a:t>
            </a:r>
            <a:endParaRPr lang="en-GB" sz="1000" b="1" dirty="0">
              <a:solidFill>
                <a:schemeClr val="bg1"/>
              </a:solidFill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26</a:t>
            </a:fld>
            <a:endParaRPr/>
          </a:p>
        </p:txBody>
      </p:sp>
      <p:pic>
        <p:nvPicPr>
          <p:cNvPr id="294" name="Google Shape;294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" y="0"/>
            <a:ext cx="1981364" cy="1550126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24"/>
          <p:cNvSpPr/>
          <p:nvPr/>
        </p:nvSpPr>
        <p:spPr>
          <a:xfrm>
            <a:off x="0" y="0"/>
            <a:ext cx="12192000" cy="6858000"/>
          </a:xfrm>
          <a:prstGeom prst="flowChartInputOutput">
            <a:avLst/>
          </a:prstGeom>
          <a:solidFill>
            <a:schemeClr val="accent1"/>
          </a:solidFill>
          <a:ln w="12700" cap="flat" cmpd="sng">
            <a:solidFill>
              <a:srgbClr val="00628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p24"/>
          <p:cNvSpPr txBox="1"/>
          <p:nvPr/>
        </p:nvSpPr>
        <p:spPr>
          <a:xfrm>
            <a:off x="2858589" y="303656"/>
            <a:ext cx="4674326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chemeClr val="lt1"/>
              </a:buClr>
              <a:buSzPts val="4400"/>
            </a:pPr>
            <a:r>
              <a:rPr lang="en-US" sz="4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Puntos clave (2) </a:t>
            </a:r>
            <a:endParaRPr lang="en-US" sz="2200" dirty="0">
              <a:solidFill>
                <a:schemeClr val="lt1"/>
              </a:solidFill>
            </a:endParaRPr>
          </a:p>
        </p:txBody>
      </p:sp>
      <p:sp>
        <p:nvSpPr>
          <p:cNvPr id="297" name="Google Shape;297;p24"/>
          <p:cNvSpPr txBox="1"/>
          <p:nvPr/>
        </p:nvSpPr>
        <p:spPr>
          <a:xfrm>
            <a:off x="2118360" y="1927496"/>
            <a:ext cx="8628017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lang="es-ES" sz="20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Documentar adecuadamente los procesos y mantener correctamente los registros es esencial para facilitar y supervisar las pruebas de calidad. </a:t>
            </a:r>
            <a:endParaRPr lang="es-ES" dirty="0"/>
          </a:p>
          <a:p>
            <a:pPr marL="228600" marR="0" lvl="0" indent="-101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lang="es-ES" sz="20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lang="es-ES" sz="20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En los documentos se describen las políticas y los procesos. Entre ellos se incluyen los manuales y los procedimientos normalizados de trabajo (PNT). </a:t>
            </a:r>
            <a:endParaRPr lang="es-ES" dirty="0"/>
          </a:p>
          <a:p>
            <a:pPr marL="228600" marR="0" lvl="0" indent="-101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lang="es-ES" sz="20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lang="es-ES" sz="20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Los registros constan de la información procedente de hojas de trabajo  o formularios. Pueden incluir el formulario de solicitud de prueba, el   libro de registro de resultados, otros libros de registro (por ejemplo, el seguimiento de la temperatura y el inventario). </a:t>
            </a:r>
            <a:endParaRPr lang="es-ES" sz="28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101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9" name="Google Shape;299;p2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450747" y="4955599"/>
            <a:ext cx="1741253" cy="137740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35B2D5E7-2C3B-4532-A06F-C5C2F08E7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8949267" cy="501650"/>
          </a:xfrm>
        </p:spPr>
        <p:txBody>
          <a:bodyPr/>
          <a:lstStyle/>
          <a:p>
            <a:r>
              <a:rPr lang="en-US" sz="1000" b="1" dirty="0">
                <a:solidFill>
                  <a:schemeClr val="bg1"/>
                </a:solidFill>
              </a:rPr>
              <a:t>Taller de capacitación sobre pruebas diagnósticas rápidas de antígenos del SARS-CoV-2 (v3.0) | Uso de los datos de la PDR del SARS-CoV-2 </a:t>
            </a:r>
            <a:endParaRPr lang="en-GB" sz="1000" b="1" dirty="0">
              <a:solidFill>
                <a:schemeClr val="bg1"/>
              </a:solidFill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3C16B9F-E4DF-0B4D-8F6D-CDAE169A5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s-ES" b="0" i="0" u="none" baseline="0"/>
              <a:t>¿Alguna pregunta?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DB6F39-695C-004B-B1C1-C240CDD05DD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pPr algn="r" rtl="0"/>
            <a:fld id="{8B709DE2-93F8-7E45-91D0-E19ACC3ADA42}" type="slidenum">
              <a:rPr lang="es-ES" smtClean="0"/>
              <a:pPr algn="r" rtl="0"/>
              <a:t>27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2677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en-US"/>
              <a:t>Objetivos de aprendizaje </a:t>
            </a:r>
            <a:endParaRPr/>
          </a:p>
        </p:txBody>
      </p:sp>
      <p:sp>
        <p:nvSpPr>
          <p:cNvPr id="102" name="Google Shape;102;p2"/>
          <p:cNvSpPr txBox="1">
            <a:spLocks noGrp="1"/>
          </p:cNvSpPr>
          <p:nvPr>
            <p:ph type="body" idx="1"/>
          </p:nvPr>
        </p:nvSpPr>
        <p:spPr>
          <a:xfrm>
            <a:off x="838200" y="1736203"/>
            <a:ext cx="10036946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 dirty="0"/>
              <a:t>Al final de este módulo, usted podrá: </a:t>
            </a:r>
            <a:endParaRPr dirty="0"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en-US" dirty="0"/>
              <a:t>indicar qué documentos y registros deben estar disponibles en el centro de pruebas; </a:t>
            </a:r>
            <a:endParaRPr dirty="0"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en-US" sz="2000" dirty="0"/>
              <a:t>describir el contenido del libro de registro de PDR de antígenos del SARS-CoV-2 y la forma de utilizarlo; </a:t>
            </a:r>
            <a:endParaRPr dirty="0"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en-US" dirty="0"/>
              <a:t>describir la finalidad de los indicadores de la calidad; </a:t>
            </a:r>
            <a:endParaRPr sz="2000" dirty="0"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en-US" dirty="0"/>
              <a:t>mencionar los indicadores de la calidad a vigilar para las PDR de antígenos del SARS-CoV-2; </a:t>
            </a:r>
            <a:endParaRPr dirty="0"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en-US" dirty="0"/>
              <a:t>explicar cómo analizar los datos de las PDR de antígenos del SARS-CoV-2. </a:t>
            </a:r>
            <a:endParaRPr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</p:txBody>
      </p:sp>
      <p:sp>
        <p:nvSpPr>
          <p:cNvPr id="103" name="Google Shape;103;p2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 sz="100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CC622A4F-FE12-4159-A062-A97D4A8A0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9287933" cy="501650"/>
          </a:xfrm>
        </p:spPr>
        <p:txBody>
          <a:bodyPr/>
          <a:lstStyle/>
          <a:p>
            <a:r>
              <a:rPr lang="en-US" dirty="0"/>
              <a:t>Taller de capacitación sobre pruebas diagnósticas rápidas de antígenos del SARS-CoV-2 (v3.0) | Uso de los datos de la PDR del SARS-CoV-2 </a:t>
            </a:r>
            <a:endParaRPr lang="en-GB" dirty="0"/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E80B71-4693-6241-AB98-F41A8A54D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s-ES" b="0" i="0" u="none" baseline="0"/>
              <a:t>Mantenimiento </a:t>
            </a:r>
            <a:br>
              <a:rPr lang="es-ES" b="0" i="0" u="none" baseline="0"/>
            </a:br>
            <a:r>
              <a:rPr lang="es-ES" b="0" i="0" u="none" baseline="0"/>
              <a:t>de registros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16826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0738-71C5-9249-96CA-36528ECCD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s-ES" b="0" i="0" u="none" baseline="0"/>
              <a:t>Mantenimiento de registros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4FDA1-8167-5945-BD3B-C52398ED4E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36203"/>
            <a:ext cx="5620584" cy="4440760"/>
          </a:xfrm>
        </p:spPr>
        <p:txBody>
          <a:bodyPr/>
          <a:lstStyle/>
          <a:p>
            <a:pPr marL="0" indent="0" algn="l" rtl="0">
              <a:buNone/>
            </a:pPr>
            <a:r>
              <a:rPr lang="es-ES" b="0" i="0" u="none" baseline="0"/>
              <a:t>Llevar registros permite al centro de prueba:</a:t>
            </a:r>
          </a:p>
          <a:p>
            <a:endParaRPr lang="es-ES" altLang="en-US"/>
          </a:p>
          <a:p>
            <a:pPr marL="342900" indent="-342900" algn="l" rtl="0"/>
            <a:r>
              <a:rPr lang="es-ES" b="0" i="0" u="none" baseline="0"/>
              <a:t>supervisar la calidad de las pruebas;</a:t>
            </a:r>
          </a:p>
          <a:p>
            <a:pPr marL="342900" indent="-342900" algn="l" rtl="0"/>
            <a:r>
              <a:rPr lang="es-ES" b="0" i="0" u="none" baseline="0"/>
              <a:t>realizar un seguimiento del número de pruebas realizadas;</a:t>
            </a:r>
          </a:p>
          <a:p>
            <a:pPr marL="342900" indent="-342900" algn="l" rtl="0"/>
            <a:r>
              <a:rPr lang="es-ES" b="0" i="0" u="none" baseline="0"/>
              <a:t>determinar los insumos necesarios para las pruebas.</a:t>
            </a:r>
          </a:p>
          <a:p>
            <a:endParaRPr lang="es-ES"/>
          </a:p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E33E1D-B2FF-4C4B-8017-665310052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42D34DE6-22C6-0E40-B20E-F2D718CBADB2}" type="slidenum">
              <a:rPr lang="es-ES" smtClean="0"/>
              <a:pPr algn="r" rtl="0"/>
              <a:t>5</a:t>
            </a:fld>
            <a:endParaRPr lang="es-ES" sz="1000"/>
          </a:p>
        </p:txBody>
      </p:sp>
      <p:pic>
        <p:nvPicPr>
          <p:cNvPr id="7" name="Picture 6" descr="Shape&#10;&#10;Description automatically generated">
            <a:extLst>
              <a:ext uri="{FF2B5EF4-FFF2-40B4-BE49-F238E27FC236}">
                <a16:creationId xmlns:a16="http://schemas.microsoft.com/office/drawing/2014/main" id="{11AFAE1E-FA96-0F42-B9FC-155D12DDFC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8784" y="495649"/>
            <a:ext cx="5150142" cy="5150142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70132C-EE70-C4B9-2584-8FB19E00F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9287933" cy="501650"/>
          </a:xfrm>
        </p:spPr>
        <p:txBody>
          <a:bodyPr/>
          <a:lstStyle/>
          <a:p>
            <a:r>
              <a:rPr lang="en-US" dirty="0"/>
              <a:t>Taller de capacitación sobre pruebas diagnósticas rápidas de antígenos del SARS-CoV-2 (v3.0) | Uso de los datos de la PDR del SARS-CoV-2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27832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0738-71C5-9249-96CA-36528ECCD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s-ES" b="0" i="0" u="none" baseline="0"/>
              <a:t>Documentos y registros para las PDR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4FDA1-8167-5945-BD3B-C52398ED4E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lnSpc>
                <a:spcPct val="85000"/>
              </a:lnSpc>
              <a:buNone/>
            </a:pPr>
            <a:r>
              <a:rPr lang="es-ES" b="1" i="0" u="none" baseline="0"/>
              <a:t>Documentos</a:t>
            </a:r>
          </a:p>
          <a:p>
            <a:pPr marL="406400" lvl="1" indent="-290513" algn="l" rtl="0">
              <a:lnSpc>
                <a:spcPct val="85000"/>
              </a:lnSpc>
            </a:pPr>
            <a:r>
              <a:rPr lang="es-ES" b="0" i="0" u="none" baseline="0"/>
              <a:t>Incluyen políticas escritas, descripciones de procesos y procedimientos normalizados de trabajo (PNT).</a:t>
            </a:r>
          </a:p>
          <a:p>
            <a:pPr marL="406400" lvl="1" indent="-290513" algn="l" rtl="0">
              <a:lnSpc>
                <a:spcPct val="85000"/>
              </a:lnSpc>
            </a:pPr>
            <a:r>
              <a:rPr lang="es-ES" b="0" i="0" u="none" baseline="0"/>
              <a:t>Se usan para comunicar información acerca de las políticas y procedimientos de realización de las pruebas.</a:t>
            </a:r>
          </a:p>
          <a:p>
            <a:endParaRPr lang="es-ES"/>
          </a:p>
          <a:p>
            <a:pPr marL="0" indent="0" algn="l" rtl="0">
              <a:buNone/>
            </a:pPr>
            <a:r>
              <a:rPr lang="es-ES" b="1" i="0" u="none" baseline="0"/>
              <a:t>Registros</a:t>
            </a:r>
          </a:p>
          <a:p>
            <a:pPr marL="406400" lvl="1" indent="-290513" algn="l" rtl="0">
              <a:lnSpc>
                <a:spcPct val="85000"/>
              </a:lnSpc>
            </a:pPr>
            <a:r>
              <a:rPr lang="es-ES" b="0" i="0" u="none" baseline="0"/>
              <a:t>Constan de la información procedente</a:t>
            </a:r>
            <a:r>
              <a:rPr lang="es-ES" b="0" i="0" u="none"/>
              <a:t> </a:t>
            </a:r>
            <a:r>
              <a:rPr lang="es-ES" b="0" i="0" u="none" baseline="0"/>
              <a:t>de hojas de trabajo, formularios y gráficos. </a:t>
            </a:r>
          </a:p>
          <a:p>
            <a:pPr marL="406400" lvl="1" indent="-290513" algn="l" rtl="0">
              <a:lnSpc>
                <a:spcPct val="85000"/>
              </a:lnSpc>
            </a:pPr>
            <a:r>
              <a:rPr lang="es-ES" b="0" i="0" u="none" baseline="0"/>
              <a:t>Se usan para registrar datos relativos a los procedimientos de las pruebas y los resultados. </a:t>
            </a:r>
          </a:p>
          <a:p>
            <a:endParaRPr lang="es-ES"/>
          </a:p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E33E1D-B2FF-4C4B-8017-665310052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42D34DE6-22C6-0E40-B20E-F2D718CBADB2}" type="slidenum">
              <a:rPr lang="es-ES" smtClean="0"/>
              <a:pPr algn="r" rtl="0"/>
              <a:t>6</a:t>
            </a:fld>
            <a:endParaRPr lang="es-ES" sz="100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E5A071-64BD-4F7A-4B06-1CFDB3694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9287933" cy="501650"/>
          </a:xfrm>
        </p:spPr>
        <p:txBody>
          <a:bodyPr/>
          <a:lstStyle/>
          <a:p>
            <a:r>
              <a:rPr lang="en-US" dirty="0"/>
              <a:t>Taller de capacitación sobre pruebas diagnósticas rápidas de antígenos del SARS-CoV-2 (v3.0) | Uso de los datos de la PDR del SARS-CoV-2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426199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0738-71C5-9249-96CA-36528ECCD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s-ES" b="0" i="0" u="none" baseline="0"/>
              <a:t>¿Qué documentos deben llevarse en el propio centro?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4FDA1-8167-5945-BD3B-C52398ED4E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70" y="1744592"/>
            <a:ext cx="10942543" cy="4440760"/>
          </a:xfrm>
        </p:spPr>
        <p:txBody>
          <a:bodyPr numCol="2"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s-ES" b="0" i="0" u="none" baseline="0"/>
              <a:t>Políticas y algoritmo de realización de pruebas del país.</a:t>
            </a:r>
          </a:p>
          <a:p>
            <a:pPr algn="l" rtl="0">
              <a:lnSpc>
                <a:spcPct val="150000"/>
              </a:lnSpc>
            </a:pPr>
            <a:r>
              <a:rPr lang="es-ES" b="0" i="0" u="none" baseline="0"/>
              <a:t>Manuales de seguridad.</a:t>
            </a:r>
          </a:p>
          <a:p>
            <a:pPr algn="l" rtl="0">
              <a:lnSpc>
                <a:spcPct val="150000"/>
              </a:lnSpc>
            </a:pPr>
            <a:r>
              <a:rPr lang="es-ES" b="0" i="0" u="none" baseline="0"/>
              <a:t>PNT que incluirán lo siguiente:</a:t>
            </a:r>
          </a:p>
          <a:p>
            <a:pPr lvl="1" algn="l" rtl="0">
              <a:lnSpc>
                <a:spcPct val="150000"/>
              </a:lnSpc>
            </a:pPr>
            <a:r>
              <a:rPr lang="es-ES" b="0" i="0" u="none" baseline="0"/>
              <a:t>preparación de desinfectantes,</a:t>
            </a:r>
          </a:p>
          <a:p>
            <a:pPr lvl="1" algn="l" rtl="0">
              <a:lnSpc>
                <a:spcPct val="150000"/>
              </a:lnSpc>
            </a:pPr>
            <a:r>
              <a:rPr lang="es-ES" b="0" i="0" u="none" baseline="0"/>
              <a:t>obtención de muestras,</a:t>
            </a:r>
          </a:p>
          <a:p>
            <a:pPr lvl="1" algn="l" rtl="0">
              <a:lnSpc>
                <a:spcPct val="150000"/>
              </a:lnSpc>
            </a:pPr>
            <a:r>
              <a:rPr lang="es-ES" b="0" i="0" u="none" baseline="0"/>
              <a:t>procedimientos de realización de las pruebas,</a:t>
            </a:r>
          </a:p>
          <a:p>
            <a:pPr lvl="1" algn="l" rtl="0">
              <a:lnSpc>
                <a:spcPct val="150000"/>
              </a:lnSpc>
            </a:pPr>
            <a:r>
              <a:rPr lang="es-ES" b="0" i="0" u="none" baseline="0"/>
              <a:t>gestión de los residuos.</a:t>
            </a:r>
          </a:p>
          <a:p>
            <a:endParaRPr lang="es-ES" altLang="en-US"/>
          </a:p>
          <a:p>
            <a:endParaRPr lang="es-ES" altLang="en-US"/>
          </a:p>
          <a:p>
            <a:endParaRPr lang="es-ES" altLang="en-US"/>
          </a:p>
          <a:p>
            <a:pPr algn="l" rtl="0"/>
            <a:r>
              <a:rPr lang="es-ES" b="0" i="0" u="none" baseline="0"/>
              <a:t>Realización del control de calidad (CC). </a:t>
            </a:r>
          </a:p>
          <a:p>
            <a:pPr algn="l" rtl="0"/>
            <a:r>
              <a:rPr lang="es-ES" b="0" i="0" u="none" baseline="0"/>
              <a:t>Realización de la evaluación externa de la calidad (EEC).</a:t>
            </a:r>
          </a:p>
          <a:p>
            <a:endParaRPr lang="es-ES" altLang="en-US"/>
          </a:p>
          <a:p>
            <a:pPr marL="0" indent="0" algn="l" rtl="0">
              <a:buNone/>
            </a:pPr>
            <a:endParaRPr lang="es-ES"/>
          </a:p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E33E1D-B2FF-4C4B-8017-665310052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42D34DE6-22C6-0E40-B20E-F2D718CBADB2}" type="slidenum">
              <a:rPr lang="es-ES" smtClean="0"/>
              <a:pPr algn="r" rtl="0"/>
              <a:t>7</a:t>
            </a:fld>
            <a:endParaRPr lang="es-ES" sz="100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9F50DDB-674E-1946-8CA0-D419783E50FA}"/>
              </a:ext>
            </a:extLst>
          </p:cNvPr>
          <p:cNvGrpSpPr/>
          <p:nvPr/>
        </p:nvGrpSpPr>
        <p:grpSpPr>
          <a:xfrm>
            <a:off x="8100550" y="1685256"/>
            <a:ext cx="3924069" cy="596348"/>
            <a:chOff x="7861998" y="1527451"/>
            <a:chExt cx="3924069" cy="596348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28776D5-26D3-494E-A458-FABD3029258A}"/>
                </a:ext>
              </a:extLst>
            </p:cNvPr>
            <p:cNvSpPr txBox="1"/>
            <p:nvPr/>
          </p:nvSpPr>
          <p:spPr>
            <a:xfrm>
              <a:off x="8387592" y="1694820"/>
              <a:ext cx="3398475" cy="26161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l" rtl="0"/>
              <a:r>
                <a:rPr lang="es-ES" sz="1100" b="0" i="0" u="none" baseline="0">
                  <a:solidFill>
                    <a:srgbClr val="FFFFFF"/>
                  </a:solidFill>
                  <a:ea typeface="Calibri" charset="0"/>
                  <a:cs typeface="Calibri" charset="0"/>
                </a:rPr>
                <a:t>Adaptar según las directrices de su país</a:t>
              </a:r>
              <a:endParaRPr lang="es-ES" altLang="en-US" sz="1100" u="sng">
                <a:solidFill>
                  <a:srgbClr val="FFFFFF"/>
                </a:solidFill>
                <a:ea typeface="Calibri" charset="0"/>
                <a:cs typeface="Calibri" charset="0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BAC449EA-8190-AE47-9CA4-10711FCDEB78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/>
            </a:p>
          </p:txBody>
        </p:sp>
        <p:pic>
          <p:nvPicPr>
            <p:cNvPr id="9" name="Graphic 8" descr="Pencil">
              <a:extLst>
                <a:ext uri="{FF2B5EF4-FFF2-40B4-BE49-F238E27FC236}">
                  <a16:creationId xmlns:a16="http://schemas.microsoft.com/office/drawing/2014/main" id="{AD1266C4-02FF-B647-8A9E-BD45F4E865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AD8680-D69B-D79D-D1DF-D18DB4C25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9287933" cy="501650"/>
          </a:xfrm>
        </p:spPr>
        <p:txBody>
          <a:bodyPr/>
          <a:lstStyle/>
          <a:p>
            <a:r>
              <a:rPr lang="en-US" dirty="0"/>
              <a:t>Taller de capacitación sobre pruebas diagnósticas rápidas de antígenos del SARS-CoV-2 (v3.0) | Uso de los datos de la PDR del SARS-CoV-2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6319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7"/>
          <p:cNvSpPr txBox="1">
            <a:spLocks noGrp="1"/>
          </p:cNvSpPr>
          <p:nvPr>
            <p:ph type="title"/>
          </p:nvPr>
        </p:nvSpPr>
        <p:spPr>
          <a:xfrm>
            <a:off x="838200" y="355187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en-US"/>
              <a:t>¿Qué registros deben llevarse en el centro? </a:t>
            </a:r>
            <a:endParaRPr/>
          </a:p>
        </p:txBody>
      </p:sp>
      <p:sp>
        <p:nvSpPr>
          <p:cNvPr id="140" name="Google Shape;140;p7"/>
          <p:cNvSpPr txBox="1">
            <a:spLocks noGrp="1"/>
          </p:cNvSpPr>
          <p:nvPr>
            <p:ph type="body" idx="1"/>
          </p:nvPr>
        </p:nvSpPr>
        <p:spPr>
          <a:xfrm>
            <a:off x="838200" y="1736203"/>
            <a:ext cx="6992007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indent="-228600">
              <a:spcBef>
                <a:spcPts val="0"/>
              </a:spcBef>
            </a:pPr>
            <a:r>
              <a:rPr lang="en-US" dirty="0"/>
              <a:t>Formularios de solicitud de pruebas </a:t>
            </a:r>
            <a:endParaRPr dirty="0"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en-US" dirty="0"/>
              <a:t>Registros de transferencia de muestras </a:t>
            </a:r>
            <a:endParaRPr dirty="0"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en-US" dirty="0"/>
              <a:t>Libro de registro de PDR de antígenos del SARS-CoV-2 </a:t>
            </a:r>
            <a:endParaRPr dirty="0"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en-US" dirty="0"/>
              <a:t>Registros de temperatura (por ejemplo, equipo sensible a temperatura, conservación en frío) </a:t>
            </a:r>
            <a:endParaRPr dirty="0"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en-US" dirty="0"/>
              <a:t>Registros de inventarios </a:t>
            </a:r>
            <a:endParaRPr dirty="0"/>
          </a:p>
          <a:p>
            <a:pPr marL="228600" indent="-228600"/>
            <a:r>
              <a:rPr lang="en-US" dirty="0"/>
              <a:t>Registro de vigilancia de la COVID-19 </a:t>
            </a:r>
          </a:p>
          <a:p>
            <a:pPr marL="228600" indent="-228600"/>
            <a:r>
              <a:rPr lang="en-US" dirty="0"/>
              <a:t>Formulario para enviar comentarios de los usuarios sobre la vigilancia posterior a la comercialización, disponible</a:t>
            </a:r>
            <a:r>
              <a:rPr lang="en-US" b="1" i="1" dirty="0"/>
              <a:t> </a:t>
            </a:r>
            <a:r>
              <a:rPr lang="en-US" b="1" i="1" u="sng" dirty="0" err="1">
                <a:hlinkClick r:id="rId4"/>
              </a:rPr>
              <a:t>aquí</a:t>
            </a:r>
            <a:r>
              <a:rPr lang="en-US" dirty="0"/>
              <a:t>  </a:t>
            </a:r>
          </a:p>
          <a:p>
            <a:pPr marL="228600" indent="-101600">
              <a:buNone/>
            </a:pPr>
            <a:endParaRPr lang="en-US"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lang="en-US" dirty="0"/>
          </a:p>
        </p:txBody>
      </p:sp>
      <p:sp>
        <p:nvSpPr>
          <p:cNvPr id="141" name="Google Shape;141;p7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 sz="1000"/>
          </a:p>
        </p:txBody>
      </p:sp>
      <p:pic>
        <p:nvPicPr>
          <p:cNvPr id="142" name="Google Shape;142;p7" descr="Diagram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38533" y="2293622"/>
            <a:ext cx="3870392" cy="400939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4C85AEA5-524F-4E2E-BD62-6315528DB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9812867" cy="501650"/>
          </a:xfrm>
        </p:spPr>
        <p:txBody>
          <a:bodyPr/>
          <a:lstStyle/>
          <a:p>
            <a:r>
              <a:rPr lang="en-US" dirty="0"/>
              <a:t>Taller de capacitación sobre pruebas diagnósticas rápidas de antígenos del SARS-CoV-2 (v3.0) | Uso de los datos de la PDR del SARS-CoV-2 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FA94C31-B90E-4009-A56F-609F02C79347}"/>
              </a:ext>
            </a:extLst>
          </p:cNvPr>
          <p:cNvGrpSpPr/>
          <p:nvPr/>
        </p:nvGrpSpPr>
        <p:grpSpPr>
          <a:xfrm>
            <a:off x="8100550" y="1712964"/>
            <a:ext cx="3924069" cy="596348"/>
            <a:chOff x="7861998" y="1527451"/>
            <a:chExt cx="3924069" cy="596348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559CE42-E7A1-4394-A36B-D26C07A5FA0F}"/>
                </a:ext>
              </a:extLst>
            </p:cNvPr>
            <p:cNvSpPr txBox="1"/>
            <p:nvPr/>
          </p:nvSpPr>
          <p:spPr>
            <a:xfrm>
              <a:off x="8387592" y="1694820"/>
              <a:ext cx="3398475" cy="26161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en-US" sz="1100" dirty="0">
                  <a:solidFill>
                    <a:srgbClr val="FFFFFF"/>
                  </a:solidFill>
                  <a:ea typeface="Calibri" charset="0"/>
                  <a:cs typeface="Calibri" charset="0"/>
                </a:rPr>
                <a:t>Adaptar según las directrices de su país </a:t>
              </a:r>
              <a:endParaRPr lang="en-US" altLang="en-US" sz="1100" u="sng" dirty="0">
                <a:solidFill>
                  <a:srgbClr val="FFFFFF"/>
                </a:solidFill>
                <a:ea typeface="Calibri" charset="0"/>
                <a:cs typeface="Calibri" charset="0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9BF7A50C-7F97-4D2B-95D1-82AA311651A7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1" name="Graphic 10" descr="Pencil">
              <a:extLst>
                <a:ext uri="{FF2B5EF4-FFF2-40B4-BE49-F238E27FC236}">
                  <a16:creationId xmlns:a16="http://schemas.microsoft.com/office/drawing/2014/main" id="{8ECFA811-9C7A-41B6-B4BB-A9E64C989CA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0738-71C5-9249-96CA-36528ECCD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s-ES" b="0" i="0" u="none" baseline="0"/>
              <a:t>Consejos para llevar un buen registro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4FDA1-8167-5945-BD3B-C52398ED4E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s-ES" b="0" i="0" u="none" baseline="0"/>
              <a:t>Conozca la información que se está registrando.</a:t>
            </a:r>
          </a:p>
          <a:p>
            <a:pPr algn="l" rtl="0"/>
            <a:r>
              <a:rPr lang="es-ES" b="0" i="0" u="none" baseline="0"/>
              <a:t>Asegúrese de que se registra toda la información cada vez que se realiza un procedimiento.</a:t>
            </a:r>
          </a:p>
          <a:p>
            <a:pPr algn="l" rtl="0"/>
            <a:r>
              <a:rPr lang="es-ES" b="0" i="0" u="none" baseline="0"/>
              <a:t>Asegúrese de que se registra toda la información crucial:</a:t>
            </a:r>
          </a:p>
          <a:p>
            <a:pPr lvl="1" algn="l" rtl="0"/>
            <a:r>
              <a:rPr lang="es-ES" b="0" i="0" u="none" baseline="0"/>
              <a:t>información sobre el paciente;</a:t>
            </a:r>
          </a:p>
          <a:p>
            <a:pPr lvl="1" algn="l" rtl="0"/>
            <a:r>
              <a:rPr lang="es-ES" b="0" i="0" u="none" baseline="0"/>
              <a:t>nombre del kit de prueba, número de lote, fecha de caducidad;</a:t>
            </a:r>
          </a:p>
          <a:p>
            <a:pPr lvl="1" algn="l" rtl="0"/>
            <a:r>
              <a:rPr lang="es-ES" b="0" i="0" u="none" baseline="0"/>
              <a:t>resultados individuales y finales de las pruebas.</a:t>
            </a:r>
          </a:p>
          <a:p>
            <a:pPr algn="l" rtl="0"/>
            <a:r>
              <a:rPr lang="es-ES" b="0" i="0" u="none" baseline="0"/>
              <a:t>La información debe documentarse del mismo modo cada vez.</a:t>
            </a:r>
          </a:p>
          <a:p>
            <a:endParaRPr lang="es-ES"/>
          </a:p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E33E1D-B2FF-4C4B-8017-665310052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42D34DE6-22C6-0E40-B20E-F2D718CBADB2}" type="slidenum">
              <a:rPr lang="es-ES" smtClean="0"/>
              <a:pPr algn="r" rtl="0"/>
              <a:t>9</a:t>
            </a:fld>
            <a:endParaRPr lang="es-ES" sz="100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A452CA-7781-B921-1B13-A8DE6A176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9287933" cy="501650"/>
          </a:xfrm>
        </p:spPr>
        <p:txBody>
          <a:bodyPr/>
          <a:lstStyle/>
          <a:p>
            <a:r>
              <a:rPr lang="en-US" dirty="0"/>
              <a:t>Taller de capacitación sobre pruebas diagnósticas rápidas de antígenos del SARS-CoV-2 (v3.0) | Uso de los datos de la PDR del SARS-CoV-2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166712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2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Custom 20">
      <a:dk1>
        <a:srgbClr val="424242"/>
      </a:dk1>
      <a:lt1>
        <a:srgbClr val="FFFFFF"/>
      </a:lt1>
      <a:dk2>
        <a:srgbClr val="44546A"/>
      </a:dk2>
      <a:lt2>
        <a:srgbClr val="E7E6E6"/>
      </a:lt2>
      <a:accent1>
        <a:srgbClr val="0087BC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3197</Words>
  <Application>Microsoft Office PowerPoint</Application>
  <PresentationFormat>Widescreen</PresentationFormat>
  <Paragraphs>261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Avenir Roman</vt:lpstr>
      <vt:lpstr>Calibri</vt:lpstr>
      <vt:lpstr>Office Theme</vt:lpstr>
      <vt:lpstr>09</vt:lpstr>
      <vt:lpstr>Declaración de exención de responsabilidades</vt:lpstr>
      <vt:lpstr>Objetivos de aprendizaje </vt:lpstr>
      <vt:lpstr>Mantenimiento  de registros</vt:lpstr>
      <vt:lpstr>Mantenimiento de registros</vt:lpstr>
      <vt:lpstr>Documentos y registros para las PDR</vt:lpstr>
      <vt:lpstr>¿Qué documentos deben llevarse en el propio centro?</vt:lpstr>
      <vt:lpstr>¿Qué registros deben llevarse en el centro? </vt:lpstr>
      <vt:lpstr>Consejos para llevar un buen registro</vt:lpstr>
      <vt:lpstr>Libro de registro de PDR de antígenos del SARS-CoV-2 * </vt:lpstr>
      <vt:lpstr>Libro de registro de PDR de antígenos  del SARS-CoV-2 </vt:lpstr>
      <vt:lpstr>Conservación de los documentos y registros</vt:lpstr>
      <vt:lpstr>Obtención  de indicadores  de la calidad</vt:lpstr>
      <vt:lpstr>¿Cuáles son los indicadores de la calidad?</vt:lpstr>
      <vt:lpstr>¿Por qué son importantes los indicadores de la calidad? </vt:lpstr>
      <vt:lpstr>¿Qué indicadores de la calidad deben usarse en el seguimiento de las pruebas de la COVID-19?</vt:lpstr>
      <vt:lpstr>Obtención y análisis de los datos  de indicadores de la calidad (1)</vt:lpstr>
      <vt:lpstr>Obtención y análisis de los datos de indicadores de la calidad (2)</vt:lpstr>
      <vt:lpstr>Corrección de errores</vt:lpstr>
      <vt:lpstr>Ejemplo de cómo corregir errores</vt:lpstr>
      <vt:lpstr>Comunicación rápida de los problemas  al equipo clínico</vt:lpstr>
      <vt:lpstr>Comunicación rápida de los problemas al fabricante </vt:lpstr>
      <vt:lpstr>Notificación de los datos a nivel nacional o a los supervisores (1)</vt:lpstr>
      <vt:lpstr>Notificación de los datos a nivel nacional o  a los supervisores (2)</vt:lpstr>
      <vt:lpstr>PowerPoint Presentation</vt:lpstr>
      <vt:lpstr>PowerPoint Presentation</vt:lpstr>
      <vt:lpstr>¿Alguna pregunta?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ROSS PAPA</dc:creator>
  <cp:lastModifiedBy>natacha milhano</cp:lastModifiedBy>
  <cp:revision>3</cp:revision>
  <dcterms:created xsi:type="dcterms:W3CDTF">2020-10-08T10:02:18Z</dcterms:created>
  <dcterms:modified xsi:type="dcterms:W3CDTF">2022-10-04T09:33:52Z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2C31CB35-2E8D-4CF9-A14E-BDC2A5D23EED</vt:lpwstr>
  </property>
  <property fmtid="{D5CDD505-2E9C-101B-9397-08002B2CF9AE}" pid="3" name="ArticulatePath">
    <vt:lpwstr>https://worldhealthorg-my.sharepoint.com/personal/barnadasc_who_int/Documents/Doc shared/Ag RDT training package_v1.0/Ag RDT training package_ES/9_Using_SARS-CoV-2_RDT_data_ES/9_SARS-CoV-2 RDT Training_09_Using data_v1.0-ES</vt:lpwstr>
  </property>
</Properties>
</file>