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sldIdLst>
    <p:sldId id="256" r:id="rId2"/>
    <p:sldId id="257" r:id="rId3"/>
    <p:sldId id="296" r:id="rId4"/>
    <p:sldId id="275" r:id="rId5"/>
    <p:sldId id="276" r:id="rId6"/>
    <p:sldId id="277" r:id="rId7"/>
    <p:sldId id="278" r:id="rId8"/>
    <p:sldId id="282" r:id="rId9"/>
    <p:sldId id="283" r:id="rId10"/>
    <p:sldId id="288" r:id="rId11"/>
    <p:sldId id="284" r:id="rId12"/>
    <p:sldId id="285" r:id="rId13"/>
    <p:sldId id="286" r:id="rId14"/>
    <p:sldId id="287" r:id="rId15"/>
    <p:sldId id="272" r:id="rId16"/>
    <p:sldId id="291" r:id="rId17"/>
    <p:sldId id="292" r:id="rId18"/>
    <p:sldId id="273" r:id="rId19"/>
    <p:sldId id="293" r:id="rId20"/>
    <p:sldId id="294" r:id="rId21"/>
    <p:sldId id="295"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7"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4BA3AC-F75D-4DB4-917F-F6277AD4E229}" v="18" dt="2021-01-11T14:58:21.1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51"/>
    <p:restoredTop sz="96296"/>
  </p:normalViewPr>
  <p:slideViewPr>
    <p:cSldViewPr snapToGrid="0" snapToObjects="1">
      <p:cViewPr varScale="1">
        <p:scale>
          <a:sx n="106" d="100"/>
          <a:sy n="106" d="100"/>
        </p:scale>
        <p:origin x="129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zano, Ms. Maria Fernanda (WDC)" userId="d31be670-21b6-42b6-9c8e-0f44170a2a09" providerId="ADAL" clId="{5A4BA3AC-F75D-4DB4-917F-F6277AD4E229}"/>
    <pc:docChg chg="custSel modSld modMainMaster modNotesMaster">
      <pc:chgData name="Lozano, Ms. Maria Fernanda (WDC)" userId="d31be670-21b6-42b6-9c8e-0f44170a2a09" providerId="ADAL" clId="{5A4BA3AC-F75D-4DB4-917F-F6277AD4E229}" dt="2021-01-11T16:17:04.754" v="721" actId="790"/>
      <pc:docMkLst>
        <pc:docMk/>
      </pc:docMkLst>
      <pc:sldChg chg="modSp mod modNotes">
        <pc:chgData name="Lozano, Ms. Maria Fernanda (WDC)" userId="d31be670-21b6-42b6-9c8e-0f44170a2a09" providerId="ADAL" clId="{5A4BA3AC-F75D-4DB4-917F-F6277AD4E229}" dt="2021-01-11T16:17:02.752" v="351" actId="790"/>
        <pc:sldMkLst>
          <pc:docMk/>
          <pc:sldMk cId="2865038571" sldId="256"/>
        </pc:sldMkLst>
        <pc:spChg chg="mod">
          <ac:chgData name="Lozano, Ms. Maria Fernanda (WDC)" userId="d31be670-21b6-42b6-9c8e-0f44170a2a09" providerId="ADAL" clId="{5A4BA3AC-F75D-4DB4-917F-F6277AD4E229}" dt="2021-01-11T16:17:02.719" v="346" actId="790"/>
          <ac:spMkLst>
            <pc:docMk/>
            <pc:sldMk cId="2865038571" sldId="256"/>
            <ac:spMk id="2" creationId="{3467B4B2-1362-8E48-9BA4-CEEE750729F8}"/>
          </ac:spMkLst>
        </pc:spChg>
        <pc:spChg chg="mod">
          <ac:chgData name="Lozano, Ms. Maria Fernanda (WDC)" userId="d31be670-21b6-42b6-9c8e-0f44170a2a09" providerId="ADAL" clId="{5A4BA3AC-F75D-4DB4-917F-F6277AD4E229}" dt="2021-01-11T16:17:02.733" v="348" actId="790"/>
          <ac:spMkLst>
            <pc:docMk/>
            <pc:sldMk cId="2865038571" sldId="256"/>
            <ac:spMk id="3" creationId="{BD7729C4-0A5B-5B46-AF7E-D455DC7D5FF9}"/>
          </ac:spMkLst>
        </pc:spChg>
      </pc:sldChg>
      <pc:sldChg chg="modSp mod modNotes">
        <pc:chgData name="Lozano, Ms. Maria Fernanda (WDC)" userId="d31be670-21b6-42b6-9c8e-0f44170a2a09" providerId="ADAL" clId="{5A4BA3AC-F75D-4DB4-917F-F6277AD4E229}" dt="2021-01-11T16:17:02.893" v="379" actId="790"/>
        <pc:sldMkLst>
          <pc:docMk/>
          <pc:sldMk cId="3714475283" sldId="257"/>
        </pc:sldMkLst>
        <pc:spChg chg="mod">
          <ac:chgData name="Lozano, Ms. Maria Fernanda (WDC)" userId="d31be670-21b6-42b6-9c8e-0f44170a2a09" providerId="ADAL" clId="{5A4BA3AC-F75D-4DB4-917F-F6277AD4E229}" dt="2021-01-11T16:17:02.760" v="353" actId="790"/>
          <ac:spMkLst>
            <pc:docMk/>
            <pc:sldMk cId="3714475283" sldId="257"/>
            <ac:spMk id="2" creationId="{F9500738-71C5-9249-96CA-36528ECCDFFD}"/>
          </ac:spMkLst>
        </pc:spChg>
        <pc:spChg chg="mod">
          <ac:chgData name="Lozano, Ms. Maria Fernanda (WDC)" userId="d31be670-21b6-42b6-9c8e-0f44170a2a09" providerId="ADAL" clId="{5A4BA3AC-F75D-4DB4-917F-F6277AD4E229}" dt="2021-01-11T16:17:02.860" v="372" actId="790"/>
          <ac:spMkLst>
            <pc:docMk/>
            <pc:sldMk cId="3714475283" sldId="257"/>
            <ac:spMk id="3" creationId="{9154FDA1-8167-5945-BD3B-C52398ED4E1E}"/>
          </ac:spMkLst>
        </pc:spChg>
        <pc:spChg chg="mod">
          <ac:chgData name="Lozano, Ms. Maria Fernanda (WDC)" userId="d31be670-21b6-42b6-9c8e-0f44170a2a09" providerId="ADAL" clId="{5A4BA3AC-F75D-4DB4-917F-F6277AD4E229}" dt="2021-01-11T16:17:02.871" v="374" actId="790"/>
          <ac:spMkLst>
            <pc:docMk/>
            <pc:sldMk cId="3714475283" sldId="257"/>
            <ac:spMk id="4" creationId="{CFD530E8-70FE-7F41-8B71-4E50DC00218E}"/>
          </ac:spMkLst>
        </pc:spChg>
        <pc:spChg chg="mod">
          <ac:chgData name="Lozano, Ms. Maria Fernanda (WDC)" userId="d31be670-21b6-42b6-9c8e-0f44170a2a09" providerId="ADAL" clId="{5A4BA3AC-F75D-4DB4-917F-F6277AD4E229}" dt="2021-01-11T16:17:02.879" v="376" actId="790"/>
          <ac:spMkLst>
            <pc:docMk/>
            <pc:sldMk cId="3714475283" sldId="257"/>
            <ac:spMk id="5" creationId="{A0E33E1D-B2FF-4C4B-8017-665310052F06}"/>
          </ac:spMkLst>
        </pc:spChg>
      </pc:sldChg>
      <pc:sldChg chg="modSp mod modNotes">
        <pc:chgData name="Lozano, Ms. Maria Fernanda (WDC)" userId="d31be670-21b6-42b6-9c8e-0f44170a2a09" providerId="ADAL" clId="{5A4BA3AC-F75D-4DB4-917F-F6277AD4E229}" dt="2021-01-11T16:17:04.754" v="721" actId="790"/>
        <pc:sldMkLst>
          <pc:docMk/>
          <pc:sldMk cId="892677944" sldId="271"/>
        </pc:sldMkLst>
        <pc:spChg chg="mod">
          <ac:chgData name="Lozano, Ms. Maria Fernanda (WDC)" userId="d31be670-21b6-42b6-9c8e-0f44170a2a09" providerId="ADAL" clId="{5A4BA3AC-F75D-4DB4-917F-F6277AD4E229}" dt="2021-01-11T16:17:04.738" v="718" actId="790"/>
          <ac:spMkLst>
            <pc:docMk/>
            <pc:sldMk cId="892677944" sldId="271"/>
            <ac:spMk id="4" creationId="{ABDB6F39-695C-004B-B1C1-C240CDD05DD7}"/>
          </ac:spMkLst>
        </pc:spChg>
        <pc:spChg chg="mod">
          <ac:chgData name="Lozano, Ms. Maria Fernanda (WDC)" userId="d31be670-21b6-42b6-9c8e-0f44170a2a09" providerId="ADAL" clId="{5A4BA3AC-F75D-4DB4-917F-F6277AD4E229}" dt="2021-01-11T16:17:04.729" v="716" actId="790"/>
          <ac:spMkLst>
            <pc:docMk/>
            <pc:sldMk cId="892677944" sldId="271"/>
            <ac:spMk id="5" creationId="{13C16B9F-E4DF-0B4D-8F6D-CDAE169A5E2D}"/>
          </ac:spMkLst>
        </pc:spChg>
      </pc:sldChg>
      <pc:sldChg chg="modSp mod modNotes">
        <pc:chgData name="Lozano, Ms. Maria Fernanda (WDC)" userId="d31be670-21b6-42b6-9c8e-0f44170a2a09" providerId="ADAL" clId="{5A4BA3AC-F75D-4DB4-917F-F6277AD4E229}" dt="2021-01-11T16:17:04.086" v="599" actId="790"/>
        <pc:sldMkLst>
          <pc:docMk/>
          <pc:sldMk cId="3584948695" sldId="272"/>
        </pc:sldMkLst>
        <pc:spChg chg="mod">
          <ac:chgData name="Lozano, Ms. Maria Fernanda (WDC)" userId="d31be670-21b6-42b6-9c8e-0f44170a2a09" providerId="ADAL" clId="{5A4BA3AC-F75D-4DB4-917F-F6277AD4E229}" dt="2021-01-11T16:17:04.071" v="596" actId="790"/>
          <ac:spMkLst>
            <pc:docMk/>
            <pc:sldMk cId="3584948695" sldId="272"/>
            <ac:spMk id="2" creationId="{D3E80B71-4693-6241-AB98-F41A8A54DDE8}"/>
          </ac:spMkLst>
        </pc:spChg>
      </pc:sldChg>
      <pc:sldChg chg="modSp mod modNotes">
        <pc:chgData name="Lozano, Ms. Maria Fernanda (WDC)" userId="d31be670-21b6-42b6-9c8e-0f44170a2a09" providerId="ADAL" clId="{5A4BA3AC-F75D-4DB4-917F-F6277AD4E229}" dt="2021-01-11T16:17:04.325" v="641" actId="790"/>
        <pc:sldMkLst>
          <pc:docMk/>
          <pc:sldMk cId="2978204952" sldId="273"/>
        </pc:sldMkLst>
        <pc:spChg chg="mod">
          <ac:chgData name="Lozano, Ms. Maria Fernanda (WDC)" userId="d31be670-21b6-42b6-9c8e-0f44170a2a09" providerId="ADAL" clId="{5A4BA3AC-F75D-4DB4-917F-F6277AD4E229}" dt="2021-01-11T16:17:04.312" v="638" actId="790"/>
          <ac:spMkLst>
            <pc:docMk/>
            <pc:sldMk cId="2978204952" sldId="273"/>
            <ac:spMk id="2" creationId="{D3E80B71-4693-6241-AB98-F41A8A54DDE8}"/>
          </ac:spMkLst>
        </pc:spChg>
      </pc:sldChg>
      <pc:sldChg chg="modSp mod modNotes">
        <pc:chgData name="Lozano, Ms. Maria Fernanda (WDC)" userId="d31be670-21b6-42b6-9c8e-0f44170a2a09" providerId="ADAL" clId="{5A4BA3AC-F75D-4DB4-917F-F6277AD4E229}" dt="2021-01-11T16:17:03.052" v="409" actId="790"/>
        <pc:sldMkLst>
          <pc:docMk/>
          <pc:sldMk cId="3958349526" sldId="275"/>
        </pc:sldMkLst>
        <pc:spChg chg="mod">
          <ac:chgData name="Lozano, Ms. Maria Fernanda (WDC)" userId="d31be670-21b6-42b6-9c8e-0f44170a2a09" providerId="ADAL" clId="{5A4BA3AC-F75D-4DB4-917F-F6277AD4E229}" dt="2021-01-11T16:17:02.993" v="399" actId="790"/>
          <ac:spMkLst>
            <pc:docMk/>
            <pc:sldMk cId="3958349526" sldId="275"/>
            <ac:spMk id="2" creationId="{F9500738-71C5-9249-96CA-36528ECCDFFD}"/>
          </ac:spMkLst>
        </pc:spChg>
        <pc:spChg chg="mod">
          <ac:chgData name="Lozano, Ms. Maria Fernanda (WDC)" userId="d31be670-21b6-42b6-9c8e-0f44170a2a09" providerId="ADAL" clId="{5A4BA3AC-F75D-4DB4-917F-F6277AD4E229}" dt="2021-01-11T16:17:03.019" v="402" actId="790"/>
          <ac:spMkLst>
            <pc:docMk/>
            <pc:sldMk cId="3958349526" sldId="275"/>
            <ac:spMk id="3" creationId="{9154FDA1-8167-5945-BD3B-C52398ED4E1E}"/>
          </ac:spMkLst>
        </pc:spChg>
        <pc:spChg chg="mod">
          <ac:chgData name="Lozano, Ms. Maria Fernanda (WDC)" userId="d31be670-21b6-42b6-9c8e-0f44170a2a09" providerId="ADAL" clId="{5A4BA3AC-F75D-4DB4-917F-F6277AD4E229}" dt="2021-01-11T16:17:03.026" v="404" actId="790"/>
          <ac:spMkLst>
            <pc:docMk/>
            <pc:sldMk cId="3958349526" sldId="275"/>
            <ac:spMk id="5" creationId="{A0E33E1D-B2FF-4C4B-8017-665310052F06}"/>
          </ac:spMkLst>
        </pc:spChg>
        <pc:spChg chg="mod">
          <ac:chgData name="Lozano, Ms. Maria Fernanda (WDC)" userId="d31be670-21b6-42b6-9c8e-0f44170a2a09" providerId="ADAL" clId="{5A4BA3AC-F75D-4DB4-917F-F6277AD4E229}" dt="2021-01-11T16:17:03.037" v="406" actId="790"/>
          <ac:spMkLst>
            <pc:docMk/>
            <pc:sldMk cId="3958349526" sldId="275"/>
            <ac:spMk id="6" creationId="{4465129D-701E-42BF-A826-D88CFCEE8D16}"/>
          </ac:spMkLst>
        </pc:spChg>
      </pc:sldChg>
      <pc:sldChg chg="addSp delSp modSp mod modNotes">
        <pc:chgData name="Lozano, Ms. Maria Fernanda (WDC)" userId="d31be670-21b6-42b6-9c8e-0f44170a2a09" providerId="ADAL" clId="{5A4BA3AC-F75D-4DB4-917F-F6277AD4E229}" dt="2021-01-11T16:17:03.134" v="425" actId="790"/>
        <pc:sldMkLst>
          <pc:docMk/>
          <pc:sldMk cId="1892657078" sldId="276"/>
        </pc:sldMkLst>
        <pc:spChg chg="mod">
          <ac:chgData name="Lozano, Ms. Maria Fernanda (WDC)" userId="d31be670-21b6-42b6-9c8e-0f44170a2a09" providerId="ADAL" clId="{5A4BA3AC-F75D-4DB4-917F-F6277AD4E229}" dt="2021-01-11T16:17:03.060" v="411" actId="790"/>
          <ac:spMkLst>
            <pc:docMk/>
            <pc:sldMk cId="1892657078" sldId="276"/>
            <ac:spMk id="2" creationId="{F9500738-71C5-9249-96CA-36528ECCDFFD}"/>
          </ac:spMkLst>
        </pc:spChg>
        <pc:spChg chg="mod">
          <ac:chgData name="Lozano, Ms. Maria Fernanda (WDC)" userId="d31be670-21b6-42b6-9c8e-0f44170a2a09" providerId="ADAL" clId="{5A4BA3AC-F75D-4DB4-917F-F6277AD4E229}" dt="2021-01-11T16:17:03.090" v="414" actId="790"/>
          <ac:spMkLst>
            <pc:docMk/>
            <pc:sldMk cId="1892657078" sldId="276"/>
            <ac:spMk id="3" creationId="{9154FDA1-8167-5945-BD3B-C52398ED4E1E}"/>
          </ac:spMkLst>
        </pc:spChg>
        <pc:spChg chg="mod">
          <ac:chgData name="Lozano, Ms. Maria Fernanda (WDC)" userId="d31be670-21b6-42b6-9c8e-0f44170a2a09" providerId="ADAL" clId="{5A4BA3AC-F75D-4DB4-917F-F6277AD4E229}" dt="2021-01-11T16:17:03.095" v="416" actId="790"/>
          <ac:spMkLst>
            <pc:docMk/>
            <pc:sldMk cId="1892657078" sldId="276"/>
            <ac:spMk id="5" creationId="{A0E33E1D-B2FF-4C4B-8017-665310052F06}"/>
          </ac:spMkLst>
        </pc:spChg>
        <pc:spChg chg="mod">
          <ac:chgData name="Lozano, Ms. Maria Fernanda (WDC)" userId="d31be670-21b6-42b6-9c8e-0f44170a2a09" providerId="ADAL" clId="{5A4BA3AC-F75D-4DB4-917F-F6277AD4E229}" dt="2021-01-11T16:17:03.104" v="418" actId="790"/>
          <ac:spMkLst>
            <pc:docMk/>
            <pc:sldMk cId="1892657078" sldId="276"/>
            <ac:spMk id="10" creationId="{030D4061-F4CB-44F8-AFA0-0A9ABCC7DEEF}"/>
          </ac:spMkLst>
        </pc:spChg>
        <pc:spChg chg="mod">
          <ac:chgData name="Lozano, Ms. Maria Fernanda (WDC)" userId="d31be670-21b6-42b6-9c8e-0f44170a2a09" providerId="ADAL" clId="{5A4BA3AC-F75D-4DB4-917F-F6277AD4E229}" dt="2021-01-11T14:54:40.231" v="43"/>
          <ac:spMkLst>
            <pc:docMk/>
            <pc:sldMk cId="1892657078" sldId="276"/>
            <ac:spMk id="13" creationId="{0A2AEDD9-026F-42AE-B442-3C2C6CCC066E}"/>
          </ac:spMkLst>
        </pc:spChg>
        <pc:spChg chg="mod">
          <ac:chgData name="Lozano, Ms. Maria Fernanda (WDC)" userId="d31be670-21b6-42b6-9c8e-0f44170a2a09" providerId="ADAL" clId="{5A4BA3AC-F75D-4DB4-917F-F6277AD4E229}" dt="2021-01-11T14:54:58.463" v="46" actId="20577"/>
          <ac:spMkLst>
            <pc:docMk/>
            <pc:sldMk cId="1892657078" sldId="276"/>
            <ac:spMk id="15" creationId="{718D17BE-4E4B-49BD-95C6-1FA62AAEA6C3}"/>
          </ac:spMkLst>
        </pc:spChg>
        <pc:spChg chg="mod">
          <ac:chgData name="Lozano, Ms. Maria Fernanda (WDC)" userId="d31be670-21b6-42b6-9c8e-0f44170a2a09" providerId="ADAL" clId="{5A4BA3AC-F75D-4DB4-917F-F6277AD4E229}" dt="2021-01-11T16:17:03.123" v="422" actId="790"/>
          <ac:spMkLst>
            <pc:docMk/>
            <pc:sldMk cId="1892657078" sldId="276"/>
            <ac:spMk id="17" creationId="{6C1ED371-D8A9-4CBF-B017-E775AD2A36E3}"/>
          </ac:spMkLst>
        </pc:spChg>
        <pc:spChg chg="mod">
          <ac:chgData name="Lozano, Ms. Maria Fernanda (WDC)" userId="d31be670-21b6-42b6-9c8e-0f44170a2a09" providerId="ADAL" clId="{5A4BA3AC-F75D-4DB4-917F-F6277AD4E229}" dt="2021-01-11T16:17:03.123" v="422" actId="790"/>
          <ac:spMkLst>
            <pc:docMk/>
            <pc:sldMk cId="1892657078" sldId="276"/>
            <ac:spMk id="19" creationId="{F2DF35C1-6391-4AA3-B27F-34C5966E48A8}"/>
          </ac:spMkLst>
        </pc:spChg>
        <pc:grpChg chg="del">
          <ac:chgData name="Lozano, Ms. Maria Fernanda (WDC)" userId="d31be670-21b6-42b6-9c8e-0f44170a2a09" providerId="ADAL" clId="{5A4BA3AC-F75D-4DB4-917F-F6277AD4E229}" dt="2021-01-11T14:54:38.220" v="42" actId="478"/>
          <ac:grpSpMkLst>
            <pc:docMk/>
            <pc:sldMk cId="1892657078" sldId="276"/>
            <ac:grpSpMk id="6" creationId="{5C809CDD-7C35-A046-91F7-830BA29ADD8F}"/>
          </ac:grpSpMkLst>
        </pc:grpChg>
        <pc:grpChg chg="add del mod">
          <ac:chgData name="Lozano, Ms. Maria Fernanda (WDC)" userId="d31be670-21b6-42b6-9c8e-0f44170a2a09" providerId="ADAL" clId="{5A4BA3AC-F75D-4DB4-917F-F6277AD4E229}" dt="2021-01-11T14:56:13.966" v="144" actId="478"/>
          <ac:grpSpMkLst>
            <pc:docMk/>
            <pc:sldMk cId="1892657078" sldId="276"/>
            <ac:grpSpMk id="12" creationId="{DFCFCBB4-4A11-4D17-9E89-CABA212BF8D9}"/>
          </ac:grpSpMkLst>
        </pc:grpChg>
        <pc:grpChg chg="add mod">
          <ac:chgData name="Lozano, Ms. Maria Fernanda (WDC)" userId="d31be670-21b6-42b6-9c8e-0f44170a2a09" providerId="ADAL" clId="{5A4BA3AC-F75D-4DB4-917F-F6277AD4E229}" dt="2021-01-11T14:56:18.804" v="145"/>
          <ac:grpSpMkLst>
            <pc:docMk/>
            <pc:sldMk cId="1892657078" sldId="276"/>
            <ac:grpSpMk id="16" creationId="{A0D88F33-F0D3-4B79-AB6B-A76CB3F2A797}"/>
          </ac:grpSpMkLst>
        </pc:grpChg>
        <pc:picChg chg="mod">
          <ac:chgData name="Lozano, Ms. Maria Fernanda (WDC)" userId="d31be670-21b6-42b6-9c8e-0f44170a2a09" providerId="ADAL" clId="{5A4BA3AC-F75D-4DB4-917F-F6277AD4E229}" dt="2021-01-11T14:54:40.231" v="43"/>
          <ac:picMkLst>
            <pc:docMk/>
            <pc:sldMk cId="1892657078" sldId="276"/>
            <ac:picMk id="14" creationId="{5AB62C52-7C5C-4BA2-8FC2-5F5503231FD0}"/>
          </ac:picMkLst>
        </pc:picChg>
        <pc:picChg chg="mod">
          <ac:chgData name="Lozano, Ms. Maria Fernanda (WDC)" userId="d31be670-21b6-42b6-9c8e-0f44170a2a09" providerId="ADAL" clId="{5A4BA3AC-F75D-4DB4-917F-F6277AD4E229}" dt="2021-01-11T14:56:18.804" v="145"/>
          <ac:picMkLst>
            <pc:docMk/>
            <pc:sldMk cId="1892657078" sldId="276"/>
            <ac:picMk id="18" creationId="{057767A6-B4E0-463D-9030-0C6448CA19C7}"/>
          </ac:picMkLst>
        </pc:picChg>
      </pc:sldChg>
      <pc:sldChg chg="addSp delSp modSp mod modNotes">
        <pc:chgData name="Lozano, Ms. Maria Fernanda (WDC)" userId="d31be670-21b6-42b6-9c8e-0f44170a2a09" providerId="ADAL" clId="{5A4BA3AC-F75D-4DB4-917F-F6277AD4E229}" dt="2021-01-11T16:17:03.223" v="442" actId="790"/>
        <pc:sldMkLst>
          <pc:docMk/>
          <pc:sldMk cId="1466193342" sldId="277"/>
        </pc:sldMkLst>
        <pc:spChg chg="mod">
          <ac:chgData name="Lozano, Ms. Maria Fernanda (WDC)" userId="d31be670-21b6-42b6-9c8e-0f44170a2a09" providerId="ADAL" clId="{5A4BA3AC-F75D-4DB4-917F-F6277AD4E229}" dt="2021-01-11T16:17:03.140" v="427" actId="790"/>
          <ac:spMkLst>
            <pc:docMk/>
            <pc:sldMk cId="1466193342" sldId="277"/>
            <ac:spMk id="2" creationId="{F9500738-71C5-9249-96CA-36528ECCDFFD}"/>
          </ac:spMkLst>
        </pc:spChg>
        <pc:spChg chg="mod">
          <ac:chgData name="Lozano, Ms. Maria Fernanda (WDC)" userId="d31be670-21b6-42b6-9c8e-0f44170a2a09" providerId="ADAL" clId="{5A4BA3AC-F75D-4DB4-917F-F6277AD4E229}" dt="2021-01-11T16:17:03.171" v="431" actId="790"/>
          <ac:spMkLst>
            <pc:docMk/>
            <pc:sldMk cId="1466193342" sldId="277"/>
            <ac:spMk id="3" creationId="{9154FDA1-8167-5945-BD3B-C52398ED4E1E}"/>
          </ac:spMkLst>
        </pc:spChg>
        <pc:spChg chg="mod">
          <ac:chgData name="Lozano, Ms. Maria Fernanda (WDC)" userId="d31be670-21b6-42b6-9c8e-0f44170a2a09" providerId="ADAL" clId="{5A4BA3AC-F75D-4DB4-917F-F6277AD4E229}" dt="2021-01-11T16:17:03.177" v="433" actId="790"/>
          <ac:spMkLst>
            <pc:docMk/>
            <pc:sldMk cId="1466193342" sldId="277"/>
            <ac:spMk id="5" creationId="{A0E33E1D-B2FF-4C4B-8017-665310052F06}"/>
          </ac:spMkLst>
        </pc:spChg>
        <pc:spChg chg="mod">
          <ac:chgData name="Lozano, Ms. Maria Fernanda (WDC)" userId="d31be670-21b6-42b6-9c8e-0f44170a2a09" providerId="ADAL" clId="{5A4BA3AC-F75D-4DB4-917F-F6277AD4E229}" dt="2021-01-11T16:17:03.188" v="435" actId="790"/>
          <ac:spMkLst>
            <pc:docMk/>
            <pc:sldMk cId="1466193342" sldId="277"/>
            <ac:spMk id="10" creationId="{96DDA4F6-BA23-4E38-867A-1C7E13BF2D8F}"/>
          </ac:spMkLst>
        </pc:spChg>
        <pc:spChg chg="mod">
          <ac:chgData name="Lozano, Ms. Maria Fernanda (WDC)" userId="d31be670-21b6-42b6-9c8e-0f44170a2a09" providerId="ADAL" clId="{5A4BA3AC-F75D-4DB4-917F-F6277AD4E229}" dt="2021-01-11T14:55:15.882" v="48"/>
          <ac:spMkLst>
            <pc:docMk/>
            <pc:sldMk cId="1466193342" sldId="277"/>
            <ac:spMk id="13" creationId="{AE961CAA-C322-45A1-9AD2-504A88681EE4}"/>
          </ac:spMkLst>
        </pc:spChg>
        <pc:spChg chg="mod">
          <ac:chgData name="Lozano, Ms. Maria Fernanda (WDC)" userId="d31be670-21b6-42b6-9c8e-0f44170a2a09" providerId="ADAL" clId="{5A4BA3AC-F75D-4DB4-917F-F6277AD4E229}" dt="2021-01-11T14:55:15.882" v="48"/>
          <ac:spMkLst>
            <pc:docMk/>
            <pc:sldMk cId="1466193342" sldId="277"/>
            <ac:spMk id="15" creationId="{BF2B65A0-8315-48EE-81FC-045A47BEAC14}"/>
          </ac:spMkLst>
        </pc:spChg>
        <pc:spChg chg="mod">
          <ac:chgData name="Lozano, Ms. Maria Fernanda (WDC)" userId="d31be670-21b6-42b6-9c8e-0f44170a2a09" providerId="ADAL" clId="{5A4BA3AC-F75D-4DB4-917F-F6277AD4E229}" dt="2021-01-11T16:17:03.208" v="439" actId="790"/>
          <ac:spMkLst>
            <pc:docMk/>
            <pc:sldMk cId="1466193342" sldId="277"/>
            <ac:spMk id="17" creationId="{244FCF8F-6D4F-4862-A82F-AF5ED4C2D1A8}"/>
          </ac:spMkLst>
        </pc:spChg>
        <pc:spChg chg="mod">
          <ac:chgData name="Lozano, Ms. Maria Fernanda (WDC)" userId="d31be670-21b6-42b6-9c8e-0f44170a2a09" providerId="ADAL" clId="{5A4BA3AC-F75D-4DB4-917F-F6277AD4E229}" dt="2021-01-11T16:17:03.208" v="439" actId="790"/>
          <ac:spMkLst>
            <pc:docMk/>
            <pc:sldMk cId="1466193342" sldId="277"/>
            <ac:spMk id="19" creationId="{1447FEEA-BE74-41A4-86D4-782B75AB59FF}"/>
          </ac:spMkLst>
        </pc:spChg>
        <pc:grpChg chg="del">
          <ac:chgData name="Lozano, Ms. Maria Fernanda (WDC)" userId="d31be670-21b6-42b6-9c8e-0f44170a2a09" providerId="ADAL" clId="{5A4BA3AC-F75D-4DB4-917F-F6277AD4E229}" dt="2021-01-11T14:55:10.401" v="47" actId="478"/>
          <ac:grpSpMkLst>
            <pc:docMk/>
            <pc:sldMk cId="1466193342" sldId="277"/>
            <ac:grpSpMk id="6" creationId="{B04A423D-26E1-1045-911B-04F38CACDA25}"/>
          </ac:grpSpMkLst>
        </pc:grpChg>
        <pc:grpChg chg="add del mod">
          <ac:chgData name="Lozano, Ms. Maria Fernanda (WDC)" userId="d31be670-21b6-42b6-9c8e-0f44170a2a09" providerId="ADAL" clId="{5A4BA3AC-F75D-4DB4-917F-F6277AD4E229}" dt="2021-01-11T14:56:07.879" v="142" actId="478"/>
          <ac:grpSpMkLst>
            <pc:docMk/>
            <pc:sldMk cId="1466193342" sldId="277"/>
            <ac:grpSpMk id="12" creationId="{5D806746-01CA-4B72-A885-47CD9D699802}"/>
          </ac:grpSpMkLst>
        </pc:grpChg>
        <pc:grpChg chg="add mod">
          <ac:chgData name="Lozano, Ms. Maria Fernanda (WDC)" userId="d31be670-21b6-42b6-9c8e-0f44170a2a09" providerId="ADAL" clId="{5A4BA3AC-F75D-4DB4-917F-F6277AD4E229}" dt="2021-01-11T14:56:09.487" v="143"/>
          <ac:grpSpMkLst>
            <pc:docMk/>
            <pc:sldMk cId="1466193342" sldId="277"/>
            <ac:grpSpMk id="16" creationId="{55C76908-6C21-4041-BDB0-FFF0AE4F2D6E}"/>
          </ac:grpSpMkLst>
        </pc:grpChg>
        <pc:picChg chg="mod">
          <ac:chgData name="Lozano, Ms. Maria Fernanda (WDC)" userId="d31be670-21b6-42b6-9c8e-0f44170a2a09" providerId="ADAL" clId="{5A4BA3AC-F75D-4DB4-917F-F6277AD4E229}" dt="2021-01-11T14:55:15.882" v="48"/>
          <ac:picMkLst>
            <pc:docMk/>
            <pc:sldMk cId="1466193342" sldId="277"/>
            <ac:picMk id="14" creationId="{2321E514-5C91-4BEA-B71D-1A70284C53BF}"/>
          </ac:picMkLst>
        </pc:picChg>
        <pc:picChg chg="mod">
          <ac:chgData name="Lozano, Ms. Maria Fernanda (WDC)" userId="d31be670-21b6-42b6-9c8e-0f44170a2a09" providerId="ADAL" clId="{5A4BA3AC-F75D-4DB4-917F-F6277AD4E229}" dt="2021-01-11T14:56:09.487" v="143"/>
          <ac:picMkLst>
            <pc:docMk/>
            <pc:sldMk cId="1466193342" sldId="277"/>
            <ac:picMk id="18" creationId="{8900C386-067C-4DD1-ACBE-CA8A746D0600}"/>
          </ac:picMkLst>
        </pc:picChg>
      </pc:sldChg>
      <pc:sldChg chg="addSp delSp modSp mod modNotes">
        <pc:chgData name="Lozano, Ms. Maria Fernanda (WDC)" userId="d31be670-21b6-42b6-9c8e-0f44170a2a09" providerId="ADAL" clId="{5A4BA3AC-F75D-4DB4-917F-F6277AD4E229}" dt="2021-01-11T16:17:03.324" v="459" actId="790"/>
        <pc:sldMkLst>
          <pc:docMk/>
          <pc:sldMk cId="2605779907" sldId="278"/>
        </pc:sldMkLst>
        <pc:spChg chg="mod">
          <ac:chgData name="Lozano, Ms. Maria Fernanda (WDC)" userId="d31be670-21b6-42b6-9c8e-0f44170a2a09" providerId="ADAL" clId="{5A4BA3AC-F75D-4DB4-917F-F6277AD4E229}" dt="2021-01-11T16:17:03.231" v="444" actId="790"/>
          <ac:spMkLst>
            <pc:docMk/>
            <pc:sldMk cId="2605779907" sldId="278"/>
            <ac:spMk id="2" creationId="{F9500738-71C5-9249-96CA-36528ECCDFFD}"/>
          </ac:spMkLst>
        </pc:spChg>
        <pc:spChg chg="mod">
          <ac:chgData name="Lozano, Ms. Maria Fernanda (WDC)" userId="d31be670-21b6-42b6-9c8e-0f44170a2a09" providerId="ADAL" clId="{5A4BA3AC-F75D-4DB4-917F-F6277AD4E229}" dt="2021-01-11T16:17:03.274" v="448" actId="790"/>
          <ac:spMkLst>
            <pc:docMk/>
            <pc:sldMk cId="2605779907" sldId="278"/>
            <ac:spMk id="3" creationId="{9154FDA1-8167-5945-BD3B-C52398ED4E1E}"/>
          </ac:spMkLst>
        </pc:spChg>
        <pc:spChg chg="mod">
          <ac:chgData name="Lozano, Ms. Maria Fernanda (WDC)" userId="d31be670-21b6-42b6-9c8e-0f44170a2a09" providerId="ADAL" clId="{5A4BA3AC-F75D-4DB4-917F-F6277AD4E229}" dt="2021-01-11T16:17:03.283" v="450" actId="790"/>
          <ac:spMkLst>
            <pc:docMk/>
            <pc:sldMk cId="2605779907" sldId="278"/>
            <ac:spMk id="5" creationId="{A0E33E1D-B2FF-4C4B-8017-665310052F06}"/>
          </ac:spMkLst>
        </pc:spChg>
        <pc:spChg chg="mod">
          <ac:chgData name="Lozano, Ms. Maria Fernanda (WDC)" userId="d31be670-21b6-42b6-9c8e-0f44170a2a09" providerId="ADAL" clId="{5A4BA3AC-F75D-4DB4-917F-F6277AD4E229}" dt="2021-01-11T16:17:03.292" v="452" actId="790"/>
          <ac:spMkLst>
            <pc:docMk/>
            <pc:sldMk cId="2605779907" sldId="278"/>
            <ac:spMk id="10" creationId="{DC1971F7-15B4-4EE6-87D9-B888F6244102}"/>
          </ac:spMkLst>
        </pc:spChg>
        <pc:spChg chg="mod">
          <ac:chgData name="Lozano, Ms. Maria Fernanda (WDC)" userId="d31be670-21b6-42b6-9c8e-0f44170a2a09" providerId="ADAL" clId="{5A4BA3AC-F75D-4DB4-917F-F6277AD4E229}" dt="2021-01-11T16:17:03.308" v="456" actId="790"/>
          <ac:spMkLst>
            <pc:docMk/>
            <pc:sldMk cId="2605779907" sldId="278"/>
            <ac:spMk id="17" creationId="{265E254D-7657-4193-B038-D66DB3619D6C}"/>
          </ac:spMkLst>
        </pc:spChg>
        <pc:spChg chg="mod">
          <ac:chgData name="Lozano, Ms. Maria Fernanda (WDC)" userId="d31be670-21b6-42b6-9c8e-0f44170a2a09" providerId="ADAL" clId="{5A4BA3AC-F75D-4DB4-917F-F6277AD4E229}" dt="2021-01-11T16:17:03.308" v="456" actId="790"/>
          <ac:spMkLst>
            <pc:docMk/>
            <pc:sldMk cId="2605779907" sldId="278"/>
            <ac:spMk id="19" creationId="{6CA8CD75-29CB-43A9-B857-7C63DC7DED83}"/>
          </ac:spMkLst>
        </pc:spChg>
        <pc:grpChg chg="del">
          <ac:chgData name="Lozano, Ms. Maria Fernanda (WDC)" userId="d31be670-21b6-42b6-9c8e-0f44170a2a09" providerId="ADAL" clId="{5A4BA3AC-F75D-4DB4-917F-F6277AD4E229}" dt="2021-01-11T14:55:21.875" v="49" actId="478"/>
          <ac:grpSpMkLst>
            <pc:docMk/>
            <pc:sldMk cId="2605779907" sldId="278"/>
            <ac:grpSpMk id="12" creationId="{0265A202-5E45-6C4C-A121-51EBC7C2D987}"/>
          </ac:grpSpMkLst>
        </pc:grpChg>
        <pc:grpChg chg="add mod">
          <ac:chgData name="Lozano, Ms. Maria Fernanda (WDC)" userId="d31be670-21b6-42b6-9c8e-0f44170a2a09" providerId="ADAL" clId="{5A4BA3AC-F75D-4DB4-917F-F6277AD4E229}" dt="2021-01-11T14:55:30.374" v="50"/>
          <ac:grpSpMkLst>
            <pc:docMk/>
            <pc:sldMk cId="2605779907" sldId="278"/>
            <ac:grpSpMk id="16" creationId="{0980A616-3936-4C97-90D1-443A37D9894D}"/>
          </ac:grpSpMkLst>
        </pc:grpChg>
        <pc:picChg chg="mod">
          <ac:chgData name="Lozano, Ms. Maria Fernanda (WDC)" userId="d31be670-21b6-42b6-9c8e-0f44170a2a09" providerId="ADAL" clId="{5A4BA3AC-F75D-4DB4-917F-F6277AD4E229}" dt="2021-01-11T14:55:30.374" v="50"/>
          <ac:picMkLst>
            <pc:docMk/>
            <pc:sldMk cId="2605779907" sldId="278"/>
            <ac:picMk id="18" creationId="{FA768C8D-2E00-4114-B2E6-79269B668EEE}"/>
          </ac:picMkLst>
        </pc:picChg>
      </pc:sldChg>
      <pc:sldChg chg="addSp delSp modSp mod modNotes">
        <pc:chgData name="Lozano, Ms. Maria Fernanda (WDC)" userId="d31be670-21b6-42b6-9c8e-0f44170a2a09" providerId="ADAL" clId="{5A4BA3AC-F75D-4DB4-917F-F6277AD4E229}" dt="2021-01-11T16:17:03.442" v="482" actId="790"/>
        <pc:sldMkLst>
          <pc:docMk/>
          <pc:sldMk cId="631174694" sldId="282"/>
        </pc:sldMkLst>
        <pc:spChg chg="mod">
          <ac:chgData name="Lozano, Ms. Maria Fernanda (WDC)" userId="d31be670-21b6-42b6-9c8e-0f44170a2a09" providerId="ADAL" clId="{5A4BA3AC-F75D-4DB4-917F-F6277AD4E229}" dt="2021-01-11T16:17:03.335" v="461" actId="790"/>
          <ac:spMkLst>
            <pc:docMk/>
            <pc:sldMk cId="631174694" sldId="282"/>
            <ac:spMk id="2" creationId="{F9500738-71C5-9249-96CA-36528ECCDFFD}"/>
          </ac:spMkLst>
        </pc:spChg>
        <pc:spChg chg="mod">
          <ac:chgData name="Lozano, Ms. Maria Fernanda (WDC)" userId="d31be670-21b6-42b6-9c8e-0f44170a2a09" providerId="ADAL" clId="{5A4BA3AC-F75D-4DB4-917F-F6277AD4E229}" dt="2021-01-11T16:17:03.376" v="468" actId="790"/>
          <ac:spMkLst>
            <pc:docMk/>
            <pc:sldMk cId="631174694" sldId="282"/>
            <ac:spMk id="3" creationId="{9154FDA1-8167-5945-BD3B-C52398ED4E1E}"/>
          </ac:spMkLst>
        </pc:spChg>
        <pc:spChg chg="mod">
          <ac:chgData name="Lozano, Ms. Maria Fernanda (WDC)" userId="d31be670-21b6-42b6-9c8e-0f44170a2a09" providerId="ADAL" clId="{5A4BA3AC-F75D-4DB4-917F-F6277AD4E229}" dt="2021-01-11T16:17:03.385" v="470" actId="790"/>
          <ac:spMkLst>
            <pc:docMk/>
            <pc:sldMk cId="631174694" sldId="282"/>
            <ac:spMk id="5" creationId="{A0E33E1D-B2FF-4C4B-8017-665310052F06}"/>
          </ac:spMkLst>
        </pc:spChg>
        <pc:spChg chg="mod">
          <ac:chgData name="Lozano, Ms. Maria Fernanda (WDC)" userId="d31be670-21b6-42b6-9c8e-0f44170a2a09" providerId="ADAL" clId="{5A4BA3AC-F75D-4DB4-917F-F6277AD4E229}" dt="2021-01-11T16:17:03.389" v="471" actId="790"/>
          <ac:spMkLst>
            <pc:docMk/>
            <pc:sldMk cId="631174694" sldId="282"/>
            <ac:spMk id="7" creationId="{7AFC1A1E-408C-D04A-BE5A-DED9AD79864A}"/>
          </ac:spMkLst>
        </pc:spChg>
        <pc:spChg chg="mod">
          <ac:chgData name="Lozano, Ms. Maria Fernanda (WDC)" userId="d31be670-21b6-42b6-9c8e-0f44170a2a09" providerId="ADAL" clId="{5A4BA3AC-F75D-4DB4-917F-F6277AD4E229}" dt="2021-01-11T16:17:03.392" v="472" actId="790"/>
          <ac:spMkLst>
            <pc:docMk/>
            <pc:sldMk cId="631174694" sldId="282"/>
            <ac:spMk id="8" creationId="{066F3F67-F97E-5546-8DD1-1D5A1767085C}"/>
          </ac:spMkLst>
        </pc:spChg>
        <pc:spChg chg="mod">
          <ac:chgData name="Lozano, Ms. Maria Fernanda (WDC)" userId="d31be670-21b6-42b6-9c8e-0f44170a2a09" providerId="ADAL" clId="{5A4BA3AC-F75D-4DB4-917F-F6277AD4E229}" dt="2021-01-11T16:17:03.396" v="473" actId="790"/>
          <ac:spMkLst>
            <pc:docMk/>
            <pc:sldMk cId="631174694" sldId="282"/>
            <ac:spMk id="9" creationId="{59E625D5-8BD9-B44E-8EA5-0C663D0267E4}"/>
          </ac:spMkLst>
        </pc:spChg>
        <pc:spChg chg="mod">
          <ac:chgData name="Lozano, Ms. Maria Fernanda (WDC)" userId="d31be670-21b6-42b6-9c8e-0f44170a2a09" providerId="ADAL" clId="{5A4BA3AC-F75D-4DB4-917F-F6277AD4E229}" dt="2021-01-11T16:17:03.408" v="475" actId="790"/>
          <ac:spMkLst>
            <pc:docMk/>
            <pc:sldMk cId="631174694" sldId="282"/>
            <ac:spMk id="16" creationId="{E963CF73-0636-4D43-AC50-4ACF5EB7D10F}"/>
          </ac:spMkLst>
        </pc:spChg>
        <pc:spChg chg="mod">
          <ac:chgData name="Lozano, Ms. Maria Fernanda (WDC)" userId="d31be670-21b6-42b6-9c8e-0f44170a2a09" providerId="ADAL" clId="{5A4BA3AC-F75D-4DB4-917F-F6277AD4E229}" dt="2021-01-11T16:17:03.427" v="479" actId="790"/>
          <ac:spMkLst>
            <pc:docMk/>
            <pc:sldMk cId="631174694" sldId="282"/>
            <ac:spMk id="25" creationId="{BB161AAF-ED7D-44EA-9994-203FCF95FDA8}"/>
          </ac:spMkLst>
        </pc:spChg>
        <pc:spChg chg="mod">
          <ac:chgData name="Lozano, Ms. Maria Fernanda (WDC)" userId="d31be670-21b6-42b6-9c8e-0f44170a2a09" providerId="ADAL" clId="{5A4BA3AC-F75D-4DB4-917F-F6277AD4E229}" dt="2021-01-11T16:17:03.427" v="479" actId="790"/>
          <ac:spMkLst>
            <pc:docMk/>
            <pc:sldMk cId="631174694" sldId="282"/>
            <ac:spMk id="27" creationId="{44B49DCF-A98E-4126-B0EC-11D3D9D098AD}"/>
          </ac:spMkLst>
        </pc:spChg>
        <pc:grpChg chg="del">
          <ac:chgData name="Lozano, Ms. Maria Fernanda (WDC)" userId="d31be670-21b6-42b6-9c8e-0f44170a2a09" providerId="ADAL" clId="{5A4BA3AC-F75D-4DB4-917F-F6277AD4E229}" dt="2021-01-11T14:57:08.595" v="152" actId="478"/>
          <ac:grpSpMkLst>
            <pc:docMk/>
            <pc:sldMk cId="631174694" sldId="282"/>
            <ac:grpSpMk id="20" creationId="{8FB006BC-6235-3648-B8ED-9206A6DB22A2}"/>
          </ac:grpSpMkLst>
        </pc:grpChg>
        <pc:grpChg chg="add mod">
          <ac:chgData name="Lozano, Ms. Maria Fernanda (WDC)" userId="d31be670-21b6-42b6-9c8e-0f44170a2a09" providerId="ADAL" clId="{5A4BA3AC-F75D-4DB4-917F-F6277AD4E229}" dt="2021-01-11T14:57:16.233" v="154" actId="1076"/>
          <ac:grpSpMkLst>
            <pc:docMk/>
            <pc:sldMk cId="631174694" sldId="282"/>
            <ac:grpSpMk id="24" creationId="{04249D8D-0036-4B3D-9623-81EAD877B170}"/>
          </ac:grpSpMkLst>
        </pc:grpChg>
        <pc:picChg chg="mod">
          <ac:chgData name="Lozano, Ms. Maria Fernanda (WDC)" userId="d31be670-21b6-42b6-9c8e-0f44170a2a09" providerId="ADAL" clId="{5A4BA3AC-F75D-4DB4-917F-F6277AD4E229}" dt="2021-01-11T14:57:13.244" v="153"/>
          <ac:picMkLst>
            <pc:docMk/>
            <pc:sldMk cId="631174694" sldId="282"/>
            <ac:picMk id="26" creationId="{AA62F228-443B-4BD1-8082-F9A2463A27D3}"/>
          </ac:picMkLst>
        </pc:picChg>
      </pc:sldChg>
      <pc:sldChg chg="addSp delSp modSp mod modNotes">
        <pc:chgData name="Lozano, Ms. Maria Fernanda (WDC)" userId="d31be670-21b6-42b6-9c8e-0f44170a2a09" providerId="ADAL" clId="{5A4BA3AC-F75D-4DB4-917F-F6277AD4E229}" dt="2021-01-11T16:17:03.540" v="502" actId="790"/>
        <pc:sldMkLst>
          <pc:docMk/>
          <pc:sldMk cId="1495650989" sldId="283"/>
        </pc:sldMkLst>
        <pc:spChg chg="mod">
          <ac:chgData name="Lozano, Ms. Maria Fernanda (WDC)" userId="d31be670-21b6-42b6-9c8e-0f44170a2a09" providerId="ADAL" clId="{5A4BA3AC-F75D-4DB4-917F-F6277AD4E229}" dt="2021-01-11T16:17:03.453" v="484" actId="790"/>
          <ac:spMkLst>
            <pc:docMk/>
            <pc:sldMk cId="1495650989" sldId="283"/>
            <ac:spMk id="2" creationId="{F9500738-71C5-9249-96CA-36528ECCDFFD}"/>
          </ac:spMkLst>
        </pc:spChg>
        <pc:spChg chg="mod">
          <ac:chgData name="Lozano, Ms. Maria Fernanda (WDC)" userId="d31be670-21b6-42b6-9c8e-0f44170a2a09" providerId="ADAL" clId="{5A4BA3AC-F75D-4DB4-917F-F6277AD4E229}" dt="2021-01-11T16:17:03.486" v="489" actId="790"/>
          <ac:spMkLst>
            <pc:docMk/>
            <pc:sldMk cId="1495650989" sldId="283"/>
            <ac:spMk id="3" creationId="{9154FDA1-8167-5945-BD3B-C52398ED4E1E}"/>
          </ac:spMkLst>
        </pc:spChg>
        <pc:spChg chg="mod">
          <ac:chgData name="Lozano, Ms. Maria Fernanda (WDC)" userId="d31be670-21b6-42b6-9c8e-0f44170a2a09" providerId="ADAL" clId="{5A4BA3AC-F75D-4DB4-917F-F6277AD4E229}" dt="2021-01-11T16:17:03.492" v="491" actId="790"/>
          <ac:spMkLst>
            <pc:docMk/>
            <pc:sldMk cId="1495650989" sldId="283"/>
            <ac:spMk id="5" creationId="{A0E33E1D-B2FF-4C4B-8017-665310052F06}"/>
          </ac:spMkLst>
        </pc:spChg>
        <pc:spChg chg="mod">
          <ac:chgData name="Lozano, Ms. Maria Fernanda (WDC)" userId="d31be670-21b6-42b6-9c8e-0f44170a2a09" providerId="ADAL" clId="{5A4BA3AC-F75D-4DB4-917F-F6277AD4E229}" dt="2021-01-11T16:17:03.495" v="492" actId="790"/>
          <ac:spMkLst>
            <pc:docMk/>
            <pc:sldMk cId="1495650989" sldId="283"/>
            <ac:spMk id="6" creationId="{3B2AB943-77A8-2844-869B-7B32AD431228}"/>
          </ac:spMkLst>
        </pc:spChg>
        <pc:spChg chg="mod">
          <ac:chgData name="Lozano, Ms. Maria Fernanda (WDC)" userId="d31be670-21b6-42b6-9c8e-0f44170a2a09" providerId="ADAL" clId="{5A4BA3AC-F75D-4DB4-917F-F6277AD4E229}" dt="2021-01-11T16:17:03.499" v="493" actId="790"/>
          <ac:spMkLst>
            <pc:docMk/>
            <pc:sldMk cId="1495650989" sldId="283"/>
            <ac:spMk id="7" creationId="{DCDB594E-F89A-5E42-A761-2A4B14B79A08}"/>
          </ac:spMkLst>
        </pc:spChg>
        <pc:spChg chg="mod">
          <ac:chgData name="Lozano, Ms. Maria Fernanda (WDC)" userId="d31be670-21b6-42b6-9c8e-0f44170a2a09" providerId="ADAL" clId="{5A4BA3AC-F75D-4DB4-917F-F6277AD4E229}" dt="2021-01-11T16:17:03.509" v="495" actId="790"/>
          <ac:spMkLst>
            <pc:docMk/>
            <pc:sldMk cId="1495650989" sldId="283"/>
            <ac:spMk id="18" creationId="{4FC99EB8-825B-4058-B992-853C28CC803E}"/>
          </ac:spMkLst>
        </pc:spChg>
        <pc:spChg chg="mod">
          <ac:chgData name="Lozano, Ms. Maria Fernanda (WDC)" userId="d31be670-21b6-42b6-9c8e-0f44170a2a09" providerId="ADAL" clId="{5A4BA3AC-F75D-4DB4-917F-F6277AD4E229}" dt="2021-01-11T16:17:03.527" v="499" actId="790"/>
          <ac:spMkLst>
            <pc:docMk/>
            <pc:sldMk cId="1495650989" sldId="283"/>
            <ac:spMk id="21" creationId="{817BD17D-D966-4D94-9001-C3342A55C6FB}"/>
          </ac:spMkLst>
        </pc:spChg>
        <pc:spChg chg="mod">
          <ac:chgData name="Lozano, Ms. Maria Fernanda (WDC)" userId="d31be670-21b6-42b6-9c8e-0f44170a2a09" providerId="ADAL" clId="{5A4BA3AC-F75D-4DB4-917F-F6277AD4E229}" dt="2021-01-11T16:17:03.527" v="499" actId="790"/>
          <ac:spMkLst>
            <pc:docMk/>
            <pc:sldMk cId="1495650989" sldId="283"/>
            <ac:spMk id="23" creationId="{1515143E-F6A6-437A-9B31-BE474D33257E}"/>
          </ac:spMkLst>
        </pc:spChg>
        <pc:grpChg chg="del">
          <ac:chgData name="Lozano, Ms. Maria Fernanda (WDC)" userId="d31be670-21b6-42b6-9c8e-0f44170a2a09" providerId="ADAL" clId="{5A4BA3AC-F75D-4DB4-917F-F6277AD4E229}" dt="2021-01-11T14:57:23.510" v="155" actId="478"/>
          <ac:grpSpMkLst>
            <pc:docMk/>
            <pc:sldMk cId="1495650989" sldId="283"/>
            <ac:grpSpMk id="14" creationId="{8F6881EC-3D7C-A042-BFEF-C1D66E864A82}"/>
          </ac:grpSpMkLst>
        </pc:grpChg>
        <pc:grpChg chg="add mod">
          <ac:chgData name="Lozano, Ms. Maria Fernanda (WDC)" userId="d31be670-21b6-42b6-9c8e-0f44170a2a09" providerId="ADAL" clId="{5A4BA3AC-F75D-4DB4-917F-F6277AD4E229}" dt="2021-01-11T16:13:06.044" v="195" actId="1076"/>
          <ac:grpSpMkLst>
            <pc:docMk/>
            <pc:sldMk cId="1495650989" sldId="283"/>
            <ac:grpSpMk id="20" creationId="{ECA461DF-AA9A-4C1B-BDB8-996DE3C685BC}"/>
          </ac:grpSpMkLst>
        </pc:grpChg>
        <pc:picChg chg="mod">
          <ac:chgData name="Lozano, Ms. Maria Fernanda (WDC)" userId="d31be670-21b6-42b6-9c8e-0f44170a2a09" providerId="ADAL" clId="{5A4BA3AC-F75D-4DB4-917F-F6277AD4E229}" dt="2021-01-11T16:13:10.159" v="196" actId="1076"/>
          <ac:picMkLst>
            <pc:docMk/>
            <pc:sldMk cId="1495650989" sldId="283"/>
            <ac:picMk id="11" creationId="{5892A910-4278-3044-9003-41D9C54557A4}"/>
          </ac:picMkLst>
        </pc:picChg>
        <pc:picChg chg="mod">
          <ac:chgData name="Lozano, Ms. Maria Fernanda (WDC)" userId="d31be670-21b6-42b6-9c8e-0f44170a2a09" providerId="ADAL" clId="{5A4BA3AC-F75D-4DB4-917F-F6277AD4E229}" dt="2021-01-11T16:13:14.546" v="197" actId="1076"/>
          <ac:picMkLst>
            <pc:docMk/>
            <pc:sldMk cId="1495650989" sldId="283"/>
            <ac:picMk id="13" creationId="{B7CEE772-91D3-2845-A7D6-DC692CC96D8A}"/>
          </ac:picMkLst>
        </pc:picChg>
        <pc:picChg chg="mod">
          <ac:chgData name="Lozano, Ms. Maria Fernanda (WDC)" userId="d31be670-21b6-42b6-9c8e-0f44170a2a09" providerId="ADAL" clId="{5A4BA3AC-F75D-4DB4-917F-F6277AD4E229}" dt="2021-01-11T14:57:26.958" v="156"/>
          <ac:picMkLst>
            <pc:docMk/>
            <pc:sldMk cId="1495650989" sldId="283"/>
            <ac:picMk id="22" creationId="{484C7AB0-AB35-4AB8-A5FF-9FFEC56D979E}"/>
          </ac:picMkLst>
        </pc:picChg>
      </pc:sldChg>
      <pc:sldChg chg="modSp mod modNotes">
        <pc:chgData name="Lozano, Ms. Maria Fernanda (WDC)" userId="d31be670-21b6-42b6-9c8e-0f44170a2a09" providerId="ADAL" clId="{5A4BA3AC-F75D-4DB4-917F-F6277AD4E229}" dt="2021-01-11T16:17:03.778" v="538" actId="790"/>
        <pc:sldMkLst>
          <pc:docMk/>
          <pc:sldMk cId="2381838822" sldId="284"/>
        </pc:sldMkLst>
        <pc:spChg chg="mod">
          <ac:chgData name="Lozano, Ms. Maria Fernanda (WDC)" userId="d31be670-21b6-42b6-9c8e-0f44170a2a09" providerId="ADAL" clId="{5A4BA3AC-F75D-4DB4-917F-F6277AD4E229}" dt="2021-01-11T16:17:03.694" v="525" actId="790"/>
          <ac:spMkLst>
            <pc:docMk/>
            <pc:sldMk cId="2381838822" sldId="284"/>
            <ac:spMk id="2" creationId="{F9500738-71C5-9249-96CA-36528ECCDFFD}"/>
          </ac:spMkLst>
        </pc:spChg>
        <pc:spChg chg="mod">
          <ac:chgData name="Lozano, Ms. Maria Fernanda (WDC)" userId="d31be670-21b6-42b6-9c8e-0f44170a2a09" providerId="ADAL" clId="{5A4BA3AC-F75D-4DB4-917F-F6277AD4E229}" dt="2021-01-11T16:17:03.702" v="527" actId="790"/>
          <ac:spMkLst>
            <pc:docMk/>
            <pc:sldMk cId="2381838822" sldId="284"/>
            <ac:spMk id="3" creationId="{9154FDA1-8167-5945-BD3B-C52398ED4E1E}"/>
          </ac:spMkLst>
        </pc:spChg>
        <pc:spChg chg="mod">
          <ac:chgData name="Lozano, Ms. Maria Fernanda (WDC)" userId="d31be670-21b6-42b6-9c8e-0f44170a2a09" providerId="ADAL" clId="{5A4BA3AC-F75D-4DB4-917F-F6277AD4E229}" dt="2021-01-11T16:17:03.708" v="529" actId="790"/>
          <ac:spMkLst>
            <pc:docMk/>
            <pc:sldMk cId="2381838822" sldId="284"/>
            <ac:spMk id="5" creationId="{A0E33E1D-B2FF-4C4B-8017-665310052F06}"/>
          </ac:spMkLst>
        </pc:spChg>
        <pc:spChg chg="mod">
          <ac:chgData name="Lozano, Ms. Maria Fernanda (WDC)" userId="d31be670-21b6-42b6-9c8e-0f44170a2a09" providerId="ADAL" clId="{5A4BA3AC-F75D-4DB4-917F-F6277AD4E229}" dt="2021-01-11T16:17:03.751" v="533" actId="790"/>
          <ac:spMkLst>
            <pc:docMk/>
            <pc:sldMk cId="2381838822" sldId="284"/>
            <ac:spMk id="6" creationId="{BBFA73AA-8A67-A344-9656-F28085206BCE}"/>
          </ac:spMkLst>
        </pc:spChg>
        <pc:spChg chg="mod">
          <ac:chgData name="Lozano, Ms. Maria Fernanda (WDC)" userId="d31be670-21b6-42b6-9c8e-0f44170a2a09" providerId="ADAL" clId="{5A4BA3AC-F75D-4DB4-917F-F6277AD4E229}" dt="2021-01-11T16:17:03.762" v="535" actId="790"/>
          <ac:spMkLst>
            <pc:docMk/>
            <pc:sldMk cId="2381838822" sldId="284"/>
            <ac:spMk id="8" creationId="{0C85ED78-C320-45DF-85FC-3B03BF7BB742}"/>
          </ac:spMkLst>
        </pc:spChg>
      </pc:sldChg>
      <pc:sldChg chg="addSp delSp modSp mod modNotes">
        <pc:chgData name="Lozano, Ms. Maria Fernanda (WDC)" userId="d31be670-21b6-42b6-9c8e-0f44170a2a09" providerId="ADAL" clId="{5A4BA3AC-F75D-4DB4-917F-F6277AD4E229}" dt="2021-01-11T16:17:03.866" v="555" actId="790"/>
        <pc:sldMkLst>
          <pc:docMk/>
          <pc:sldMk cId="94971546" sldId="285"/>
        </pc:sldMkLst>
        <pc:spChg chg="mod">
          <ac:chgData name="Lozano, Ms. Maria Fernanda (WDC)" userId="d31be670-21b6-42b6-9c8e-0f44170a2a09" providerId="ADAL" clId="{5A4BA3AC-F75D-4DB4-917F-F6277AD4E229}" dt="2021-01-11T16:17:03.789" v="540" actId="790"/>
          <ac:spMkLst>
            <pc:docMk/>
            <pc:sldMk cId="94971546" sldId="285"/>
            <ac:spMk id="2" creationId="{F9500738-71C5-9249-96CA-36528ECCDFFD}"/>
          </ac:spMkLst>
        </pc:spChg>
        <pc:spChg chg="mod">
          <ac:chgData name="Lozano, Ms. Maria Fernanda (WDC)" userId="d31be670-21b6-42b6-9c8e-0f44170a2a09" providerId="ADAL" clId="{5A4BA3AC-F75D-4DB4-917F-F6277AD4E229}" dt="2021-01-11T16:17:03.813" v="544" actId="790"/>
          <ac:spMkLst>
            <pc:docMk/>
            <pc:sldMk cId="94971546" sldId="285"/>
            <ac:spMk id="3" creationId="{9154FDA1-8167-5945-BD3B-C52398ED4E1E}"/>
          </ac:spMkLst>
        </pc:spChg>
        <pc:spChg chg="mod">
          <ac:chgData name="Lozano, Ms. Maria Fernanda (WDC)" userId="d31be670-21b6-42b6-9c8e-0f44170a2a09" providerId="ADAL" clId="{5A4BA3AC-F75D-4DB4-917F-F6277AD4E229}" dt="2021-01-11T16:17:03.822" v="546" actId="790"/>
          <ac:spMkLst>
            <pc:docMk/>
            <pc:sldMk cId="94971546" sldId="285"/>
            <ac:spMk id="5" creationId="{A0E33E1D-B2FF-4C4B-8017-665310052F06}"/>
          </ac:spMkLst>
        </pc:spChg>
        <pc:spChg chg="mod">
          <ac:chgData name="Lozano, Ms. Maria Fernanda (WDC)" userId="d31be670-21b6-42b6-9c8e-0f44170a2a09" providerId="ADAL" clId="{5A4BA3AC-F75D-4DB4-917F-F6277AD4E229}" dt="2021-01-11T16:17:03.835" v="548" actId="790"/>
          <ac:spMkLst>
            <pc:docMk/>
            <pc:sldMk cId="94971546" sldId="285"/>
            <ac:spMk id="11" creationId="{E4E72B1D-CCB4-4E9D-82EC-64600F40B3CC}"/>
          </ac:spMkLst>
        </pc:spChg>
        <pc:spChg chg="mod">
          <ac:chgData name="Lozano, Ms. Maria Fernanda (WDC)" userId="d31be670-21b6-42b6-9c8e-0f44170a2a09" providerId="ADAL" clId="{5A4BA3AC-F75D-4DB4-917F-F6277AD4E229}" dt="2021-01-11T16:17:03.854" v="552" actId="790"/>
          <ac:spMkLst>
            <pc:docMk/>
            <pc:sldMk cId="94971546" sldId="285"/>
            <ac:spMk id="14" creationId="{29BC7207-FA71-46BB-8AAE-1A13B39AA178}"/>
          </ac:spMkLst>
        </pc:spChg>
        <pc:spChg chg="mod">
          <ac:chgData name="Lozano, Ms. Maria Fernanda (WDC)" userId="d31be670-21b6-42b6-9c8e-0f44170a2a09" providerId="ADAL" clId="{5A4BA3AC-F75D-4DB4-917F-F6277AD4E229}" dt="2021-01-11T16:17:03.854" v="552" actId="790"/>
          <ac:spMkLst>
            <pc:docMk/>
            <pc:sldMk cId="94971546" sldId="285"/>
            <ac:spMk id="16" creationId="{FF725DA9-7894-48AD-BB89-49644BF8D96E}"/>
          </ac:spMkLst>
        </pc:spChg>
        <pc:grpChg chg="add mod">
          <ac:chgData name="Lozano, Ms. Maria Fernanda (WDC)" userId="d31be670-21b6-42b6-9c8e-0f44170a2a09" providerId="ADAL" clId="{5A4BA3AC-F75D-4DB4-917F-F6277AD4E229}" dt="2021-01-11T14:57:49.040" v="161" actId="1076"/>
          <ac:grpSpMkLst>
            <pc:docMk/>
            <pc:sldMk cId="94971546" sldId="285"/>
            <ac:grpSpMk id="13" creationId="{21D52A81-13DA-4755-9D85-B408773D48A3}"/>
          </ac:grpSpMkLst>
        </pc:grpChg>
        <pc:grpChg chg="del">
          <ac:chgData name="Lozano, Ms. Maria Fernanda (WDC)" userId="d31be670-21b6-42b6-9c8e-0f44170a2a09" providerId="ADAL" clId="{5A4BA3AC-F75D-4DB4-917F-F6277AD4E229}" dt="2021-01-11T14:57:43.390" v="159" actId="478"/>
          <ac:grpSpMkLst>
            <pc:docMk/>
            <pc:sldMk cId="94971546" sldId="285"/>
            <ac:grpSpMk id="23" creationId="{ADC34947-4378-044E-B2B9-DAFD000E2AF1}"/>
          </ac:grpSpMkLst>
        </pc:grpChg>
        <pc:picChg chg="mod">
          <ac:chgData name="Lozano, Ms. Maria Fernanda (WDC)" userId="d31be670-21b6-42b6-9c8e-0f44170a2a09" providerId="ADAL" clId="{5A4BA3AC-F75D-4DB4-917F-F6277AD4E229}" dt="2021-01-11T14:57:45.668" v="160"/>
          <ac:picMkLst>
            <pc:docMk/>
            <pc:sldMk cId="94971546" sldId="285"/>
            <ac:picMk id="15" creationId="{5CB54D92-6AC0-49E8-BF93-15F5637E9201}"/>
          </ac:picMkLst>
        </pc:picChg>
      </pc:sldChg>
      <pc:sldChg chg="addSp delSp modSp mod modNotes">
        <pc:chgData name="Lozano, Ms. Maria Fernanda (WDC)" userId="d31be670-21b6-42b6-9c8e-0f44170a2a09" providerId="ADAL" clId="{5A4BA3AC-F75D-4DB4-917F-F6277AD4E229}" dt="2021-01-11T16:17:03.962" v="575" actId="790"/>
        <pc:sldMkLst>
          <pc:docMk/>
          <pc:sldMk cId="3558529938" sldId="286"/>
        </pc:sldMkLst>
        <pc:spChg chg="mod">
          <ac:chgData name="Lozano, Ms. Maria Fernanda (WDC)" userId="d31be670-21b6-42b6-9c8e-0f44170a2a09" providerId="ADAL" clId="{5A4BA3AC-F75D-4DB4-917F-F6277AD4E229}" dt="2021-01-11T16:17:03.871" v="557" actId="790"/>
          <ac:spMkLst>
            <pc:docMk/>
            <pc:sldMk cId="3558529938" sldId="286"/>
            <ac:spMk id="2" creationId="{F9500738-71C5-9249-96CA-36528ECCDFFD}"/>
          </ac:spMkLst>
        </pc:spChg>
        <pc:spChg chg="mod">
          <ac:chgData name="Lozano, Ms. Maria Fernanda (WDC)" userId="d31be670-21b6-42b6-9c8e-0f44170a2a09" providerId="ADAL" clId="{5A4BA3AC-F75D-4DB4-917F-F6277AD4E229}" dt="2021-01-11T16:17:03.912" v="564" actId="790"/>
          <ac:spMkLst>
            <pc:docMk/>
            <pc:sldMk cId="3558529938" sldId="286"/>
            <ac:spMk id="3" creationId="{9154FDA1-8167-5945-BD3B-C52398ED4E1E}"/>
          </ac:spMkLst>
        </pc:spChg>
        <pc:spChg chg="mod">
          <ac:chgData name="Lozano, Ms. Maria Fernanda (WDC)" userId="d31be670-21b6-42b6-9c8e-0f44170a2a09" providerId="ADAL" clId="{5A4BA3AC-F75D-4DB4-917F-F6277AD4E229}" dt="2021-01-11T16:17:03.918" v="566" actId="790"/>
          <ac:spMkLst>
            <pc:docMk/>
            <pc:sldMk cId="3558529938" sldId="286"/>
            <ac:spMk id="5" creationId="{A0E33E1D-B2FF-4C4B-8017-665310052F06}"/>
          </ac:spMkLst>
        </pc:spChg>
        <pc:spChg chg="mod">
          <ac:chgData name="Lozano, Ms. Maria Fernanda (WDC)" userId="d31be670-21b6-42b6-9c8e-0f44170a2a09" providerId="ADAL" clId="{5A4BA3AC-F75D-4DB4-917F-F6277AD4E229}" dt="2021-01-11T16:17:03.929" v="568" actId="790"/>
          <ac:spMkLst>
            <pc:docMk/>
            <pc:sldMk cId="3558529938" sldId="286"/>
            <ac:spMk id="13" creationId="{0BD07227-1754-4290-807D-AE9C4467498E}"/>
          </ac:spMkLst>
        </pc:spChg>
        <pc:spChg chg="mod">
          <ac:chgData name="Lozano, Ms. Maria Fernanda (WDC)" userId="d31be670-21b6-42b6-9c8e-0f44170a2a09" providerId="ADAL" clId="{5A4BA3AC-F75D-4DB4-917F-F6277AD4E229}" dt="2021-01-11T16:17:03.948" v="572" actId="790"/>
          <ac:spMkLst>
            <pc:docMk/>
            <pc:sldMk cId="3558529938" sldId="286"/>
            <ac:spMk id="16" creationId="{D86D7403-5AB8-4957-9783-12E3C3243182}"/>
          </ac:spMkLst>
        </pc:spChg>
        <pc:spChg chg="mod">
          <ac:chgData name="Lozano, Ms. Maria Fernanda (WDC)" userId="d31be670-21b6-42b6-9c8e-0f44170a2a09" providerId="ADAL" clId="{5A4BA3AC-F75D-4DB4-917F-F6277AD4E229}" dt="2021-01-11T16:17:03.948" v="572" actId="790"/>
          <ac:spMkLst>
            <pc:docMk/>
            <pc:sldMk cId="3558529938" sldId="286"/>
            <ac:spMk id="18" creationId="{F2E514FA-FD61-47F2-8884-67FB3934AA2F}"/>
          </ac:spMkLst>
        </pc:spChg>
        <pc:grpChg chg="del">
          <ac:chgData name="Lozano, Ms. Maria Fernanda (WDC)" userId="d31be670-21b6-42b6-9c8e-0f44170a2a09" providerId="ADAL" clId="{5A4BA3AC-F75D-4DB4-917F-F6277AD4E229}" dt="2021-01-11T14:57:53.537" v="162" actId="478"/>
          <ac:grpSpMkLst>
            <pc:docMk/>
            <pc:sldMk cId="3558529938" sldId="286"/>
            <ac:grpSpMk id="9" creationId="{E747856A-77AF-CA44-B00C-49E636B51621}"/>
          </ac:grpSpMkLst>
        </pc:grpChg>
        <pc:grpChg chg="add mod">
          <ac:chgData name="Lozano, Ms. Maria Fernanda (WDC)" userId="d31be670-21b6-42b6-9c8e-0f44170a2a09" providerId="ADAL" clId="{5A4BA3AC-F75D-4DB4-917F-F6277AD4E229}" dt="2021-01-11T14:57:58.893" v="164" actId="1076"/>
          <ac:grpSpMkLst>
            <pc:docMk/>
            <pc:sldMk cId="3558529938" sldId="286"/>
            <ac:grpSpMk id="15" creationId="{0ADE3E66-5D97-47BD-9BE9-F81BF584756B}"/>
          </ac:grpSpMkLst>
        </pc:grpChg>
        <pc:picChg chg="mod">
          <ac:chgData name="Lozano, Ms. Maria Fernanda (WDC)" userId="d31be670-21b6-42b6-9c8e-0f44170a2a09" providerId="ADAL" clId="{5A4BA3AC-F75D-4DB4-917F-F6277AD4E229}" dt="2021-01-11T14:57:55.391" v="163"/>
          <ac:picMkLst>
            <pc:docMk/>
            <pc:sldMk cId="3558529938" sldId="286"/>
            <ac:picMk id="17" creationId="{02BACAF0-C538-44ED-A16B-CE8077C44F37}"/>
          </ac:picMkLst>
        </pc:picChg>
      </pc:sldChg>
      <pc:sldChg chg="addSp delSp modSp mod modNotes">
        <pc:chgData name="Lozano, Ms. Maria Fernanda (WDC)" userId="d31be670-21b6-42b6-9c8e-0f44170a2a09" providerId="ADAL" clId="{5A4BA3AC-F75D-4DB4-917F-F6277AD4E229}" dt="2021-01-11T16:17:04.065" v="594" actId="790"/>
        <pc:sldMkLst>
          <pc:docMk/>
          <pc:sldMk cId="979907253" sldId="287"/>
        </pc:sldMkLst>
        <pc:spChg chg="mod">
          <ac:chgData name="Lozano, Ms. Maria Fernanda (WDC)" userId="d31be670-21b6-42b6-9c8e-0f44170a2a09" providerId="ADAL" clId="{5A4BA3AC-F75D-4DB4-917F-F6277AD4E229}" dt="2021-01-11T16:17:03.972" v="577" actId="790"/>
          <ac:spMkLst>
            <pc:docMk/>
            <pc:sldMk cId="979907253" sldId="287"/>
            <ac:spMk id="2" creationId="{F9500738-71C5-9249-96CA-36528ECCDFFD}"/>
          </ac:spMkLst>
        </pc:spChg>
        <pc:spChg chg="mod">
          <ac:chgData name="Lozano, Ms. Maria Fernanda (WDC)" userId="d31be670-21b6-42b6-9c8e-0f44170a2a09" providerId="ADAL" clId="{5A4BA3AC-F75D-4DB4-917F-F6277AD4E229}" dt="2021-01-11T16:17:04.008" v="583" actId="790"/>
          <ac:spMkLst>
            <pc:docMk/>
            <pc:sldMk cId="979907253" sldId="287"/>
            <ac:spMk id="3" creationId="{9154FDA1-8167-5945-BD3B-C52398ED4E1E}"/>
          </ac:spMkLst>
        </pc:spChg>
        <pc:spChg chg="mod">
          <ac:chgData name="Lozano, Ms. Maria Fernanda (WDC)" userId="d31be670-21b6-42b6-9c8e-0f44170a2a09" providerId="ADAL" clId="{5A4BA3AC-F75D-4DB4-917F-F6277AD4E229}" dt="2021-01-11T16:17:04.018" v="585" actId="790"/>
          <ac:spMkLst>
            <pc:docMk/>
            <pc:sldMk cId="979907253" sldId="287"/>
            <ac:spMk id="5" creationId="{A0E33E1D-B2FF-4C4B-8017-665310052F06}"/>
          </ac:spMkLst>
        </pc:spChg>
        <pc:spChg chg="mod">
          <ac:chgData name="Lozano, Ms. Maria Fernanda (WDC)" userId="d31be670-21b6-42b6-9c8e-0f44170a2a09" providerId="ADAL" clId="{5A4BA3AC-F75D-4DB4-917F-F6277AD4E229}" dt="2021-01-11T16:17:04.034" v="587" actId="790"/>
          <ac:spMkLst>
            <pc:docMk/>
            <pc:sldMk cId="979907253" sldId="287"/>
            <ac:spMk id="15" creationId="{53CD40A4-A405-440C-895D-2320E964BBA7}"/>
          </ac:spMkLst>
        </pc:spChg>
        <pc:spChg chg="mod">
          <ac:chgData name="Lozano, Ms. Maria Fernanda (WDC)" userId="d31be670-21b6-42b6-9c8e-0f44170a2a09" providerId="ADAL" clId="{5A4BA3AC-F75D-4DB4-917F-F6277AD4E229}" dt="2021-01-11T16:17:04.052" v="591" actId="790"/>
          <ac:spMkLst>
            <pc:docMk/>
            <pc:sldMk cId="979907253" sldId="287"/>
            <ac:spMk id="18" creationId="{2A453569-4319-468D-B5D6-DAEFFB7991C8}"/>
          </ac:spMkLst>
        </pc:spChg>
        <pc:spChg chg="mod">
          <ac:chgData name="Lozano, Ms. Maria Fernanda (WDC)" userId="d31be670-21b6-42b6-9c8e-0f44170a2a09" providerId="ADAL" clId="{5A4BA3AC-F75D-4DB4-917F-F6277AD4E229}" dt="2021-01-11T16:17:04.052" v="591" actId="790"/>
          <ac:spMkLst>
            <pc:docMk/>
            <pc:sldMk cId="979907253" sldId="287"/>
            <ac:spMk id="20" creationId="{09B778B8-D95E-4599-9745-7ABB88A5EBBB}"/>
          </ac:spMkLst>
        </pc:spChg>
        <pc:grpChg chg="del">
          <ac:chgData name="Lozano, Ms. Maria Fernanda (WDC)" userId="d31be670-21b6-42b6-9c8e-0f44170a2a09" providerId="ADAL" clId="{5A4BA3AC-F75D-4DB4-917F-F6277AD4E229}" dt="2021-01-11T14:58:03.746" v="165" actId="478"/>
          <ac:grpSpMkLst>
            <pc:docMk/>
            <pc:sldMk cId="979907253" sldId="287"/>
            <ac:grpSpMk id="11" creationId="{5C6BA52D-62CF-5149-B30C-7EF5CC14C325}"/>
          </ac:grpSpMkLst>
        </pc:grpChg>
        <pc:grpChg chg="add mod">
          <ac:chgData name="Lozano, Ms. Maria Fernanda (WDC)" userId="d31be670-21b6-42b6-9c8e-0f44170a2a09" providerId="ADAL" clId="{5A4BA3AC-F75D-4DB4-917F-F6277AD4E229}" dt="2021-01-11T14:58:08.073" v="167" actId="1076"/>
          <ac:grpSpMkLst>
            <pc:docMk/>
            <pc:sldMk cId="979907253" sldId="287"/>
            <ac:grpSpMk id="17" creationId="{C93064FE-B10C-4D99-B74F-9D98ED51CC20}"/>
          </ac:grpSpMkLst>
        </pc:grpChg>
        <pc:picChg chg="mod">
          <ac:chgData name="Lozano, Ms. Maria Fernanda (WDC)" userId="d31be670-21b6-42b6-9c8e-0f44170a2a09" providerId="ADAL" clId="{5A4BA3AC-F75D-4DB4-917F-F6277AD4E229}" dt="2021-01-11T14:58:05.388" v="166"/>
          <ac:picMkLst>
            <pc:docMk/>
            <pc:sldMk cId="979907253" sldId="287"/>
            <ac:picMk id="19" creationId="{838EE25B-A7CE-41F5-9220-C26A5EC557E6}"/>
          </ac:picMkLst>
        </pc:picChg>
      </pc:sldChg>
      <pc:sldChg chg="addSp delSp modSp mod modNotes">
        <pc:chgData name="Lozano, Ms. Maria Fernanda (WDC)" userId="d31be670-21b6-42b6-9c8e-0f44170a2a09" providerId="ADAL" clId="{5A4BA3AC-F75D-4DB4-917F-F6277AD4E229}" dt="2021-01-11T16:17:03.685" v="523" actId="790"/>
        <pc:sldMkLst>
          <pc:docMk/>
          <pc:sldMk cId="1123357105" sldId="288"/>
        </pc:sldMkLst>
        <pc:spChg chg="mod">
          <ac:chgData name="Lozano, Ms. Maria Fernanda (WDC)" userId="d31be670-21b6-42b6-9c8e-0f44170a2a09" providerId="ADAL" clId="{5A4BA3AC-F75D-4DB4-917F-F6277AD4E229}" dt="2021-01-11T16:17:03.550" v="504" actId="790"/>
          <ac:spMkLst>
            <pc:docMk/>
            <pc:sldMk cId="1123357105" sldId="288"/>
            <ac:spMk id="2" creationId="{F9500738-71C5-9249-96CA-36528ECCDFFD}"/>
          </ac:spMkLst>
        </pc:spChg>
        <pc:spChg chg="mod">
          <ac:chgData name="Lozano, Ms. Maria Fernanda (WDC)" userId="d31be670-21b6-42b6-9c8e-0f44170a2a09" providerId="ADAL" clId="{5A4BA3AC-F75D-4DB4-917F-F6277AD4E229}" dt="2021-01-11T16:17:03.618" v="512" actId="790"/>
          <ac:spMkLst>
            <pc:docMk/>
            <pc:sldMk cId="1123357105" sldId="288"/>
            <ac:spMk id="3" creationId="{9154FDA1-8167-5945-BD3B-C52398ED4E1E}"/>
          </ac:spMkLst>
        </pc:spChg>
        <pc:spChg chg="mod">
          <ac:chgData name="Lozano, Ms. Maria Fernanda (WDC)" userId="d31be670-21b6-42b6-9c8e-0f44170a2a09" providerId="ADAL" clId="{5A4BA3AC-F75D-4DB4-917F-F6277AD4E229}" dt="2021-01-11T16:17:03.626" v="514" actId="790"/>
          <ac:spMkLst>
            <pc:docMk/>
            <pc:sldMk cId="1123357105" sldId="288"/>
            <ac:spMk id="5" creationId="{A0E33E1D-B2FF-4C4B-8017-665310052F06}"/>
          </ac:spMkLst>
        </pc:spChg>
        <pc:spChg chg="mod">
          <ac:chgData name="Lozano, Ms. Maria Fernanda (WDC)" userId="d31be670-21b6-42b6-9c8e-0f44170a2a09" providerId="ADAL" clId="{5A4BA3AC-F75D-4DB4-917F-F6277AD4E229}" dt="2021-01-11T16:17:03.639" v="516" actId="790"/>
          <ac:spMkLst>
            <pc:docMk/>
            <pc:sldMk cId="1123357105" sldId="288"/>
            <ac:spMk id="12" creationId="{080DF1FB-A283-47B0-B03E-2D7DBA94CA65}"/>
          </ac:spMkLst>
        </pc:spChg>
        <pc:spChg chg="mod">
          <ac:chgData name="Lozano, Ms. Maria Fernanda (WDC)" userId="d31be670-21b6-42b6-9c8e-0f44170a2a09" providerId="ADAL" clId="{5A4BA3AC-F75D-4DB4-917F-F6277AD4E229}" dt="2021-01-11T16:17:03.669" v="520" actId="790"/>
          <ac:spMkLst>
            <pc:docMk/>
            <pc:sldMk cId="1123357105" sldId="288"/>
            <ac:spMk id="15" creationId="{10A1088F-9803-495A-A759-910DEEE96033}"/>
          </ac:spMkLst>
        </pc:spChg>
        <pc:spChg chg="mod">
          <ac:chgData name="Lozano, Ms. Maria Fernanda (WDC)" userId="d31be670-21b6-42b6-9c8e-0f44170a2a09" providerId="ADAL" clId="{5A4BA3AC-F75D-4DB4-917F-F6277AD4E229}" dt="2021-01-11T16:17:03.669" v="520" actId="790"/>
          <ac:spMkLst>
            <pc:docMk/>
            <pc:sldMk cId="1123357105" sldId="288"/>
            <ac:spMk id="17" creationId="{B9241D37-8418-44B0-9CA6-724B64136520}"/>
          </ac:spMkLst>
        </pc:spChg>
        <pc:grpChg chg="del">
          <ac:chgData name="Lozano, Ms. Maria Fernanda (WDC)" userId="d31be670-21b6-42b6-9c8e-0f44170a2a09" providerId="ADAL" clId="{5A4BA3AC-F75D-4DB4-917F-F6277AD4E229}" dt="2021-01-11T14:57:33.075" v="157" actId="478"/>
          <ac:grpSpMkLst>
            <pc:docMk/>
            <pc:sldMk cId="1123357105" sldId="288"/>
            <ac:grpSpMk id="6" creationId="{BCD28575-29A0-B44A-8261-A630DA5F719D}"/>
          </ac:grpSpMkLst>
        </pc:grpChg>
        <pc:grpChg chg="add mod">
          <ac:chgData name="Lozano, Ms. Maria Fernanda (WDC)" userId="d31be670-21b6-42b6-9c8e-0f44170a2a09" providerId="ADAL" clId="{5A4BA3AC-F75D-4DB4-917F-F6277AD4E229}" dt="2021-01-11T14:57:36.668" v="158"/>
          <ac:grpSpMkLst>
            <pc:docMk/>
            <pc:sldMk cId="1123357105" sldId="288"/>
            <ac:grpSpMk id="14" creationId="{C3A34D04-BF6D-40A9-9497-144D3C3156AF}"/>
          </ac:grpSpMkLst>
        </pc:grpChg>
        <pc:picChg chg="mod">
          <ac:chgData name="Lozano, Ms. Maria Fernanda (WDC)" userId="d31be670-21b6-42b6-9c8e-0f44170a2a09" providerId="ADAL" clId="{5A4BA3AC-F75D-4DB4-917F-F6277AD4E229}" dt="2021-01-11T14:57:36.668" v="158"/>
          <ac:picMkLst>
            <pc:docMk/>
            <pc:sldMk cId="1123357105" sldId="288"/>
            <ac:picMk id="16" creationId="{A689BC39-5046-4778-B474-E2E81BD6134F}"/>
          </ac:picMkLst>
        </pc:picChg>
      </pc:sldChg>
      <pc:sldChg chg="modSp mod modNotes">
        <pc:chgData name="Lozano, Ms. Maria Fernanda (WDC)" userId="d31be670-21b6-42b6-9c8e-0f44170a2a09" providerId="ADAL" clId="{5A4BA3AC-F75D-4DB4-917F-F6277AD4E229}" dt="2021-01-11T16:17:04.205" v="619" actId="790"/>
        <pc:sldMkLst>
          <pc:docMk/>
          <pc:sldMk cId="578581804" sldId="291"/>
        </pc:sldMkLst>
        <pc:spChg chg="mod">
          <ac:chgData name="Lozano, Ms. Maria Fernanda (WDC)" userId="d31be670-21b6-42b6-9c8e-0f44170a2a09" providerId="ADAL" clId="{5A4BA3AC-F75D-4DB4-917F-F6277AD4E229}" dt="2021-01-11T16:17:04.097" v="601" actId="790"/>
          <ac:spMkLst>
            <pc:docMk/>
            <pc:sldMk cId="578581804" sldId="291"/>
            <ac:spMk id="2" creationId="{F9500738-71C5-9249-96CA-36528ECCDFFD}"/>
          </ac:spMkLst>
        </pc:spChg>
        <pc:spChg chg="mod">
          <ac:chgData name="Lozano, Ms. Maria Fernanda (WDC)" userId="d31be670-21b6-42b6-9c8e-0f44170a2a09" providerId="ADAL" clId="{5A4BA3AC-F75D-4DB4-917F-F6277AD4E229}" dt="2021-01-11T16:17:04.170" v="612" actId="790"/>
          <ac:spMkLst>
            <pc:docMk/>
            <pc:sldMk cId="578581804" sldId="291"/>
            <ac:spMk id="3" creationId="{9154FDA1-8167-5945-BD3B-C52398ED4E1E}"/>
          </ac:spMkLst>
        </pc:spChg>
        <pc:spChg chg="mod">
          <ac:chgData name="Lozano, Ms. Maria Fernanda (WDC)" userId="d31be670-21b6-42b6-9c8e-0f44170a2a09" providerId="ADAL" clId="{5A4BA3AC-F75D-4DB4-917F-F6277AD4E229}" dt="2021-01-11T16:17:04.176" v="614" actId="790"/>
          <ac:spMkLst>
            <pc:docMk/>
            <pc:sldMk cId="578581804" sldId="291"/>
            <ac:spMk id="5" creationId="{A0E33E1D-B2FF-4C4B-8017-665310052F06}"/>
          </ac:spMkLst>
        </pc:spChg>
        <pc:spChg chg="mod">
          <ac:chgData name="Lozano, Ms. Maria Fernanda (WDC)" userId="d31be670-21b6-42b6-9c8e-0f44170a2a09" providerId="ADAL" clId="{5A4BA3AC-F75D-4DB4-917F-F6277AD4E229}" dt="2021-01-11T16:17:04.188" v="616" actId="790"/>
          <ac:spMkLst>
            <pc:docMk/>
            <pc:sldMk cId="578581804" sldId="291"/>
            <ac:spMk id="6" creationId="{E31E65AE-29C9-47DB-BF9F-EDFC21998BF1}"/>
          </ac:spMkLst>
        </pc:spChg>
      </pc:sldChg>
      <pc:sldChg chg="modSp mod modNotes">
        <pc:chgData name="Lozano, Ms. Maria Fernanda (WDC)" userId="d31be670-21b6-42b6-9c8e-0f44170a2a09" providerId="ADAL" clId="{5A4BA3AC-F75D-4DB4-917F-F6277AD4E229}" dt="2021-01-11T16:17:04.303" v="636" actId="790"/>
        <pc:sldMkLst>
          <pc:docMk/>
          <pc:sldMk cId="1824797872" sldId="292"/>
        </pc:sldMkLst>
        <pc:spChg chg="mod">
          <ac:chgData name="Lozano, Ms. Maria Fernanda (WDC)" userId="d31be670-21b6-42b6-9c8e-0f44170a2a09" providerId="ADAL" clId="{5A4BA3AC-F75D-4DB4-917F-F6277AD4E229}" dt="2021-01-11T16:17:04.211" v="621" actId="790"/>
          <ac:spMkLst>
            <pc:docMk/>
            <pc:sldMk cId="1824797872" sldId="292"/>
            <ac:spMk id="2" creationId="{F9500738-71C5-9249-96CA-36528ECCDFFD}"/>
          </ac:spMkLst>
        </pc:spChg>
        <pc:spChg chg="mod">
          <ac:chgData name="Lozano, Ms. Maria Fernanda (WDC)" userId="d31be670-21b6-42b6-9c8e-0f44170a2a09" providerId="ADAL" clId="{5A4BA3AC-F75D-4DB4-917F-F6277AD4E229}" dt="2021-01-11T16:17:04.270" v="629" actId="790"/>
          <ac:spMkLst>
            <pc:docMk/>
            <pc:sldMk cId="1824797872" sldId="292"/>
            <ac:spMk id="3" creationId="{9154FDA1-8167-5945-BD3B-C52398ED4E1E}"/>
          </ac:spMkLst>
        </pc:spChg>
        <pc:spChg chg="mod">
          <ac:chgData name="Lozano, Ms. Maria Fernanda (WDC)" userId="d31be670-21b6-42b6-9c8e-0f44170a2a09" providerId="ADAL" clId="{5A4BA3AC-F75D-4DB4-917F-F6277AD4E229}" dt="2021-01-11T16:17:04.276" v="631" actId="790"/>
          <ac:spMkLst>
            <pc:docMk/>
            <pc:sldMk cId="1824797872" sldId="292"/>
            <ac:spMk id="5" creationId="{A0E33E1D-B2FF-4C4B-8017-665310052F06}"/>
          </ac:spMkLst>
        </pc:spChg>
        <pc:spChg chg="mod">
          <ac:chgData name="Lozano, Ms. Maria Fernanda (WDC)" userId="d31be670-21b6-42b6-9c8e-0f44170a2a09" providerId="ADAL" clId="{5A4BA3AC-F75D-4DB4-917F-F6277AD4E229}" dt="2021-01-11T16:17:04.287" v="633" actId="790"/>
          <ac:spMkLst>
            <pc:docMk/>
            <pc:sldMk cId="1824797872" sldId="292"/>
            <ac:spMk id="6" creationId="{053CBE32-502C-4D48-A677-7F4CE29D5169}"/>
          </ac:spMkLst>
        </pc:spChg>
      </pc:sldChg>
      <pc:sldChg chg="modSp mod modNotes">
        <pc:chgData name="Lozano, Ms. Maria Fernanda (WDC)" userId="d31be670-21b6-42b6-9c8e-0f44170a2a09" providerId="ADAL" clId="{5A4BA3AC-F75D-4DB4-917F-F6277AD4E229}" dt="2021-01-11T16:17:04.410" v="658" actId="790"/>
        <pc:sldMkLst>
          <pc:docMk/>
          <pc:sldMk cId="3390616524" sldId="293"/>
        </pc:sldMkLst>
        <pc:spChg chg="mod">
          <ac:chgData name="Lozano, Ms. Maria Fernanda (WDC)" userId="d31be670-21b6-42b6-9c8e-0f44170a2a09" providerId="ADAL" clId="{5A4BA3AC-F75D-4DB4-917F-F6277AD4E229}" dt="2021-01-11T16:17:04.335" v="643" actId="790"/>
          <ac:spMkLst>
            <pc:docMk/>
            <pc:sldMk cId="3390616524" sldId="293"/>
            <ac:spMk id="2" creationId="{F9500738-71C5-9249-96CA-36528ECCDFFD}"/>
          </ac:spMkLst>
        </pc:spChg>
        <pc:spChg chg="mod">
          <ac:chgData name="Lozano, Ms. Maria Fernanda (WDC)" userId="d31be670-21b6-42b6-9c8e-0f44170a2a09" providerId="ADAL" clId="{5A4BA3AC-F75D-4DB4-917F-F6277AD4E229}" dt="2021-01-11T16:17:04.376" v="651" actId="790"/>
          <ac:spMkLst>
            <pc:docMk/>
            <pc:sldMk cId="3390616524" sldId="293"/>
            <ac:spMk id="3" creationId="{9154FDA1-8167-5945-BD3B-C52398ED4E1E}"/>
          </ac:spMkLst>
        </pc:spChg>
        <pc:spChg chg="mod">
          <ac:chgData name="Lozano, Ms. Maria Fernanda (WDC)" userId="d31be670-21b6-42b6-9c8e-0f44170a2a09" providerId="ADAL" clId="{5A4BA3AC-F75D-4DB4-917F-F6277AD4E229}" dt="2021-01-11T16:17:04.386" v="653" actId="790"/>
          <ac:spMkLst>
            <pc:docMk/>
            <pc:sldMk cId="3390616524" sldId="293"/>
            <ac:spMk id="5" creationId="{A0E33E1D-B2FF-4C4B-8017-665310052F06}"/>
          </ac:spMkLst>
        </pc:spChg>
        <pc:spChg chg="mod">
          <ac:chgData name="Lozano, Ms. Maria Fernanda (WDC)" userId="d31be670-21b6-42b6-9c8e-0f44170a2a09" providerId="ADAL" clId="{5A4BA3AC-F75D-4DB4-917F-F6277AD4E229}" dt="2021-01-11T16:17:04.400" v="655" actId="790"/>
          <ac:spMkLst>
            <pc:docMk/>
            <pc:sldMk cId="3390616524" sldId="293"/>
            <ac:spMk id="6" creationId="{AB16AA89-C924-444D-8244-522301CAD4E3}"/>
          </ac:spMkLst>
        </pc:spChg>
      </pc:sldChg>
      <pc:sldChg chg="addSp delSp modSp mod modNotes">
        <pc:chgData name="Lozano, Ms. Maria Fernanda (WDC)" userId="d31be670-21b6-42b6-9c8e-0f44170a2a09" providerId="ADAL" clId="{5A4BA3AC-F75D-4DB4-917F-F6277AD4E229}" dt="2021-01-11T16:17:04.644" v="700" actId="790"/>
        <pc:sldMkLst>
          <pc:docMk/>
          <pc:sldMk cId="871525739" sldId="294"/>
        </pc:sldMkLst>
        <pc:spChg chg="mod">
          <ac:chgData name="Lozano, Ms. Maria Fernanda (WDC)" userId="d31be670-21b6-42b6-9c8e-0f44170a2a09" providerId="ADAL" clId="{5A4BA3AC-F75D-4DB4-917F-F6277AD4E229}" dt="2021-01-11T16:17:04.419" v="660" actId="790"/>
          <ac:spMkLst>
            <pc:docMk/>
            <pc:sldMk cId="871525739" sldId="294"/>
            <ac:spMk id="2" creationId="{F9500738-71C5-9249-96CA-36528ECCDFFD}"/>
          </ac:spMkLst>
        </pc:spChg>
        <pc:spChg chg="mod">
          <ac:chgData name="Lozano, Ms. Maria Fernanda (WDC)" userId="d31be670-21b6-42b6-9c8e-0f44170a2a09" providerId="ADAL" clId="{5A4BA3AC-F75D-4DB4-917F-F6277AD4E229}" dt="2021-01-11T16:17:04.425" v="662" actId="790"/>
          <ac:spMkLst>
            <pc:docMk/>
            <pc:sldMk cId="871525739" sldId="294"/>
            <ac:spMk id="5" creationId="{A0E33E1D-B2FF-4C4B-8017-665310052F06}"/>
          </ac:spMkLst>
        </pc:spChg>
        <pc:spChg chg="mod">
          <ac:chgData name="Lozano, Ms. Maria Fernanda (WDC)" userId="d31be670-21b6-42b6-9c8e-0f44170a2a09" providerId="ADAL" clId="{5A4BA3AC-F75D-4DB4-917F-F6277AD4E229}" dt="2021-01-11T16:17:04.500" v="675" actId="790"/>
          <ac:spMkLst>
            <pc:docMk/>
            <pc:sldMk cId="871525739" sldId="294"/>
            <ac:spMk id="8" creationId="{A0E736C5-234A-9747-9EDA-CA6A36FA8369}"/>
          </ac:spMkLst>
        </pc:spChg>
        <pc:spChg chg="mod">
          <ac:chgData name="Lozano, Ms. Maria Fernanda (WDC)" userId="d31be670-21b6-42b6-9c8e-0f44170a2a09" providerId="ADAL" clId="{5A4BA3AC-F75D-4DB4-917F-F6277AD4E229}" dt="2021-01-11T16:17:04.595" v="691" actId="790"/>
          <ac:spMkLst>
            <pc:docMk/>
            <pc:sldMk cId="871525739" sldId="294"/>
            <ac:spMk id="10" creationId="{287E271B-E604-994E-A70B-206D1F2985A2}"/>
          </ac:spMkLst>
        </pc:spChg>
        <pc:spChg chg="mod">
          <ac:chgData name="Lozano, Ms. Maria Fernanda (WDC)" userId="d31be670-21b6-42b6-9c8e-0f44170a2a09" providerId="ADAL" clId="{5A4BA3AC-F75D-4DB4-917F-F6277AD4E229}" dt="2021-01-11T16:17:04.606" v="693" actId="790"/>
          <ac:spMkLst>
            <pc:docMk/>
            <pc:sldMk cId="871525739" sldId="294"/>
            <ac:spMk id="13" creationId="{C9E46404-03D5-4AD5-B6A5-2E9ADA30E809}"/>
          </ac:spMkLst>
        </pc:spChg>
        <pc:spChg chg="mod">
          <ac:chgData name="Lozano, Ms. Maria Fernanda (WDC)" userId="d31be670-21b6-42b6-9c8e-0f44170a2a09" providerId="ADAL" clId="{5A4BA3AC-F75D-4DB4-917F-F6277AD4E229}" dt="2021-01-11T16:17:04.628" v="697" actId="790"/>
          <ac:spMkLst>
            <pc:docMk/>
            <pc:sldMk cId="871525739" sldId="294"/>
            <ac:spMk id="16" creationId="{067CBD98-9E3D-4A8C-9FAC-354211FC288F}"/>
          </ac:spMkLst>
        </pc:spChg>
        <pc:spChg chg="mod">
          <ac:chgData name="Lozano, Ms. Maria Fernanda (WDC)" userId="d31be670-21b6-42b6-9c8e-0f44170a2a09" providerId="ADAL" clId="{5A4BA3AC-F75D-4DB4-917F-F6277AD4E229}" dt="2021-01-11T16:17:04.628" v="697" actId="790"/>
          <ac:spMkLst>
            <pc:docMk/>
            <pc:sldMk cId="871525739" sldId="294"/>
            <ac:spMk id="18" creationId="{CB489730-E1DC-4998-B1A9-1E139667A6B8}"/>
          </ac:spMkLst>
        </pc:spChg>
        <pc:grpChg chg="del">
          <ac:chgData name="Lozano, Ms. Maria Fernanda (WDC)" userId="d31be670-21b6-42b6-9c8e-0f44170a2a09" providerId="ADAL" clId="{5A4BA3AC-F75D-4DB4-917F-F6277AD4E229}" dt="2021-01-11T14:58:19.478" v="168" actId="478"/>
          <ac:grpSpMkLst>
            <pc:docMk/>
            <pc:sldMk cId="871525739" sldId="294"/>
            <ac:grpSpMk id="7" creationId="{8D864EE5-FD39-964A-8E41-713864A01550}"/>
          </ac:grpSpMkLst>
        </pc:grpChg>
        <pc:grpChg chg="add mod">
          <ac:chgData name="Lozano, Ms. Maria Fernanda (WDC)" userId="d31be670-21b6-42b6-9c8e-0f44170a2a09" providerId="ADAL" clId="{5A4BA3AC-F75D-4DB4-917F-F6277AD4E229}" dt="2021-01-11T14:58:21.147" v="169"/>
          <ac:grpSpMkLst>
            <pc:docMk/>
            <pc:sldMk cId="871525739" sldId="294"/>
            <ac:grpSpMk id="15" creationId="{457A0CFF-94B7-41B1-8B06-9FE066ADFA1F}"/>
          </ac:grpSpMkLst>
        </pc:grpChg>
        <pc:picChg chg="mod">
          <ac:chgData name="Lozano, Ms. Maria Fernanda (WDC)" userId="d31be670-21b6-42b6-9c8e-0f44170a2a09" providerId="ADAL" clId="{5A4BA3AC-F75D-4DB4-917F-F6277AD4E229}" dt="2021-01-11T14:58:21.147" v="169"/>
          <ac:picMkLst>
            <pc:docMk/>
            <pc:sldMk cId="871525739" sldId="294"/>
            <ac:picMk id="17" creationId="{7BB8690D-822E-482F-B60F-D03147BF6275}"/>
          </ac:picMkLst>
        </pc:picChg>
      </pc:sldChg>
      <pc:sldChg chg="modSp mod modNotes">
        <pc:chgData name="Lozano, Ms. Maria Fernanda (WDC)" userId="d31be670-21b6-42b6-9c8e-0f44170a2a09" providerId="ADAL" clId="{5A4BA3AC-F75D-4DB4-917F-F6277AD4E229}" dt="2021-01-11T16:17:04.722" v="714" actId="790"/>
        <pc:sldMkLst>
          <pc:docMk/>
          <pc:sldMk cId="1859546940" sldId="295"/>
        </pc:sldMkLst>
        <pc:spChg chg="mod">
          <ac:chgData name="Lozano, Ms. Maria Fernanda (WDC)" userId="d31be670-21b6-42b6-9c8e-0f44170a2a09" providerId="ADAL" clId="{5A4BA3AC-F75D-4DB4-917F-F6277AD4E229}" dt="2021-01-11T16:17:04.655" v="702" actId="790"/>
          <ac:spMkLst>
            <pc:docMk/>
            <pc:sldMk cId="1859546940" sldId="295"/>
            <ac:spMk id="2" creationId="{F9500738-71C5-9249-96CA-36528ECCDFFD}"/>
          </ac:spMkLst>
        </pc:spChg>
        <pc:spChg chg="mod">
          <ac:chgData name="Lozano, Ms. Maria Fernanda (WDC)" userId="d31be670-21b6-42b6-9c8e-0f44170a2a09" providerId="ADAL" clId="{5A4BA3AC-F75D-4DB4-917F-F6277AD4E229}" dt="2021-01-11T16:17:04.688" v="707" actId="790"/>
          <ac:spMkLst>
            <pc:docMk/>
            <pc:sldMk cId="1859546940" sldId="295"/>
            <ac:spMk id="3" creationId="{9154FDA1-8167-5945-BD3B-C52398ED4E1E}"/>
          </ac:spMkLst>
        </pc:spChg>
        <pc:spChg chg="mod">
          <ac:chgData name="Lozano, Ms. Maria Fernanda (WDC)" userId="d31be670-21b6-42b6-9c8e-0f44170a2a09" providerId="ADAL" clId="{5A4BA3AC-F75D-4DB4-917F-F6277AD4E229}" dt="2021-01-11T16:17:04.694" v="709" actId="790"/>
          <ac:spMkLst>
            <pc:docMk/>
            <pc:sldMk cId="1859546940" sldId="295"/>
            <ac:spMk id="5" creationId="{A0E33E1D-B2FF-4C4B-8017-665310052F06}"/>
          </ac:spMkLst>
        </pc:spChg>
        <pc:spChg chg="mod">
          <ac:chgData name="Lozano, Ms. Maria Fernanda (WDC)" userId="d31be670-21b6-42b6-9c8e-0f44170a2a09" providerId="ADAL" clId="{5A4BA3AC-F75D-4DB4-917F-F6277AD4E229}" dt="2021-01-11T16:17:04.706" v="711" actId="790"/>
          <ac:spMkLst>
            <pc:docMk/>
            <pc:sldMk cId="1859546940" sldId="295"/>
            <ac:spMk id="6" creationId="{B8E85451-34BC-48F4-AB86-93D3FDE76DD9}"/>
          </ac:spMkLst>
        </pc:spChg>
      </pc:sldChg>
      <pc:sldChg chg="addSp delSp modSp mod modNotes">
        <pc:chgData name="Lozano, Ms. Maria Fernanda (WDC)" userId="d31be670-21b6-42b6-9c8e-0f44170a2a09" providerId="ADAL" clId="{5A4BA3AC-F75D-4DB4-917F-F6277AD4E229}" dt="2021-01-11T16:17:02.986" v="397" actId="790"/>
        <pc:sldMkLst>
          <pc:docMk/>
          <pc:sldMk cId="2062219613" sldId="296"/>
        </pc:sldMkLst>
        <pc:spChg chg="mod">
          <ac:chgData name="Lozano, Ms. Maria Fernanda (WDC)" userId="d31be670-21b6-42b6-9c8e-0f44170a2a09" providerId="ADAL" clId="{5A4BA3AC-F75D-4DB4-917F-F6277AD4E229}" dt="2021-01-11T16:17:02.903" v="381" actId="790"/>
          <ac:spMkLst>
            <pc:docMk/>
            <pc:sldMk cId="2062219613" sldId="296"/>
            <ac:spMk id="2" creationId="{F9500738-71C5-9249-96CA-36528ECCDFFD}"/>
          </ac:spMkLst>
        </pc:spChg>
        <pc:spChg chg="mod">
          <ac:chgData name="Lozano, Ms. Maria Fernanda (WDC)" userId="d31be670-21b6-42b6-9c8e-0f44170a2a09" providerId="ADAL" clId="{5A4BA3AC-F75D-4DB4-917F-F6277AD4E229}" dt="2021-01-11T16:17:02.935" v="386" actId="790"/>
          <ac:spMkLst>
            <pc:docMk/>
            <pc:sldMk cId="2062219613" sldId="296"/>
            <ac:spMk id="3" creationId="{9154FDA1-8167-5945-BD3B-C52398ED4E1E}"/>
          </ac:spMkLst>
        </pc:spChg>
        <pc:spChg chg="mod">
          <ac:chgData name="Lozano, Ms. Maria Fernanda (WDC)" userId="d31be670-21b6-42b6-9c8e-0f44170a2a09" providerId="ADAL" clId="{5A4BA3AC-F75D-4DB4-917F-F6277AD4E229}" dt="2021-01-11T16:17:02.943" v="388" actId="790"/>
          <ac:spMkLst>
            <pc:docMk/>
            <pc:sldMk cId="2062219613" sldId="296"/>
            <ac:spMk id="5" creationId="{A0E33E1D-B2FF-4C4B-8017-665310052F06}"/>
          </ac:spMkLst>
        </pc:spChg>
        <pc:spChg chg="mod">
          <ac:chgData name="Lozano, Ms. Maria Fernanda (WDC)" userId="d31be670-21b6-42b6-9c8e-0f44170a2a09" providerId="ADAL" clId="{5A4BA3AC-F75D-4DB4-917F-F6277AD4E229}" dt="2021-01-11T14:54:50.882" v="45" actId="20577"/>
          <ac:spMkLst>
            <pc:docMk/>
            <pc:sldMk cId="2062219613" sldId="296"/>
            <ac:spMk id="9" creationId="{70D71225-E96F-6E47-8B82-D4E43B254D22}"/>
          </ac:spMkLst>
        </pc:spChg>
        <pc:spChg chg="mod">
          <ac:chgData name="Lozano, Ms. Maria Fernanda (WDC)" userId="d31be670-21b6-42b6-9c8e-0f44170a2a09" providerId="ADAL" clId="{5A4BA3AC-F75D-4DB4-917F-F6277AD4E229}" dt="2021-01-11T16:17:02.955" v="390" actId="790"/>
          <ac:spMkLst>
            <pc:docMk/>
            <pc:sldMk cId="2062219613" sldId="296"/>
            <ac:spMk id="10" creationId="{4A3FED66-CBCC-4B9F-914A-353ABEE75AF7}"/>
          </ac:spMkLst>
        </pc:spChg>
        <pc:spChg chg="mod">
          <ac:chgData name="Lozano, Ms. Maria Fernanda (WDC)" userId="d31be670-21b6-42b6-9c8e-0f44170a2a09" providerId="ADAL" clId="{5A4BA3AC-F75D-4DB4-917F-F6277AD4E229}" dt="2021-01-11T16:17:02.974" v="394" actId="790"/>
          <ac:spMkLst>
            <pc:docMk/>
            <pc:sldMk cId="2062219613" sldId="296"/>
            <ac:spMk id="13" creationId="{8C6D1363-B02C-470F-A174-10DF947F9AC6}"/>
          </ac:spMkLst>
        </pc:spChg>
        <pc:spChg chg="mod">
          <ac:chgData name="Lozano, Ms. Maria Fernanda (WDC)" userId="d31be670-21b6-42b6-9c8e-0f44170a2a09" providerId="ADAL" clId="{5A4BA3AC-F75D-4DB4-917F-F6277AD4E229}" dt="2021-01-11T16:17:02.974" v="394" actId="790"/>
          <ac:spMkLst>
            <pc:docMk/>
            <pc:sldMk cId="2062219613" sldId="296"/>
            <ac:spMk id="15" creationId="{07E077EB-D1AD-4A64-AC75-26D107AE4B1C}"/>
          </ac:spMkLst>
        </pc:spChg>
        <pc:grpChg chg="del mod">
          <ac:chgData name="Lozano, Ms. Maria Fernanda (WDC)" userId="d31be670-21b6-42b6-9c8e-0f44170a2a09" providerId="ADAL" clId="{5A4BA3AC-F75D-4DB4-917F-F6277AD4E229}" dt="2021-01-11T14:56:23.546" v="146" actId="478"/>
          <ac:grpSpMkLst>
            <pc:docMk/>
            <pc:sldMk cId="2062219613" sldId="296"/>
            <ac:grpSpMk id="6" creationId="{9A35C99F-0529-0E4F-9351-E1EBDD133839}"/>
          </ac:grpSpMkLst>
        </pc:grpChg>
        <pc:grpChg chg="add mod">
          <ac:chgData name="Lozano, Ms. Maria Fernanda (WDC)" userId="d31be670-21b6-42b6-9c8e-0f44170a2a09" providerId="ADAL" clId="{5A4BA3AC-F75D-4DB4-917F-F6277AD4E229}" dt="2021-01-11T14:56:27.139" v="147"/>
          <ac:grpSpMkLst>
            <pc:docMk/>
            <pc:sldMk cId="2062219613" sldId="296"/>
            <ac:grpSpMk id="12" creationId="{185FE12F-5217-4714-BFC2-7CB0EB345EAE}"/>
          </ac:grpSpMkLst>
        </pc:grpChg>
        <pc:picChg chg="mod">
          <ac:chgData name="Lozano, Ms. Maria Fernanda (WDC)" userId="d31be670-21b6-42b6-9c8e-0f44170a2a09" providerId="ADAL" clId="{5A4BA3AC-F75D-4DB4-917F-F6277AD4E229}" dt="2021-01-11T14:56:27.139" v="147"/>
          <ac:picMkLst>
            <pc:docMk/>
            <pc:sldMk cId="2062219613" sldId="296"/>
            <ac:picMk id="14" creationId="{8DDD30C8-A19E-4DEC-AC6A-B43FBAB1A9A9}"/>
          </ac:picMkLst>
        </pc:picChg>
      </pc:sldChg>
      <pc:sldMasterChg chg="modSp mod modSldLayout">
        <pc:chgData name="Lozano, Ms. Maria Fernanda (WDC)" userId="d31be670-21b6-42b6-9c8e-0f44170a2a09" providerId="ADAL" clId="{5A4BA3AC-F75D-4DB4-917F-F6277AD4E229}" dt="2021-01-11T16:17:02.642" v="331" actId="790"/>
        <pc:sldMasterMkLst>
          <pc:docMk/>
          <pc:sldMasterMk cId="2230279542" sldId="2147483648"/>
        </pc:sldMasterMkLst>
        <pc:spChg chg="mod">
          <ac:chgData name="Lozano, Ms. Maria Fernanda (WDC)" userId="d31be670-21b6-42b6-9c8e-0f44170a2a09" providerId="ADAL" clId="{5A4BA3AC-F75D-4DB4-917F-F6277AD4E229}" dt="2021-01-11T16:17:02.493" v="308" actId="790"/>
          <ac:spMkLst>
            <pc:docMk/>
            <pc:sldMasterMk cId="2230279542" sldId="2147483648"/>
            <ac:spMk id="2" creationId="{8873A8CB-F6B3-BB43-A93A-688C17F15E4A}"/>
          </ac:spMkLst>
        </pc:spChg>
        <pc:spChg chg="mod">
          <ac:chgData name="Lozano, Ms. Maria Fernanda (WDC)" userId="d31be670-21b6-42b6-9c8e-0f44170a2a09" providerId="ADAL" clId="{5A4BA3AC-F75D-4DB4-917F-F6277AD4E229}" dt="2021-01-11T16:17:02.548" v="314" actId="790"/>
          <ac:spMkLst>
            <pc:docMk/>
            <pc:sldMasterMk cId="2230279542" sldId="2147483648"/>
            <ac:spMk id="3" creationId="{6A826407-3A76-AF48-8D65-CED9267E6A3E}"/>
          </ac:spMkLst>
        </pc:spChg>
        <pc:spChg chg="mod">
          <ac:chgData name="Lozano, Ms. Maria Fernanda (WDC)" userId="d31be670-21b6-42b6-9c8e-0f44170a2a09" providerId="ADAL" clId="{5A4BA3AC-F75D-4DB4-917F-F6277AD4E229}" dt="2021-01-11T16:17:02.556" v="316" actId="790"/>
          <ac:spMkLst>
            <pc:docMk/>
            <pc:sldMasterMk cId="2230279542" sldId="2147483648"/>
            <ac:spMk id="4" creationId="{439725CB-8A3D-F342-BC98-EE4E99D74E5B}"/>
          </ac:spMkLst>
        </pc:spChg>
        <pc:spChg chg="mod">
          <ac:chgData name="Lozano, Ms. Maria Fernanda (WDC)" userId="d31be670-21b6-42b6-9c8e-0f44170a2a09" providerId="ADAL" clId="{5A4BA3AC-F75D-4DB4-917F-F6277AD4E229}" dt="2021-01-11T16:17:02.568" v="318" actId="790"/>
          <ac:spMkLst>
            <pc:docMk/>
            <pc:sldMasterMk cId="2230279542" sldId="2147483648"/>
            <ac:spMk id="5" creationId="{53B3676D-A92F-A047-99E3-6A01C4EBA44E}"/>
          </ac:spMkLst>
        </pc:spChg>
        <pc:spChg chg="mod">
          <ac:chgData name="Lozano, Ms. Maria Fernanda (WDC)" userId="d31be670-21b6-42b6-9c8e-0f44170a2a09" providerId="ADAL" clId="{5A4BA3AC-F75D-4DB4-917F-F6277AD4E229}" dt="2021-01-11T16:17:02.575" v="320" actId="790"/>
          <ac:spMkLst>
            <pc:docMk/>
            <pc:sldMasterMk cId="2230279542" sldId="2147483648"/>
            <ac:spMk id="6" creationId="{ADFBA815-ADFE-8B4B-B1C6-139AAE048F4C}"/>
          </ac:spMkLst>
        </pc:spChg>
        <pc:sldLayoutChg chg="modSp mod">
          <pc:chgData name="Lozano, Ms. Maria Fernanda (WDC)" userId="d31be670-21b6-42b6-9c8e-0f44170a2a09" providerId="ADAL" clId="{5A4BA3AC-F75D-4DB4-917F-F6277AD4E229}" dt="2021-01-11T16:17:02.642" v="331" actId="790"/>
          <pc:sldLayoutMkLst>
            <pc:docMk/>
            <pc:sldMasterMk cId="2230279542" sldId="2147483648"/>
            <pc:sldLayoutMk cId="2735490157" sldId="2147483649"/>
          </pc:sldLayoutMkLst>
          <pc:spChg chg="mod">
            <ac:chgData name="Lozano, Ms. Maria Fernanda (WDC)" userId="d31be670-21b6-42b6-9c8e-0f44170a2a09" providerId="ADAL" clId="{5A4BA3AC-F75D-4DB4-917F-F6277AD4E229}" dt="2021-01-11T16:17:02.631" v="329" actId="790"/>
            <ac:spMkLst>
              <pc:docMk/>
              <pc:sldMasterMk cId="2230279542" sldId="2147483648"/>
              <pc:sldLayoutMk cId="2735490157" sldId="2147483649"/>
              <ac:spMk id="2" creationId="{E3B9F9C4-72BA-474A-85F1-51D0937124B8}"/>
            </ac:spMkLst>
          </pc:spChg>
          <pc:spChg chg="mod">
            <ac:chgData name="Lozano, Ms. Maria Fernanda (WDC)" userId="d31be670-21b6-42b6-9c8e-0f44170a2a09" providerId="ADAL" clId="{5A4BA3AC-F75D-4DB4-917F-F6277AD4E229}" dt="2021-01-11T16:17:02.642" v="331" actId="790"/>
            <ac:spMkLst>
              <pc:docMk/>
              <pc:sldMasterMk cId="2230279542" sldId="2147483648"/>
              <pc:sldLayoutMk cId="2735490157" sldId="2147483649"/>
              <ac:spMk id="3" creationId="{5EB50E9B-DD61-564D-A61F-AAAC18591A98}"/>
            </ac:spMkLst>
          </pc:spChg>
          <pc:spChg chg="mod">
            <ac:chgData name="Lozano, Ms. Maria Fernanda (WDC)" userId="d31be670-21b6-42b6-9c8e-0f44170a2a09" providerId="ADAL" clId="{5A4BA3AC-F75D-4DB4-917F-F6277AD4E229}" dt="2021-01-11T16:17:02.590" v="322" actId="790"/>
            <ac:spMkLst>
              <pc:docMk/>
              <pc:sldMasterMk cId="2230279542" sldId="2147483648"/>
              <pc:sldLayoutMk cId="2735490157" sldId="2147483649"/>
              <ac:spMk id="4" creationId="{FBA0A1A0-4D4D-CE47-A67E-A9F4DBB197A3}"/>
            </ac:spMkLst>
          </pc:spChg>
          <pc:spChg chg="mod">
            <ac:chgData name="Lozano, Ms. Maria Fernanda (WDC)" userId="d31be670-21b6-42b6-9c8e-0f44170a2a09" providerId="ADAL" clId="{5A4BA3AC-F75D-4DB4-917F-F6277AD4E229}" dt="2021-01-11T16:17:02.601" v="324" actId="790"/>
            <ac:spMkLst>
              <pc:docMk/>
              <pc:sldMasterMk cId="2230279542" sldId="2147483648"/>
              <pc:sldLayoutMk cId="2735490157" sldId="2147483649"/>
              <ac:spMk id="5" creationId="{CF9E9A00-C2FB-0A47-AD17-4BC42A25DA12}"/>
            </ac:spMkLst>
          </pc:spChg>
          <pc:spChg chg="mod">
            <ac:chgData name="Lozano, Ms. Maria Fernanda (WDC)" userId="d31be670-21b6-42b6-9c8e-0f44170a2a09" providerId="ADAL" clId="{5A4BA3AC-F75D-4DB4-917F-F6277AD4E229}" dt="2021-01-11T16:17:02.614" v="326" actId="790"/>
            <ac:spMkLst>
              <pc:docMk/>
              <pc:sldMasterMk cId="2230279542" sldId="2147483648"/>
              <pc:sldLayoutMk cId="2735490157" sldId="2147483649"/>
              <ac:spMk id="6" creationId="{CEDE29F7-DCB0-094C-851F-A0968DD4F817}"/>
            </ac:spMkLst>
          </pc:spChg>
          <pc:spChg chg="mod">
            <ac:chgData name="Lozano, Ms. Maria Fernanda (WDC)" userId="d31be670-21b6-42b6-9c8e-0f44170a2a09" providerId="ADAL" clId="{5A4BA3AC-F75D-4DB4-917F-F6277AD4E229}" dt="2021-01-11T16:17:02.620" v="327" actId="790"/>
            <ac:spMkLst>
              <pc:docMk/>
              <pc:sldMasterMk cId="2230279542" sldId="2147483648"/>
              <pc:sldLayoutMk cId="2735490157" sldId="2147483649"/>
              <ac:spMk id="11" creationId="{9BADA697-CC04-904E-A093-84FF3BFDB055}"/>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s-ES" smtClean="0"/>
              <a:pPr/>
              <a:t>11/01/2021</a:t>
            </a:fld>
            <a:endParaRPr lang="es-E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s-ES" smtClean="0"/>
              <a:pPr/>
              <a:t>‹#›</a:t>
            </a:fld>
            <a:endParaRPr lang="es-ES"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a:t>
            </a:fld>
            <a:endParaRPr lang="es-ES" dirty="0"/>
          </a:p>
        </p:txBody>
      </p:sp>
    </p:spTree>
    <p:extLst>
      <p:ext uri="{BB962C8B-B14F-4D97-AF65-F5344CB8AC3E}">
        <p14:creationId xmlns:p14="http://schemas.microsoft.com/office/powerpoint/2010/main" val="754462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10</a:t>
            </a:fld>
            <a:endParaRPr lang="es-ES" dirty="0"/>
          </a:p>
        </p:txBody>
      </p:sp>
    </p:spTree>
    <p:extLst>
      <p:ext uri="{BB962C8B-B14F-4D97-AF65-F5344CB8AC3E}">
        <p14:creationId xmlns:p14="http://schemas.microsoft.com/office/powerpoint/2010/main" val="2814166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11</a:t>
            </a:fld>
            <a:endParaRPr lang="es-ES" dirty="0"/>
          </a:p>
        </p:txBody>
      </p:sp>
    </p:spTree>
    <p:extLst>
      <p:ext uri="{BB962C8B-B14F-4D97-AF65-F5344CB8AC3E}">
        <p14:creationId xmlns:p14="http://schemas.microsoft.com/office/powerpoint/2010/main" val="4200180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12</a:t>
            </a:fld>
            <a:endParaRPr lang="es-ES" dirty="0"/>
          </a:p>
        </p:txBody>
      </p:sp>
    </p:spTree>
    <p:extLst>
      <p:ext uri="{BB962C8B-B14F-4D97-AF65-F5344CB8AC3E}">
        <p14:creationId xmlns:p14="http://schemas.microsoft.com/office/powerpoint/2010/main" val="359144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13</a:t>
            </a:fld>
            <a:endParaRPr lang="es-ES" dirty="0"/>
          </a:p>
        </p:txBody>
      </p:sp>
    </p:spTree>
    <p:extLst>
      <p:ext uri="{BB962C8B-B14F-4D97-AF65-F5344CB8AC3E}">
        <p14:creationId xmlns:p14="http://schemas.microsoft.com/office/powerpoint/2010/main" val="1779999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14</a:t>
            </a:fld>
            <a:endParaRPr lang="es-ES" dirty="0"/>
          </a:p>
        </p:txBody>
      </p:sp>
    </p:spTree>
    <p:extLst>
      <p:ext uri="{BB962C8B-B14F-4D97-AF65-F5344CB8AC3E}">
        <p14:creationId xmlns:p14="http://schemas.microsoft.com/office/powerpoint/2010/main" val="3088714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15</a:t>
            </a:fld>
            <a:endParaRPr lang="es-ES" dirty="0"/>
          </a:p>
        </p:txBody>
      </p:sp>
    </p:spTree>
    <p:extLst>
      <p:ext uri="{BB962C8B-B14F-4D97-AF65-F5344CB8AC3E}">
        <p14:creationId xmlns:p14="http://schemas.microsoft.com/office/powerpoint/2010/main" val="2014589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16</a:t>
            </a:fld>
            <a:endParaRPr lang="es-ES" dirty="0"/>
          </a:p>
        </p:txBody>
      </p:sp>
    </p:spTree>
    <p:extLst>
      <p:ext uri="{BB962C8B-B14F-4D97-AF65-F5344CB8AC3E}">
        <p14:creationId xmlns:p14="http://schemas.microsoft.com/office/powerpoint/2010/main" val="2582857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17</a:t>
            </a:fld>
            <a:endParaRPr lang="es-ES" dirty="0"/>
          </a:p>
        </p:txBody>
      </p:sp>
    </p:spTree>
    <p:extLst>
      <p:ext uri="{BB962C8B-B14F-4D97-AF65-F5344CB8AC3E}">
        <p14:creationId xmlns:p14="http://schemas.microsoft.com/office/powerpoint/2010/main" val="2233179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18</a:t>
            </a:fld>
            <a:endParaRPr lang="es-ES" dirty="0"/>
          </a:p>
        </p:txBody>
      </p:sp>
    </p:spTree>
    <p:extLst>
      <p:ext uri="{BB962C8B-B14F-4D97-AF65-F5344CB8AC3E}">
        <p14:creationId xmlns:p14="http://schemas.microsoft.com/office/powerpoint/2010/main" val="3434874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19</a:t>
            </a:fld>
            <a:endParaRPr lang="es-ES" dirty="0"/>
          </a:p>
        </p:txBody>
      </p:sp>
    </p:spTree>
    <p:extLst>
      <p:ext uri="{BB962C8B-B14F-4D97-AF65-F5344CB8AC3E}">
        <p14:creationId xmlns:p14="http://schemas.microsoft.com/office/powerpoint/2010/main" val="2998958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a:t>
            </a:fld>
            <a:endParaRPr lang="es-ES" dirty="0"/>
          </a:p>
        </p:txBody>
      </p:sp>
    </p:spTree>
    <p:extLst>
      <p:ext uri="{BB962C8B-B14F-4D97-AF65-F5344CB8AC3E}">
        <p14:creationId xmlns:p14="http://schemas.microsoft.com/office/powerpoint/2010/main" val="1268240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20</a:t>
            </a:fld>
            <a:endParaRPr lang="es-ES" dirty="0"/>
          </a:p>
        </p:txBody>
      </p:sp>
    </p:spTree>
    <p:extLst>
      <p:ext uri="{BB962C8B-B14F-4D97-AF65-F5344CB8AC3E}">
        <p14:creationId xmlns:p14="http://schemas.microsoft.com/office/powerpoint/2010/main" val="2621703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21</a:t>
            </a:fld>
            <a:endParaRPr lang="es-ES" dirty="0"/>
          </a:p>
        </p:txBody>
      </p:sp>
    </p:spTree>
    <p:extLst>
      <p:ext uri="{BB962C8B-B14F-4D97-AF65-F5344CB8AC3E}">
        <p14:creationId xmlns:p14="http://schemas.microsoft.com/office/powerpoint/2010/main" val="126593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22</a:t>
            </a:fld>
            <a:endParaRPr lang="es-ES" dirty="0"/>
          </a:p>
        </p:txBody>
      </p:sp>
    </p:spTree>
    <p:extLst>
      <p:ext uri="{BB962C8B-B14F-4D97-AF65-F5344CB8AC3E}">
        <p14:creationId xmlns:p14="http://schemas.microsoft.com/office/powerpoint/2010/main" val="1983229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3</a:t>
            </a:fld>
            <a:endParaRPr lang="es-ES" dirty="0"/>
          </a:p>
        </p:txBody>
      </p:sp>
    </p:spTree>
    <p:extLst>
      <p:ext uri="{BB962C8B-B14F-4D97-AF65-F5344CB8AC3E}">
        <p14:creationId xmlns:p14="http://schemas.microsoft.com/office/powerpoint/2010/main" val="44537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4</a:t>
            </a:fld>
            <a:endParaRPr lang="es-ES" dirty="0"/>
          </a:p>
        </p:txBody>
      </p:sp>
    </p:spTree>
    <p:extLst>
      <p:ext uri="{BB962C8B-B14F-4D97-AF65-F5344CB8AC3E}">
        <p14:creationId xmlns:p14="http://schemas.microsoft.com/office/powerpoint/2010/main" val="3085060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pPr algn="l" rtl="0"/>
            <a:fld id="{2F7A6307-915A-134B-ACFB-C4EC86CF7165}" type="slidenum">
              <a:rPr lang="es-ES" smtClean="0"/>
              <a:pPr algn="l" rtl="0"/>
              <a:t>5</a:t>
            </a:fld>
            <a:endParaRPr lang="es-ES" dirty="0"/>
          </a:p>
        </p:txBody>
      </p:sp>
    </p:spTree>
    <p:extLst>
      <p:ext uri="{BB962C8B-B14F-4D97-AF65-F5344CB8AC3E}">
        <p14:creationId xmlns:p14="http://schemas.microsoft.com/office/powerpoint/2010/main" val="169846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6</a:t>
            </a:fld>
            <a:endParaRPr lang="es-ES" dirty="0"/>
          </a:p>
        </p:txBody>
      </p:sp>
    </p:spTree>
    <p:extLst>
      <p:ext uri="{BB962C8B-B14F-4D97-AF65-F5344CB8AC3E}">
        <p14:creationId xmlns:p14="http://schemas.microsoft.com/office/powerpoint/2010/main" val="1072843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7</a:t>
            </a:fld>
            <a:endParaRPr lang="es-ES" dirty="0"/>
          </a:p>
        </p:txBody>
      </p:sp>
    </p:spTree>
    <p:extLst>
      <p:ext uri="{BB962C8B-B14F-4D97-AF65-F5344CB8AC3E}">
        <p14:creationId xmlns:p14="http://schemas.microsoft.com/office/powerpoint/2010/main" val="3767518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8</a:t>
            </a:fld>
            <a:endParaRPr lang="es-ES" dirty="0"/>
          </a:p>
        </p:txBody>
      </p:sp>
    </p:spTree>
    <p:extLst>
      <p:ext uri="{BB962C8B-B14F-4D97-AF65-F5344CB8AC3E}">
        <p14:creationId xmlns:p14="http://schemas.microsoft.com/office/powerpoint/2010/main" val="211234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F7A6307-915A-134B-ACFB-C4EC86CF7165}" type="slidenum">
              <a:rPr lang="es-ES" smtClean="0"/>
              <a:pPr/>
              <a:t>9</a:t>
            </a:fld>
            <a:endParaRPr lang="es-ES" dirty="0"/>
          </a:p>
        </p:txBody>
      </p:sp>
    </p:spTree>
    <p:extLst>
      <p:ext uri="{BB962C8B-B14F-4D97-AF65-F5344CB8AC3E}">
        <p14:creationId xmlns:p14="http://schemas.microsoft.com/office/powerpoint/2010/main" val="15775080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s-ES" smtClean="0"/>
              <a:pPr/>
              <a:t>11/01/2021</a:t>
            </a:fld>
            <a:endParaRPr lang="es-ES"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s-ES" smtClean="0"/>
              <a:pPr/>
              <a:t>‹#›</a:t>
            </a:fld>
            <a:endParaRPr lang="es-ES"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err="1"/>
              <a:t>Click</a:t>
            </a:r>
            <a:r>
              <a:rPr lang="es-ES" dirty="0"/>
              <a:t> </a:t>
            </a:r>
            <a:r>
              <a:rPr lang="es-ES" dirty="0" err="1"/>
              <a:t>to</a:t>
            </a:r>
            <a:r>
              <a:rPr lang="es-ES" dirty="0"/>
              <a:t> </a:t>
            </a:r>
            <a:r>
              <a:rPr lang="es-ES" dirty="0" err="1"/>
              <a:t>edit</a:t>
            </a:r>
            <a:r>
              <a:rPr lang="es-ES" dirty="0"/>
              <a:t> Master </a:t>
            </a:r>
            <a:r>
              <a:rPr lang="es-ES" dirty="0" err="1"/>
              <a:t>subtitle</a:t>
            </a:r>
            <a:r>
              <a:rPr lang="es-ES" dirty="0"/>
              <a:t> </a:t>
            </a:r>
            <a:r>
              <a:rPr lang="es-ES" dirty="0" err="1"/>
              <a:t>style</a:t>
            </a:r>
            <a:endParaRPr lang="es-ES" dirty="0"/>
          </a:p>
        </p:txBody>
      </p:sp>
      <p:pic>
        <p:nvPicPr>
          <p:cNvPr id="14" name="Picture 13" descr="A picture containing shape&#10;&#10;Description automatically generated">
            <a:extLst>
              <a:ext uri="{FF2B5EF4-FFF2-40B4-BE49-F238E27FC236}">
                <a16:creationId xmlns:a16="http://schemas.microsoft.com/office/drawing/2014/main" id="{C3562972-6EDB-494F-91CD-F7D1FE6A647F}"/>
              </a:ext>
            </a:extLst>
          </p:cNvPr>
          <p:cNvPicPr>
            <a:picLocks noChangeAspect="1"/>
          </p:cNvPicPr>
          <p:nvPr userDrawn="1"/>
        </p:nvPicPr>
        <p:blipFill>
          <a:blip r:embed="rId2"/>
          <a:stretch>
            <a:fillRect/>
          </a:stretch>
        </p:blipFill>
        <p:spPr>
          <a:xfrm>
            <a:off x="6609528" y="1010154"/>
            <a:ext cx="4943053" cy="4943053"/>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pPr/>
              <a:t>11/01/2021</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pPr/>
              <a:t>11/01/2021</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pPr/>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pPr/>
              <a:t>11/01/2021</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pPr/>
              <a:t>11/01/2021</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pPr/>
              <a:t>11/01/2021</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pPr/>
              <a:t>11/01/2021</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pPr/>
              <a:t>11/01/2021</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pPr/>
              <a:t>11/01/2021</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pPr/>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err="1"/>
              <a:t>Click</a:t>
            </a:r>
            <a:r>
              <a:rPr lang="es-ES" dirty="0"/>
              <a:t> </a:t>
            </a:r>
            <a:r>
              <a:rPr lang="es-ES" dirty="0" err="1"/>
              <a:t>to</a:t>
            </a:r>
            <a:r>
              <a:rPr lang="es-ES" dirty="0"/>
              <a:t> </a:t>
            </a:r>
            <a:r>
              <a:rPr lang="es-ES" dirty="0" err="1"/>
              <a:t>edit</a:t>
            </a:r>
            <a:r>
              <a:rPr lang="es-ES" dirty="0"/>
              <a:t> Master </a:t>
            </a:r>
            <a:r>
              <a:rPr lang="es-ES" dirty="0" err="1"/>
              <a:t>title</a:t>
            </a:r>
            <a:r>
              <a:rPr lang="es-ES" dirty="0"/>
              <a:t> </a:t>
            </a:r>
            <a:r>
              <a:rPr lang="es-ES" dirty="0" err="1"/>
              <a:t>style</a:t>
            </a:r>
            <a:endParaRPr lang="es-ES" dirty="0"/>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err="1"/>
              <a:t>Click</a:t>
            </a:r>
            <a:r>
              <a:rPr lang="es-ES" dirty="0"/>
              <a:t> </a:t>
            </a:r>
            <a:r>
              <a:rPr lang="es-ES" dirty="0" err="1"/>
              <a:t>to</a:t>
            </a:r>
            <a:r>
              <a:rPr lang="es-ES" dirty="0"/>
              <a:t> </a:t>
            </a:r>
            <a:r>
              <a:rPr lang="es-ES" dirty="0" err="1"/>
              <a:t>edit</a:t>
            </a:r>
            <a:r>
              <a:rPr lang="es-ES" dirty="0"/>
              <a:t> Master </a:t>
            </a:r>
            <a:r>
              <a:rPr lang="es-ES" dirty="0" err="1"/>
              <a:t>text</a:t>
            </a:r>
            <a:r>
              <a:rPr lang="es-ES" dirty="0"/>
              <a:t> </a:t>
            </a:r>
            <a:r>
              <a:rPr lang="es-ES" dirty="0" err="1"/>
              <a:t>styles</a:t>
            </a:r>
            <a:endParaRPr lang="es-ES" dirty="0"/>
          </a:p>
          <a:p>
            <a:pPr lvl="1"/>
            <a:r>
              <a:rPr lang="es-ES" dirty="0" err="1"/>
              <a:t>Second</a:t>
            </a:r>
            <a:r>
              <a:rPr lang="es-ES" dirty="0"/>
              <a:t>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a:t>
            </a:r>
            <a:r>
              <a:rPr lang="es-ES" dirty="0"/>
              <a:t> </a:t>
            </a:r>
            <a:r>
              <a:rPr lang="es-ES" dirty="0" err="1"/>
              <a:t>level</a:t>
            </a:r>
            <a:endParaRPr lang="es-ES" dirty="0"/>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s-ES" smtClean="0"/>
              <a:pPr/>
              <a:t>11/01/2021</a:t>
            </a:fld>
            <a:endParaRPr lang="es-ES"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dirty="0" err="1"/>
              <a:t>Conference</a:t>
            </a:r>
            <a:r>
              <a:rPr lang="es-ES" dirty="0"/>
              <a:t>     |     </a:t>
            </a:r>
            <a:r>
              <a:rPr lang="es-ES" dirty="0" err="1"/>
              <a:t>Presentation</a:t>
            </a:r>
            <a:r>
              <a:rPr lang="es-ES" dirty="0"/>
              <a:t> </a:t>
            </a:r>
            <a:r>
              <a:rPr lang="es-ES" dirty="0" err="1"/>
              <a:t>title</a:t>
            </a:r>
            <a:endParaRPr lang="es-ES" dirty="0"/>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s-ES" smtClean="0"/>
              <a:pPr/>
              <a:t>‹#›</a:t>
            </a:fld>
            <a:endParaRPr lang="es-ES"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a:lstStyle/>
          <a:p>
            <a:pPr algn="l" rtl="0"/>
            <a:r>
              <a:rPr lang="es-ES" b="0" i="0" u="none" baseline="0" dirty="0"/>
              <a:t>08</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213184"/>
            <a:ext cx="4285034" cy="1720688"/>
          </a:xfrm>
        </p:spPr>
        <p:txBody>
          <a:bodyPr>
            <a:normAutofit fontScale="85000" lnSpcReduction="10000"/>
          </a:bodyPr>
          <a:lstStyle/>
          <a:p>
            <a:pPr algn="l" rtl="0">
              <a:lnSpc>
                <a:spcPct val="110000"/>
              </a:lnSpc>
            </a:pPr>
            <a:r>
              <a:rPr lang="es-ES" sz="3600" b="0" i="0" u="none" baseline="0" dirty="0"/>
              <a:t>Realización de las PDR </a:t>
            </a:r>
            <a:br>
              <a:rPr lang="es-ES" sz="3600" b="0" i="0" u="none" baseline="0" dirty="0"/>
            </a:br>
            <a:r>
              <a:rPr lang="es-ES" sz="3600" b="0" i="0" u="none" baseline="0" dirty="0"/>
              <a:t>de antígenos </a:t>
            </a:r>
            <a:br>
              <a:rPr lang="es-ES" sz="3600" b="0" i="0" u="none" baseline="0" dirty="0"/>
            </a:br>
            <a:r>
              <a:rPr lang="es-ES" sz="3600" b="0" i="0" u="none" baseline="0" dirty="0"/>
              <a:t>del SARS-CoV-2 </a:t>
            </a:r>
          </a:p>
        </p:txBody>
      </p:sp>
      <p:pic>
        <p:nvPicPr>
          <p:cNvPr id="5" name="Picture 4">
            <a:extLst>
              <a:ext uri="{FF2B5EF4-FFF2-40B4-BE49-F238E27FC236}">
                <a16:creationId xmlns:a16="http://schemas.microsoft.com/office/drawing/2014/main" id="{5BEF60FA-C709-5D49-AF42-07553A2FD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2">
            <a:extLst>
              <a:ext uri="{FF2B5EF4-FFF2-40B4-BE49-F238E27FC236}">
                <a16:creationId xmlns:a16="http://schemas.microsoft.com/office/drawing/2014/main" id="{51F23D19-9D32-46FD-AF8C-D9EE89A83A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03" y="60193"/>
            <a:ext cx="3123296" cy="791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Procedimiento para la realización de la PDR </a:t>
            </a:r>
            <a:br>
              <a:rPr lang="es-ES" b="0" i="0" u="none" baseline="0" dirty="0"/>
            </a:br>
            <a:r>
              <a:rPr lang="es-ES" b="0" i="0" u="none" baseline="0" dirty="0"/>
              <a:t>de antígenos del SARS-CoV-2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algn="l" rtl="0"/>
            <a:r>
              <a:rPr lang="es-ES" b="0" i="0" u="none" baseline="0" dirty="0"/>
              <a:t>Registre el resultado de la prueba en el libro de registro de PDR de antígenos </a:t>
            </a:r>
            <a:br>
              <a:rPr lang="es-ES" b="0" i="0" u="none" baseline="0" dirty="0"/>
            </a:br>
            <a:r>
              <a:rPr lang="es-ES" b="0" i="0" u="none" baseline="0" dirty="0"/>
              <a:t>del SARS-CoV-2.</a:t>
            </a:r>
          </a:p>
          <a:p>
            <a:pPr algn="l" rtl="0"/>
            <a:r>
              <a:rPr lang="es-ES" b="0" i="0" u="none" baseline="0" dirty="0"/>
              <a:t>Notifique el resultado de la prueba.</a:t>
            </a:r>
          </a:p>
          <a:p>
            <a:pPr algn="l" rtl="0"/>
            <a:r>
              <a:rPr lang="es-ES" b="0" i="0" u="none" baseline="0" dirty="0"/>
              <a:t>Elimine todos los desechos (por ejemplo, kit de análisis usado, tubo de tampón de extracción, hisopo y soporte de papel) utilizando la bolsa para materiales de riesgo biológico.</a:t>
            </a:r>
          </a:p>
          <a:p>
            <a:pPr lvl="0" algn="l" rtl="0"/>
            <a:r>
              <a:rPr lang="es-ES" b="0" i="0" u="none" baseline="0" dirty="0"/>
              <a:t>Quítese la mascarilla quirúrgica, la bata, los guantes </a:t>
            </a:r>
            <a:br>
              <a:rPr lang="es-ES" dirty="0"/>
            </a:br>
            <a:r>
              <a:rPr lang="es-ES" b="0" i="0" u="none" baseline="0" dirty="0"/>
              <a:t>y la protección ocular o la careta protectora.</a:t>
            </a:r>
            <a:endParaRPr lang="es-ES" dirty="0"/>
          </a:p>
          <a:p>
            <a:pPr lvl="0" algn="l" rtl="0"/>
            <a:r>
              <a:rPr lang="es-ES" b="0" i="0" u="none" baseline="0" dirty="0"/>
              <a:t>Lávese las manos.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10</a:t>
            </a:fld>
            <a:endParaRPr lang="es-ES" sz="1000" dirty="0"/>
          </a:p>
        </p:txBody>
      </p:sp>
      <p:pic>
        <p:nvPicPr>
          <p:cNvPr id="11" name="Picture 10" descr="A close up of a person&#10;&#10;Description automatically generated">
            <a:extLst>
              <a:ext uri="{FF2B5EF4-FFF2-40B4-BE49-F238E27FC236}">
                <a16:creationId xmlns:a16="http://schemas.microsoft.com/office/drawing/2014/main" id="{66768B2C-644C-814B-99F0-55DDFCE2E7FC}"/>
              </a:ext>
            </a:extLst>
          </p:cNvPr>
          <p:cNvPicPr>
            <a:picLocks noChangeAspect="1"/>
          </p:cNvPicPr>
          <p:nvPr/>
        </p:nvPicPr>
        <p:blipFill rotWithShape="1">
          <a:blip r:embed="rId3"/>
          <a:srcRect t="13551" b="15571"/>
          <a:stretch/>
        </p:blipFill>
        <p:spPr>
          <a:xfrm>
            <a:off x="7367491" y="4218709"/>
            <a:ext cx="4772218" cy="1958254"/>
          </a:xfrm>
          <a:prstGeom prst="rect">
            <a:avLst/>
          </a:prstGeom>
        </p:spPr>
      </p:pic>
      <p:sp>
        <p:nvSpPr>
          <p:cNvPr id="12" name="Footer Placeholder 3">
            <a:extLst>
              <a:ext uri="{FF2B5EF4-FFF2-40B4-BE49-F238E27FC236}">
                <a16:creationId xmlns:a16="http://schemas.microsoft.com/office/drawing/2014/main" id="{080DF1FB-A283-47B0-B03E-2D7DBA94CA65}"/>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4" name="Group 13">
            <a:extLst>
              <a:ext uri="{FF2B5EF4-FFF2-40B4-BE49-F238E27FC236}">
                <a16:creationId xmlns:a16="http://schemas.microsoft.com/office/drawing/2014/main" id="{C3A34D04-BF6D-40A9-9497-144D3C3156AF}"/>
              </a:ext>
            </a:extLst>
          </p:cNvPr>
          <p:cNvGrpSpPr/>
          <p:nvPr/>
        </p:nvGrpSpPr>
        <p:grpSpPr>
          <a:xfrm>
            <a:off x="8034346" y="1110329"/>
            <a:ext cx="3888782" cy="826606"/>
            <a:chOff x="7861998" y="1527451"/>
            <a:chExt cx="3888782" cy="596348"/>
          </a:xfrm>
        </p:grpSpPr>
        <p:sp>
          <p:nvSpPr>
            <p:cNvPr id="15" name="Oval 14">
              <a:extLst>
                <a:ext uri="{FF2B5EF4-FFF2-40B4-BE49-F238E27FC236}">
                  <a16:creationId xmlns:a16="http://schemas.microsoft.com/office/drawing/2014/main" id="{10A1088F-9803-495A-A759-910DEEE96033}"/>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6" name="Graphic 15" descr="Pencil">
              <a:extLst>
                <a:ext uri="{FF2B5EF4-FFF2-40B4-BE49-F238E27FC236}">
                  <a16:creationId xmlns:a16="http://schemas.microsoft.com/office/drawing/2014/main" id="{A689BC39-5046-4778-B474-E2E81BD6134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7" name="TextBox 16">
              <a:extLst>
                <a:ext uri="{FF2B5EF4-FFF2-40B4-BE49-F238E27FC236}">
                  <a16:creationId xmlns:a16="http://schemas.microsoft.com/office/drawing/2014/main" id="{B9241D37-8418-44B0-9CA6-724B64136520}"/>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1123357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Interpretación de resultados de la PDR</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11</a:t>
            </a:fld>
            <a:endParaRPr lang="es-ES" sz="1000" dirty="0"/>
          </a:p>
        </p:txBody>
      </p:sp>
      <p:sp>
        <p:nvSpPr>
          <p:cNvPr id="6" name="Text Placeholder 4">
            <a:extLst>
              <a:ext uri="{FF2B5EF4-FFF2-40B4-BE49-F238E27FC236}">
                <a16:creationId xmlns:a16="http://schemas.microsoft.com/office/drawing/2014/main" id="{BBFA73AA-8A67-A344-9656-F28085206BCE}"/>
              </a:ext>
            </a:extLst>
          </p:cNvPr>
          <p:cNvSpPr txBox="1">
            <a:spLocks/>
          </p:cNvSpPr>
          <p:nvPr/>
        </p:nvSpPr>
        <p:spPr>
          <a:xfrm>
            <a:off x="838201" y="2030413"/>
            <a:ext cx="7256764" cy="414655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pPr>
            <a:r>
              <a:rPr lang="es-ES" b="1" i="0" u="none" baseline="0" dirty="0">
                <a:solidFill>
                  <a:srgbClr val="009AC9"/>
                </a:solidFill>
              </a:rPr>
              <a:t>Los resultados de la PDR deben considerarse conjuntamente con los antecedentes clínicos del paciente y el resto de información disponible</a:t>
            </a:r>
          </a:p>
          <a:p>
            <a:pPr marL="0" indent="0" algn="l" rtl="0">
              <a:buNone/>
            </a:pPr>
            <a:endParaRPr lang="es-ES" dirty="0">
              <a:solidFill>
                <a:srgbClr val="FF0000"/>
              </a:solidFill>
            </a:endParaRPr>
          </a:p>
          <a:p>
            <a:pPr marL="0" indent="0" algn="l" rtl="0">
              <a:buNone/>
            </a:pPr>
            <a:r>
              <a:rPr lang="es-ES" b="0" i="0" u="none" baseline="0" dirty="0"/>
              <a:t>Interpretación del resultado de la PDR en el dispositivo: </a:t>
            </a:r>
          </a:p>
          <a:p>
            <a:pPr algn="l" rtl="0"/>
            <a:r>
              <a:rPr lang="es-ES" b="0" i="0" u="none" baseline="0" dirty="0"/>
              <a:t>Aparecerá una banda de color en la parte superior de la ventana de resultado, lo cual indica que la prueba está funcionando adecuadamente. Esta banda es la línea de control (C).</a:t>
            </a:r>
          </a:p>
          <a:p>
            <a:pPr algn="l" rtl="0"/>
            <a:r>
              <a:rPr lang="es-ES" b="0" i="0" u="none" baseline="0" dirty="0"/>
              <a:t>Aparecerá una banda de color en la parte inferior de la ventana de resultado. Esta banda es la línea de la prueba para el antígeno del SARS-CoV-2 (T).</a:t>
            </a:r>
          </a:p>
        </p:txBody>
      </p:sp>
      <p:pic>
        <p:nvPicPr>
          <p:cNvPr id="12" name="Picture 11" descr="Diagram&#10;&#10;Description automatically generated">
            <a:extLst>
              <a:ext uri="{FF2B5EF4-FFF2-40B4-BE49-F238E27FC236}">
                <a16:creationId xmlns:a16="http://schemas.microsoft.com/office/drawing/2014/main" id="{83118241-C2E8-E74C-82AF-98419D03CB62}"/>
              </a:ext>
            </a:extLst>
          </p:cNvPr>
          <p:cNvPicPr>
            <a:picLocks noChangeAspect="1"/>
          </p:cNvPicPr>
          <p:nvPr/>
        </p:nvPicPr>
        <p:blipFill rotWithShape="1">
          <a:blip r:embed="rId3"/>
          <a:srcRect r="52756"/>
          <a:stretch/>
        </p:blipFill>
        <p:spPr>
          <a:xfrm>
            <a:off x="9397778" y="2436433"/>
            <a:ext cx="1122001" cy="3200400"/>
          </a:xfrm>
          <a:prstGeom prst="rect">
            <a:avLst/>
          </a:prstGeom>
        </p:spPr>
      </p:pic>
      <p:sp>
        <p:nvSpPr>
          <p:cNvPr id="8" name="Footer Placeholder 3">
            <a:extLst>
              <a:ext uri="{FF2B5EF4-FFF2-40B4-BE49-F238E27FC236}">
                <a16:creationId xmlns:a16="http://schemas.microsoft.com/office/drawing/2014/main" id="{0C85ED78-C320-45DF-85FC-3B03BF7BB742}"/>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238183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Interpretación del resultado: Resultados negativos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7081911" cy="4440760"/>
          </a:xfrm>
        </p:spPr>
        <p:txBody>
          <a:bodyPr/>
          <a:lstStyle/>
          <a:p>
            <a:pPr algn="l" rtl="0"/>
            <a:r>
              <a:rPr lang="es-ES" b="0" i="0" u="none" baseline="0" dirty="0"/>
              <a:t>Una línea en “C” y NINGUNA LÍNEA en “T” significa que NO SE DETECTA el SARS-CoV-2.</a:t>
            </a:r>
          </a:p>
          <a:p>
            <a:pPr algn="l" rtl="0"/>
            <a:r>
              <a:rPr lang="es-ES" b="0" i="0" u="none" baseline="0" dirty="0"/>
              <a:t>El resultado de la prueba debe interpretarse como un resultado </a:t>
            </a:r>
            <a:r>
              <a:rPr lang="es-ES" b="1" i="0" u="none" baseline="0" dirty="0">
                <a:solidFill>
                  <a:srgbClr val="009AC9"/>
                </a:solidFill>
              </a:rPr>
              <a:t>NEGATIVO</a:t>
            </a:r>
            <a:r>
              <a:rPr lang="es-ES" b="0" i="0" u="none" baseline="0" dirty="0">
                <a:solidFill>
                  <a:srgbClr val="009AC9"/>
                </a:solidFill>
              </a:rPr>
              <a:t>.</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12</a:t>
            </a:fld>
            <a:endParaRPr lang="es-ES" sz="1000" dirty="0"/>
          </a:p>
        </p:txBody>
      </p:sp>
      <p:pic>
        <p:nvPicPr>
          <p:cNvPr id="22" name="Picture 21" descr="A picture containing graphical user interface&#10;&#10;Description automatically generated">
            <a:extLst>
              <a:ext uri="{FF2B5EF4-FFF2-40B4-BE49-F238E27FC236}">
                <a16:creationId xmlns:a16="http://schemas.microsoft.com/office/drawing/2014/main" id="{B3260525-CDAC-2D49-A663-A9C1ADC73A72}"/>
              </a:ext>
            </a:extLst>
          </p:cNvPr>
          <p:cNvPicPr>
            <a:picLocks noChangeAspect="1"/>
          </p:cNvPicPr>
          <p:nvPr/>
        </p:nvPicPr>
        <p:blipFill>
          <a:blip r:embed="rId3"/>
          <a:stretch>
            <a:fillRect/>
          </a:stretch>
        </p:blipFill>
        <p:spPr>
          <a:xfrm>
            <a:off x="9576086" y="2594330"/>
            <a:ext cx="1362588" cy="3116288"/>
          </a:xfrm>
          <a:prstGeom prst="rect">
            <a:avLst/>
          </a:prstGeom>
        </p:spPr>
      </p:pic>
      <p:sp>
        <p:nvSpPr>
          <p:cNvPr id="11" name="Footer Placeholder 3">
            <a:extLst>
              <a:ext uri="{FF2B5EF4-FFF2-40B4-BE49-F238E27FC236}">
                <a16:creationId xmlns:a16="http://schemas.microsoft.com/office/drawing/2014/main" id="{E4E72B1D-CCB4-4E9D-82EC-64600F40B3CC}"/>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3" name="Group 12">
            <a:extLst>
              <a:ext uri="{FF2B5EF4-FFF2-40B4-BE49-F238E27FC236}">
                <a16:creationId xmlns:a16="http://schemas.microsoft.com/office/drawing/2014/main" id="{21D52A81-13DA-4755-9D85-B408773D48A3}"/>
              </a:ext>
            </a:extLst>
          </p:cNvPr>
          <p:cNvGrpSpPr/>
          <p:nvPr/>
        </p:nvGrpSpPr>
        <p:grpSpPr>
          <a:xfrm>
            <a:off x="8105683" y="1434879"/>
            <a:ext cx="3888782" cy="826606"/>
            <a:chOff x="7861998" y="1527451"/>
            <a:chExt cx="3888782" cy="596348"/>
          </a:xfrm>
        </p:grpSpPr>
        <p:sp>
          <p:nvSpPr>
            <p:cNvPr id="14" name="Oval 13">
              <a:extLst>
                <a:ext uri="{FF2B5EF4-FFF2-40B4-BE49-F238E27FC236}">
                  <a16:creationId xmlns:a16="http://schemas.microsoft.com/office/drawing/2014/main" id="{29BC7207-FA71-46BB-8AAE-1A13B39AA17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5" name="Graphic 14" descr="Pencil">
              <a:extLst>
                <a:ext uri="{FF2B5EF4-FFF2-40B4-BE49-F238E27FC236}">
                  <a16:creationId xmlns:a16="http://schemas.microsoft.com/office/drawing/2014/main" id="{5CB54D92-6AC0-49E8-BF93-15F5637E92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6" name="TextBox 15">
              <a:extLst>
                <a:ext uri="{FF2B5EF4-FFF2-40B4-BE49-F238E27FC236}">
                  <a16:creationId xmlns:a16="http://schemas.microsoft.com/office/drawing/2014/main" id="{FF725DA9-7894-48AD-BB89-49644BF8D96E}"/>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94971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Interpretación del resultado: Resultados positivos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49839" cy="4440760"/>
          </a:xfrm>
        </p:spPr>
        <p:txBody>
          <a:bodyPr/>
          <a:lstStyle/>
          <a:p>
            <a:pPr algn="l" rtl="0"/>
            <a:r>
              <a:rPr lang="es-ES" b="0" i="0" u="none" baseline="0" dirty="0"/>
              <a:t>Una línea en “C” Y una línea en “T” significa que SE DETECTA el SARS-CoV-2.</a:t>
            </a:r>
          </a:p>
          <a:p>
            <a:pPr algn="l" rtl="0"/>
            <a:r>
              <a:rPr lang="es-ES" b="0" i="0" u="none" baseline="0" dirty="0"/>
              <a:t>Aun en el caso de que la </a:t>
            </a:r>
            <a:r>
              <a:rPr lang="es-ES" b="1" i="0" u="none" baseline="0" dirty="0"/>
              <a:t>línea de control sea débil o la línea de la prueba no sea uniforme</a:t>
            </a:r>
            <a:r>
              <a:rPr lang="es-ES" b="0" i="0" u="none" baseline="0" dirty="0"/>
              <a:t>, debe considerarse que la prueba se ha realizado correctamente y el resultado de la prueba debe interpretarse como un resultado </a:t>
            </a:r>
            <a:r>
              <a:rPr lang="es-ES" b="1" i="0" u="none" baseline="0" dirty="0">
                <a:solidFill>
                  <a:srgbClr val="009AC9"/>
                </a:solidFill>
              </a:rPr>
              <a:t>POSITIVO</a:t>
            </a:r>
            <a:r>
              <a:rPr lang="es-ES" b="0" i="0" u="none" baseline="0" dirty="0"/>
              <a:t>.</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13</a:t>
            </a:fld>
            <a:endParaRPr lang="es-ES" sz="1000" dirty="0"/>
          </a:p>
        </p:txBody>
      </p:sp>
      <p:pic>
        <p:nvPicPr>
          <p:cNvPr id="20" name="Picture 19" descr="Diagram&#10;&#10;Description automatically generated">
            <a:extLst>
              <a:ext uri="{FF2B5EF4-FFF2-40B4-BE49-F238E27FC236}">
                <a16:creationId xmlns:a16="http://schemas.microsoft.com/office/drawing/2014/main" id="{02E8D911-E315-BF4C-A4C5-24106DE50F0A}"/>
              </a:ext>
            </a:extLst>
          </p:cNvPr>
          <p:cNvPicPr>
            <a:picLocks noChangeAspect="1"/>
          </p:cNvPicPr>
          <p:nvPr/>
        </p:nvPicPr>
        <p:blipFill>
          <a:blip r:embed="rId3"/>
          <a:stretch>
            <a:fillRect/>
          </a:stretch>
        </p:blipFill>
        <p:spPr>
          <a:xfrm>
            <a:off x="8891520" y="2335236"/>
            <a:ext cx="2374900" cy="3200400"/>
          </a:xfrm>
          <a:prstGeom prst="rect">
            <a:avLst/>
          </a:prstGeom>
        </p:spPr>
      </p:pic>
      <p:sp>
        <p:nvSpPr>
          <p:cNvPr id="13" name="Footer Placeholder 3">
            <a:extLst>
              <a:ext uri="{FF2B5EF4-FFF2-40B4-BE49-F238E27FC236}">
                <a16:creationId xmlns:a16="http://schemas.microsoft.com/office/drawing/2014/main" id="{0BD07227-1754-4290-807D-AE9C4467498E}"/>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5" name="Group 14">
            <a:extLst>
              <a:ext uri="{FF2B5EF4-FFF2-40B4-BE49-F238E27FC236}">
                <a16:creationId xmlns:a16="http://schemas.microsoft.com/office/drawing/2014/main" id="{0ADE3E66-5D97-47BD-9BE9-F81BF584756B}"/>
              </a:ext>
            </a:extLst>
          </p:cNvPr>
          <p:cNvGrpSpPr/>
          <p:nvPr/>
        </p:nvGrpSpPr>
        <p:grpSpPr>
          <a:xfrm>
            <a:off x="7975269" y="1408285"/>
            <a:ext cx="3888782" cy="826606"/>
            <a:chOff x="7861998" y="1527451"/>
            <a:chExt cx="3888782" cy="596348"/>
          </a:xfrm>
        </p:grpSpPr>
        <p:sp>
          <p:nvSpPr>
            <p:cNvPr id="16" name="Oval 15">
              <a:extLst>
                <a:ext uri="{FF2B5EF4-FFF2-40B4-BE49-F238E27FC236}">
                  <a16:creationId xmlns:a16="http://schemas.microsoft.com/office/drawing/2014/main" id="{D86D7403-5AB8-4957-9783-12E3C3243182}"/>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7" name="Graphic 16" descr="Pencil">
              <a:extLst>
                <a:ext uri="{FF2B5EF4-FFF2-40B4-BE49-F238E27FC236}">
                  <a16:creationId xmlns:a16="http://schemas.microsoft.com/office/drawing/2014/main" id="{02BACAF0-C538-44ED-A16B-CE8077C44F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8" name="TextBox 17">
              <a:extLst>
                <a:ext uri="{FF2B5EF4-FFF2-40B4-BE49-F238E27FC236}">
                  <a16:creationId xmlns:a16="http://schemas.microsoft.com/office/drawing/2014/main" id="{F2E514FA-FD61-47F2-8884-67FB3934AA2F}"/>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3558529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Interpretación del resultado: Resultados no válidos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829926" cy="4440760"/>
          </a:xfrm>
        </p:spPr>
        <p:txBody>
          <a:bodyPr/>
          <a:lstStyle/>
          <a:p>
            <a:pPr algn="l" rtl="0"/>
            <a:r>
              <a:rPr lang="es-ES" b="0" i="0" u="none" baseline="0" dirty="0"/>
              <a:t>NINGUNA LÍNEA en “C” y una línea o ninguna línea en “T” significa que la prueba </a:t>
            </a:r>
            <a:r>
              <a:rPr lang="es-ES" b="1" i="0" u="none" baseline="0" dirty="0">
                <a:solidFill>
                  <a:srgbClr val="009AC9"/>
                </a:solidFill>
              </a:rPr>
              <a:t>NO ES VÁLIDA.</a:t>
            </a:r>
            <a:endParaRPr lang="es-ES" dirty="0">
              <a:solidFill>
                <a:srgbClr val="009AC9"/>
              </a:solidFill>
            </a:endParaRPr>
          </a:p>
          <a:p>
            <a:pPr algn="l" rtl="0"/>
            <a:r>
              <a:rPr lang="es-ES" b="0" i="0" u="none" baseline="0" dirty="0"/>
              <a:t>Repita la prueba empleando un dispositivo nuevo (sin abrir) de PDR de antígenos del SARS-CoV-2 y una muestra nueva.</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14</a:t>
            </a:fld>
            <a:endParaRPr lang="es-ES" sz="1000" dirty="0"/>
          </a:p>
        </p:txBody>
      </p:sp>
      <p:pic>
        <p:nvPicPr>
          <p:cNvPr id="10" name="Picture 9" descr="A picture containing graphical user interface, diagram&#10;&#10;Description automatically generated">
            <a:extLst>
              <a:ext uri="{FF2B5EF4-FFF2-40B4-BE49-F238E27FC236}">
                <a16:creationId xmlns:a16="http://schemas.microsoft.com/office/drawing/2014/main" id="{E94B1A84-E1A0-7C49-996E-95685AC01827}"/>
              </a:ext>
            </a:extLst>
          </p:cNvPr>
          <p:cNvPicPr>
            <a:picLocks noChangeAspect="1"/>
          </p:cNvPicPr>
          <p:nvPr/>
        </p:nvPicPr>
        <p:blipFill>
          <a:blip r:embed="rId3"/>
          <a:stretch>
            <a:fillRect/>
          </a:stretch>
        </p:blipFill>
        <p:spPr>
          <a:xfrm>
            <a:off x="8837095" y="2031628"/>
            <a:ext cx="2771830" cy="3567842"/>
          </a:xfrm>
          <a:prstGeom prst="rect">
            <a:avLst/>
          </a:prstGeom>
        </p:spPr>
      </p:pic>
      <p:sp>
        <p:nvSpPr>
          <p:cNvPr id="15" name="Footer Placeholder 3">
            <a:extLst>
              <a:ext uri="{FF2B5EF4-FFF2-40B4-BE49-F238E27FC236}">
                <a16:creationId xmlns:a16="http://schemas.microsoft.com/office/drawing/2014/main" id="{53CD40A4-A405-440C-895D-2320E964BBA7}"/>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7" name="Group 16">
            <a:extLst>
              <a:ext uri="{FF2B5EF4-FFF2-40B4-BE49-F238E27FC236}">
                <a16:creationId xmlns:a16="http://schemas.microsoft.com/office/drawing/2014/main" id="{C93064FE-B10C-4D99-B74F-9D98ED51CC20}"/>
              </a:ext>
            </a:extLst>
          </p:cNvPr>
          <p:cNvGrpSpPr/>
          <p:nvPr/>
        </p:nvGrpSpPr>
        <p:grpSpPr>
          <a:xfrm>
            <a:off x="8000227" y="1205022"/>
            <a:ext cx="3888782" cy="826606"/>
            <a:chOff x="7861998" y="1527451"/>
            <a:chExt cx="3888782" cy="596348"/>
          </a:xfrm>
        </p:grpSpPr>
        <p:sp>
          <p:nvSpPr>
            <p:cNvPr id="18" name="Oval 17">
              <a:extLst>
                <a:ext uri="{FF2B5EF4-FFF2-40B4-BE49-F238E27FC236}">
                  <a16:creationId xmlns:a16="http://schemas.microsoft.com/office/drawing/2014/main" id="{2A453569-4319-468D-B5D6-DAEFFB7991C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9" name="Graphic 18" descr="Pencil">
              <a:extLst>
                <a:ext uri="{FF2B5EF4-FFF2-40B4-BE49-F238E27FC236}">
                  <a16:creationId xmlns:a16="http://schemas.microsoft.com/office/drawing/2014/main" id="{838EE25B-A7CE-41F5-9220-C26A5EC557E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20" name="TextBox 19">
              <a:extLst>
                <a:ext uri="{FF2B5EF4-FFF2-40B4-BE49-F238E27FC236}">
                  <a16:creationId xmlns:a16="http://schemas.microsoft.com/office/drawing/2014/main" id="{09B778B8-D95E-4599-9745-7ABB88A5EBBB}"/>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979907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pPr algn="l" rtl="0"/>
            <a:r>
              <a:rPr lang="es-ES" b="0" i="0" u="none" baseline="0" dirty="0"/>
              <a:t>Demostración </a:t>
            </a:r>
            <a:br>
              <a:rPr lang="es-ES" b="0" i="0" u="none" baseline="0" dirty="0"/>
            </a:br>
            <a:r>
              <a:rPr lang="es-ES" b="0" i="0" u="none" baseline="0" dirty="0"/>
              <a:t>y práctica</a:t>
            </a:r>
          </a:p>
        </p:txBody>
      </p:sp>
    </p:spTree>
    <p:extLst>
      <p:ext uri="{BB962C8B-B14F-4D97-AF65-F5344CB8AC3E}">
        <p14:creationId xmlns:p14="http://schemas.microsoft.com/office/powerpoint/2010/main" val="3584948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Actividad: Organización del puesto de trabajo</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pPr algn="l" rtl="0">
              <a:buFontTx/>
              <a:buNone/>
            </a:pPr>
            <a:r>
              <a:rPr lang="es-ES" sz="2400" b="1" i="0" u="none" baseline="0" dirty="0"/>
              <a:t>Instrucciones:</a:t>
            </a:r>
          </a:p>
          <a:p>
            <a:pPr algn="l" rtl="0"/>
            <a:r>
              <a:rPr lang="es-ES" sz="2400" b="0" i="0" u="none" baseline="0" dirty="0"/>
              <a:t>Encuentre su puesto de trabajo en la sala de prácticas.</a:t>
            </a:r>
          </a:p>
          <a:p>
            <a:pPr algn="l" rtl="0"/>
            <a:r>
              <a:rPr lang="es-ES" sz="2400" b="0" i="0" u="none" baseline="0" dirty="0"/>
              <a:t>Consiga los kits de prueba y los insumos.</a:t>
            </a:r>
          </a:p>
          <a:p>
            <a:pPr algn="l" rtl="0"/>
            <a:r>
              <a:rPr lang="es-ES" sz="2400" b="0" i="0" u="none" baseline="0" dirty="0"/>
              <a:t>Obtenga una muestra de control </a:t>
            </a:r>
            <a:r>
              <a:rPr lang="es-ES" b="1" i="0" u="none" baseline="0" dirty="0">
                <a:solidFill>
                  <a:srgbClr val="009AC9"/>
                </a:solidFill>
              </a:rPr>
              <a:t>POSITIVA</a:t>
            </a:r>
            <a:r>
              <a:rPr lang="es-ES" sz="2400" b="0" i="0" u="none" baseline="0" dirty="0"/>
              <a:t> y una muestra de control </a:t>
            </a:r>
            <a:r>
              <a:rPr lang="es-ES" b="1" i="0" u="none" baseline="0" dirty="0">
                <a:solidFill>
                  <a:srgbClr val="009AC9"/>
                </a:solidFill>
              </a:rPr>
              <a:t>NEGATIVA</a:t>
            </a:r>
            <a:r>
              <a:rPr lang="es-ES" sz="2400" b="0" i="0" u="none" baseline="0" dirty="0">
                <a:solidFill>
                  <a:srgbClr val="FFCC00"/>
                </a:solidFill>
              </a:rPr>
              <a:t> </a:t>
            </a:r>
            <a:r>
              <a:rPr lang="es-ES" sz="2400" b="0" i="0" u="none" baseline="0" dirty="0"/>
              <a:t>que le proporcionará el instructor.</a:t>
            </a:r>
          </a:p>
          <a:p>
            <a:pPr algn="l" rtl="0"/>
            <a:r>
              <a:rPr lang="es-ES" sz="2400" b="0" i="0" u="none" baseline="0" dirty="0"/>
              <a:t>Disponga todos los elementos en el puesto de trabajo.</a:t>
            </a:r>
          </a:p>
          <a:p>
            <a:endParaRPr lang="es-ES" altLang="en-US" sz="2400" dirty="0"/>
          </a:p>
          <a:p>
            <a:pPr algn="l" rtl="0">
              <a:buFontTx/>
              <a:buNone/>
            </a:pPr>
            <a:r>
              <a:rPr lang="es-ES" sz="2400" b="1" i="0" u="none" baseline="0" dirty="0"/>
              <a:t>Tiempo total: 5 minutos</a:t>
            </a:r>
          </a:p>
          <a:p>
            <a:endParaRPr lang="es-ES" sz="2400" dirty="0"/>
          </a:p>
          <a:p>
            <a:endParaRPr lang="es-ES" sz="24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16</a:t>
            </a:fld>
            <a:endParaRPr lang="es-ES" sz="1000" dirty="0"/>
          </a:p>
        </p:txBody>
      </p:sp>
      <p:sp>
        <p:nvSpPr>
          <p:cNvPr id="6" name="Footer Placeholder 3">
            <a:extLst>
              <a:ext uri="{FF2B5EF4-FFF2-40B4-BE49-F238E27FC236}">
                <a16:creationId xmlns:a16="http://schemas.microsoft.com/office/drawing/2014/main" id="{E31E65AE-29C9-47DB-BF9F-EDFC21998BF1}"/>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578581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Ejercicios prácticos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lnSpc>
                <a:spcPct val="90000"/>
              </a:lnSpc>
              <a:buFontTx/>
              <a:buNone/>
            </a:pPr>
            <a:r>
              <a:rPr lang="es-ES" b="1" i="0" u="none" baseline="0" dirty="0"/>
              <a:t>Instrucciones:</a:t>
            </a:r>
          </a:p>
          <a:p>
            <a:pPr algn="l" rtl="0">
              <a:lnSpc>
                <a:spcPct val="90000"/>
              </a:lnSpc>
            </a:pPr>
            <a:r>
              <a:rPr lang="es-ES" b="0" i="0" u="none" baseline="0" dirty="0"/>
              <a:t>Aplique las precauciones de seguridad y lleve puesto el equipo de protección personal (EPP). </a:t>
            </a:r>
          </a:p>
          <a:p>
            <a:pPr algn="l" rtl="0">
              <a:lnSpc>
                <a:spcPct val="90000"/>
              </a:lnSpc>
            </a:pPr>
            <a:r>
              <a:rPr lang="es-ES" b="0" i="0" u="none" baseline="0" dirty="0"/>
              <a:t>Realice dos PDR de antígenos del SARS-CoV-2 con las muestras de control proporcionadas por su instructor (si no se dispone de muestras de control, pueden realizarse las pruebas con muestras obtenidas como parte de la sesión de capacitación).</a:t>
            </a:r>
          </a:p>
          <a:p>
            <a:pPr algn="l" rtl="0">
              <a:lnSpc>
                <a:spcPct val="90000"/>
              </a:lnSpc>
            </a:pPr>
            <a:r>
              <a:rPr lang="es-ES" b="0" i="0" u="none" baseline="0" dirty="0"/>
              <a:t>Levante la mano si necesita insumos adicionales.</a:t>
            </a:r>
          </a:p>
          <a:p>
            <a:pPr algn="l" rtl="0"/>
            <a:r>
              <a:rPr lang="es-ES" b="0" i="0" u="none" baseline="0" dirty="0"/>
              <a:t>Documente los resultados de la PDR de antígenos del SARS-CoV-2. </a:t>
            </a:r>
            <a:endParaRPr lang="es-ES" altLang="en-US" u="sng" dirty="0"/>
          </a:p>
          <a:p>
            <a:pPr algn="l" rtl="0">
              <a:lnSpc>
                <a:spcPct val="90000"/>
              </a:lnSpc>
            </a:pPr>
            <a:r>
              <a:rPr lang="es-ES" b="0" i="0" u="none" baseline="0" dirty="0"/>
              <a:t>Muestre sus resultados de la prueba y los dispositivos de prueba al instructor después de llevarlas a cabo.</a:t>
            </a:r>
          </a:p>
          <a:p>
            <a:pPr algn="l" rtl="0">
              <a:lnSpc>
                <a:spcPct val="90000"/>
              </a:lnSpc>
            </a:pPr>
            <a:endParaRPr lang="es-ES" altLang="en-US" dirty="0"/>
          </a:p>
          <a:p>
            <a:pPr algn="l" rtl="0">
              <a:lnSpc>
                <a:spcPct val="90000"/>
              </a:lnSpc>
              <a:buFontTx/>
              <a:buNone/>
            </a:pPr>
            <a:r>
              <a:rPr lang="es-ES" b="1" i="0" u="none" baseline="0" dirty="0"/>
              <a:t>Tiempo total: 45 minutos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17</a:t>
            </a:fld>
            <a:endParaRPr lang="es-ES" sz="1000" dirty="0"/>
          </a:p>
        </p:txBody>
      </p:sp>
      <p:sp>
        <p:nvSpPr>
          <p:cNvPr id="6" name="Footer Placeholder 3">
            <a:extLst>
              <a:ext uri="{FF2B5EF4-FFF2-40B4-BE49-F238E27FC236}">
                <a16:creationId xmlns:a16="http://schemas.microsoft.com/office/drawing/2014/main" id="{053CBE32-502C-4D48-A677-7F4CE29D5169}"/>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1824797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a:xfrm>
            <a:off x="486383" y="0"/>
            <a:ext cx="4708187" cy="2257063"/>
          </a:xfrm>
        </p:spPr>
        <p:txBody>
          <a:bodyPr/>
          <a:lstStyle/>
          <a:p>
            <a:pPr algn="l" rtl="0"/>
            <a:r>
              <a:rPr lang="es-ES" b="0" i="0" u="none" baseline="0" dirty="0"/>
              <a:t>Interpretación práctica </a:t>
            </a:r>
            <a:br>
              <a:rPr lang="es-ES" b="0" i="0" u="none" baseline="0" dirty="0"/>
            </a:br>
            <a:r>
              <a:rPr lang="es-ES" b="0" i="0" u="none" baseline="0" dirty="0"/>
              <a:t>de los resultados </a:t>
            </a:r>
            <a:br>
              <a:rPr lang="es-ES" b="0" i="0" u="none" baseline="0" dirty="0"/>
            </a:br>
            <a:r>
              <a:rPr lang="es-ES" b="0" i="0" u="none" baseline="0" dirty="0"/>
              <a:t>de las pruebas</a:t>
            </a:r>
          </a:p>
        </p:txBody>
      </p:sp>
    </p:spTree>
    <p:extLst>
      <p:ext uri="{BB962C8B-B14F-4D97-AF65-F5344CB8AC3E}">
        <p14:creationId xmlns:p14="http://schemas.microsoft.com/office/powerpoint/2010/main" val="2978204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Actividad: Interpretación de las pruebas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lnSpc>
                <a:spcPct val="90000"/>
              </a:lnSpc>
              <a:buFontTx/>
              <a:buNone/>
            </a:pPr>
            <a:r>
              <a:rPr lang="es-ES" b="1" i="0" u="none" baseline="0" dirty="0"/>
              <a:t>Instrucciones:</a:t>
            </a:r>
          </a:p>
          <a:p>
            <a:pPr algn="l" rtl="0"/>
            <a:r>
              <a:rPr lang="es-ES" b="0" i="0" u="none" baseline="0" dirty="0"/>
              <a:t>Interprete los resultados de las pruebas de la hoja de lectura de la PDR de antígenos del SARS-CoV-2 proporcionada. </a:t>
            </a:r>
          </a:p>
          <a:p>
            <a:pPr algn="l" rtl="0">
              <a:lnSpc>
                <a:spcPct val="90000"/>
              </a:lnSpc>
            </a:pPr>
            <a:r>
              <a:rPr lang="es-ES" b="0" i="0" u="none" baseline="0" dirty="0"/>
              <a:t>Registre sus resultados.</a:t>
            </a:r>
            <a:endParaRPr lang="es-ES" altLang="en-US" u="sng" dirty="0"/>
          </a:p>
          <a:p>
            <a:pPr algn="l" rtl="0">
              <a:lnSpc>
                <a:spcPct val="90000"/>
              </a:lnSpc>
            </a:pPr>
            <a:r>
              <a:rPr lang="es-ES" b="0" i="0" u="none" baseline="0" dirty="0"/>
              <a:t>Levante la mano si necesita ayuda.</a:t>
            </a:r>
          </a:p>
          <a:p>
            <a:pPr algn="l" rtl="0">
              <a:lnSpc>
                <a:spcPct val="90000"/>
              </a:lnSpc>
            </a:pPr>
            <a:endParaRPr lang="es-ES" altLang="en-US" dirty="0"/>
          </a:p>
          <a:p>
            <a:pPr algn="l" rtl="0">
              <a:lnSpc>
                <a:spcPct val="90000"/>
              </a:lnSpc>
              <a:buFontTx/>
              <a:buNone/>
            </a:pPr>
            <a:r>
              <a:rPr lang="es-ES" b="1" i="0" u="none" baseline="0" dirty="0"/>
              <a:t>Tiempo total: 5 minutos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19</a:t>
            </a:fld>
            <a:endParaRPr lang="es-ES" sz="1000" dirty="0"/>
          </a:p>
        </p:txBody>
      </p:sp>
      <p:sp>
        <p:nvSpPr>
          <p:cNvPr id="6" name="Footer Placeholder 3">
            <a:extLst>
              <a:ext uri="{FF2B5EF4-FFF2-40B4-BE49-F238E27FC236}">
                <a16:creationId xmlns:a16="http://schemas.microsoft.com/office/drawing/2014/main" id="{AB16AA89-C924-444D-8244-522301CAD4E3}"/>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3390616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Declaración de exención de responsabilidades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589540"/>
            <a:ext cx="10515600" cy="4440760"/>
          </a:xfrm>
        </p:spPr>
        <p:txBody>
          <a:bodyPr>
            <a:normAutofit fontScale="77500" lnSpcReduction="20000"/>
          </a:bodyPr>
          <a:lstStyle/>
          <a:p>
            <a:pPr marL="0" indent="0">
              <a:buNone/>
              <a:defRPr/>
            </a:pPr>
            <a:r>
              <a:rPr lang="es-ES" b="1" i="0" u="none" baseline="0" dirty="0"/>
              <a:t>Plataforma </a:t>
            </a:r>
            <a:r>
              <a:rPr lang="es-ES" b="1" dirty="0"/>
              <a:t>de la OMS de </a:t>
            </a:r>
            <a:r>
              <a:rPr lang="es-ES" b="1" i="0" u="none" baseline="0" dirty="0"/>
              <a:t>aprendizaje de seguridad sanitaria: Materiales didácticos</a:t>
            </a:r>
            <a:endParaRPr lang="es-ES" dirty="0"/>
          </a:p>
          <a:p>
            <a:pPr algn="l" rtl="0">
              <a:defRPr/>
            </a:pPr>
            <a:endParaRPr lang="es-ES" dirty="0"/>
          </a:p>
          <a:p>
            <a:pPr marL="0" indent="0" algn="l" rtl="0">
              <a:buNone/>
              <a:defRPr/>
            </a:pPr>
            <a:r>
              <a:rPr lang="es-ES" b="0" i="0" u="none" baseline="0" dirty="0"/>
              <a:t>Estos materiales didácticos de la OMS son © Organización Mundial de la Salud (OMS) 2020. </a:t>
            </a:r>
            <a:br>
              <a:rPr lang="es-ES" b="0" i="0" u="none" baseline="0" dirty="0"/>
            </a:br>
            <a:r>
              <a:rPr lang="es-ES" b="0" i="0" u="none" baseline="0" dirty="0"/>
              <a:t>Reservados todos los derechos.</a:t>
            </a:r>
          </a:p>
          <a:p>
            <a:pPr marL="0" indent="0" algn="l" rtl="0">
              <a:buNone/>
              <a:defRPr/>
            </a:pPr>
            <a:endParaRPr lang="es-ES" dirty="0"/>
          </a:p>
          <a:p>
            <a:pPr marL="0" indent="0" algn="l" rtl="0">
              <a:buNone/>
              <a:defRPr/>
            </a:pPr>
            <a:r>
              <a:rPr lang="es-ES" b="0" i="0" u="none" baseline="0" dirty="0"/>
              <a:t>El uso de estos materiales está sujeto a las </a:t>
            </a:r>
            <a:r>
              <a:rPr lang="es-ES" b="0" i="0" u="sng" baseline="0" dirty="0">
                <a:hlinkClick r:id="rId3"/>
              </a:rPr>
              <a:t>condiciones de uso de los materiales didácticos de la plataforma de aprendizaje de seguridad sanitaria de la OMS</a:t>
            </a:r>
            <a:r>
              <a:rPr lang="es-ES" b="0" i="0" u="none" baseline="0" dirty="0"/>
              <a:t> que usted aceptó al descargarlos y que pueden consultarse [en inglés] en la plataforma de aprendizaje de seguridad sanitaria en: </a:t>
            </a:r>
            <a:r>
              <a:rPr lang="es-ES" b="0" i="0" u="sng" baseline="0" dirty="0">
                <a:hlinkClick r:id="rId4"/>
              </a:rPr>
              <a:t>https://extranet.who.int/hslp</a:t>
            </a:r>
            <a:r>
              <a:rPr lang="es-ES" b="0" i="0" u="none" baseline="0" dirty="0"/>
              <a:t>.  </a:t>
            </a:r>
          </a:p>
          <a:p>
            <a:pPr marL="0" indent="0" algn="l" rtl="0">
              <a:buNone/>
              <a:defRPr/>
            </a:pPr>
            <a:r>
              <a:rPr lang="es-ES" b="0" i="0" u="none" baseline="0" dirty="0"/>
              <a:t> </a:t>
            </a:r>
          </a:p>
          <a:p>
            <a:pPr marL="0" indent="0" algn="l" rtl="0">
              <a:buNone/>
              <a:defRPr/>
            </a:pPr>
            <a:r>
              <a:rPr lang="es-ES" b="0" i="0" u="none" baseline="0" dirty="0"/>
              <a:t>Si usted adapta, modifica, traduce o cambia de cualquier otra manera el contenido de estos materiales, no debe dar a entender que la OMS respalda en modo alguno esas modificaciones ni puede usar el nombre o el logo de la OMS en </a:t>
            </a:r>
            <a:r>
              <a:rPr lang="es-ES" dirty="0"/>
              <a:t>dichos</a:t>
            </a:r>
            <a:r>
              <a:rPr lang="es-ES" b="0" i="0" u="none" baseline="0" dirty="0"/>
              <a:t> materiales modificados.  </a:t>
            </a:r>
          </a:p>
          <a:p>
            <a:pPr algn="l" rtl="0">
              <a:defRPr/>
            </a:pPr>
            <a:endParaRPr lang="es-ES" dirty="0"/>
          </a:p>
          <a:p>
            <a:pPr marL="0" indent="0" algn="l" rtl="0">
              <a:buNone/>
              <a:defRPr/>
            </a:pPr>
            <a:r>
              <a:rPr lang="es-ES" b="0" i="0" u="none" baseline="0" dirty="0"/>
              <a:t>Además, sírvase informar a la OMS de cualquier modificación de estos materiales que usted utilice públicamente, para fines de registro y desarrollo continuo, enviando un mensaje de correo electrónico a </a:t>
            </a:r>
            <a:r>
              <a:rPr lang="es-ES" b="0" i="0" u="sng" baseline="0" dirty="0">
                <a:hlinkClick r:id="rId5"/>
              </a:rPr>
              <a:t>ihrhrt@who.int</a:t>
            </a:r>
            <a:r>
              <a:rPr lang="es-ES" b="0" i="0" u="none" baseline="0" dirty="0"/>
              <a:t>. </a:t>
            </a:r>
          </a:p>
          <a:p>
            <a:endParaRPr lang="es-ES" dirty="0"/>
          </a:p>
          <a:p>
            <a:endParaRPr lang="es-ES" dirty="0"/>
          </a:p>
        </p:txBody>
      </p:sp>
      <p:sp>
        <p:nvSpPr>
          <p:cNvPr id="4" name="Footer Placeholder 3">
            <a:extLst>
              <a:ext uri="{FF2B5EF4-FFF2-40B4-BE49-F238E27FC236}">
                <a16:creationId xmlns:a16="http://schemas.microsoft.com/office/drawing/2014/main" id="{CFD530E8-70FE-7F41-8B71-4E50DC00218E}"/>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a:t>
            </a:fld>
            <a:endParaRPr lang="es-ES" sz="1000" dirty="0"/>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79738"/>
            <a:ext cx="10515600" cy="942814"/>
          </a:xfrm>
        </p:spPr>
        <p:txBody>
          <a:bodyPr/>
          <a:lstStyle/>
          <a:p>
            <a:pPr algn="l" rtl="0"/>
            <a:r>
              <a:rPr lang="es-ES" b="0" i="0" u="none" baseline="0" dirty="0"/>
              <a:t>Actividad: Interpretación de las pruebas (2)</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20</a:t>
            </a:fld>
            <a:endParaRPr lang="es-ES" sz="1000" dirty="0"/>
          </a:p>
        </p:txBody>
      </p:sp>
      <p:sp>
        <p:nvSpPr>
          <p:cNvPr id="8" name="Rectangle 3">
            <a:extLst>
              <a:ext uri="{FF2B5EF4-FFF2-40B4-BE49-F238E27FC236}">
                <a16:creationId xmlns:a16="http://schemas.microsoft.com/office/drawing/2014/main" id="{A0E736C5-234A-9747-9EDA-CA6A36FA8369}"/>
              </a:ext>
            </a:extLst>
          </p:cNvPr>
          <p:cNvSpPr txBox="1">
            <a:spLocks noChangeArrowheads="1"/>
          </p:cNvSpPr>
          <p:nvPr/>
        </p:nvSpPr>
        <p:spPr>
          <a:xfrm>
            <a:off x="968542"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lnSpc>
                <a:spcPct val="200000"/>
              </a:lnSpc>
              <a:buFontTx/>
              <a:buNone/>
            </a:pPr>
            <a:r>
              <a:rPr lang="es-ES" b="1" i="0" u="none" baseline="0" dirty="0"/>
              <a:t>Respuestas:</a:t>
            </a:r>
          </a:p>
          <a:p>
            <a:pPr marL="457200" indent="-457200" algn="l" rtl="0">
              <a:lnSpc>
                <a:spcPct val="200000"/>
              </a:lnSpc>
              <a:buClr>
                <a:srgbClr val="009AC9"/>
              </a:buClr>
              <a:buSzPct val="100000"/>
              <a:buFont typeface="+mj-lt"/>
              <a:buAutoNum type="arabicPeriod"/>
            </a:pPr>
            <a:r>
              <a:rPr lang="es-ES" b="0" i="0" u="none" baseline="0" dirty="0"/>
              <a:t>Positiva / </a:t>
            </a:r>
            <a:r>
              <a:rPr lang="es-ES" b="1" i="0" u="none" baseline="0" dirty="0">
                <a:solidFill>
                  <a:srgbClr val="009AC9"/>
                </a:solidFill>
              </a:rPr>
              <a:t>NEGATIVA</a:t>
            </a:r>
            <a:r>
              <a:rPr lang="es-ES" b="0" i="0" u="none" baseline="0" dirty="0"/>
              <a:t> / no válida</a:t>
            </a:r>
          </a:p>
          <a:p>
            <a:pPr marL="457200" indent="-457200" algn="l" rtl="0">
              <a:lnSpc>
                <a:spcPct val="200000"/>
              </a:lnSpc>
              <a:buClr>
                <a:srgbClr val="009AC9"/>
              </a:buClr>
              <a:buSzPct val="100000"/>
              <a:buFont typeface="+mj-lt"/>
              <a:buAutoNum type="arabicPeriod"/>
            </a:pPr>
            <a:r>
              <a:rPr lang="es-ES" b="0" i="0" u="none" baseline="0" dirty="0"/>
              <a:t>Positiva / negativa / </a:t>
            </a:r>
            <a:r>
              <a:rPr lang="es-ES" b="1" i="0" u="none" baseline="0" dirty="0">
                <a:solidFill>
                  <a:srgbClr val="009AC9"/>
                </a:solidFill>
              </a:rPr>
              <a:t>NO VÁLIDA</a:t>
            </a:r>
          </a:p>
          <a:p>
            <a:pPr marL="457200" indent="-457200" algn="l" rtl="0">
              <a:lnSpc>
                <a:spcPct val="200000"/>
              </a:lnSpc>
              <a:buClr>
                <a:srgbClr val="009AC9"/>
              </a:buClr>
              <a:buSzPct val="100000"/>
              <a:buFont typeface="+mj-lt"/>
              <a:buAutoNum type="arabicPeriod"/>
            </a:pPr>
            <a:r>
              <a:rPr lang="es-ES" b="1" i="0" u="none" baseline="0" dirty="0">
                <a:solidFill>
                  <a:srgbClr val="009AC9"/>
                </a:solidFill>
              </a:rPr>
              <a:t>POSITIVA</a:t>
            </a:r>
            <a:r>
              <a:rPr lang="es-ES" b="0" i="0" u="none" baseline="0" dirty="0"/>
              <a:t> / negativa / no válida</a:t>
            </a:r>
          </a:p>
          <a:p>
            <a:pPr marL="457200" indent="-457200" algn="l" rtl="0">
              <a:lnSpc>
                <a:spcPct val="200000"/>
              </a:lnSpc>
              <a:buClr>
                <a:srgbClr val="009AC9"/>
              </a:buClr>
              <a:buSzPct val="100000"/>
              <a:buFont typeface="+mj-lt"/>
              <a:buAutoNum type="arabicPeriod"/>
            </a:pPr>
            <a:r>
              <a:rPr lang="es-ES" b="1" i="0" u="none" baseline="0" dirty="0">
                <a:solidFill>
                  <a:srgbClr val="009AC9"/>
                </a:solidFill>
              </a:rPr>
              <a:t>POSITIVA</a:t>
            </a:r>
            <a:r>
              <a:rPr lang="es-ES" b="0" i="0" u="none" baseline="0" dirty="0"/>
              <a:t> / negativa / no válida</a:t>
            </a:r>
            <a:endParaRPr lang="es-ES" dirty="0"/>
          </a:p>
          <a:p>
            <a:pPr marL="457200" indent="-457200" algn="l" rtl="0">
              <a:lnSpc>
                <a:spcPct val="200000"/>
              </a:lnSpc>
              <a:buClr>
                <a:srgbClr val="009AC9"/>
              </a:buClr>
              <a:buSzPct val="100000"/>
              <a:buFont typeface="+mj-lt"/>
              <a:buAutoNum type="arabicPeriod"/>
            </a:pPr>
            <a:r>
              <a:rPr lang="es-ES" b="0" i="0" u="none" baseline="0" dirty="0"/>
              <a:t>Positiva / </a:t>
            </a:r>
            <a:r>
              <a:rPr lang="es-ES" b="1" i="0" u="none" baseline="0" dirty="0">
                <a:solidFill>
                  <a:srgbClr val="009AC9"/>
                </a:solidFill>
              </a:rPr>
              <a:t>NEGATIVA</a:t>
            </a:r>
            <a:r>
              <a:rPr lang="es-ES" b="0" i="0" u="none" baseline="0" dirty="0"/>
              <a:t> / no válida</a:t>
            </a:r>
          </a:p>
          <a:p>
            <a:pPr marL="457200" indent="-457200" algn="l" rtl="0">
              <a:lnSpc>
                <a:spcPct val="200000"/>
              </a:lnSpc>
              <a:buClr>
                <a:schemeClr val="bg1"/>
              </a:buClr>
              <a:buSzPct val="100000"/>
              <a:buFont typeface="+mj-lt"/>
              <a:buAutoNum type="arabicPeriod"/>
            </a:pPr>
            <a:endParaRPr lang="es-ES" altLang="en-US" dirty="0"/>
          </a:p>
        </p:txBody>
      </p:sp>
      <p:sp>
        <p:nvSpPr>
          <p:cNvPr id="10" name="Rectangle 3">
            <a:extLst>
              <a:ext uri="{FF2B5EF4-FFF2-40B4-BE49-F238E27FC236}">
                <a16:creationId xmlns:a16="http://schemas.microsoft.com/office/drawing/2014/main" id="{287E271B-E604-994E-A70B-206D1F2985A2}"/>
              </a:ext>
            </a:extLst>
          </p:cNvPr>
          <p:cNvSpPr txBox="1">
            <a:spLocks noChangeArrowheads="1"/>
          </p:cNvSpPr>
          <p:nvPr/>
        </p:nvSpPr>
        <p:spPr>
          <a:xfrm>
            <a:off x="6737266"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lnSpc>
                <a:spcPct val="200000"/>
              </a:lnSpc>
              <a:buFontTx/>
              <a:buNone/>
            </a:pPr>
            <a:r>
              <a:rPr lang="es-ES" b="1" i="0" u="none" baseline="0" dirty="0"/>
              <a:t>Respuestas:</a:t>
            </a:r>
          </a:p>
          <a:p>
            <a:pPr marL="457200" indent="-457200" algn="l" rtl="0">
              <a:lnSpc>
                <a:spcPct val="200000"/>
              </a:lnSpc>
              <a:buClr>
                <a:srgbClr val="009AC9"/>
              </a:buClr>
              <a:buSzPct val="100000"/>
              <a:buFont typeface="+mj-lt"/>
              <a:buAutoNum type="arabicPeriod" startAt="6"/>
            </a:pPr>
            <a:r>
              <a:rPr lang="es-ES" b="1" i="0" u="none" baseline="0" dirty="0">
                <a:solidFill>
                  <a:srgbClr val="009AC9"/>
                </a:solidFill>
              </a:rPr>
              <a:t>POSITIVA</a:t>
            </a:r>
            <a:r>
              <a:rPr lang="es-ES" b="0" i="0" u="none" baseline="0" dirty="0"/>
              <a:t> / negativa / no válida</a:t>
            </a:r>
          </a:p>
          <a:p>
            <a:pPr marL="457200" indent="-457200" algn="l" rtl="0">
              <a:lnSpc>
                <a:spcPct val="200000"/>
              </a:lnSpc>
              <a:buClr>
                <a:srgbClr val="009AC9"/>
              </a:buClr>
              <a:buSzPct val="100000"/>
              <a:buFont typeface="+mj-lt"/>
              <a:buAutoNum type="arabicPeriod" startAt="6"/>
            </a:pPr>
            <a:r>
              <a:rPr lang="es-ES" b="0" i="0" u="none" baseline="0" dirty="0"/>
              <a:t>Positiva / </a:t>
            </a:r>
            <a:r>
              <a:rPr lang="es-ES" b="1" i="0" u="none" baseline="0" dirty="0">
                <a:solidFill>
                  <a:srgbClr val="009AC9"/>
                </a:solidFill>
              </a:rPr>
              <a:t>NEGATIVA</a:t>
            </a:r>
            <a:r>
              <a:rPr lang="es-ES" b="0" i="0" u="none" baseline="0" dirty="0"/>
              <a:t> / no válida</a:t>
            </a:r>
            <a:endParaRPr lang="es-ES" dirty="0"/>
          </a:p>
          <a:p>
            <a:pPr marL="457200" indent="-457200" algn="l" rtl="0">
              <a:lnSpc>
                <a:spcPct val="200000"/>
              </a:lnSpc>
              <a:buClr>
                <a:srgbClr val="009AC9"/>
              </a:buClr>
              <a:buSzPct val="100000"/>
              <a:buFont typeface="+mj-lt"/>
              <a:buAutoNum type="arabicPeriod" startAt="6"/>
            </a:pPr>
            <a:r>
              <a:rPr lang="es-ES" b="0" i="0" u="none" baseline="0" dirty="0"/>
              <a:t>Positiva / negativa / </a:t>
            </a:r>
            <a:r>
              <a:rPr lang="es-ES" b="1" i="0" u="none" baseline="0" dirty="0">
                <a:solidFill>
                  <a:srgbClr val="009AC9"/>
                </a:solidFill>
              </a:rPr>
              <a:t>NO VÁLIDA</a:t>
            </a:r>
            <a:endParaRPr lang="es-ES" altLang="en-US" dirty="0"/>
          </a:p>
          <a:p>
            <a:pPr marL="457200" indent="-457200" algn="l" rtl="0">
              <a:lnSpc>
                <a:spcPct val="200000"/>
              </a:lnSpc>
              <a:buClr>
                <a:srgbClr val="009AC9"/>
              </a:buClr>
              <a:buSzPct val="100000"/>
              <a:buFont typeface="+mj-lt"/>
              <a:buAutoNum type="arabicPeriod" startAt="6"/>
            </a:pPr>
            <a:r>
              <a:rPr lang="es-ES" b="0" i="0" u="none" baseline="0" dirty="0"/>
              <a:t>Positiva / </a:t>
            </a:r>
            <a:r>
              <a:rPr lang="es-ES" b="1" i="0" u="none" baseline="0" dirty="0">
                <a:solidFill>
                  <a:srgbClr val="009AC9"/>
                </a:solidFill>
              </a:rPr>
              <a:t>NEGATIVA</a:t>
            </a:r>
            <a:r>
              <a:rPr lang="es-ES" b="0" i="0" u="none" baseline="0" dirty="0"/>
              <a:t> / no válida</a:t>
            </a:r>
            <a:endParaRPr lang="es-ES" dirty="0"/>
          </a:p>
          <a:p>
            <a:pPr marL="457200" indent="-457200" algn="l" rtl="0">
              <a:lnSpc>
                <a:spcPct val="200000"/>
              </a:lnSpc>
              <a:buClr>
                <a:srgbClr val="009AC9"/>
              </a:buClr>
              <a:buSzPct val="100000"/>
              <a:buFont typeface="+mj-lt"/>
              <a:buAutoNum type="arabicPeriod" startAt="6"/>
            </a:pPr>
            <a:r>
              <a:rPr lang="es-ES" b="1" i="0" u="none" baseline="0" dirty="0">
                <a:solidFill>
                  <a:srgbClr val="009AC9"/>
                </a:solidFill>
              </a:rPr>
              <a:t>POSITIVA</a:t>
            </a:r>
            <a:r>
              <a:rPr lang="es-ES" b="0" i="0" u="none" baseline="0" dirty="0"/>
              <a:t> / negativa / no válida</a:t>
            </a:r>
          </a:p>
          <a:p>
            <a:pPr marL="457200" indent="-457200" algn="l" rtl="0">
              <a:lnSpc>
                <a:spcPct val="200000"/>
              </a:lnSpc>
              <a:buClr>
                <a:schemeClr val="bg1"/>
              </a:buClr>
              <a:buSzPct val="100000"/>
              <a:buFont typeface="+mj-lt"/>
              <a:buAutoNum type="arabicPeriod" startAt="6"/>
            </a:pPr>
            <a:endParaRPr lang="es-ES" altLang="en-US" dirty="0"/>
          </a:p>
        </p:txBody>
      </p:sp>
      <p:sp>
        <p:nvSpPr>
          <p:cNvPr id="13" name="Footer Placeholder 3">
            <a:extLst>
              <a:ext uri="{FF2B5EF4-FFF2-40B4-BE49-F238E27FC236}">
                <a16:creationId xmlns:a16="http://schemas.microsoft.com/office/drawing/2014/main" id="{C9E46404-03D5-4AD5-B6A5-2E9ADA30E809}"/>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5" name="Group 14">
            <a:extLst>
              <a:ext uri="{FF2B5EF4-FFF2-40B4-BE49-F238E27FC236}">
                <a16:creationId xmlns:a16="http://schemas.microsoft.com/office/drawing/2014/main" id="{457A0CFF-94B7-41B1-8B06-9FE066ADFA1F}"/>
              </a:ext>
            </a:extLst>
          </p:cNvPr>
          <p:cNvGrpSpPr/>
          <p:nvPr/>
        </p:nvGrpSpPr>
        <p:grpSpPr>
          <a:xfrm>
            <a:off x="8034346" y="1110329"/>
            <a:ext cx="3888782" cy="826606"/>
            <a:chOff x="7861998" y="1527451"/>
            <a:chExt cx="3888782" cy="596348"/>
          </a:xfrm>
        </p:grpSpPr>
        <p:sp>
          <p:nvSpPr>
            <p:cNvPr id="16" name="Oval 15">
              <a:extLst>
                <a:ext uri="{FF2B5EF4-FFF2-40B4-BE49-F238E27FC236}">
                  <a16:creationId xmlns:a16="http://schemas.microsoft.com/office/drawing/2014/main" id="{067CBD98-9E3D-4A8C-9FAC-354211FC288F}"/>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7" name="Graphic 16" descr="Pencil">
              <a:extLst>
                <a:ext uri="{FF2B5EF4-FFF2-40B4-BE49-F238E27FC236}">
                  <a16:creationId xmlns:a16="http://schemas.microsoft.com/office/drawing/2014/main" id="{7BB8690D-822E-482F-B60F-D03147BF627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8" name="TextBox 17">
              <a:extLst>
                <a:ext uri="{FF2B5EF4-FFF2-40B4-BE49-F238E27FC236}">
                  <a16:creationId xmlns:a16="http://schemas.microsoft.com/office/drawing/2014/main" id="{CB489730-E1DC-4998-B1A9-1E139667A6B8}"/>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871525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Dificultades frecuentes en las PDR de antígenos del SARS-CoV-2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r>
              <a:rPr lang="es-ES" b="0" i="0" u="none" baseline="0" dirty="0"/>
              <a:t>Consulte en </a:t>
            </a:r>
            <a:r>
              <a:rPr lang="es-ES" b="1" i="0" u="none" baseline="0" dirty="0">
                <a:solidFill>
                  <a:srgbClr val="009AC9"/>
                </a:solidFill>
              </a:rPr>
              <a:t>Prueba diagnóstica rápida de antígenos del SARS-CoV-2: Preguntas frecuentes </a:t>
            </a:r>
            <a:r>
              <a:rPr lang="es-ES" b="0" i="0" u="none" baseline="0" dirty="0"/>
              <a:t>información más detallada sobre las dificultades frecuentes en las PDR de antígenos del SARS-CoV-2 e información adicional sobre la realización de las PDR de antígenos del SARS-CoV-2.    </a:t>
            </a:r>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21</a:t>
            </a:fld>
            <a:endParaRPr lang="es-ES" sz="1000" dirty="0"/>
          </a:p>
        </p:txBody>
      </p:sp>
      <p:sp>
        <p:nvSpPr>
          <p:cNvPr id="6" name="Footer Placeholder 3">
            <a:extLst>
              <a:ext uri="{FF2B5EF4-FFF2-40B4-BE49-F238E27FC236}">
                <a16:creationId xmlns:a16="http://schemas.microsoft.com/office/drawing/2014/main" id="{B8E85451-34BC-48F4-AB86-93D3FDE76DD9}"/>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1859546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pPr algn="l" rtl="0"/>
            <a:r>
              <a:rPr lang="es-ES" b="0" i="0" u="none" baseline="0" dirty="0"/>
              <a:t>¿Alguna pregunta?</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pPr algn="r" rtl="0"/>
            <a:fld id="{8B709DE2-93F8-7E45-91D0-E19ACC3ADA42}" type="slidenum">
              <a:rPr lang="es-ES" smtClean="0"/>
              <a:pPr algn="r" rtl="0"/>
              <a:t>22</a:t>
            </a:fld>
            <a:endParaRPr lang="es-E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Objetivos de aprendizaje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marL="0" indent="0" algn="l" rtl="0">
              <a:buNone/>
            </a:pPr>
            <a:r>
              <a:rPr lang="es-ES" b="0" i="0" u="none" baseline="0" dirty="0"/>
              <a:t>Al final de este módulo, usted podrá:</a:t>
            </a:r>
          </a:p>
          <a:p>
            <a:pPr marL="280988" indent="-280988" algn="l" rtl="0"/>
            <a:r>
              <a:rPr lang="es-ES" b="0" i="0" u="none" baseline="0" dirty="0"/>
              <a:t>realizar las PDR de antígenos del SARS-CoV-2 según las instrucciones de uso del fabricante:</a:t>
            </a:r>
          </a:p>
          <a:p>
            <a:pPr marL="738188" lvl="1" indent="-280988" algn="l" rtl="0"/>
            <a:r>
              <a:rPr lang="es-ES" b="0" i="0" u="none" baseline="0" dirty="0"/>
              <a:t>PDR de antígenos del SARS-CoV-2 (1),</a:t>
            </a:r>
          </a:p>
          <a:p>
            <a:pPr marL="738188" lvl="1" indent="-280988" algn="l" rtl="0"/>
            <a:r>
              <a:rPr lang="es-ES" b="0" i="0" u="none" baseline="0" dirty="0"/>
              <a:t>PDR de antígenos del SARS-CoV-2 (2),</a:t>
            </a:r>
          </a:p>
          <a:p>
            <a:pPr marL="280988" lvl="1" indent="-280988" algn="l" rtl="0"/>
            <a:r>
              <a:rPr lang="es-ES" sz="2000" b="0" i="0" u="none" baseline="0" dirty="0"/>
              <a:t>interpretar con exactitud los resultados de cada prueba individual. </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3</a:t>
            </a:fld>
            <a:endParaRPr lang="es-ES" sz="1000" dirty="0"/>
          </a:p>
        </p:txBody>
      </p:sp>
      <p:sp>
        <p:nvSpPr>
          <p:cNvPr id="10" name="Footer Placeholder 3">
            <a:extLst>
              <a:ext uri="{FF2B5EF4-FFF2-40B4-BE49-F238E27FC236}">
                <a16:creationId xmlns:a16="http://schemas.microsoft.com/office/drawing/2014/main" id="{4A3FED66-CBCC-4B9F-914A-353ABEE75AF7}"/>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2" name="Group 11">
            <a:extLst>
              <a:ext uri="{FF2B5EF4-FFF2-40B4-BE49-F238E27FC236}">
                <a16:creationId xmlns:a16="http://schemas.microsoft.com/office/drawing/2014/main" id="{185FE12F-5217-4714-BFC2-7CB0EB345EAE}"/>
              </a:ext>
            </a:extLst>
          </p:cNvPr>
          <p:cNvGrpSpPr/>
          <p:nvPr/>
        </p:nvGrpSpPr>
        <p:grpSpPr>
          <a:xfrm>
            <a:off x="8034346" y="1110329"/>
            <a:ext cx="3888782" cy="826606"/>
            <a:chOff x="7861998" y="1527451"/>
            <a:chExt cx="3888782" cy="596348"/>
          </a:xfrm>
        </p:grpSpPr>
        <p:sp>
          <p:nvSpPr>
            <p:cNvPr id="13" name="Oval 12">
              <a:extLst>
                <a:ext uri="{FF2B5EF4-FFF2-40B4-BE49-F238E27FC236}">
                  <a16:creationId xmlns:a16="http://schemas.microsoft.com/office/drawing/2014/main" id="{8C6D1363-B02C-470F-A174-10DF947F9AC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4" name="Graphic 13" descr="Pencil">
              <a:extLst>
                <a:ext uri="{FF2B5EF4-FFF2-40B4-BE49-F238E27FC236}">
                  <a16:creationId xmlns:a16="http://schemas.microsoft.com/office/drawing/2014/main" id="{8DDD30C8-A19E-4DEC-AC6A-B43FBAB1A9A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5" name="TextBox 14">
              <a:extLst>
                <a:ext uri="{FF2B5EF4-FFF2-40B4-BE49-F238E27FC236}">
                  <a16:creationId xmlns:a16="http://schemas.microsoft.com/office/drawing/2014/main" id="{07E077EB-D1AD-4A64-AC75-26D107AE4B1C}"/>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2062219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Realización de la PDR de antígenos </a:t>
            </a:r>
            <a:br>
              <a:rPr lang="es-ES" b="0" i="0" u="none" baseline="0" dirty="0"/>
            </a:br>
            <a:r>
              <a:rPr lang="es-ES" b="0" i="0" u="none" baseline="0" dirty="0"/>
              <a:t>del SARS-CoV-2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gn="l" rtl="0"/>
            <a:r>
              <a:rPr lang="es-ES" b="0" i="0" u="none" baseline="0" dirty="0"/>
              <a:t>Los procedimientos de realización de la prueba y la interpretación de los resultados de la PDR de antígenos del SARS-CoV-2 son similares para todas las pruebas de este tipo.</a:t>
            </a:r>
          </a:p>
          <a:p>
            <a:pPr algn="l" rtl="0"/>
            <a:r>
              <a:rPr lang="es-ES" b="0" i="0" u="none" baseline="0" dirty="0"/>
              <a:t>Es importante seguir las instrucciones de uso específicas de cada prueba, ya que los reactivos y los procedimientos, incluidos los tiempos de incubación, pueden diferir en las distintas pruebas de este tipo.</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4</a:t>
            </a:fld>
            <a:endParaRPr lang="es-ES" sz="1000" dirty="0"/>
          </a:p>
        </p:txBody>
      </p:sp>
      <p:sp>
        <p:nvSpPr>
          <p:cNvPr id="6" name="Footer Placeholder 3">
            <a:extLst>
              <a:ext uri="{FF2B5EF4-FFF2-40B4-BE49-F238E27FC236}">
                <a16:creationId xmlns:a16="http://schemas.microsoft.com/office/drawing/2014/main" id="{4465129D-701E-42BF-A826-D88CFCEE8D16}"/>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spTree>
    <p:extLst>
      <p:ext uri="{BB962C8B-B14F-4D97-AF65-F5344CB8AC3E}">
        <p14:creationId xmlns:p14="http://schemas.microsoft.com/office/powerpoint/2010/main" val="3958349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Contenido del kit de PDR de antígenos </a:t>
            </a:r>
            <a:br>
              <a:rPr lang="es-ES" b="0" i="0" u="none" baseline="0" dirty="0"/>
            </a:br>
            <a:r>
              <a:rPr lang="es-ES" b="0" i="0" u="none" baseline="0" dirty="0"/>
              <a:t>del SARS-CoV-2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2158658"/>
            <a:ext cx="10515600" cy="4440760"/>
          </a:xfrm>
        </p:spPr>
        <p:txBody>
          <a:bodyPr/>
          <a:lstStyle/>
          <a:p>
            <a:pPr algn="l" rtl="0"/>
            <a:r>
              <a:rPr lang="es-ES" b="0" i="0" u="none" baseline="0" dirty="0"/>
              <a:t>Dispositivo de prueba (envuelto de forma individual en una bolsa de papel de aluminio con desecante),</a:t>
            </a:r>
          </a:p>
          <a:p>
            <a:pPr algn="l" rtl="0"/>
            <a:r>
              <a:rPr lang="es-ES" b="0" i="0" u="none" baseline="0" dirty="0"/>
              <a:t>tubo de tampón de extracción,</a:t>
            </a:r>
          </a:p>
          <a:p>
            <a:pPr algn="l" rtl="0"/>
            <a:r>
              <a:rPr lang="es-ES" b="0" i="0" u="none" baseline="0" dirty="0"/>
              <a:t>tapa de boquilla,</a:t>
            </a:r>
          </a:p>
          <a:p>
            <a:pPr algn="l" rtl="0"/>
            <a:r>
              <a:rPr lang="es-ES" b="0" i="0" u="none" baseline="0" dirty="0"/>
              <a:t>hisopo estéril,</a:t>
            </a:r>
          </a:p>
          <a:p>
            <a:pPr algn="l" rtl="0"/>
            <a:r>
              <a:rPr lang="es-ES" b="0" i="0" u="none" baseline="0" dirty="0"/>
              <a:t>soporte de papel,</a:t>
            </a:r>
          </a:p>
          <a:p>
            <a:pPr algn="l" rtl="0"/>
            <a:r>
              <a:rPr lang="es-ES" b="0" i="0" u="none" baseline="0" dirty="0"/>
              <a:t>instrucciones de uso.</a:t>
            </a:r>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5</a:t>
            </a:fld>
            <a:endParaRPr lang="es-ES" sz="1000" dirty="0"/>
          </a:p>
        </p:txBody>
      </p:sp>
      <p:sp>
        <p:nvSpPr>
          <p:cNvPr id="10" name="Footer Placeholder 3">
            <a:extLst>
              <a:ext uri="{FF2B5EF4-FFF2-40B4-BE49-F238E27FC236}">
                <a16:creationId xmlns:a16="http://schemas.microsoft.com/office/drawing/2014/main" id="{030D4061-F4CB-44F8-AFA0-0A9ABCC7DEEF}"/>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6" name="Group 15">
            <a:extLst>
              <a:ext uri="{FF2B5EF4-FFF2-40B4-BE49-F238E27FC236}">
                <a16:creationId xmlns:a16="http://schemas.microsoft.com/office/drawing/2014/main" id="{A0D88F33-F0D3-4B79-AB6B-A76CB3F2A797}"/>
              </a:ext>
            </a:extLst>
          </p:cNvPr>
          <p:cNvGrpSpPr/>
          <p:nvPr/>
        </p:nvGrpSpPr>
        <p:grpSpPr>
          <a:xfrm>
            <a:off x="8034346" y="1110329"/>
            <a:ext cx="3888782" cy="826606"/>
            <a:chOff x="7861998" y="1527451"/>
            <a:chExt cx="3888782" cy="596348"/>
          </a:xfrm>
        </p:grpSpPr>
        <p:sp>
          <p:nvSpPr>
            <p:cNvPr id="17" name="Oval 16">
              <a:extLst>
                <a:ext uri="{FF2B5EF4-FFF2-40B4-BE49-F238E27FC236}">
                  <a16:creationId xmlns:a16="http://schemas.microsoft.com/office/drawing/2014/main" id="{6C1ED371-D8A9-4CBF-B017-E775AD2A36E3}"/>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8" name="Graphic 17" descr="Pencil">
              <a:extLst>
                <a:ext uri="{FF2B5EF4-FFF2-40B4-BE49-F238E27FC236}">
                  <a16:creationId xmlns:a16="http://schemas.microsoft.com/office/drawing/2014/main" id="{057767A6-B4E0-463D-9030-0C6448CA19C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9" name="TextBox 18">
              <a:extLst>
                <a:ext uri="{FF2B5EF4-FFF2-40B4-BE49-F238E27FC236}">
                  <a16:creationId xmlns:a16="http://schemas.microsoft.com/office/drawing/2014/main" id="{F2DF35C1-6391-4AA3-B27F-34C5966E48A8}"/>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189265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Precauciones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endParaRPr lang="es-ES" dirty="0"/>
          </a:p>
          <a:p>
            <a:pPr algn="l" rtl="0"/>
            <a:r>
              <a:rPr lang="es-ES" b="0" i="0" u="none" baseline="0" dirty="0"/>
              <a:t>No reutilice los componentes del kit de PDR de antígenos del SARS-CoV-2.</a:t>
            </a:r>
          </a:p>
          <a:p>
            <a:pPr algn="l" rtl="0"/>
            <a:r>
              <a:rPr lang="es-ES" b="0" i="0" u="none" baseline="0" dirty="0"/>
              <a:t>No utilice el kit de PDR de antígenos del SARS-CoV-2 si la bolsa está dañada o el precinto está roto.</a:t>
            </a:r>
          </a:p>
          <a:p>
            <a:pPr algn="l" rtl="0"/>
            <a:r>
              <a:rPr lang="es-ES" b="0" i="0" u="none" baseline="0" dirty="0"/>
              <a:t>No utilice nunca el tubo de tampón de extracción de otro lote de la misma prueba ni de marcas de pruebas diferentes.</a:t>
            </a:r>
          </a:p>
          <a:p>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6</a:t>
            </a:fld>
            <a:endParaRPr lang="es-ES" sz="1000" dirty="0"/>
          </a:p>
        </p:txBody>
      </p:sp>
      <p:sp>
        <p:nvSpPr>
          <p:cNvPr id="10" name="Footer Placeholder 3">
            <a:extLst>
              <a:ext uri="{FF2B5EF4-FFF2-40B4-BE49-F238E27FC236}">
                <a16:creationId xmlns:a16="http://schemas.microsoft.com/office/drawing/2014/main" id="{96DDA4F6-BA23-4E38-867A-1C7E13BF2D8F}"/>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6" name="Group 15">
            <a:extLst>
              <a:ext uri="{FF2B5EF4-FFF2-40B4-BE49-F238E27FC236}">
                <a16:creationId xmlns:a16="http://schemas.microsoft.com/office/drawing/2014/main" id="{55C76908-6C21-4041-BDB0-FFF0AE4F2D6E}"/>
              </a:ext>
            </a:extLst>
          </p:cNvPr>
          <p:cNvGrpSpPr/>
          <p:nvPr/>
        </p:nvGrpSpPr>
        <p:grpSpPr>
          <a:xfrm>
            <a:off x="8034346" y="1110329"/>
            <a:ext cx="3888782" cy="826606"/>
            <a:chOff x="7861998" y="1527451"/>
            <a:chExt cx="3888782" cy="596348"/>
          </a:xfrm>
        </p:grpSpPr>
        <p:sp>
          <p:nvSpPr>
            <p:cNvPr id="17" name="Oval 16">
              <a:extLst>
                <a:ext uri="{FF2B5EF4-FFF2-40B4-BE49-F238E27FC236}">
                  <a16:creationId xmlns:a16="http://schemas.microsoft.com/office/drawing/2014/main" id="{244FCF8F-6D4F-4862-A82F-AF5ED4C2D1A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8" name="Graphic 17" descr="Pencil">
              <a:extLst>
                <a:ext uri="{FF2B5EF4-FFF2-40B4-BE49-F238E27FC236}">
                  <a16:creationId xmlns:a16="http://schemas.microsoft.com/office/drawing/2014/main" id="{8900C386-067C-4DD1-ACBE-CA8A746D060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9" name="TextBox 18">
              <a:extLst>
                <a:ext uri="{FF2B5EF4-FFF2-40B4-BE49-F238E27FC236}">
                  <a16:creationId xmlns:a16="http://schemas.microsoft.com/office/drawing/2014/main" id="{1447FEEA-BE74-41A4-86D4-782B75AB59FF}"/>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1466193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Preparación</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515599" cy="4440760"/>
          </a:xfrm>
        </p:spPr>
        <p:txBody>
          <a:bodyPr>
            <a:normAutofit/>
          </a:bodyPr>
          <a:lstStyle/>
          <a:p>
            <a:endParaRPr lang="es-ES" dirty="0"/>
          </a:p>
          <a:p>
            <a:pPr marL="457200" indent="-457200" algn="l" rtl="0">
              <a:buClr>
                <a:srgbClr val="009AC9"/>
              </a:buClr>
              <a:buSzPct val="100000"/>
              <a:buFont typeface="+mj-lt"/>
              <a:buAutoNum type="arabicPeriod"/>
            </a:pPr>
            <a:r>
              <a:rPr lang="es-ES" b="0" i="0" u="none" baseline="0" dirty="0"/>
              <a:t>Lea detenidamente las instrucciones de uso de la PDR de antígenos del SARS-CoV-2.</a:t>
            </a:r>
          </a:p>
          <a:p>
            <a:pPr marL="457200" indent="-457200" algn="l" rtl="0">
              <a:buClr>
                <a:srgbClr val="009AC9"/>
              </a:buClr>
              <a:buSzPct val="100000"/>
              <a:buFont typeface="+mj-lt"/>
              <a:buAutoNum type="arabicPeriod"/>
            </a:pPr>
            <a:r>
              <a:rPr lang="es-ES" b="0" i="0" u="none" baseline="0" dirty="0"/>
              <a:t>Compruebe la fecha de caducidad. No use el kit si se ha superado la fecha de caducidad. Los materiales del kit son estables hasta la fecha de caducidad impresa en la caja exterior.</a:t>
            </a:r>
          </a:p>
          <a:p>
            <a:pPr marL="457200" indent="-457200" algn="l" rtl="0">
              <a:buClr>
                <a:srgbClr val="009AC9"/>
              </a:buClr>
              <a:buSzPct val="100000"/>
              <a:buFont typeface="+mj-lt"/>
              <a:buAutoNum type="arabicPeriod"/>
            </a:pPr>
            <a:r>
              <a:rPr lang="es-ES" b="0" i="0" u="none" baseline="0" dirty="0"/>
              <a:t>Verifique que el embalaje/envase del dispositivo de prueba y del desecante no estén dañados y que no sean no válidos.</a:t>
            </a:r>
          </a:p>
          <a:p>
            <a:pPr marL="457200" indent="-457200" algn="l" rtl="0">
              <a:buClr>
                <a:srgbClr val="009AC9"/>
              </a:buClr>
              <a:buSzPct val="100000"/>
              <a:buFont typeface="+mj-lt"/>
              <a:buAutoNum type="arabicPeriod"/>
            </a:pPr>
            <a:r>
              <a:rPr lang="es-ES" b="0" i="0" u="none" baseline="0" dirty="0"/>
              <a:t>Conserve la PDR de antígenos del SARS-CoV-2 fuera del alcance de la luz solar directa y a la temperatura recomendada por el fabricante. </a:t>
            </a:r>
          </a:p>
          <a:p>
            <a:pPr marL="457200" indent="-457200" algn="l" rtl="0">
              <a:buClr>
                <a:srgbClr val="009AC9"/>
              </a:buClr>
              <a:buSzPct val="100000"/>
              <a:buFont typeface="+mj-lt"/>
              <a:buAutoNum type="arabicPeriod"/>
            </a:pPr>
            <a:r>
              <a:rPr lang="es-ES" b="0" i="0" u="none" baseline="0" dirty="0"/>
              <a:t>No congele el kit.</a:t>
            </a:r>
          </a:p>
          <a:p>
            <a:pPr marL="457200" indent="-457200" algn="l" rtl="0">
              <a:buClr>
                <a:srgbClr val="009AC9"/>
              </a:buClr>
              <a:buSzPct val="100000"/>
              <a:buFont typeface="+mj-lt"/>
              <a:buAutoNum type="arabicPeriod"/>
            </a:pPr>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7</a:t>
            </a:fld>
            <a:endParaRPr lang="es-ES" sz="1000" dirty="0"/>
          </a:p>
        </p:txBody>
      </p:sp>
      <p:sp>
        <p:nvSpPr>
          <p:cNvPr id="10" name="Footer Placeholder 3">
            <a:extLst>
              <a:ext uri="{FF2B5EF4-FFF2-40B4-BE49-F238E27FC236}">
                <a16:creationId xmlns:a16="http://schemas.microsoft.com/office/drawing/2014/main" id="{DC1971F7-15B4-4EE6-87D9-B888F6244102}"/>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16" name="Group 15">
            <a:extLst>
              <a:ext uri="{FF2B5EF4-FFF2-40B4-BE49-F238E27FC236}">
                <a16:creationId xmlns:a16="http://schemas.microsoft.com/office/drawing/2014/main" id="{0980A616-3936-4C97-90D1-443A37D9894D}"/>
              </a:ext>
            </a:extLst>
          </p:cNvPr>
          <p:cNvGrpSpPr/>
          <p:nvPr/>
        </p:nvGrpSpPr>
        <p:grpSpPr>
          <a:xfrm>
            <a:off x="8034346" y="1110329"/>
            <a:ext cx="3888782" cy="826606"/>
            <a:chOff x="7861998" y="1527451"/>
            <a:chExt cx="3888782" cy="596348"/>
          </a:xfrm>
        </p:grpSpPr>
        <p:sp>
          <p:nvSpPr>
            <p:cNvPr id="17" name="Oval 16">
              <a:extLst>
                <a:ext uri="{FF2B5EF4-FFF2-40B4-BE49-F238E27FC236}">
                  <a16:creationId xmlns:a16="http://schemas.microsoft.com/office/drawing/2014/main" id="{265E254D-7657-4193-B038-D66DB3619D6C}"/>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18" name="Graphic 17" descr="Pencil">
              <a:extLst>
                <a:ext uri="{FF2B5EF4-FFF2-40B4-BE49-F238E27FC236}">
                  <a16:creationId xmlns:a16="http://schemas.microsoft.com/office/drawing/2014/main" id="{FA768C8D-2E00-4114-B2E6-79269B668E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19" name="TextBox 18">
              <a:extLst>
                <a:ext uri="{FF2B5EF4-FFF2-40B4-BE49-F238E27FC236}">
                  <a16:creationId xmlns:a16="http://schemas.microsoft.com/office/drawing/2014/main" id="{6CA8CD75-29CB-43A9-B857-7C63DC7DED83}"/>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2605779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Procedimiento para la realización de la PDR de antígenos del SARS-CoV-2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98109" y="2346104"/>
            <a:ext cx="7102642" cy="4440760"/>
          </a:xfrm>
        </p:spPr>
        <p:txBody>
          <a:bodyPr/>
          <a:lstStyle/>
          <a:p>
            <a:pPr algn="l" rtl="0"/>
            <a:r>
              <a:rPr lang="es-ES" b="0" i="0" u="none" baseline="0" dirty="0"/>
              <a:t>Introduzca el hisopo en un tubo de tampón de extracción. Revuelva el hisopo mientras presiona en el tubo de tampón.</a:t>
            </a:r>
          </a:p>
          <a:p>
            <a:endParaRPr lang="es-ES" dirty="0"/>
          </a:p>
          <a:p>
            <a:pPr algn="l" rtl="0"/>
            <a:r>
              <a:rPr lang="es-ES" b="0" i="0" u="none" baseline="0" dirty="0"/>
              <a:t>Retire el hisopo mientras aprieta los lados del tubo para extraer el líquido del hisopo.</a:t>
            </a:r>
          </a:p>
          <a:p>
            <a:endParaRPr lang="es-ES" dirty="0"/>
          </a:p>
          <a:p>
            <a:pPr algn="l" rtl="0"/>
            <a:r>
              <a:rPr lang="es-ES" b="0" i="0" u="none" baseline="0" dirty="0"/>
              <a:t>Presione con fuerza la tapa de la boquilla sobre el tubo</a:t>
            </a:r>
            <a:endParaRPr lang="es-ES" dirty="0"/>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8</a:t>
            </a:fld>
            <a:endParaRPr lang="es-ES" sz="1000" dirty="0"/>
          </a:p>
        </p:txBody>
      </p:sp>
      <p:sp>
        <p:nvSpPr>
          <p:cNvPr id="7" name="Right Arrow 6">
            <a:extLst>
              <a:ext uri="{FF2B5EF4-FFF2-40B4-BE49-F238E27FC236}">
                <a16:creationId xmlns:a16="http://schemas.microsoft.com/office/drawing/2014/main" id="{7AFC1A1E-408C-D04A-BE5A-DED9AD79864A}"/>
              </a:ext>
            </a:extLst>
          </p:cNvPr>
          <p:cNvSpPr/>
          <p:nvPr/>
        </p:nvSpPr>
        <p:spPr>
          <a:xfrm>
            <a:off x="8754384" y="1975379"/>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066F3F67-F97E-5546-8DD1-1D5A1767085C}"/>
              </a:ext>
            </a:extLst>
          </p:cNvPr>
          <p:cNvSpPr/>
          <p:nvPr/>
        </p:nvSpPr>
        <p:spPr>
          <a:xfrm>
            <a:off x="8736277" y="3457284"/>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9" name="Right Arrow 8">
            <a:extLst>
              <a:ext uri="{FF2B5EF4-FFF2-40B4-BE49-F238E27FC236}">
                <a16:creationId xmlns:a16="http://schemas.microsoft.com/office/drawing/2014/main" id="{59E625D5-8BD9-B44E-8EA5-0C663D0267E4}"/>
              </a:ext>
            </a:extLst>
          </p:cNvPr>
          <p:cNvSpPr/>
          <p:nvPr/>
        </p:nvSpPr>
        <p:spPr>
          <a:xfrm>
            <a:off x="8708470" y="4717331"/>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5" name="Picture 14" descr="A picture containing table, clock&#10;&#10;Description automatically generated">
            <a:extLst>
              <a:ext uri="{FF2B5EF4-FFF2-40B4-BE49-F238E27FC236}">
                <a16:creationId xmlns:a16="http://schemas.microsoft.com/office/drawing/2014/main" id="{12C72430-07CF-A24C-B5DC-82962636FA17}"/>
              </a:ext>
            </a:extLst>
          </p:cNvPr>
          <p:cNvPicPr>
            <a:picLocks noChangeAspect="1"/>
          </p:cNvPicPr>
          <p:nvPr/>
        </p:nvPicPr>
        <p:blipFill>
          <a:blip r:embed="rId3"/>
          <a:stretch>
            <a:fillRect/>
          </a:stretch>
        </p:blipFill>
        <p:spPr>
          <a:xfrm>
            <a:off x="9978885" y="1774456"/>
            <a:ext cx="960072" cy="1495619"/>
          </a:xfrm>
          <a:prstGeom prst="rect">
            <a:avLst/>
          </a:prstGeom>
        </p:spPr>
      </p:pic>
      <p:pic>
        <p:nvPicPr>
          <p:cNvPr id="17" name="Picture 16" descr="A picture containing table&#10;&#10;Description automatically generated">
            <a:extLst>
              <a:ext uri="{FF2B5EF4-FFF2-40B4-BE49-F238E27FC236}">
                <a16:creationId xmlns:a16="http://schemas.microsoft.com/office/drawing/2014/main" id="{BE01A2AB-19AB-4649-B130-B3F871C3A933}"/>
              </a:ext>
            </a:extLst>
          </p:cNvPr>
          <p:cNvPicPr>
            <a:picLocks noChangeAspect="1"/>
          </p:cNvPicPr>
          <p:nvPr/>
        </p:nvPicPr>
        <p:blipFill>
          <a:blip r:embed="rId4"/>
          <a:stretch>
            <a:fillRect/>
          </a:stretch>
        </p:blipFill>
        <p:spPr>
          <a:xfrm>
            <a:off x="10091357" y="3294041"/>
            <a:ext cx="916813" cy="14760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0BE42E21-5BF2-054E-8A15-0FEED7CA9CD0}"/>
              </a:ext>
            </a:extLst>
          </p:cNvPr>
          <p:cNvPicPr>
            <a:picLocks noChangeAspect="1"/>
          </p:cNvPicPr>
          <p:nvPr/>
        </p:nvPicPr>
        <p:blipFill>
          <a:blip r:embed="rId5"/>
          <a:stretch>
            <a:fillRect/>
          </a:stretch>
        </p:blipFill>
        <p:spPr>
          <a:xfrm>
            <a:off x="10225765" y="4794007"/>
            <a:ext cx="713192" cy="1476000"/>
          </a:xfrm>
          <a:prstGeom prst="rect">
            <a:avLst/>
          </a:prstGeom>
        </p:spPr>
      </p:pic>
      <p:sp>
        <p:nvSpPr>
          <p:cNvPr id="16" name="Footer Placeholder 3">
            <a:extLst>
              <a:ext uri="{FF2B5EF4-FFF2-40B4-BE49-F238E27FC236}">
                <a16:creationId xmlns:a16="http://schemas.microsoft.com/office/drawing/2014/main" id="{E963CF73-0636-4D43-AC50-4ACF5EB7D10F}"/>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24" name="Group 23">
            <a:extLst>
              <a:ext uri="{FF2B5EF4-FFF2-40B4-BE49-F238E27FC236}">
                <a16:creationId xmlns:a16="http://schemas.microsoft.com/office/drawing/2014/main" id="{04249D8D-0036-4B3D-9623-81EAD877B170}"/>
              </a:ext>
            </a:extLst>
          </p:cNvPr>
          <p:cNvGrpSpPr/>
          <p:nvPr/>
        </p:nvGrpSpPr>
        <p:grpSpPr>
          <a:xfrm>
            <a:off x="8034346" y="1032092"/>
            <a:ext cx="3888782" cy="826606"/>
            <a:chOff x="7861998" y="1527451"/>
            <a:chExt cx="3888782" cy="596348"/>
          </a:xfrm>
        </p:grpSpPr>
        <p:sp>
          <p:nvSpPr>
            <p:cNvPr id="25" name="Oval 24">
              <a:extLst>
                <a:ext uri="{FF2B5EF4-FFF2-40B4-BE49-F238E27FC236}">
                  <a16:creationId xmlns:a16="http://schemas.microsoft.com/office/drawing/2014/main" id="{BB161AAF-ED7D-44EA-9994-203FCF95FDA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26" name="Graphic 25" descr="Pencil">
              <a:extLst>
                <a:ext uri="{FF2B5EF4-FFF2-40B4-BE49-F238E27FC236}">
                  <a16:creationId xmlns:a16="http://schemas.microsoft.com/office/drawing/2014/main" id="{AA62F228-443B-4BD1-8082-F9A2463A27D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sp>
          <p:nvSpPr>
            <p:cNvPr id="27" name="TextBox 26">
              <a:extLst>
                <a:ext uri="{FF2B5EF4-FFF2-40B4-BE49-F238E27FC236}">
                  <a16:creationId xmlns:a16="http://schemas.microsoft.com/office/drawing/2014/main" id="{44B49DCF-A98E-4126-B0EC-11D3D9D098AD}"/>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631174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pPr algn="l" rtl="0"/>
            <a:r>
              <a:rPr lang="es-ES" b="0" i="0" u="none" baseline="0" dirty="0"/>
              <a:t>Procedimiento para la realización de la PDR </a:t>
            </a:r>
            <a:br>
              <a:rPr lang="es-ES" b="0" i="0" u="none" baseline="0" dirty="0"/>
            </a:br>
            <a:r>
              <a:rPr lang="es-ES" b="0" i="0" u="none" baseline="0" dirty="0"/>
              <a:t>de antígenos del SARS-CoV-2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749716" cy="4440760"/>
          </a:xfrm>
        </p:spPr>
        <p:txBody>
          <a:bodyPr/>
          <a:lstStyle/>
          <a:p>
            <a:pPr marL="0" indent="0">
              <a:buNone/>
            </a:pPr>
            <a:endParaRPr lang="es-ES" dirty="0"/>
          </a:p>
          <a:p>
            <a:pPr algn="l" rtl="0"/>
            <a:r>
              <a:rPr lang="es-ES" b="0" i="0" u="none" baseline="0" dirty="0"/>
              <a:t>Aplique gotas de la muestra extraída en el recipiente para la muestra del dispositivo de análisis. Agregue el número exacto de gotas especificado por el fabricante.</a:t>
            </a:r>
          </a:p>
          <a:p>
            <a:endParaRPr lang="es-ES" dirty="0"/>
          </a:p>
          <a:p>
            <a:endParaRPr lang="es-ES" dirty="0"/>
          </a:p>
          <a:p>
            <a:pPr algn="l" rtl="0"/>
            <a:r>
              <a:rPr lang="es-ES" b="0" i="0" u="none" baseline="0" dirty="0"/>
              <a:t>Después del período de tiempo especificado, realice la lectura del resultado de la prueba y regístrelo.</a:t>
            </a:r>
          </a:p>
          <a:p>
            <a:endParaRPr lang="es-E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pPr algn="r" rtl="0"/>
            <a:fld id="{42D34DE6-22C6-0E40-B20E-F2D718CBADB2}" type="slidenum">
              <a:rPr lang="es-ES" smtClean="0"/>
              <a:pPr algn="r" rtl="0"/>
              <a:t>9</a:t>
            </a:fld>
            <a:endParaRPr lang="es-ES" sz="1000" dirty="0"/>
          </a:p>
        </p:txBody>
      </p:sp>
      <p:sp>
        <p:nvSpPr>
          <p:cNvPr id="6" name="Right Arrow 5">
            <a:extLst>
              <a:ext uri="{FF2B5EF4-FFF2-40B4-BE49-F238E27FC236}">
                <a16:creationId xmlns:a16="http://schemas.microsoft.com/office/drawing/2014/main" id="{3B2AB943-77A8-2844-869B-7B32AD431228}"/>
              </a:ext>
            </a:extLst>
          </p:cNvPr>
          <p:cNvSpPr/>
          <p:nvPr/>
        </p:nvSpPr>
        <p:spPr>
          <a:xfrm>
            <a:off x="8156289" y="2195218"/>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DCDB594E-F89A-5E42-A761-2A4B14B79A08}"/>
              </a:ext>
            </a:extLst>
          </p:cNvPr>
          <p:cNvSpPr/>
          <p:nvPr/>
        </p:nvSpPr>
        <p:spPr>
          <a:xfrm>
            <a:off x="8153234" y="3757419"/>
            <a:ext cx="1224501" cy="113106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s-E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1" name="Picture 10" descr="Icon&#10;&#10;Description automatically generated">
            <a:extLst>
              <a:ext uri="{FF2B5EF4-FFF2-40B4-BE49-F238E27FC236}">
                <a16:creationId xmlns:a16="http://schemas.microsoft.com/office/drawing/2014/main" id="{5892A910-4278-3044-9003-41D9C54557A4}"/>
              </a:ext>
            </a:extLst>
          </p:cNvPr>
          <p:cNvPicPr>
            <a:picLocks noChangeAspect="1"/>
          </p:cNvPicPr>
          <p:nvPr/>
        </p:nvPicPr>
        <p:blipFill>
          <a:blip r:embed="rId3"/>
          <a:stretch>
            <a:fillRect/>
          </a:stretch>
        </p:blipFill>
        <p:spPr>
          <a:xfrm>
            <a:off x="9731245" y="1723314"/>
            <a:ext cx="2256900" cy="1889327"/>
          </a:xfrm>
          <a:prstGeom prst="rect">
            <a:avLst/>
          </a:prstGeom>
        </p:spPr>
      </p:pic>
      <p:pic>
        <p:nvPicPr>
          <p:cNvPr id="13" name="Picture 12" descr="A close up of a clip&#10;&#10;Description automatically generated">
            <a:extLst>
              <a:ext uri="{FF2B5EF4-FFF2-40B4-BE49-F238E27FC236}">
                <a16:creationId xmlns:a16="http://schemas.microsoft.com/office/drawing/2014/main" id="{B7CEE772-91D3-2845-A7D6-DC692CC96D8A}"/>
              </a:ext>
            </a:extLst>
          </p:cNvPr>
          <p:cNvPicPr>
            <a:picLocks noChangeAspect="1"/>
          </p:cNvPicPr>
          <p:nvPr/>
        </p:nvPicPr>
        <p:blipFill>
          <a:blip r:embed="rId4"/>
          <a:stretch>
            <a:fillRect/>
          </a:stretch>
        </p:blipFill>
        <p:spPr>
          <a:xfrm>
            <a:off x="9565658" y="3676776"/>
            <a:ext cx="2390921" cy="1373298"/>
          </a:xfrm>
          <a:prstGeom prst="rect">
            <a:avLst/>
          </a:prstGeom>
        </p:spPr>
      </p:pic>
      <p:sp>
        <p:nvSpPr>
          <p:cNvPr id="18" name="Footer Placeholder 3">
            <a:extLst>
              <a:ext uri="{FF2B5EF4-FFF2-40B4-BE49-F238E27FC236}">
                <a16:creationId xmlns:a16="http://schemas.microsoft.com/office/drawing/2014/main" id="{4FC99EB8-825B-4058-B992-853C28CC803E}"/>
              </a:ext>
            </a:extLst>
          </p:cNvPr>
          <p:cNvSpPr>
            <a:spLocks noGrp="1"/>
          </p:cNvSpPr>
          <p:nvPr>
            <p:ph type="ftr" sz="quarter" idx="11"/>
          </p:nvPr>
        </p:nvSpPr>
        <p:spPr>
          <a:xfrm>
            <a:off x="838199" y="6356350"/>
            <a:ext cx="9615791" cy="501650"/>
          </a:xfrm>
        </p:spPr>
        <p:txBody>
          <a:bodyPr/>
          <a:lstStyle/>
          <a:p>
            <a:pPr algn="l" rtl="0"/>
            <a:r>
              <a:rPr lang="es-ES" b="1" i="0" u="none" baseline="0" dirty="0"/>
              <a:t>Taller de capacitación sobre pruebas diagnósticas rápidas de antígenos del SARS-CoV-2  (v1.0)   |     Realización de las PDR de antígenos del SARS-CoV-2 </a:t>
            </a:r>
          </a:p>
        </p:txBody>
      </p:sp>
      <p:grpSp>
        <p:nvGrpSpPr>
          <p:cNvPr id="20" name="Group 19">
            <a:extLst>
              <a:ext uri="{FF2B5EF4-FFF2-40B4-BE49-F238E27FC236}">
                <a16:creationId xmlns:a16="http://schemas.microsoft.com/office/drawing/2014/main" id="{ECA461DF-AA9A-4C1B-BDB8-996DE3C685BC}"/>
              </a:ext>
            </a:extLst>
          </p:cNvPr>
          <p:cNvGrpSpPr/>
          <p:nvPr/>
        </p:nvGrpSpPr>
        <p:grpSpPr>
          <a:xfrm>
            <a:off x="8034346" y="1080621"/>
            <a:ext cx="3888782" cy="826606"/>
            <a:chOff x="7861998" y="1527451"/>
            <a:chExt cx="3888782" cy="596348"/>
          </a:xfrm>
        </p:grpSpPr>
        <p:sp>
          <p:nvSpPr>
            <p:cNvPr id="21" name="Oval 20">
              <a:extLst>
                <a:ext uri="{FF2B5EF4-FFF2-40B4-BE49-F238E27FC236}">
                  <a16:creationId xmlns:a16="http://schemas.microsoft.com/office/drawing/2014/main" id="{817BD17D-D966-4D94-9001-C3342A55C6F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pic>
          <p:nvPicPr>
            <p:cNvPr id="22" name="Graphic 21" descr="Pencil">
              <a:extLst>
                <a:ext uri="{FF2B5EF4-FFF2-40B4-BE49-F238E27FC236}">
                  <a16:creationId xmlns:a16="http://schemas.microsoft.com/office/drawing/2014/main" id="{484C7AB0-AB35-4AB8-A5FF-9FFEC56D979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sp>
          <p:nvSpPr>
            <p:cNvPr id="23" name="TextBox 22">
              <a:extLst>
                <a:ext uri="{FF2B5EF4-FFF2-40B4-BE49-F238E27FC236}">
                  <a16:creationId xmlns:a16="http://schemas.microsoft.com/office/drawing/2014/main" id="{1515143E-F6A6-437A-9B31-BE474D33257E}"/>
                </a:ext>
              </a:extLst>
            </p:cNvPr>
            <p:cNvSpPr txBox="1"/>
            <p:nvPr/>
          </p:nvSpPr>
          <p:spPr>
            <a:xfrm>
              <a:off x="8352305" y="1626785"/>
              <a:ext cx="3398475" cy="432984"/>
            </a:xfrm>
            <a:prstGeom prst="rect">
              <a:avLst/>
            </a:prstGeom>
            <a:solidFill>
              <a:srgbClr val="009AC9"/>
            </a:solidFill>
            <a:ln>
              <a:noFill/>
            </a:ln>
          </p:spPr>
          <p:txBody>
            <a:bodyPr wrap="square" rtlCol="0">
              <a:spAutoFit/>
            </a:bodyPr>
            <a:lstStyle/>
            <a:p>
              <a:pPr algn="l" rtl="0"/>
              <a:r>
                <a:rPr lang="es-ES" sz="1100" b="0" i="0" u="none" baseline="0" dirty="0">
                  <a:solidFill>
                    <a:srgbClr val="FFFFFF"/>
                  </a:solidFill>
                  <a:ea typeface="Calibri" charset="0"/>
                  <a:cs typeface="Calibri" charset="0"/>
                </a:rPr>
                <a:t>Es posible que se tenga que adaptar esta diapositiva según la PDR de antígenos </a:t>
              </a:r>
              <a:br>
                <a:rPr lang="es-ES" sz="1100" b="0" i="0" u="none" baseline="0" dirty="0">
                  <a:solidFill>
                    <a:srgbClr val="FFFFFF"/>
                  </a:solidFill>
                  <a:ea typeface="Calibri" charset="0"/>
                  <a:cs typeface="Calibri" charset="0"/>
                </a:rPr>
              </a:br>
              <a:r>
                <a:rPr lang="es-ES" sz="1100" b="0" i="0" u="none" baseline="0" dirty="0">
                  <a:solidFill>
                    <a:srgbClr val="FFFFFF"/>
                  </a:solidFill>
                  <a:ea typeface="Calibri" charset="0"/>
                  <a:cs typeface="Calibri" charset="0"/>
                </a:rPr>
                <a:t>del SARS-CoV-2 que se utilice.</a:t>
              </a:r>
            </a:p>
          </p:txBody>
        </p:sp>
      </p:grpSp>
    </p:spTree>
    <p:extLst>
      <p:ext uri="{BB962C8B-B14F-4D97-AF65-F5344CB8AC3E}">
        <p14:creationId xmlns:p14="http://schemas.microsoft.com/office/powerpoint/2010/main" val="1495650989"/>
      </p:ext>
    </p:extLst>
  </p:cSld>
  <p:clrMapOvr>
    <a:masterClrMapping/>
  </p:clrMapOvr>
</p:sld>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2734</TotalTime>
  <Words>2065</Words>
  <Application>Microsoft Office PowerPoint</Application>
  <PresentationFormat>Widescreen</PresentationFormat>
  <Paragraphs>186</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08</vt:lpstr>
      <vt:lpstr>Declaración de exención de responsabilidades</vt:lpstr>
      <vt:lpstr>Objetivos de aprendizaje</vt:lpstr>
      <vt:lpstr>Realización de la PDR de antígenos  del SARS-CoV-2 </vt:lpstr>
      <vt:lpstr>Contenido del kit de PDR de antígenos  del SARS-CoV-2 </vt:lpstr>
      <vt:lpstr>Precauciones</vt:lpstr>
      <vt:lpstr>Preparación</vt:lpstr>
      <vt:lpstr>Procedimiento para la realización de la PDR de antígenos del SARS-CoV-2 (1)</vt:lpstr>
      <vt:lpstr>Procedimiento para la realización de la PDR  de antígenos del SARS-CoV-2 (2)</vt:lpstr>
      <vt:lpstr>Procedimiento para la realización de la PDR  de antígenos del SARS-CoV-2 (3)</vt:lpstr>
      <vt:lpstr>Interpretación de resultados de la PDR</vt:lpstr>
      <vt:lpstr>Interpretación del resultado: Resultados negativos</vt:lpstr>
      <vt:lpstr>Interpretación del resultado: Resultados positivos</vt:lpstr>
      <vt:lpstr>Interpretación del resultado: Resultados no válidos</vt:lpstr>
      <vt:lpstr>Demostración  y práctica</vt:lpstr>
      <vt:lpstr>Actividad: Organización del puesto de trabajo</vt:lpstr>
      <vt:lpstr>Ejercicios prácticos</vt:lpstr>
      <vt:lpstr>Interpretación práctica  de los resultados  de las pruebas</vt:lpstr>
      <vt:lpstr>Actividad: Interpretación de las pruebas (1)</vt:lpstr>
      <vt:lpstr>Actividad: Interpretación de las pruebas (2)</vt:lpstr>
      <vt:lpstr>Dificultades frecuentes en las PDR de antígenos del SARS-CoV-2</vt:lpstr>
      <vt:lpstr>¿Alguna pregunta?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Lozano, Ms. Maria Fernanda (WDC)</cp:lastModifiedBy>
  <cp:revision>75</cp:revision>
  <dcterms:created xsi:type="dcterms:W3CDTF">2020-10-08T10:02:18Z</dcterms:created>
  <dcterms:modified xsi:type="dcterms:W3CDTF">2021-01-11T16:17:26Z</dcterms:modified>
</cp:coreProperties>
</file>