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4"/>
  </p:sldMasterIdLst>
  <p:notesMasterIdLst>
    <p:notesMasterId r:id="rId16"/>
  </p:notesMasterIdLst>
  <p:sldIdLst>
    <p:sldId id="256" r:id="rId5"/>
    <p:sldId id="257" r:id="rId6"/>
    <p:sldId id="258" r:id="rId7"/>
    <p:sldId id="259" r:id="rId8"/>
    <p:sldId id="260" r:id="rId9"/>
    <p:sldId id="261" r:id="rId10"/>
    <p:sldId id="262" r:id="rId11"/>
    <p:sldId id="263" r:id="rId12"/>
    <p:sldId id="264" r:id="rId13"/>
    <p:sldId id="265" r:id="rId14"/>
    <p:sldId id="266" r:id="rId15"/>
  </p:sldIdLst>
  <p:sldSz cx="12192000" cy="68580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10D8651-55F8-4E51-BFC1-85FDCF78A0C8}" v="48" dt="2023-01-24T12:43:49.823"/>
  </p1510:revLst>
</p1510:revInfo>
</file>

<file path=ppt/tableStyles.xml><?xml version="1.0" encoding="utf-8"?>
<a:tblStyleLst xmlns:a="http://schemas.openxmlformats.org/drawingml/2006/main" def="{5940675A-B579-460E-94D1-54222C63F5DA}">
  <a:tblStyle styleId="{4C3C2611-4C71-4FC5-86AE-919BDF0F9419}" styleName="">
    <a:tblBg/>
    <a:wholeTbl>
      <a:tcTxStyle b="off" i="off">
        <a:font>
          <a:latin typeface="Calibri"/>
          <a:ea typeface="Calibri"/>
          <a:cs typeface="Calibri"/>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CBD2"/>
          </a:solidFill>
        </a:fill>
      </a:tcStyle>
    </a:wholeTbl>
    <a:band2H>
      <a:tcTxStyle/>
      <a:tcStyle>
        <a:tcBdr/>
        <a:fill>
          <a:solidFill>
            <a:srgbClr val="E6E7EA"/>
          </a:solidFill>
        </a:fill>
      </a:tcStyle>
    </a:band2H>
    <a:firstCol>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Col>
    <a:la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lastRow>
    <a:fir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Row>
  </a:tblStyle>
  <a:tblStyle styleId="{C7B018BB-80A7-4F77-B60F-C8B233D01FF8}" styleName="">
    <a:tblBg/>
    <a:wholeTbl>
      <a:tcTxStyle b="off" i="off">
        <a:font>
          <a:latin typeface="Calibri"/>
          <a:ea typeface="Calibri"/>
          <a:cs typeface="Calibri"/>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D2DFCA"/>
          </a:solidFill>
        </a:fill>
      </a:tcStyle>
    </a:wholeTbl>
    <a:band2H>
      <a:tcTxStyle/>
      <a:tcStyle>
        <a:tcBdr/>
        <a:fill>
          <a:solidFill>
            <a:srgbClr val="EAF0E6"/>
          </a:solidFill>
        </a:fill>
      </a:tcStyle>
    </a:band2H>
    <a:firstCol>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Col>
    <a:la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lastRow>
    <a:fir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Row>
  </a:tblStyle>
  <a:tblStyle styleId="{EEE7283C-3CF3-47DC-8721-378D4A62B228}" styleName="">
    <a:tblBg/>
    <a:wholeTbl>
      <a:tcTxStyle b="off" i="off">
        <a:font>
          <a:latin typeface="Calibri"/>
          <a:ea typeface="Calibri"/>
          <a:cs typeface="Calibri"/>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D4E2CE"/>
          </a:solidFill>
        </a:fill>
      </a:tcStyle>
    </a:wholeTbl>
    <a:band2H>
      <a:tcTxStyle/>
      <a:tcStyle>
        <a:tcBdr/>
        <a:fill>
          <a:solidFill>
            <a:srgbClr val="EBF1E8"/>
          </a:solidFill>
        </a:fill>
      </a:tcStyle>
    </a:band2H>
    <a:firstCol>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Col>
    <a:la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lastRow>
    <a:fir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Row>
  </a:tblStyle>
  <a:tblStyle styleId="{CF821DB8-F4EB-4A41-A1BA-3FCAFE7338EE}" styleName="">
    <a:tblBg/>
    <a:wholeTbl>
      <a:tcTxStyle b="off" i="off">
        <a:font>
          <a:latin typeface="Calibri"/>
          <a:ea typeface="Calibri"/>
          <a:cs typeface="Calibri"/>
        </a:font>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6E6E6"/>
          </a:solidFill>
        </a:fill>
      </a:tcStyle>
    </a:wholeTbl>
    <a:band2H>
      <a:tcTxStyle/>
      <a:tcStyle>
        <a:tcBdr/>
        <a:fill>
          <a:solidFill>
            <a:srgbClr val="FFFFFF"/>
          </a:solidFill>
        </a:fill>
      </a:tcStyle>
    </a:band2H>
    <a:firstCol>
      <a:tcTxStyle b="on" i="off">
        <a:font>
          <a:latin typeface="Calibri"/>
          <a:ea typeface="Calibri"/>
          <a:cs typeface="Calibri"/>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Col>
    <a:lastRow>
      <a:tcTxStyle b="on" i="off">
        <a:font>
          <a:latin typeface="Calibri"/>
          <a:ea typeface="Calibri"/>
          <a:cs typeface="Calibri"/>
        </a:font>
        <a:srgbClr val="000000"/>
      </a:tcTxStyle>
      <a:tcStyle>
        <a:tcBdr>
          <a:left>
            <a:ln w="12700" cap="flat">
              <a:noFill/>
              <a:miter lim="400000"/>
            </a:ln>
          </a:left>
          <a:right>
            <a:ln w="12700" cap="flat">
              <a:noFill/>
              <a:miter lim="400000"/>
            </a:ln>
          </a:right>
          <a:top>
            <a:ln w="508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rgbClr val="FFFFFF"/>
          </a:solidFill>
        </a:fill>
      </a:tcStyle>
    </a:lastRow>
    <a:firstRow>
      <a:tcTxStyle b="on" i="off">
        <a:font>
          <a:latin typeface="Calibri"/>
          <a:ea typeface="Calibri"/>
          <a:cs typeface="Calibri"/>
        </a:font>
        <a:srgbClr val="FFFFFF"/>
      </a:tcTxStyle>
      <a:tcStyle>
        <a:tcBdr>
          <a:left>
            <a:ln w="12700" cap="flat">
              <a:noFill/>
              <a:miter lim="400000"/>
            </a:ln>
          </a:left>
          <a:right>
            <a:ln w="12700" cap="flat">
              <a:noFill/>
              <a:miter lim="400000"/>
            </a:ln>
          </a:right>
          <a:top>
            <a:ln w="254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chemeClr val="accent1"/>
          </a:solidFill>
        </a:fill>
      </a:tcStyle>
    </a:firstRow>
  </a:tblStyle>
  <a:tblStyle styleId="{33BA23B1-9221-436E-865A-0063620EA4FD}" styleName="">
    <a:tblBg/>
    <a:wholeTbl>
      <a:tcTxStyle b="off" i="off">
        <a:font>
          <a:latin typeface="Calibri"/>
          <a:ea typeface="Calibri"/>
          <a:cs typeface="Calibri"/>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CACA"/>
          </a:solidFill>
        </a:fill>
      </a:tcStyle>
    </a:wholeTbl>
    <a:band2H>
      <a:tcTxStyle/>
      <a:tcStyle>
        <a:tcBdr/>
        <a:fill>
          <a:solidFill>
            <a:srgbClr val="E6E6E6"/>
          </a:solidFill>
        </a:fill>
      </a:tcStyle>
    </a:band2H>
    <a:firstCol>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Col>
    <a:la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lastRow>
    <a:fir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Row>
  </a:tblStyle>
  <a:tblStyle styleId="{2708684C-4D16-4618-839F-0558EEFCDFE6}" styleName="">
    <a:tblBg/>
    <a:wholeTbl>
      <a:tcTxStyle b="off" i="off">
        <a:font>
          <a:latin typeface="Calibri"/>
          <a:ea typeface="Calibri"/>
          <a:cs typeface="Calibri"/>
        </a:font>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wholeTbl>
    <a:band2H>
      <a:tcTxStyle/>
      <a:tcStyle>
        <a:tcBdr/>
        <a:fill>
          <a:solidFill>
            <a:srgbClr val="FFFFFF"/>
          </a:solidFill>
        </a:fill>
      </a:tcStyle>
    </a:band2H>
    <a:firstCol>
      <a:tcTxStyle b="on" i="off">
        <a:font>
          <a:latin typeface="Calibri"/>
          <a:ea typeface="Calibri"/>
          <a:cs typeface="Calibri"/>
        </a:font>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firstCol>
    <a:lastRow>
      <a:tcTxStyle b="on" i="off">
        <a:font>
          <a:latin typeface="Calibri"/>
          <a:ea typeface="Calibri"/>
          <a:cs typeface="Calibri"/>
        </a:font>
        <a:srgbClr val="000000"/>
      </a:tcTxStyle>
      <a:tcStyle>
        <a:tcBdr>
          <a:left>
            <a:ln w="12700" cap="flat">
              <a:solidFill>
                <a:srgbClr val="000000"/>
              </a:solidFill>
              <a:prstDash val="solid"/>
              <a:round/>
            </a:ln>
          </a:left>
          <a:right>
            <a:ln w="12700" cap="flat">
              <a:solidFill>
                <a:srgbClr val="000000"/>
              </a:solidFill>
              <a:prstDash val="solid"/>
              <a:round/>
            </a:ln>
          </a:right>
          <a:top>
            <a:ln w="508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lastRow>
    <a:firstRow>
      <a:tcTxStyle b="on" i="off">
        <a:font>
          <a:latin typeface="Calibri"/>
          <a:ea typeface="Calibri"/>
          <a:cs typeface="Calibri"/>
        </a:font>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254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77" d="100"/>
          <a:sy n="77" d="100"/>
        </p:scale>
        <p:origin x="86" y="77"/>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viewProps" Target="viewProps.xml"/><Relationship Id="rId3" Type="http://schemas.openxmlformats.org/officeDocument/2006/relationships/customXml" Target="../customXml/item3.xml"/><Relationship Id="rId21" Type="http://schemas.microsoft.com/office/2016/11/relationships/changesInfo" Target="changesInfos/changesInfo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10" Type="http://schemas.openxmlformats.org/officeDocument/2006/relationships/slide" Target="slides/slide6.xml"/><Relationship Id="rId19"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GOMEZ, Paula" userId="S::gomezp@who.int::c93cf399-3ed7-4230-9282-8831e3fe5ae7" providerId="AD" clId="Web-{010D8651-55F8-4E51-BFC1-85FDCF78A0C8}"/>
    <pc:docChg chg="modSld">
      <pc:chgData name="GOMEZ, Paula" userId="S::gomezp@who.int::c93cf399-3ed7-4230-9282-8831e3fe5ae7" providerId="AD" clId="Web-{010D8651-55F8-4E51-BFC1-85FDCF78A0C8}" dt="2023-01-24T12:43:47.589" v="27" actId="20577"/>
      <pc:docMkLst>
        <pc:docMk/>
      </pc:docMkLst>
      <pc:sldChg chg="modSp">
        <pc:chgData name="GOMEZ, Paula" userId="S::gomezp@who.int::c93cf399-3ed7-4230-9282-8831e3fe5ae7" providerId="AD" clId="Web-{010D8651-55F8-4E51-BFC1-85FDCF78A0C8}" dt="2023-01-24T12:42:39.024" v="0" actId="1076"/>
        <pc:sldMkLst>
          <pc:docMk/>
          <pc:sldMk cId="0" sldId="256"/>
        </pc:sldMkLst>
        <pc:spChg chg="mod">
          <ac:chgData name="GOMEZ, Paula" userId="S::gomezp@who.int::c93cf399-3ed7-4230-9282-8831e3fe5ae7" providerId="AD" clId="Web-{010D8651-55F8-4E51-BFC1-85FDCF78A0C8}" dt="2023-01-24T12:42:39.024" v="0" actId="1076"/>
          <ac:spMkLst>
            <pc:docMk/>
            <pc:sldMk cId="0" sldId="256"/>
            <ac:spMk id="253" creationId="{00000000-0000-0000-0000-000000000000}"/>
          </ac:spMkLst>
        </pc:spChg>
      </pc:sldChg>
      <pc:sldChg chg="modSp">
        <pc:chgData name="GOMEZ, Paula" userId="S::gomezp@who.int::c93cf399-3ed7-4230-9282-8831e3fe5ae7" providerId="AD" clId="Web-{010D8651-55F8-4E51-BFC1-85FDCF78A0C8}" dt="2023-01-24T12:43:15.994" v="7" actId="20577"/>
        <pc:sldMkLst>
          <pc:docMk/>
          <pc:sldMk cId="0" sldId="257"/>
        </pc:sldMkLst>
        <pc:spChg chg="mod">
          <ac:chgData name="GOMEZ, Paula" userId="S::gomezp@who.int::c93cf399-3ed7-4230-9282-8831e3fe5ae7" providerId="AD" clId="Web-{010D8651-55F8-4E51-BFC1-85FDCF78A0C8}" dt="2023-01-24T12:43:15.994" v="7" actId="20577"/>
          <ac:spMkLst>
            <pc:docMk/>
            <pc:sldMk cId="0" sldId="257"/>
            <ac:spMk id="258" creationId="{00000000-0000-0000-0000-000000000000}"/>
          </ac:spMkLst>
        </pc:spChg>
      </pc:sldChg>
      <pc:sldChg chg="modSp">
        <pc:chgData name="GOMEZ, Paula" userId="S::gomezp@who.int::c93cf399-3ed7-4230-9282-8831e3fe5ae7" providerId="AD" clId="Web-{010D8651-55F8-4E51-BFC1-85FDCF78A0C8}" dt="2023-01-24T12:43:34.729" v="24" actId="20577"/>
        <pc:sldMkLst>
          <pc:docMk/>
          <pc:sldMk cId="0" sldId="258"/>
        </pc:sldMkLst>
        <pc:spChg chg="mod">
          <ac:chgData name="GOMEZ, Paula" userId="S::gomezp@who.int::c93cf399-3ed7-4230-9282-8831e3fe5ae7" providerId="AD" clId="Web-{010D8651-55F8-4E51-BFC1-85FDCF78A0C8}" dt="2023-01-24T12:43:34.729" v="24" actId="20577"/>
          <ac:spMkLst>
            <pc:docMk/>
            <pc:sldMk cId="0" sldId="258"/>
            <ac:spMk id="263" creationId="{00000000-0000-0000-0000-000000000000}"/>
          </ac:spMkLst>
        </pc:spChg>
      </pc:sldChg>
      <pc:sldChg chg="modSp">
        <pc:chgData name="GOMEZ, Paula" userId="S::gomezp@who.int::c93cf399-3ed7-4230-9282-8831e3fe5ae7" providerId="AD" clId="Web-{010D8651-55F8-4E51-BFC1-85FDCF78A0C8}" dt="2023-01-24T12:43:47.589" v="27" actId="20577"/>
        <pc:sldMkLst>
          <pc:docMk/>
          <pc:sldMk cId="0" sldId="259"/>
        </pc:sldMkLst>
        <pc:spChg chg="mod">
          <ac:chgData name="GOMEZ, Paula" userId="S::gomezp@who.int::c93cf399-3ed7-4230-9282-8831e3fe5ae7" providerId="AD" clId="Web-{010D8651-55F8-4E51-BFC1-85FDCF78A0C8}" dt="2023-01-24T12:43:47.589" v="27" actId="20577"/>
          <ac:spMkLst>
            <pc:docMk/>
            <pc:sldMk cId="0" sldId="259"/>
            <ac:spMk id="269"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48" name="Shape 248"/>
          <p:cNvSpPr>
            <a:spLocks noGrp="1" noRot="1" noChangeAspect="1"/>
          </p:cNvSpPr>
          <p:nvPr>
            <p:ph type="sldImg"/>
          </p:nvPr>
        </p:nvSpPr>
        <p:spPr>
          <a:xfrm>
            <a:off x="1143000" y="685800"/>
            <a:ext cx="4572000" cy="3429000"/>
          </a:xfrm>
          <a:prstGeom prst="rect">
            <a:avLst/>
          </a:prstGeom>
        </p:spPr>
        <p:txBody>
          <a:bodyPr/>
          <a:lstStyle/>
          <a:p>
            <a:endParaRPr/>
          </a:p>
        </p:txBody>
      </p:sp>
      <p:sp>
        <p:nvSpPr>
          <p:cNvPr id="249" name="Shape 249"/>
          <p:cNvSpPr>
            <a:spLocks noGrp="1"/>
          </p:cNvSpPr>
          <p:nvPr>
            <p:ph type="body" sz="quarter" idx="1"/>
          </p:nvPr>
        </p:nvSpPr>
        <p:spPr>
          <a:xfrm>
            <a:off x="914400" y="4343400"/>
            <a:ext cx="5029200" cy="4114800"/>
          </a:xfrm>
          <a:prstGeom prst="rect">
            <a:avLst/>
          </a:prstGeom>
        </p:spPr>
        <p:txBody>
          <a:bodyPr/>
          <a:lstStyle/>
          <a:p>
            <a:endParaRPr/>
          </a:p>
        </p:txBody>
      </p:sp>
    </p:spTree>
  </p:cSld>
  <p:clrMap bg1="lt1" tx1="dk1" bg2="lt2" tx2="dk2" accent1="accent1" accent2="accent2" accent3="accent3" accent4="accent4" accent5="accent5" accent6="accent6" hlink="hlink" folHlink="folHlink"/>
  <p:notesStyle>
    <a:lvl1pPr latinLnBrk="0">
      <a:defRPr sz="1200">
        <a:latin typeface="+mn-lt"/>
        <a:ea typeface="+mn-ea"/>
        <a:cs typeface="+mn-cs"/>
        <a:sym typeface="Source Sans Pro Regular"/>
      </a:defRPr>
    </a:lvl1pPr>
    <a:lvl2pPr indent="228600" latinLnBrk="0">
      <a:defRPr sz="1200">
        <a:latin typeface="+mn-lt"/>
        <a:ea typeface="+mn-ea"/>
        <a:cs typeface="+mn-cs"/>
        <a:sym typeface="Source Sans Pro Regular"/>
      </a:defRPr>
    </a:lvl2pPr>
    <a:lvl3pPr indent="457200" latinLnBrk="0">
      <a:defRPr sz="1200">
        <a:latin typeface="+mn-lt"/>
        <a:ea typeface="+mn-ea"/>
        <a:cs typeface="+mn-cs"/>
        <a:sym typeface="Source Sans Pro Regular"/>
      </a:defRPr>
    </a:lvl3pPr>
    <a:lvl4pPr indent="685800" latinLnBrk="0">
      <a:defRPr sz="1200">
        <a:latin typeface="+mn-lt"/>
        <a:ea typeface="+mn-ea"/>
        <a:cs typeface="+mn-cs"/>
        <a:sym typeface="Source Sans Pro Regular"/>
      </a:defRPr>
    </a:lvl4pPr>
    <a:lvl5pPr indent="914400" latinLnBrk="0">
      <a:defRPr sz="1200">
        <a:latin typeface="+mn-lt"/>
        <a:ea typeface="+mn-ea"/>
        <a:cs typeface="+mn-cs"/>
        <a:sym typeface="Source Sans Pro Regular"/>
      </a:defRPr>
    </a:lvl5pPr>
    <a:lvl6pPr indent="1143000" latinLnBrk="0">
      <a:defRPr sz="1200">
        <a:latin typeface="+mn-lt"/>
        <a:ea typeface="+mn-ea"/>
        <a:cs typeface="+mn-cs"/>
        <a:sym typeface="Source Sans Pro Regular"/>
      </a:defRPr>
    </a:lvl6pPr>
    <a:lvl7pPr indent="1371600" latinLnBrk="0">
      <a:defRPr sz="1200">
        <a:latin typeface="+mn-lt"/>
        <a:ea typeface="+mn-ea"/>
        <a:cs typeface="+mn-cs"/>
        <a:sym typeface="Source Sans Pro Regular"/>
      </a:defRPr>
    </a:lvl7pPr>
    <a:lvl8pPr indent="1600200" latinLnBrk="0">
      <a:defRPr sz="1200">
        <a:latin typeface="+mn-lt"/>
        <a:ea typeface="+mn-ea"/>
        <a:cs typeface="+mn-cs"/>
        <a:sym typeface="Source Sans Pro Regular"/>
      </a:defRPr>
    </a:lvl8pPr>
    <a:lvl9pPr indent="1828800" latinLnBrk="0">
      <a:defRPr sz="1200">
        <a:latin typeface="+mn-lt"/>
        <a:ea typeface="+mn-ea"/>
        <a:cs typeface="+mn-cs"/>
        <a:sym typeface="Source Sans Pro Regular"/>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9" name="Shape 259"/>
          <p:cNvSpPr>
            <a:spLocks noGrp="1" noRot="1" noChangeAspect="1"/>
          </p:cNvSpPr>
          <p:nvPr>
            <p:ph type="sldImg"/>
          </p:nvPr>
        </p:nvSpPr>
        <p:spPr>
          <a:xfrm>
            <a:off x="381000" y="685800"/>
            <a:ext cx="6096000" cy="3429000"/>
          </a:xfrm>
          <a:prstGeom prst="rect">
            <a:avLst/>
          </a:prstGeom>
        </p:spPr>
        <p:txBody>
          <a:bodyPr/>
          <a:lstStyle/>
          <a:p>
            <a:endParaRPr/>
          </a:p>
        </p:txBody>
      </p:sp>
      <p:sp>
        <p:nvSpPr>
          <p:cNvPr id="260" name="Shape 260"/>
          <p:cNvSpPr>
            <a:spLocks noGrp="1"/>
          </p:cNvSpPr>
          <p:nvPr>
            <p:ph type="body" sz="quarter" idx="1"/>
          </p:nvPr>
        </p:nvSpPr>
        <p:spPr>
          <a:prstGeom prst="rect">
            <a:avLst/>
          </a:prstGeom>
        </p:spPr>
        <p:txBody>
          <a:bodyPr/>
          <a:lstStyle/>
          <a:p>
            <a:r>
              <a:t> </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4" name="Shape 264"/>
          <p:cNvSpPr>
            <a:spLocks noGrp="1" noRot="1" noChangeAspect="1"/>
          </p:cNvSpPr>
          <p:nvPr>
            <p:ph type="sldImg"/>
          </p:nvPr>
        </p:nvSpPr>
        <p:spPr>
          <a:xfrm>
            <a:off x="381000" y="685800"/>
            <a:ext cx="6096000" cy="3429000"/>
          </a:xfrm>
          <a:prstGeom prst="rect">
            <a:avLst/>
          </a:prstGeom>
        </p:spPr>
        <p:txBody>
          <a:bodyPr/>
          <a:lstStyle/>
          <a:p>
            <a:endParaRPr/>
          </a:p>
        </p:txBody>
      </p:sp>
      <p:sp>
        <p:nvSpPr>
          <p:cNvPr id="265" name="Shape 265"/>
          <p:cNvSpPr>
            <a:spLocks noGrp="1"/>
          </p:cNvSpPr>
          <p:nvPr>
            <p:ph type="body" sz="quarter" idx="1"/>
          </p:nvPr>
        </p:nvSpPr>
        <p:spPr>
          <a:prstGeom prst="rect">
            <a:avLst/>
          </a:prstGeom>
        </p:spPr>
        <p:txBody>
          <a:bodyPr/>
          <a:lstStyle/>
          <a:p>
            <a:r>
              <a:t> </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2" name="Shape 272"/>
          <p:cNvSpPr>
            <a:spLocks noGrp="1" noRot="1" noChangeAspect="1"/>
          </p:cNvSpPr>
          <p:nvPr>
            <p:ph type="sldImg"/>
          </p:nvPr>
        </p:nvSpPr>
        <p:spPr>
          <a:xfrm>
            <a:off x="381000" y="685800"/>
            <a:ext cx="6096000" cy="3429000"/>
          </a:xfrm>
          <a:prstGeom prst="rect">
            <a:avLst/>
          </a:prstGeom>
        </p:spPr>
        <p:txBody>
          <a:bodyPr/>
          <a:lstStyle/>
          <a:p>
            <a:endParaRPr/>
          </a:p>
        </p:txBody>
      </p:sp>
      <p:sp>
        <p:nvSpPr>
          <p:cNvPr id="273" name="Shape 273"/>
          <p:cNvSpPr>
            <a:spLocks noGrp="1"/>
          </p:cNvSpPr>
          <p:nvPr>
            <p:ph type="body" sz="quarter" idx="1"/>
          </p:nvPr>
        </p:nvSpPr>
        <p:spPr>
          <a:prstGeom prst="rect">
            <a:avLst/>
          </a:prstGeom>
        </p:spPr>
        <p:txBody>
          <a:bodyPr/>
          <a:lstStyle/>
          <a:p>
            <a:pPr>
              <a:defRPr sz="1400"/>
            </a:pPr>
            <a:r>
              <a:t>TUTOR: It time allows, divide participants into groups. Otherwise collect answers during presentation. Give each group poster sheets or flipcharts, markers and/or coloured post-it notes to respond the different questions</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0" name="Shape 280"/>
          <p:cNvSpPr>
            <a:spLocks noGrp="1" noRot="1" noChangeAspect="1"/>
          </p:cNvSpPr>
          <p:nvPr>
            <p:ph type="sldImg"/>
          </p:nvPr>
        </p:nvSpPr>
        <p:spPr>
          <a:xfrm>
            <a:off x="381000" y="685800"/>
            <a:ext cx="6096000" cy="3429000"/>
          </a:xfrm>
          <a:prstGeom prst="rect">
            <a:avLst/>
          </a:prstGeom>
        </p:spPr>
        <p:txBody>
          <a:bodyPr/>
          <a:lstStyle/>
          <a:p>
            <a:endParaRPr/>
          </a:p>
        </p:txBody>
      </p:sp>
      <p:sp>
        <p:nvSpPr>
          <p:cNvPr id="281" name="Shape 281"/>
          <p:cNvSpPr>
            <a:spLocks noGrp="1"/>
          </p:cNvSpPr>
          <p:nvPr>
            <p:ph type="body" sz="quarter" idx="1"/>
          </p:nvPr>
        </p:nvSpPr>
        <p:spPr>
          <a:prstGeom prst="rect">
            <a:avLst/>
          </a:prstGeom>
        </p:spPr>
        <p:txBody>
          <a:bodyPr/>
          <a:lstStyle/>
          <a:p>
            <a:pPr>
              <a:defRPr sz="1400"/>
            </a:pPr>
            <a:r>
              <a:t>TUTOR: It time allows, divide participants into groups. Otherwise collect answers during presentation. Give each group poster sheets or flipcharts, markers and/or coloured post-it notes to respond the different questions</a:t>
            </a:r>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hyperlink" Target="mailto:ihrhrt@who.int" TargetMode="External"/><Relationship Id="rId2" Type="http://schemas.openxmlformats.org/officeDocument/2006/relationships/image" Target="../media/image4.png"/><Relationship Id="rId1" Type="http://schemas.openxmlformats.org/officeDocument/2006/relationships/slideMaster" Target="../slideMasters/slideMaster1.xml"/><Relationship Id="rId6" Type="http://schemas.openxmlformats.org/officeDocument/2006/relationships/hyperlink" Target="https://extranet.who.int/hslp" TargetMode="External"/><Relationship Id="rId5" Type="http://schemas.openxmlformats.org/officeDocument/2006/relationships/hyperlink" Target="https://extranet.who.int/hslp/?q=content/terms-use" TargetMode="External"/><Relationship Id="rId4" Type="http://schemas.openxmlformats.org/officeDocument/2006/relationships/image" Target="../media/image8.png"/></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x">
  <p:cSld name="Title Slide">
    <p:spTree>
      <p:nvGrpSpPr>
        <p:cNvPr id="1" name=""/>
        <p:cNvGrpSpPr/>
        <p:nvPr/>
      </p:nvGrpSpPr>
      <p:grpSpPr>
        <a:xfrm>
          <a:off x="0" y="0"/>
          <a:ext cx="0" cy="0"/>
          <a:chOff x="0" y="0"/>
          <a:chExt cx="0" cy="0"/>
        </a:xfrm>
      </p:grpSpPr>
      <p:pic>
        <p:nvPicPr>
          <p:cNvPr id="19" name="Picture 2" descr="Picture 2"/>
          <p:cNvPicPr>
            <a:picLocks noChangeAspect="1"/>
          </p:cNvPicPr>
          <p:nvPr/>
        </p:nvPicPr>
        <p:blipFill>
          <a:blip r:embed="rId2"/>
          <a:stretch>
            <a:fillRect/>
          </a:stretch>
        </p:blipFill>
        <p:spPr>
          <a:xfrm>
            <a:off x="11189972" y="118166"/>
            <a:ext cx="866716" cy="895042"/>
          </a:xfrm>
          <a:prstGeom prst="rect">
            <a:avLst/>
          </a:prstGeom>
          <a:ln w="12700">
            <a:miter lim="400000"/>
          </a:ln>
        </p:spPr>
      </p:pic>
      <p:pic>
        <p:nvPicPr>
          <p:cNvPr id="20" name="Picture 2" descr="Picture 2"/>
          <p:cNvPicPr>
            <a:picLocks noChangeAspect="1"/>
          </p:cNvPicPr>
          <p:nvPr/>
        </p:nvPicPr>
        <p:blipFill>
          <a:blip r:embed="rId3"/>
          <a:stretch>
            <a:fillRect/>
          </a:stretch>
        </p:blipFill>
        <p:spPr>
          <a:xfrm>
            <a:off x="74344" y="6310303"/>
            <a:ext cx="1548718" cy="474296"/>
          </a:xfrm>
          <a:prstGeom prst="rect">
            <a:avLst/>
          </a:prstGeom>
          <a:ln w="12700">
            <a:miter lim="400000"/>
          </a:ln>
        </p:spPr>
      </p:pic>
      <p:sp>
        <p:nvSpPr>
          <p:cNvPr id="22" name="Slide Number Placeholder 5"/>
          <p:cNvSpPr txBox="1"/>
          <p:nvPr userDrawn="1"/>
        </p:nvSpPr>
        <p:spPr>
          <a:xfrm>
            <a:off x="10518153" y="6138561"/>
            <a:ext cx="721361" cy="320041"/>
          </a:xfrm>
          <a:prstGeom prst="rect">
            <a:avLst/>
          </a:prstGeom>
          <a:ln w="12700">
            <a:miter lim="400000"/>
          </a:ln>
        </p:spPr>
        <p:txBody>
          <a:bodyPr lIns="45719" rIns="45719">
            <a:spAutoFit/>
          </a:bodyPr>
          <a:lstStyle/>
          <a:p>
            <a:pPr>
              <a:defRPr sz="1400">
                <a:solidFill>
                  <a:srgbClr val="FFFFFF"/>
                </a:solidFill>
                <a:latin typeface="+mn-lt"/>
                <a:ea typeface="+mn-ea"/>
                <a:cs typeface="+mn-cs"/>
                <a:sym typeface="Source Sans Pro Regular"/>
              </a:defRPr>
            </a:pPr>
            <a:endParaRPr/>
          </a:p>
        </p:txBody>
      </p:sp>
      <p:sp>
        <p:nvSpPr>
          <p:cNvPr id="24" name="TextBox 4"/>
          <p:cNvSpPr txBox="1"/>
          <p:nvPr/>
        </p:nvSpPr>
        <p:spPr>
          <a:xfrm>
            <a:off x="7327828" y="6636083"/>
            <a:ext cx="4518139"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a:defRPr sz="900">
                <a:solidFill>
                  <a:srgbClr val="002060"/>
                </a:solidFill>
                <a:latin typeface="+mn-lt"/>
                <a:ea typeface="+mn-ea"/>
                <a:cs typeface="+mn-cs"/>
                <a:sym typeface="Source Sans Pro Regular"/>
              </a:defRPr>
            </a:lvl1pPr>
          </a:lstStyle>
          <a:p>
            <a:r>
              <a:t>A1.3 One Health</a:t>
            </a:r>
          </a:p>
        </p:txBody>
      </p:sp>
      <p:sp>
        <p:nvSpPr>
          <p:cNvPr id="25" name="Rectangle 1"/>
          <p:cNvSpPr/>
          <p:nvPr/>
        </p:nvSpPr>
        <p:spPr>
          <a:xfrm>
            <a:off x="0" y="13"/>
            <a:ext cx="12192000" cy="4354825"/>
          </a:xfrm>
          <a:prstGeom prst="rect">
            <a:avLst/>
          </a:prstGeom>
          <a:solidFill>
            <a:srgbClr val="ECF2F8"/>
          </a:solidFill>
          <a:ln w="12700">
            <a:miter lim="400000"/>
          </a:ln>
        </p:spPr>
        <p:txBody>
          <a:bodyPr lIns="45719" rIns="45719" anchor="ctr"/>
          <a:lstStyle/>
          <a:p>
            <a:pPr algn="ctr">
              <a:defRPr sz="400">
                <a:solidFill>
                  <a:srgbClr val="FFFFFF"/>
                </a:solidFill>
                <a:latin typeface="+mn-lt"/>
                <a:ea typeface="+mn-ea"/>
                <a:cs typeface="+mn-cs"/>
                <a:sym typeface="Source Sans Pro Regular"/>
              </a:defRPr>
            </a:pPr>
            <a:endParaRPr/>
          </a:p>
        </p:txBody>
      </p:sp>
      <p:pic>
        <p:nvPicPr>
          <p:cNvPr id="26" name="Picture 14" descr="Picture 14"/>
          <p:cNvPicPr>
            <a:picLocks noChangeAspect="1"/>
          </p:cNvPicPr>
          <p:nvPr/>
        </p:nvPicPr>
        <p:blipFill>
          <a:blip r:embed="rId4"/>
          <a:stretch>
            <a:fillRect/>
          </a:stretch>
        </p:blipFill>
        <p:spPr>
          <a:xfrm>
            <a:off x="2" y="0"/>
            <a:ext cx="6560821" cy="5372100"/>
          </a:xfrm>
          <a:prstGeom prst="rect">
            <a:avLst/>
          </a:prstGeom>
          <a:ln w="12700">
            <a:miter lim="400000"/>
          </a:ln>
        </p:spPr>
      </p:pic>
      <p:pic>
        <p:nvPicPr>
          <p:cNvPr id="27" name="Picture 18" descr="Picture 18"/>
          <p:cNvPicPr>
            <a:picLocks noChangeAspect="1"/>
          </p:cNvPicPr>
          <p:nvPr/>
        </p:nvPicPr>
        <p:blipFill>
          <a:blip r:embed="rId5"/>
          <a:stretch>
            <a:fillRect/>
          </a:stretch>
        </p:blipFill>
        <p:spPr>
          <a:xfrm>
            <a:off x="9002490" y="5116964"/>
            <a:ext cx="2823416" cy="908686"/>
          </a:xfrm>
          <a:prstGeom prst="rect">
            <a:avLst/>
          </a:prstGeom>
          <a:ln w="12700">
            <a:miter lim="400000"/>
          </a:ln>
        </p:spPr>
      </p:pic>
      <p:pic>
        <p:nvPicPr>
          <p:cNvPr id="28" name="Picture 19" descr="Picture 19"/>
          <p:cNvPicPr>
            <a:picLocks noChangeAspect="1"/>
          </p:cNvPicPr>
          <p:nvPr/>
        </p:nvPicPr>
        <p:blipFill>
          <a:blip r:embed="rId2"/>
          <a:stretch>
            <a:fillRect/>
          </a:stretch>
        </p:blipFill>
        <p:spPr>
          <a:xfrm>
            <a:off x="11189972" y="118166"/>
            <a:ext cx="866716" cy="895042"/>
          </a:xfrm>
          <a:prstGeom prst="rect">
            <a:avLst/>
          </a:prstGeom>
          <a:ln w="12700">
            <a:miter lim="400000"/>
          </a:ln>
        </p:spPr>
      </p:pic>
      <p:sp>
        <p:nvSpPr>
          <p:cNvPr id="29" name="Body Level One…"/>
          <p:cNvSpPr txBox="1">
            <a:spLocks noGrp="1"/>
          </p:cNvSpPr>
          <p:nvPr>
            <p:ph type="body" sz="quarter" idx="1"/>
          </p:nvPr>
        </p:nvSpPr>
        <p:spPr>
          <a:xfrm>
            <a:off x="5525728" y="3491867"/>
            <a:ext cx="5925539" cy="914401"/>
          </a:xfrm>
          <a:prstGeom prst="rect">
            <a:avLst/>
          </a:prstGeom>
        </p:spPr>
        <p:txBody>
          <a:bodyPr/>
          <a:lstStyle>
            <a:lvl1pPr>
              <a:defRPr>
                <a:latin typeface="Source Sans Pro Bold"/>
                <a:ea typeface="Source Sans Pro Bold"/>
                <a:cs typeface="Source Sans Pro Bold"/>
                <a:sym typeface="Source Sans Pro Bold"/>
              </a:defRPr>
            </a:lvl1pPr>
            <a:lvl2pPr marL="162744" indent="-54248">
              <a:defRPr>
                <a:latin typeface="Source Sans Pro Bold"/>
                <a:ea typeface="Source Sans Pro Bold"/>
                <a:cs typeface="Source Sans Pro Bold"/>
                <a:sym typeface="Source Sans Pro Bold"/>
              </a:defRPr>
            </a:lvl2pPr>
            <a:lvl3pPr marL="271240" indent="-54247">
              <a:defRPr>
                <a:latin typeface="Source Sans Pro Bold"/>
                <a:ea typeface="Source Sans Pro Bold"/>
                <a:cs typeface="Source Sans Pro Bold"/>
                <a:sym typeface="Source Sans Pro Bold"/>
              </a:defRPr>
            </a:lvl3pPr>
            <a:lvl4pPr marL="379736" indent="-54247">
              <a:defRPr>
                <a:latin typeface="Source Sans Pro Bold"/>
                <a:ea typeface="Source Sans Pro Bold"/>
                <a:cs typeface="Source Sans Pro Bold"/>
                <a:sym typeface="Source Sans Pro Bold"/>
              </a:defRPr>
            </a:lvl4pPr>
            <a:lvl5pPr marL="488231" indent="-54247">
              <a:defRPr>
                <a:latin typeface="Source Sans Pro Bold"/>
                <a:ea typeface="Source Sans Pro Bold"/>
                <a:cs typeface="Source Sans Pro Bold"/>
                <a:sym typeface="Source Sans Pro Bold"/>
              </a:defRPr>
            </a:lvl5pPr>
          </a:lstStyle>
          <a:p>
            <a:r>
              <a:t>Body Level One</a:t>
            </a:r>
          </a:p>
          <a:p>
            <a:pPr lvl="1"/>
            <a:r>
              <a:t>Body Level Two</a:t>
            </a:r>
          </a:p>
          <a:p>
            <a:pPr lvl="2"/>
            <a:r>
              <a:t>Body Level Three</a:t>
            </a:r>
          </a:p>
          <a:p>
            <a:pPr lvl="3"/>
            <a:r>
              <a:t>Body Level Four</a:t>
            </a:r>
          </a:p>
          <a:p>
            <a:pPr lvl="4"/>
            <a:r>
              <a:t>Body Level Five</a:t>
            </a:r>
          </a:p>
        </p:txBody>
      </p:sp>
      <p:sp>
        <p:nvSpPr>
          <p:cNvPr id="30" name="Title Text"/>
          <p:cNvSpPr txBox="1">
            <a:spLocks noGrp="1"/>
          </p:cNvSpPr>
          <p:nvPr>
            <p:ph type="title"/>
          </p:nvPr>
        </p:nvSpPr>
        <p:spPr>
          <a:xfrm>
            <a:off x="517796" y="1587565"/>
            <a:ext cx="4490141" cy="2410277"/>
          </a:xfrm>
          <a:prstGeom prst="rect">
            <a:avLst/>
          </a:prstGeom>
        </p:spPr>
        <p:txBody>
          <a:bodyPr/>
          <a:lstStyle>
            <a:lvl1pPr>
              <a:defRPr sz="3200"/>
            </a:lvl1pPr>
          </a:lstStyle>
          <a:p>
            <a:r>
              <a:t>Title Text</a:t>
            </a:r>
          </a:p>
        </p:txBody>
      </p:sp>
      <p:sp>
        <p:nvSpPr>
          <p:cNvPr id="2" name="Subtitle 5">
            <a:extLst>
              <a:ext uri="{FF2B5EF4-FFF2-40B4-BE49-F238E27FC236}">
                <a16:creationId xmlns:a16="http://schemas.microsoft.com/office/drawing/2014/main" id="{BC5281A1-1F7F-54C3-ECDD-CCEEFF1D5E8E}"/>
              </a:ext>
            </a:extLst>
          </p:cNvPr>
          <p:cNvSpPr txBox="1"/>
          <p:nvPr userDrawn="1"/>
        </p:nvSpPr>
        <p:spPr>
          <a:xfrm>
            <a:off x="4076735" y="6488683"/>
            <a:ext cx="7769232"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a:spcBef>
                <a:spcPts val="200"/>
              </a:spcBef>
              <a:defRPr sz="900">
                <a:solidFill>
                  <a:srgbClr val="002060"/>
                </a:solidFill>
                <a:latin typeface="+mn-lt"/>
                <a:ea typeface="+mn-ea"/>
                <a:cs typeface="+mn-cs"/>
                <a:sym typeface="Source Sans Pro Regular"/>
              </a:defRPr>
            </a:lvl1pPr>
          </a:lstStyle>
          <a:p>
            <a:r>
              <a:rPr lang="hu-HU" dirty="0"/>
              <a:t>RRT </a:t>
            </a:r>
            <a:r>
              <a:rPr dirty="0"/>
              <a:t>Advanced Training Package</a:t>
            </a:r>
          </a:p>
        </p:txBody>
      </p:sp>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tx">
  <p:cSld name="Title and Content">
    <p:spTree>
      <p:nvGrpSpPr>
        <p:cNvPr id="1" name=""/>
        <p:cNvGrpSpPr/>
        <p:nvPr/>
      </p:nvGrpSpPr>
      <p:grpSpPr>
        <a:xfrm>
          <a:off x="0" y="0"/>
          <a:ext cx="0" cy="0"/>
          <a:chOff x="0" y="0"/>
          <a:chExt cx="0" cy="0"/>
        </a:xfrm>
      </p:grpSpPr>
      <p:pic>
        <p:nvPicPr>
          <p:cNvPr id="156" name="Picture 2" descr="Picture 2"/>
          <p:cNvPicPr>
            <a:picLocks noChangeAspect="1"/>
          </p:cNvPicPr>
          <p:nvPr/>
        </p:nvPicPr>
        <p:blipFill>
          <a:blip r:embed="rId2"/>
          <a:stretch>
            <a:fillRect/>
          </a:stretch>
        </p:blipFill>
        <p:spPr>
          <a:xfrm>
            <a:off x="11189972" y="118166"/>
            <a:ext cx="866716" cy="895042"/>
          </a:xfrm>
          <a:prstGeom prst="rect">
            <a:avLst/>
          </a:prstGeom>
          <a:ln w="12700">
            <a:miter lim="400000"/>
          </a:ln>
        </p:spPr>
      </p:pic>
      <p:pic>
        <p:nvPicPr>
          <p:cNvPr id="157" name="Picture 2" descr="Picture 2"/>
          <p:cNvPicPr>
            <a:picLocks noChangeAspect="1"/>
          </p:cNvPicPr>
          <p:nvPr/>
        </p:nvPicPr>
        <p:blipFill>
          <a:blip r:embed="rId3"/>
          <a:stretch>
            <a:fillRect/>
          </a:stretch>
        </p:blipFill>
        <p:spPr>
          <a:xfrm>
            <a:off x="74344" y="6310303"/>
            <a:ext cx="1548718" cy="474296"/>
          </a:xfrm>
          <a:prstGeom prst="rect">
            <a:avLst/>
          </a:prstGeom>
          <a:ln w="12700">
            <a:miter lim="400000"/>
          </a:ln>
        </p:spPr>
      </p:pic>
      <p:sp>
        <p:nvSpPr>
          <p:cNvPr id="161" name="TextBox 4"/>
          <p:cNvSpPr txBox="1"/>
          <p:nvPr/>
        </p:nvSpPr>
        <p:spPr>
          <a:xfrm>
            <a:off x="7327828" y="6636083"/>
            <a:ext cx="4518139"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a:defRPr sz="900">
                <a:solidFill>
                  <a:srgbClr val="002060"/>
                </a:solidFill>
                <a:latin typeface="+mn-lt"/>
                <a:ea typeface="+mn-ea"/>
                <a:cs typeface="+mn-cs"/>
                <a:sym typeface="Source Sans Pro Regular"/>
              </a:defRPr>
            </a:lvl1pPr>
          </a:lstStyle>
          <a:p>
            <a:r>
              <a:t>A1.3 One Health</a:t>
            </a:r>
          </a:p>
        </p:txBody>
      </p:sp>
      <p:sp>
        <p:nvSpPr>
          <p:cNvPr id="162" name="Rectangle 5"/>
          <p:cNvSpPr/>
          <p:nvPr/>
        </p:nvSpPr>
        <p:spPr>
          <a:xfrm>
            <a:off x="0" y="-9332"/>
            <a:ext cx="12192000" cy="6199821"/>
          </a:xfrm>
          <a:prstGeom prst="rect">
            <a:avLst/>
          </a:prstGeom>
          <a:solidFill>
            <a:srgbClr val="ECF2F8"/>
          </a:solidFill>
          <a:ln w="12700">
            <a:miter lim="400000"/>
          </a:ln>
        </p:spPr>
        <p:txBody>
          <a:bodyPr lIns="45719" rIns="45719" anchor="ctr"/>
          <a:lstStyle/>
          <a:p>
            <a:pPr algn="ctr">
              <a:defRPr sz="700">
                <a:solidFill>
                  <a:srgbClr val="FFFFFF"/>
                </a:solidFill>
                <a:latin typeface="+mn-lt"/>
                <a:ea typeface="+mn-ea"/>
                <a:cs typeface="+mn-cs"/>
                <a:sym typeface="Source Sans Pro Regular"/>
              </a:defRPr>
            </a:pPr>
            <a:endParaRPr/>
          </a:p>
        </p:txBody>
      </p:sp>
      <p:pic>
        <p:nvPicPr>
          <p:cNvPr id="163" name="Picture 3" descr="Picture 3"/>
          <p:cNvPicPr>
            <a:picLocks noChangeAspect="1"/>
          </p:cNvPicPr>
          <p:nvPr/>
        </p:nvPicPr>
        <p:blipFill>
          <a:blip r:embed="rId4"/>
          <a:stretch>
            <a:fillRect/>
          </a:stretch>
        </p:blipFill>
        <p:spPr>
          <a:xfrm>
            <a:off x="-9145" y="-18870"/>
            <a:ext cx="5130801" cy="660401"/>
          </a:xfrm>
          <a:prstGeom prst="rect">
            <a:avLst/>
          </a:prstGeom>
          <a:ln w="12700">
            <a:miter lim="400000"/>
          </a:ln>
        </p:spPr>
      </p:pic>
      <p:sp>
        <p:nvSpPr>
          <p:cNvPr id="164" name="TextBox 4"/>
          <p:cNvSpPr txBox="1"/>
          <p:nvPr/>
        </p:nvSpPr>
        <p:spPr>
          <a:xfrm>
            <a:off x="275896" y="11104"/>
            <a:ext cx="2627841" cy="5994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rPr b="1" dirty="0"/>
              <a:t>Disclaimer</a:t>
            </a:r>
          </a:p>
        </p:txBody>
      </p:sp>
      <p:pic>
        <p:nvPicPr>
          <p:cNvPr id="165" name="Picture 6" descr="Picture 6"/>
          <p:cNvPicPr>
            <a:picLocks noChangeAspect="1"/>
          </p:cNvPicPr>
          <p:nvPr/>
        </p:nvPicPr>
        <p:blipFill>
          <a:blip r:embed="rId2"/>
          <a:stretch>
            <a:fillRect/>
          </a:stretch>
        </p:blipFill>
        <p:spPr>
          <a:xfrm>
            <a:off x="11189972" y="118166"/>
            <a:ext cx="866716" cy="895042"/>
          </a:xfrm>
          <a:prstGeom prst="rect">
            <a:avLst/>
          </a:prstGeom>
          <a:ln w="12700">
            <a:miter lim="400000"/>
          </a:ln>
        </p:spPr>
      </p:pic>
      <p:sp>
        <p:nvSpPr>
          <p:cNvPr id="166" name="Content Placeholder 2"/>
          <p:cNvSpPr txBox="1"/>
          <p:nvPr/>
        </p:nvSpPr>
        <p:spPr>
          <a:xfrm>
            <a:off x="781590" y="857656"/>
            <a:ext cx="10359559" cy="533201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ormAutofit/>
          </a:bodyPr>
          <a:lstStyle/>
          <a:p>
            <a:pPr algn="just" defTabSz="286428">
              <a:lnSpc>
                <a:spcPct val="90000"/>
              </a:lnSpc>
              <a:spcBef>
                <a:spcPts val="200"/>
              </a:spcBef>
              <a:buClr>
                <a:schemeClr val="accent3"/>
              </a:buClr>
              <a:buFont typeface="Arial"/>
              <a:defRPr sz="1979">
                <a:latin typeface="+mn-lt"/>
                <a:ea typeface="+mn-ea"/>
                <a:cs typeface="+mn-cs"/>
                <a:sym typeface="Source Sans Pro Regular"/>
              </a:defRPr>
            </a:pPr>
            <a:r>
              <a:t>WHO Health Security Learning Platform - Training Materials</a:t>
            </a:r>
          </a:p>
          <a:p>
            <a:pPr algn="just" defTabSz="286428">
              <a:lnSpc>
                <a:spcPct val="90000"/>
              </a:lnSpc>
              <a:spcBef>
                <a:spcPts val="200"/>
              </a:spcBef>
              <a:buClr>
                <a:schemeClr val="accent3"/>
              </a:buClr>
              <a:buFont typeface="Arial"/>
              <a:defRPr sz="1979">
                <a:latin typeface="+mn-lt"/>
                <a:ea typeface="+mn-ea"/>
                <a:cs typeface="+mn-cs"/>
                <a:sym typeface="Source Sans Pro Regular"/>
              </a:defRPr>
            </a:pPr>
            <a:r>
              <a:t>These WHO Training Materials are © World Health Organization (WHO) 2022. All rights reserved.</a:t>
            </a:r>
          </a:p>
          <a:p>
            <a:pPr algn="just" defTabSz="286428">
              <a:lnSpc>
                <a:spcPct val="90000"/>
              </a:lnSpc>
              <a:spcBef>
                <a:spcPts val="200"/>
              </a:spcBef>
              <a:buClr>
                <a:schemeClr val="accent3"/>
              </a:buClr>
              <a:buFont typeface="Arial"/>
              <a:defRPr sz="1979">
                <a:latin typeface="+mn-lt"/>
                <a:ea typeface="+mn-ea"/>
                <a:cs typeface="+mn-cs"/>
                <a:sym typeface="Source Sans Pro Regular"/>
              </a:defRPr>
            </a:pPr>
            <a:r>
              <a:t>Your use of these materials is subject to the “</a:t>
            </a:r>
            <a:r>
              <a:rPr u="sng">
                <a:solidFill>
                  <a:srgbClr val="0563C1"/>
                </a:solidFill>
                <a:uFill>
                  <a:solidFill>
                    <a:srgbClr val="0563C1"/>
                  </a:solidFill>
                </a:uFill>
                <a:hlinkClick r:id="rId5"/>
              </a:rPr>
              <a:t>WHO Health Security Learning Platform, Training Materials – Terms of Use</a:t>
            </a:r>
            <a:r>
              <a:t>”, which you accepted when downloading them and which are available on the Health Security Learning Platform at: </a:t>
            </a:r>
            <a:r>
              <a:rPr u="sng">
                <a:solidFill>
                  <a:srgbClr val="0563C1"/>
                </a:solidFill>
                <a:uFill>
                  <a:solidFill>
                    <a:srgbClr val="0563C1"/>
                  </a:solidFill>
                </a:uFill>
                <a:hlinkClick r:id="rId6"/>
              </a:rPr>
              <a:t>https://extranet.who.int/hslp</a:t>
            </a:r>
            <a:r>
              <a:t>  </a:t>
            </a:r>
          </a:p>
          <a:p>
            <a:pPr algn="just" defTabSz="286428">
              <a:lnSpc>
                <a:spcPct val="90000"/>
              </a:lnSpc>
              <a:spcBef>
                <a:spcPts val="200"/>
              </a:spcBef>
              <a:buClr>
                <a:schemeClr val="accent3"/>
              </a:buClr>
              <a:buFont typeface="Arial"/>
              <a:defRPr sz="1979">
                <a:latin typeface="+mn-lt"/>
                <a:ea typeface="+mn-ea"/>
                <a:cs typeface="+mn-cs"/>
                <a:sym typeface="Source Sans Pro Regular"/>
              </a:defRPr>
            </a:pPr>
            <a:endParaRPr/>
          </a:p>
          <a:p>
            <a:pPr algn="just" defTabSz="286428">
              <a:lnSpc>
                <a:spcPct val="90000"/>
              </a:lnSpc>
              <a:spcBef>
                <a:spcPts val="200"/>
              </a:spcBef>
              <a:buClr>
                <a:schemeClr val="accent3"/>
              </a:buClr>
              <a:buFont typeface="Arial"/>
              <a:defRPr sz="1979">
                <a:latin typeface="+mn-lt"/>
                <a:ea typeface="+mn-ea"/>
                <a:cs typeface="+mn-cs"/>
                <a:sym typeface="Source Sans Pro Regular"/>
              </a:defRPr>
            </a:pPr>
            <a:r>
              <a:t>Should you adapt, modify, translate, or in any other way revise the contents of these materials, you shall not imply that WHO is any way affiliated with such modifications and shall not use the WHO name or emblem in such modified materials. </a:t>
            </a:r>
          </a:p>
          <a:p>
            <a:pPr algn="just" defTabSz="286428">
              <a:lnSpc>
                <a:spcPct val="90000"/>
              </a:lnSpc>
              <a:spcBef>
                <a:spcPts val="200"/>
              </a:spcBef>
              <a:buClr>
                <a:schemeClr val="accent3"/>
              </a:buClr>
              <a:buFont typeface="Arial"/>
              <a:defRPr sz="1979">
                <a:latin typeface="+mn-lt"/>
                <a:ea typeface="+mn-ea"/>
                <a:cs typeface="+mn-cs"/>
                <a:sym typeface="Source Sans Pro Regular"/>
              </a:defRPr>
            </a:pPr>
            <a:endParaRPr/>
          </a:p>
          <a:p>
            <a:pPr algn="just" defTabSz="286428">
              <a:lnSpc>
                <a:spcPct val="90000"/>
              </a:lnSpc>
              <a:spcBef>
                <a:spcPts val="200"/>
              </a:spcBef>
              <a:buClr>
                <a:schemeClr val="accent3"/>
              </a:buClr>
              <a:buFont typeface="Arial"/>
              <a:defRPr sz="1979">
                <a:latin typeface="+mn-lt"/>
                <a:ea typeface="+mn-ea"/>
                <a:cs typeface="+mn-cs"/>
                <a:sym typeface="Source Sans Pro Regular"/>
              </a:defRPr>
            </a:pPr>
            <a:r>
              <a:t>Should you adapt, modify, translate, or in any other way revise the contents of these materials, you shall acknowledge the source of the material providing the following attribution: “These training materials are a modified version of the Rapid Response Teams Advanced Training Package (available at: https://extranet.who.int/hslp/), which is © the World Health Organization (WHO), 2022, and used with permission from WHO. WHO disclaims any responsibility for any modifications to, or revisions of, the WHO copyrighted materials.”  </a:t>
            </a:r>
          </a:p>
          <a:p>
            <a:pPr algn="just" defTabSz="286428">
              <a:lnSpc>
                <a:spcPct val="90000"/>
              </a:lnSpc>
              <a:spcBef>
                <a:spcPts val="200"/>
              </a:spcBef>
              <a:buClr>
                <a:schemeClr val="accent3"/>
              </a:buClr>
              <a:buFont typeface="Arial"/>
              <a:defRPr sz="1979">
                <a:latin typeface="+mn-lt"/>
                <a:ea typeface="+mn-ea"/>
                <a:cs typeface="+mn-cs"/>
                <a:sym typeface="Source Sans Pro Regular"/>
              </a:defRPr>
            </a:pPr>
            <a:r>
              <a:t>Further, please inform WHO of any modifications of these materials that you use publicly, for record-keeping purposes and continued development, by emailing </a:t>
            </a:r>
            <a:r>
              <a:rPr u="sng">
                <a:solidFill>
                  <a:srgbClr val="0563C1"/>
                </a:solidFill>
                <a:uFill>
                  <a:solidFill>
                    <a:srgbClr val="0563C1"/>
                  </a:solidFill>
                </a:uFill>
                <a:hlinkClick r:id="rId7"/>
              </a:rPr>
              <a:t>ihrhrt@who.int</a:t>
            </a:r>
          </a:p>
        </p:txBody>
      </p:sp>
      <p:sp>
        <p:nvSpPr>
          <p:cNvPr id="3" name="Slide Number">
            <a:extLst>
              <a:ext uri="{FF2B5EF4-FFF2-40B4-BE49-F238E27FC236}">
                <a16:creationId xmlns:a16="http://schemas.microsoft.com/office/drawing/2014/main" id="{04E18F98-759B-C679-9F8B-C9E7D6E840A0}"/>
              </a:ext>
            </a:extLst>
          </p:cNvPr>
          <p:cNvSpPr txBox="1">
            <a:spLocks/>
          </p:cNvSpPr>
          <p:nvPr userDrawn="1"/>
        </p:nvSpPr>
        <p:spPr>
          <a:xfrm>
            <a:off x="11845967" y="6537138"/>
            <a:ext cx="346033" cy="256541"/>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200" smtClean="0">
                <a:latin typeface="+mn-lt"/>
              </a:rPr>
              <a:pPr/>
              <a:t>‹#›</a:t>
            </a:fld>
            <a:endParaRPr lang="hu-HU" sz="1200" dirty="0">
              <a:latin typeface="+mn-lt"/>
            </a:endParaRPr>
          </a:p>
        </p:txBody>
      </p:sp>
      <p:sp>
        <p:nvSpPr>
          <p:cNvPr id="2" name="Subtitle 5">
            <a:extLst>
              <a:ext uri="{FF2B5EF4-FFF2-40B4-BE49-F238E27FC236}">
                <a16:creationId xmlns:a16="http://schemas.microsoft.com/office/drawing/2014/main" id="{3A5BFD91-14F8-F0F0-DE08-F818CBEB1A0B}"/>
              </a:ext>
            </a:extLst>
          </p:cNvPr>
          <p:cNvSpPr txBox="1"/>
          <p:nvPr userDrawn="1"/>
        </p:nvSpPr>
        <p:spPr>
          <a:xfrm>
            <a:off x="4076735" y="6488683"/>
            <a:ext cx="7769232"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a:spcBef>
                <a:spcPts val="200"/>
              </a:spcBef>
              <a:defRPr sz="900">
                <a:solidFill>
                  <a:srgbClr val="002060"/>
                </a:solidFill>
                <a:latin typeface="+mn-lt"/>
                <a:ea typeface="+mn-ea"/>
                <a:cs typeface="+mn-cs"/>
                <a:sym typeface="Source Sans Pro Regular"/>
              </a:defRPr>
            </a:lvl1pPr>
          </a:lstStyle>
          <a:p>
            <a:r>
              <a:rPr lang="hu-HU" dirty="0"/>
              <a:t>RRT </a:t>
            </a:r>
            <a:r>
              <a:rPr dirty="0"/>
              <a:t>Advanced Training Package</a:t>
            </a:r>
          </a:p>
        </p:txBody>
      </p:sp>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tx">
  <p:cSld name="learning objectives">
    <p:spTree>
      <p:nvGrpSpPr>
        <p:cNvPr id="1" name=""/>
        <p:cNvGrpSpPr/>
        <p:nvPr/>
      </p:nvGrpSpPr>
      <p:grpSpPr>
        <a:xfrm>
          <a:off x="0" y="0"/>
          <a:ext cx="0" cy="0"/>
          <a:chOff x="0" y="0"/>
          <a:chExt cx="0" cy="0"/>
        </a:xfrm>
      </p:grpSpPr>
      <p:pic>
        <p:nvPicPr>
          <p:cNvPr id="173" name="Image" descr="Image"/>
          <p:cNvPicPr>
            <a:picLocks noChangeAspect="1"/>
          </p:cNvPicPr>
          <p:nvPr/>
        </p:nvPicPr>
        <p:blipFill>
          <a:blip r:embed="rId2"/>
          <a:stretch>
            <a:fillRect/>
          </a:stretch>
        </p:blipFill>
        <p:spPr>
          <a:xfrm>
            <a:off x="-18793" y="-35795"/>
            <a:ext cx="5131639" cy="655777"/>
          </a:xfrm>
          <a:prstGeom prst="rect">
            <a:avLst/>
          </a:prstGeom>
          <a:ln w="12700">
            <a:miter lim="400000"/>
          </a:ln>
        </p:spPr>
      </p:pic>
      <p:pic>
        <p:nvPicPr>
          <p:cNvPr id="174"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pic>
        <p:nvPicPr>
          <p:cNvPr id="175" name="Picture 2" descr="Picture 2"/>
          <p:cNvPicPr>
            <a:picLocks noChangeAspect="1"/>
          </p:cNvPicPr>
          <p:nvPr/>
        </p:nvPicPr>
        <p:blipFill>
          <a:blip r:embed="rId4"/>
          <a:stretch>
            <a:fillRect/>
          </a:stretch>
        </p:blipFill>
        <p:spPr>
          <a:xfrm>
            <a:off x="74344" y="6310303"/>
            <a:ext cx="1548718" cy="474296"/>
          </a:xfrm>
          <a:prstGeom prst="rect">
            <a:avLst/>
          </a:prstGeom>
          <a:ln w="12700">
            <a:miter lim="400000"/>
          </a:ln>
        </p:spPr>
      </p:pic>
      <p:sp>
        <p:nvSpPr>
          <p:cNvPr id="179" name="TextBox 4"/>
          <p:cNvSpPr txBox="1"/>
          <p:nvPr/>
        </p:nvSpPr>
        <p:spPr>
          <a:xfrm>
            <a:off x="7327828" y="6636083"/>
            <a:ext cx="4518139"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a:defRPr sz="900">
                <a:solidFill>
                  <a:srgbClr val="002060"/>
                </a:solidFill>
                <a:latin typeface="+mn-lt"/>
                <a:ea typeface="+mn-ea"/>
                <a:cs typeface="+mn-cs"/>
                <a:sym typeface="Source Sans Pro Regular"/>
              </a:defRPr>
            </a:lvl1pPr>
          </a:lstStyle>
          <a:p>
            <a:r>
              <a:t>A1.3 One Health</a:t>
            </a:r>
          </a:p>
        </p:txBody>
      </p:sp>
      <p:sp>
        <p:nvSpPr>
          <p:cNvPr id="180" name="Rectangle 2"/>
          <p:cNvSpPr txBox="1"/>
          <p:nvPr/>
        </p:nvSpPr>
        <p:spPr>
          <a:xfrm>
            <a:off x="215840" y="47789"/>
            <a:ext cx="8138161" cy="53553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defTabSz="289321">
              <a:lnSpc>
                <a:spcPct val="90000"/>
              </a:lnSpc>
              <a:defRPr sz="3200">
                <a:solidFill>
                  <a:srgbClr val="FFFFFF"/>
                </a:solidFill>
                <a:latin typeface="Source Sans Pro Bold"/>
                <a:ea typeface="Source Sans Pro Bold"/>
                <a:cs typeface="Source Sans Pro Bold"/>
                <a:sym typeface="Source Sans Pro Bold"/>
              </a:defRPr>
            </a:lvl1pPr>
          </a:lstStyle>
          <a:p>
            <a:r>
              <a:rPr b="1" dirty="0"/>
              <a:t>Learning objectives</a:t>
            </a:r>
          </a:p>
        </p:txBody>
      </p:sp>
      <p:sp>
        <p:nvSpPr>
          <p:cNvPr id="181" name="Body Level One…"/>
          <p:cNvSpPr txBox="1">
            <a:spLocks noGrp="1"/>
          </p:cNvSpPr>
          <p:nvPr>
            <p:ph type="body" idx="1"/>
          </p:nvPr>
        </p:nvSpPr>
        <p:spPr>
          <a:xfrm>
            <a:off x="1492476" y="842965"/>
            <a:ext cx="9207048" cy="5175066"/>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182" name="Title Text"/>
          <p:cNvSpPr txBox="1">
            <a:spLocks noGrp="1"/>
          </p:cNvSpPr>
          <p:nvPr>
            <p:ph type="title"/>
          </p:nvPr>
        </p:nvSpPr>
        <p:spPr>
          <a:xfrm>
            <a:off x="609600" y="274637"/>
            <a:ext cx="10972800" cy="1143001"/>
          </a:xfrm>
          <a:prstGeom prst="rect">
            <a:avLst/>
          </a:prstGeom>
        </p:spPr>
        <p:txBody>
          <a:bodyPr/>
          <a:lstStyle/>
          <a:p>
            <a:r>
              <a:rPr dirty="0"/>
              <a:t>Title Text</a:t>
            </a:r>
          </a:p>
        </p:txBody>
      </p:sp>
      <p:sp>
        <p:nvSpPr>
          <p:cNvPr id="3" name="Slide Number">
            <a:extLst>
              <a:ext uri="{FF2B5EF4-FFF2-40B4-BE49-F238E27FC236}">
                <a16:creationId xmlns:a16="http://schemas.microsoft.com/office/drawing/2014/main" id="{E8182482-C601-7A25-C08D-86E4E2E71EBF}"/>
              </a:ext>
            </a:extLst>
          </p:cNvPr>
          <p:cNvSpPr txBox="1">
            <a:spLocks/>
          </p:cNvSpPr>
          <p:nvPr userDrawn="1"/>
        </p:nvSpPr>
        <p:spPr>
          <a:xfrm>
            <a:off x="11845967" y="6537138"/>
            <a:ext cx="346033" cy="256541"/>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200" smtClean="0">
                <a:latin typeface="+mn-lt"/>
              </a:rPr>
              <a:pPr/>
              <a:t>‹#›</a:t>
            </a:fld>
            <a:endParaRPr lang="hu-HU" sz="1200" dirty="0">
              <a:latin typeface="+mn-lt"/>
            </a:endParaRPr>
          </a:p>
        </p:txBody>
      </p:sp>
      <p:sp>
        <p:nvSpPr>
          <p:cNvPr id="2" name="Subtitle 5">
            <a:extLst>
              <a:ext uri="{FF2B5EF4-FFF2-40B4-BE49-F238E27FC236}">
                <a16:creationId xmlns:a16="http://schemas.microsoft.com/office/drawing/2014/main" id="{CD0267E5-6BF9-3D62-A2B5-76027B768DAA}"/>
              </a:ext>
            </a:extLst>
          </p:cNvPr>
          <p:cNvSpPr txBox="1"/>
          <p:nvPr userDrawn="1"/>
        </p:nvSpPr>
        <p:spPr>
          <a:xfrm>
            <a:off x="4076735" y="6488683"/>
            <a:ext cx="7769232"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a:spcBef>
                <a:spcPts val="200"/>
              </a:spcBef>
              <a:defRPr sz="900">
                <a:solidFill>
                  <a:srgbClr val="002060"/>
                </a:solidFill>
                <a:latin typeface="+mn-lt"/>
                <a:ea typeface="+mn-ea"/>
                <a:cs typeface="+mn-cs"/>
                <a:sym typeface="Source Sans Pro Regular"/>
              </a:defRPr>
            </a:lvl1pPr>
          </a:lstStyle>
          <a:p>
            <a:r>
              <a:rPr lang="hu-HU" dirty="0"/>
              <a:t>RRT </a:t>
            </a:r>
            <a:r>
              <a:rPr dirty="0"/>
              <a:t>Advanced Training Package</a:t>
            </a:r>
          </a:p>
        </p:txBody>
      </p:sp>
    </p:spTree>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x">
  <p:cSld name="samples text">
    <p:spTree>
      <p:nvGrpSpPr>
        <p:cNvPr id="1" name=""/>
        <p:cNvGrpSpPr/>
        <p:nvPr/>
      </p:nvGrpSpPr>
      <p:grpSpPr>
        <a:xfrm>
          <a:off x="0" y="0"/>
          <a:ext cx="0" cy="0"/>
          <a:chOff x="0" y="0"/>
          <a:chExt cx="0" cy="0"/>
        </a:xfrm>
      </p:grpSpPr>
      <p:pic>
        <p:nvPicPr>
          <p:cNvPr id="189" name="Image" descr="Image"/>
          <p:cNvPicPr>
            <a:picLocks noChangeAspect="1"/>
          </p:cNvPicPr>
          <p:nvPr/>
        </p:nvPicPr>
        <p:blipFill>
          <a:blip r:embed="rId2"/>
          <a:stretch>
            <a:fillRect/>
          </a:stretch>
        </p:blipFill>
        <p:spPr>
          <a:xfrm>
            <a:off x="-18793" y="-35795"/>
            <a:ext cx="5131639" cy="655777"/>
          </a:xfrm>
          <a:prstGeom prst="rect">
            <a:avLst/>
          </a:prstGeom>
          <a:ln w="12700">
            <a:miter lim="400000"/>
          </a:ln>
        </p:spPr>
      </p:pic>
      <p:pic>
        <p:nvPicPr>
          <p:cNvPr id="190"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pic>
        <p:nvPicPr>
          <p:cNvPr id="191" name="Picture 2" descr="Picture 2"/>
          <p:cNvPicPr>
            <a:picLocks noChangeAspect="1"/>
          </p:cNvPicPr>
          <p:nvPr/>
        </p:nvPicPr>
        <p:blipFill>
          <a:blip r:embed="rId4"/>
          <a:stretch>
            <a:fillRect/>
          </a:stretch>
        </p:blipFill>
        <p:spPr>
          <a:xfrm>
            <a:off x="74344" y="6310303"/>
            <a:ext cx="1548718" cy="474296"/>
          </a:xfrm>
          <a:prstGeom prst="rect">
            <a:avLst/>
          </a:prstGeom>
          <a:ln w="12700">
            <a:miter lim="400000"/>
          </a:ln>
        </p:spPr>
      </p:pic>
      <p:sp>
        <p:nvSpPr>
          <p:cNvPr id="195" name="TextBox 4"/>
          <p:cNvSpPr txBox="1"/>
          <p:nvPr/>
        </p:nvSpPr>
        <p:spPr>
          <a:xfrm>
            <a:off x="7327828" y="6636083"/>
            <a:ext cx="4518139"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a:defRPr sz="900">
                <a:solidFill>
                  <a:srgbClr val="002060"/>
                </a:solidFill>
                <a:latin typeface="+mn-lt"/>
                <a:ea typeface="+mn-ea"/>
                <a:cs typeface="+mn-cs"/>
                <a:sym typeface="Source Sans Pro Regular"/>
              </a:defRPr>
            </a:lvl1pPr>
          </a:lstStyle>
          <a:p>
            <a:r>
              <a:t>A1.3 One Health</a:t>
            </a:r>
          </a:p>
        </p:txBody>
      </p:sp>
      <p:sp>
        <p:nvSpPr>
          <p:cNvPr id="196" name="Title Text"/>
          <p:cNvSpPr txBox="1">
            <a:spLocks noGrp="1"/>
          </p:cNvSpPr>
          <p:nvPr>
            <p:ph type="title"/>
          </p:nvPr>
        </p:nvSpPr>
        <p:spPr>
          <a:xfrm>
            <a:off x="297713" y="-30963"/>
            <a:ext cx="3571876" cy="646113"/>
          </a:xfrm>
          <a:prstGeom prst="rect">
            <a:avLst/>
          </a:prstGeom>
        </p:spPr>
        <p:txBody>
          <a:bodyPr/>
          <a:lstStyle>
            <a:lvl1pPr>
              <a:defRPr sz="3200"/>
            </a:lvl1pPr>
          </a:lstStyle>
          <a:p>
            <a:r>
              <a:t>Title Text</a:t>
            </a:r>
          </a:p>
        </p:txBody>
      </p:sp>
      <p:sp>
        <p:nvSpPr>
          <p:cNvPr id="197" name="Body Level One…"/>
          <p:cNvSpPr txBox="1">
            <a:spLocks noGrp="1"/>
          </p:cNvSpPr>
          <p:nvPr>
            <p:ph type="body" idx="1"/>
          </p:nvPr>
        </p:nvSpPr>
        <p:spPr>
          <a:xfrm>
            <a:off x="1649418" y="1247001"/>
            <a:ext cx="9006304" cy="4654071"/>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3" name="Slide Number">
            <a:extLst>
              <a:ext uri="{FF2B5EF4-FFF2-40B4-BE49-F238E27FC236}">
                <a16:creationId xmlns:a16="http://schemas.microsoft.com/office/drawing/2014/main" id="{86BEACA5-E958-A332-4913-FD77A7D552BD}"/>
              </a:ext>
            </a:extLst>
          </p:cNvPr>
          <p:cNvSpPr txBox="1">
            <a:spLocks/>
          </p:cNvSpPr>
          <p:nvPr userDrawn="1"/>
        </p:nvSpPr>
        <p:spPr>
          <a:xfrm>
            <a:off x="11845967" y="6537138"/>
            <a:ext cx="346033" cy="256541"/>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200" smtClean="0">
                <a:latin typeface="+mn-lt"/>
              </a:rPr>
              <a:pPr/>
              <a:t>‹#›</a:t>
            </a:fld>
            <a:endParaRPr lang="hu-HU" sz="1200" dirty="0">
              <a:latin typeface="+mn-lt"/>
            </a:endParaRPr>
          </a:p>
        </p:txBody>
      </p:sp>
      <p:sp>
        <p:nvSpPr>
          <p:cNvPr id="2" name="Subtitle 5">
            <a:extLst>
              <a:ext uri="{FF2B5EF4-FFF2-40B4-BE49-F238E27FC236}">
                <a16:creationId xmlns:a16="http://schemas.microsoft.com/office/drawing/2014/main" id="{9F0B3AFA-2086-B670-A30B-B8596E6D0D97}"/>
              </a:ext>
            </a:extLst>
          </p:cNvPr>
          <p:cNvSpPr txBox="1"/>
          <p:nvPr userDrawn="1"/>
        </p:nvSpPr>
        <p:spPr>
          <a:xfrm>
            <a:off x="4076735" y="6488683"/>
            <a:ext cx="7769232"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a:spcBef>
                <a:spcPts val="200"/>
              </a:spcBef>
              <a:defRPr sz="900">
                <a:solidFill>
                  <a:srgbClr val="002060"/>
                </a:solidFill>
                <a:latin typeface="+mn-lt"/>
                <a:ea typeface="+mn-ea"/>
                <a:cs typeface="+mn-cs"/>
                <a:sym typeface="Source Sans Pro Regular"/>
              </a:defRPr>
            </a:lvl1pPr>
          </a:lstStyle>
          <a:p>
            <a:r>
              <a:rPr lang="hu-HU" dirty="0"/>
              <a:t>RRT </a:t>
            </a:r>
            <a:r>
              <a:rPr dirty="0"/>
              <a:t>Advanced Training Package</a:t>
            </a:r>
          </a:p>
        </p:txBody>
      </p:sp>
    </p:spTree>
  </p:cSld>
  <p:clrMapOvr>
    <a:masterClrMapping/>
  </p:clrMapOvr>
  <p:transition spd="med"/>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tx">
  <p:cSld name="outline">
    <p:spTree>
      <p:nvGrpSpPr>
        <p:cNvPr id="1" name=""/>
        <p:cNvGrpSpPr/>
        <p:nvPr/>
      </p:nvGrpSpPr>
      <p:grpSpPr>
        <a:xfrm>
          <a:off x="0" y="0"/>
          <a:ext cx="0" cy="0"/>
          <a:chOff x="0" y="0"/>
          <a:chExt cx="0" cy="0"/>
        </a:xfrm>
      </p:grpSpPr>
      <p:pic>
        <p:nvPicPr>
          <p:cNvPr id="204" name="Image" descr="Image"/>
          <p:cNvPicPr>
            <a:picLocks noChangeAspect="1"/>
          </p:cNvPicPr>
          <p:nvPr/>
        </p:nvPicPr>
        <p:blipFill>
          <a:blip r:embed="rId2"/>
          <a:stretch>
            <a:fillRect/>
          </a:stretch>
        </p:blipFill>
        <p:spPr>
          <a:xfrm>
            <a:off x="-18793" y="-35795"/>
            <a:ext cx="5131639" cy="655777"/>
          </a:xfrm>
          <a:prstGeom prst="rect">
            <a:avLst/>
          </a:prstGeom>
          <a:ln w="12700">
            <a:miter lim="400000"/>
          </a:ln>
        </p:spPr>
      </p:pic>
      <p:pic>
        <p:nvPicPr>
          <p:cNvPr id="205"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pic>
        <p:nvPicPr>
          <p:cNvPr id="206" name="Picture 2" descr="Picture 2"/>
          <p:cNvPicPr>
            <a:picLocks noChangeAspect="1"/>
          </p:cNvPicPr>
          <p:nvPr/>
        </p:nvPicPr>
        <p:blipFill>
          <a:blip r:embed="rId4"/>
          <a:stretch>
            <a:fillRect/>
          </a:stretch>
        </p:blipFill>
        <p:spPr>
          <a:xfrm>
            <a:off x="74344" y="6310303"/>
            <a:ext cx="1548718" cy="474296"/>
          </a:xfrm>
          <a:prstGeom prst="rect">
            <a:avLst/>
          </a:prstGeom>
          <a:ln w="12700">
            <a:miter lim="400000"/>
          </a:ln>
        </p:spPr>
      </p:pic>
      <p:sp>
        <p:nvSpPr>
          <p:cNvPr id="210" name="TextBox 4"/>
          <p:cNvSpPr txBox="1"/>
          <p:nvPr/>
        </p:nvSpPr>
        <p:spPr>
          <a:xfrm>
            <a:off x="7327828" y="6636083"/>
            <a:ext cx="4518139"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a:defRPr sz="900">
                <a:solidFill>
                  <a:srgbClr val="002060"/>
                </a:solidFill>
                <a:latin typeface="+mn-lt"/>
                <a:ea typeface="+mn-ea"/>
                <a:cs typeface="+mn-cs"/>
                <a:sym typeface="Source Sans Pro Regular"/>
              </a:defRPr>
            </a:lvl1pPr>
          </a:lstStyle>
          <a:p>
            <a:r>
              <a:t>A1.3 One Health</a:t>
            </a:r>
          </a:p>
        </p:txBody>
      </p:sp>
      <p:sp>
        <p:nvSpPr>
          <p:cNvPr id="211" name="Outline"/>
          <p:cNvSpPr txBox="1">
            <a:spLocks noGrp="1"/>
          </p:cNvSpPr>
          <p:nvPr>
            <p:ph type="title" hasCustomPrompt="1"/>
          </p:nvPr>
        </p:nvSpPr>
        <p:spPr>
          <a:xfrm>
            <a:off x="277544" y="-30963"/>
            <a:ext cx="3571876" cy="646113"/>
          </a:xfrm>
          <a:prstGeom prst="rect">
            <a:avLst/>
          </a:prstGeom>
        </p:spPr>
        <p:txBody>
          <a:bodyPr/>
          <a:lstStyle>
            <a:lvl1pPr>
              <a:defRPr sz="3200"/>
            </a:lvl1pPr>
          </a:lstStyle>
          <a:p>
            <a:r>
              <a:t>Outline</a:t>
            </a:r>
          </a:p>
        </p:txBody>
      </p:sp>
      <p:sp>
        <p:nvSpPr>
          <p:cNvPr id="212" name="Body Level One…"/>
          <p:cNvSpPr txBox="1">
            <a:spLocks noGrp="1"/>
          </p:cNvSpPr>
          <p:nvPr>
            <p:ph type="body" idx="1"/>
          </p:nvPr>
        </p:nvSpPr>
        <p:spPr>
          <a:xfrm>
            <a:off x="1718248" y="1247001"/>
            <a:ext cx="8944412" cy="4654071"/>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3" name="Slide Number">
            <a:extLst>
              <a:ext uri="{FF2B5EF4-FFF2-40B4-BE49-F238E27FC236}">
                <a16:creationId xmlns:a16="http://schemas.microsoft.com/office/drawing/2014/main" id="{2EECCA47-04CA-EFBB-75FF-28D73B00B495}"/>
              </a:ext>
            </a:extLst>
          </p:cNvPr>
          <p:cNvSpPr txBox="1">
            <a:spLocks/>
          </p:cNvSpPr>
          <p:nvPr userDrawn="1"/>
        </p:nvSpPr>
        <p:spPr>
          <a:xfrm>
            <a:off x="11845967" y="6537138"/>
            <a:ext cx="346033" cy="256541"/>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200" smtClean="0">
                <a:latin typeface="+mn-lt"/>
              </a:rPr>
              <a:pPr/>
              <a:t>‹#›</a:t>
            </a:fld>
            <a:endParaRPr lang="hu-HU" sz="1200" dirty="0">
              <a:latin typeface="+mn-lt"/>
            </a:endParaRPr>
          </a:p>
        </p:txBody>
      </p:sp>
      <p:sp>
        <p:nvSpPr>
          <p:cNvPr id="2" name="Subtitle 5">
            <a:extLst>
              <a:ext uri="{FF2B5EF4-FFF2-40B4-BE49-F238E27FC236}">
                <a16:creationId xmlns:a16="http://schemas.microsoft.com/office/drawing/2014/main" id="{C281A26E-EEEF-01E6-18CF-6F55E5C93859}"/>
              </a:ext>
            </a:extLst>
          </p:cNvPr>
          <p:cNvSpPr txBox="1"/>
          <p:nvPr userDrawn="1"/>
        </p:nvSpPr>
        <p:spPr>
          <a:xfrm>
            <a:off x="4076735" y="6488683"/>
            <a:ext cx="7769232"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a:spcBef>
                <a:spcPts val="200"/>
              </a:spcBef>
              <a:defRPr sz="900">
                <a:solidFill>
                  <a:srgbClr val="002060"/>
                </a:solidFill>
                <a:latin typeface="+mn-lt"/>
                <a:ea typeface="+mn-ea"/>
                <a:cs typeface="+mn-cs"/>
                <a:sym typeface="Source Sans Pro Regular"/>
              </a:defRPr>
            </a:lvl1pPr>
          </a:lstStyle>
          <a:p>
            <a:r>
              <a:rPr lang="hu-HU" dirty="0"/>
              <a:t>RRT </a:t>
            </a:r>
            <a:r>
              <a:rPr dirty="0"/>
              <a:t>Advanced Training Package</a:t>
            </a:r>
          </a:p>
        </p:txBody>
      </p:sp>
    </p:spTree>
  </p:cSld>
  <p:clrMapOvr>
    <a:masterClrMapping/>
  </p:clrMapOvr>
  <p:transition spd="med"/>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tx">
  <p:cSld name="outline copy">
    <p:spTree>
      <p:nvGrpSpPr>
        <p:cNvPr id="1" name=""/>
        <p:cNvGrpSpPr/>
        <p:nvPr/>
      </p:nvGrpSpPr>
      <p:grpSpPr>
        <a:xfrm>
          <a:off x="0" y="0"/>
          <a:ext cx="0" cy="0"/>
          <a:chOff x="0" y="0"/>
          <a:chExt cx="0" cy="0"/>
        </a:xfrm>
      </p:grpSpPr>
      <p:pic>
        <p:nvPicPr>
          <p:cNvPr id="219" name="Image" descr="Image"/>
          <p:cNvPicPr>
            <a:picLocks noChangeAspect="1"/>
          </p:cNvPicPr>
          <p:nvPr/>
        </p:nvPicPr>
        <p:blipFill>
          <a:blip r:embed="rId2"/>
          <a:srcRect t="43728"/>
          <a:stretch>
            <a:fillRect/>
          </a:stretch>
        </p:blipFill>
        <p:spPr>
          <a:xfrm>
            <a:off x="-70810" y="-35923"/>
            <a:ext cx="9413288" cy="676911"/>
          </a:xfrm>
          <a:prstGeom prst="rect">
            <a:avLst/>
          </a:prstGeom>
          <a:ln w="12700">
            <a:miter lim="400000"/>
          </a:ln>
        </p:spPr>
      </p:pic>
      <p:pic>
        <p:nvPicPr>
          <p:cNvPr id="220"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pic>
        <p:nvPicPr>
          <p:cNvPr id="221" name="Picture 2" descr="Picture 2"/>
          <p:cNvPicPr>
            <a:picLocks noChangeAspect="1"/>
          </p:cNvPicPr>
          <p:nvPr/>
        </p:nvPicPr>
        <p:blipFill>
          <a:blip r:embed="rId4"/>
          <a:stretch>
            <a:fillRect/>
          </a:stretch>
        </p:blipFill>
        <p:spPr>
          <a:xfrm>
            <a:off x="74344" y="6310303"/>
            <a:ext cx="1548718" cy="474296"/>
          </a:xfrm>
          <a:prstGeom prst="rect">
            <a:avLst/>
          </a:prstGeom>
          <a:ln w="12700">
            <a:miter lim="400000"/>
          </a:ln>
        </p:spPr>
      </p:pic>
      <p:sp>
        <p:nvSpPr>
          <p:cNvPr id="225" name="TextBox 4"/>
          <p:cNvSpPr txBox="1"/>
          <p:nvPr/>
        </p:nvSpPr>
        <p:spPr>
          <a:xfrm>
            <a:off x="7327828" y="6636083"/>
            <a:ext cx="4518139"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a:defRPr sz="900">
                <a:solidFill>
                  <a:srgbClr val="002060"/>
                </a:solidFill>
                <a:latin typeface="+mn-lt"/>
                <a:ea typeface="+mn-ea"/>
                <a:cs typeface="+mn-cs"/>
                <a:sym typeface="Source Sans Pro Regular"/>
              </a:defRPr>
            </a:lvl1pPr>
          </a:lstStyle>
          <a:p>
            <a:r>
              <a:t>A1.3 One Health</a:t>
            </a:r>
          </a:p>
        </p:txBody>
      </p:sp>
      <p:sp>
        <p:nvSpPr>
          <p:cNvPr id="226" name="Outline"/>
          <p:cNvSpPr txBox="1">
            <a:spLocks noGrp="1"/>
          </p:cNvSpPr>
          <p:nvPr>
            <p:ph type="title" hasCustomPrompt="1"/>
          </p:nvPr>
        </p:nvSpPr>
        <p:spPr>
          <a:xfrm>
            <a:off x="277544" y="-30963"/>
            <a:ext cx="3571876" cy="646113"/>
          </a:xfrm>
          <a:prstGeom prst="rect">
            <a:avLst/>
          </a:prstGeom>
        </p:spPr>
        <p:txBody>
          <a:bodyPr/>
          <a:lstStyle>
            <a:lvl1pPr>
              <a:defRPr sz="3200"/>
            </a:lvl1pPr>
          </a:lstStyle>
          <a:p>
            <a:r>
              <a:t>Outline</a:t>
            </a:r>
          </a:p>
        </p:txBody>
      </p:sp>
      <p:sp>
        <p:nvSpPr>
          <p:cNvPr id="227" name="Body Level One…"/>
          <p:cNvSpPr txBox="1">
            <a:spLocks noGrp="1"/>
          </p:cNvSpPr>
          <p:nvPr>
            <p:ph type="body" idx="1"/>
          </p:nvPr>
        </p:nvSpPr>
        <p:spPr>
          <a:xfrm>
            <a:off x="1718248" y="1247001"/>
            <a:ext cx="8944412" cy="4654071"/>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3" name="Slide Number">
            <a:extLst>
              <a:ext uri="{FF2B5EF4-FFF2-40B4-BE49-F238E27FC236}">
                <a16:creationId xmlns:a16="http://schemas.microsoft.com/office/drawing/2014/main" id="{C81FD21B-798E-A46A-2C26-85C6E3EE5881}"/>
              </a:ext>
            </a:extLst>
          </p:cNvPr>
          <p:cNvSpPr txBox="1">
            <a:spLocks/>
          </p:cNvSpPr>
          <p:nvPr userDrawn="1"/>
        </p:nvSpPr>
        <p:spPr>
          <a:xfrm>
            <a:off x="11845967" y="6537138"/>
            <a:ext cx="346033" cy="256541"/>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200" smtClean="0">
                <a:latin typeface="+mn-lt"/>
              </a:rPr>
              <a:pPr/>
              <a:t>‹#›</a:t>
            </a:fld>
            <a:endParaRPr lang="hu-HU" sz="1200" dirty="0">
              <a:latin typeface="+mn-lt"/>
            </a:endParaRPr>
          </a:p>
        </p:txBody>
      </p:sp>
      <p:sp>
        <p:nvSpPr>
          <p:cNvPr id="2" name="Subtitle 5">
            <a:extLst>
              <a:ext uri="{FF2B5EF4-FFF2-40B4-BE49-F238E27FC236}">
                <a16:creationId xmlns:a16="http://schemas.microsoft.com/office/drawing/2014/main" id="{CBB1C0A0-9194-146C-3760-0CAC9FF47525}"/>
              </a:ext>
            </a:extLst>
          </p:cNvPr>
          <p:cNvSpPr txBox="1"/>
          <p:nvPr userDrawn="1"/>
        </p:nvSpPr>
        <p:spPr>
          <a:xfrm>
            <a:off x="4076735" y="6488683"/>
            <a:ext cx="7769232"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a:spcBef>
                <a:spcPts val="200"/>
              </a:spcBef>
              <a:defRPr sz="900">
                <a:solidFill>
                  <a:srgbClr val="002060"/>
                </a:solidFill>
                <a:latin typeface="+mn-lt"/>
                <a:ea typeface="+mn-ea"/>
                <a:cs typeface="+mn-cs"/>
                <a:sym typeface="Source Sans Pro Regular"/>
              </a:defRPr>
            </a:lvl1pPr>
          </a:lstStyle>
          <a:p>
            <a:r>
              <a:rPr lang="hu-HU" dirty="0"/>
              <a:t>RRT </a:t>
            </a:r>
            <a:r>
              <a:rPr dirty="0"/>
              <a:t>Advanced Training Package</a:t>
            </a:r>
          </a:p>
        </p:txBody>
      </p:sp>
    </p:spTree>
  </p:cSld>
  <p:clrMapOvr>
    <a:masterClrMapping/>
  </p:clrMapOvr>
  <p:transition spd="med"/>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type="tx">
  <p:cSld name="outline copy 1">
    <p:spTree>
      <p:nvGrpSpPr>
        <p:cNvPr id="1" name=""/>
        <p:cNvGrpSpPr/>
        <p:nvPr/>
      </p:nvGrpSpPr>
      <p:grpSpPr>
        <a:xfrm>
          <a:off x="0" y="0"/>
          <a:ext cx="0" cy="0"/>
          <a:chOff x="0" y="0"/>
          <a:chExt cx="0" cy="0"/>
        </a:xfrm>
      </p:grpSpPr>
      <p:pic>
        <p:nvPicPr>
          <p:cNvPr id="234" name="Image" descr="Image"/>
          <p:cNvPicPr>
            <a:picLocks noChangeAspect="1"/>
          </p:cNvPicPr>
          <p:nvPr/>
        </p:nvPicPr>
        <p:blipFill>
          <a:blip r:embed="rId2"/>
          <a:stretch>
            <a:fillRect/>
          </a:stretch>
        </p:blipFill>
        <p:spPr>
          <a:xfrm>
            <a:off x="-27005" y="-11679"/>
            <a:ext cx="6892228" cy="880764"/>
          </a:xfrm>
          <a:prstGeom prst="rect">
            <a:avLst/>
          </a:prstGeom>
          <a:ln w="12700">
            <a:miter lim="400000"/>
          </a:ln>
        </p:spPr>
      </p:pic>
      <p:pic>
        <p:nvPicPr>
          <p:cNvPr id="235"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pic>
        <p:nvPicPr>
          <p:cNvPr id="236" name="Picture 2" descr="Picture 2"/>
          <p:cNvPicPr>
            <a:picLocks noChangeAspect="1"/>
          </p:cNvPicPr>
          <p:nvPr/>
        </p:nvPicPr>
        <p:blipFill>
          <a:blip r:embed="rId4"/>
          <a:stretch>
            <a:fillRect/>
          </a:stretch>
        </p:blipFill>
        <p:spPr>
          <a:xfrm>
            <a:off x="74344" y="6310303"/>
            <a:ext cx="1548718" cy="474296"/>
          </a:xfrm>
          <a:prstGeom prst="rect">
            <a:avLst/>
          </a:prstGeom>
          <a:ln w="12700">
            <a:miter lim="400000"/>
          </a:ln>
        </p:spPr>
      </p:pic>
      <p:sp>
        <p:nvSpPr>
          <p:cNvPr id="237" name="Slide Number"/>
          <p:cNvSpPr txBox="1">
            <a:spLocks noGrp="1"/>
          </p:cNvSpPr>
          <p:nvPr>
            <p:ph type="sldNum" sz="quarter" idx="2"/>
          </p:nvPr>
        </p:nvSpPr>
        <p:spPr>
          <a:xfrm>
            <a:off x="11891694" y="6567522"/>
            <a:ext cx="226983" cy="246221"/>
          </a:xfrm>
          <a:prstGeom prst="rect">
            <a:avLst/>
          </a:prstGeom>
        </p:spPr>
        <p:txBody>
          <a:bodyPr/>
          <a:lstStyle>
            <a:lvl1pPr>
              <a:defRPr>
                <a:solidFill>
                  <a:schemeClr val="bg1">
                    <a:lumMod val="50000"/>
                  </a:schemeClr>
                </a:solidFill>
              </a:defRPr>
            </a:lvl1pPr>
          </a:lstStyle>
          <a:p>
            <a:fld id="{86CB4B4D-7CA3-9044-876B-883B54F8677D}" type="slidenum">
              <a:rPr lang="hu-HU" smtClean="0"/>
              <a:pPr/>
              <a:t>‹#›</a:t>
            </a:fld>
            <a:endParaRPr lang="hu-HU" dirty="0"/>
          </a:p>
        </p:txBody>
      </p:sp>
      <p:sp>
        <p:nvSpPr>
          <p:cNvPr id="238" name="Slide Number Placeholder 5"/>
          <p:cNvSpPr txBox="1"/>
          <p:nvPr/>
        </p:nvSpPr>
        <p:spPr>
          <a:xfrm>
            <a:off x="11891233" y="6530577"/>
            <a:ext cx="721361" cy="320041"/>
          </a:xfrm>
          <a:prstGeom prst="rect">
            <a:avLst/>
          </a:prstGeom>
          <a:ln w="12700">
            <a:miter lim="400000"/>
          </a:ln>
        </p:spPr>
        <p:txBody>
          <a:bodyPr lIns="45719" rIns="45719">
            <a:spAutoFit/>
          </a:bodyPr>
          <a:lstStyle/>
          <a:p>
            <a:pPr>
              <a:defRPr sz="1400">
                <a:solidFill>
                  <a:srgbClr val="FFFFFF"/>
                </a:solidFill>
                <a:latin typeface="+mn-lt"/>
                <a:ea typeface="+mn-ea"/>
                <a:cs typeface="+mn-cs"/>
                <a:sym typeface="Source Sans Pro Regular"/>
              </a:defRPr>
            </a:pPr>
            <a:endParaRPr/>
          </a:p>
        </p:txBody>
      </p:sp>
      <p:sp>
        <p:nvSpPr>
          <p:cNvPr id="240" name="TextBox 4"/>
          <p:cNvSpPr txBox="1"/>
          <p:nvPr/>
        </p:nvSpPr>
        <p:spPr>
          <a:xfrm>
            <a:off x="7327828" y="6636083"/>
            <a:ext cx="4518139"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a:defRPr sz="900">
                <a:solidFill>
                  <a:srgbClr val="002060"/>
                </a:solidFill>
                <a:latin typeface="+mn-lt"/>
                <a:ea typeface="+mn-ea"/>
                <a:cs typeface="+mn-cs"/>
                <a:sym typeface="Source Sans Pro Regular"/>
              </a:defRPr>
            </a:lvl1pPr>
          </a:lstStyle>
          <a:p>
            <a:r>
              <a:t>A1.3 One Health</a:t>
            </a:r>
          </a:p>
        </p:txBody>
      </p:sp>
      <p:sp>
        <p:nvSpPr>
          <p:cNvPr id="241" name="Outline"/>
          <p:cNvSpPr txBox="1">
            <a:spLocks noGrp="1"/>
          </p:cNvSpPr>
          <p:nvPr>
            <p:ph type="title" hasCustomPrompt="1"/>
          </p:nvPr>
        </p:nvSpPr>
        <p:spPr>
          <a:xfrm>
            <a:off x="277544" y="-30963"/>
            <a:ext cx="6504238" cy="895041"/>
          </a:xfrm>
          <a:prstGeom prst="rect">
            <a:avLst/>
          </a:prstGeom>
        </p:spPr>
        <p:txBody>
          <a:bodyPr/>
          <a:lstStyle>
            <a:lvl1pPr>
              <a:defRPr sz="3200"/>
            </a:lvl1pPr>
          </a:lstStyle>
          <a:p>
            <a:r>
              <a:t>Outline</a:t>
            </a:r>
          </a:p>
        </p:txBody>
      </p:sp>
      <p:sp>
        <p:nvSpPr>
          <p:cNvPr id="242" name="Body Level One…"/>
          <p:cNvSpPr txBox="1">
            <a:spLocks noGrp="1"/>
          </p:cNvSpPr>
          <p:nvPr>
            <p:ph type="body" idx="1"/>
          </p:nvPr>
        </p:nvSpPr>
        <p:spPr>
          <a:xfrm>
            <a:off x="1718248" y="1247001"/>
            <a:ext cx="8944412" cy="4654071"/>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3" name="Slide Number">
            <a:extLst>
              <a:ext uri="{FF2B5EF4-FFF2-40B4-BE49-F238E27FC236}">
                <a16:creationId xmlns:a16="http://schemas.microsoft.com/office/drawing/2014/main" id="{3F661161-6542-B3A2-7263-B4FC0FB6556C}"/>
              </a:ext>
            </a:extLst>
          </p:cNvPr>
          <p:cNvSpPr txBox="1">
            <a:spLocks/>
          </p:cNvSpPr>
          <p:nvPr userDrawn="1"/>
        </p:nvSpPr>
        <p:spPr>
          <a:xfrm>
            <a:off x="11845967" y="6537138"/>
            <a:ext cx="346033" cy="256541"/>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200" smtClean="0">
                <a:latin typeface="+mn-lt"/>
              </a:rPr>
              <a:pPr/>
              <a:t>‹#›</a:t>
            </a:fld>
            <a:endParaRPr lang="hu-HU" sz="1200" dirty="0">
              <a:latin typeface="+mn-lt"/>
            </a:endParaRPr>
          </a:p>
        </p:txBody>
      </p:sp>
      <p:sp>
        <p:nvSpPr>
          <p:cNvPr id="2" name="Subtitle 5">
            <a:extLst>
              <a:ext uri="{FF2B5EF4-FFF2-40B4-BE49-F238E27FC236}">
                <a16:creationId xmlns:a16="http://schemas.microsoft.com/office/drawing/2014/main" id="{FA7F9EC0-DD63-CDA5-5D8F-5EA5C654EBF5}"/>
              </a:ext>
            </a:extLst>
          </p:cNvPr>
          <p:cNvSpPr txBox="1"/>
          <p:nvPr userDrawn="1"/>
        </p:nvSpPr>
        <p:spPr>
          <a:xfrm>
            <a:off x="4076735" y="6488683"/>
            <a:ext cx="7769232"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a:spcBef>
                <a:spcPts val="200"/>
              </a:spcBef>
              <a:defRPr sz="900">
                <a:solidFill>
                  <a:srgbClr val="002060"/>
                </a:solidFill>
                <a:latin typeface="+mn-lt"/>
                <a:ea typeface="+mn-ea"/>
                <a:cs typeface="+mn-cs"/>
                <a:sym typeface="Source Sans Pro Regular"/>
              </a:defRPr>
            </a:lvl1pPr>
          </a:lstStyle>
          <a:p>
            <a:r>
              <a:rPr lang="hu-HU" dirty="0"/>
              <a:t>RRT </a:t>
            </a:r>
            <a:r>
              <a:rPr dirty="0"/>
              <a:t>Advanced Training Package</a:t>
            </a:r>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x">
  <p:cSld name="Custom Layout">
    <p:spTree>
      <p:nvGrpSpPr>
        <p:cNvPr id="1" name=""/>
        <p:cNvGrpSpPr/>
        <p:nvPr/>
      </p:nvGrpSpPr>
      <p:grpSpPr>
        <a:xfrm>
          <a:off x="0" y="0"/>
          <a:ext cx="0" cy="0"/>
          <a:chOff x="0" y="0"/>
          <a:chExt cx="0" cy="0"/>
        </a:xfrm>
      </p:grpSpPr>
      <p:pic>
        <p:nvPicPr>
          <p:cNvPr id="37"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38"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pic>
        <p:nvPicPr>
          <p:cNvPr id="39" name="Picture 2" descr="Picture 2"/>
          <p:cNvPicPr>
            <a:picLocks noChangeAspect="1"/>
          </p:cNvPicPr>
          <p:nvPr/>
        </p:nvPicPr>
        <p:blipFill>
          <a:blip r:embed="rId4"/>
          <a:stretch>
            <a:fillRect/>
          </a:stretch>
        </p:blipFill>
        <p:spPr>
          <a:xfrm>
            <a:off x="74344" y="6310303"/>
            <a:ext cx="1548718" cy="474296"/>
          </a:xfrm>
          <a:prstGeom prst="rect">
            <a:avLst/>
          </a:prstGeom>
          <a:ln w="12700">
            <a:miter lim="400000"/>
          </a:ln>
        </p:spPr>
      </p:pic>
      <p:sp>
        <p:nvSpPr>
          <p:cNvPr id="43" name="TextBox 4"/>
          <p:cNvSpPr txBox="1"/>
          <p:nvPr/>
        </p:nvSpPr>
        <p:spPr>
          <a:xfrm>
            <a:off x="7327828" y="6636083"/>
            <a:ext cx="4518139"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a:defRPr sz="900">
                <a:solidFill>
                  <a:srgbClr val="002060"/>
                </a:solidFill>
                <a:latin typeface="+mn-lt"/>
                <a:ea typeface="+mn-ea"/>
                <a:cs typeface="+mn-cs"/>
                <a:sym typeface="Source Sans Pro Regular"/>
              </a:defRPr>
            </a:lvl1pPr>
          </a:lstStyle>
          <a:p>
            <a:r>
              <a:t>A1.3 One Health</a:t>
            </a:r>
          </a:p>
        </p:txBody>
      </p:sp>
      <p:sp>
        <p:nvSpPr>
          <p:cNvPr id="44" name="Pentagon 4"/>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000">
                <a:solidFill>
                  <a:srgbClr val="FFFFFF"/>
                </a:solidFill>
                <a:latin typeface="+mn-lt"/>
                <a:ea typeface="+mn-ea"/>
                <a:cs typeface="+mn-cs"/>
                <a:sym typeface="Source Sans Pro Regular"/>
              </a:defRPr>
            </a:pPr>
            <a:endParaRPr/>
          </a:p>
        </p:txBody>
      </p:sp>
      <p:sp>
        <p:nvSpPr>
          <p:cNvPr id="45" name="Title Text"/>
          <p:cNvSpPr txBox="1">
            <a:spLocks noGrp="1"/>
          </p:cNvSpPr>
          <p:nvPr>
            <p:ph type="title"/>
          </p:nvPr>
        </p:nvSpPr>
        <p:spPr>
          <a:xfrm>
            <a:off x="233916" y="843589"/>
            <a:ext cx="3264196" cy="1932378"/>
          </a:xfrm>
          <a:prstGeom prst="rect">
            <a:avLst/>
          </a:prstGeom>
        </p:spPr>
        <p:txBody>
          <a:bodyPr/>
          <a:lstStyle>
            <a:lvl1pPr>
              <a:defRPr sz="3200"/>
            </a:lvl1pPr>
          </a:lstStyle>
          <a:p>
            <a:r>
              <a:t>Title Text</a:t>
            </a:r>
          </a:p>
        </p:txBody>
      </p:sp>
      <p:sp>
        <p:nvSpPr>
          <p:cNvPr id="46" name="Body Level One…"/>
          <p:cNvSpPr txBox="1">
            <a:spLocks noGrp="1"/>
          </p:cNvSpPr>
          <p:nvPr>
            <p:ph type="body" idx="1"/>
          </p:nvPr>
        </p:nvSpPr>
        <p:spPr>
          <a:xfrm>
            <a:off x="4273551" y="842962"/>
            <a:ext cx="7529515" cy="5546726"/>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5" name="Slide Number">
            <a:extLst>
              <a:ext uri="{FF2B5EF4-FFF2-40B4-BE49-F238E27FC236}">
                <a16:creationId xmlns:a16="http://schemas.microsoft.com/office/drawing/2014/main" id="{0926E14C-952F-2281-293B-106788760886}"/>
              </a:ext>
            </a:extLst>
          </p:cNvPr>
          <p:cNvSpPr txBox="1">
            <a:spLocks/>
          </p:cNvSpPr>
          <p:nvPr userDrawn="1"/>
        </p:nvSpPr>
        <p:spPr>
          <a:xfrm>
            <a:off x="11845967" y="6537138"/>
            <a:ext cx="346033" cy="256541"/>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200" smtClean="0">
                <a:latin typeface="+mn-lt"/>
              </a:rPr>
              <a:pPr/>
              <a:t>‹#›</a:t>
            </a:fld>
            <a:endParaRPr lang="hu-HU" sz="1200" dirty="0">
              <a:latin typeface="+mn-lt"/>
            </a:endParaRPr>
          </a:p>
        </p:txBody>
      </p:sp>
      <p:sp>
        <p:nvSpPr>
          <p:cNvPr id="2" name="Subtitle 5">
            <a:extLst>
              <a:ext uri="{FF2B5EF4-FFF2-40B4-BE49-F238E27FC236}">
                <a16:creationId xmlns:a16="http://schemas.microsoft.com/office/drawing/2014/main" id="{D0BE0F96-26FC-23D6-270B-3A94B70E613D}"/>
              </a:ext>
            </a:extLst>
          </p:cNvPr>
          <p:cNvSpPr txBox="1"/>
          <p:nvPr userDrawn="1"/>
        </p:nvSpPr>
        <p:spPr>
          <a:xfrm>
            <a:off x="4076735" y="6488683"/>
            <a:ext cx="7769232"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a:spcBef>
                <a:spcPts val="200"/>
              </a:spcBef>
              <a:defRPr sz="900">
                <a:solidFill>
                  <a:srgbClr val="002060"/>
                </a:solidFill>
                <a:latin typeface="+mn-lt"/>
                <a:ea typeface="+mn-ea"/>
                <a:cs typeface="+mn-cs"/>
                <a:sym typeface="Source Sans Pro Regular"/>
              </a:defRPr>
            </a:lvl1pPr>
          </a:lstStyle>
          <a:p>
            <a:r>
              <a:rPr lang="hu-HU" dirty="0"/>
              <a:t>RRT </a:t>
            </a:r>
            <a:r>
              <a:rPr dirty="0"/>
              <a:t>Advanced Training Package</a:t>
            </a:r>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tx">
  <p:cSld name="key message">
    <p:spTree>
      <p:nvGrpSpPr>
        <p:cNvPr id="1" name=""/>
        <p:cNvGrpSpPr/>
        <p:nvPr/>
      </p:nvGrpSpPr>
      <p:grpSpPr>
        <a:xfrm>
          <a:off x="0" y="0"/>
          <a:ext cx="0" cy="0"/>
          <a:chOff x="0" y="0"/>
          <a:chExt cx="0" cy="0"/>
        </a:xfrm>
      </p:grpSpPr>
      <p:pic>
        <p:nvPicPr>
          <p:cNvPr id="53"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54"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pic>
        <p:nvPicPr>
          <p:cNvPr id="55" name="Picture 2" descr="Picture 2"/>
          <p:cNvPicPr>
            <a:picLocks noChangeAspect="1"/>
          </p:cNvPicPr>
          <p:nvPr/>
        </p:nvPicPr>
        <p:blipFill>
          <a:blip r:embed="rId4"/>
          <a:stretch>
            <a:fillRect/>
          </a:stretch>
        </p:blipFill>
        <p:spPr>
          <a:xfrm>
            <a:off x="74344" y="6310303"/>
            <a:ext cx="1548718" cy="474296"/>
          </a:xfrm>
          <a:prstGeom prst="rect">
            <a:avLst/>
          </a:prstGeom>
          <a:ln w="12700">
            <a:miter lim="400000"/>
          </a:ln>
        </p:spPr>
      </p:pic>
      <p:sp>
        <p:nvSpPr>
          <p:cNvPr id="59" name="TextBox 4"/>
          <p:cNvSpPr txBox="1"/>
          <p:nvPr/>
        </p:nvSpPr>
        <p:spPr>
          <a:xfrm>
            <a:off x="7327828" y="6636083"/>
            <a:ext cx="4518139"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a:defRPr sz="900">
                <a:solidFill>
                  <a:srgbClr val="002060"/>
                </a:solidFill>
                <a:latin typeface="+mn-lt"/>
                <a:ea typeface="+mn-ea"/>
                <a:cs typeface="+mn-cs"/>
                <a:sym typeface="Source Sans Pro Regular"/>
              </a:defRPr>
            </a:lvl1pPr>
          </a:lstStyle>
          <a:p>
            <a:r>
              <a:t>A1.3 One Health</a:t>
            </a:r>
          </a:p>
        </p:txBody>
      </p:sp>
      <p:sp>
        <p:nvSpPr>
          <p:cNvPr id="60" name="TextBox 4"/>
          <p:cNvSpPr txBox="1"/>
          <p:nvPr/>
        </p:nvSpPr>
        <p:spPr>
          <a:xfrm>
            <a:off x="403462" y="669120"/>
            <a:ext cx="3355607" cy="5994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rPr b="1" dirty="0"/>
              <a:t>Key messages</a:t>
            </a:r>
          </a:p>
        </p:txBody>
      </p:sp>
      <p:sp>
        <p:nvSpPr>
          <p:cNvPr id="61" name="Rounded Rectangle 5"/>
          <p:cNvSpPr/>
          <p:nvPr/>
        </p:nvSpPr>
        <p:spPr>
          <a:xfrm flipV="1">
            <a:off x="389002" y="1332435"/>
            <a:ext cx="2655039" cy="86916"/>
          </a:xfrm>
          <a:prstGeom prst="roundRect">
            <a:avLst>
              <a:gd name="adj" fmla="val 50000"/>
            </a:avLst>
          </a:prstGeom>
          <a:solidFill>
            <a:schemeClr val="accent3"/>
          </a:solidFill>
          <a:ln w="12700">
            <a:miter lim="400000"/>
          </a:ln>
        </p:spPr>
        <p:txBody>
          <a:bodyPr lIns="45719" rIns="45719" anchor="ctr"/>
          <a:lstStyle/>
          <a:p>
            <a:pPr algn="ctr">
              <a:defRPr sz="500">
                <a:solidFill>
                  <a:srgbClr val="FFFFFF"/>
                </a:solidFill>
                <a:latin typeface="+mn-lt"/>
                <a:ea typeface="+mn-ea"/>
                <a:cs typeface="+mn-cs"/>
                <a:sym typeface="Source Sans Pro Regular"/>
              </a:defRPr>
            </a:pPr>
            <a:endParaRPr/>
          </a:p>
        </p:txBody>
      </p:sp>
      <p:sp>
        <p:nvSpPr>
          <p:cNvPr id="62" name="Pentagon 6"/>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000">
                <a:solidFill>
                  <a:srgbClr val="FFFFFF"/>
                </a:solidFill>
                <a:latin typeface="+mn-lt"/>
                <a:ea typeface="+mn-ea"/>
                <a:cs typeface="+mn-cs"/>
                <a:sym typeface="Source Sans Pro Regular"/>
              </a:defRPr>
            </a:pPr>
            <a:endParaRPr/>
          </a:p>
        </p:txBody>
      </p:sp>
      <p:sp>
        <p:nvSpPr>
          <p:cNvPr id="63" name="Body Level One…"/>
          <p:cNvSpPr txBox="1">
            <a:spLocks noGrp="1"/>
          </p:cNvSpPr>
          <p:nvPr>
            <p:ph type="body" idx="1"/>
          </p:nvPr>
        </p:nvSpPr>
        <p:spPr>
          <a:xfrm>
            <a:off x="4273551" y="842962"/>
            <a:ext cx="7529515" cy="5546726"/>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3" name="Slide Number">
            <a:extLst>
              <a:ext uri="{FF2B5EF4-FFF2-40B4-BE49-F238E27FC236}">
                <a16:creationId xmlns:a16="http://schemas.microsoft.com/office/drawing/2014/main" id="{C243BEC9-16FC-1CFE-B6AC-70C79C0D67F4}"/>
              </a:ext>
            </a:extLst>
          </p:cNvPr>
          <p:cNvSpPr txBox="1">
            <a:spLocks/>
          </p:cNvSpPr>
          <p:nvPr userDrawn="1"/>
        </p:nvSpPr>
        <p:spPr>
          <a:xfrm>
            <a:off x="11845967" y="6537138"/>
            <a:ext cx="346033" cy="256541"/>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200" smtClean="0">
                <a:latin typeface="+mn-lt"/>
              </a:rPr>
              <a:pPr/>
              <a:t>‹#›</a:t>
            </a:fld>
            <a:endParaRPr lang="hu-HU" sz="1200" dirty="0">
              <a:latin typeface="+mn-lt"/>
            </a:endParaRPr>
          </a:p>
        </p:txBody>
      </p:sp>
      <p:sp>
        <p:nvSpPr>
          <p:cNvPr id="2" name="Subtitle 5">
            <a:extLst>
              <a:ext uri="{FF2B5EF4-FFF2-40B4-BE49-F238E27FC236}">
                <a16:creationId xmlns:a16="http://schemas.microsoft.com/office/drawing/2014/main" id="{69CEFE67-B03D-25D6-041C-E2F21EBC95B8}"/>
              </a:ext>
            </a:extLst>
          </p:cNvPr>
          <p:cNvSpPr txBox="1"/>
          <p:nvPr userDrawn="1"/>
        </p:nvSpPr>
        <p:spPr>
          <a:xfrm>
            <a:off x="4076735" y="6488683"/>
            <a:ext cx="7769232"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a:spcBef>
                <a:spcPts val="200"/>
              </a:spcBef>
              <a:defRPr sz="900">
                <a:solidFill>
                  <a:srgbClr val="002060"/>
                </a:solidFill>
                <a:latin typeface="+mn-lt"/>
                <a:ea typeface="+mn-ea"/>
                <a:cs typeface="+mn-cs"/>
                <a:sym typeface="Source Sans Pro Regular"/>
              </a:defRPr>
            </a:lvl1pPr>
          </a:lstStyle>
          <a:p>
            <a:r>
              <a:rPr lang="hu-HU" dirty="0"/>
              <a:t>RRT </a:t>
            </a:r>
            <a:r>
              <a:rPr dirty="0"/>
              <a:t>Advanced Training Package</a:t>
            </a:r>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x">
  <p:cSld name="references">
    <p:spTree>
      <p:nvGrpSpPr>
        <p:cNvPr id="1" name=""/>
        <p:cNvGrpSpPr/>
        <p:nvPr/>
      </p:nvGrpSpPr>
      <p:grpSpPr>
        <a:xfrm>
          <a:off x="0" y="0"/>
          <a:ext cx="0" cy="0"/>
          <a:chOff x="0" y="0"/>
          <a:chExt cx="0" cy="0"/>
        </a:xfrm>
      </p:grpSpPr>
      <p:pic>
        <p:nvPicPr>
          <p:cNvPr id="70"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71"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pic>
        <p:nvPicPr>
          <p:cNvPr id="72" name="Picture 2" descr="Picture 2"/>
          <p:cNvPicPr>
            <a:picLocks noChangeAspect="1"/>
          </p:cNvPicPr>
          <p:nvPr/>
        </p:nvPicPr>
        <p:blipFill>
          <a:blip r:embed="rId4"/>
          <a:stretch>
            <a:fillRect/>
          </a:stretch>
        </p:blipFill>
        <p:spPr>
          <a:xfrm>
            <a:off x="74344" y="6310303"/>
            <a:ext cx="1548718" cy="474296"/>
          </a:xfrm>
          <a:prstGeom prst="rect">
            <a:avLst/>
          </a:prstGeom>
          <a:ln w="12700">
            <a:miter lim="400000"/>
          </a:ln>
        </p:spPr>
      </p:pic>
      <p:sp>
        <p:nvSpPr>
          <p:cNvPr id="76" name="TextBox 4"/>
          <p:cNvSpPr txBox="1"/>
          <p:nvPr/>
        </p:nvSpPr>
        <p:spPr>
          <a:xfrm>
            <a:off x="7327828" y="6636083"/>
            <a:ext cx="4518139"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a:defRPr sz="900">
                <a:solidFill>
                  <a:srgbClr val="002060"/>
                </a:solidFill>
                <a:latin typeface="+mn-lt"/>
                <a:ea typeface="+mn-ea"/>
                <a:cs typeface="+mn-cs"/>
                <a:sym typeface="Source Sans Pro Regular"/>
              </a:defRPr>
            </a:lvl1pPr>
          </a:lstStyle>
          <a:p>
            <a:r>
              <a:t>A1.3 One Health</a:t>
            </a:r>
          </a:p>
        </p:txBody>
      </p:sp>
      <p:sp>
        <p:nvSpPr>
          <p:cNvPr id="77" name="Rounded Rectangle 4"/>
          <p:cNvSpPr/>
          <p:nvPr/>
        </p:nvSpPr>
        <p:spPr>
          <a:xfrm flipV="1">
            <a:off x="389002" y="1779937"/>
            <a:ext cx="2655039" cy="86916"/>
          </a:xfrm>
          <a:prstGeom prst="roundRect">
            <a:avLst>
              <a:gd name="adj" fmla="val 50000"/>
            </a:avLst>
          </a:prstGeom>
          <a:solidFill>
            <a:schemeClr val="accent3"/>
          </a:solidFill>
          <a:ln w="12700">
            <a:miter lim="400000"/>
          </a:ln>
        </p:spPr>
        <p:txBody>
          <a:bodyPr lIns="45719" rIns="45719" anchor="ctr"/>
          <a:lstStyle/>
          <a:p>
            <a:pPr algn="ctr">
              <a:defRPr sz="500">
                <a:solidFill>
                  <a:srgbClr val="FFFFFF"/>
                </a:solidFill>
                <a:latin typeface="+mn-lt"/>
                <a:ea typeface="+mn-ea"/>
                <a:cs typeface="+mn-cs"/>
                <a:sym typeface="Source Sans Pro Regular"/>
              </a:defRPr>
            </a:pPr>
            <a:endParaRPr/>
          </a:p>
        </p:txBody>
      </p:sp>
      <p:sp>
        <p:nvSpPr>
          <p:cNvPr id="78" name="TextBox 5"/>
          <p:cNvSpPr txBox="1"/>
          <p:nvPr/>
        </p:nvSpPr>
        <p:spPr>
          <a:xfrm>
            <a:off x="403462" y="668222"/>
            <a:ext cx="2803026" cy="11074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rPr b="1" dirty="0"/>
              <a:t>References and guidelines</a:t>
            </a:r>
          </a:p>
        </p:txBody>
      </p:sp>
      <p:sp>
        <p:nvSpPr>
          <p:cNvPr id="79" name="Pentagon 6"/>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000">
                <a:solidFill>
                  <a:srgbClr val="FFFFFF"/>
                </a:solidFill>
                <a:latin typeface="+mn-lt"/>
                <a:ea typeface="+mn-ea"/>
                <a:cs typeface="+mn-cs"/>
                <a:sym typeface="Source Sans Pro Regular"/>
              </a:defRPr>
            </a:pPr>
            <a:endParaRPr/>
          </a:p>
        </p:txBody>
      </p:sp>
      <p:sp>
        <p:nvSpPr>
          <p:cNvPr id="80" name="Body Level One…"/>
          <p:cNvSpPr txBox="1">
            <a:spLocks noGrp="1"/>
          </p:cNvSpPr>
          <p:nvPr>
            <p:ph type="body" idx="1"/>
          </p:nvPr>
        </p:nvSpPr>
        <p:spPr>
          <a:xfrm>
            <a:off x="4273551" y="842962"/>
            <a:ext cx="7529515" cy="5546726"/>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3" name="Slide Number">
            <a:extLst>
              <a:ext uri="{FF2B5EF4-FFF2-40B4-BE49-F238E27FC236}">
                <a16:creationId xmlns:a16="http://schemas.microsoft.com/office/drawing/2014/main" id="{50F9951B-F178-E23F-B962-B504128D8D36}"/>
              </a:ext>
            </a:extLst>
          </p:cNvPr>
          <p:cNvSpPr txBox="1">
            <a:spLocks/>
          </p:cNvSpPr>
          <p:nvPr userDrawn="1"/>
        </p:nvSpPr>
        <p:spPr>
          <a:xfrm>
            <a:off x="11845967" y="6537138"/>
            <a:ext cx="346033" cy="256541"/>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200" smtClean="0">
                <a:latin typeface="+mn-lt"/>
              </a:rPr>
              <a:pPr/>
              <a:t>‹#›</a:t>
            </a:fld>
            <a:endParaRPr lang="hu-HU" sz="1200" dirty="0">
              <a:latin typeface="+mn-lt"/>
            </a:endParaRPr>
          </a:p>
        </p:txBody>
      </p:sp>
      <p:sp>
        <p:nvSpPr>
          <p:cNvPr id="2" name="Subtitle 5">
            <a:extLst>
              <a:ext uri="{FF2B5EF4-FFF2-40B4-BE49-F238E27FC236}">
                <a16:creationId xmlns:a16="http://schemas.microsoft.com/office/drawing/2014/main" id="{6C179019-E064-6C50-443E-7A3DC70DBBB1}"/>
              </a:ext>
            </a:extLst>
          </p:cNvPr>
          <p:cNvSpPr txBox="1"/>
          <p:nvPr userDrawn="1"/>
        </p:nvSpPr>
        <p:spPr>
          <a:xfrm>
            <a:off x="4076735" y="6488683"/>
            <a:ext cx="7769232"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a:spcBef>
                <a:spcPts val="200"/>
              </a:spcBef>
              <a:defRPr sz="900">
                <a:solidFill>
                  <a:srgbClr val="002060"/>
                </a:solidFill>
                <a:latin typeface="+mn-lt"/>
                <a:ea typeface="+mn-ea"/>
                <a:cs typeface="+mn-cs"/>
                <a:sym typeface="Source Sans Pro Regular"/>
              </a:defRPr>
            </a:lvl1pPr>
          </a:lstStyle>
          <a:p>
            <a:r>
              <a:rPr lang="hu-HU" dirty="0"/>
              <a:t>RRT </a:t>
            </a:r>
            <a:r>
              <a:rPr dirty="0"/>
              <a:t>Advanced Training Package</a:t>
            </a:r>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x">
  <p:cSld name="additional learning resources">
    <p:spTree>
      <p:nvGrpSpPr>
        <p:cNvPr id="1" name=""/>
        <p:cNvGrpSpPr/>
        <p:nvPr/>
      </p:nvGrpSpPr>
      <p:grpSpPr>
        <a:xfrm>
          <a:off x="0" y="0"/>
          <a:ext cx="0" cy="0"/>
          <a:chOff x="0" y="0"/>
          <a:chExt cx="0" cy="0"/>
        </a:xfrm>
      </p:grpSpPr>
      <p:pic>
        <p:nvPicPr>
          <p:cNvPr id="87"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88"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pic>
        <p:nvPicPr>
          <p:cNvPr id="89" name="Picture 2" descr="Picture 2"/>
          <p:cNvPicPr>
            <a:picLocks noChangeAspect="1"/>
          </p:cNvPicPr>
          <p:nvPr/>
        </p:nvPicPr>
        <p:blipFill>
          <a:blip r:embed="rId4"/>
          <a:stretch>
            <a:fillRect/>
          </a:stretch>
        </p:blipFill>
        <p:spPr>
          <a:xfrm>
            <a:off x="74344" y="6310303"/>
            <a:ext cx="1548718" cy="474296"/>
          </a:xfrm>
          <a:prstGeom prst="rect">
            <a:avLst/>
          </a:prstGeom>
          <a:ln w="12700">
            <a:miter lim="400000"/>
          </a:ln>
        </p:spPr>
      </p:pic>
      <p:sp>
        <p:nvSpPr>
          <p:cNvPr id="93" name="TextBox 4"/>
          <p:cNvSpPr txBox="1"/>
          <p:nvPr/>
        </p:nvSpPr>
        <p:spPr>
          <a:xfrm>
            <a:off x="7327828" y="6636083"/>
            <a:ext cx="4518139"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a:defRPr sz="900">
                <a:solidFill>
                  <a:srgbClr val="002060"/>
                </a:solidFill>
                <a:latin typeface="+mn-lt"/>
                <a:ea typeface="+mn-ea"/>
                <a:cs typeface="+mn-cs"/>
                <a:sym typeface="Source Sans Pro Regular"/>
              </a:defRPr>
            </a:lvl1pPr>
          </a:lstStyle>
          <a:p>
            <a:r>
              <a:t>A1.3 One Health</a:t>
            </a:r>
          </a:p>
        </p:txBody>
      </p:sp>
      <p:sp>
        <p:nvSpPr>
          <p:cNvPr id="94" name="Rounded Rectangle 4"/>
          <p:cNvSpPr/>
          <p:nvPr/>
        </p:nvSpPr>
        <p:spPr>
          <a:xfrm flipV="1">
            <a:off x="388996" y="2237882"/>
            <a:ext cx="2029084" cy="86226"/>
          </a:xfrm>
          <a:prstGeom prst="roundRect">
            <a:avLst>
              <a:gd name="adj" fmla="val 50000"/>
            </a:avLst>
          </a:prstGeom>
          <a:solidFill>
            <a:schemeClr val="accent3"/>
          </a:solidFill>
          <a:ln w="12700">
            <a:miter lim="400000"/>
          </a:ln>
        </p:spPr>
        <p:txBody>
          <a:bodyPr lIns="45719" rIns="45719" anchor="ctr"/>
          <a:lstStyle/>
          <a:p>
            <a:pPr algn="ctr">
              <a:defRPr sz="500">
                <a:solidFill>
                  <a:srgbClr val="FFFFFF"/>
                </a:solidFill>
                <a:latin typeface="+mn-lt"/>
                <a:ea typeface="+mn-ea"/>
                <a:cs typeface="+mn-cs"/>
                <a:sym typeface="Source Sans Pro Regular"/>
              </a:defRPr>
            </a:pPr>
            <a:endParaRPr/>
          </a:p>
        </p:txBody>
      </p:sp>
      <p:sp>
        <p:nvSpPr>
          <p:cNvPr id="95" name="TextBox 6"/>
          <p:cNvSpPr txBox="1"/>
          <p:nvPr/>
        </p:nvSpPr>
        <p:spPr>
          <a:xfrm>
            <a:off x="403462" y="668223"/>
            <a:ext cx="2803026" cy="16154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rPr b="1" dirty="0"/>
              <a:t>Additional learning resources</a:t>
            </a:r>
          </a:p>
        </p:txBody>
      </p:sp>
      <p:sp>
        <p:nvSpPr>
          <p:cNvPr id="96" name="Pentagon 7"/>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000">
                <a:solidFill>
                  <a:srgbClr val="FFFFFF"/>
                </a:solidFill>
                <a:latin typeface="+mn-lt"/>
                <a:ea typeface="+mn-ea"/>
                <a:cs typeface="+mn-cs"/>
                <a:sym typeface="Source Sans Pro Regular"/>
              </a:defRPr>
            </a:pPr>
            <a:endParaRPr/>
          </a:p>
        </p:txBody>
      </p:sp>
      <p:sp>
        <p:nvSpPr>
          <p:cNvPr id="97" name="Body Level One…"/>
          <p:cNvSpPr txBox="1">
            <a:spLocks noGrp="1"/>
          </p:cNvSpPr>
          <p:nvPr>
            <p:ph type="body" idx="1"/>
          </p:nvPr>
        </p:nvSpPr>
        <p:spPr>
          <a:xfrm>
            <a:off x="4273551" y="842962"/>
            <a:ext cx="7529515" cy="5546726"/>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3" name="Slide Number">
            <a:extLst>
              <a:ext uri="{FF2B5EF4-FFF2-40B4-BE49-F238E27FC236}">
                <a16:creationId xmlns:a16="http://schemas.microsoft.com/office/drawing/2014/main" id="{9740E4E8-BB16-882E-D7BF-4C6E2957F4AC}"/>
              </a:ext>
            </a:extLst>
          </p:cNvPr>
          <p:cNvSpPr txBox="1">
            <a:spLocks/>
          </p:cNvSpPr>
          <p:nvPr userDrawn="1"/>
        </p:nvSpPr>
        <p:spPr>
          <a:xfrm>
            <a:off x="11845967" y="6537138"/>
            <a:ext cx="346033" cy="256541"/>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200" smtClean="0">
                <a:latin typeface="+mn-lt"/>
              </a:rPr>
              <a:pPr/>
              <a:t>‹#›</a:t>
            </a:fld>
            <a:endParaRPr lang="hu-HU" sz="1200" dirty="0">
              <a:latin typeface="+mn-lt"/>
            </a:endParaRPr>
          </a:p>
        </p:txBody>
      </p:sp>
      <p:sp>
        <p:nvSpPr>
          <p:cNvPr id="2" name="Subtitle 5">
            <a:extLst>
              <a:ext uri="{FF2B5EF4-FFF2-40B4-BE49-F238E27FC236}">
                <a16:creationId xmlns:a16="http://schemas.microsoft.com/office/drawing/2014/main" id="{745A79DA-37A1-CFE5-65D5-BA20A6EF9AF6}"/>
              </a:ext>
            </a:extLst>
          </p:cNvPr>
          <p:cNvSpPr txBox="1"/>
          <p:nvPr userDrawn="1"/>
        </p:nvSpPr>
        <p:spPr>
          <a:xfrm>
            <a:off x="4076735" y="6488683"/>
            <a:ext cx="7769232"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a:spcBef>
                <a:spcPts val="200"/>
              </a:spcBef>
              <a:defRPr sz="900">
                <a:solidFill>
                  <a:srgbClr val="002060"/>
                </a:solidFill>
                <a:latin typeface="+mn-lt"/>
                <a:ea typeface="+mn-ea"/>
                <a:cs typeface="+mn-cs"/>
                <a:sym typeface="Source Sans Pro Regular"/>
              </a:defRPr>
            </a:lvl1pPr>
          </a:lstStyle>
          <a:p>
            <a:r>
              <a:rPr lang="hu-HU" dirty="0"/>
              <a:t>RRT </a:t>
            </a:r>
            <a:r>
              <a:rPr dirty="0"/>
              <a:t>Advanced Training Package</a:t>
            </a:r>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x">
  <p:cSld name="questions">
    <p:spTree>
      <p:nvGrpSpPr>
        <p:cNvPr id="1" name=""/>
        <p:cNvGrpSpPr/>
        <p:nvPr/>
      </p:nvGrpSpPr>
      <p:grpSpPr>
        <a:xfrm>
          <a:off x="0" y="0"/>
          <a:ext cx="0" cy="0"/>
          <a:chOff x="0" y="0"/>
          <a:chExt cx="0" cy="0"/>
        </a:xfrm>
      </p:grpSpPr>
      <p:pic>
        <p:nvPicPr>
          <p:cNvPr id="104"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105"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pic>
        <p:nvPicPr>
          <p:cNvPr id="106" name="Picture 2" descr="Picture 2"/>
          <p:cNvPicPr>
            <a:picLocks noChangeAspect="1"/>
          </p:cNvPicPr>
          <p:nvPr/>
        </p:nvPicPr>
        <p:blipFill>
          <a:blip r:embed="rId4"/>
          <a:stretch>
            <a:fillRect/>
          </a:stretch>
        </p:blipFill>
        <p:spPr>
          <a:xfrm>
            <a:off x="74344" y="6310303"/>
            <a:ext cx="1548718" cy="474296"/>
          </a:xfrm>
          <a:prstGeom prst="rect">
            <a:avLst/>
          </a:prstGeom>
          <a:ln w="12700">
            <a:miter lim="400000"/>
          </a:ln>
        </p:spPr>
      </p:pic>
      <p:sp>
        <p:nvSpPr>
          <p:cNvPr id="110" name="TextBox 4"/>
          <p:cNvSpPr txBox="1"/>
          <p:nvPr/>
        </p:nvSpPr>
        <p:spPr>
          <a:xfrm>
            <a:off x="7327828" y="6636083"/>
            <a:ext cx="4518139"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a:defRPr sz="900">
                <a:solidFill>
                  <a:srgbClr val="002060"/>
                </a:solidFill>
                <a:latin typeface="+mn-lt"/>
                <a:ea typeface="+mn-ea"/>
                <a:cs typeface="+mn-cs"/>
                <a:sym typeface="Source Sans Pro Regular"/>
              </a:defRPr>
            </a:lvl1pPr>
          </a:lstStyle>
          <a:p>
            <a:r>
              <a:t>A1.3 One Health</a:t>
            </a:r>
          </a:p>
        </p:txBody>
      </p:sp>
      <p:sp>
        <p:nvSpPr>
          <p:cNvPr id="111" name="Rounded Rectangle 4"/>
          <p:cNvSpPr/>
          <p:nvPr/>
        </p:nvSpPr>
        <p:spPr>
          <a:xfrm flipV="1">
            <a:off x="388996" y="1332433"/>
            <a:ext cx="2079884" cy="100134"/>
          </a:xfrm>
          <a:prstGeom prst="roundRect">
            <a:avLst>
              <a:gd name="adj" fmla="val 50000"/>
            </a:avLst>
          </a:prstGeom>
          <a:solidFill>
            <a:schemeClr val="accent3"/>
          </a:solidFill>
          <a:ln w="12700">
            <a:miter lim="400000"/>
          </a:ln>
        </p:spPr>
        <p:txBody>
          <a:bodyPr lIns="45719" rIns="45719" anchor="ctr"/>
          <a:lstStyle/>
          <a:p>
            <a:pPr algn="ctr">
              <a:defRPr sz="500">
                <a:solidFill>
                  <a:srgbClr val="FFFFFF"/>
                </a:solidFill>
                <a:latin typeface="+mn-lt"/>
                <a:ea typeface="+mn-ea"/>
                <a:cs typeface="+mn-cs"/>
                <a:sym typeface="Source Sans Pro Regular"/>
              </a:defRPr>
            </a:pPr>
            <a:endParaRPr/>
          </a:p>
        </p:txBody>
      </p:sp>
      <p:sp>
        <p:nvSpPr>
          <p:cNvPr id="112" name="TextBox 6"/>
          <p:cNvSpPr txBox="1"/>
          <p:nvPr/>
        </p:nvSpPr>
        <p:spPr>
          <a:xfrm>
            <a:off x="403462" y="668215"/>
            <a:ext cx="2294023" cy="5994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rPr b="1" dirty="0"/>
              <a:t>Questions?</a:t>
            </a:r>
          </a:p>
        </p:txBody>
      </p:sp>
      <p:sp>
        <p:nvSpPr>
          <p:cNvPr id="113" name="Pentagon 7"/>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000">
                <a:solidFill>
                  <a:srgbClr val="FFFFFF"/>
                </a:solidFill>
                <a:latin typeface="+mn-lt"/>
                <a:ea typeface="+mn-ea"/>
                <a:cs typeface="+mn-cs"/>
                <a:sym typeface="Source Sans Pro Regular"/>
              </a:defRPr>
            </a:pPr>
            <a:endParaRPr/>
          </a:p>
        </p:txBody>
      </p:sp>
      <p:sp>
        <p:nvSpPr>
          <p:cNvPr id="114" name="Body Level One…"/>
          <p:cNvSpPr txBox="1">
            <a:spLocks noGrp="1"/>
          </p:cNvSpPr>
          <p:nvPr>
            <p:ph type="body" idx="1"/>
          </p:nvPr>
        </p:nvSpPr>
        <p:spPr>
          <a:xfrm>
            <a:off x="4273551" y="842962"/>
            <a:ext cx="7529515" cy="5546726"/>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3" name="Slide Number">
            <a:extLst>
              <a:ext uri="{FF2B5EF4-FFF2-40B4-BE49-F238E27FC236}">
                <a16:creationId xmlns:a16="http://schemas.microsoft.com/office/drawing/2014/main" id="{D801CD57-F55E-0589-4874-EA521B84FA56}"/>
              </a:ext>
            </a:extLst>
          </p:cNvPr>
          <p:cNvSpPr txBox="1">
            <a:spLocks/>
          </p:cNvSpPr>
          <p:nvPr userDrawn="1"/>
        </p:nvSpPr>
        <p:spPr>
          <a:xfrm>
            <a:off x="11845967" y="6537138"/>
            <a:ext cx="346033" cy="256541"/>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200" smtClean="0">
                <a:latin typeface="+mn-lt"/>
              </a:rPr>
              <a:pPr/>
              <a:t>‹#›</a:t>
            </a:fld>
            <a:endParaRPr lang="hu-HU" sz="1200" dirty="0">
              <a:latin typeface="+mn-lt"/>
            </a:endParaRPr>
          </a:p>
        </p:txBody>
      </p:sp>
      <p:sp>
        <p:nvSpPr>
          <p:cNvPr id="2" name="Subtitle 5">
            <a:extLst>
              <a:ext uri="{FF2B5EF4-FFF2-40B4-BE49-F238E27FC236}">
                <a16:creationId xmlns:a16="http://schemas.microsoft.com/office/drawing/2014/main" id="{1B5261CA-C41D-F2A8-B915-534EBAA2BB2A}"/>
              </a:ext>
            </a:extLst>
          </p:cNvPr>
          <p:cNvSpPr txBox="1"/>
          <p:nvPr userDrawn="1"/>
        </p:nvSpPr>
        <p:spPr>
          <a:xfrm>
            <a:off x="4076735" y="6488683"/>
            <a:ext cx="7769232"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a:spcBef>
                <a:spcPts val="200"/>
              </a:spcBef>
              <a:defRPr sz="900">
                <a:solidFill>
                  <a:srgbClr val="002060"/>
                </a:solidFill>
                <a:latin typeface="+mn-lt"/>
                <a:ea typeface="+mn-ea"/>
                <a:cs typeface="+mn-cs"/>
                <a:sym typeface="Source Sans Pro Regular"/>
              </a:defRPr>
            </a:lvl1pPr>
          </a:lstStyle>
          <a:p>
            <a:r>
              <a:rPr lang="hu-HU" dirty="0"/>
              <a:t>RRT </a:t>
            </a:r>
            <a:r>
              <a:rPr dirty="0"/>
              <a:t>Advanced Training Package</a:t>
            </a:r>
          </a:p>
        </p:txBody>
      </p:sp>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type="tx">
  <p:cSld name="1_Custom Layout">
    <p:spTree>
      <p:nvGrpSpPr>
        <p:cNvPr id="1" name=""/>
        <p:cNvGrpSpPr/>
        <p:nvPr/>
      </p:nvGrpSpPr>
      <p:grpSpPr>
        <a:xfrm>
          <a:off x="0" y="0"/>
          <a:ext cx="0" cy="0"/>
          <a:chOff x="0" y="0"/>
          <a:chExt cx="0" cy="0"/>
        </a:xfrm>
      </p:grpSpPr>
      <p:sp>
        <p:nvSpPr>
          <p:cNvPr id="5" name="Slide Number">
            <a:extLst>
              <a:ext uri="{FF2B5EF4-FFF2-40B4-BE49-F238E27FC236}">
                <a16:creationId xmlns:a16="http://schemas.microsoft.com/office/drawing/2014/main" id="{B980302A-2F8E-F30E-5D9A-F59DC1A3D6AB}"/>
              </a:ext>
            </a:extLst>
          </p:cNvPr>
          <p:cNvSpPr txBox="1">
            <a:spLocks/>
          </p:cNvSpPr>
          <p:nvPr userDrawn="1"/>
        </p:nvSpPr>
        <p:spPr>
          <a:xfrm>
            <a:off x="11845967" y="6537138"/>
            <a:ext cx="346033" cy="256541"/>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200" smtClean="0">
                <a:latin typeface="+mn-lt"/>
              </a:rPr>
              <a:pPr/>
              <a:t>‹#›</a:t>
            </a:fld>
            <a:endParaRPr lang="hu-HU" sz="1200" dirty="0">
              <a:latin typeface="+mn-lt"/>
            </a:endParaRPr>
          </a:p>
        </p:txBody>
      </p:sp>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tx">
  <p:cSld name="7_Custom Layout">
    <p:spTree>
      <p:nvGrpSpPr>
        <p:cNvPr id="1" name=""/>
        <p:cNvGrpSpPr/>
        <p:nvPr/>
      </p:nvGrpSpPr>
      <p:grpSpPr>
        <a:xfrm>
          <a:off x="0" y="0"/>
          <a:ext cx="0" cy="0"/>
          <a:chOff x="0" y="0"/>
          <a:chExt cx="0" cy="0"/>
        </a:xfrm>
      </p:grpSpPr>
      <p:pic>
        <p:nvPicPr>
          <p:cNvPr id="128" name="Image" descr="Image"/>
          <p:cNvPicPr>
            <a:picLocks noChangeAspect="1"/>
          </p:cNvPicPr>
          <p:nvPr/>
        </p:nvPicPr>
        <p:blipFill>
          <a:blip r:embed="rId2"/>
          <a:srcRect b="1317"/>
          <a:stretch>
            <a:fillRect/>
          </a:stretch>
        </p:blipFill>
        <p:spPr>
          <a:xfrm>
            <a:off x="-15228" y="-14824"/>
            <a:ext cx="12505419" cy="6126364"/>
          </a:xfrm>
          <a:prstGeom prst="rect">
            <a:avLst/>
          </a:prstGeom>
          <a:ln w="12700">
            <a:miter lim="400000"/>
          </a:ln>
        </p:spPr>
      </p:pic>
      <p:pic>
        <p:nvPicPr>
          <p:cNvPr id="129" name="Picture 6" descr="Picture 6"/>
          <p:cNvPicPr>
            <a:picLocks noChangeAspect="1"/>
          </p:cNvPicPr>
          <p:nvPr/>
        </p:nvPicPr>
        <p:blipFill>
          <a:blip r:embed="rId3"/>
          <a:stretch>
            <a:fillRect/>
          </a:stretch>
        </p:blipFill>
        <p:spPr>
          <a:xfrm>
            <a:off x="11358371" y="138176"/>
            <a:ext cx="685801" cy="711201"/>
          </a:xfrm>
          <a:prstGeom prst="rect">
            <a:avLst/>
          </a:prstGeom>
          <a:ln w="12700">
            <a:miter lim="400000"/>
          </a:ln>
        </p:spPr>
      </p:pic>
      <p:pic>
        <p:nvPicPr>
          <p:cNvPr id="130" name="Picture 2" descr="Picture 2"/>
          <p:cNvPicPr>
            <a:picLocks noChangeAspect="1"/>
          </p:cNvPicPr>
          <p:nvPr/>
        </p:nvPicPr>
        <p:blipFill>
          <a:blip r:embed="rId4"/>
          <a:stretch>
            <a:fillRect/>
          </a:stretch>
        </p:blipFill>
        <p:spPr>
          <a:xfrm>
            <a:off x="74344" y="6310303"/>
            <a:ext cx="1548718" cy="474296"/>
          </a:xfrm>
          <a:prstGeom prst="rect">
            <a:avLst/>
          </a:prstGeom>
          <a:ln w="12700">
            <a:miter lim="400000"/>
          </a:ln>
        </p:spPr>
      </p:pic>
      <p:sp>
        <p:nvSpPr>
          <p:cNvPr id="134" name="TextBox 4"/>
          <p:cNvSpPr txBox="1"/>
          <p:nvPr/>
        </p:nvSpPr>
        <p:spPr>
          <a:xfrm>
            <a:off x="7327828" y="6636083"/>
            <a:ext cx="4518139"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a:defRPr sz="900">
                <a:solidFill>
                  <a:srgbClr val="002060"/>
                </a:solidFill>
                <a:latin typeface="+mn-lt"/>
                <a:ea typeface="+mn-ea"/>
                <a:cs typeface="+mn-cs"/>
                <a:sym typeface="Source Sans Pro Regular"/>
              </a:defRPr>
            </a:lvl1pPr>
          </a:lstStyle>
          <a:p>
            <a:r>
              <a:t>A1.3 One Health</a:t>
            </a:r>
          </a:p>
        </p:txBody>
      </p:sp>
      <p:sp>
        <p:nvSpPr>
          <p:cNvPr id="135" name="Rounded Rectangle 4"/>
          <p:cNvSpPr/>
          <p:nvPr/>
        </p:nvSpPr>
        <p:spPr>
          <a:xfrm flipV="1">
            <a:off x="5003344" y="3246972"/>
            <a:ext cx="2515176" cy="111824"/>
          </a:xfrm>
          <a:prstGeom prst="roundRect">
            <a:avLst>
              <a:gd name="adj" fmla="val 50000"/>
            </a:avLst>
          </a:prstGeom>
          <a:solidFill>
            <a:schemeClr val="accent3"/>
          </a:solidFill>
          <a:ln w="12700">
            <a:miter lim="400000"/>
          </a:ln>
        </p:spPr>
        <p:txBody>
          <a:bodyPr lIns="45719" rIns="45719" anchor="ctr"/>
          <a:lstStyle/>
          <a:p>
            <a:pPr algn="ctr">
              <a:defRPr sz="500">
                <a:solidFill>
                  <a:srgbClr val="FFFFFF"/>
                </a:solidFill>
                <a:latin typeface="+mn-lt"/>
                <a:ea typeface="+mn-ea"/>
                <a:cs typeface="+mn-cs"/>
                <a:sym typeface="Source Sans Pro Regular"/>
              </a:defRPr>
            </a:pPr>
            <a:endParaRPr/>
          </a:p>
        </p:txBody>
      </p:sp>
      <p:sp>
        <p:nvSpPr>
          <p:cNvPr id="136" name="Body Level One…"/>
          <p:cNvSpPr txBox="1">
            <a:spLocks noGrp="1"/>
          </p:cNvSpPr>
          <p:nvPr>
            <p:ph type="body" sz="half" idx="1" hasCustomPrompt="1"/>
          </p:nvPr>
        </p:nvSpPr>
        <p:spPr>
          <a:xfrm>
            <a:off x="587203" y="2625226"/>
            <a:ext cx="11347452" cy="1870076"/>
          </a:xfrm>
          <a:prstGeom prst="rect">
            <a:avLst/>
          </a:prstGeom>
        </p:spPr>
        <p:txBody>
          <a:bodyPr/>
          <a:lstStyle>
            <a:lvl1pPr marL="0" indent="0" algn="ctr">
              <a:buClrTx/>
              <a:buSzTx/>
              <a:buFontTx/>
              <a:buNone/>
              <a:defRPr>
                <a:solidFill>
                  <a:srgbClr val="FFFFFF"/>
                </a:solidFill>
                <a:latin typeface="Source Sans Pro Bold"/>
                <a:ea typeface="Source Sans Pro Bold"/>
                <a:cs typeface="Source Sans Pro Bold"/>
                <a:sym typeface="Source Sans Pro Bold"/>
              </a:defRPr>
            </a:lvl1pPr>
            <a:lvl2pPr algn="ctr">
              <a:buClrTx/>
              <a:buFontTx/>
              <a:defRPr>
                <a:solidFill>
                  <a:srgbClr val="FFFFFF"/>
                </a:solidFill>
                <a:latin typeface="Source Sans Pro Bold"/>
                <a:ea typeface="Source Sans Pro Bold"/>
                <a:cs typeface="Source Sans Pro Bold"/>
                <a:sym typeface="Source Sans Pro Bold"/>
              </a:defRPr>
            </a:lvl2pPr>
            <a:lvl3pPr algn="ctr">
              <a:buClrTx/>
              <a:buFontTx/>
              <a:defRPr>
                <a:solidFill>
                  <a:srgbClr val="FFFFFF"/>
                </a:solidFill>
                <a:latin typeface="Source Sans Pro Bold"/>
                <a:ea typeface="Source Sans Pro Bold"/>
                <a:cs typeface="Source Sans Pro Bold"/>
                <a:sym typeface="Source Sans Pro Bold"/>
              </a:defRPr>
            </a:lvl3pPr>
            <a:lvl4pPr algn="ctr">
              <a:buClrTx/>
              <a:buFontTx/>
              <a:defRPr>
                <a:solidFill>
                  <a:srgbClr val="FFFFFF"/>
                </a:solidFill>
                <a:latin typeface="Source Sans Pro Bold"/>
                <a:ea typeface="Source Sans Pro Bold"/>
                <a:cs typeface="Source Sans Pro Bold"/>
                <a:sym typeface="Source Sans Pro Bold"/>
              </a:defRPr>
            </a:lvl4pPr>
            <a:lvl5pPr algn="ctr">
              <a:buClrTx/>
              <a:buFontTx/>
              <a:defRPr>
                <a:solidFill>
                  <a:srgbClr val="FFFFFF"/>
                </a:solidFill>
                <a:latin typeface="Source Sans Pro Bold"/>
                <a:ea typeface="Source Sans Pro Bold"/>
                <a:cs typeface="Source Sans Pro Bold"/>
                <a:sym typeface="Source Sans Pro Bold"/>
              </a:defRPr>
            </a:lvl5pPr>
          </a:lstStyle>
          <a:p>
            <a:r>
              <a:t>Click to edit Master title style</a:t>
            </a:r>
          </a:p>
          <a:p>
            <a:pPr lvl="1"/>
            <a:endParaRPr/>
          </a:p>
          <a:p>
            <a:pPr lvl="2"/>
            <a:endParaRPr/>
          </a:p>
          <a:p>
            <a:pPr lvl="3"/>
            <a:endParaRPr/>
          </a:p>
          <a:p>
            <a:pPr lvl="4"/>
            <a:endParaRPr/>
          </a:p>
        </p:txBody>
      </p:sp>
      <p:sp>
        <p:nvSpPr>
          <p:cNvPr id="3" name="Slide Number">
            <a:extLst>
              <a:ext uri="{FF2B5EF4-FFF2-40B4-BE49-F238E27FC236}">
                <a16:creationId xmlns:a16="http://schemas.microsoft.com/office/drawing/2014/main" id="{17811B04-C47E-BE8D-6D28-A7DD8486C730}"/>
              </a:ext>
            </a:extLst>
          </p:cNvPr>
          <p:cNvSpPr txBox="1">
            <a:spLocks/>
          </p:cNvSpPr>
          <p:nvPr userDrawn="1"/>
        </p:nvSpPr>
        <p:spPr>
          <a:xfrm>
            <a:off x="11845967" y="6537138"/>
            <a:ext cx="346033" cy="256541"/>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200" smtClean="0">
                <a:latin typeface="+mn-lt"/>
              </a:rPr>
              <a:pPr/>
              <a:t>‹#›</a:t>
            </a:fld>
            <a:endParaRPr lang="hu-HU" sz="1200" dirty="0">
              <a:latin typeface="+mn-lt"/>
            </a:endParaRPr>
          </a:p>
        </p:txBody>
      </p:sp>
      <p:sp>
        <p:nvSpPr>
          <p:cNvPr id="2" name="Subtitle 5">
            <a:extLst>
              <a:ext uri="{FF2B5EF4-FFF2-40B4-BE49-F238E27FC236}">
                <a16:creationId xmlns:a16="http://schemas.microsoft.com/office/drawing/2014/main" id="{5538FBC5-58EE-0AF1-35D3-D38CE41556C6}"/>
              </a:ext>
            </a:extLst>
          </p:cNvPr>
          <p:cNvSpPr txBox="1"/>
          <p:nvPr userDrawn="1"/>
        </p:nvSpPr>
        <p:spPr>
          <a:xfrm>
            <a:off x="4076735" y="6488683"/>
            <a:ext cx="7769232"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a:spcBef>
                <a:spcPts val="200"/>
              </a:spcBef>
              <a:defRPr sz="900">
                <a:solidFill>
                  <a:srgbClr val="002060"/>
                </a:solidFill>
                <a:latin typeface="+mn-lt"/>
                <a:ea typeface="+mn-ea"/>
                <a:cs typeface="+mn-cs"/>
                <a:sym typeface="Source Sans Pro Regular"/>
              </a:defRPr>
            </a:lvl1pPr>
          </a:lstStyle>
          <a:p>
            <a:r>
              <a:rPr lang="hu-HU" dirty="0"/>
              <a:t>RRT </a:t>
            </a:r>
            <a:r>
              <a:rPr dirty="0"/>
              <a:t>Advanced Training Package</a:t>
            </a:r>
          </a:p>
        </p:txBody>
      </p:sp>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tx">
  <p:cSld name="6_Custom Layout">
    <p:spTree>
      <p:nvGrpSpPr>
        <p:cNvPr id="1" name=""/>
        <p:cNvGrpSpPr/>
        <p:nvPr/>
      </p:nvGrpSpPr>
      <p:grpSpPr>
        <a:xfrm>
          <a:off x="0" y="0"/>
          <a:ext cx="0" cy="0"/>
          <a:chOff x="0" y="0"/>
          <a:chExt cx="0" cy="0"/>
        </a:xfrm>
      </p:grpSpPr>
      <p:pic>
        <p:nvPicPr>
          <p:cNvPr id="143" name="Image" descr="Image"/>
          <p:cNvPicPr>
            <a:picLocks noChangeAspect="1"/>
          </p:cNvPicPr>
          <p:nvPr/>
        </p:nvPicPr>
        <p:blipFill>
          <a:blip r:embed="rId2"/>
          <a:srcRect b="1317"/>
          <a:stretch>
            <a:fillRect/>
          </a:stretch>
        </p:blipFill>
        <p:spPr>
          <a:xfrm>
            <a:off x="-15228" y="-14824"/>
            <a:ext cx="12505419" cy="6126364"/>
          </a:xfrm>
          <a:prstGeom prst="rect">
            <a:avLst/>
          </a:prstGeom>
          <a:ln w="12700">
            <a:miter lim="400000"/>
          </a:ln>
        </p:spPr>
      </p:pic>
      <p:pic>
        <p:nvPicPr>
          <p:cNvPr id="144" name="Picture 6" descr="Picture 6"/>
          <p:cNvPicPr>
            <a:picLocks noChangeAspect="1"/>
          </p:cNvPicPr>
          <p:nvPr/>
        </p:nvPicPr>
        <p:blipFill>
          <a:blip r:embed="rId3"/>
          <a:stretch>
            <a:fillRect/>
          </a:stretch>
        </p:blipFill>
        <p:spPr>
          <a:xfrm>
            <a:off x="11358371" y="138176"/>
            <a:ext cx="685801" cy="711201"/>
          </a:xfrm>
          <a:prstGeom prst="rect">
            <a:avLst/>
          </a:prstGeom>
          <a:ln w="12700">
            <a:miter lim="400000"/>
          </a:ln>
        </p:spPr>
      </p:pic>
      <p:pic>
        <p:nvPicPr>
          <p:cNvPr id="145" name="Picture 2" descr="Picture 2"/>
          <p:cNvPicPr>
            <a:picLocks noChangeAspect="1"/>
          </p:cNvPicPr>
          <p:nvPr/>
        </p:nvPicPr>
        <p:blipFill>
          <a:blip r:embed="rId4"/>
          <a:stretch>
            <a:fillRect/>
          </a:stretch>
        </p:blipFill>
        <p:spPr>
          <a:xfrm>
            <a:off x="74344" y="6310303"/>
            <a:ext cx="1548718" cy="474296"/>
          </a:xfrm>
          <a:prstGeom prst="rect">
            <a:avLst/>
          </a:prstGeom>
          <a:ln w="12700">
            <a:miter lim="400000"/>
          </a:ln>
        </p:spPr>
      </p:pic>
      <p:sp>
        <p:nvSpPr>
          <p:cNvPr id="149" name="TextBox 4"/>
          <p:cNvSpPr txBox="1"/>
          <p:nvPr/>
        </p:nvSpPr>
        <p:spPr>
          <a:xfrm>
            <a:off x="7327828" y="6636083"/>
            <a:ext cx="4518139"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a:defRPr sz="900">
                <a:solidFill>
                  <a:srgbClr val="002060"/>
                </a:solidFill>
                <a:latin typeface="+mn-lt"/>
                <a:ea typeface="+mn-ea"/>
                <a:cs typeface="+mn-cs"/>
                <a:sym typeface="Source Sans Pro Regular"/>
              </a:defRPr>
            </a:lvl1pPr>
          </a:lstStyle>
          <a:p>
            <a:r>
              <a:t>A1.3 One Health</a:t>
            </a:r>
          </a:p>
        </p:txBody>
      </p:sp>
      <p:sp>
        <p:nvSpPr>
          <p:cNvPr id="3" name="Slide Number">
            <a:extLst>
              <a:ext uri="{FF2B5EF4-FFF2-40B4-BE49-F238E27FC236}">
                <a16:creationId xmlns:a16="http://schemas.microsoft.com/office/drawing/2014/main" id="{66C732E4-81F9-59B8-342D-B9AD666F2CD5}"/>
              </a:ext>
            </a:extLst>
          </p:cNvPr>
          <p:cNvSpPr txBox="1">
            <a:spLocks/>
          </p:cNvSpPr>
          <p:nvPr userDrawn="1"/>
        </p:nvSpPr>
        <p:spPr>
          <a:xfrm>
            <a:off x="11845967" y="6537138"/>
            <a:ext cx="346033" cy="256541"/>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200" smtClean="0">
                <a:latin typeface="+mn-lt"/>
              </a:rPr>
              <a:pPr/>
              <a:t>‹#›</a:t>
            </a:fld>
            <a:endParaRPr lang="hu-HU" sz="1200" dirty="0">
              <a:latin typeface="+mn-lt"/>
            </a:endParaRPr>
          </a:p>
        </p:txBody>
      </p:sp>
      <p:sp>
        <p:nvSpPr>
          <p:cNvPr id="2" name="Subtitle 5">
            <a:extLst>
              <a:ext uri="{FF2B5EF4-FFF2-40B4-BE49-F238E27FC236}">
                <a16:creationId xmlns:a16="http://schemas.microsoft.com/office/drawing/2014/main" id="{49A0B3A4-0239-8F6F-6CD6-F30630DDB7BD}"/>
              </a:ext>
            </a:extLst>
          </p:cNvPr>
          <p:cNvSpPr txBox="1"/>
          <p:nvPr userDrawn="1"/>
        </p:nvSpPr>
        <p:spPr>
          <a:xfrm>
            <a:off x="4076735" y="6488683"/>
            <a:ext cx="7769232"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a:spcBef>
                <a:spcPts val="200"/>
              </a:spcBef>
              <a:defRPr sz="900">
                <a:solidFill>
                  <a:srgbClr val="002060"/>
                </a:solidFill>
                <a:latin typeface="+mn-lt"/>
                <a:ea typeface="+mn-ea"/>
                <a:cs typeface="+mn-cs"/>
                <a:sym typeface="Source Sans Pro Regular"/>
              </a:defRPr>
            </a:lvl1pPr>
          </a:lstStyle>
          <a:p>
            <a:r>
              <a:rPr lang="hu-HU" dirty="0"/>
              <a:t>RRT </a:t>
            </a:r>
            <a:r>
              <a:rPr dirty="0"/>
              <a:t>Advanced Training Package</a:t>
            </a:r>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1.png"/><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3.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2" name="Image" descr="Image"/>
          <p:cNvPicPr>
            <a:picLocks noChangeAspect="1"/>
          </p:cNvPicPr>
          <p:nvPr/>
        </p:nvPicPr>
        <p:blipFill>
          <a:blip r:embed="rId17"/>
          <a:srcRect b="1317"/>
          <a:stretch>
            <a:fillRect/>
          </a:stretch>
        </p:blipFill>
        <p:spPr>
          <a:xfrm>
            <a:off x="-15228" y="-14824"/>
            <a:ext cx="12505419" cy="6126364"/>
          </a:xfrm>
          <a:prstGeom prst="rect">
            <a:avLst/>
          </a:prstGeom>
          <a:ln w="12700">
            <a:miter lim="400000"/>
          </a:ln>
        </p:spPr>
      </p:pic>
      <p:pic>
        <p:nvPicPr>
          <p:cNvPr id="3" name="Picture 6" descr="Picture 6"/>
          <p:cNvPicPr>
            <a:picLocks noChangeAspect="1"/>
          </p:cNvPicPr>
          <p:nvPr/>
        </p:nvPicPr>
        <p:blipFill>
          <a:blip r:embed="rId18"/>
          <a:stretch>
            <a:fillRect/>
          </a:stretch>
        </p:blipFill>
        <p:spPr>
          <a:xfrm>
            <a:off x="11358371" y="138176"/>
            <a:ext cx="685801" cy="711201"/>
          </a:xfrm>
          <a:prstGeom prst="rect">
            <a:avLst/>
          </a:prstGeom>
          <a:ln w="12700">
            <a:miter lim="400000"/>
          </a:ln>
        </p:spPr>
      </p:pic>
      <p:pic>
        <p:nvPicPr>
          <p:cNvPr id="4" name="Picture 2" descr="Picture 2"/>
          <p:cNvPicPr>
            <a:picLocks noChangeAspect="1"/>
          </p:cNvPicPr>
          <p:nvPr/>
        </p:nvPicPr>
        <p:blipFill>
          <a:blip r:embed="rId19"/>
          <a:stretch>
            <a:fillRect/>
          </a:stretch>
        </p:blipFill>
        <p:spPr>
          <a:xfrm>
            <a:off x="74344" y="6310303"/>
            <a:ext cx="1548718" cy="474296"/>
          </a:xfrm>
          <a:prstGeom prst="rect">
            <a:avLst/>
          </a:prstGeom>
          <a:ln w="12700">
            <a:miter lim="400000"/>
          </a:ln>
        </p:spPr>
      </p:pic>
      <p:sp>
        <p:nvSpPr>
          <p:cNvPr id="7" name="Subtitle 5"/>
          <p:cNvSpPr txBox="1"/>
          <p:nvPr userDrawn="1"/>
        </p:nvSpPr>
        <p:spPr>
          <a:xfrm>
            <a:off x="4076735" y="6488683"/>
            <a:ext cx="7769232"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a:spcBef>
                <a:spcPts val="200"/>
              </a:spcBef>
              <a:defRPr sz="900">
                <a:solidFill>
                  <a:srgbClr val="002060"/>
                </a:solidFill>
                <a:latin typeface="+mn-lt"/>
                <a:ea typeface="+mn-ea"/>
                <a:cs typeface="+mn-cs"/>
                <a:sym typeface="Source Sans Pro Regular"/>
              </a:defRPr>
            </a:lvl1pPr>
          </a:lstStyle>
          <a:p>
            <a:r>
              <a:rPr lang="hu-HU" dirty="0"/>
              <a:t>RRT </a:t>
            </a:r>
            <a:r>
              <a:rPr dirty="0"/>
              <a:t>Advanced Training Package</a:t>
            </a:r>
          </a:p>
        </p:txBody>
      </p:sp>
      <p:sp>
        <p:nvSpPr>
          <p:cNvPr id="8" name="TextBox 4"/>
          <p:cNvSpPr txBox="1"/>
          <p:nvPr/>
        </p:nvSpPr>
        <p:spPr>
          <a:xfrm>
            <a:off x="7327828" y="6636083"/>
            <a:ext cx="4518139"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a:defRPr sz="900">
                <a:solidFill>
                  <a:srgbClr val="002060"/>
                </a:solidFill>
                <a:latin typeface="+mn-lt"/>
                <a:ea typeface="+mn-ea"/>
                <a:cs typeface="+mn-cs"/>
                <a:sym typeface="Source Sans Pro Regular"/>
              </a:defRPr>
            </a:lvl1pPr>
          </a:lstStyle>
          <a:p>
            <a:r>
              <a:t>A1.3 One Health</a:t>
            </a:r>
          </a:p>
        </p:txBody>
      </p:sp>
      <p:sp>
        <p:nvSpPr>
          <p:cNvPr id="9" name="Rounded Rectangle 4"/>
          <p:cNvSpPr/>
          <p:nvPr/>
        </p:nvSpPr>
        <p:spPr>
          <a:xfrm flipV="1">
            <a:off x="5003344" y="3246972"/>
            <a:ext cx="2515176" cy="111824"/>
          </a:xfrm>
          <a:prstGeom prst="roundRect">
            <a:avLst>
              <a:gd name="adj" fmla="val 50000"/>
            </a:avLst>
          </a:prstGeom>
          <a:solidFill>
            <a:schemeClr val="accent3"/>
          </a:solidFill>
          <a:ln w="12700">
            <a:miter lim="400000"/>
          </a:ln>
        </p:spPr>
        <p:txBody>
          <a:bodyPr lIns="45719" rIns="45719" anchor="ctr"/>
          <a:lstStyle/>
          <a:p>
            <a:pPr algn="ctr">
              <a:defRPr sz="500">
                <a:solidFill>
                  <a:srgbClr val="FFFFFF"/>
                </a:solidFill>
                <a:latin typeface="+mn-lt"/>
                <a:ea typeface="+mn-ea"/>
                <a:cs typeface="+mn-cs"/>
                <a:sym typeface="Source Sans Pro Regular"/>
              </a:defRPr>
            </a:pPr>
            <a:endParaRPr/>
          </a:p>
        </p:txBody>
      </p:sp>
      <p:sp>
        <p:nvSpPr>
          <p:cNvPr id="10" name="TextBox 5"/>
          <p:cNvSpPr txBox="1"/>
          <p:nvPr/>
        </p:nvSpPr>
        <p:spPr>
          <a:xfrm>
            <a:off x="4400182" y="2325452"/>
            <a:ext cx="3721503" cy="7899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ctr">
              <a:defRPr sz="4400">
                <a:solidFill>
                  <a:srgbClr val="FFFFFF"/>
                </a:solidFill>
                <a:latin typeface="Source Sans Pro Bold"/>
                <a:ea typeface="Source Sans Pro Bold"/>
                <a:cs typeface="Source Sans Pro Bold"/>
                <a:sym typeface="Source Sans Pro Bold"/>
              </a:defRPr>
            </a:lvl1pPr>
          </a:lstStyle>
          <a:p>
            <a:r>
              <a:rPr b="1" dirty="0"/>
              <a:t>Thank you</a:t>
            </a:r>
          </a:p>
        </p:txBody>
      </p:sp>
      <p:sp>
        <p:nvSpPr>
          <p:cNvPr id="11" name="Title Text"/>
          <p:cNvSpPr txBox="1">
            <a:spLocks noGrp="1"/>
          </p:cNvSpPr>
          <p:nvPr>
            <p:ph type="title"/>
          </p:nvPr>
        </p:nvSpPr>
        <p:spPr>
          <a:xfrm>
            <a:off x="609600" y="92074"/>
            <a:ext cx="10972800" cy="150812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normAutofit/>
          </a:bodyPr>
          <a:lstStyle/>
          <a:p>
            <a:r>
              <a:t>Title Text</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Lst>
  <p:transition spd="med"/>
  <p:txStyles>
    <p:titleStyle>
      <a:lvl1pPr marL="0" marR="0" indent="0" algn="l" defTabSz="216992" rtl="0"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16992" rtl="0"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16992" rtl="0"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16992" rtl="0"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16992" rtl="0"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16992" rtl="0"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16992" rtl="0"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16992" rtl="0"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16992" rtl="0"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9pPr>
    </p:titleStyle>
    <p:bodyStyle>
      <a:lvl1pPr marL="54248" marR="0" indent="-54248" algn="l" defTabSz="216992" rtl="0" latinLnBrk="0">
        <a:lnSpc>
          <a:spcPct val="90000"/>
        </a:lnSpc>
        <a:spcBef>
          <a:spcPts val="200"/>
        </a:spcBef>
        <a:spcAft>
          <a:spcPts val="0"/>
        </a:spcAft>
        <a:buClr>
          <a:schemeClr val="accent3"/>
        </a:buClr>
        <a:buSzPct val="100000"/>
        <a:buFont typeface="Arial"/>
        <a:buChar char="•"/>
        <a:tabLst/>
        <a:defRPr sz="2400" b="0" i="0" u="none" strike="noStrike" cap="none" spc="0" baseline="0">
          <a:solidFill>
            <a:srgbClr val="000000"/>
          </a:solidFill>
          <a:uFillTx/>
          <a:latin typeface="+mn-lt"/>
          <a:ea typeface="+mn-ea"/>
          <a:cs typeface="+mn-cs"/>
          <a:sym typeface="Source Sans Pro Regular"/>
        </a:defRPr>
      </a:lvl1pPr>
      <a:lvl2pPr marL="170493" marR="0" indent="-61997" algn="l" defTabSz="216992" rtl="0" latinLnBrk="0">
        <a:lnSpc>
          <a:spcPct val="90000"/>
        </a:lnSpc>
        <a:spcBef>
          <a:spcPts val="200"/>
        </a:spcBef>
        <a:spcAft>
          <a:spcPts val="0"/>
        </a:spcAft>
        <a:buClr>
          <a:schemeClr val="accent3"/>
        </a:buClr>
        <a:buSzPct val="100000"/>
        <a:buFont typeface="Arial"/>
        <a:buChar char="•"/>
        <a:tabLst/>
        <a:defRPr sz="2400" b="0" i="0" u="none" strike="noStrike" cap="none" spc="0" baseline="0">
          <a:solidFill>
            <a:srgbClr val="000000"/>
          </a:solidFill>
          <a:uFillTx/>
          <a:latin typeface="+mn-lt"/>
          <a:ea typeface="+mn-ea"/>
          <a:cs typeface="+mn-cs"/>
          <a:sym typeface="Source Sans Pro Regular"/>
        </a:defRPr>
      </a:lvl2pPr>
      <a:lvl3pPr marL="289322" marR="0" indent="-72330" algn="l" defTabSz="216992" rtl="0" latinLnBrk="0">
        <a:lnSpc>
          <a:spcPct val="90000"/>
        </a:lnSpc>
        <a:spcBef>
          <a:spcPts val="200"/>
        </a:spcBef>
        <a:spcAft>
          <a:spcPts val="0"/>
        </a:spcAft>
        <a:buClr>
          <a:schemeClr val="accent3"/>
        </a:buClr>
        <a:buSzPct val="100000"/>
        <a:buFont typeface="Arial"/>
        <a:buChar char="•"/>
        <a:tabLst/>
        <a:defRPr sz="2400" b="0" i="0" u="none" strike="noStrike" cap="none" spc="0" baseline="0">
          <a:solidFill>
            <a:srgbClr val="000000"/>
          </a:solidFill>
          <a:uFillTx/>
          <a:latin typeface="+mn-lt"/>
          <a:ea typeface="+mn-ea"/>
          <a:cs typeface="+mn-cs"/>
          <a:sym typeface="Source Sans Pro Regular"/>
        </a:defRPr>
      </a:lvl3pPr>
      <a:lvl4pPr marL="397818" marR="0" indent="-72330" algn="l" defTabSz="216992" rtl="0" latinLnBrk="0">
        <a:lnSpc>
          <a:spcPct val="90000"/>
        </a:lnSpc>
        <a:spcBef>
          <a:spcPts val="200"/>
        </a:spcBef>
        <a:spcAft>
          <a:spcPts val="0"/>
        </a:spcAft>
        <a:buClr>
          <a:schemeClr val="accent3"/>
        </a:buClr>
        <a:buSzPct val="100000"/>
        <a:buFont typeface="Arial"/>
        <a:buChar char="•"/>
        <a:tabLst/>
        <a:defRPr sz="2400" b="0" i="0" u="none" strike="noStrike" cap="none" spc="0" baseline="0">
          <a:solidFill>
            <a:srgbClr val="000000"/>
          </a:solidFill>
          <a:uFillTx/>
          <a:latin typeface="+mn-lt"/>
          <a:ea typeface="+mn-ea"/>
          <a:cs typeface="+mn-cs"/>
          <a:sym typeface="Source Sans Pro Regular"/>
        </a:defRPr>
      </a:lvl4pPr>
      <a:lvl5pPr marL="506313" marR="0" indent="-72330" algn="l" defTabSz="216992" rtl="0" latinLnBrk="0">
        <a:lnSpc>
          <a:spcPct val="90000"/>
        </a:lnSpc>
        <a:spcBef>
          <a:spcPts val="200"/>
        </a:spcBef>
        <a:spcAft>
          <a:spcPts val="0"/>
        </a:spcAft>
        <a:buClr>
          <a:schemeClr val="accent3"/>
        </a:buClr>
        <a:buSzPct val="100000"/>
        <a:buFont typeface="Arial"/>
        <a:buChar char="•"/>
        <a:tabLst/>
        <a:defRPr sz="2400" b="0" i="0" u="none" strike="noStrike" cap="none" spc="0" baseline="0">
          <a:solidFill>
            <a:srgbClr val="000000"/>
          </a:solidFill>
          <a:uFillTx/>
          <a:latin typeface="+mn-lt"/>
          <a:ea typeface="+mn-ea"/>
          <a:cs typeface="+mn-cs"/>
          <a:sym typeface="Source Sans Pro Regular"/>
        </a:defRPr>
      </a:lvl5pPr>
      <a:lvl6pPr marL="867966" marR="0" indent="-325488" algn="l" defTabSz="216992" rtl="0" latinLnBrk="0">
        <a:lnSpc>
          <a:spcPct val="90000"/>
        </a:lnSpc>
        <a:spcBef>
          <a:spcPts val="200"/>
        </a:spcBef>
        <a:spcAft>
          <a:spcPts val="0"/>
        </a:spcAft>
        <a:buClr>
          <a:schemeClr val="accent3"/>
        </a:buClr>
        <a:buSzPct val="100000"/>
        <a:buFont typeface="Arial"/>
        <a:buChar char="•"/>
        <a:tabLst/>
        <a:defRPr sz="2400" b="0" i="0" u="none" strike="noStrike" cap="none" spc="0" baseline="0">
          <a:solidFill>
            <a:srgbClr val="000000"/>
          </a:solidFill>
          <a:uFillTx/>
          <a:latin typeface="+mn-lt"/>
          <a:ea typeface="+mn-ea"/>
          <a:cs typeface="+mn-cs"/>
          <a:sym typeface="Source Sans Pro Regular"/>
        </a:defRPr>
      </a:lvl6pPr>
      <a:lvl7pPr marL="976462" marR="0" indent="-325487" algn="l" defTabSz="216992" rtl="0" latinLnBrk="0">
        <a:lnSpc>
          <a:spcPct val="90000"/>
        </a:lnSpc>
        <a:spcBef>
          <a:spcPts val="200"/>
        </a:spcBef>
        <a:spcAft>
          <a:spcPts val="0"/>
        </a:spcAft>
        <a:buClr>
          <a:schemeClr val="accent3"/>
        </a:buClr>
        <a:buSzPct val="100000"/>
        <a:buFont typeface="Arial"/>
        <a:buChar char="•"/>
        <a:tabLst/>
        <a:defRPr sz="2400" b="0" i="0" u="none" strike="noStrike" cap="none" spc="0" baseline="0">
          <a:solidFill>
            <a:srgbClr val="000000"/>
          </a:solidFill>
          <a:uFillTx/>
          <a:latin typeface="+mn-lt"/>
          <a:ea typeface="+mn-ea"/>
          <a:cs typeface="+mn-cs"/>
          <a:sym typeface="Source Sans Pro Regular"/>
        </a:defRPr>
      </a:lvl7pPr>
      <a:lvl8pPr marL="1084958" marR="0" indent="-325487" algn="l" defTabSz="216992" rtl="0" latinLnBrk="0">
        <a:lnSpc>
          <a:spcPct val="90000"/>
        </a:lnSpc>
        <a:spcBef>
          <a:spcPts val="200"/>
        </a:spcBef>
        <a:spcAft>
          <a:spcPts val="0"/>
        </a:spcAft>
        <a:buClr>
          <a:schemeClr val="accent3"/>
        </a:buClr>
        <a:buSzPct val="100000"/>
        <a:buFont typeface="Arial"/>
        <a:buChar char="•"/>
        <a:tabLst/>
        <a:defRPr sz="2400" b="0" i="0" u="none" strike="noStrike" cap="none" spc="0" baseline="0">
          <a:solidFill>
            <a:srgbClr val="000000"/>
          </a:solidFill>
          <a:uFillTx/>
          <a:latin typeface="+mn-lt"/>
          <a:ea typeface="+mn-ea"/>
          <a:cs typeface="+mn-cs"/>
          <a:sym typeface="Source Sans Pro Regular"/>
        </a:defRPr>
      </a:lvl8pPr>
      <a:lvl9pPr marL="1193454" marR="0" indent="-325488" algn="l" defTabSz="216992" rtl="0" latinLnBrk="0">
        <a:lnSpc>
          <a:spcPct val="90000"/>
        </a:lnSpc>
        <a:spcBef>
          <a:spcPts val="200"/>
        </a:spcBef>
        <a:spcAft>
          <a:spcPts val="0"/>
        </a:spcAft>
        <a:buClr>
          <a:schemeClr val="accent3"/>
        </a:buClr>
        <a:buSzPct val="100000"/>
        <a:buFont typeface="Arial"/>
        <a:buChar char="•"/>
        <a:tabLst/>
        <a:defRPr sz="2400" b="0" i="0" u="none" strike="noStrike" cap="none" spc="0" baseline="0">
          <a:solidFill>
            <a:srgbClr val="000000"/>
          </a:solidFill>
          <a:uFillTx/>
          <a:latin typeface="+mn-lt"/>
          <a:ea typeface="+mn-ea"/>
          <a:cs typeface="+mn-cs"/>
          <a:sym typeface="Source Sans Pro Regular"/>
        </a:defRPr>
      </a:lvl9pPr>
    </p:bodyStyle>
    <p:otherStyle>
      <a:lvl1pPr marL="0" marR="0" indent="0" algn="l" defTabSz="914400" rtl="0" latinLnBrk="0">
        <a:lnSpc>
          <a:spcPct val="100000"/>
        </a:lnSpc>
        <a:spcBef>
          <a:spcPts val="0"/>
        </a:spcBef>
        <a:spcAft>
          <a:spcPts val="0"/>
        </a:spcAft>
        <a:buClrTx/>
        <a:buSzTx/>
        <a:buFontTx/>
        <a:buNone/>
        <a:tabLst/>
        <a:defRPr sz="1000" b="0" i="0" u="none" strike="noStrike" cap="none" spc="0" baseline="0">
          <a:solidFill>
            <a:schemeClr val="tx1"/>
          </a:solidFill>
          <a:uFillTx/>
          <a:latin typeface="+mn-lt"/>
          <a:ea typeface="+mn-ea"/>
          <a:cs typeface="+mn-cs"/>
          <a:sym typeface="Source Sans Pro Regular"/>
        </a:defRPr>
      </a:lvl1pPr>
      <a:lvl2pPr marL="0" marR="0" indent="457200" algn="l" defTabSz="914400" rtl="0" latinLnBrk="0">
        <a:lnSpc>
          <a:spcPct val="100000"/>
        </a:lnSpc>
        <a:spcBef>
          <a:spcPts val="0"/>
        </a:spcBef>
        <a:spcAft>
          <a:spcPts val="0"/>
        </a:spcAft>
        <a:buClrTx/>
        <a:buSzTx/>
        <a:buFontTx/>
        <a:buNone/>
        <a:tabLst/>
        <a:defRPr sz="1000" b="0" i="0" u="none" strike="noStrike" cap="none" spc="0" baseline="0">
          <a:solidFill>
            <a:schemeClr val="tx1"/>
          </a:solidFill>
          <a:uFillTx/>
          <a:latin typeface="+mn-lt"/>
          <a:ea typeface="+mn-ea"/>
          <a:cs typeface="+mn-cs"/>
          <a:sym typeface="Source Sans Pro Regular"/>
        </a:defRPr>
      </a:lvl2pPr>
      <a:lvl3pPr marL="0" marR="0" indent="914400" algn="l" defTabSz="914400" rtl="0" latinLnBrk="0">
        <a:lnSpc>
          <a:spcPct val="100000"/>
        </a:lnSpc>
        <a:spcBef>
          <a:spcPts val="0"/>
        </a:spcBef>
        <a:spcAft>
          <a:spcPts val="0"/>
        </a:spcAft>
        <a:buClrTx/>
        <a:buSzTx/>
        <a:buFontTx/>
        <a:buNone/>
        <a:tabLst/>
        <a:defRPr sz="1000" b="0" i="0" u="none" strike="noStrike" cap="none" spc="0" baseline="0">
          <a:solidFill>
            <a:schemeClr val="tx1"/>
          </a:solidFill>
          <a:uFillTx/>
          <a:latin typeface="+mn-lt"/>
          <a:ea typeface="+mn-ea"/>
          <a:cs typeface="+mn-cs"/>
          <a:sym typeface="Source Sans Pro Regular"/>
        </a:defRPr>
      </a:lvl3pPr>
      <a:lvl4pPr marL="0" marR="0" indent="1371600" algn="l" defTabSz="914400" rtl="0" latinLnBrk="0">
        <a:lnSpc>
          <a:spcPct val="100000"/>
        </a:lnSpc>
        <a:spcBef>
          <a:spcPts val="0"/>
        </a:spcBef>
        <a:spcAft>
          <a:spcPts val="0"/>
        </a:spcAft>
        <a:buClrTx/>
        <a:buSzTx/>
        <a:buFontTx/>
        <a:buNone/>
        <a:tabLst/>
        <a:defRPr sz="1000" b="0" i="0" u="none" strike="noStrike" cap="none" spc="0" baseline="0">
          <a:solidFill>
            <a:schemeClr val="tx1"/>
          </a:solidFill>
          <a:uFillTx/>
          <a:latin typeface="+mn-lt"/>
          <a:ea typeface="+mn-ea"/>
          <a:cs typeface="+mn-cs"/>
          <a:sym typeface="Source Sans Pro Regular"/>
        </a:defRPr>
      </a:lvl4pPr>
      <a:lvl5pPr marL="0" marR="0" indent="1828800" algn="l" defTabSz="914400" rtl="0" latinLnBrk="0">
        <a:lnSpc>
          <a:spcPct val="100000"/>
        </a:lnSpc>
        <a:spcBef>
          <a:spcPts val="0"/>
        </a:spcBef>
        <a:spcAft>
          <a:spcPts val="0"/>
        </a:spcAft>
        <a:buClrTx/>
        <a:buSzTx/>
        <a:buFontTx/>
        <a:buNone/>
        <a:tabLst/>
        <a:defRPr sz="1000" b="0" i="0" u="none" strike="noStrike" cap="none" spc="0" baseline="0">
          <a:solidFill>
            <a:schemeClr val="tx1"/>
          </a:solidFill>
          <a:uFillTx/>
          <a:latin typeface="+mn-lt"/>
          <a:ea typeface="+mn-ea"/>
          <a:cs typeface="+mn-cs"/>
          <a:sym typeface="Source Sans Pro Regular"/>
        </a:defRPr>
      </a:lvl5pPr>
      <a:lvl6pPr marL="0" marR="0" indent="2286000" algn="l" defTabSz="914400" rtl="0" latinLnBrk="0">
        <a:lnSpc>
          <a:spcPct val="100000"/>
        </a:lnSpc>
        <a:spcBef>
          <a:spcPts val="0"/>
        </a:spcBef>
        <a:spcAft>
          <a:spcPts val="0"/>
        </a:spcAft>
        <a:buClrTx/>
        <a:buSzTx/>
        <a:buFontTx/>
        <a:buNone/>
        <a:tabLst/>
        <a:defRPr sz="1000" b="0" i="0" u="none" strike="noStrike" cap="none" spc="0" baseline="0">
          <a:solidFill>
            <a:schemeClr val="tx1"/>
          </a:solidFill>
          <a:uFillTx/>
          <a:latin typeface="+mn-lt"/>
          <a:ea typeface="+mn-ea"/>
          <a:cs typeface="+mn-cs"/>
          <a:sym typeface="Source Sans Pro Regular"/>
        </a:defRPr>
      </a:lvl6pPr>
      <a:lvl7pPr marL="0" marR="0" indent="2743200" algn="l" defTabSz="914400" rtl="0" latinLnBrk="0">
        <a:lnSpc>
          <a:spcPct val="100000"/>
        </a:lnSpc>
        <a:spcBef>
          <a:spcPts val="0"/>
        </a:spcBef>
        <a:spcAft>
          <a:spcPts val="0"/>
        </a:spcAft>
        <a:buClrTx/>
        <a:buSzTx/>
        <a:buFontTx/>
        <a:buNone/>
        <a:tabLst/>
        <a:defRPr sz="1000" b="0" i="0" u="none" strike="noStrike" cap="none" spc="0" baseline="0">
          <a:solidFill>
            <a:schemeClr val="tx1"/>
          </a:solidFill>
          <a:uFillTx/>
          <a:latin typeface="+mn-lt"/>
          <a:ea typeface="+mn-ea"/>
          <a:cs typeface="+mn-cs"/>
          <a:sym typeface="Source Sans Pro Regular"/>
        </a:defRPr>
      </a:lvl7pPr>
      <a:lvl8pPr marL="0" marR="0" indent="3200400" algn="l" defTabSz="914400" rtl="0" latinLnBrk="0">
        <a:lnSpc>
          <a:spcPct val="100000"/>
        </a:lnSpc>
        <a:spcBef>
          <a:spcPts val="0"/>
        </a:spcBef>
        <a:spcAft>
          <a:spcPts val="0"/>
        </a:spcAft>
        <a:buClrTx/>
        <a:buSzTx/>
        <a:buFontTx/>
        <a:buNone/>
        <a:tabLst/>
        <a:defRPr sz="1000" b="0" i="0" u="none" strike="noStrike" cap="none" spc="0" baseline="0">
          <a:solidFill>
            <a:schemeClr val="tx1"/>
          </a:solidFill>
          <a:uFillTx/>
          <a:latin typeface="+mn-lt"/>
          <a:ea typeface="+mn-ea"/>
          <a:cs typeface="+mn-cs"/>
          <a:sym typeface="Source Sans Pro Regular"/>
        </a:defRPr>
      </a:lvl8pPr>
      <a:lvl9pPr marL="0" marR="0" indent="3657600" algn="l" defTabSz="914400" rtl="0" latinLnBrk="0">
        <a:lnSpc>
          <a:spcPct val="100000"/>
        </a:lnSpc>
        <a:spcBef>
          <a:spcPts val="0"/>
        </a:spcBef>
        <a:spcAft>
          <a:spcPts val="0"/>
        </a:spcAft>
        <a:buClrTx/>
        <a:buSzTx/>
        <a:buFontTx/>
        <a:buNone/>
        <a:tabLst/>
        <a:defRPr sz="1000" b="0" i="0" u="none" strike="noStrike" cap="none" spc="0" baseline="0">
          <a:solidFill>
            <a:schemeClr val="tx1"/>
          </a:solidFill>
          <a:uFillTx/>
          <a:latin typeface="+mn-lt"/>
          <a:ea typeface="+mn-ea"/>
          <a:cs typeface="+mn-cs"/>
          <a:sym typeface="Source Sans Pro Regular"/>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2" Type="http://schemas.openxmlformats.org/officeDocument/2006/relationships/hyperlink" Target="https://extranet.who.int/hslp/package/ihr-training-toolkit" TargetMode="External"/><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2" name="Title 2"/>
          <p:cNvSpPr txBox="1">
            <a:spLocks noGrp="1"/>
          </p:cNvSpPr>
          <p:nvPr>
            <p:ph type="title"/>
          </p:nvPr>
        </p:nvSpPr>
        <p:spPr>
          <a:xfrm>
            <a:off x="495691" y="1807279"/>
            <a:ext cx="4816203" cy="1850322"/>
          </a:xfrm>
          <a:prstGeom prst="rect">
            <a:avLst/>
          </a:prstGeom>
        </p:spPr>
        <p:txBody>
          <a:bodyPr/>
          <a:lstStyle/>
          <a:p>
            <a:pPr defTabSz="210482">
              <a:defRPr sz="3104"/>
            </a:pPr>
            <a:r>
              <a:rPr b="1" dirty="0"/>
              <a:t>One Health case study: strange disease kills in Alpha country</a:t>
            </a:r>
          </a:p>
          <a:p>
            <a:pPr defTabSz="210482">
              <a:defRPr sz="3104"/>
            </a:pPr>
            <a:endParaRPr dirty="0"/>
          </a:p>
        </p:txBody>
      </p:sp>
      <p:sp>
        <p:nvSpPr>
          <p:cNvPr id="253" name="Subtitle 2"/>
          <p:cNvSpPr txBox="1"/>
          <p:nvPr/>
        </p:nvSpPr>
        <p:spPr>
          <a:xfrm>
            <a:off x="5593771" y="2969051"/>
            <a:ext cx="6058838" cy="138499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spAutoFit/>
          </a:bodyPr>
          <a:lstStyle>
            <a:lvl1pPr>
              <a:spcBef>
                <a:spcPts val="700"/>
              </a:spcBef>
              <a:defRPr sz="3200">
                <a:solidFill>
                  <a:schemeClr val="accent1"/>
                </a:solidFill>
                <a:latin typeface="Source Sans Pro Bold"/>
                <a:ea typeface="Source Sans Pro Bold"/>
                <a:cs typeface="Source Sans Pro Bold"/>
                <a:sym typeface="Source Sans Pro Bold"/>
              </a:defRPr>
            </a:lvl1pPr>
          </a:lstStyle>
          <a:p>
            <a:r>
              <a:rPr sz="2800" dirty="0"/>
              <a:t>Collaboration at the human – animal – environment interface in the context of Rapid Response Teams </a:t>
            </a:r>
          </a:p>
        </p:txBody>
      </p:sp>
      <p:sp>
        <p:nvSpPr>
          <p:cNvPr id="254" name="TextBox 11"/>
          <p:cNvSpPr txBox="1"/>
          <p:nvPr/>
        </p:nvSpPr>
        <p:spPr>
          <a:xfrm>
            <a:off x="417033" y="1159811"/>
            <a:ext cx="6058839" cy="64633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4400">
                <a:solidFill>
                  <a:srgbClr val="FFFFFF"/>
                </a:solidFill>
                <a:latin typeface="Source Sans Pro Bold"/>
                <a:ea typeface="Source Sans Pro Bold"/>
                <a:cs typeface="Source Sans Pro Bold"/>
                <a:sym typeface="Source Sans Pro Bold"/>
              </a:defRPr>
            </a:lvl1pPr>
          </a:lstStyle>
          <a:p>
            <a:r>
              <a:rPr sz="3600" dirty="0"/>
              <a:t> </a:t>
            </a:r>
            <a:r>
              <a:rPr sz="3600" b="1" dirty="0"/>
              <a:t>A1.3b</a:t>
            </a:r>
            <a:r>
              <a:rPr sz="3600" dirty="0"/>
              <a:t> </a:t>
            </a:r>
          </a:p>
        </p:txBody>
      </p:sp>
      <p:sp>
        <p:nvSpPr>
          <p:cNvPr id="3" name="TextBox 7">
            <a:extLst>
              <a:ext uri="{FF2B5EF4-FFF2-40B4-BE49-F238E27FC236}">
                <a16:creationId xmlns:a16="http://schemas.microsoft.com/office/drawing/2014/main" id="{81796855-1BDB-627F-4AC4-7D9157BF891C}"/>
              </a:ext>
            </a:extLst>
          </p:cNvPr>
          <p:cNvSpPr txBox="1"/>
          <p:nvPr/>
        </p:nvSpPr>
        <p:spPr>
          <a:xfrm>
            <a:off x="526139" y="4128865"/>
            <a:ext cx="2333564" cy="3200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defRPr sz="1400">
                <a:solidFill>
                  <a:srgbClr val="FFFFFF"/>
                </a:solidFill>
                <a:latin typeface="Source Sans Pro Regular"/>
                <a:ea typeface="Source Sans Pro Regular"/>
                <a:cs typeface="Source Sans Pro Regular"/>
                <a:sym typeface="Source Sans Pro Regular"/>
              </a:defRPr>
            </a:lvl1pPr>
          </a:lstStyle>
          <a:p>
            <a:r>
              <a:rPr dirty="0"/>
              <a:t>Speaker name</a:t>
            </a:r>
          </a:p>
        </p:txBody>
      </p:sp>
    </p:spTree>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7" name="Google Shape;307;p8"/>
          <p:cNvSpPr txBox="1">
            <a:spLocks noGrp="1"/>
          </p:cNvSpPr>
          <p:nvPr>
            <p:ph type="title"/>
          </p:nvPr>
        </p:nvSpPr>
        <p:spPr>
          <a:xfrm>
            <a:off x="304800" y="231"/>
            <a:ext cx="3571875" cy="544398"/>
          </a:xfrm>
          <a:prstGeom prst="rect">
            <a:avLst/>
          </a:prstGeom>
        </p:spPr>
        <p:txBody>
          <a:bodyPr lIns="0" tIns="0" rIns="0" bIns="0" anchor="b"/>
          <a:lstStyle/>
          <a:p>
            <a:r>
              <a:rPr b="1" dirty="0"/>
              <a:t>Introduction</a:t>
            </a:r>
          </a:p>
        </p:txBody>
      </p:sp>
      <p:sp>
        <p:nvSpPr>
          <p:cNvPr id="258" name="Google Shape;308;p8"/>
          <p:cNvSpPr txBox="1">
            <a:spLocks noGrp="1"/>
          </p:cNvSpPr>
          <p:nvPr>
            <p:ph type="body" idx="1"/>
          </p:nvPr>
        </p:nvSpPr>
        <p:spPr>
          <a:xfrm>
            <a:off x="1739119" y="1101964"/>
            <a:ext cx="8852681" cy="4654072"/>
          </a:xfrm>
          <a:prstGeom prst="rect">
            <a:avLst/>
          </a:prstGeom>
        </p:spPr>
        <p:txBody>
          <a:bodyPr lIns="0" tIns="0" rIns="0" bIns="0" anchor="t"/>
          <a:lstStyle/>
          <a:p>
            <a:pPr marL="0" indent="0" algn="just" defTabSz="210482">
              <a:spcBef>
                <a:spcPts val="100"/>
              </a:spcBef>
              <a:buSzTx/>
              <a:buNone/>
              <a:defRPr sz="2328"/>
            </a:pPr>
            <a:r>
              <a:rPr sz="2300" dirty="0"/>
              <a:t>This module is part of the Rapid Response Team Advanced Training Package (RRT ATP) especially geared to RRT members, trainers and mentors.</a:t>
            </a:r>
          </a:p>
          <a:p>
            <a:pPr marL="0" indent="0" algn="just" defTabSz="210482">
              <a:spcBef>
                <a:spcPts val="100"/>
              </a:spcBef>
              <a:buSzTx/>
              <a:buNone/>
              <a:defRPr sz="2328"/>
            </a:pPr>
            <a:endParaRPr/>
          </a:p>
          <a:p>
            <a:pPr marL="0" indent="0" algn="just" defTabSz="210482">
              <a:spcBef>
                <a:spcPts val="100"/>
              </a:spcBef>
              <a:buSzTx/>
              <a:buNone/>
              <a:defRPr sz="2328"/>
            </a:pPr>
            <a:r>
              <a:rPr sz="2300" dirty="0"/>
              <a:t>Based on an all-hazard approach, the </a:t>
            </a:r>
            <a:r>
              <a:rPr sz="2300" dirty="0" err="1"/>
              <a:t>programme</a:t>
            </a:r>
            <a:r>
              <a:rPr sz="2300" dirty="0"/>
              <a:t> aims to provide RRT members with the advanced knowledge, skills, attitudes (KSA) and tools needed to early detect and effectively respond to  a public health event. </a:t>
            </a:r>
          </a:p>
          <a:p>
            <a:pPr marL="0" indent="0" algn="just" defTabSz="210482">
              <a:spcBef>
                <a:spcPts val="100"/>
              </a:spcBef>
              <a:buSzTx/>
              <a:buNone/>
              <a:defRPr sz="2328"/>
            </a:pPr>
            <a:endParaRPr/>
          </a:p>
          <a:p>
            <a:pPr marL="0" indent="0" algn="just" defTabSz="210482">
              <a:spcBef>
                <a:spcPts val="100"/>
              </a:spcBef>
              <a:buSzTx/>
              <a:buNone/>
              <a:defRPr sz="2328"/>
            </a:pPr>
            <a:r>
              <a:rPr sz="2300" dirty="0"/>
              <a:t>For RRT trainers and mentors, the </a:t>
            </a:r>
            <a:r>
              <a:rPr sz="2300" dirty="0" err="1"/>
              <a:t>programme</a:t>
            </a:r>
            <a:r>
              <a:rPr sz="2300" dirty="0"/>
              <a:t> provides a common ground of essential knowledge regarding RRT key activities/functions.</a:t>
            </a:r>
          </a:p>
          <a:p>
            <a:pPr marL="0" indent="0" algn="just" defTabSz="210482">
              <a:spcBef>
                <a:spcPts val="100"/>
              </a:spcBef>
              <a:buSzTx/>
              <a:buNone/>
              <a:defRPr sz="2328"/>
            </a:pPr>
            <a:endParaRPr/>
          </a:p>
          <a:p>
            <a:pPr marL="0" indent="0" algn="just" defTabSz="210482">
              <a:spcBef>
                <a:spcPts val="100"/>
              </a:spcBef>
              <a:buSzTx/>
              <a:buNone/>
              <a:defRPr sz="2328"/>
            </a:pPr>
            <a:r>
              <a:rPr sz="2300" dirty="0"/>
              <a:t>The RRT ATP is a component of the Rapid Response Teams Training </a:t>
            </a:r>
            <a:r>
              <a:rPr lang="en-US" sz="2300" dirty="0" err="1"/>
              <a:t>Programme</a:t>
            </a:r>
            <a:r>
              <a:rPr lang="en-US" sz="2300" dirty="0"/>
              <a:t>.</a:t>
            </a:r>
            <a:endParaRPr sz="2300" dirty="0"/>
          </a:p>
        </p:txBody>
      </p:sp>
    </p:spTree>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3" name="Rectangle 4"/>
          <p:cNvSpPr txBox="1"/>
          <p:nvPr/>
        </p:nvSpPr>
        <p:spPr>
          <a:xfrm>
            <a:off x="1749829" y="1236714"/>
            <a:ext cx="8692343" cy="378565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tIns="45720" rIns="45719" bIns="45720" anchor="t">
            <a:spAutoFit/>
          </a:bodyPr>
          <a:lstStyle/>
          <a:p>
            <a:pPr algn="just">
              <a:defRPr sz="2400">
                <a:latin typeface="+mn-lt"/>
                <a:ea typeface="+mn-ea"/>
                <a:cs typeface="+mn-cs"/>
                <a:sym typeface="Source Sans Pro Regular"/>
              </a:defRPr>
            </a:pPr>
            <a:r>
              <a:rPr b="1" dirty="0">
                <a:solidFill>
                  <a:schemeClr val="tx1"/>
                </a:solidFill>
              </a:rPr>
              <a:t>At the end of this session</a:t>
            </a:r>
            <a:r>
              <a:rPr lang="en-US" b="1" dirty="0">
                <a:solidFill>
                  <a:schemeClr val="tx1"/>
                </a:solidFill>
              </a:rPr>
              <a:t>, you</a:t>
            </a:r>
            <a:r>
              <a:rPr b="1" dirty="0">
                <a:solidFill>
                  <a:schemeClr val="tx1"/>
                </a:solidFill>
              </a:rPr>
              <a:t> </a:t>
            </a:r>
            <a:r>
              <a:rPr lang="en-US" b="1" dirty="0">
                <a:solidFill>
                  <a:schemeClr val="tx1"/>
                </a:solidFill>
              </a:rPr>
              <a:t>should</a:t>
            </a:r>
            <a:r>
              <a:rPr b="1" dirty="0">
                <a:solidFill>
                  <a:schemeClr val="tx1"/>
                </a:solidFill>
              </a:rPr>
              <a:t> be able to:</a:t>
            </a:r>
          </a:p>
          <a:p>
            <a:pPr marL="342900" indent="-342900" algn="just">
              <a:buClr>
                <a:schemeClr val="accent3"/>
              </a:buClr>
              <a:buSzPct val="100000"/>
              <a:buFont typeface="Arial"/>
              <a:buChar char="•"/>
              <a:defRPr sz="2400">
                <a:latin typeface="+mn-lt"/>
                <a:ea typeface="+mn-ea"/>
                <a:cs typeface="+mn-cs"/>
                <a:sym typeface="Source Sans Pro Regular"/>
              </a:defRPr>
            </a:pPr>
            <a:endParaRPr dirty="0"/>
          </a:p>
          <a:p>
            <a:pPr marL="342900" indent="-342900" algn="just">
              <a:buClr>
                <a:srgbClr val="C00000"/>
              </a:buClr>
              <a:buSzPct val="100000"/>
              <a:buFont typeface="Arial"/>
              <a:buChar char="•"/>
              <a:defRPr sz="2400">
                <a:latin typeface="+mn-lt"/>
                <a:ea typeface="+mn-ea"/>
                <a:cs typeface="+mn-cs"/>
                <a:sym typeface="Source Sans Pro Regular"/>
              </a:defRPr>
            </a:pPr>
            <a:r>
              <a:rPr dirty="0"/>
              <a:t>Identify the skills needed to investigate a public health event at the human animal interface</a:t>
            </a:r>
          </a:p>
          <a:p>
            <a:pPr marL="342900" indent="-342900" algn="just">
              <a:buClr>
                <a:srgbClr val="C00000"/>
              </a:buClr>
              <a:buSzPct val="100000"/>
              <a:buFont typeface="Arial"/>
              <a:buChar char="•"/>
              <a:defRPr sz="2400">
                <a:latin typeface="+mn-lt"/>
                <a:ea typeface="+mn-ea"/>
                <a:cs typeface="+mn-cs"/>
                <a:sym typeface="Source Sans Pro Regular"/>
              </a:defRPr>
            </a:pPr>
            <a:r>
              <a:rPr dirty="0"/>
              <a:t>Describe intersectoral mechanisms/agreements/plans that should be in place for the management of a public health event at the human animal interface</a:t>
            </a:r>
          </a:p>
          <a:p>
            <a:pPr marL="342900" indent="-342900" algn="just">
              <a:buClr>
                <a:srgbClr val="C00000"/>
              </a:buClr>
              <a:buSzPct val="100000"/>
              <a:buFont typeface="Arial"/>
              <a:buChar char="•"/>
              <a:defRPr sz="2400">
                <a:latin typeface="+mn-lt"/>
                <a:ea typeface="+mn-ea"/>
                <a:cs typeface="+mn-cs"/>
                <a:sym typeface="Source Sans Pro Regular"/>
              </a:defRPr>
            </a:pPr>
            <a:r>
              <a:rPr dirty="0"/>
              <a:t>Propose ways to enhance multisectoral collaboration for management of public health events at the human animal interface.</a:t>
            </a:r>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entr" presetSubtype="0" fill="hold" grpId="1" nodeType="clickEffect">
                                  <p:stCondLst>
                                    <p:cond delay="0"/>
                                  </p:stCondLst>
                                  <p:iterate>
                                    <p:tmAbs val="0"/>
                                  </p:iterate>
                                  <p:childTnLst>
                                    <p:set>
                                      <p:cBhvr>
                                        <p:cTn id="6" fill="hold"/>
                                        <p:tgtEl>
                                          <p:spTgt spid="263">
                                            <p:bg/>
                                          </p:spTgt>
                                        </p:tgtEl>
                                        <p:attrNameLst>
                                          <p:attrName>style.visibility</p:attrName>
                                        </p:attrNameLst>
                                      </p:cBhvr>
                                      <p:to>
                                        <p:strVal val="visible"/>
                                      </p:to>
                                    </p:set>
                                  </p:childTnLst>
                                </p:cTn>
                              </p:par>
                            </p:childTnLst>
                          </p:cTn>
                        </p:par>
                        <p:par>
                          <p:cTn id="7" fill="hold">
                            <p:stCondLst>
                              <p:cond delay="0"/>
                            </p:stCondLst>
                            <p:childTnLst>
                              <p:par>
                                <p:cTn id="8" presetID="1" presetClass="entr" presetSubtype="0" fill="hold" grpId="1" nodeType="afterEffect">
                                  <p:stCondLst>
                                    <p:cond delay="0"/>
                                  </p:stCondLst>
                                  <p:iterate>
                                    <p:tmAbs val="0"/>
                                  </p:iterate>
                                  <p:childTnLst>
                                    <p:set>
                                      <p:cBhvr>
                                        <p:cTn id="9" fill="hold"/>
                                        <p:tgtEl>
                                          <p:spTgt spid="263">
                                            <p:txEl>
                                              <p:pRg st="0" end="0"/>
                                            </p:txEl>
                                          </p:spTgt>
                                        </p:tgtEl>
                                        <p:attrNameLst>
                                          <p:attrName>style.visibility</p:attrName>
                                        </p:attrNameLst>
                                      </p:cBhvr>
                                      <p:to>
                                        <p:strVal val="visible"/>
                                      </p:to>
                                    </p:set>
                                  </p:childTnLst>
                                </p:cTn>
                              </p:par>
                            </p:childTnLst>
                          </p:cTn>
                        </p:par>
                      </p:childTnLst>
                    </p:cTn>
                  </p:par>
                  <p:par>
                    <p:cTn id="10" fill="hold">
                      <p:stCondLst>
                        <p:cond delay="indefinite"/>
                      </p:stCondLst>
                      <p:childTnLst>
                        <p:par>
                          <p:cTn id="11" fill="hold">
                            <p:stCondLst>
                              <p:cond delay="0"/>
                            </p:stCondLst>
                            <p:childTnLst>
                              <p:par>
                                <p:cTn id="12" presetID="1" presetClass="entr" presetSubtype="0" fill="hold" grpId="1" nodeType="clickEffect">
                                  <p:stCondLst>
                                    <p:cond delay="0"/>
                                  </p:stCondLst>
                                  <p:iterate>
                                    <p:tmAbs val="0"/>
                                  </p:iterate>
                                  <p:childTnLst>
                                    <p:set>
                                      <p:cBhvr>
                                        <p:cTn id="13" fill="hold"/>
                                        <p:tgtEl>
                                          <p:spTgt spid="263">
                                            <p:txEl>
                                              <p:pRg st="2" end="2"/>
                                            </p:txEl>
                                          </p:spTgt>
                                        </p:tgtEl>
                                        <p:attrNameLst>
                                          <p:attrName>style.visibility</p:attrName>
                                        </p:attrNameLst>
                                      </p:cBhvr>
                                      <p:to>
                                        <p:strVal val="visible"/>
                                      </p:to>
                                    </p:set>
                                  </p:childTnLst>
                                </p:cTn>
                              </p:par>
                            </p:childTnLst>
                          </p:cTn>
                        </p:par>
                      </p:childTnLst>
                    </p:cTn>
                  </p:par>
                  <p:par>
                    <p:cTn id="14" fill="hold">
                      <p:stCondLst>
                        <p:cond delay="indefinite"/>
                      </p:stCondLst>
                      <p:childTnLst>
                        <p:par>
                          <p:cTn id="15" fill="hold">
                            <p:stCondLst>
                              <p:cond delay="0"/>
                            </p:stCondLst>
                            <p:childTnLst>
                              <p:par>
                                <p:cTn id="16" presetID="1" presetClass="entr" presetSubtype="0" fill="hold" grpId="1" nodeType="clickEffect">
                                  <p:stCondLst>
                                    <p:cond delay="0"/>
                                  </p:stCondLst>
                                  <p:iterate>
                                    <p:tmAbs val="0"/>
                                  </p:iterate>
                                  <p:childTnLst>
                                    <p:set>
                                      <p:cBhvr>
                                        <p:cTn id="17" fill="hold"/>
                                        <p:tgtEl>
                                          <p:spTgt spid="263">
                                            <p:txEl>
                                              <p:pRg st="3" end="3"/>
                                            </p:txEl>
                                          </p:spTgt>
                                        </p:tgtEl>
                                        <p:attrNameLst>
                                          <p:attrName>style.visibility</p:attrName>
                                        </p:attrNameLst>
                                      </p:cBhvr>
                                      <p:to>
                                        <p:strVal val="visible"/>
                                      </p:to>
                                    </p:set>
                                  </p:childTnLst>
                                </p:cTn>
                              </p:par>
                            </p:childTnLst>
                          </p:cTn>
                        </p:par>
                      </p:childTnLst>
                    </p:cTn>
                  </p:par>
                  <p:par>
                    <p:cTn id="18" fill="hold">
                      <p:stCondLst>
                        <p:cond delay="indefinite"/>
                      </p:stCondLst>
                      <p:childTnLst>
                        <p:par>
                          <p:cTn id="19" fill="hold">
                            <p:stCondLst>
                              <p:cond delay="0"/>
                            </p:stCondLst>
                            <p:childTnLst>
                              <p:par>
                                <p:cTn id="20" presetID="1" presetClass="entr" presetSubtype="0" fill="hold" grpId="1" nodeType="clickEffect">
                                  <p:stCondLst>
                                    <p:cond delay="0"/>
                                  </p:stCondLst>
                                  <p:iterate>
                                    <p:tmAbs val="0"/>
                                  </p:iterate>
                                  <p:childTnLst>
                                    <p:set>
                                      <p:cBhvr>
                                        <p:cTn id="21" fill="hold"/>
                                        <p:tgtEl>
                                          <p:spTgt spid="26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3" grpId="1" build="p" bldLvl="5" animBg="1" advAuto="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8" name="Rectangle 9"/>
          <p:cNvSpPr txBox="1"/>
          <p:nvPr/>
        </p:nvSpPr>
        <p:spPr>
          <a:xfrm>
            <a:off x="4465320" y="2209800"/>
            <a:ext cx="7833360" cy="284734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marL="342900" indent="-342900" algn="just">
              <a:buClr>
                <a:schemeClr val="accent3"/>
              </a:buClr>
              <a:buSzPct val="100000"/>
              <a:buFont typeface="Arial"/>
              <a:buChar char="•"/>
              <a:defRPr sz="2400">
                <a:latin typeface="+mn-lt"/>
                <a:ea typeface="+mn-ea"/>
                <a:cs typeface="+mn-cs"/>
                <a:sym typeface="Source Sans Pro Regular"/>
              </a:defRPr>
            </a:pPr>
            <a:r>
              <a:t>Participants will work in groups.</a:t>
            </a:r>
          </a:p>
          <a:p>
            <a:pPr marL="342900" indent="-342900" algn="just">
              <a:buClr>
                <a:schemeClr val="accent3"/>
              </a:buClr>
              <a:buSzPct val="100000"/>
              <a:buFont typeface="Arial"/>
              <a:buChar char="•"/>
              <a:defRPr sz="2400">
                <a:latin typeface="+mn-lt"/>
                <a:ea typeface="+mn-ea"/>
                <a:cs typeface="+mn-cs"/>
                <a:sym typeface="Source Sans Pro Regular"/>
              </a:defRPr>
            </a:pPr>
            <a:r>
              <a:t>Reading the scenario</a:t>
            </a:r>
          </a:p>
          <a:p>
            <a:pPr marL="342900" indent="-342900" algn="just">
              <a:buClr>
                <a:schemeClr val="accent3"/>
              </a:buClr>
              <a:buSzPct val="100000"/>
              <a:buFont typeface="Arial"/>
              <a:buChar char="•"/>
              <a:defRPr sz="2400">
                <a:latin typeface="+mn-lt"/>
                <a:ea typeface="+mn-ea"/>
                <a:cs typeface="+mn-cs"/>
                <a:sym typeface="Source Sans Pro Regular"/>
              </a:defRPr>
            </a:pPr>
            <a:r>
              <a:t>Discussing and answering questions in group</a:t>
            </a:r>
          </a:p>
          <a:p>
            <a:pPr marL="342900" indent="-342900" algn="just">
              <a:buClr>
                <a:schemeClr val="accent3"/>
              </a:buClr>
              <a:buSzPct val="100000"/>
              <a:buFont typeface="Arial"/>
              <a:buChar char="•"/>
              <a:defRPr sz="2400">
                <a:latin typeface="+mn-lt"/>
                <a:ea typeface="+mn-ea"/>
                <a:cs typeface="+mn-cs"/>
                <a:sym typeface="Source Sans Pro Regular"/>
              </a:defRPr>
            </a:pPr>
            <a:r>
              <a:t>Presenting findings in plenary</a:t>
            </a:r>
          </a:p>
          <a:p>
            <a:pPr marL="342900" indent="-342900" algn="just">
              <a:buClr>
                <a:schemeClr val="accent3"/>
              </a:buClr>
              <a:buSzPct val="100000"/>
              <a:buFont typeface="Arial"/>
              <a:buChar char="•"/>
              <a:defRPr sz="2400">
                <a:latin typeface="+mn-lt"/>
                <a:ea typeface="+mn-ea"/>
                <a:cs typeface="+mn-cs"/>
                <a:sym typeface="Source Sans Pro Regular"/>
              </a:defRPr>
            </a:pPr>
            <a:r>
              <a:t>Wrap-up by facilitator</a:t>
            </a:r>
          </a:p>
          <a:p>
            <a:pPr algn="just">
              <a:defRPr sz="2400">
                <a:latin typeface="+mn-lt"/>
                <a:ea typeface="+mn-ea"/>
                <a:cs typeface="+mn-cs"/>
                <a:sym typeface="Source Sans Pro Regular"/>
              </a:defRPr>
            </a:pPr>
            <a:endParaRPr/>
          </a:p>
        </p:txBody>
      </p:sp>
      <p:sp>
        <p:nvSpPr>
          <p:cNvPr id="269" name="Title 5"/>
          <p:cNvSpPr txBox="1">
            <a:spLocks noGrp="1"/>
          </p:cNvSpPr>
          <p:nvPr>
            <p:ph type="title"/>
          </p:nvPr>
        </p:nvSpPr>
        <p:spPr>
          <a:xfrm>
            <a:off x="399223" y="702567"/>
            <a:ext cx="3264195" cy="557931"/>
          </a:xfrm>
          <a:prstGeom prst="rect">
            <a:avLst/>
          </a:prstGeom>
        </p:spPr>
        <p:txBody>
          <a:bodyPr lIns="45719" tIns="45720" rIns="45719" bIns="45720" anchor="t">
            <a:normAutofit/>
          </a:bodyPr>
          <a:lstStyle/>
          <a:p>
            <a:r>
              <a:rPr lang="en-US" b="1" dirty="0"/>
              <a:t>Instructions</a:t>
            </a:r>
            <a:endParaRPr b="1" dirty="0"/>
          </a:p>
        </p:txBody>
      </p:sp>
      <p:sp>
        <p:nvSpPr>
          <p:cNvPr id="271" name="Rounded Rectangle 8"/>
          <p:cNvSpPr/>
          <p:nvPr/>
        </p:nvSpPr>
        <p:spPr>
          <a:xfrm flipV="1">
            <a:off x="461246" y="1340242"/>
            <a:ext cx="1976512" cy="111124"/>
          </a:xfrm>
          <a:prstGeom prst="roundRect">
            <a:avLst>
              <a:gd name="adj" fmla="val 50000"/>
            </a:avLst>
          </a:prstGeom>
          <a:solidFill>
            <a:schemeClr val="accent3"/>
          </a:solidFill>
          <a:ln w="12700">
            <a:miter lim="400000"/>
          </a:ln>
        </p:spPr>
        <p:txBody>
          <a:bodyPr lIns="45719" rIns="45719" anchor="ctr"/>
          <a:lstStyle/>
          <a:p>
            <a:pPr algn="ctr">
              <a:defRPr sz="700">
                <a:solidFill>
                  <a:srgbClr val="FFFFFF"/>
                </a:solidFill>
                <a:latin typeface="+mn-lt"/>
                <a:ea typeface="+mn-ea"/>
                <a:cs typeface="+mn-cs"/>
                <a:sym typeface="Source Sans Pro Regular"/>
              </a:defRPr>
            </a:pPr>
            <a:endParaRPr/>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entr" presetSubtype="0" fill="hold" grpId="1" nodeType="clickEffect">
                                  <p:stCondLst>
                                    <p:cond delay="0"/>
                                  </p:stCondLst>
                                  <p:iterate>
                                    <p:tmAbs val="0"/>
                                  </p:iterate>
                                  <p:childTnLst>
                                    <p:set>
                                      <p:cBhvr>
                                        <p:cTn id="6" fill="hold"/>
                                        <p:tgtEl>
                                          <p:spTgt spid="268">
                                            <p:bg/>
                                          </p:spTgt>
                                        </p:tgtEl>
                                        <p:attrNameLst>
                                          <p:attrName>style.visibility</p:attrName>
                                        </p:attrNameLst>
                                      </p:cBhvr>
                                      <p:to>
                                        <p:strVal val="visible"/>
                                      </p:to>
                                    </p:set>
                                  </p:childTnLst>
                                </p:cTn>
                              </p:par>
                              <p:par>
                                <p:cTn id="7" presetID="1" presetClass="entr" presetSubtype="0" fill="hold" grpId="1" nodeType="withEffect">
                                  <p:stCondLst>
                                    <p:cond delay="0"/>
                                  </p:stCondLst>
                                  <p:iterate>
                                    <p:tmAbs val="0"/>
                                  </p:iterate>
                                  <p:childTnLst>
                                    <p:set>
                                      <p:cBhvr>
                                        <p:cTn id="8" fill="hold"/>
                                        <p:tgtEl>
                                          <p:spTgt spid="268">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1" nodeType="clickEffect">
                                  <p:stCondLst>
                                    <p:cond delay="0"/>
                                  </p:stCondLst>
                                  <p:iterate>
                                    <p:tmAbs val="0"/>
                                  </p:iterate>
                                  <p:childTnLst>
                                    <p:set>
                                      <p:cBhvr>
                                        <p:cTn id="12" fill="hold"/>
                                        <p:tgtEl>
                                          <p:spTgt spid="268">
                                            <p:txEl>
                                              <p:pRg st="1" end="1"/>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1" nodeType="clickEffect">
                                  <p:stCondLst>
                                    <p:cond delay="0"/>
                                  </p:stCondLst>
                                  <p:iterate>
                                    <p:tmAbs val="0"/>
                                  </p:iterate>
                                  <p:childTnLst>
                                    <p:set>
                                      <p:cBhvr>
                                        <p:cTn id="16" fill="hold"/>
                                        <p:tgtEl>
                                          <p:spTgt spid="268">
                                            <p:txEl>
                                              <p:pRg st="2" end="2"/>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1" nodeType="clickEffect">
                                  <p:stCondLst>
                                    <p:cond delay="0"/>
                                  </p:stCondLst>
                                  <p:iterate>
                                    <p:tmAbs val="0"/>
                                  </p:iterate>
                                  <p:childTnLst>
                                    <p:set>
                                      <p:cBhvr>
                                        <p:cTn id="20" fill="hold"/>
                                        <p:tgtEl>
                                          <p:spTgt spid="268">
                                            <p:txEl>
                                              <p:pRg st="3" end="3"/>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1" nodeType="clickEffect">
                                  <p:stCondLst>
                                    <p:cond delay="0"/>
                                  </p:stCondLst>
                                  <p:iterate>
                                    <p:tmAbs val="0"/>
                                  </p:iterate>
                                  <p:childTnLst>
                                    <p:set>
                                      <p:cBhvr>
                                        <p:cTn id="24" fill="hold"/>
                                        <p:tgtEl>
                                          <p:spTgt spid="268">
                                            <p:txEl>
                                              <p:pRg st="4" end="4"/>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1" nodeType="clickEffect">
                                  <p:stCondLst>
                                    <p:cond delay="0"/>
                                  </p:stCondLst>
                                  <p:iterate>
                                    <p:tmAbs val="0"/>
                                  </p:iterate>
                                  <p:childTnLst>
                                    <p:set>
                                      <p:cBhvr>
                                        <p:cTn id="28" fill="hold"/>
                                        <p:tgtEl>
                                          <p:spTgt spid="268">
                                            <p:txEl>
                                              <p:pRg st="5" end="5"/>
                                            </p:tx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1" nodeType="clickEffect">
                                  <p:stCondLst>
                                    <p:cond delay="0"/>
                                  </p:stCondLst>
                                  <p:iterate>
                                    <p:tmAbs val="0"/>
                                  </p:iterate>
                                  <p:childTnLst>
                                    <p:set>
                                      <p:cBhvr>
                                        <p:cTn id="32" fill="hold"/>
                                        <p:tgtEl>
                                          <p:spTgt spid="268">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8" grpId="1" build="p" bldLvl="5" animBg="1" advAuto="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6" name="Picture 4" descr="Picture 4"/>
          <p:cNvPicPr>
            <a:picLocks noChangeAspect="1"/>
          </p:cNvPicPr>
          <p:nvPr/>
        </p:nvPicPr>
        <p:blipFill>
          <a:blip r:embed="rId3"/>
          <a:stretch>
            <a:fillRect/>
          </a:stretch>
        </p:blipFill>
        <p:spPr>
          <a:xfrm>
            <a:off x="5857880" y="1927511"/>
            <a:ext cx="4438640" cy="3149328"/>
          </a:xfrm>
          <a:prstGeom prst="rect">
            <a:avLst/>
          </a:prstGeom>
          <a:ln w="12700">
            <a:miter lim="400000"/>
          </a:ln>
        </p:spPr>
      </p:pic>
      <p:sp>
        <p:nvSpPr>
          <p:cNvPr id="277" name="Rectangle 9"/>
          <p:cNvSpPr txBox="1"/>
          <p:nvPr/>
        </p:nvSpPr>
        <p:spPr>
          <a:xfrm>
            <a:off x="1768066" y="1184383"/>
            <a:ext cx="3925847" cy="47142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algn="just">
              <a:defRPr sz="2200">
                <a:latin typeface="+mn-lt"/>
                <a:ea typeface="+mn-ea"/>
                <a:cs typeface="+mn-cs"/>
                <a:sym typeface="Source Sans Pro Regular"/>
              </a:defRPr>
            </a:pPr>
            <a:r>
              <a:rPr dirty="0"/>
              <a:t>The son of a livestock herdsman in the Mu Province of country Alpha has been hospitalized at a local hospital after a 2-day history of fever and bleeding manifestations. </a:t>
            </a:r>
          </a:p>
          <a:p>
            <a:pPr algn="just">
              <a:defRPr sz="2200">
                <a:latin typeface="+mn-lt"/>
                <a:ea typeface="+mn-ea"/>
                <a:cs typeface="+mn-cs"/>
                <a:sym typeface="Source Sans Pro Regular"/>
              </a:defRPr>
            </a:pPr>
            <a:endParaRPr dirty="0"/>
          </a:p>
          <a:p>
            <a:pPr algn="just">
              <a:defRPr sz="2200">
                <a:latin typeface="+mn-lt"/>
                <a:ea typeface="+mn-ea"/>
                <a:cs typeface="+mn-cs"/>
                <a:sym typeface="Source Sans Pro Regular"/>
              </a:defRPr>
            </a:pPr>
            <a:r>
              <a:rPr dirty="0"/>
              <a:t>One week later the hospital recorded an unusual increase to 12 patients that have shown similar symptoms and etiology of disease. 9 of them died including the first case. </a:t>
            </a:r>
          </a:p>
        </p:txBody>
      </p:sp>
      <p:sp>
        <p:nvSpPr>
          <p:cNvPr id="4" name="Title 5">
            <a:extLst>
              <a:ext uri="{FF2B5EF4-FFF2-40B4-BE49-F238E27FC236}">
                <a16:creationId xmlns:a16="http://schemas.microsoft.com/office/drawing/2014/main" id="{25BBCC98-C2D2-1833-76FD-936BD65DE1EE}"/>
              </a:ext>
            </a:extLst>
          </p:cNvPr>
          <p:cNvSpPr txBox="1"/>
          <p:nvPr/>
        </p:nvSpPr>
        <p:spPr>
          <a:xfrm>
            <a:off x="36770" y="53824"/>
            <a:ext cx="3480435" cy="53553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spAutoFit/>
          </a:bodyPr>
          <a:lstStyle>
            <a:lvl1pPr defTabSz="216992">
              <a:lnSpc>
                <a:spcPct val="90000"/>
              </a:lnSpc>
              <a:defRPr sz="3200">
                <a:solidFill>
                  <a:srgbClr val="FFFFFF"/>
                </a:solidFill>
                <a:latin typeface="Source Sans Pro Bold"/>
                <a:ea typeface="Source Sans Pro Bold"/>
                <a:cs typeface="Source Sans Pro Bold"/>
                <a:sym typeface="Source Sans Pro Bold"/>
              </a:defRPr>
            </a:lvl1pPr>
          </a:lstStyle>
          <a:p>
            <a:r>
              <a:rPr b="1" dirty="0"/>
              <a:t>	Case study</a:t>
            </a:r>
          </a:p>
        </p:txBody>
      </p:sp>
      <p:sp>
        <p:nvSpPr>
          <p:cNvPr id="2" name="Subtitle 3">
            <a:extLst>
              <a:ext uri="{FF2B5EF4-FFF2-40B4-BE49-F238E27FC236}">
                <a16:creationId xmlns:a16="http://schemas.microsoft.com/office/drawing/2014/main" id="{C74C60F9-F3C4-847B-AEC3-253AC8766B8E}"/>
              </a:ext>
            </a:extLst>
          </p:cNvPr>
          <p:cNvSpPr txBox="1"/>
          <p:nvPr/>
        </p:nvSpPr>
        <p:spPr>
          <a:xfrm>
            <a:off x="350520" y="727502"/>
            <a:ext cx="2736809" cy="52322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spAutoFit/>
          </a:bodyPr>
          <a:lstStyle>
            <a:lvl1pPr>
              <a:spcBef>
                <a:spcPts val="600"/>
              </a:spcBef>
              <a:defRPr sz="2800">
                <a:solidFill>
                  <a:schemeClr val="accent2"/>
                </a:solidFill>
                <a:latin typeface="Source Sans Pro Bold"/>
                <a:ea typeface="Source Sans Pro Bold"/>
                <a:cs typeface="Source Sans Pro Bold"/>
                <a:sym typeface="Source Sans Pro Bold"/>
              </a:defRPr>
            </a:lvl1pPr>
          </a:lstStyle>
          <a:p>
            <a:r>
              <a:rPr lang="hu-HU" b="1" dirty="0"/>
              <a:t>Scenario</a:t>
            </a:r>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cond evt="onBegin" delay="0">
                          <p:tn val="2"/>
                        </p:cond>
                      </p:stCondLst>
                      <p:childTnLst>
                        <p:par>
                          <p:cTn id="4" fill="hold">
                            <p:stCondLst>
                              <p:cond delay="0"/>
                            </p:stCondLst>
                            <p:childTnLst>
                              <p:par>
                                <p:cTn id="5" presetID="10" presetClass="entr" fill="hold" grpId="1" nodeType="afterEffect">
                                  <p:stCondLst>
                                    <p:cond delay="0"/>
                                  </p:stCondLst>
                                  <p:iterate>
                                    <p:tmAbs val="0"/>
                                  </p:iterate>
                                  <p:childTnLst>
                                    <p:set>
                                      <p:cBhvr>
                                        <p:cTn id="6" fill="hold"/>
                                        <p:tgtEl>
                                          <p:spTgt spid="276"/>
                                        </p:tgtEl>
                                        <p:attrNameLst>
                                          <p:attrName>style.visibility</p:attrName>
                                        </p:attrNameLst>
                                      </p:cBhvr>
                                      <p:to>
                                        <p:strVal val="visible"/>
                                      </p:to>
                                    </p:set>
                                    <p:animEffect transition="in" filter="fade">
                                      <p:cBhvr>
                                        <p:cTn id="7" dur="500"/>
                                        <p:tgtEl>
                                          <p:spTgt spid="276"/>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grpId="2" nodeType="clickEffect">
                                  <p:stCondLst>
                                    <p:cond delay="0"/>
                                  </p:stCondLst>
                                  <p:iterate>
                                    <p:tmAbs val="0"/>
                                  </p:iterate>
                                  <p:childTnLst>
                                    <p:set>
                                      <p:cBhvr>
                                        <p:cTn id="11" fill="hold"/>
                                        <p:tgtEl>
                                          <p:spTgt spid="277">
                                            <p:bg/>
                                          </p:spTgt>
                                        </p:tgtEl>
                                        <p:attrNameLst>
                                          <p:attrName>style.visibility</p:attrName>
                                        </p:attrNameLst>
                                      </p:cBhvr>
                                      <p:to>
                                        <p:strVal val="visible"/>
                                      </p:to>
                                    </p:set>
                                  </p:childTnLst>
                                </p:cTn>
                              </p:par>
                              <p:par>
                                <p:cTn id="12" presetID="1" presetClass="entr" presetSubtype="0" fill="hold" grpId="2" nodeType="withEffect">
                                  <p:stCondLst>
                                    <p:cond delay="0"/>
                                  </p:stCondLst>
                                  <p:iterate>
                                    <p:tmAbs val="0"/>
                                  </p:iterate>
                                  <p:childTnLst>
                                    <p:set>
                                      <p:cBhvr>
                                        <p:cTn id="13" fill="hold"/>
                                        <p:tgtEl>
                                          <p:spTgt spid="277">
                                            <p:txEl>
                                              <p:pRg st="0" end="0"/>
                                            </p:txEl>
                                          </p:spTgt>
                                        </p:tgtEl>
                                        <p:attrNameLst>
                                          <p:attrName>style.visibility</p:attrName>
                                        </p:attrNameLst>
                                      </p:cBhvr>
                                      <p:to>
                                        <p:strVal val="visible"/>
                                      </p:to>
                                    </p:set>
                                  </p:childTnLst>
                                </p:cTn>
                              </p:par>
                            </p:childTnLst>
                          </p:cTn>
                        </p:par>
                        <p:par>
                          <p:cTn id="14" fill="hold">
                            <p:stCondLst>
                              <p:cond delay="0"/>
                            </p:stCondLst>
                            <p:childTnLst>
                              <p:par>
                                <p:cTn id="15" presetID="1" presetClass="entr" presetSubtype="0" fill="hold" grpId="2" nodeType="afterEffect">
                                  <p:stCondLst>
                                    <p:cond delay="0"/>
                                  </p:stCondLst>
                                  <p:iterate>
                                    <p:tmAbs val="0"/>
                                  </p:iterate>
                                  <p:childTnLst>
                                    <p:set>
                                      <p:cBhvr>
                                        <p:cTn id="16" fill="hold"/>
                                        <p:tgtEl>
                                          <p:spTgt spid="277">
                                            <p:txEl>
                                              <p:pRg st="1" end="1"/>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2" nodeType="clickEffect">
                                  <p:stCondLst>
                                    <p:cond delay="0"/>
                                  </p:stCondLst>
                                  <p:iterate>
                                    <p:tmAbs val="0"/>
                                  </p:iterate>
                                  <p:childTnLst>
                                    <p:set>
                                      <p:cBhvr>
                                        <p:cTn id="20" fill="hold"/>
                                        <p:tgtEl>
                                          <p:spTgt spid="277">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6" grpId="1" animBg="1" advAuto="0"/>
      <p:bldP spid="277" grpId="2" build="p" bldLvl="5" animBg="1" advAuto="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4" name="Picture 8" descr="Picture 8"/>
          <p:cNvPicPr>
            <a:picLocks noChangeAspect="1"/>
          </p:cNvPicPr>
          <p:nvPr/>
        </p:nvPicPr>
        <p:blipFill>
          <a:blip r:embed="rId2"/>
          <a:stretch>
            <a:fillRect/>
          </a:stretch>
        </p:blipFill>
        <p:spPr>
          <a:xfrm>
            <a:off x="6705600" y="1676400"/>
            <a:ext cx="3571362" cy="2895600"/>
          </a:xfrm>
          <a:prstGeom prst="rect">
            <a:avLst/>
          </a:prstGeom>
          <a:ln w="12700">
            <a:miter lim="400000"/>
          </a:ln>
        </p:spPr>
      </p:pic>
      <p:sp>
        <p:nvSpPr>
          <p:cNvPr id="285" name="Rectangle 14"/>
          <p:cNvSpPr txBox="1"/>
          <p:nvPr/>
        </p:nvSpPr>
        <p:spPr>
          <a:xfrm>
            <a:off x="1791566" y="1253613"/>
            <a:ext cx="4257469" cy="449353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algn="just">
              <a:defRPr sz="2200">
                <a:latin typeface="+mn-lt"/>
                <a:ea typeface="+mn-ea"/>
                <a:cs typeface="+mn-cs"/>
                <a:sym typeface="Source Sans Pro Regular"/>
              </a:defRPr>
            </a:pPr>
            <a:r>
              <a:rPr lang="en-US" dirty="0"/>
              <a:t>Unofficial reports indicate that the “strange disease” may be linked to the death of livestock in the same province, that is known to be a major livestock trading hub for herders in the region and neighbouring countries. </a:t>
            </a:r>
          </a:p>
          <a:p>
            <a:pPr algn="just">
              <a:defRPr sz="2200">
                <a:latin typeface="+mn-lt"/>
                <a:ea typeface="+mn-ea"/>
                <a:cs typeface="+mn-cs"/>
                <a:sym typeface="Source Sans Pro Regular"/>
              </a:defRPr>
            </a:pPr>
            <a:endParaRPr lang="en-US" dirty="0"/>
          </a:p>
          <a:p>
            <a:pPr algn="just">
              <a:defRPr sz="2200">
                <a:latin typeface="+mn-lt"/>
                <a:ea typeface="+mn-ea"/>
                <a:cs typeface="+mn-cs"/>
                <a:sym typeface="Source Sans Pro Regular"/>
              </a:defRPr>
            </a:pPr>
            <a:r>
              <a:rPr lang="en-US" dirty="0"/>
              <a:t>Heavy rainfalls make the situation particularly worse for the rural population of which 60% relies on raising livestock and subsistence farming.</a:t>
            </a:r>
          </a:p>
        </p:txBody>
      </p:sp>
      <p:sp>
        <p:nvSpPr>
          <p:cNvPr id="286" name="Subtitle 3"/>
          <p:cNvSpPr txBox="1"/>
          <p:nvPr/>
        </p:nvSpPr>
        <p:spPr>
          <a:xfrm>
            <a:off x="350520" y="727502"/>
            <a:ext cx="6309360" cy="52322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spcBef>
                <a:spcPts val="600"/>
              </a:spcBef>
              <a:defRPr sz="2800">
                <a:solidFill>
                  <a:schemeClr val="accent2"/>
                </a:solidFill>
                <a:latin typeface="Source Sans Pro Bold"/>
                <a:ea typeface="Source Sans Pro Bold"/>
                <a:cs typeface="Source Sans Pro Bold"/>
                <a:sym typeface="Source Sans Pro Bold"/>
              </a:defRPr>
            </a:lvl1pPr>
          </a:lstStyle>
          <a:p>
            <a:r>
              <a:rPr b="1" dirty="0"/>
              <a:t>Scenario (continued)</a:t>
            </a:r>
          </a:p>
        </p:txBody>
      </p:sp>
      <p:sp>
        <p:nvSpPr>
          <p:cNvPr id="287" name="Title 5"/>
          <p:cNvSpPr txBox="1"/>
          <p:nvPr/>
        </p:nvSpPr>
        <p:spPr>
          <a:xfrm>
            <a:off x="36770" y="53824"/>
            <a:ext cx="3480435" cy="53553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spAutoFit/>
          </a:bodyPr>
          <a:lstStyle>
            <a:lvl1pPr defTabSz="216992">
              <a:lnSpc>
                <a:spcPct val="90000"/>
              </a:lnSpc>
              <a:defRPr sz="3200">
                <a:solidFill>
                  <a:srgbClr val="FFFFFF"/>
                </a:solidFill>
                <a:latin typeface="Source Sans Pro Bold"/>
                <a:ea typeface="Source Sans Pro Bold"/>
                <a:cs typeface="Source Sans Pro Bold"/>
                <a:sym typeface="Source Sans Pro Bold"/>
              </a:defRPr>
            </a:lvl1pPr>
          </a:lstStyle>
          <a:p>
            <a:r>
              <a:rPr b="1" dirty="0"/>
              <a:t>	Case study</a:t>
            </a:r>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entr" presetSubtype="0" fill="hold" grpId="1" nodeType="clickEffect">
                                  <p:stCondLst>
                                    <p:cond delay="0"/>
                                  </p:stCondLst>
                                  <p:iterate>
                                    <p:tmAbs val="0"/>
                                  </p:iterate>
                                  <p:childTnLst>
                                    <p:set>
                                      <p:cBhvr>
                                        <p:cTn id="6" fill="hold"/>
                                        <p:tgtEl>
                                          <p:spTgt spid="285">
                                            <p:bg/>
                                          </p:spTgt>
                                        </p:tgtEl>
                                        <p:attrNameLst>
                                          <p:attrName>style.visibility</p:attrName>
                                        </p:attrNameLst>
                                      </p:cBhvr>
                                      <p:to>
                                        <p:strVal val="visible"/>
                                      </p:to>
                                    </p:set>
                                  </p:childTnLst>
                                </p:cTn>
                              </p:par>
                              <p:par>
                                <p:cTn id="7" presetID="1" presetClass="entr" presetSubtype="0" fill="hold" grpId="1" nodeType="withEffect">
                                  <p:stCondLst>
                                    <p:cond delay="0"/>
                                  </p:stCondLst>
                                  <p:iterate>
                                    <p:tmAbs val="0"/>
                                  </p:iterate>
                                  <p:childTnLst>
                                    <p:set>
                                      <p:cBhvr>
                                        <p:cTn id="8" fill="hold"/>
                                        <p:tgtEl>
                                          <p:spTgt spid="285">
                                            <p:txEl>
                                              <p:pRg st="0" end="0"/>
                                            </p:txEl>
                                          </p:spTgt>
                                        </p:tgtEl>
                                        <p:attrNameLst>
                                          <p:attrName>style.visibility</p:attrName>
                                        </p:attrNameLst>
                                      </p:cBhvr>
                                      <p:to>
                                        <p:strVal val="visible"/>
                                      </p:to>
                                    </p:set>
                                  </p:childTnLst>
                                </p:cTn>
                              </p:par>
                              <p:par>
                                <p:cTn id="9" presetID="1" presetClass="entr" presetSubtype="0" fill="hold" grpId="1" nodeType="withEffect">
                                  <p:stCondLst>
                                    <p:cond delay="0"/>
                                  </p:stCondLst>
                                  <p:iterate>
                                    <p:tmAbs val="0"/>
                                  </p:iterate>
                                  <p:childTnLst>
                                    <p:set>
                                      <p:cBhvr>
                                        <p:cTn id="10" fill="hold"/>
                                        <p:tgtEl>
                                          <p:spTgt spid="285">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5" grpId="1" build="p" bldLvl="5" animBg="1" advAuto="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0" name="ZoneTexte 1"/>
          <p:cNvSpPr txBox="1"/>
          <p:nvPr/>
        </p:nvSpPr>
        <p:spPr>
          <a:xfrm>
            <a:off x="1895480" y="2304418"/>
            <a:ext cx="3364320" cy="156966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spAutoFit/>
          </a:bodyPr>
          <a:lstStyle/>
          <a:p>
            <a:pPr algn="ctr">
              <a:defRPr sz="2400">
                <a:latin typeface="+mn-lt"/>
                <a:ea typeface="+mn-ea"/>
                <a:cs typeface="+mn-cs"/>
                <a:sym typeface="Source Sans Pro Regular"/>
              </a:defRPr>
            </a:pPr>
            <a:r>
              <a:rPr dirty="0"/>
              <a:t> </a:t>
            </a:r>
          </a:p>
          <a:p>
            <a:pPr algn="ctr">
              <a:defRPr sz="2400">
                <a:latin typeface="+mn-lt"/>
                <a:ea typeface="+mn-ea"/>
                <a:cs typeface="+mn-cs"/>
                <a:sym typeface="Source Sans Pro Regular"/>
              </a:defRPr>
            </a:pPr>
            <a:r>
              <a:rPr dirty="0"/>
              <a:t>As Rapid Response Team, you are asked to investigate the situation. </a:t>
            </a:r>
          </a:p>
        </p:txBody>
      </p:sp>
      <p:pic>
        <p:nvPicPr>
          <p:cNvPr id="291" name="Picture 4" descr="Picture 4"/>
          <p:cNvPicPr>
            <a:picLocks noChangeAspect="1"/>
          </p:cNvPicPr>
          <p:nvPr/>
        </p:nvPicPr>
        <p:blipFill>
          <a:blip r:embed="rId2"/>
          <a:stretch>
            <a:fillRect/>
          </a:stretch>
        </p:blipFill>
        <p:spPr>
          <a:xfrm>
            <a:off x="5857880" y="1927511"/>
            <a:ext cx="4438640" cy="3149328"/>
          </a:xfrm>
          <a:prstGeom prst="rect">
            <a:avLst/>
          </a:prstGeom>
          <a:ln w="12700">
            <a:miter lim="400000"/>
          </a:ln>
        </p:spPr>
      </p:pic>
      <p:sp>
        <p:nvSpPr>
          <p:cNvPr id="292" name="Subtitle 3"/>
          <p:cNvSpPr txBox="1"/>
          <p:nvPr/>
        </p:nvSpPr>
        <p:spPr>
          <a:xfrm>
            <a:off x="350520" y="740202"/>
            <a:ext cx="6309360" cy="52322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spcBef>
                <a:spcPts val="600"/>
              </a:spcBef>
              <a:defRPr sz="2800">
                <a:solidFill>
                  <a:schemeClr val="accent2"/>
                </a:solidFill>
                <a:latin typeface="Source Sans Pro Bold"/>
                <a:ea typeface="Source Sans Pro Bold"/>
                <a:cs typeface="Source Sans Pro Bold"/>
                <a:sym typeface="Source Sans Pro Bold"/>
              </a:defRPr>
            </a:lvl1pPr>
          </a:lstStyle>
          <a:p>
            <a:r>
              <a:rPr lang="hu-HU" b="1" dirty="0"/>
              <a:t>Your task</a:t>
            </a:r>
          </a:p>
        </p:txBody>
      </p:sp>
      <p:sp>
        <p:nvSpPr>
          <p:cNvPr id="2" name="Title 5">
            <a:extLst>
              <a:ext uri="{FF2B5EF4-FFF2-40B4-BE49-F238E27FC236}">
                <a16:creationId xmlns:a16="http://schemas.microsoft.com/office/drawing/2014/main" id="{4DA99101-2BC1-88F9-ED76-295EB2BD441D}"/>
              </a:ext>
            </a:extLst>
          </p:cNvPr>
          <p:cNvSpPr txBox="1"/>
          <p:nvPr/>
        </p:nvSpPr>
        <p:spPr>
          <a:xfrm>
            <a:off x="36770" y="53824"/>
            <a:ext cx="3480435" cy="53553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spAutoFit/>
          </a:bodyPr>
          <a:lstStyle>
            <a:lvl1pPr defTabSz="216992">
              <a:lnSpc>
                <a:spcPct val="90000"/>
              </a:lnSpc>
              <a:defRPr sz="3200">
                <a:solidFill>
                  <a:srgbClr val="FFFFFF"/>
                </a:solidFill>
                <a:latin typeface="Source Sans Pro Bold"/>
                <a:ea typeface="Source Sans Pro Bold"/>
                <a:cs typeface="Source Sans Pro Bold"/>
                <a:sym typeface="Source Sans Pro Bold"/>
              </a:defRPr>
            </a:lvl1pPr>
          </a:lstStyle>
          <a:p>
            <a:r>
              <a:rPr b="1" dirty="0"/>
              <a:t>	Case study</a:t>
            </a:r>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cond evt="onBegin" delay="0">
                          <p:tn val="2"/>
                        </p:cond>
                      </p:stCondLst>
                      <p:childTnLst>
                        <p:par>
                          <p:cTn id="4" fill="hold">
                            <p:stCondLst>
                              <p:cond delay="0"/>
                            </p:stCondLst>
                            <p:childTnLst>
                              <p:par>
                                <p:cTn id="5" presetID="10" presetClass="entr" fill="hold" grpId="1" nodeType="afterEffect">
                                  <p:stCondLst>
                                    <p:cond delay="0"/>
                                  </p:stCondLst>
                                  <p:iterate>
                                    <p:tmAbs val="0"/>
                                  </p:iterate>
                                  <p:childTnLst>
                                    <p:set>
                                      <p:cBhvr>
                                        <p:cTn id="6" fill="hold"/>
                                        <p:tgtEl>
                                          <p:spTgt spid="291"/>
                                        </p:tgtEl>
                                        <p:attrNameLst>
                                          <p:attrName>style.visibility</p:attrName>
                                        </p:attrNameLst>
                                      </p:cBhvr>
                                      <p:to>
                                        <p:strVal val="visible"/>
                                      </p:to>
                                    </p:set>
                                    <p:animEffect transition="in" filter="fade">
                                      <p:cBhvr>
                                        <p:cTn id="7" dur="500"/>
                                        <p:tgtEl>
                                          <p:spTgt spid="29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1" grpId="1" animBg="1" advAuto="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 name="Rectangle 2"/>
          <p:cNvSpPr txBox="1"/>
          <p:nvPr/>
        </p:nvSpPr>
        <p:spPr>
          <a:xfrm>
            <a:off x="1715103" y="1285195"/>
            <a:ext cx="8761794" cy="47024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marL="342900" indent="-342900">
              <a:lnSpc>
                <a:spcPct val="80000"/>
              </a:lnSpc>
              <a:buClr>
                <a:schemeClr val="accent3"/>
              </a:buClr>
              <a:buSzPct val="100000"/>
              <a:buAutoNum type="arabicPeriod"/>
              <a:defRPr sz="2200">
                <a:latin typeface="+mn-lt"/>
                <a:ea typeface="+mn-ea"/>
                <a:cs typeface="+mn-cs"/>
                <a:sym typeface="Source Sans Pro Regular"/>
              </a:defRPr>
            </a:pPr>
            <a:r>
              <a:rPr sz="2200" dirty="0"/>
              <a:t>What skills are needed to investigate the situation? Which sectors may have staff with the desired skills? </a:t>
            </a:r>
          </a:p>
          <a:p>
            <a:pPr>
              <a:lnSpc>
                <a:spcPct val="80000"/>
              </a:lnSpc>
              <a:defRPr sz="2200">
                <a:solidFill>
                  <a:schemeClr val="accent6"/>
                </a:solidFill>
                <a:latin typeface="+mn-lt"/>
                <a:ea typeface="+mn-ea"/>
                <a:cs typeface="+mn-cs"/>
                <a:sym typeface="Source Sans Pro Regular"/>
              </a:defRPr>
            </a:pPr>
            <a:endParaRPr sz="2200" dirty="0"/>
          </a:p>
          <a:p>
            <a:pPr>
              <a:lnSpc>
                <a:spcPct val="80000"/>
              </a:lnSpc>
              <a:defRPr sz="2200">
                <a:solidFill>
                  <a:schemeClr val="accent6"/>
                </a:solidFill>
                <a:latin typeface="+mn-lt"/>
                <a:ea typeface="+mn-ea"/>
                <a:cs typeface="+mn-cs"/>
                <a:sym typeface="Source Sans Pro Regular"/>
              </a:defRPr>
            </a:pPr>
            <a:r>
              <a:rPr sz="2200" b="1" dirty="0">
                <a:solidFill>
                  <a:schemeClr val="accent3"/>
                </a:solidFill>
              </a:rPr>
              <a:t>Imagine now, this event takes place in your country:</a:t>
            </a:r>
          </a:p>
          <a:p>
            <a:pPr>
              <a:lnSpc>
                <a:spcPct val="80000"/>
              </a:lnSpc>
              <a:defRPr sz="2200">
                <a:latin typeface="+mn-lt"/>
                <a:ea typeface="+mn-ea"/>
                <a:cs typeface="+mn-cs"/>
                <a:sym typeface="Source Sans Pro Regular"/>
              </a:defRPr>
            </a:pPr>
            <a:endParaRPr sz="2200" dirty="0"/>
          </a:p>
          <a:p>
            <a:pPr marL="457200" indent="-457200">
              <a:lnSpc>
                <a:spcPct val="80000"/>
              </a:lnSpc>
              <a:buClr>
                <a:schemeClr val="accent3"/>
              </a:buClr>
              <a:buFont typeface="+mj-lt"/>
              <a:buAutoNum type="arabicPeriod" startAt="2"/>
              <a:defRPr sz="2200">
                <a:latin typeface="+mn-lt"/>
                <a:ea typeface="+mn-ea"/>
                <a:cs typeface="+mn-cs"/>
                <a:sym typeface="Source Sans Pro Regular"/>
              </a:defRPr>
            </a:pPr>
            <a:r>
              <a:rPr sz="2200" dirty="0"/>
              <a:t>How are the different sectors collaborating?</a:t>
            </a:r>
          </a:p>
          <a:p>
            <a:pPr marL="742950" lvl="1" indent="-285750">
              <a:lnSpc>
                <a:spcPct val="80000"/>
              </a:lnSpc>
              <a:buClr>
                <a:schemeClr val="accent3"/>
              </a:buClr>
              <a:buSzPct val="100000"/>
              <a:buAutoNum type="alphaLcPeriod"/>
              <a:defRPr sz="2200">
                <a:latin typeface="+mn-lt"/>
                <a:ea typeface="+mn-ea"/>
                <a:cs typeface="+mn-cs"/>
                <a:sym typeface="Source Sans Pro Regular"/>
              </a:defRPr>
            </a:pPr>
            <a:r>
              <a:rPr sz="2200" dirty="0"/>
              <a:t>at the institutional level?</a:t>
            </a:r>
          </a:p>
          <a:p>
            <a:pPr marL="742950" lvl="1" indent="-285750">
              <a:lnSpc>
                <a:spcPct val="80000"/>
              </a:lnSpc>
              <a:buClr>
                <a:schemeClr val="accent3"/>
              </a:buClr>
              <a:buSzPct val="100000"/>
              <a:buAutoNum type="alphaLcPeriod"/>
              <a:defRPr sz="2200">
                <a:latin typeface="+mn-lt"/>
                <a:ea typeface="+mn-ea"/>
                <a:cs typeface="+mn-cs"/>
                <a:sym typeface="Source Sans Pro Regular"/>
              </a:defRPr>
            </a:pPr>
            <a:r>
              <a:rPr sz="2200" dirty="0"/>
              <a:t>on the field? </a:t>
            </a:r>
            <a:endParaRPr lang="hu-HU" sz="2200" dirty="0"/>
          </a:p>
          <a:p>
            <a:pPr marL="457200" lvl="1" indent="0">
              <a:lnSpc>
                <a:spcPct val="80000"/>
              </a:lnSpc>
              <a:buClr>
                <a:schemeClr val="accent3"/>
              </a:buClr>
              <a:buSzPct val="100000"/>
              <a:defRPr sz="2200">
                <a:latin typeface="+mn-lt"/>
                <a:ea typeface="+mn-ea"/>
                <a:cs typeface="+mn-cs"/>
                <a:sym typeface="Source Sans Pro Regular"/>
              </a:defRPr>
            </a:pPr>
            <a:endParaRPr sz="2200" dirty="0"/>
          </a:p>
          <a:p>
            <a:pPr marL="457200" indent="-457200">
              <a:lnSpc>
                <a:spcPct val="80000"/>
              </a:lnSpc>
              <a:buClr>
                <a:schemeClr val="accent3"/>
              </a:buClr>
              <a:buFont typeface="+mj-lt"/>
              <a:buAutoNum type="arabicPeriod" startAt="3"/>
              <a:defRPr sz="2200">
                <a:latin typeface="+mn-lt"/>
                <a:ea typeface="+mn-ea"/>
                <a:cs typeface="+mn-cs"/>
                <a:sym typeface="Source Sans Pro Regular"/>
              </a:defRPr>
            </a:pPr>
            <a:r>
              <a:rPr sz="2200" dirty="0"/>
              <a:t>Are there any collaboration mechanisms or agreements already in place, or needed?</a:t>
            </a:r>
            <a:endParaRPr lang="hu-HU" sz="2200" dirty="0"/>
          </a:p>
          <a:p>
            <a:pPr marL="457200" indent="-457200">
              <a:lnSpc>
                <a:spcPct val="80000"/>
              </a:lnSpc>
              <a:buClr>
                <a:schemeClr val="accent3"/>
              </a:buClr>
              <a:buFont typeface="+mj-lt"/>
              <a:buAutoNum type="arabicPeriod" startAt="3"/>
              <a:defRPr sz="2200">
                <a:latin typeface="+mn-lt"/>
                <a:ea typeface="+mn-ea"/>
                <a:cs typeface="+mn-cs"/>
                <a:sym typeface="Source Sans Pro Regular"/>
              </a:defRPr>
            </a:pPr>
            <a:endParaRPr lang="hu-HU" sz="2200" dirty="0"/>
          </a:p>
          <a:p>
            <a:pPr marL="457200" indent="-457200">
              <a:lnSpc>
                <a:spcPct val="80000"/>
              </a:lnSpc>
              <a:buClr>
                <a:schemeClr val="accent3"/>
              </a:buClr>
              <a:buFont typeface="+mj-lt"/>
              <a:buAutoNum type="arabicPeriod" startAt="3"/>
              <a:defRPr sz="2200">
                <a:latin typeface="+mn-lt"/>
                <a:ea typeface="+mn-ea"/>
                <a:cs typeface="+mn-cs"/>
                <a:sym typeface="Source Sans Pro Regular"/>
              </a:defRPr>
            </a:pPr>
            <a:r>
              <a:rPr sz="2200" dirty="0"/>
              <a:t>Who is responsible for what in the response team? </a:t>
            </a:r>
            <a:br>
              <a:rPr lang="hu-HU" sz="2200" dirty="0"/>
            </a:br>
            <a:r>
              <a:rPr sz="2200" dirty="0"/>
              <a:t>What are the challenges?</a:t>
            </a:r>
            <a:endParaRPr lang="hu-HU" sz="2200" dirty="0"/>
          </a:p>
          <a:p>
            <a:pPr marL="457200" indent="-457200">
              <a:lnSpc>
                <a:spcPct val="80000"/>
              </a:lnSpc>
              <a:buClr>
                <a:schemeClr val="accent3"/>
              </a:buClr>
              <a:buFont typeface="+mj-lt"/>
              <a:buAutoNum type="arabicPeriod" startAt="3"/>
              <a:defRPr sz="2200">
                <a:latin typeface="+mn-lt"/>
                <a:ea typeface="+mn-ea"/>
                <a:cs typeface="+mn-cs"/>
                <a:sym typeface="Source Sans Pro Regular"/>
              </a:defRPr>
            </a:pPr>
            <a:endParaRPr lang="hu-HU" sz="2200" dirty="0"/>
          </a:p>
          <a:p>
            <a:pPr marL="457200" indent="-457200">
              <a:lnSpc>
                <a:spcPct val="80000"/>
              </a:lnSpc>
              <a:buClr>
                <a:schemeClr val="accent3"/>
              </a:buClr>
              <a:buFont typeface="+mj-lt"/>
              <a:buAutoNum type="arabicPeriod" startAt="3"/>
              <a:defRPr sz="2200">
                <a:latin typeface="+mn-lt"/>
                <a:ea typeface="+mn-ea"/>
                <a:cs typeface="+mn-cs"/>
                <a:sym typeface="Source Sans Pro Regular"/>
              </a:defRPr>
            </a:pPr>
            <a:r>
              <a:rPr sz="2200" dirty="0"/>
              <a:t>How could the collaboration of team members from different sectors be improved?</a:t>
            </a:r>
          </a:p>
        </p:txBody>
      </p:sp>
      <p:sp>
        <p:nvSpPr>
          <p:cNvPr id="297" name="Oval 10"/>
          <p:cNvSpPr/>
          <p:nvPr/>
        </p:nvSpPr>
        <p:spPr>
          <a:xfrm>
            <a:off x="4186920" y="38093"/>
            <a:ext cx="533401" cy="508001"/>
          </a:xfrm>
          <a:prstGeom prst="ellipse">
            <a:avLst/>
          </a:prstGeom>
          <a:solidFill>
            <a:srgbClr val="CBFF73"/>
          </a:solidFill>
          <a:ln w="12700">
            <a:solidFill>
              <a:srgbClr val="0070C0"/>
            </a:solidFill>
            <a:miter/>
          </a:ln>
        </p:spPr>
        <p:txBody>
          <a:bodyPr lIns="45719" rIns="45719" anchor="ctr"/>
          <a:lstStyle/>
          <a:p>
            <a:pPr algn="ctr">
              <a:defRPr>
                <a:solidFill>
                  <a:srgbClr val="FFFFFF"/>
                </a:solidFill>
                <a:latin typeface="+mn-lt"/>
                <a:ea typeface="+mn-ea"/>
                <a:cs typeface="+mn-cs"/>
                <a:sym typeface="Source Sans Pro Regular"/>
              </a:defRPr>
            </a:pPr>
            <a:endParaRPr/>
          </a:p>
        </p:txBody>
      </p:sp>
      <p:pic>
        <p:nvPicPr>
          <p:cNvPr id="298" name="Picture 2" descr="Picture 2"/>
          <p:cNvPicPr>
            <a:picLocks noChangeAspect="1"/>
          </p:cNvPicPr>
          <p:nvPr/>
        </p:nvPicPr>
        <p:blipFill>
          <a:blip r:embed="rId2"/>
          <a:stretch>
            <a:fillRect/>
          </a:stretch>
        </p:blipFill>
        <p:spPr>
          <a:xfrm>
            <a:off x="4291046" y="129519"/>
            <a:ext cx="325149" cy="325149"/>
          </a:xfrm>
          <a:prstGeom prst="rect">
            <a:avLst/>
          </a:prstGeom>
          <a:ln w="12700">
            <a:miter lim="400000"/>
          </a:ln>
        </p:spPr>
      </p:pic>
      <p:sp>
        <p:nvSpPr>
          <p:cNvPr id="299" name="Subtitle 3"/>
          <p:cNvSpPr txBox="1"/>
          <p:nvPr/>
        </p:nvSpPr>
        <p:spPr>
          <a:xfrm>
            <a:off x="349200" y="741600"/>
            <a:ext cx="6309361" cy="52322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spcBef>
                <a:spcPts val="600"/>
              </a:spcBef>
              <a:defRPr sz="2800">
                <a:solidFill>
                  <a:schemeClr val="accent2"/>
                </a:solidFill>
                <a:latin typeface="Source Sans Pro Bold"/>
                <a:ea typeface="Source Sans Pro Bold"/>
                <a:cs typeface="Source Sans Pro Bold"/>
                <a:sym typeface="Source Sans Pro Bold"/>
              </a:defRPr>
            </a:lvl1pPr>
          </a:lstStyle>
          <a:p>
            <a:r>
              <a:rPr lang="hu-HU" b="1" dirty="0"/>
              <a:t>Question</a:t>
            </a:r>
          </a:p>
        </p:txBody>
      </p:sp>
      <p:sp>
        <p:nvSpPr>
          <p:cNvPr id="2" name="Title 5">
            <a:extLst>
              <a:ext uri="{FF2B5EF4-FFF2-40B4-BE49-F238E27FC236}">
                <a16:creationId xmlns:a16="http://schemas.microsoft.com/office/drawing/2014/main" id="{DA1FA284-C448-C2FB-F745-C27872F9EB7B}"/>
              </a:ext>
            </a:extLst>
          </p:cNvPr>
          <p:cNvSpPr txBox="1"/>
          <p:nvPr/>
        </p:nvSpPr>
        <p:spPr>
          <a:xfrm>
            <a:off x="36770" y="53824"/>
            <a:ext cx="3480435" cy="53553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spAutoFit/>
          </a:bodyPr>
          <a:lstStyle>
            <a:lvl1pPr defTabSz="216992">
              <a:lnSpc>
                <a:spcPct val="90000"/>
              </a:lnSpc>
              <a:defRPr sz="3200">
                <a:solidFill>
                  <a:srgbClr val="FFFFFF"/>
                </a:solidFill>
                <a:latin typeface="Source Sans Pro Bold"/>
                <a:ea typeface="Source Sans Pro Bold"/>
                <a:cs typeface="Source Sans Pro Bold"/>
                <a:sym typeface="Source Sans Pro Bold"/>
              </a:defRPr>
            </a:lvl1pPr>
          </a:lstStyle>
          <a:p>
            <a:r>
              <a:rPr b="1" dirty="0"/>
              <a:t>	Case study</a:t>
            </a:r>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entr" presetSubtype="0" fill="hold" grpId="1" nodeType="clickEffect">
                                  <p:stCondLst>
                                    <p:cond delay="0"/>
                                  </p:stCondLst>
                                  <p:iterate>
                                    <p:tmAbs val="0"/>
                                  </p:iterate>
                                  <p:childTnLst>
                                    <p:set>
                                      <p:cBhvr>
                                        <p:cTn id="6" fill="hold"/>
                                        <p:tgtEl>
                                          <p:spTgt spid="29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6" grpId="1" animBg="1" advAuto="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5">
            <a:extLst>
              <a:ext uri="{FF2B5EF4-FFF2-40B4-BE49-F238E27FC236}">
                <a16:creationId xmlns:a16="http://schemas.microsoft.com/office/drawing/2014/main" id="{646D8FF4-2A15-0BD4-E8AC-1A12D1DD8693}"/>
              </a:ext>
            </a:extLst>
          </p:cNvPr>
          <p:cNvSpPr txBox="1"/>
          <p:nvPr/>
        </p:nvSpPr>
        <p:spPr>
          <a:xfrm>
            <a:off x="36770" y="53824"/>
            <a:ext cx="3480435" cy="53553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spAutoFit/>
          </a:bodyPr>
          <a:lstStyle>
            <a:lvl1pPr defTabSz="216992">
              <a:lnSpc>
                <a:spcPct val="90000"/>
              </a:lnSpc>
              <a:defRPr sz="3200">
                <a:solidFill>
                  <a:srgbClr val="FFFFFF"/>
                </a:solidFill>
                <a:latin typeface="Source Sans Pro Bold"/>
                <a:ea typeface="Source Sans Pro Bold"/>
                <a:cs typeface="Source Sans Pro Bold"/>
                <a:sym typeface="Source Sans Pro Bold"/>
              </a:defRPr>
            </a:lvl1pPr>
          </a:lstStyle>
          <a:p>
            <a:r>
              <a:rPr b="1" dirty="0"/>
              <a:t>	Case study</a:t>
            </a:r>
          </a:p>
        </p:txBody>
      </p:sp>
      <p:sp>
        <p:nvSpPr>
          <p:cNvPr id="3" name="TextBox 2">
            <a:extLst>
              <a:ext uri="{FF2B5EF4-FFF2-40B4-BE49-F238E27FC236}">
                <a16:creationId xmlns:a16="http://schemas.microsoft.com/office/drawing/2014/main" id="{A5950333-D396-14AF-9858-A760F8D83134}"/>
              </a:ext>
            </a:extLst>
          </p:cNvPr>
          <p:cNvSpPr txBox="1"/>
          <p:nvPr/>
        </p:nvSpPr>
        <p:spPr>
          <a:xfrm>
            <a:off x="1828800" y="1347019"/>
            <a:ext cx="8603226" cy="4154982"/>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indent="0" algn="just">
              <a:buSzTx/>
              <a:buNone/>
              <a:defRPr sz="2200"/>
            </a:pPr>
            <a:r>
              <a:rPr lang="en-US" sz="2400" dirty="0">
                <a:latin typeface="+mn-lt"/>
              </a:rPr>
              <a:t>This exercise is a short version of a more comprehensive exercise for a multisectoral response to a Rift Valley fever outbreak. The full exercise is available in the module on “IHR implementation at the human-animal interface”. Similar exercises exist for rabies, brucellosis and tuberculosis. </a:t>
            </a:r>
          </a:p>
          <a:p>
            <a:pPr marL="0" indent="0" algn="just">
              <a:buSzTx/>
              <a:buNone/>
              <a:defRPr sz="2200"/>
            </a:pPr>
            <a:endParaRPr lang="en-US" sz="2400" dirty="0">
              <a:latin typeface="+mn-lt"/>
            </a:endParaRPr>
          </a:p>
          <a:p>
            <a:pPr marL="0" indent="0" algn="just">
              <a:buSzTx/>
              <a:buNone/>
              <a:defRPr sz="2200"/>
            </a:pPr>
            <a:r>
              <a:rPr lang="en-US" sz="2400" dirty="0">
                <a:latin typeface="+mn-lt"/>
              </a:rPr>
              <a:t>All the material above mentioned is available online at the WHO Health Security Learning Platform as part of the IHR Training Toolkit:</a:t>
            </a:r>
          </a:p>
          <a:p>
            <a:pPr marL="0" indent="0" algn="just">
              <a:buSzTx/>
              <a:buNone/>
            </a:pPr>
            <a:r>
              <a:rPr lang="en-US" sz="2400" u="sng" dirty="0">
                <a:solidFill>
                  <a:srgbClr val="0563C1"/>
                </a:solidFill>
                <a:uFill>
                  <a:solidFill>
                    <a:srgbClr val="0563C1"/>
                  </a:solidFill>
                </a:uFill>
                <a:latin typeface="+mn-lt"/>
                <a:hlinkClick r:id="rId2"/>
              </a:rPr>
              <a:t>https://extranet.who.int/hslp/package/ihr-training-toolkit</a:t>
            </a:r>
            <a:r>
              <a:rPr lang="en-US" sz="2400" dirty="0">
                <a:latin typeface="+mn-lt"/>
              </a:rPr>
              <a:t> </a:t>
            </a:r>
          </a:p>
          <a:p>
            <a:pPr marL="0" marR="0" indent="0" algn="l" defTabSz="914400" rtl="0" fontAlgn="auto" latinLnBrk="0" hangingPunct="0">
              <a:lnSpc>
                <a:spcPct val="100000"/>
              </a:lnSpc>
              <a:spcBef>
                <a:spcPts val="0"/>
              </a:spcBef>
              <a:spcAft>
                <a:spcPts val="0"/>
              </a:spcAft>
              <a:buClrTx/>
              <a:buSzTx/>
              <a:buFontTx/>
              <a:buNone/>
              <a:tabLst/>
            </a:pPr>
            <a:endParaRPr kumimoji="0" lang="hu-HU" sz="2400" b="0" i="0" u="none" strike="noStrike" cap="none" spc="0" normalizeH="0" baseline="0" dirty="0">
              <a:ln>
                <a:noFill/>
              </a:ln>
              <a:solidFill>
                <a:srgbClr val="000000"/>
              </a:solidFill>
              <a:effectLst/>
              <a:uFillTx/>
              <a:latin typeface="+mn-lt"/>
              <a:ea typeface="Calibri"/>
              <a:cs typeface="Calibri"/>
              <a:sym typeface="Calibri"/>
            </a:endParaRPr>
          </a:p>
        </p:txBody>
      </p:sp>
    </p:spTree>
  </p:cSld>
  <p:clrMapOvr>
    <a:masterClrMapping/>
  </p:clrMapOvr>
  <p:transition spd="med"/>
</p:sld>
</file>

<file path=ppt/theme/theme1.xml><?xml version="1.0" encoding="utf-8"?>
<a:theme xmlns:a="http://schemas.openxmlformats.org/drawingml/2006/main" name="1_RRT_Theme1">
  <a:themeElements>
    <a:clrScheme name="1_RRT_Theme1">
      <a:dk1>
        <a:srgbClr val="000000"/>
      </a:dk1>
      <a:lt1>
        <a:srgbClr val="FFFFFF"/>
      </a:lt1>
      <a:dk2>
        <a:srgbClr val="A7A7A7"/>
      </a:dk2>
      <a:lt2>
        <a:srgbClr val="535353"/>
      </a:lt2>
      <a:accent1>
        <a:srgbClr val="021F64"/>
      </a:accent1>
      <a:accent2>
        <a:srgbClr val="A2010B"/>
      </a:accent2>
      <a:accent3>
        <a:srgbClr val="65A000"/>
      </a:accent3>
      <a:accent4>
        <a:srgbClr val="00A0DF"/>
      </a:accent4>
      <a:accent5>
        <a:srgbClr val="5B9BD5"/>
      </a:accent5>
      <a:accent6>
        <a:srgbClr val="70AD47"/>
      </a:accent6>
      <a:hlink>
        <a:srgbClr val="0000FF"/>
      </a:hlink>
      <a:folHlink>
        <a:srgbClr val="FF00FF"/>
      </a:folHlink>
    </a:clrScheme>
    <a:fontScheme name="1_RRT_Theme1">
      <a:majorFont>
        <a:latin typeface="Helvetica"/>
        <a:ea typeface="Helvetica"/>
        <a:cs typeface="Helvetica"/>
      </a:majorFont>
      <a:minorFont>
        <a:latin typeface="Source Sans Pro Regular"/>
        <a:ea typeface="Source Sans Pro Regular"/>
        <a:cs typeface="Source Sans Pro Regular"/>
      </a:minorFont>
    </a:fontScheme>
    <a:fmtScheme name="1_RRT_Theme1">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2700" cap="flat">
          <a:solidFill>
            <a:schemeClr val="accent1"/>
          </a:solidFill>
          <a:prstDash val="solid"/>
          <a:miter lim="800000"/>
        </a:ln>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1_RRT_Theme1">
  <a:themeElements>
    <a:clrScheme name="1_RRT_Theme1">
      <a:dk1>
        <a:srgbClr val="000000"/>
      </a:dk1>
      <a:lt1>
        <a:srgbClr val="FFFFFF"/>
      </a:lt1>
      <a:dk2>
        <a:srgbClr val="A7A7A7"/>
      </a:dk2>
      <a:lt2>
        <a:srgbClr val="535353"/>
      </a:lt2>
      <a:accent1>
        <a:srgbClr val="021F64"/>
      </a:accent1>
      <a:accent2>
        <a:srgbClr val="A2010B"/>
      </a:accent2>
      <a:accent3>
        <a:srgbClr val="65A000"/>
      </a:accent3>
      <a:accent4>
        <a:srgbClr val="00A0DF"/>
      </a:accent4>
      <a:accent5>
        <a:srgbClr val="5B9BD5"/>
      </a:accent5>
      <a:accent6>
        <a:srgbClr val="70AD47"/>
      </a:accent6>
      <a:hlink>
        <a:srgbClr val="0000FF"/>
      </a:hlink>
      <a:folHlink>
        <a:srgbClr val="FF00FF"/>
      </a:folHlink>
    </a:clrScheme>
    <a:fontScheme name="1_RRT_Theme1">
      <a:majorFont>
        <a:latin typeface="Helvetica"/>
        <a:ea typeface="Helvetica"/>
        <a:cs typeface="Helvetica"/>
      </a:majorFont>
      <a:minorFont>
        <a:latin typeface="Source Sans Pro Regular"/>
        <a:ea typeface="Source Sans Pro Regular"/>
        <a:cs typeface="Source Sans Pro Regular"/>
      </a:minorFont>
    </a:fontScheme>
    <a:fmtScheme name="1_RRT_Theme1">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2700" cap="flat">
          <a:solidFill>
            <a:schemeClr val="accent1"/>
          </a:solidFill>
          <a:prstDash val="solid"/>
          <a:miter lim="800000"/>
        </a:ln>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TaxCatchAll xmlns="450f158c-397a-4a9d-b005-a44c92e0fccb" xsi:nil="true"/>
    <lcf76f155ced4ddcb4097134ff3c332f xmlns="e2a64997-203d-4655-a595-383c2eb1e865">
      <Terms xmlns="http://schemas.microsoft.com/office/infopath/2007/PartnerControls"/>
    </lcf76f155ced4ddcb4097134ff3c332f>
    <SharedWithUsers xmlns="450f158c-397a-4a9d-b005-a44c92e0fccb">
      <UserInfo>
        <DisplayName/>
        <AccountId xsi:nil="true"/>
        <AccountType/>
      </UserInfo>
    </SharedWithUsers>
    <MediaLengthInSeconds xmlns="e2a64997-203d-4655-a595-383c2eb1e865"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63D8C0AFE3A8684EAD891AA7EE49FBD9" ma:contentTypeVersion="16" ma:contentTypeDescription="Create a new document." ma:contentTypeScope="" ma:versionID="9ac26170f589b5d8b8b5a62825d76a84">
  <xsd:schema xmlns:xsd="http://www.w3.org/2001/XMLSchema" xmlns:xs="http://www.w3.org/2001/XMLSchema" xmlns:p="http://schemas.microsoft.com/office/2006/metadata/properties" xmlns:ns2="e2a64997-203d-4655-a595-383c2eb1e865" xmlns:ns3="450f158c-397a-4a9d-b005-a44c92e0fccb" targetNamespace="http://schemas.microsoft.com/office/2006/metadata/properties" ma:root="true" ma:fieldsID="c48eb46232bbfdf9c03e80ab561c633b" ns2:_="" ns3:_="">
    <xsd:import namespace="e2a64997-203d-4655-a595-383c2eb1e865"/>
    <xsd:import namespace="450f158c-397a-4a9d-b005-a44c92e0fccb"/>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element ref="ns2:MediaServiceAutoTags" minOccurs="0"/>
                <xsd:element ref="ns2:MediaServiceOCR" minOccurs="0"/>
                <xsd:element ref="ns2:MediaServiceGenerationTime" minOccurs="0"/>
                <xsd:element ref="ns2:MediaServiceEventHashCode" minOccurs="0"/>
                <xsd:element ref="ns2:MediaServiceLocation" minOccurs="0"/>
                <xsd:element ref="ns3:SharedWithUsers" minOccurs="0"/>
                <xsd:element ref="ns3:SharedWithDetails" minOccurs="0"/>
                <xsd:element ref="ns2:MediaLengthInSeconds" minOccurs="0"/>
                <xsd:element ref="ns2:lcf76f155ced4ddcb4097134ff3c332f" minOccurs="0"/>
                <xsd:element ref="ns3: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2a64997-203d-4655-a595-383c2eb1e86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Location" ma:index="17" nillable="true" ma:displayName="Location" ma:internalName="MediaServiceLocation" ma:readOnly="true">
      <xsd:simpleType>
        <xsd:restriction base="dms:Text"/>
      </xsd:simpleType>
    </xsd:element>
    <xsd:element name="MediaLengthInSeconds" ma:index="20" nillable="true" ma:displayName="MediaLengthInSeconds" ma:hidden="true" ma:internalName="MediaLengthInSeconds" ma:readOnly="true">
      <xsd:simpleType>
        <xsd:restriction base="dms:Unknown"/>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aa4eac88-8ae6-4a96-90c7-97bc93c844ef"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450f158c-397a-4a9d-b005-a44c92e0fccb" elementFormDefault="qualified">
    <xsd:import namespace="http://schemas.microsoft.com/office/2006/documentManagement/types"/>
    <xsd:import namespace="http://schemas.microsoft.com/office/infopath/2007/PartnerControls"/>
    <xsd:element name="SharedWithUsers" ma:index="1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internalName="SharedWithDetails" ma:readOnly="true">
      <xsd:simpleType>
        <xsd:restriction base="dms:Note">
          <xsd:maxLength value="255"/>
        </xsd:restriction>
      </xsd:simpleType>
    </xsd:element>
    <xsd:element name="TaxCatchAll" ma:index="23" nillable="true" ma:displayName="Taxonomy Catch All Column" ma:hidden="true" ma:list="{92caf602-7482-4721-838f-b4f5b717ddac}" ma:internalName="TaxCatchAll" ma:showField="CatchAllData" ma:web="450f158c-397a-4a9d-b005-a44c92e0fccb">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921383DE-54EB-4912-91C4-C85F87387691}">
  <ds:schemaRefs>
    <ds:schemaRef ds:uri="http://schemas.microsoft.com/office/2006/metadata/properties"/>
    <ds:schemaRef ds:uri="http://schemas.microsoft.com/office/infopath/2007/PartnerControls"/>
    <ds:schemaRef ds:uri="9ca0fa8f-1020-4790-a298-914e539c43a5"/>
    <ds:schemaRef ds:uri="1545eeb8-3090-4573-a4ea-6910cac27a03"/>
  </ds:schemaRefs>
</ds:datastoreItem>
</file>

<file path=customXml/itemProps2.xml><?xml version="1.0" encoding="utf-8"?>
<ds:datastoreItem xmlns:ds="http://schemas.openxmlformats.org/officeDocument/2006/customXml" ds:itemID="{B2983022-BD16-4465-8ED3-79D6E4B2F06A}">
  <ds:schemaRefs>
    <ds:schemaRef ds:uri="http://schemas.microsoft.com/sharepoint/v3/contenttype/forms"/>
  </ds:schemaRefs>
</ds:datastoreItem>
</file>

<file path=customXml/itemProps3.xml><?xml version="1.0" encoding="utf-8"?>
<ds:datastoreItem xmlns:ds="http://schemas.openxmlformats.org/officeDocument/2006/customXml" ds:itemID="{62EB9C63-1008-4929-908B-8B9F8B317F39}"/>
</file>

<file path=docProps/app.xml><?xml version="1.0" encoding="utf-8"?>
<Properties xmlns="http://schemas.openxmlformats.org/officeDocument/2006/extended-properties" xmlns:vt="http://schemas.openxmlformats.org/officeDocument/2006/docPropsVTypes">
  <TotalTime>84</TotalTime>
  <Words>648</Words>
  <Application>Microsoft Office PowerPoint</Application>
  <PresentationFormat>Widescreen</PresentationFormat>
  <Paragraphs>61</Paragraphs>
  <Slides>11</Slides>
  <Notes>4</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1_RRT_Theme1</vt:lpstr>
      <vt:lpstr>One Health case study: strange disease kills in Alpha country </vt:lpstr>
      <vt:lpstr>Introduction</vt:lpstr>
      <vt:lpstr>PowerPoint Presentation</vt:lpstr>
      <vt:lpstr>Instructions</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One Health case study: strange disease kills in Alpha country</dc:title>
  <dc:creator>Szilvia Horváth</dc:creator>
  <cp:lastModifiedBy>Szilvia Horváth</cp:lastModifiedBy>
  <cp:revision>17</cp:revision>
  <dcterms:modified xsi:type="dcterms:W3CDTF">2023-01-24T12:43:51Z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0x01010063D8C0AFE3A8684EAD891AA7EE49FBD9</vt:lpwstr>
  </property>
  <property fmtid="{D5CDD505-2E9C-101B-9397-08002B2CF9AE}" pid="3" name="MediaServiceImageTags">
    <vt:lpwstr/>
  </property>
  <property fmtid="{D5CDD505-2E9C-101B-9397-08002B2CF9AE}" pid="4" name="Order">
    <vt:r8>139100</vt:r8>
  </property>
  <property fmtid="{D5CDD505-2E9C-101B-9397-08002B2CF9AE}" pid="5" name="xd_Signature">
    <vt:bool>false</vt:bool>
  </property>
  <property fmtid="{D5CDD505-2E9C-101B-9397-08002B2CF9AE}" pid="6" name="xd_ProgID">
    <vt:lpwstr/>
  </property>
  <property fmtid="{D5CDD505-2E9C-101B-9397-08002B2CF9AE}" pid="7" name="_SourceUrl">
    <vt:lpwstr/>
  </property>
  <property fmtid="{D5CDD505-2E9C-101B-9397-08002B2CF9AE}" pid="8" name="_SharedFileIndex">
    <vt:lpwstr/>
  </property>
  <property fmtid="{D5CDD505-2E9C-101B-9397-08002B2CF9AE}" pid="9" name="ComplianceAssetId">
    <vt:lpwstr/>
  </property>
  <property fmtid="{D5CDD505-2E9C-101B-9397-08002B2CF9AE}" pid="10" name="TemplateUrl">
    <vt:lpwstr/>
  </property>
  <property fmtid="{D5CDD505-2E9C-101B-9397-08002B2CF9AE}" pid="11" name="_ExtendedDescription">
    <vt:lpwstr/>
  </property>
  <property fmtid="{D5CDD505-2E9C-101B-9397-08002B2CF9AE}" pid="12" name="TriggerFlowInfo">
    <vt:lpwstr/>
  </property>
</Properties>
</file>