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A4FC84-37C7-458E-B195-F4A1D9E1816C}" v="25" dt="2023-02-02T11:31:40.027"/>
    <p1510:client id="{D5FF43C0-5151-4D86-9C13-9C010071BC23}" v="1" dt="2023-02-02T11:37:26.23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3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D5FF43C0-5151-4D86-9C13-9C010071BC23}"/>
    <pc:docChg chg="custSel addSld modSld">
      <pc:chgData name="GOMEZ, Paula" userId="c93cf399-3ed7-4230-9282-8831e3fe5ae7" providerId="ADAL" clId="{D5FF43C0-5151-4D86-9C13-9C010071BC23}" dt="2023-02-02T11:38:53.035" v="345" actId="20577"/>
      <pc:docMkLst>
        <pc:docMk/>
      </pc:docMkLst>
      <pc:sldChg chg="modSp mod">
        <pc:chgData name="GOMEZ, Paula" userId="c93cf399-3ed7-4230-9282-8831e3fe5ae7" providerId="ADAL" clId="{D5FF43C0-5151-4D86-9C13-9C010071BC23}" dt="2023-02-02T11:38:53.035" v="345" actId="20577"/>
        <pc:sldMkLst>
          <pc:docMk/>
          <pc:sldMk cId="0" sldId="257"/>
        </pc:sldMkLst>
        <pc:spChg chg="mod">
          <ac:chgData name="GOMEZ, Paula" userId="c93cf399-3ed7-4230-9282-8831e3fe5ae7" providerId="ADAL" clId="{D5FF43C0-5151-4D86-9C13-9C010071BC23}" dt="2023-02-02T11:38:53.035" v="345" actId="20577"/>
          <ac:spMkLst>
            <pc:docMk/>
            <pc:sldMk cId="0" sldId="257"/>
            <ac:spMk id="70" creationId="{00000000-0000-0000-0000-000000000000}"/>
          </ac:spMkLst>
        </pc:spChg>
        <pc:spChg chg="mod">
          <ac:chgData name="GOMEZ, Paula" userId="c93cf399-3ed7-4230-9282-8831e3fe5ae7" providerId="ADAL" clId="{D5FF43C0-5151-4D86-9C13-9C010071BC23}" dt="2023-02-02T11:32:42.925" v="22" actId="20577"/>
          <ac:spMkLst>
            <pc:docMk/>
            <pc:sldMk cId="0" sldId="257"/>
            <ac:spMk id="71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59.699" v="237" actId="20577"/>
        <pc:sldMkLst>
          <pc:docMk/>
          <pc:sldMk cId="0" sldId="258"/>
        </pc:sldMkLst>
        <pc:spChg chg="mod">
          <ac:chgData name="GOMEZ, Paula" userId="c93cf399-3ed7-4230-9282-8831e3fe5ae7" providerId="ADAL" clId="{D5FF43C0-5151-4D86-9C13-9C010071BC23}" dt="2023-02-02T11:34:59.699" v="237" actId="20577"/>
          <ac:spMkLst>
            <pc:docMk/>
            <pc:sldMk cId="0" sldId="258"/>
            <ac:spMk id="73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33.941" v="216" actId="13926"/>
        <pc:sldMkLst>
          <pc:docMk/>
          <pc:sldMk cId="0" sldId="259"/>
        </pc:sldMkLst>
        <pc:spChg chg="mod">
          <ac:chgData name="GOMEZ, Paula" userId="c93cf399-3ed7-4230-9282-8831e3fe5ae7" providerId="ADAL" clId="{D5FF43C0-5151-4D86-9C13-9C010071BC23}" dt="2023-02-02T11:34:33.941" v="216" actId="13926"/>
          <ac:spMkLst>
            <pc:docMk/>
            <pc:sldMk cId="0" sldId="259"/>
            <ac:spMk id="81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28.469" v="215" actId="13926"/>
        <pc:sldMkLst>
          <pc:docMk/>
          <pc:sldMk cId="0" sldId="260"/>
        </pc:sldMkLst>
        <pc:spChg chg="mod">
          <ac:chgData name="GOMEZ, Paula" userId="c93cf399-3ed7-4230-9282-8831e3fe5ae7" providerId="ADAL" clId="{D5FF43C0-5151-4D86-9C13-9C010071BC23}" dt="2023-02-02T11:34:28.469" v="215" actId="13926"/>
          <ac:spMkLst>
            <pc:docMk/>
            <pc:sldMk cId="0" sldId="260"/>
            <ac:spMk id="87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4:22.606" v="214" actId="13926"/>
        <pc:sldMkLst>
          <pc:docMk/>
          <pc:sldMk cId="0" sldId="261"/>
        </pc:sldMkLst>
        <pc:spChg chg="mod">
          <ac:chgData name="GOMEZ, Paula" userId="c93cf399-3ed7-4230-9282-8831e3fe5ae7" providerId="ADAL" clId="{D5FF43C0-5151-4D86-9C13-9C010071BC23}" dt="2023-02-02T11:34:22.606" v="214" actId="13926"/>
          <ac:spMkLst>
            <pc:docMk/>
            <pc:sldMk cId="0" sldId="261"/>
            <ac:spMk id="93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2:20.205" v="0" actId="13926"/>
        <pc:sldMkLst>
          <pc:docMk/>
          <pc:sldMk cId="0" sldId="262"/>
        </pc:sldMkLst>
        <pc:spChg chg="mod">
          <ac:chgData name="GOMEZ, Paula" userId="c93cf399-3ed7-4230-9282-8831e3fe5ae7" providerId="ADAL" clId="{D5FF43C0-5151-4D86-9C13-9C010071BC23}" dt="2023-02-02T11:32:20.205" v="0" actId="13926"/>
          <ac:spMkLst>
            <pc:docMk/>
            <pc:sldMk cId="0" sldId="262"/>
            <ac:spMk id="102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6:29.091" v="281" actId="20577"/>
        <pc:sldMkLst>
          <pc:docMk/>
          <pc:sldMk cId="0" sldId="263"/>
        </pc:sldMkLst>
        <pc:spChg chg="mod">
          <ac:chgData name="GOMEZ, Paula" userId="c93cf399-3ed7-4230-9282-8831e3fe5ae7" providerId="ADAL" clId="{D5FF43C0-5151-4D86-9C13-9C010071BC23}" dt="2023-02-02T11:36:29.091" v="281" actId="20577"/>
          <ac:spMkLst>
            <pc:docMk/>
            <pc:sldMk cId="0" sldId="263"/>
            <ac:spMk id="110" creationId="{00000000-0000-0000-0000-000000000000}"/>
          </ac:spMkLst>
        </pc:spChg>
      </pc:sldChg>
      <pc:sldChg chg="addSp modSp mod">
        <pc:chgData name="GOMEZ, Paula" userId="c93cf399-3ed7-4230-9282-8831e3fe5ae7" providerId="ADAL" clId="{D5FF43C0-5151-4D86-9C13-9C010071BC23}" dt="2023-02-02T11:37:54.977" v="309" actId="207"/>
        <pc:sldMkLst>
          <pc:docMk/>
          <pc:sldMk cId="0" sldId="264"/>
        </pc:sldMkLst>
        <pc:spChg chg="add mod">
          <ac:chgData name="GOMEZ, Paula" userId="c93cf399-3ed7-4230-9282-8831e3fe5ae7" providerId="ADAL" clId="{D5FF43C0-5151-4D86-9C13-9C010071BC23}" dt="2023-02-02T11:37:54.977" v="309" actId="207"/>
          <ac:spMkLst>
            <pc:docMk/>
            <pc:sldMk cId="0" sldId="264"/>
            <ac:spMk id="5" creationId="{2B56C2FB-64BE-433A-96EA-5B7EDA70089E}"/>
          </ac:spMkLst>
        </pc:spChg>
        <pc:spChg chg="mod">
          <ac:chgData name="GOMEZ, Paula" userId="c93cf399-3ed7-4230-9282-8831e3fe5ae7" providerId="ADAL" clId="{D5FF43C0-5151-4D86-9C13-9C010071BC23}" dt="2023-02-02T11:37:44.716" v="288" actId="13926"/>
          <ac:spMkLst>
            <pc:docMk/>
            <pc:sldMk cId="0" sldId="264"/>
            <ac:spMk id="114" creationId="{00000000-0000-0000-0000-000000000000}"/>
          </ac:spMkLst>
        </pc:spChg>
        <pc:picChg chg="mod">
          <ac:chgData name="GOMEZ, Paula" userId="c93cf399-3ed7-4230-9282-8831e3fe5ae7" providerId="ADAL" clId="{D5FF43C0-5151-4D86-9C13-9C010071BC23}" dt="2023-02-02T11:37:31.956" v="284" actId="1076"/>
          <ac:picMkLst>
            <pc:docMk/>
            <pc:sldMk cId="0" sldId="264"/>
            <ac:picMk id="115" creationId="{00000000-0000-0000-0000-000000000000}"/>
          </ac:picMkLst>
        </pc:picChg>
      </pc:sldChg>
      <pc:sldChg chg="modSp mod">
        <pc:chgData name="GOMEZ, Paula" userId="c93cf399-3ed7-4230-9282-8831e3fe5ae7" providerId="ADAL" clId="{D5FF43C0-5151-4D86-9C13-9C010071BC23}" dt="2023-02-02T11:38:29.231" v="342" actId="20577"/>
        <pc:sldMkLst>
          <pc:docMk/>
          <pc:sldMk cId="0" sldId="265"/>
        </pc:sldMkLst>
        <pc:spChg chg="mod">
          <ac:chgData name="GOMEZ, Paula" userId="c93cf399-3ed7-4230-9282-8831e3fe5ae7" providerId="ADAL" clId="{D5FF43C0-5151-4D86-9C13-9C010071BC23}" dt="2023-02-02T11:38:29.231" v="342" actId="20577"/>
          <ac:spMkLst>
            <pc:docMk/>
            <pc:sldMk cId="0" sldId="265"/>
            <ac:spMk id="118" creationId="{00000000-0000-0000-0000-000000000000}"/>
          </ac:spMkLst>
        </pc:spChg>
      </pc:sldChg>
      <pc:sldChg chg="modSp mod">
        <pc:chgData name="GOMEZ, Paula" userId="c93cf399-3ed7-4230-9282-8831e3fe5ae7" providerId="ADAL" clId="{D5FF43C0-5151-4D86-9C13-9C010071BC23}" dt="2023-02-02T11:38:36.693" v="343" actId="13926"/>
        <pc:sldMkLst>
          <pc:docMk/>
          <pc:sldMk cId="0" sldId="266"/>
        </pc:sldMkLst>
        <pc:spChg chg="mod">
          <ac:chgData name="GOMEZ, Paula" userId="c93cf399-3ed7-4230-9282-8831e3fe5ae7" providerId="ADAL" clId="{D5FF43C0-5151-4D86-9C13-9C010071BC23}" dt="2023-02-02T11:38:36.693" v="343" actId="13926"/>
          <ac:spMkLst>
            <pc:docMk/>
            <pc:sldMk cId="0" sldId="266"/>
            <ac:spMk id="122" creationId="{00000000-0000-0000-0000-000000000000}"/>
          </ac:spMkLst>
        </pc:spChg>
      </pc:sldChg>
      <pc:sldChg chg="modSp add mod">
        <pc:chgData name="GOMEZ, Paula" userId="c93cf399-3ed7-4230-9282-8831e3fe5ae7" providerId="ADAL" clId="{D5FF43C0-5151-4D86-9C13-9C010071BC23}" dt="2023-02-02T11:35:08.954" v="238" actId="14100"/>
        <pc:sldMkLst>
          <pc:docMk/>
          <pc:sldMk cId="2141550241" sldId="267"/>
        </pc:sldMkLst>
        <pc:spChg chg="mod">
          <ac:chgData name="GOMEZ, Paula" userId="c93cf399-3ed7-4230-9282-8831e3fe5ae7" providerId="ADAL" clId="{D5FF43C0-5151-4D86-9C13-9C010071BC23}" dt="2023-02-02T11:35:08.954" v="238" actId="14100"/>
          <ac:spMkLst>
            <pc:docMk/>
            <pc:sldMk cId="2141550241" sldId="267"/>
            <ac:spMk id="70" creationId="{00000000-0000-0000-0000-000000000000}"/>
          </ac:spMkLst>
        </pc:spChg>
      </pc:sldChg>
    </pc:docChg>
  </pc:docChgLst>
  <pc:docChgLst>
    <pc:chgData name="GOMEZ, Paula" userId="S::gomezp@who.int::c93cf399-3ed7-4230-9282-8831e3fe5ae7" providerId="AD" clId="Web-{B6A4FC84-37C7-458E-B195-F4A1D9E1816C}"/>
    <pc:docChg chg="modSld">
      <pc:chgData name="GOMEZ, Paula" userId="S::gomezp@who.int::c93cf399-3ed7-4230-9282-8831e3fe5ae7" providerId="AD" clId="Web-{B6A4FC84-37C7-458E-B195-F4A1D9E1816C}" dt="2023-02-02T11:31:40.027" v="23" actId="1076"/>
      <pc:docMkLst>
        <pc:docMk/>
      </pc:docMkLst>
      <pc:sldChg chg="delSp modSp">
        <pc:chgData name="GOMEZ, Paula" userId="S::gomezp@who.int::c93cf399-3ed7-4230-9282-8831e3fe5ae7" providerId="AD" clId="Web-{B6A4FC84-37C7-458E-B195-F4A1D9E1816C}" dt="2023-02-02T11:30:46.791" v="16" actId="14100"/>
        <pc:sldMkLst>
          <pc:docMk/>
          <pc:sldMk cId="0" sldId="256"/>
        </pc:sldMkLst>
        <pc:spChg chg="mod">
          <ac:chgData name="GOMEZ, Paula" userId="S::gomezp@who.int::c93cf399-3ed7-4230-9282-8831e3fe5ae7" providerId="AD" clId="Web-{B6A4FC84-37C7-458E-B195-F4A1D9E1816C}" dt="2023-02-02T11:30:46.791" v="16" actId="14100"/>
          <ac:spMkLst>
            <pc:docMk/>
            <pc:sldMk cId="0" sldId="256"/>
            <ac:spMk id="66" creationId="{00000000-0000-0000-0000-000000000000}"/>
          </ac:spMkLst>
        </pc:spChg>
        <pc:spChg chg="mod">
          <ac:chgData name="GOMEZ, Paula" userId="S::gomezp@who.int::c93cf399-3ed7-4230-9282-8831e3fe5ae7" providerId="AD" clId="Web-{B6A4FC84-37C7-458E-B195-F4A1D9E1816C}" dt="2023-02-02T11:30:37.463" v="13" actId="20577"/>
          <ac:spMkLst>
            <pc:docMk/>
            <pc:sldMk cId="0" sldId="256"/>
            <ac:spMk id="67" creationId="{00000000-0000-0000-0000-000000000000}"/>
          </ac:spMkLst>
        </pc:spChg>
        <pc:spChg chg="del mod">
          <ac:chgData name="GOMEZ, Paula" userId="S::gomezp@who.int::c93cf399-3ed7-4230-9282-8831e3fe5ae7" providerId="AD" clId="Web-{B6A4FC84-37C7-458E-B195-F4A1D9E1816C}" dt="2023-02-02T11:29:35.117" v="1"/>
          <ac:spMkLst>
            <pc:docMk/>
            <pc:sldMk cId="0" sldId="256"/>
            <ac:spMk id="68" creationId="{00000000-0000-0000-0000-000000000000}"/>
          </ac:spMkLst>
        </pc:spChg>
      </pc:sldChg>
      <pc:sldChg chg="modSp">
        <pc:chgData name="GOMEZ, Paula" userId="S::gomezp@who.int::c93cf399-3ed7-4230-9282-8831e3fe5ae7" providerId="AD" clId="Web-{B6A4FC84-37C7-458E-B195-F4A1D9E1816C}" dt="2023-02-02T11:31:25.854" v="22" actId="1076"/>
        <pc:sldMkLst>
          <pc:docMk/>
          <pc:sldMk cId="0" sldId="258"/>
        </pc:sldMkLst>
        <pc:spChg chg="mod">
          <ac:chgData name="GOMEZ, Paula" userId="S::gomezp@who.int::c93cf399-3ed7-4230-9282-8831e3fe5ae7" providerId="AD" clId="Web-{B6A4FC84-37C7-458E-B195-F4A1D9E1816C}" dt="2023-02-02T11:31:25.854" v="22" actId="1076"/>
          <ac:spMkLst>
            <pc:docMk/>
            <pc:sldMk cId="0" sldId="258"/>
            <ac:spMk id="73" creationId="{00000000-0000-0000-0000-000000000000}"/>
          </ac:spMkLst>
        </pc:spChg>
        <pc:spChg chg="mod">
          <ac:chgData name="GOMEZ, Paula" userId="S::gomezp@who.int::c93cf399-3ed7-4230-9282-8831e3fe5ae7" providerId="AD" clId="Web-{B6A4FC84-37C7-458E-B195-F4A1D9E1816C}" dt="2023-02-02T11:31:20.479" v="21" actId="1076"/>
          <ac:spMkLst>
            <pc:docMk/>
            <pc:sldMk cId="0" sldId="258"/>
            <ac:spMk id="74" creationId="{00000000-0000-0000-0000-000000000000}"/>
          </ac:spMkLst>
        </pc:spChg>
      </pc:sldChg>
      <pc:sldChg chg="modSp">
        <pc:chgData name="GOMEZ, Paula" userId="S::gomezp@who.int::c93cf399-3ed7-4230-9282-8831e3fe5ae7" providerId="AD" clId="Web-{B6A4FC84-37C7-458E-B195-F4A1D9E1816C}" dt="2023-02-02T11:31:40.027" v="23" actId="1076"/>
        <pc:sldMkLst>
          <pc:docMk/>
          <pc:sldMk cId="0" sldId="259"/>
        </pc:sldMkLst>
        <pc:spChg chg="mod">
          <ac:chgData name="GOMEZ, Paula" userId="S::gomezp@who.int::c93cf399-3ed7-4230-9282-8831e3fe5ae7" providerId="AD" clId="Web-{B6A4FC84-37C7-458E-B195-F4A1D9E1816C}" dt="2023-02-02T11:31:40.027" v="23" actId="1076"/>
          <ac:spMkLst>
            <pc:docMk/>
            <pc:sldMk cId="0" sldId="259"/>
            <ac:spMk id="8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Source Sans Pro Regular"/>
      </a:defRPr>
    </a:lvl1pPr>
    <a:lvl2pPr indent="228600" latinLnBrk="0">
      <a:defRPr sz="1200">
        <a:latin typeface="+mn-lt"/>
        <a:ea typeface="+mn-ea"/>
        <a:cs typeface="+mn-cs"/>
        <a:sym typeface="Source Sans Pro Regular"/>
      </a:defRPr>
    </a:lvl2pPr>
    <a:lvl3pPr indent="457200" latinLnBrk="0">
      <a:defRPr sz="1200">
        <a:latin typeface="+mn-lt"/>
        <a:ea typeface="+mn-ea"/>
        <a:cs typeface="+mn-cs"/>
        <a:sym typeface="Source Sans Pro Regular"/>
      </a:defRPr>
    </a:lvl3pPr>
    <a:lvl4pPr indent="685800" latinLnBrk="0">
      <a:defRPr sz="1200">
        <a:latin typeface="+mn-lt"/>
        <a:ea typeface="+mn-ea"/>
        <a:cs typeface="+mn-cs"/>
        <a:sym typeface="Source Sans Pro Regular"/>
      </a:defRPr>
    </a:lvl4pPr>
    <a:lvl5pPr indent="914400" latinLnBrk="0">
      <a:defRPr sz="1200">
        <a:latin typeface="+mn-lt"/>
        <a:ea typeface="+mn-ea"/>
        <a:cs typeface="+mn-cs"/>
        <a:sym typeface="Source Sans Pro Regular"/>
      </a:defRPr>
    </a:lvl5pPr>
    <a:lvl6pPr indent="1143000" latinLnBrk="0">
      <a:defRPr sz="1200">
        <a:latin typeface="+mn-lt"/>
        <a:ea typeface="+mn-ea"/>
        <a:cs typeface="+mn-cs"/>
        <a:sym typeface="Source Sans Pro Regular"/>
      </a:defRPr>
    </a:lvl6pPr>
    <a:lvl7pPr indent="1371600" latinLnBrk="0">
      <a:defRPr sz="1200">
        <a:latin typeface="+mn-lt"/>
        <a:ea typeface="+mn-ea"/>
        <a:cs typeface="+mn-cs"/>
        <a:sym typeface="Source Sans Pro Regular"/>
      </a:defRPr>
    </a:lvl7pPr>
    <a:lvl8pPr indent="1600200" latinLnBrk="0">
      <a:defRPr sz="1200">
        <a:latin typeface="+mn-lt"/>
        <a:ea typeface="+mn-ea"/>
        <a:cs typeface="+mn-cs"/>
        <a:sym typeface="Source Sans Pro Regular"/>
      </a:defRPr>
    </a:lvl8pPr>
    <a:lvl9pPr indent="1828800" latinLnBrk="0"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7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8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anchor="t"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014C6FD-579D-92FD-755B-851C082F18B6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613711" cy="691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54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anchor="t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099" y="-13301"/>
            <a:ext cx="3571875" cy="646113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9C364CBC-7CF0-AE57-7D08-281670EC6954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Rounded Rectangle 5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8404A9C5-F941-CFA3-5D5C-0239A1690501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5697492" y="3566849"/>
            <a:ext cx="5371841" cy="1061310"/>
          </a:xfrm>
          <a:prstGeom prst="rect">
            <a:avLst/>
          </a:prstGeom>
        </p:spPr>
        <p:txBody>
          <a:bodyPr lIns="45719" tIns="45720" rIns="45719" bIns="45720" anchor="t"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ctr"/>
            <a:r>
              <a:rPr sz="2800" b="1" dirty="0">
                <a:highlight>
                  <a:srgbClr val="FFFF00"/>
                </a:highlight>
              </a:rPr>
              <a:t>Investigation report title</a:t>
            </a:r>
            <a:endParaRPr lang="en-US">
              <a:highlight>
                <a:srgbClr val="FFFF00"/>
              </a:highlight>
            </a:endParaRPr>
          </a:p>
          <a:p>
            <a:pPr algn="ctr"/>
            <a:r>
              <a:rPr lang="en-US" sz="2800" b="1" dirty="0">
                <a:highlight>
                  <a:srgbClr val="FFFF00"/>
                </a:highlight>
              </a:rPr>
              <a:t>Date</a:t>
            </a:r>
            <a:r>
              <a:rPr sz="2800" b="1" dirty="0">
                <a:highlight>
                  <a:srgbClr val="FFFF00"/>
                </a:highlight>
              </a:rPr>
              <a:t>, authors</a:t>
            </a:r>
            <a:endParaRPr>
              <a:highlight>
                <a:srgbClr val="FFFF00"/>
              </a:highlight>
            </a:endParaRPr>
          </a:p>
        </p:txBody>
      </p:sp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479376" y="1081592"/>
            <a:ext cx="4490140" cy="241027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r>
              <a:rPr b="1" dirty="0"/>
              <a:t>Rapid Response Teams Advanced Training </a:t>
            </a:r>
            <a:r>
              <a:rPr b="1" dirty="0" err="1"/>
              <a:t>Programme</a:t>
            </a:r>
            <a:br>
              <a:rPr b="1" dirty="0"/>
            </a:br>
            <a:br>
              <a:rPr lang="en-US" b="1" dirty="0"/>
            </a:br>
            <a:r>
              <a:rPr b="1" dirty="0">
                <a:solidFill>
                  <a:srgbClr val="002060"/>
                </a:solidFill>
                <a:highlight>
                  <a:srgbClr val="FFFF00"/>
                </a:highlight>
              </a:rPr>
              <a:t>Country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 txBox="1">
            <a:spLocks noGrp="1"/>
          </p:cNvSpPr>
          <p:nvPr>
            <p:ph type="title"/>
          </p:nvPr>
        </p:nvSpPr>
        <p:spPr>
          <a:xfrm>
            <a:off x="257939" y="26027"/>
            <a:ext cx="7382463" cy="64611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To be completed by the team</a:t>
            </a:r>
          </a:p>
        </p:txBody>
      </p:sp>
      <p:sp>
        <p:nvSpPr>
          <p:cNvPr id="114" name="Subtitle 2"/>
          <p:cNvSpPr txBox="1"/>
          <p:nvPr/>
        </p:nvSpPr>
        <p:spPr>
          <a:xfrm>
            <a:off x="1758131" y="1134599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Results (3):</a:t>
            </a:r>
          </a:p>
        </p:txBody>
      </p:sp>
      <p:pic>
        <p:nvPicPr>
          <p:cNvPr id="11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422" y="2578771"/>
            <a:ext cx="5955197" cy="39755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2B56C2FB-64BE-433A-96EA-5B7EDA70089E}"/>
              </a:ext>
            </a:extLst>
          </p:cNvPr>
          <p:cNvSpPr txBox="1"/>
          <p:nvPr/>
        </p:nvSpPr>
        <p:spPr>
          <a:xfrm>
            <a:off x="1949031" y="1923766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fr-FR" dirty="0">
                <a:solidFill>
                  <a:schemeClr val="tx1"/>
                </a:solidFill>
                <a:highlight>
                  <a:srgbClr val="FFFF00"/>
                </a:highlight>
              </a:rPr>
              <a:t>R</a:t>
            </a:r>
            <a:r>
              <a:rPr dirty="0" err="1">
                <a:solidFill>
                  <a:schemeClr val="tx1"/>
                </a:solidFill>
                <a:highlight>
                  <a:srgbClr val="FFFF00"/>
                </a:highlight>
              </a:rPr>
              <a:t>esults</a:t>
            </a:r>
            <a:r>
              <a:rPr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dirty="0">
                <a:highlight>
                  <a:srgbClr val="FFFF00"/>
                </a:highlight>
              </a:rPr>
              <a:t>by place (map)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118" name="Subtitle 2"/>
          <p:cNvSpPr txBox="1"/>
          <p:nvPr/>
        </p:nvSpPr>
        <p:spPr>
          <a:xfrm>
            <a:off x="4319271" y="1916832"/>
            <a:ext cx="585615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Results (4): </a:t>
            </a: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7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endParaRPr sz="3200" dirty="0">
              <a:solidFill>
                <a:srgbClr val="10253F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fr-FR" dirty="0">
                <a:highlight>
                  <a:srgbClr val="FFFF00"/>
                </a:highlight>
              </a:rPr>
              <a:t>R</a:t>
            </a:r>
            <a:r>
              <a:rPr dirty="0" err="1">
                <a:highlight>
                  <a:srgbClr val="FFFF00"/>
                </a:highlight>
              </a:rPr>
              <a:t>esults</a:t>
            </a:r>
            <a:r>
              <a:rPr dirty="0">
                <a:highlight>
                  <a:srgbClr val="FFFF00"/>
                </a:highlight>
              </a:rPr>
              <a:t> by person characteristics (tables</a:t>
            </a:r>
            <a:r>
              <a:rPr lang="fr-FR" dirty="0">
                <a:highlight>
                  <a:srgbClr val="FFFF00"/>
                </a:highlight>
              </a:rPr>
              <a:t>, graphs, etc.)</a:t>
            </a:r>
            <a:endParaRPr dirty="0">
              <a:highlight>
                <a:srgbClr val="FFFF00"/>
              </a:highlight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12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263281">
              <a:spcBef>
                <a:spcPts val="0"/>
              </a:spcBef>
              <a:defRPr sz="2184"/>
            </a:pPr>
            <a:r>
              <a:rPr lang="en-US" dirty="0">
                <a:solidFill>
                  <a:schemeClr val="accent3"/>
                </a:solidFill>
              </a:rPr>
              <a:t>VII.</a:t>
            </a:r>
            <a:r>
              <a:rPr lang="en-US" dirty="0"/>
              <a:t> Recommended public health actions:</a:t>
            </a:r>
          </a:p>
          <a:p>
            <a:pPr defTabSz="263281">
              <a:spcBef>
                <a:spcPts val="0"/>
              </a:spcBef>
              <a:defRPr sz="2184"/>
            </a:pPr>
            <a:endParaRPr lang="en-US" dirty="0"/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1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2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3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4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</a:endParaRP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en-US" dirty="0">
                <a:highlight>
                  <a:srgbClr val="FFFF00"/>
                </a:highlight>
              </a:rPr>
              <a:t>Action 5</a:t>
            </a:r>
          </a:p>
          <a:p>
            <a:pPr marL="462280" indent="-231140" defTabSz="26328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039529" y="1668862"/>
            <a:ext cx="10125776" cy="4106296"/>
          </a:xfrm>
          <a:prstGeom prst="rect">
            <a:avLst/>
          </a:prstGeom>
        </p:spPr>
        <p:txBody>
          <a:bodyPr/>
          <a:lstStyle/>
          <a:p>
            <a:pPr defTabSz="286426">
              <a:spcBef>
                <a:spcPts val="0"/>
              </a:spcBef>
              <a:defRPr sz="2376"/>
            </a:pPr>
            <a:r>
              <a:rPr lang="fr-FR" dirty="0">
                <a:solidFill>
                  <a:srgbClr val="FF0000"/>
                </a:solidFill>
              </a:rPr>
              <a:t>This </a:t>
            </a:r>
            <a:r>
              <a:rPr lang="fr-FR" dirty="0" err="1">
                <a:solidFill>
                  <a:srgbClr val="FF0000"/>
                </a:solidFill>
              </a:rPr>
              <a:t>template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is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provided</a:t>
            </a:r>
            <a:r>
              <a:rPr lang="fr-FR" dirty="0">
                <a:solidFill>
                  <a:srgbClr val="FF0000"/>
                </a:solidFill>
              </a:rPr>
              <a:t> to </a:t>
            </a:r>
            <a:r>
              <a:rPr lang="fr-FR" dirty="0" err="1">
                <a:solidFill>
                  <a:srgbClr val="FF0000"/>
                </a:solidFill>
              </a:rPr>
              <a:t>facilitate</a:t>
            </a:r>
            <a:r>
              <a:rPr lang="fr-FR" dirty="0">
                <a:solidFill>
                  <a:srgbClr val="FF0000"/>
                </a:solidFill>
              </a:rPr>
              <a:t> the </a:t>
            </a:r>
            <a:r>
              <a:rPr lang="fr-FR" dirty="0" err="1">
                <a:solidFill>
                  <a:srgbClr val="FF0000"/>
                </a:solidFill>
              </a:rPr>
              <a:t>presentation</a:t>
            </a:r>
            <a:r>
              <a:rPr lang="fr-FR" dirty="0">
                <a:solidFill>
                  <a:srgbClr val="FF0000"/>
                </a:solidFill>
              </a:rPr>
              <a:t> of </a:t>
            </a:r>
            <a:r>
              <a:rPr lang="fr-FR" dirty="0" err="1">
                <a:solidFill>
                  <a:srgbClr val="FF0000"/>
                </a:solidFill>
              </a:rPr>
              <a:t>your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team’s</a:t>
            </a:r>
            <a:r>
              <a:rPr lang="fr-FR" dirty="0">
                <a:solidFill>
                  <a:srgbClr val="FF0000"/>
                </a:solidFill>
              </a:rPr>
              <a:t> investigation  report.</a:t>
            </a:r>
          </a:p>
          <a:p>
            <a:pPr defTabSz="286426">
              <a:spcBef>
                <a:spcPts val="0"/>
              </a:spcBef>
              <a:defRPr sz="2376"/>
            </a:pPr>
            <a:endParaRPr lang="fr-FR" dirty="0">
              <a:solidFill>
                <a:srgbClr val="FF0000"/>
              </a:solidFill>
            </a:endParaRPr>
          </a:p>
          <a:p>
            <a:pPr defTabSz="286426">
              <a:spcBef>
                <a:spcPts val="0"/>
              </a:spcBef>
              <a:defRPr sz="2376"/>
            </a:pPr>
            <a:r>
              <a:rPr lang="fr-FR" dirty="0">
                <a:solidFill>
                  <a:srgbClr val="FF0000"/>
                </a:solidFill>
              </a:rPr>
              <a:t>All the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/sections </a:t>
            </a:r>
            <a:r>
              <a:rPr lang="fr-FR" dirty="0" err="1">
                <a:solidFill>
                  <a:srgbClr val="FF0000"/>
                </a:solidFill>
              </a:rPr>
              <a:t>highlighted</a:t>
            </a:r>
            <a:r>
              <a:rPr lang="fr-FR" dirty="0">
                <a:solidFill>
                  <a:srgbClr val="FF0000"/>
                </a:solidFill>
              </a:rPr>
              <a:t> in </a:t>
            </a:r>
            <a:r>
              <a:rPr lang="fr-FR" dirty="0" err="1">
                <a:solidFill>
                  <a:srgbClr val="FF0000"/>
                </a:solidFill>
              </a:rPr>
              <a:t>yellow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should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be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modified</a:t>
            </a:r>
            <a:r>
              <a:rPr lang="fr-FR" dirty="0">
                <a:solidFill>
                  <a:srgbClr val="FF0000"/>
                </a:solidFill>
              </a:rPr>
              <a:t>/</a:t>
            </a:r>
            <a:r>
              <a:rPr lang="fr-FR" dirty="0" err="1">
                <a:solidFill>
                  <a:srgbClr val="FF0000"/>
                </a:solidFill>
              </a:rPr>
              <a:t>completed</a:t>
            </a:r>
            <a:r>
              <a:rPr lang="fr-FR" dirty="0">
                <a:solidFill>
                  <a:srgbClr val="FF0000"/>
                </a:solidFill>
              </a:rPr>
              <a:t> by the team.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-13301"/>
            <a:ext cx="10046759" cy="64611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fr-FR" b="1" dirty="0"/>
              <a:t>Note to participants</a:t>
            </a:r>
            <a:endParaRPr b="1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212783" y="1015924"/>
            <a:ext cx="9285069" cy="5189138"/>
          </a:xfrm>
          <a:prstGeom prst="rect">
            <a:avLst/>
          </a:prstGeom>
        </p:spPr>
        <p:txBody>
          <a:bodyPr/>
          <a:lstStyle/>
          <a:p>
            <a:pPr defTabSz="286426">
              <a:spcBef>
                <a:spcPts val="0"/>
              </a:spcBef>
              <a:defRPr sz="2376"/>
            </a:pPr>
            <a:r>
              <a:rPr dirty="0"/>
              <a:t>Based on the samples (A4.1c &amp; A4.1d)</a:t>
            </a:r>
          </a:p>
          <a:p>
            <a:pPr defTabSz="286426">
              <a:spcBef>
                <a:spcPts val="0"/>
              </a:spcBef>
              <a:defRPr sz="2376"/>
            </a:pPr>
            <a:endParaRPr dirty="0"/>
          </a:p>
          <a:p>
            <a:pPr defTabSz="286426">
              <a:spcBef>
                <a:spcPts val="0"/>
              </a:spcBef>
              <a:defRPr sz="2376"/>
            </a:pPr>
            <a:r>
              <a:rPr dirty="0"/>
              <a:t>Title/Description (disease/affections under investigation)</a:t>
            </a:r>
          </a:p>
          <a:p>
            <a:pPr defTabSz="286426">
              <a:spcBef>
                <a:spcPts val="0"/>
              </a:spcBef>
              <a:defRPr sz="2376"/>
            </a:pPr>
            <a:r>
              <a:rPr dirty="0"/>
              <a:t>Period/Location (Villages, Neighborhoods, District, Province)</a:t>
            </a:r>
          </a:p>
          <a:p>
            <a:pPr defTabSz="286426">
              <a:spcBef>
                <a:spcPts val="0"/>
              </a:spcBef>
              <a:defRPr sz="2376"/>
            </a:pPr>
            <a:r>
              <a:rPr dirty="0"/>
              <a:t>Executive Summary</a:t>
            </a:r>
          </a:p>
          <a:p>
            <a:pPr defTabSz="286426">
              <a:spcBef>
                <a:spcPts val="0"/>
              </a:spcBef>
              <a:defRPr sz="2376"/>
            </a:pPr>
            <a:endParaRPr dirty="0"/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Introduction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Methods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Results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Self-assessment of the readiness and quality of the preparation, detection, investigation and response to the outbreak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Assessment of other aspects of the response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Interpretations, discussion and conclusions</a:t>
            </a:r>
          </a:p>
          <a:p>
            <a:pPr marL="396049" indent="-396049" defTabSz="286426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  <a:defRPr sz="2376"/>
            </a:pPr>
            <a:r>
              <a:rPr dirty="0"/>
              <a:t>Recommended public health actions</a:t>
            </a: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-13301"/>
            <a:ext cx="10046759" cy="646113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Reminder - Outline of full Investigation Report</a:t>
            </a:r>
          </a:p>
        </p:txBody>
      </p:sp>
    </p:spTree>
    <p:extLst>
      <p:ext uri="{BB962C8B-B14F-4D97-AF65-F5344CB8AC3E}">
        <p14:creationId xmlns:p14="http://schemas.microsoft.com/office/powerpoint/2010/main" val="2141550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/>
          <p:cNvSpPr txBox="1">
            <a:spLocks noGrp="1"/>
          </p:cNvSpPr>
          <p:nvPr>
            <p:ph type="title"/>
          </p:nvPr>
        </p:nvSpPr>
        <p:spPr>
          <a:xfrm>
            <a:off x="358454" y="-26546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lang="fr-FR" b="1" dirty="0" err="1"/>
              <a:t>Outline</a:t>
            </a:r>
            <a:r>
              <a:rPr lang="fr-FR" b="1" dirty="0"/>
              <a:t> of </a:t>
            </a:r>
            <a:r>
              <a:rPr b="1" dirty="0"/>
              <a:t>team</a:t>
            </a:r>
            <a:r>
              <a:rPr lang="fr-FR" b="1" dirty="0"/>
              <a:t> report</a:t>
            </a:r>
            <a:endParaRPr b="1" dirty="0"/>
          </a:p>
        </p:txBody>
      </p:sp>
      <p:sp>
        <p:nvSpPr>
          <p:cNvPr id="74" name="Text Placeholder 1"/>
          <p:cNvSpPr txBox="1">
            <a:spLocks noGrp="1"/>
          </p:cNvSpPr>
          <p:nvPr>
            <p:ph type="body" idx="1"/>
          </p:nvPr>
        </p:nvSpPr>
        <p:spPr>
          <a:xfrm>
            <a:off x="3477349" y="770206"/>
            <a:ext cx="8234837" cy="5546726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/>
          <a:p>
            <a:pPr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200" b="1" dirty="0"/>
              <a:t>Title/Description (disease/affections under investigation)</a:t>
            </a:r>
            <a:endParaRPr lang="en-US" sz="2200" b="1" dirty="0"/>
          </a:p>
          <a:p>
            <a:pPr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200" b="1" dirty="0"/>
              <a:t>Period/Location (Villages, Neighborhoods, District, Province)</a:t>
            </a:r>
          </a:p>
          <a:p>
            <a:pPr>
              <a:spcBef>
                <a:spcPts val="0"/>
              </a:spcBef>
              <a:defRPr>
                <a:solidFill>
                  <a:schemeClr val="accent2"/>
                </a:solidFill>
              </a:defRPr>
            </a:pPr>
            <a:endParaRPr b="1"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r>
              <a:rPr dirty="0"/>
              <a:t>Introduction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endParaRPr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 startAt="2"/>
            </a:pPr>
            <a:r>
              <a:rPr dirty="0"/>
              <a:t>Methods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 startAt="2"/>
            </a:pPr>
            <a:endParaRPr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 startAt="3"/>
            </a:pPr>
            <a:r>
              <a:rPr dirty="0"/>
              <a:t>Results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 startAt="3"/>
            </a:pPr>
            <a:endParaRPr dirty="0"/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 startAt="4"/>
            </a:pPr>
            <a:r>
              <a:rPr dirty="0"/>
              <a:t>Recommended public health actions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358454" y="-26546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81" name="Text Placeholder 1"/>
          <p:cNvSpPr txBox="1">
            <a:spLocks noGrp="1"/>
          </p:cNvSpPr>
          <p:nvPr>
            <p:ph type="body" idx="1"/>
          </p:nvPr>
        </p:nvSpPr>
        <p:spPr>
          <a:xfrm>
            <a:off x="4245394" y="523852"/>
            <a:ext cx="7759793" cy="5546726"/>
          </a:xfrm>
          <a:prstGeom prst="rect">
            <a:avLst/>
          </a:prstGeom>
        </p:spPr>
        <p:txBody>
          <a:bodyPr/>
          <a:lstStyle/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dirty="0">
                <a:highlight>
                  <a:srgbClr val="FFFF00"/>
                </a:highlight>
              </a:rPr>
              <a:t>Title/Description (disease/affections under investigation)</a:t>
            </a: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dirty="0">
                <a:highlight>
                  <a:srgbClr val="FFFF00"/>
                </a:highlight>
              </a:rPr>
              <a:t>Period</a:t>
            </a: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</a:endParaRPr>
          </a:p>
          <a:p>
            <a:pPr marL="254000" indent="-254000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dirty="0">
                <a:highlight>
                  <a:srgbClr val="FFFF00"/>
                </a:highlight>
              </a:rPr>
              <a:t>Period/Location (Villages, Neighborhoods, District, Province)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87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/>
          <a:lstStyle/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r>
              <a:rPr dirty="0"/>
              <a:t>Introduction</a:t>
            </a:r>
          </a:p>
          <a:p>
            <a:pPr marL="400050" indent="-400050">
              <a:spcBef>
                <a:spcPts val="0"/>
              </a:spcBef>
              <a:buClr>
                <a:schemeClr val="accent3"/>
              </a:buClr>
              <a:buSzPct val="100000"/>
              <a:buAutoNum type="romanUcPeriod"/>
            </a:pPr>
            <a:endParaRPr dirty="0"/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Background</a:t>
            </a: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Reasons for investigation (public health significance, threshold met, etc.)</a:t>
            </a: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Investigation and outbreak preparedness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93" name="Text Placeholder 1"/>
          <p:cNvSpPr txBox="1">
            <a:spLocks noGrp="1"/>
          </p:cNvSpPr>
          <p:nvPr>
            <p:ph type="body" idx="1"/>
          </p:nvPr>
        </p:nvSpPr>
        <p:spPr>
          <a:xfrm>
            <a:off x="4223792" y="764704"/>
            <a:ext cx="7529514" cy="5546726"/>
          </a:xfrm>
          <a:prstGeom prst="rect">
            <a:avLst/>
          </a:prstGeom>
        </p:spPr>
        <p:txBody>
          <a:bodyPr/>
          <a:lstStyle/>
          <a:p>
            <a:pPr defTabSz="286426">
              <a:lnSpc>
                <a:spcPct val="81000"/>
              </a:lnSpc>
              <a:spcBef>
                <a:spcPts val="0"/>
              </a:spcBef>
              <a:defRPr sz="2376"/>
            </a:pPr>
            <a:r>
              <a:rPr dirty="0">
                <a:solidFill>
                  <a:schemeClr val="accent3"/>
                </a:solidFill>
              </a:rPr>
              <a:t>II. </a:t>
            </a:r>
            <a:r>
              <a:rPr dirty="0"/>
              <a:t>Methods:</a:t>
            </a:r>
          </a:p>
          <a:p>
            <a:pPr defTabSz="286426">
              <a:lnSpc>
                <a:spcPct val="81000"/>
              </a:lnSpc>
              <a:spcBef>
                <a:spcPts val="0"/>
              </a:spcBef>
              <a:defRPr sz="2376"/>
            </a:pPr>
            <a:endParaRPr dirty="0"/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Dates of investigation</a:t>
            </a: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Site(s) of investigation (health care facilities, villages, other)</a:t>
            </a: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Case finding (indicate what was done regarding case finding, e.g., register review, contact investigation, alerting other health facilities, other)</a:t>
            </a: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Lab specimens collection</a:t>
            </a: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Description of response and intervention (include dates)</a:t>
            </a: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</a:endParaRPr>
          </a:p>
          <a:p>
            <a:pPr marL="502919" lvl="1" indent="-251459" defTabSz="286426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>
                <a:highlight>
                  <a:srgbClr val="FFFF00"/>
                </a:highlight>
              </a:rPr>
              <a:t>Data management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10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Results (1):</a:t>
            </a:r>
          </a:p>
          <a:p>
            <a:endParaRPr dirty="0"/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Date and location of first known (index) case</a:t>
            </a: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Date and health facility where first case was seen by the health care system</a:t>
            </a: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Results of additional case finding</a:t>
            </a: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Lab analysis and results</a:t>
            </a: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</a:endParaRPr>
          </a:p>
          <a:p>
            <a:pPr marL="508000" lvl="1" indent="-254000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</a:rPr>
              <a:t>With text, describe key features of results of time, place, and person analysis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402809" cy="1932378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To be completed by the team</a:t>
            </a:r>
          </a:p>
        </p:txBody>
      </p:sp>
      <p:sp>
        <p:nvSpPr>
          <p:cNvPr id="110" name="Text Placeholder 1"/>
          <p:cNvSpPr txBox="1">
            <a:spLocks noGrp="1"/>
          </p:cNvSpPr>
          <p:nvPr>
            <p:ph type="body" idx="1"/>
          </p:nvPr>
        </p:nvSpPr>
        <p:spPr>
          <a:xfrm>
            <a:off x="4100363" y="842965"/>
            <a:ext cx="7702704" cy="5546726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accent3"/>
                </a:solidFill>
              </a:rPr>
              <a:t>III.</a:t>
            </a:r>
            <a:r>
              <a:rPr dirty="0"/>
              <a:t> Results (2): </a:t>
            </a:r>
          </a:p>
          <a:p>
            <a:endParaRPr dirty="0"/>
          </a:p>
          <a:p>
            <a:r>
              <a:rPr lang="fr-FR" dirty="0">
                <a:highlight>
                  <a:srgbClr val="FFFF00"/>
                </a:highlight>
              </a:rPr>
              <a:t>R</a:t>
            </a:r>
            <a:r>
              <a:rPr dirty="0" err="1">
                <a:highlight>
                  <a:srgbClr val="FFFF00"/>
                </a:highlight>
              </a:rPr>
              <a:t>esults</a:t>
            </a:r>
            <a:r>
              <a:rPr dirty="0">
                <a:highlight>
                  <a:srgbClr val="FFFF00"/>
                </a:highlight>
              </a:rPr>
              <a:t> by time (epi curve)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F2FBDA-2C62-42B6-A648-3AD8626ED5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0F9EBF-20AD-4BA2-8D8A-8CDED8AD5F15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1545eeb8-3090-4573-a4ea-6910cac27a0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9ca0fa8f-1020-4790-a298-914e539c43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EB24F44-CAD6-477F-B098-711676DBB667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430</Words>
  <Application>Microsoft Office PowerPoint</Application>
  <PresentationFormat>Widescreen</PresentationFormat>
  <Paragraphs>95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Source Sans Pro Bold</vt:lpstr>
      <vt:lpstr>Source Sans Pro Regular</vt:lpstr>
      <vt:lpstr>RRT_Theme_v3</vt:lpstr>
      <vt:lpstr>Rapid Response Teams Advanced Training Programme  Country</vt:lpstr>
      <vt:lpstr>Note to participants</vt:lpstr>
      <vt:lpstr>Reminder - Outline of full Investigation Report</vt:lpstr>
      <vt:lpstr>Outline of team report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  <vt:lpstr>To be completed by the 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Response Teams Advanced Training Programme Country, dates</dc:title>
  <dc:creator>Szilvia Horváth</dc:creator>
  <cp:lastModifiedBy>GOMEZ, Paula</cp:lastModifiedBy>
  <cp:revision>19</cp:revision>
  <dcterms:modified xsi:type="dcterms:W3CDTF">2023-02-02T11:39:03Z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140400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