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-12689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26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anchor="t"/>
          <a:lstStyle>
            <a:lvl1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302"/>
            <a:ext cx="1548719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42" y="6310295"/>
            <a:ext cx="1548719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16992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 defTabSz="28932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3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B8AE5CD-2A6B-FB4A-EA94-B5CE74E8A4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/>
              <a:t>‹#›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l" defTabSz="2893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216990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361649" marR="0" indent="-72330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506309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650968" marR="0" indent="-72329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1070480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121514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359801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504459" marR="0" indent="-347183" algn="l" defTabSz="28932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/>
          <a:lstStyle/>
          <a:p>
            <a:pPr defTabSz="164912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/>
            <a:r>
              <a:rPr sz="1197"/>
              <a:t>Team Name</a:t>
            </a:r>
          </a:p>
        </p:txBody>
      </p:sp>
      <p:sp>
        <p:nvSpPr>
          <p:cNvPr id="50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789369" y="2918637"/>
            <a:ext cx="5925539" cy="27745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sz="2800" dirty="0">
                <a:latin typeface="+mj-lt"/>
              </a:rPr>
              <a:t>Scenario-based Skills Drill</a:t>
            </a:r>
          </a:p>
          <a:p>
            <a:pPr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sz="2800" dirty="0">
                <a:latin typeface="+mj-lt"/>
              </a:rPr>
              <a:t>“Unexplained death of children in Karan Province, Salam”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b="1" dirty="0"/>
              <a:t>Outputs</a:t>
            </a:r>
          </a:p>
        </p:txBody>
      </p:sp>
      <p:sp>
        <p:nvSpPr>
          <p:cNvPr id="52" name="Title 2"/>
          <p:cNvSpPr txBox="1"/>
          <p:nvPr/>
        </p:nvSpPr>
        <p:spPr>
          <a:xfrm>
            <a:off x="680127" y="1427420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defTabSz="289320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sz="3600" b="1" dirty="0"/>
              <a:t>C2</a:t>
            </a:r>
            <a:endParaRPr b="1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264196" cy="1932378"/>
          </a:xfrm>
          <a:prstGeom prst="rect">
            <a:avLst/>
          </a:prstGeom>
        </p:spPr>
        <p:txBody>
          <a:bodyPr/>
          <a:lstStyle/>
          <a:p>
            <a:pPr lvl="1" defTabSz="822959">
              <a:lnSpc>
                <a:spcPct val="100000"/>
              </a:lnSpc>
              <a:defRPr sz="2880"/>
            </a:pPr>
            <a:r>
              <a:rPr b="1" dirty="0"/>
              <a:t>C2 At Karan General hospital: interviews with medical staff (1)</a:t>
            </a:r>
          </a:p>
        </p:txBody>
      </p:sp>
      <p:sp>
        <p:nvSpPr>
          <p:cNvPr id="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273551" y="842966"/>
            <a:ext cx="6880002" cy="4994309"/>
          </a:xfrm>
          <a:prstGeom prst="rect">
            <a:avLst/>
          </a:prstGeom>
        </p:spPr>
        <p:txBody>
          <a:bodyPr/>
          <a:lstStyle/>
          <a:p>
            <a:pPr marL="0" lvl="1" indent="613470" algn="ctr">
              <a:spcBef>
                <a:spcPts val="100"/>
              </a:spcBef>
              <a:buSzTx/>
              <a:buNone/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Output 1: Case Definition </a:t>
            </a:r>
          </a:p>
        </p:txBody>
      </p:sp>
      <p:sp>
        <p:nvSpPr>
          <p:cNvPr id="56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 txBox="1"/>
          <p:nvPr/>
        </p:nvSpPr>
        <p:spPr>
          <a:xfrm>
            <a:off x="4564558" y="3164682"/>
            <a:ext cx="6267565" cy="53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lvl="1" indent="607335" defTabSz="286426">
              <a:lnSpc>
                <a:spcPct val="90000"/>
              </a:lnSpc>
              <a:defRPr sz="2772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t>Output 2: Create a line listing tool</a:t>
            </a:r>
          </a:p>
        </p:txBody>
      </p:sp>
      <p:sp>
        <p:nvSpPr>
          <p:cNvPr id="61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264196" cy="1932378"/>
          </a:xfrm>
          <a:prstGeom prst="rect">
            <a:avLst/>
          </a:prstGeom>
        </p:spPr>
        <p:txBody>
          <a:bodyPr/>
          <a:lstStyle/>
          <a:p>
            <a:pPr lvl="1" defTabSz="822959">
              <a:lnSpc>
                <a:spcPct val="100000"/>
              </a:lnSpc>
              <a:defRPr sz="2880"/>
            </a:pPr>
            <a:r>
              <a:rPr b="1" dirty="0"/>
              <a:t>C2 At Karan General hospital: interviews with medical staff (2)</a:t>
            </a:r>
          </a:p>
        </p:txBody>
      </p:sp>
      <p:sp>
        <p:nvSpPr>
          <p:cNvPr id="62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/>
          <p:nvPr/>
        </p:nvSpPr>
        <p:spPr>
          <a:xfrm>
            <a:off x="4713414" y="2629232"/>
            <a:ext cx="6309361" cy="1255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lvl="1" indent="0" defTabSz="289320">
              <a:lnSpc>
                <a:spcPct val="90000"/>
              </a:lnSpc>
              <a:spcBef>
                <a:spcPts val="100"/>
              </a:spcBef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/>
              <a:t>Output 3: Recommend initial infection prevention and control measures to the Hospital Manager</a:t>
            </a:r>
          </a:p>
        </p:txBody>
      </p:sp>
      <p:sp>
        <p:nvSpPr>
          <p:cNvPr id="66" name="Title 1"/>
          <p:cNvSpPr txBox="1">
            <a:spLocks noGrp="1"/>
          </p:cNvSpPr>
          <p:nvPr>
            <p:ph type="title"/>
          </p:nvPr>
        </p:nvSpPr>
        <p:spPr>
          <a:xfrm>
            <a:off x="133752" y="228718"/>
            <a:ext cx="3264196" cy="1932378"/>
          </a:xfrm>
          <a:prstGeom prst="rect">
            <a:avLst/>
          </a:prstGeom>
        </p:spPr>
        <p:txBody>
          <a:bodyPr/>
          <a:lstStyle/>
          <a:p>
            <a:pPr lvl="1" defTabSz="822959">
              <a:lnSpc>
                <a:spcPct val="100000"/>
              </a:lnSpc>
              <a:defRPr sz="2880"/>
            </a:pPr>
            <a:r>
              <a:rPr b="1" dirty="0"/>
              <a:t>C2 At Karan General hospital: interviews with medical staff (3)</a:t>
            </a:r>
          </a:p>
        </p:txBody>
      </p:sp>
      <p:sp>
        <p:nvSpPr>
          <p:cNvPr id="67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6" ma:contentTypeDescription="Create a new document." ma:contentTypeScope="" ma:versionID="9ac26170f589b5d8b8b5a62825d76a84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c48eb46232bbfdf9c03e80ab561c633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6B0A7653-430C-470A-9A91-10BA7D20D41C}"/>
</file>

<file path=customXml/itemProps2.xml><?xml version="1.0" encoding="utf-8"?>
<ds:datastoreItem xmlns:ds="http://schemas.openxmlformats.org/officeDocument/2006/customXml" ds:itemID="{A78370C7-A9D3-4E8B-8C2F-CB9099346FF3}"/>
</file>

<file path=customXml/itemProps3.xml><?xml version="1.0" encoding="utf-8"?>
<ds:datastoreItem xmlns:ds="http://schemas.openxmlformats.org/officeDocument/2006/customXml" ds:itemID="{898F5B45-2E38-4C76-BBCE-7AAA9DC82A2C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85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Source Sans Pro Bold</vt:lpstr>
      <vt:lpstr>Source Sans Pro Regular</vt:lpstr>
      <vt:lpstr>RRT_Theme_v3</vt:lpstr>
      <vt:lpstr> Team Name</vt:lpstr>
      <vt:lpstr>C2 At Karan General hospital: interviews with medical staff (1)</vt:lpstr>
      <vt:lpstr>C2 At Karan General hospital: interviews with medical staff (2)</vt:lpstr>
      <vt:lpstr>C2 At Karan General hospital: interviews with medical staff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Name</dc:title>
  <dc:creator>Szilvia Horváth</dc:creator>
  <cp:lastModifiedBy>Szilvia Horváth</cp:lastModifiedBy>
  <cp:revision>2</cp:revision>
  <dcterms:modified xsi:type="dcterms:W3CDTF">2023-01-23T14:51:34Z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141600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MediaServiceImageTags">
    <vt:lpwstr/>
  </property>
</Properties>
</file>