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161022" y="6662619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60743" y="-35795"/>
            <a:ext cx="6015539" cy="768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161022" y="6662619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5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add text</a:t>
            </a: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D654836C-DBE9-12A1-1C7F-D4984B5558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9pPr>
    </p:titleStyle>
    <p:bodyStyle>
      <a:lvl1pPr marL="0" marR="0" indent="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5702252" y="3024654"/>
            <a:ext cx="5940054" cy="194638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>
                <a:solidFill>
                  <a:srgbClr val="002060"/>
                </a:solidFill>
              </a:defRPr>
            </a:pPr>
            <a:r>
              <a:rPr sz="2800" dirty="0"/>
              <a:t>Scenario-based Skills Drill</a:t>
            </a:r>
          </a:p>
          <a:p>
            <a:pPr>
              <a:defRPr>
                <a:solidFill>
                  <a:srgbClr val="002060"/>
                </a:solidFill>
              </a:defRPr>
            </a:pPr>
            <a:r>
              <a:rPr sz="2800" dirty="0"/>
              <a:t>“Unexplained death of children in Karan Province, Salam”</a:t>
            </a:r>
          </a:p>
        </p:txBody>
      </p:sp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64912">
              <a:spcBef>
                <a:spcPts val="400"/>
              </a:spcBef>
              <a:defRPr sz="2052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Outputs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443852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C1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7"/>
          <p:cNvGraphicFramePr/>
          <p:nvPr/>
        </p:nvGraphicFramePr>
        <p:xfrm>
          <a:off x="2442073" y="1789126"/>
          <a:ext cx="7724706" cy="399596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Date/time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Location/areas affected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Summary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Epidemiological situation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4: Situation Report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54A0BE75-7F6F-A4EB-34C7-F0CA84C6ED4B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9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4: Situation Report (2)</a:t>
            </a:r>
          </a:p>
        </p:txBody>
      </p:sp>
      <p:graphicFrame>
        <p:nvGraphicFramePr>
          <p:cNvPr id="90" name="Table 7"/>
          <p:cNvGraphicFramePr/>
          <p:nvPr/>
        </p:nvGraphicFramePr>
        <p:xfrm>
          <a:off x="2442073" y="1789126"/>
          <a:ext cx="7724706" cy="399596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Actions initiated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Stakeholders and coordination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Challenges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Resources needed (including staffing)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BB53C213-222C-E476-0B22-336C93863B7F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10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"/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(1)</a:t>
            </a:r>
          </a:p>
        </p:txBody>
      </p:sp>
      <p:sp>
        <p:nvSpPr>
          <p:cNvPr id="5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1: RRT composition and TORs if its members (1)</a:t>
            </a:r>
          </a:p>
        </p:txBody>
      </p:sp>
      <p:graphicFrame>
        <p:nvGraphicFramePr>
          <p:cNvPr id="55" name="Table 6"/>
          <p:cNvGraphicFramePr/>
          <p:nvPr/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RRT member profile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Key functions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Potential additional functions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1: RRT composition and TORs if its members (2)</a:t>
            </a:r>
          </a:p>
        </p:txBody>
      </p:sp>
      <p:graphicFrame>
        <p:nvGraphicFramePr>
          <p:cNvPr id="59" name="Table 6"/>
          <p:cNvGraphicFramePr/>
          <p:nvPr/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RRT member profile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Key functions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Potential additional functions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48812B92-A8FE-A1D2-ED55-66B4457C4706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2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1: RRT composition and TORs if its members (3)</a:t>
            </a:r>
          </a:p>
        </p:txBody>
      </p:sp>
      <p:graphicFrame>
        <p:nvGraphicFramePr>
          <p:cNvPr id="62" name="Table 6"/>
          <p:cNvGraphicFramePr/>
          <p:nvPr/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RRT member profile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Key functions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Potential additional functions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7DB753BF-A38E-330B-BEC3-D0879360CF5E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3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Table 6"/>
          <p:cNvGraphicFramePr/>
          <p:nvPr/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Topic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Rationale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Information provider/source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2: Topics to be discussed at the pre-deployment briefing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C0015FEE-ACAA-86F3-E0B4-385CB0678294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4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2: Topics to be discussed at the pre-deployment briefing (2)</a:t>
            </a:r>
          </a:p>
        </p:txBody>
      </p:sp>
      <p:graphicFrame>
        <p:nvGraphicFramePr>
          <p:cNvPr id="70" name="Table 6"/>
          <p:cNvGraphicFramePr/>
          <p:nvPr/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Topic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Rationale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Information provider/source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29EF0BB0-C446-2307-3294-E73E05A2DDB0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5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Content Placeholder 4"/>
          <p:cNvGraphicFramePr/>
          <p:nvPr/>
        </p:nvGraphicFramePr>
        <p:xfrm>
          <a:off x="2154616" y="1878086"/>
          <a:ext cx="8105755" cy="410449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289">
                <a:tc gridSpan="2"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What?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Who?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How?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When?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Where?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How many?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Action title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Description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Actors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Budget/ other resources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400">
                          <a:latin typeface="+mn-lt"/>
                          <a:ea typeface="+mn-ea"/>
                          <a:cs typeface="+mn-cs"/>
                        </a:rPr>
                        <a:t>Date Start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Date End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Areas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Indicators of Success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3: Model action plan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E357E69E-3C57-6DDF-6415-746511474F19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6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" name="Content Placeholder 4"/>
          <p:cNvGraphicFramePr/>
          <p:nvPr/>
        </p:nvGraphicFramePr>
        <p:xfrm>
          <a:off x="2154616" y="1878086"/>
          <a:ext cx="8105755" cy="410449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289">
                <a:tc gridSpan="2"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What?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Who?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How?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When?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Where?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How many?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Action title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Description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Actors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Budget/ other resources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400">
                          <a:latin typeface="+mn-lt"/>
                          <a:ea typeface="+mn-ea"/>
                          <a:cs typeface="+mn-cs"/>
                        </a:rPr>
                        <a:t>Date Start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Date End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Areas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Indicators of Success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3: Model action plan (2)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FA1396A9-D2FE-262C-F0D8-FDBA75767D4C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7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/>
          <a:lstStyle/>
          <a:p>
            <a:pPr marL="0" lvl="1" indent="613470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Output 3: Model action plan (3)</a:t>
            </a:r>
          </a:p>
        </p:txBody>
      </p:sp>
      <p:graphicFrame>
        <p:nvGraphicFramePr>
          <p:cNvPr id="82" name="Content Placeholder 4"/>
          <p:cNvGraphicFramePr/>
          <p:nvPr/>
        </p:nvGraphicFramePr>
        <p:xfrm>
          <a:off x="2154616" y="1878086"/>
          <a:ext cx="8105755" cy="410449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289">
                <a:tc gridSpan="2"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What?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Who?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How?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When?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Where?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How many?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Action title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Description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Actors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Budget/ other resources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400">
                          <a:latin typeface="+mn-lt"/>
                          <a:ea typeface="+mn-ea"/>
                          <a:cs typeface="+mn-cs"/>
                        </a:rPr>
                        <a:t>Date Start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Date End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Areas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Indicators of Success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  <a:p>
                      <a:pPr defTabSz="289320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>
                        <a:lnSpc>
                          <a:spcPct val="115000"/>
                        </a:lnSpc>
                        <a:defRPr sz="1800"/>
                      </a:pPr>
                      <a:r>
                        <a:rPr sz="100"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226C2436-6A29-802E-258A-22D7D52297E8}"/>
              </a:ext>
            </a:extLst>
          </p:cNvPr>
          <p:cNvSpPr txBox="1"/>
          <p:nvPr/>
        </p:nvSpPr>
        <p:spPr>
          <a:xfrm>
            <a:off x="240309" y="78656"/>
            <a:ext cx="605417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C1 RRT activated (</a:t>
            </a:r>
            <a:r>
              <a:rPr lang="hu-HU" b="1" dirty="0"/>
              <a:t>8</a:t>
            </a:r>
            <a:r>
              <a:rPr b="1" dirty="0"/>
              <a:t>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6" ma:contentTypeDescription="Create a new document." ma:contentTypeScope="" ma:versionID="9ac26170f589b5d8b8b5a62825d76a84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c48eb46232bbfdf9c03e80ab561c633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46443B5D-5165-4195-BAED-66CA50AA80B1}"/>
</file>

<file path=customXml/itemProps2.xml><?xml version="1.0" encoding="utf-8"?>
<ds:datastoreItem xmlns:ds="http://schemas.openxmlformats.org/officeDocument/2006/customXml" ds:itemID="{D71DCB77-C72E-435D-8EF0-352E27801C82}"/>
</file>

<file path=customXml/itemProps3.xml><?xml version="1.0" encoding="utf-8"?>
<ds:datastoreItem xmlns:ds="http://schemas.openxmlformats.org/officeDocument/2006/customXml" ds:itemID="{9C83164A-4669-44C0-BD0B-CB6F4F58DF67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442</Words>
  <Application>Microsoft Office PowerPoint</Application>
  <PresentationFormat>Widescreen</PresentationFormat>
  <Paragraphs>198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Helvetica</vt:lpstr>
      <vt:lpstr>Source Sans Pro Bold</vt:lpstr>
      <vt:lpstr>Source Sans Pro Regular</vt:lpstr>
      <vt:lpstr>RRT_Theme_v3</vt:lpstr>
      <vt:lpstr> Team Name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Team Name</dc:title>
  <dc:creator>Szilvia Horváth</dc:creator>
  <cp:lastModifiedBy>Szilvia Horváth</cp:lastModifiedBy>
  <cp:revision>3</cp:revision>
  <dcterms:modified xsi:type="dcterms:W3CDTF">2023-01-23T14:06:24Z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141500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