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Lst>
  <p:notesMasterIdLst>
    <p:notesMasterId r:id="rId35"/>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7CA2E2E-6E7A-1C57-8624-8EE596C0F6B3}" v="7" dt="2023-04-06T13:53:45.173"/>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
          <a:latin typeface="Calibri"/>
          <a:ea typeface="Calibri"/>
          <a:cs typeface="Calibri"/>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BD2"/>
          </a:solidFill>
        </a:fill>
      </a:tcStyle>
    </a:wholeTbl>
    <a:band2H>
      <a:tcTxStyle/>
      <a:tcStyle>
        <a:tcBdr/>
        <a:fill>
          <a:solidFill>
            <a:srgbClr val="E6E7EA"/>
          </a:solidFill>
        </a:fill>
      </a:tcStyle>
    </a:band2H>
    <a:firstCol>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
          <a:latin typeface="Calibri"/>
          <a:ea typeface="Calibri"/>
          <a:cs typeface="Calibri"/>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2DFCA"/>
          </a:solidFill>
        </a:fill>
      </a:tcStyle>
    </a:wholeTbl>
    <a:band2H>
      <a:tcTxStyle/>
      <a:tcStyle>
        <a:tcBdr/>
        <a:fill>
          <a:solidFill>
            <a:srgbClr val="EAF0E6"/>
          </a:solidFill>
        </a:fill>
      </a:tcStyle>
    </a:band2H>
    <a:firstCol>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
          <a:latin typeface="Calibri"/>
          <a:ea typeface="Calibri"/>
          <a:cs typeface="Calibri"/>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a:tcStyle>
        <a:tcBdr/>
        <a:fill>
          <a:solidFill>
            <a:srgbClr val="EBF1E8"/>
          </a:solidFill>
        </a:fill>
      </a:tcStyle>
    </a:band2H>
    <a:firstCol>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
          <a:latin typeface="Calibri"/>
          <a:ea typeface="Calibri"/>
          <a:cs typeface="Calibri"/>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
          <a:latin typeface="Calibri"/>
          <a:ea typeface="Calibri"/>
          <a:cs typeface="Calibri"/>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
          <a:latin typeface="Calibri"/>
          <a:ea typeface="Calibri"/>
          <a:cs typeface="Calibri"/>
        </a:font>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
          <a:latin typeface="Calibri"/>
          <a:ea typeface="Calibri"/>
          <a:cs typeface="Calibri"/>
        </a:font>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
          <a:latin typeface="Calibri"/>
          <a:ea typeface="Calibri"/>
          <a:cs typeface="Calibri"/>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
          <a:latin typeface="Calibri"/>
          <a:ea typeface="Calibri"/>
          <a:cs typeface="Calibri"/>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
          <a:latin typeface="Calibri"/>
          <a:ea typeface="Calibri"/>
          <a:cs typeface="Calibri"/>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
          <a:latin typeface="Calibri"/>
          <a:ea typeface="Calibri"/>
          <a:cs typeface="Calibri"/>
        </a:font>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
          <a:latin typeface="Calibri"/>
          <a:ea typeface="Calibri"/>
          <a:cs typeface="Calibri"/>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7" d="100"/>
          <a:sy n="67" d="100"/>
        </p:scale>
        <p:origin x="512" y="4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notesMaster" Target="notesMasters/notesMaster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OMEZ, Paula" userId="c93cf399-3ed7-4230-9282-8831e3fe5ae7" providerId="ADAL" clId="{F4441673-6A75-4AFF-A92D-C4D29412FF49}"/>
    <pc:docChg chg="modSld">
      <pc:chgData name="GOMEZ, Paula" userId="c93cf399-3ed7-4230-9282-8831e3fe5ae7" providerId="ADAL" clId="{F4441673-6A75-4AFF-A92D-C4D29412FF49}" dt="2023-01-24T13:54:40.909" v="40" actId="207"/>
      <pc:docMkLst>
        <pc:docMk/>
      </pc:docMkLst>
      <pc:sldChg chg="modSp mod">
        <pc:chgData name="GOMEZ, Paula" userId="c93cf399-3ed7-4230-9282-8831e3fe5ae7" providerId="ADAL" clId="{F4441673-6A75-4AFF-A92D-C4D29412FF49}" dt="2023-01-24T13:47:58.811" v="2" actId="2711"/>
        <pc:sldMkLst>
          <pc:docMk/>
          <pc:sldMk cId="0" sldId="256"/>
        </pc:sldMkLst>
        <pc:spChg chg="mod">
          <ac:chgData name="GOMEZ, Paula" userId="c93cf399-3ed7-4230-9282-8831e3fe5ae7" providerId="ADAL" clId="{F4441673-6A75-4AFF-A92D-C4D29412FF49}" dt="2023-01-24T13:47:58.811" v="2" actId="2711"/>
          <ac:spMkLst>
            <pc:docMk/>
            <pc:sldMk cId="0" sldId="256"/>
            <ac:spMk id="2" creationId="{0507459D-3763-6188-E655-39EE33341A9B}"/>
          </ac:spMkLst>
        </pc:spChg>
      </pc:sldChg>
      <pc:sldChg chg="modSp mod">
        <pc:chgData name="GOMEZ, Paula" userId="c93cf399-3ed7-4230-9282-8831e3fe5ae7" providerId="ADAL" clId="{F4441673-6A75-4AFF-A92D-C4D29412FF49}" dt="2023-01-24T13:48:18.364" v="11" actId="207"/>
        <pc:sldMkLst>
          <pc:docMk/>
          <pc:sldMk cId="0" sldId="258"/>
        </pc:sldMkLst>
        <pc:spChg chg="mod">
          <ac:chgData name="GOMEZ, Paula" userId="c93cf399-3ed7-4230-9282-8831e3fe5ae7" providerId="ADAL" clId="{F4441673-6A75-4AFF-A92D-C4D29412FF49}" dt="2023-01-24T13:48:18.364" v="11" actId="207"/>
          <ac:spMkLst>
            <pc:docMk/>
            <pc:sldMk cId="0" sldId="258"/>
            <ac:spMk id="370" creationId="{00000000-0000-0000-0000-000000000000}"/>
          </ac:spMkLst>
        </pc:spChg>
      </pc:sldChg>
      <pc:sldChg chg="modSp mod">
        <pc:chgData name="GOMEZ, Paula" userId="c93cf399-3ed7-4230-9282-8831e3fe5ae7" providerId="ADAL" clId="{F4441673-6A75-4AFF-A92D-C4D29412FF49}" dt="2023-01-24T13:51:19.808" v="20" actId="20577"/>
        <pc:sldMkLst>
          <pc:docMk/>
          <pc:sldMk cId="0" sldId="262"/>
        </pc:sldMkLst>
        <pc:spChg chg="mod">
          <ac:chgData name="GOMEZ, Paula" userId="c93cf399-3ed7-4230-9282-8831e3fe5ae7" providerId="ADAL" clId="{F4441673-6A75-4AFF-A92D-C4D29412FF49}" dt="2023-01-24T13:51:19.808" v="20" actId="20577"/>
          <ac:spMkLst>
            <pc:docMk/>
            <pc:sldMk cId="0" sldId="262"/>
            <ac:spMk id="395" creationId="{00000000-0000-0000-0000-000000000000}"/>
          </ac:spMkLst>
        </pc:spChg>
      </pc:sldChg>
      <pc:sldChg chg="modSp mod">
        <pc:chgData name="GOMEZ, Paula" userId="c93cf399-3ed7-4230-9282-8831e3fe5ae7" providerId="ADAL" clId="{F4441673-6A75-4AFF-A92D-C4D29412FF49}" dt="2023-01-24T13:51:47.319" v="23" actId="1076"/>
        <pc:sldMkLst>
          <pc:docMk/>
          <pc:sldMk cId="0" sldId="263"/>
        </pc:sldMkLst>
        <pc:spChg chg="mod">
          <ac:chgData name="GOMEZ, Paula" userId="c93cf399-3ed7-4230-9282-8831e3fe5ae7" providerId="ADAL" clId="{F4441673-6A75-4AFF-A92D-C4D29412FF49}" dt="2023-01-24T13:51:47.319" v="23" actId="1076"/>
          <ac:spMkLst>
            <pc:docMk/>
            <pc:sldMk cId="0" sldId="263"/>
            <ac:spMk id="401" creationId="{00000000-0000-0000-0000-000000000000}"/>
          </ac:spMkLst>
        </pc:spChg>
        <pc:picChg chg="mod">
          <ac:chgData name="GOMEZ, Paula" userId="c93cf399-3ed7-4230-9282-8831e3fe5ae7" providerId="ADAL" clId="{F4441673-6A75-4AFF-A92D-C4D29412FF49}" dt="2023-01-24T13:51:36.334" v="22" actId="1076"/>
          <ac:picMkLst>
            <pc:docMk/>
            <pc:sldMk cId="0" sldId="263"/>
            <ac:picMk id="402" creationId="{00000000-0000-0000-0000-000000000000}"/>
          </ac:picMkLst>
        </pc:picChg>
      </pc:sldChg>
      <pc:sldChg chg="modSp mod">
        <pc:chgData name="GOMEZ, Paula" userId="c93cf399-3ed7-4230-9282-8831e3fe5ae7" providerId="ADAL" clId="{F4441673-6A75-4AFF-A92D-C4D29412FF49}" dt="2023-01-24T13:52:43.575" v="29" actId="1076"/>
        <pc:sldMkLst>
          <pc:docMk/>
          <pc:sldMk cId="0" sldId="268"/>
        </pc:sldMkLst>
        <pc:picChg chg="mod">
          <ac:chgData name="GOMEZ, Paula" userId="c93cf399-3ed7-4230-9282-8831e3fe5ae7" providerId="ADAL" clId="{F4441673-6A75-4AFF-A92D-C4D29412FF49}" dt="2023-01-24T13:52:43.575" v="29" actId="1076"/>
          <ac:picMkLst>
            <pc:docMk/>
            <pc:sldMk cId="0" sldId="268"/>
            <ac:picMk id="428" creationId="{00000000-0000-0000-0000-000000000000}"/>
          </ac:picMkLst>
        </pc:picChg>
        <pc:picChg chg="mod ord">
          <ac:chgData name="GOMEZ, Paula" userId="c93cf399-3ed7-4230-9282-8831e3fe5ae7" providerId="ADAL" clId="{F4441673-6A75-4AFF-A92D-C4D29412FF49}" dt="2023-01-24T13:52:35.394" v="28" actId="166"/>
          <ac:picMkLst>
            <pc:docMk/>
            <pc:sldMk cId="0" sldId="268"/>
            <ac:picMk id="429" creationId="{00000000-0000-0000-0000-000000000000}"/>
          </ac:picMkLst>
        </pc:picChg>
        <pc:picChg chg="mod">
          <ac:chgData name="GOMEZ, Paula" userId="c93cf399-3ed7-4230-9282-8831e3fe5ae7" providerId="ADAL" clId="{F4441673-6A75-4AFF-A92D-C4D29412FF49}" dt="2023-01-24T13:52:16.983" v="25" actId="1076"/>
          <ac:picMkLst>
            <pc:docMk/>
            <pc:sldMk cId="0" sldId="268"/>
            <ac:picMk id="430" creationId="{00000000-0000-0000-0000-000000000000}"/>
          </ac:picMkLst>
        </pc:picChg>
      </pc:sldChg>
      <pc:sldChg chg="modSp mod">
        <pc:chgData name="GOMEZ, Paula" userId="c93cf399-3ed7-4230-9282-8831e3fe5ae7" providerId="ADAL" clId="{F4441673-6A75-4AFF-A92D-C4D29412FF49}" dt="2023-01-24T13:53:27.607" v="32" actId="1076"/>
        <pc:sldMkLst>
          <pc:docMk/>
          <pc:sldMk cId="0" sldId="275"/>
        </pc:sldMkLst>
        <pc:picChg chg="mod">
          <ac:chgData name="GOMEZ, Paula" userId="c93cf399-3ed7-4230-9282-8831e3fe5ae7" providerId="ADAL" clId="{F4441673-6A75-4AFF-A92D-C4D29412FF49}" dt="2023-01-24T13:53:27.607" v="32" actId="1076"/>
          <ac:picMkLst>
            <pc:docMk/>
            <pc:sldMk cId="0" sldId="275"/>
            <ac:picMk id="475" creationId="{00000000-0000-0000-0000-000000000000}"/>
          </ac:picMkLst>
        </pc:picChg>
        <pc:picChg chg="mod">
          <ac:chgData name="GOMEZ, Paula" userId="c93cf399-3ed7-4230-9282-8831e3fe5ae7" providerId="ADAL" clId="{F4441673-6A75-4AFF-A92D-C4D29412FF49}" dt="2023-01-24T13:53:20.848" v="30" actId="14100"/>
          <ac:picMkLst>
            <pc:docMk/>
            <pc:sldMk cId="0" sldId="275"/>
            <ac:picMk id="476" creationId="{00000000-0000-0000-0000-000000000000}"/>
          </ac:picMkLst>
        </pc:picChg>
      </pc:sldChg>
      <pc:sldChg chg="modSp mod">
        <pc:chgData name="GOMEZ, Paula" userId="c93cf399-3ed7-4230-9282-8831e3fe5ae7" providerId="ADAL" clId="{F4441673-6A75-4AFF-A92D-C4D29412FF49}" dt="2023-01-24T13:53:44.543" v="34" actId="1076"/>
        <pc:sldMkLst>
          <pc:docMk/>
          <pc:sldMk cId="0" sldId="276"/>
        </pc:sldMkLst>
        <pc:spChg chg="mod">
          <ac:chgData name="GOMEZ, Paula" userId="c93cf399-3ed7-4230-9282-8831e3fe5ae7" providerId="ADAL" clId="{F4441673-6A75-4AFF-A92D-C4D29412FF49}" dt="2023-01-24T13:53:44.543" v="34" actId="1076"/>
          <ac:spMkLst>
            <pc:docMk/>
            <pc:sldMk cId="0" sldId="276"/>
            <ac:spMk id="481" creationId="{00000000-0000-0000-0000-000000000000}"/>
          </ac:spMkLst>
        </pc:spChg>
        <pc:picChg chg="mod">
          <ac:chgData name="GOMEZ, Paula" userId="c93cf399-3ed7-4230-9282-8831e3fe5ae7" providerId="ADAL" clId="{F4441673-6A75-4AFF-A92D-C4D29412FF49}" dt="2023-01-24T13:53:36.839" v="33" actId="14100"/>
          <ac:picMkLst>
            <pc:docMk/>
            <pc:sldMk cId="0" sldId="276"/>
            <ac:picMk id="482" creationId="{00000000-0000-0000-0000-000000000000}"/>
          </ac:picMkLst>
        </pc:picChg>
      </pc:sldChg>
      <pc:sldChg chg="modSp mod">
        <pc:chgData name="GOMEZ, Paula" userId="c93cf399-3ed7-4230-9282-8831e3fe5ae7" providerId="ADAL" clId="{F4441673-6A75-4AFF-A92D-C4D29412FF49}" dt="2023-01-24T13:54:40.909" v="40" actId="207"/>
        <pc:sldMkLst>
          <pc:docMk/>
          <pc:sldMk cId="0" sldId="279"/>
        </pc:sldMkLst>
        <pc:spChg chg="mod">
          <ac:chgData name="GOMEZ, Paula" userId="c93cf399-3ed7-4230-9282-8831e3fe5ae7" providerId="ADAL" clId="{F4441673-6A75-4AFF-A92D-C4D29412FF49}" dt="2023-01-24T13:54:18.710" v="37" actId="255"/>
          <ac:spMkLst>
            <pc:docMk/>
            <pc:sldMk cId="0" sldId="279"/>
            <ac:spMk id="497" creationId="{00000000-0000-0000-0000-000000000000}"/>
          </ac:spMkLst>
        </pc:spChg>
        <pc:spChg chg="mod">
          <ac:chgData name="GOMEZ, Paula" userId="c93cf399-3ed7-4230-9282-8831e3fe5ae7" providerId="ADAL" clId="{F4441673-6A75-4AFF-A92D-C4D29412FF49}" dt="2023-01-24T13:54:03.074" v="36" actId="207"/>
          <ac:spMkLst>
            <pc:docMk/>
            <pc:sldMk cId="0" sldId="279"/>
            <ac:spMk id="499" creationId="{00000000-0000-0000-0000-000000000000}"/>
          </ac:spMkLst>
        </pc:spChg>
        <pc:spChg chg="mod">
          <ac:chgData name="GOMEZ, Paula" userId="c93cf399-3ed7-4230-9282-8831e3fe5ae7" providerId="ADAL" clId="{F4441673-6A75-4AFF-A92D-C4D29412FF49}" dt="2023-01-24T13:54:40.909" v="40" actId="207"/>
          <ac:spMkLst>
            <pc:docMk/>
            <pc:sldMk cId="0" sldId="279"/>
            <ac:spMk id="501" creationId="{00000000-0000-0000-0000-000000000000}"/>
          </ac:spMkLst>
        </pc:spChg>
      </pc:sldChg>
    </pc:docChg>
  </pc:docChgLst>
  <pc:docChgLst>
    <pc:chgData name="GOMEZ, Paula" userId="S::gomezp@who.int::c93cf399-3ed7-4230-9282-8831e3fe5ae7" providerId="AD" clId="Web-{77CA2E2E-6E7A-1C57-8624-8EE596C0F6B3}"/>
    <pc:docChg chg="modSld">
      <pc:chgData name="GOMEZ, Paula" userId="S::gomezp@who.int::c93cf399-3ed7-4230-9282-8831e3fe5ae7" providerId="AD" clId="Web-{77CA2E2E-6E7A-1C57-8624-8EE596C0F6B3}" dt="2023-04-06T13:53:45.173" v="4" actId="14100"/>
      <pc:docMkLst>
        <pc:docMk/>
      </pc:docMkLst>
      <pc:sldChg chg="modSp">
        <pc:chgData name="GOMEZ, Paula" userId="S::gomezp@who.int::c93cf399-3ed7-4230-9282-8831e3fe5ae7" providerId="AD" clId="Web-{77CA2E2E-6E7A-1C57-8624-8EE596C0F6B3}" dt="2023-04-06T13:53:45.173" v="4" actId="14100"/>
        <pc:sldMkLst>
          <pc:docMk/>
          <pc:sldMk cId="0" sldId="279"/>
        </pc:sldMkLst>
        <pc:spChg chg="mod">
          <ac:chgData name="GOMEZ, Paula" userId="S::gomezp@who.int::c93cf399-3ed7-4230-9282-8831e3fe5ae7" providerId="AD" clId="Web-{77CA2E2E-6E7A-1C57-8624-8EE596C0F6B3}" dt="2023-04-06T13:53:45.173" v="4" actId="14100"/>
          <ac:spMkLst>
            <pc:docMk/>
            <pc:sldMk cId="0" sldId="279"/>
            <ac:spMk id="497"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53" name="Shape 353"/>
          <p:cNvSpPr>
            <a:spLocks noGrp="1" noRot="1" noChangeAspect="1"/>
          </p:cNvSpPr>
          <p:nvPr>
            <p:ph type="sldImg"/>
          </p:nvPr>
        </p:nvSpPr>
        <p:spPr>
          <a:xfrm>
            <a:off x="1143000" y="685800"/>
            <a:ext cx="4572000" cy="3429000"/>
          </a:xfrm>
          <a:prstGeom prst="rect">
            <a:avLst/>
          </a:prstGeom>
        </p:spPr>
        <p:txBody>
          <a:bodyPr/>
          <a:lstStyle/>
          <a:p>
            <a:endParaRPr/>
          </a:p>
        </p:txBody>
      </p:sp>
      <p:sp>
        <p:nvSpPr>
          <p:cNvPr id="354" name="Shape 354"/>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latinLnBrk="0">
      <a:defRPr sz="1200">
        <a:latin typeface="+mj-lt"/>
        <a:ea typeface="+mj-ea"/>
        <a:cs typeface="+mj-cs"/>
        <a:sym typeface="Source Sans Pro Regular"/>
      </a:defRPr>
    </a:lvl1pPr>
    <a:lvl2pPr indent="228600" latinLnBrk="0">
      <a:defRPr sz="1200">
        <a:latin typeface="+mj-lt"/>
        <a:ea typeface="+mj-ea"/>
        <a:cs typeface="+mj-cs"/>
        <a:sym typeface="Source Sans Pro Regular"/>
      </a:defRPr>
    </a:lvl2pPr>
    <a:lvl3pPr indent="457200" latinLnBrk="0">
      <a:defRPr sz="1200">
        <a:latin typeface="+mj-lt"/>
        <a:ea typeface="+mj-ea"/>
        <a:cs typeface="+mj-cs"/>
        <a:sym typeface="Source Sans Pro Regular"/>
      </a:defRPr>
    </a:lvl3pPr>
    <a:lvl4pPr indent="685800" latinLnBrk="0">
      <a:defRPr sz="1200">
        <a:latin typeface="+mj-lt"/>
        <a:ea typeface="+mj-ea"/>
        <a:cs typeface="+mj-cs"/>
        <a:sym typeface="Source Sans Pro Regular"/>
      </a:defRPr>
    </a:lvl4pPr>
    <a:lvl5pPr indent="914400" latinLnBrk="0">
      <a:defRPr sz="1200">
        <a:latin typeface="+mj-lt"/>
        <a:ea typeface="+mj-ea"/>
        <a:cs typeface="+mj-cs"/>
        <a:sym typeface="Source Sans Pro Regular"/>
      </a:defRPr>
    </a:lvl5pPr>
    <a:lvl6pPr indent="1143000" latinLnBrk="0">
      <a:defRPr sz="1200">
        <a:latin typeface="+mj-lt"/>
        <a:ea typeface="+mj-ea"/>
        <a:cs typeface="+mj-cs"/>
        <a:sym typeface="Source Sans Pro Regular"/>
      </a:defRPr>
    </a:lvl6pPr>
    <a:lvl7pPr indent="1371600" latinLnBrk="0">
      <a:defRPr sz="1200">
        <a:latin typeface="+mj-lt"/>
        <a:ea typeface="+mj-ea"/>
        <a:cs typeface="+mj-cs"/>
        <a:sym typeface="Source Sans Pro Regular"/>
      </a:defRPr>
    </a:lvl7pPr>
    <a:lvl8pPr indent="1600200" latinLnBrk="0">
      <a:defRPr sz="1200">
        <a:latin typeface="+mj-lt"/>
        <a:ea typeface="+mj-ea"/>
        <a:cs typeface="+mj-cs"/>
        <a:sym typeface="Source Sans Pro Regular"/>
      </a:defRPr>
    </a:lvl8pPr>
    <a:lvl9pPr indent="1828800" latinLnBrk="0">
      <a:defRPr sz="1200">
        <a:latin typeface="+mj-lt"/>
        <a:ea typeface="+mj-ea"/>
        <a:cs typeface="+mj-cs"/>
        <a:sym typeface="Source Sans Pro Regular"/>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5" name="Shape 365"/>
          <p:cNvSpPr>
            <a:spLocks noGrp="1" noRot="1" noChangeAspect="1"/>
          </p:cNvSpPr>
          <p:nvPr>
            <p:ph type="sldImg"/>
          </p:nvPr>
        </p:nvSpPr>
        <p:spPr>
          <a:xfrm>
            <a:off x="381000" y="685800"/>
            <a:ext cx="6096000" cy="3429000"/>
          </a:xfrm>
          <a:prstGeom prst="rect">
            <a:avLst/>
          </a:prstGeom>
        </p:spPr>
        <p:txBody>
          <a:bodyPr/>
          <a:lstStyle/>
          <a:p>
            <a:endParaRPr/>
          </a:p>
        </p:txBody>
      </p:sp>
      <p:sp>
        <p:nvSpPr>
          <p:cNvPr id="366" name="Shape 366"/>
          <p:cNvSpPr>
            <a:spLocks noGrp="1"/>
          </p:cNvSpPr>
          <p:nvPr>
            <p:ph type="body" sz="quarter" idx="1"/>
          </p:nvPr>
        </p:nvSpPr>
        <p:spPr>
          <a:prstGeom prst="rect">
            <a:avLst/>
          </a:prstGeom>
        </p:spPr>
        <p:txBody>
          <a:bodyPr/>
          <a:lstStyle/>
          <a:p>
            <a:r>
              <a:t> </a:t>
            </a: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pic>
        <p:nvPicPr>
          <p:cNvPr id="20" name="Picture 2" descr="Picture 2"/>
          <p:cNvPicPr>
            <a:picLocks noChangeAspect="1"/>
          </p:cNvPicPr>
          <p:nvPr/>
        </p:nvPicPr>
        <p:blipFill>
          <a:blip r:embed="rId2"/>
          <a:stretch>
            <a:fillRect/>
          </a:stretch>
        </p:blipFill>
        <p:spPr>
          <a:xfrm>
            <a:off x="11189972" y="118166"/>
            <a:ext cx="866716" cy="895042"/>
          </a:xfrm>
          <a:prstGeom prst="rect">
            <a:avLst/>
          </a:prstGeom>
          <a:ln w="12700">
            <a:miter lim="400000"/>
          </a:ln>
        </p:spPr>
      </p:pic>
      <p:pic>
        <p:nvPicPr>
          <p:cNvPr id="21" name="Picture 2" descr="Picture 2"/>
          <p:cNvPicPr>
            <a:picLocks noChangeAspect="1"/>
          </p:cNvPicPr>
          <p:nvPr/>
        </p:nvPicPr>
        <p:blipFill>
          <a:blip r:embed="rId3"/>
          <a:stretch>
            <a:fillRect/>
          </a:stretch>
        </p:blipFill>
        <p:spPr>
          <a:xfrm>
            <a:off x="74344" y="6310303"/>
            <a:ext cx="1548718" cy="474296"/>
          </a:xfrm>
          <a:prstGeom prst="rect">
            <a:avLst/>
          </a:prstGeom>
          <a:ln w="12700">
            <a:miter lim="400000"/>
          </a:ln>
        </p:spPr>
      </p:pic>
      <p:sp>
        <p:nvSpPr>
          <p:cNvPr id="22" name="Subtitle 2"/>
          <p:cNvSpPr txBox="1"/>
          <p:nvPr/>
        </p:nvSpPr>
        <p:spPr>
          <a:xfrm>
            <a:off x="2992120" y="6176962"/>
            <a:ext cx="5598160"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spcBef>
                <a:spcPts val="200"/>
              </a:spcBef>
              <a:defRPr sz="900">
                <a:solidFill>
                  <a:srgbClr val="FFFFFF"/>
                </a:solidFill>
                <a:latin typeface="+mj-lt"/>
                <a:ea typeface="+mj-ea"/>
                <a:cs typeface="+mj-cs"/>
                <a:sym typeface="Source Sans Pro Regular"/>
              </a:defRPr>
            </a:lvl1pPr>
          </a:lstStyle>
          <a:p>
            <a:r>
              <a:t>Rapid Response Teams Training</a:t>
            </a:r>
          </a:p>
        </p:txBody>
      </p:sp>
      <p:sp>
        <p:nvSpPr>
          <p:cNvPr id="2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24" name="Subtitle 2"/>
          <p:cNvSpPr txBox="1"/>
          <p:nvPr/>
        </p:nvSpPr>
        <p:spPr>
          <a:xfrm>
            <a:off x="2992120" y="6176962"/>
            <a:ext cx="5598160" cy="3073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spcBef>
                <a:spcPts val="300"/>
              </a:spcBef>
              <a:defRPr sz="1300">
                <a:solidFill>
                  <a:srgbClr val="FFFFFF"/>
                </a:solidFill>
                <a:latin typeface="+mj-lt"/>
                <a:ea typeface="+mj-ea"/>
                <a:cs typeface="+mj-cs"/>
                <a:sym typeface="Source Sans Pro Regular"/>
              </a:defRPr>
            </a:lvl1pPr>
          </a:lstStyle>
          <a:p>
            <a:r>
              <a:t>Rapid Response Teams Training</a:t>
            </a:r>
          </a:p>
        </p:txBody>
      </p:sp>
      <p:sp>
        <p:nvSpPr>
          <p:cNvPr id="25" name="Subtitle 5"/>
          <p:cNvSpPr txBox="1"/>
          <p:nvPr/>
        </p:nvSpPr>
        <p:spPr>
          <a:xfrm>
            <a:off x="8061959" y="6481762"/>
            <a:ext cx="3794758"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t>Rapid Response Teams Advanced Training Package</a:t>
            </a:r>
          </a:p>
        </p:txBody>
      </p:sp>
      <p:sp>
        <p:nvSpPr>
          <p:cNvPr id="26" name="Subtitle 5"/>
          <p:cNvSpPr txBox="1"/>
          <p:nvPr/>
        </p:nvSpPr>
        <p:spPr>
          <a:xfrm>
            <a:off x="8061959" y="6647436"/>
            <a:ext cx="3794758"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t>A3.2 Logistics</a:t>
            </a:r>
          </a:p>
        </p:txBody>
      </p:sp>
      <p:sp>
        <p:nvSpPr>
          <p:cNvPr id="27" name="Rectangle 1"/>
          <p:cNvSpPr/>
          <p:nvPr/>
        </p:nvSpPr>
        <p:spPr>
          <a:xfrm>
            <a:off x="0" y="13"/>
            <a:ext cx="12192000" cy="4354825"/>
          </a:xfrm>
          <a:prstGeom prst="rect">
            <a:avLst/>
          </a:prstGeom>
          <a:solidFill>
            <a:srgbClr val="ECF2F8"/>
          </a:solidFill>
          <a:ln w="12700">
            <a:miter lim="400000"/>
          </a:ln>
        </p:spPr>
        <p:txBody>
          <a:bodyPr lIns="45719" rIns="45719" anchor="ctr"/>
          <a:lstStyle/>
          <a:p>
            <a:pPr algn="ctr">
              <a:defRPr sz="400">
                <a:solidFill>
                  <a:srgbClr val="FFFFFF"/>
                </a:solidFill>
                <a:latin typeface="+mj-lt"/>
                <a:ea typeface="+mj-ea"/>
                <a:cs typeface="+mj-cs"/>
                <a:sym typeface="Source Sans Pro Regular"/>
              </a:defRPr>
            </a:pPr>
            <a:endParaRPr/>
          </a:p>
        </p:txBody>
      </p:sp>
      <p:pic>
        <p:nvPicPr>
          <p:cNvPr id="28" name="Picture 14" descr="Picture 14"/>
          <p:cNvPicPr>
            <a:picLocks noChangeAspect="1"/>
          </p:cNvPicPr>
          <p:nvPr/>
        </p:nvPicPr>
        <p:blipFill>
          <a:blip r:embed="rId4"/>
          <a:stretch>
            <a:fillRect/>
          </a:stretch>
        </p:blipFill>
        <p:spPr>
          <a:xfrm>
            <a:off x="2" y="0"/>
            <a:ext cx="6560821" cy="5372100"/>
          </a:xfrm>
          <a:prstGeom prst="rect">
            <a:avLst/>
          </a:prstGeom>
          <a:ln w="12700">
            <a:miter lim="400000"/>
          </a:ln>
        </p:spPr>
      </p:pic>
      <p:pic>
        <p:nvPicPr>
          <p:cNvPr id="29" name="Picture 18" descr="Picture 18"/>
          <p:cNvPicPr>
            <a:picLocks noChangeAspect="1"/>
          </p:cNvPicPr>
          <p:nvPr/>
        </p:nvPicPr>
        <p:blipFill>
          <a:blip r:embed="rId5"/>
          <a:stretch>
            <a:fillRect/>
          </a:stretch>
        </p:blipFill>
        <p:spPr>
          <a:xfrm>
            <a:off x="9002490" y="5116964"/>
            <a:ext cx="2823416" cy="908686"/>
          </a:xfrm>
          <a:prstGeom prst="rect">
            <a:avLst/>
          </a:prstGeom>
          <a:ln w="12700">
            <a:miter lim="400000"/>
          </a:ln>
        </p:spPr>
      </p:pic>
      <p:pic>
        <p:nvPicPr>
          <p:cNvPr id="30" name="Picture 19" descr="Picture 19"/>
          <p:cNvPicPr>
            <a:picLocks noChangeAspect="1"/>
          </p:cNvPicPr>
          <p:nvPr/>
        </p:nvPicPr>
        <p:blipFill>
          <a:blip r:embed="rId2"/>
          <a:stretch>
            <a:fillRect/>
          </a:stretch>
        </p:blipFill>
        <p:spPr>
          <a:xfrm>
            <a:off x="11189972" y="118166"/>
            <a:ext cx="866716" cy="895042"/>
          </a:xfrm>
          <a:prstGeom prst="rect">
            <a:avLst/>
          </a:prstGeom>
          <a:ln w="12700">
            <a:miter lim="400000"/>
          </a:ln>
        </p:spPr>
      </p:pic>
      <p:sp>
        <p:nvSpPr>
          <p:cNvPr id="31" name="Body Level One…"/>
          <p:cNvSpPr txBox="1">
            <a:spLocks noGrp="1"/>
          </p:cNvSpPr>
          <p:nvPr>
            <p:ph type="body" sz="quarter" idx="1"/>
          </p:nvPr>
        </p:nvSpPr>
        <p:spPr>
          <a:xfrm>
            <a:off x="5525728" y="3491867"/>
            <a:ext cx="5925539" cy="914401"/>
          </a:xfrm>
          <a:prstGeom prst="rect">
            <a:avLst/>
          </a:prstGeom>
        </p:spPr>
        <p:txBody>
          <a:bodyPr/>
          <a:lstStyle>
            <a:lvl1pPr>
              <a:defRPr>
                <a:latin typeface="Source Sans Pro Bold"/>
                <a:ea typeface="Source Sans Pro Bold"/>
                <a:cs typeface="Source Sans Pro Bold"/>
                <a:sym typeface="Source Sans Pro Bold"/>
              </a:defRPr>
            </a:lvl1pPr>
            <a:lvl2pPr>
              <a:defRPr>
                <a:latin typeface="Source Sans Pro Bold"/>
                <a:ea typeface="Source Sans Pro Bold"/>
                <a:cs typeface="Source Sans Pro Bold"/>
                <a:sym typeface="Source Sans Pro Bold"/>
              </a:defRPr>
            </a:lvl2pPr>
            <a:lvl3pPr>
              <a:defRPr>
                <a:latin typeface="Source Sans Pro Bold"/>
                <a:ea typeface="Source Sans Pro Bold"/>
                <a:cs typeface="Source Sans Pro Bold"/>
                <a:sym typeface="Source Sans Pro Bold"/>
              </a:defRPr>
            </a:lvl3pPr>
            <a:lvl4pPr>
              <a:defRPr>
                <a:latin typeface="Source Sans Pro Bold"/>
                <a:ea typeface="Source Sans Pro Bold"/>
                <a:cs typeface="Source Sans Pro Bold"/>
                <a:sym typeface="Source Sans Pro Bold"/>
              </a:defRPr>
            </a:lvl4pPr>
            <a:lvl5pPr>
              <a:defRPr>
                <a:latin typeface="Source Sans Pro Bold"/>
                <a:ea typeface="Source Sans Pro Bold"/>
                <a:cs typeface="Source Sans Pro Bold"/>
                <a:sym typeface="Source Sans Pro Bold"/>
              </a:defRPr>
            </a:lvl5pPr>
          </a:lstStyle>
          <a:p>
            <a:r>
              <a:t>Body Level One</a:t>
            </a:r>
          </a:p>
          <a:p>
            <a:pPr lvl="1"/>
            <a:r>
              <a:t>Body Level Two</a:t>
            </a:r>
          </a:p>
          <a:p>
            <a:pPr lvl="2"/>
            <a:r>
              <a:t>Body Level Three</a:t>
            </a:r>
          </a:p>
          <a:p>
            <a:pPr lvl="3"/>
            <a:r>
              <a:t>Body Level Four</a:t>
            </a:r>
          </a:p>
          <a:p>
            <a:pPr lvl="4"/>
            <a:r>
              <a:t>Body Level Five</a:t>
            </a:r>
          </a:p>
        </p:txBody>
      </p:sp>
      <p:sp>
        <p:nvSpPr>
          <p:cNvPr id="32" name="Title Text"/>
          <p:cNvSpPr txBox="1">
            <a:spLocks noGrp="1"/>
          </p:cNvSpPr>
          <p:nvPr>
            <p:ph type="title"/>
          </p:nvPr>
        </p:nvSpPr>
        <p:spPr>
          <a:xfrm>
            <a:off x="517796" y="1587565"/>
            <a:ext cx="4490141" cy="2410277"/>
          </a:xfrm>
          <a:prstGeom prst="rect">
            <a:avLst/>
          </a:prstGeom>
        </p:spPr>
        <p:txBody>
          <a:bodyPr/>
          <a:lstStyle/>
          <a:p>
            <a:r>
              <a:t>Title Text</a:t>
            </a: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1_Custom Layout">
    <p:spTree>
      <p:nvGrpSpPr>
        <p:cNvPr id="1" name=""/>
        <p:cNvGrpSpPr/>
        <p:nvPr/>
      </p:nvGrpSpPr>
      <p:grpSpPr>
        <a:xfrm>
          <a:off x="0" y="0"/>
          <a:ext cx="0" cy="0"/>
          <a:chOff x="0" y="0"/>
          <a:chExt cx="0" cy="0"/>
        </a:xfrm>
      </p:grpSpPr>
      <p:sp>
        <p:nvSpPr>
          <p:cNvPr id="17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7_Custom Layout">
    <p:spTree>
      <p:nvGrpSpPr>
        <p:cNvPr id="1" name=""/>
        <p:cNvGrpSpPr/>
        <p:nvPr/>
      </p:nvGrpSpPr>
      <p:grpSpPr>
        <a:xfrm>
          <a:off x="0" y="0"/>
          <a:ext cx="0" cy="0"/>
          <a:chOff x="0" y="0"/>
          <a:chExt cx="0" cy="0"/>
        </a:xfrm>
      </p:grpSpPr>
      <p:pic>
        <p:nvPicPr>
          <p:cNvPr id="185" name="Image" descr="Image"/>
          <p:cNvPicPr>
            <a:picLocks noChangeAspect="1"/>
          </p:cNvPicPr>
          <p:nvPr/>
        </p:nvPicPr>
        <p:blipFill>
          <a:blip r:embed="rId2"/>
          <a:srcRect b="1317"/>
          <a:stretch>
            <a:fillRect/>
          </a:stretch>
        </p:blipFill>
        <p:spPr>
          <a:xfrm>
            <a:off x="-15228" y="-14824"/>
            <a:ext cx="12505419" cy="6126364"/>
          </a:xfrm>
          <a:prstGeom prst="rect">
            <a:avLst/>
          </a:prstGeom>
          <a:ln w="12700">
            <a:miter lim="400000"/>
          </a:ln>
        </p:spPr>
      </p:pic>
      <p:pic>
        <p:nvPicPr>
          <p:cNvPr id="186" name="Picture 6" descr="Picture 6"/>
          <p:cNvPicPr>
            <a:picLocks noChangeAspect="1"/>
          </p:cNvPicPr>
          <p:nvPr/>
        </p:nvPicPr>
        <p:blipFill>
          <a:blip r:embed="rId3"/>
          <a:stretch>
            <a:fillRect/>
          </a:stretch>
        </p:blipFill>
        <p:spPr>
          <a:xfrm>
            <a:off x="11358371" y="138176"/>
            <a:ext cx="685801" cy="711201"/>
          </a:xfrm>
          <a:prstGeom prst="rect">
            <a:avLst/>
          </a:prstGeom>
          <a:ln w="12700">
            <a:miter lim="400000"/>
          </a:ln>
        </p:spPr>
      </p:pic>
      <p:pic>
        <p:nvPicPr>
          <p:cNvPr id="187" name="Picture 2" descr="Picture 2"/>
          <p:cNvPicPr>
            <a:picLocks noChangeAspect="1"/>
          </p:cNvPicPr>
          <p:nvPr/>
        </p:nvPicPr>
        <p:blipFill>
          <a:blip r:embed="rId4"/>
          <a:stretch>
            <a:fillRect/>
          </a:stretch>
        </p:blipFill>
        <p:spPr>
          <a:xfrm>
            <a:off x="74344" y="6310303"/>
            <a:ext cx="1548718" cy="474296"/>
          </a:xfrm>
          <a:prstGeom prst="rect">
            <a:avLst/>
          </a:prstGeom>
          <a:ln w="12700">
            <a:miter lim="400000"/>
          </a:ln>
        </p:spPr>
      </p:pic>
      <p:sp>
        <p:nvSpPr>
          <p:cNvPr id="188" name="Subtitle 2"/>
          <p:cNvSpPr txBox="1"/>
          <p:nvPr/>
        </p:nvSpPr>
        <p:spPr>
          <a:xfrm>
            <a:off x="2992120" y="6176962"/>
            <a:ext cx="5598160"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spcBef>
                <a:spcPts val="200"/>
              </a:spcBef>
              <a:defRPr sz="900">
                <a:solidFill>
                  <a:srgbClr val="FFFFFF"/>
                </a:solidFill>
                <a:latin typeface="+mj-lt"/>
                <a:ea typeface="+mj-ea"/>
                <a:cs typeface="+mj-cs"/>
                <a:sym typeface="Source Sans Pro Regular"/>
              </a:defRPr>
            </a:lvl1pPr>
          </a:lstStyle>
          <a:p>
            <a:r>
              <a:t>Rapid Response Teams Training</a:t>
            </a:r>
          </a:p>
        </p:txBody>
      </p:sp>
      <p:sp>
        <p:nvSpPr>
          <p:cNvPr id="18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190" name="Subtitle 2"/>
          <p:cNvSpPr txBox="1"/>
          <p:nvPr/>
        </p:nvSpPr>
        <p:spPr>
          <a:xfrm>
            <a:off x="2992120" y="6176962"/>
            <a:ext cx="5598160" cy="3073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spcBef>
                <a:spcPts val="300"/>
              </a:spcBef>
              <a:defRPr sz="1300">
                <a:solidFill>
                  <a:srgbClr val="FFFFFF"/>
                </a:solidFill>
                <a:latin typeface="+mj-lt"/>
                <a:ea typeface="+mj-ea"/>
                <a:cs typeface="+mj-cs"/>
                <a:sym typeface="Source Sans Pro Regular"/>
              </a:defRPr>
            </a:lvl1pPr>
          </a:lstStyle>
          <a:p>
            <a:r>
              <a:t>Rapid Response Teams Training</a:t>
            </a:r>
          </a:p>
        </p:txBody>
      </p:sp>
      <p:sp>
        <p:nvSpPr>
          <p:cNvPr id="191" name="Subtitle 5"/>
          <p:cNvSpPr txBox="1"/>
          <p:nvPr/>
        </p:nvSpPr>
        <p:spPr>
          <a:xfrm>
            <a:off x="8061959" y="6481762"/>
            <a:ext cx="3794758"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t>Rapid Response Teams Advanced Training Package</a:t>
            </a:r>
          </a:p>
        </p:txBody>
      </p:sp>
      <p:sp>
        <p:nvSpPr>
          <p:cNvPr id="192" name="Subtitle 5"/>
          <p:cNvSpPr txBox="1"/>
          <p:nvPr/>
        </p:nvSpPr>
        <p:spPr>
          <a:xfrm>
            <a:off x="8061959" y="6647436"/>
            <a:ext cx="3794758"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t>A3.2 Logistics</a:t>
            </a:r>
          </a:p>
        </p:txBody>
      </p:sp>
      <p:sp>
        <p:nvSpPr>
          <p:cNvPr id="193" name="Rounded Rectangle 4"/>
          <p:cNvSpPr/>
          <p:nvPr/>
        </p:nvSpPr>
        <p:spPr>
          <a:xfrm flipV="1">
            <a:off x="5003344" y="3246972"/>
            <a:ext cx="2515176" cy="111824"/>
          </a:xfrm>
          <a:prstGeom prst="roundRect">
            <a:avLst>
              <a:gd name="adj" fmla="val 50000"/>
            </a:avLst>
          </a:prstGeom>
          <a:solidFill>
            <a:schemeClr val="accent3"/>
          </a:solidFill>
          <a:ln w="12700">
            <a:miter lim="400000"/>
          </a:ln>
        </p:spPr>
        <p:txBody>
          <a:bodyPr lIns="45719" rIns="45719" anchor="ctr"/>
          <a:lstStyle/>
          <a:p>
            <a:pPr algn="ctr">
              <a:defRPr sz="500">
                <a:solidFill>
                  <a:srgbClr val="FFFFFF"/>
                </a:solidFill>
                <a:latin typeface="+mj-lt"/>
                <a:ea typeface="+mj-ea"/>
                <a:cs typeface="+mj-cs"/>
                <a:sym typeface="Source Sans Pro Regular"/>
              </a:defRPr>
            </a:pPr>
            <a:endParaRPr/>
          </a:p>
        </p:txBody>
      </p:sp>
      <p:sp>
        <p:nvSpPr>
          <p:cNvPr id="194" name="Body Level One…"/>
          <p:cNvSpPr txBox="1">
            <a:spLocks noGrp="1"/>
          </p:cNvSpPr>
          <p:nvPr>
            <p:ph type="body" sz="half" idx="1" hasCustomPrompt="1"/>
          </p:nvPr>
        </p:nvSpPr>
        <p:spPr>
          <a:xfrm>
            <a:off x="587203" y="1971021"/>
            <a:ext cx="11347452" cy="1870076"/>
          </a:xfrm>
          <a:prstGeom prst="rect">
            <a:avLst/>
          </a:prstGeom>
        </p:spPr>
        <p:txBody>
          <a:bodyPr anchor="ctr"/>
          <a:lstStyle>
            <a:lvl1pPr algn="ctr">
              <a:buClrTx/>
              <a:buFontTx/>
              <a:defRPr>
                <a:solidFill>
                  <a:srgbClr val="FFFFFF"/>
                </a:solidFill>
                <a:latin typeface="Source Sans Pro Bold"/>
                <a:ea typeface="Source Sans Pro Bold"/>
                <a:cs typeface="Source Sans Pro Bold"/>
                <a:sym typeface="Source Sans Pro Bold"/>
              </a:defRPr>
            </a:lvl1pPr>
            <a:lvl2pPr marL="170493" indent="-61997" algn="ctr">
              <a:buClrTx/>
              <a:buSzPct val="100000"/>
              <a:buFontTx/>
              <a:buChar char="•"/>
              <a:defRPr>
                <a:solidFill>
                  <a:srgbClr val="FFFFFF"/>
                </a:solidFill>
                <a:latin typeface="Source Sans Pro Bold"/>
                <a:ea typeface="Source Sans Pro Bold"/>
                <a:cs typeface="Source Sans Pro Bold"/>
                <a:sym typeface="Source Sans Pro Bold"/>
              </a:defRPr>
            </a:lvl2pPr>
            <a:lvl3pPr marL="289322" indent="-72330" algn="ctr">
              <a:buClrTx/>
              <a:buSzPct val="100000"/>
              <a:buFontTx/>
              <a:buChar char="•"/>
              <a:defRPr>
                <a:solidFill>
                  <a:srgbClr val="FFFFFF"/>
                </a:solidFill>
                <a:latin typeface="Source Sans Pro Bold"/>
                <a:ea typeface="Source Sans Pro Bold"/>
                <a:cs typeface="Source Sans Pro Bold"/>
                <a:sym typeface="Source Sans Pro Bold"/>
              </a:defRPr>
            </a:lvl3pPr>
            <a:lvl4pPr marL="397818" indent="-72330" algn="ctr">
              <a:buClrTx/>
              <a:buSzPct val="100000"/>
              <a:buFontTx/>
              <a:buChar char="•"/>
              <a:defRPr>
                <a:solidFill>
                  <a:srgbClr val="FFFFFF"/>
                </a:solidFill>
                <a:latin typeface="Source Sans Pro Bold"/>
                <a:ea typeface="Source Sans Pro Bold"/>
                <a:cs typeface="Source Sans Pro Bold"/>
                <a:sym typeface="Source Sans Pro Bold"/>
              </a:defRPr>
            </a:lvl4pPr>
            <a:lvl5pPr marL="506313" indent="-72330" algn="ctr">
              <a:buClrTx/>
              <a:buSzPct val="100000"/>
              <a:buFontTx/>
              <a:buChar char="•"/>
              <a:defRPr>
                <a:solidFill>
                  <a:srgbClr val="FFFFFF"/>
                </a:solidFill>
                <a:latin typeface="Source Sans Pro Bold"/>
                <a:ea typeface="Source Sans Pro Bold"/>
                <a:cs typeface="Source Sans Pro Bold"/>
                <a:sym typeface="Source Sans Pro Bold"/>
              </a:defRPr>
            </a:lvl5pPr>
          </a:lstStyle>
          <a:p>
            <a:r>
              <a:t>Click to edit Master title style</a:t>
            </a:r>
          </a:p>
          <a:p>
            <a:pPr lvl="1"/>
            <a:endParaRPr/>
          </a:p>
          <a:p>
            <a:pPr lvl="2"/>
            <a:endParaRPr/>
          </a:p>
          <a:p>
            <a:pPr lvl="3"/>
            <a:endParaRPr/>
          </a:p>
          <a:p>
            <a:pPr lvl="4"/>
            <a:endParaRPr/>
          </a:p>
        </p:txBody>
      </p:sp>
      <p:sp>
        <p:nvSpPr>
          <p:cNvPr id="2" name="Slide Number">
            <a:extLst>
              <a:ext uri="{FF2B5EF4-FFF2-40B4-BE49-F238E27FC236}">
                <a16:creationId xmlns:a16="http://schemas.microsoft.com/office/drawing/2014/main" id="{2069EFC3-22EF-8EE2-43A9-8E712887B27B}"/>
              </a:ext>
            </a:extLst>
          </p:cNvPr>
          <p:cNvSpPr txBox="1">
            <a:spLocks/>
          </p:cNvSpPr>
          <p:nvPr userDrawn="1"/>
        </p:nvSpPr>
        <p:spPr>
          <a:xfrm>
            <a:off x="11869837" y="6565839"/>
            <a:ext cx="34867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solidFill>
                  <a:schemeClr val="bg2">
                    <a:lumMod val="75000"/>
                  </a:schemeClr>
                </a:solidFill>
                <a:latin typeface="+mj-lt"/>
              </a:rPr>
              <a:pPr/>
              <a:t>‹#›</a:t>
            </a:fld>
            <a:endParaRPr lang="hu-HU" sz="1100" dirty="0">
              <a:solidFill>
                <a:schemeClr val="bg2">
                  <a:lumMod val="75000"/>
                </a:schemeClr>
              </a:solidFill>
              <a:latin typeface="+mj-lt"/>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6_Custom Layout">
    <p:spTree>
      <p:nvGrpSpPr>
        <p:cNvPr id="1" name=""/>
        <p:cNvGrpSpPr/>
        <p:nvPr/>
      </p:nvGrpSpPr>
      <p:grpSpPr>
        <a:xfrm>
          <a:off x="0" y="0"/>
          <a:ext cx="0" cy="0"/>
          <a:chOff x="0" y="0"/>
          <a:chExt cx="0" cy="0"/>
        </a:xfrm>
      </p:grpSpPr>
      <p:pic>
        <p:nvPicPr>
          <p:cNvPr id="201" name="Image" descr="Image"/>
          <p:cNvPicPr>
            <a:picLocks noChangeAspect="1"/>
          </p:cNvPicPr>
          <p:nvPr/>
        </p:nvPicPr>
        <p:blipFill>
          <a:blip r:embed="rId2"/>
          <a:srcRect b="1317"/>
          <a:stretch>
            <a:fillRect/>
          </a:stretch>
        </p:blipFill>
        <p:spPr>
          <a:xfrm>
            <a:off x="-15228" y="-14824"/>
            <a:ext cx="12505419" cy="6126364"/>
          </a:xfrm>
          <a:prstGeom prst="rect">
            <a:avLst/>
          </a:prstGeom>
          <a:ln w="12700">
            <a:miter lim="400000"/>
          </a:ln>
        </p:spPr>
      </p:pic>
      <p:pic>
        <p:nvPicPr>
          <p:cNvPr id="202" name="Picture 6" descr="Picture 6"/>
          <p:cNvPicPr>
            <a:picLocks noChangeAspect="1"/>
          </p:cNvPicPr>
          <p:nvPr/>
        </p:nvPicPr>
        <p:blipFill>
          <a:blip r:embed="rId3"/>
          <a:stretch>
            <a:fillRect/>
          </a:stretch>
        </p:blipFill>
        <p:spPr>
          <a:xfrm>
            <a:off x="11358371" y="138176"/>
            <a:ext cx="685801" cy="711201"/>
          </a:xfrm>
          <a:prstGeom prst="rect">
            <a:avLst/>
          </a:prstGeom>
          <a:ln w="12700">
            <a:miter lim="400000"/>
          </a:ln>
        </p:spPr>
      </p:pic>
      <p:pic>
        <p:nvPicPr>
          <p:cNvPr id="203" name="Picture 2" descr="Picture 2"/>
          <p:cNvPicPr>
            <a:picLocks noChangeAspect="1"/>
          </p:cNvPicPr>
          <p:nvPr/>
        </p:nvPicPr>
        <p:blipFill>
          <a:blip r:embed="rId4"/>
          <a:stretch>
            <a:fillRect/>
          </a:stretch>
        </p:blipFill>
        <p:spPr>
          <a:xfrm>
            <a:off x="74344" y="6310303"/>
            <a:ext cx="1548718" cy="474296"/>
          </a:xfrm>
          <a:prstGeom prst="rect">
            <a:avLst/>
          </a:prstGeom>
          <a:ln w="12700">
            <a:miter lim="400000"/>
          </a:ln>
        </p:spPr>
      </p:pic>
      <p:sp>
        <p:nvSpPr>
          <p:cNvPr id="204" name="Subtitle 2"/>
          <p:cNvSpPr txBox="1"/>
          <p:nvPr/>
        </p:nvSpPr>
        <p:spPr>
          <a:xfrm>
            <a:off x="2992120" y="6176962"/>
            <a:ext cx="5598160"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spcBef>
                <a:spcPts val="200"/>
              </a:spcBef>
              <a:defRPr sz="900">
                <a:solidFill>
                  <a:srgbClr val="FFFFFF"/>
                </a:solidFill>
                <a:latin typeface="+mj-lt"/>
                <a:ea typeface="+mj-ea"/>
                <a:cs typeface="+mj-cs"/>
                <a:sym typeface="Source Sans Pro Regular"/>
              </a:defRPr>
            </a:lvl1pPr>
          </a:lstStyle>
          <a:p>
            <a:r>
              <a:t>Rapid Response Teams Training</a:t>
            </a:r>
          </a:p>
        </p:txBody>
      </p:sp>
      <p:sp>
        <p:nvSpPr>
          <p:cNvPr id="20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206" name="Subtitle 2"/>
          <p:cNvSpPr txBox="1"/>
          <p:nvPr/>
        </p:nvSpPr>
        <p:spPr>
          <a:xfrm>
            <a:off x="2992120" y="6176962"/>
            <a:ext cx="5598160" cy="3073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spcBef>
                <a:spcPts val="300"/>
              </a:spcBef>
              <a:defRPr sz="1300">
                <a:solidFill>
                  <a:srgbClr val="FFFFFF"/>
                </a:solidFill>
                <a:latin typeface="+mj-lt"/>
                <a:ea typeface="+mj-ea"/>
                <a:cs typeface="+mj-cs"/>
                <a:sym typeface="Source Sans Pro Regular"/>
              </a:defRPr>
            </a:lvl1pPr>
          </a:lstStyle>
          <a:p>
            <a:r>
              <a:t>Rapid Response Teams Training</a:t>
            </a:r>
          </a:p>
        </p:txBody>
      </p:sp>
      <p:sp>
        <p:nvSpPr>
          <p:cNvPr id="207" name="Subtitle 5"/>
          <p:cNvSpPr txBox="1"/>
          <p:nvPr/>
        </p:nvSpPr>
        <p:spPr>
          <a:xfrm>
            <a:off x="8061959" y="6481762"/>
            <a:ext cx="3794758"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t>Rapid Response Teams Advanced Training Package</a:t>
            </a:r>
          </a:p>
        </p:txBody>
      </p:sp>
      <p:sp>
        <p:nvSpPr>
          <p:cNvPr id="208" name="Subtitle 5"/>
          <p:cNvSpPr txBox="1"/>
          <p:nvPr/>
        </p:nvSpPr>
        <p:spPr>
          <a:xfrm>
            <a:off x="8061959" y="6647436"/>
            <a:ext cx="3794758"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t>A3.2 Logistics</a:t>
            </a:r>
          </a:p>
        </p:txBody>
      </p:sp>
      <p:sp>
        <p:nvSpPr>
          <p:cNvPr id="2" name="Slide Number">
            <a:extLst>
              <a:ext uri="{FF2B5EF4-FFF2-40B4-BE49-F238E27FC236}">
                <a16:creationId xmlns:a16="http://schemas.microsoft.com/office/drawing/2014/main" id="{1C4B08EB-5CC9-18F9-E127-4A05D99BFFD4}"/>
              </a:ext>
            </a:extLst>
          </p:cNvPr>
          <p:cNvSpPr txBox="1">
            <a:spLocks/>
          </p:cNvSpPr>
          <p:nvPr userDrawn="1"/>
        </p:nvSpPr>
        <p:spPr>
          <a:xfrm>
            <a:off x="11869837" y="6565839"/>
            <a:ext cx="34867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solidFill>
                  <a:schemeClr val="bg2">
                    <a:lumMod val="75000"/>
                  </a:schemeClr>
                </a:solidFill>
                <a:latin typeface="+mj-lt"/>
              </a:rPr>
              <a:pPr/>
              <a:t>‹#›</a:t>
            </a:fld>
            <a:endParaRPr lang="hu-HU" sz="1100" dirty="0">
              <a:solidFill>
                <a:schemeClr val="bg2">
                  <a:lumMod val="75000"/>
                </a:schemeClr>
              </a:solidFill>
              <a:latin typeface="+mj-lt"/>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Title and Content">
    <p:spTree>
      <p:nvGrpSpPr>
        <p:cNvPr id="1" name=""/>
        <p:cNvGrpSpPr/>
        <p:nvPr/>
      </p:nvGrpSpPr>
      <p:grpSpPr>
        <a:xfrm>
          <a:off x="0" y="0"/>
          <a:ext cx="0" cy="0"/>
          <a:chOff x="0" y="0"/>
          <a:chExt cx="0" cy="0"/>
        </a:xfrm>
      </p:grpSpPr>
      <p:pic>
        <p:nvPicPr>
          <p:cNvPr id="215" name="Picture 2" descr="Picture 2"/>
          <p:cNvPicPr>
            <a:picLocks noChangeAspect="1"/>
          </p:cNvPicPr>
          <p:nvPr/>
        </p:nvPicPr>
        <p:blipFill>
          <a:blip r:embed="rId2"/>
          <a:stretch>
            <a:fillRect/>
          </a:stretch>
        </p:blipFill>
        <p:spPr>
          <a:xfrm>
            <a:off x="11189972" y="118166"/>
            <a:ext cx="866716" cy="895042"/>
          </a:xfrm>
          <a:prstGeom prst="rect">
            <a:avLst/>
          </a:prstGeom>
          <a:ln w="12700">
            <a:miter lim="400000"/>
          </a:ln>
        </p:spPr>
      </p:pic>
      <p:pic>
        <p:nvPicPr>
          <p:cNvPr id="216" name="Picture 2" descr="Picture 2"/>
          <p:cNvPicPr>
            <a:picLocks noChangeAspect="1"/>
          </p:cNvPicPr>
          <p:nvPr/>
        </p:nvPicPr>
        <p:blipFill>
          <a:blip r:embed="rId3"/>
          <a:stretch>
            <a:fillRect/>
          </a:stretch>
        </p:blipFill>
        <p:spPr>
          <a:xfrm>
            <a:off x="74344" y="6310303"/>
            <a:ext cx="1548718" cy="474296"/>
          </a:xfrm>
          <a:prstGeom prst="rect">
            <a:avLst/>
          </a:prstGeom>
          <a:ln w="12700">
            <a:miter lim="400000"/>
          </a:ln>
        </p:spPr>
      </p:pic>
      <p:sp>
        <p:nvSpPr>
          <p:cNvPr id="217" name="Subtitle 2"/>
          <p:cNvSpPr txBox="1"/>
          <p:nvPr/>
        </p:nvSpPr>
        <p:spPr>
          <a:xfrm>
            <a:off x="2992120" y="6176962"/>
            <a:ext cx="5598160"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spcBef>
                <a:spcPts val="200"/>
              </a:spcBef>
              <a:defRPr sz="900">
                <a:solidFill>
                  <a:srgbClr val="FFFFFF"/>
                </a:solidFill>
                <a:latin typeface="+mj-lt"/>
                <a:ea typeface="+mj-ea"/>
                <a:cs typeface="+mj-cs"/>
                <a:sym typeface="Source Sans Pro Regular"/>
              </a:defRPr>
            </a:lvl1pPr>
          </a:lstStyle>
          <a:p>
            <a:r>
              <a:t>Rapid Response Teams Training</a:t>
            </a:r>
          </a:p>
        </p:txBody>
      </p:sp>
      <p:sp>
        <p:nvSpPr>
          <p:cNvPr id="21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219" name="Subtitle 2"/>
          <p:cNvSpPr txBox="1"/>
          <p:nvPr/>
        </p:nvSpPr>
        <p:spPr>
          <a:xfrm>
            <a:off x="2992120" y="6176962"/>
            <a:ext cx="5598160" cy="3073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spcBef>
                <a:spcPts val="300"/>
              </a:spcBef>
              <a:defRPr sz="1300">
                <a:solidFill>
                  <a:srgbClr val="FFFFFF"/>
                </a:solidFill>
                <a:latin typeface="+mj-lt"/>
                <a:ea typeface="+mj-ea"/>
                <a:cs typeface="+mj-cs"/>
                <a:sym typeface="Source Sans Pro Regular"/>
              </a:defRPr>
            </a:lvl1pPr>
          </a:lstStyle>
          <a:p>
            <a:r>
              <a:t>Rapid Response Teams Training</a:t>
            </a:r>
          </a:p>
        </p:txBody>
      </p:sp>
      <p:sp>
        <p:nvSpPr>
          <p:cNvPr id="220" name="Subtitle 5"/>
          <p:cNvSpPr txBox="1"/>
          <p:nvPr/>
        </p:nvSpPr>
        <p:spPr>
          <a:xfrm>
            <a:off x="8061959" y="6481762"/>
            <a:ext cx="3794758"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t>Rapid Response Teams Advanced Training Package</a:t>
            </a:r>
          </a:p>
        </p:txBody>
      </p:sp>
      <p:sp>
        <p:nvSpPr>
          <p:cNvPr id="221" name="Subtitle 5"/>
          <p:cNvSpPr txBox="1"/>
          <p:nvPr/>
        </p:nvSpPr>
        <p:spPr>
          <a:xfrm>
            <a:off x="8061959" y="6647436"/>
            <a:ext cx="3794758"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t>A3.2 Logistics</a:t>
            </a:r>
          </a:p>
        </p:txBody>
      </p:sp>
      <p:sp>
        <p:nvSpPr>
          <p:cNvPr id="222" name="Rectangle 5"/>
          <p:cNvSpPr/>
          <p:nvPr/>
        </p:nvSpPr>
        <p:spPr>
          <a:xfrm>
            <a:off x="0" y="-9332"/>
            <a:ext cx="12192000" cy="6199821"/>
          </a:xfrm>
          <a:prstGeom prst="rect">
            <a:avLst/>
          </a:prstGeom>
          <a:solidFill>
            <a:srgbClr val="ECF2F8"/>
          </a:solidFill>
          <a:ln w="12700">
            <a:miter lim="400000"/>
          </a:ln>
        </p:spPr>
        <p:txBody>
          <a:bodyPr lIns="45719" rIns="45719" anchor="ctr"/>
          <a:lstStyle/>
          <a:p>
            <a:pPr algn="ctr">
              <a:defRPr sz="700">
                <a:solidFill>
                  <a:srgbClr val="FFFFFF"/>
                </a:solidFill>
                <a:latin typeface="+mj-lt"/>
                <a:ea typeface="+mj-ea"/>
                <a:cs typeface="+mj-cs"/>
                <a:sym typeface="Source Sans Pro Regular"/>
              </a:defRPr>
            </a:pPr>
            <a:endParaRPr/>
          </a:p>
        </p:txBody>
      </p:sp>
      <p:pic>
        <p:nvPicPr>
          <p:cNvPr id="223" name="Picture 3" descr="Picture 3"/>
          <p:cNvPicPr>
            <a:picLocks noChangeAspect="1"/>
          </p:cNvPicPr>
          <p:nvPr/>
        </p:nvPicPr>
        <p:blipFill>
          <a:blip r:embed="rId4"/>
          <a:stretch>
            <a:fillRect/>
          </a:stretch>
        </p:blipFill>
        <p:spPr>
          <a:xfrm>
            <a:off x="-9145" y="-18870"/>
            <a:ext cx="5130801" cy="660401"/>
          </a:xfrm>
          <a:prstGeom prst="rect">
            <a:avLst/>
          </a:prstGeom>
          <a:ln w="12700">
            <a:miter lim="400000"/>
          </a:ln>
        </p:spPr>
      </p:pic>
      <p:sp>
        <p:nvSpPr>
          <p:cNvPr id="224" name="TextBox 4"/>
          <p:cNvSpPr txBox="1"/>
          <p:nvPr/>
        </p:nvSpPr>
        <p:spPr>
          <a:xfrm>
            <a:off x="275896" y="11104"/>
            <a:ext cx="2627841" cy="5994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3200">
                <a:solidFill>
                  <a:srgbClr val="FFFFFF"/>
                </a:solidFill>
                <a:latin typeface="Source Sans Pro Bold"/>
                <a:ea typeface="Source Sans Pro Bold"/>
                <a:cs typeface="Source Sans Pro Bold"/>
                <a:sym typeface="Source Sans Pro Bold"/>
              </a:defRPr>
            </a:lvl1pPr>
          </a:lstStyle>
          <a:p>
            <a:r>
              <a:rPr b="1" dirty="0"/>
              <a:t>Disclaimer</a:t>
            </a:r>
          </a:p>
        </p:txBody>
      </p:sp>
      <p:pic>
        <p:nvPicPr>
          <p:cNvPr id="225" name="Picture 6" descr="Picture 6"/>
          <p:cNvPicPr>
            <a:picLocks noChangeAspect="1"/>
          </p:cNvPicPr>
          <p:nvPr/>
        </p:nvPicPr>
        <p:blipFill>
          <a:blip r:embed="rId2"/>
          <a:stretch>
            <a:fillRect/>
          </a:stretch>
        </p:blipFill>
        <p:spPr>
          <a:xfrm>
            <a:off x="11189972" y="118166"/>
            <a:ext cx="866716" cy="895042"/>
          </a:xfrm>
          <a:prstGeom prst="rect">
            <a:avLst/>
          </a:prstGeom>
          <a:ln w="12700">
            <a:miter lim="400000"/>
          </a:ln>
        </p:spPr>
      </p:pic>
      <p:sp>
        <p:nvSpPr>
          <p:cNvPr id="226" name="Body Level One…"/>
          <p:cNvSpPr txBox="1">
            <a:spLocks noGrp="1"/>
          </p:cNvSpPr>
          <p:nvPr>
            <p:ph type="body" idx="1"/>
          </p:nvPr>
        </p:nvSpPr>
        <p:spPr>
          <a:xfrm>
            <a:off x="797442" y="842965"/>
            <a:ext cx="10450423" cy="5206964"/>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Slide Number">
            <a:extLst>
              <a:ext uri="{FF2B5EF4-FFF2-40B4-BE49-F238E27FC236}">
                <a16:creationId xmlns:a16="http://schemas.microsoft.com/office/drawing/2014/main" id="{214F6470-7B42-7FE5-2A0A-AD44A4C839EF}"/>
              </a:ext>
            </a:extLst>
          </p:cNvPr>
          <p:cNvSpPr txBox="1">
            <a:spLocks/>
          </p:cNvSpPr>
          <p:nvPr userDrawn="1"/>
        </p:nvSpPr>
        <p:spPr>
          <a:xfrm>
            <a:off x="11869837" y="6565839"/>
            <a:ext cx="34867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solidFill>
                  <a:schemeClr val="bg2">
                    <a:lumMod val="75000"/>
                  </a:schemeClr>
                </a:solidFill>
                <a:latin typeface="+mj-lt"/>
              </a:rPr>
              <a:pPr/>
              <a:t>‹#›</a:t>
            </a:fld>
            <a:endParaRPr lang="hu-HU" sz="1100" dirty="0">
              <a:solidFill>
                <a:schemeClr val="bg2">
                  <a:lumMod val="75000"/>
                </a:schemeClr>
              </a:solidFill>
              <a:latin typeface="+mj-lt"/>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Section Header">
    <p:spTree>
      <p:nvGrpSpPr>
        <p:cNvPr id="1" name=""/>
        <p:cNvGrpSpPr/>
        <p:nvPr/>
      </p:nvGrpSpPr>
      <p:grpSpPr>
        <a:xfrm>
          <a:off x="0" y="0"/>
          <a:ext cx="0" cy="0"/>
          <a:chOff x="0" y="0"/>
          <a:chExt cx="0" cy="0"/>
        </a:xfrm>
      </p:grpSpPr>
      <p:pic>
        <p:nvPicPr>
          <p:cNvPr id="233" name="Image" descr="Image"/>
          <p:cNvPicPr>
            <a:picLocks noChangeAspect="1"/>
          </p:cNvPicPr>
          <p:nvPr/>
        </p:nvPicPr>
        <p:blipFill>
          <a:blip r:embed="rId2"/>
          <a:stretch>
            <a:fillRect/>
          </a:stretch>
        </p:blipFill>
        <p:spPr>
          <a:xfrm>
            <a:off x="-18793" y="-35795"/>
            <a:ext cx="5131639" cy="655777"/>
          </a:xfrm>
          <a:prstGeom prst="rect">
            <a:avLst/>
          </a:prstGeom>
          <a:ln w="12700">
            <a:miter lim="400000"/>
          </a:ln>
        </p:spPr>
      </p:pic>
      <p:pic>
        <p:nvPicPr>
          <p:cNvPr id="234" name="Picture 2" descr="Picture 2"/>
          <p:cNvPicPr>
            <a:picLocks noChangeAspect="1"/>
          </p:cNvPicPr>
          <p:nvPr/>
        </p:nvPicPr>
        <p:blipFill>
          <a:blip r:embed="rId3"/>
          <a:stretch>
            <a:fillRect/>
          </a:stretch>
        </p:blipFill>
        <p:spPr>
          <a:xfrm>
            <a:off x="11189972" y="118166"/>
            <a:ext cx="866716" cy="895042"/>
          </a:xfrm>
          <a:prstGeom prst="rect">
            <a:avLst/>
          </a:prstGeom>
          <a:ln w="12700">
            <a:miter lim="400000"/>
          </a:ln>
        </p:spPr>
      </p:pic>
      <p:pic>
        <p:nvPicPr>
          <p:cNvPr id="235" name="Picture 2" descr="Picture 2"/>
          <p:cNvPicPr>
            <a:picLocks noChangeAspect="1"/>
          </p:cNvPicPr>
          <p:nvPr/>
        </p:nvPicPr>
        <p:blipFill>
          <a:blip r:embed="rId4"/>
          <a:stretch>
            <a:fillRect/>
          </a:stretch>
        </p:blipFill>
        <p:spPr>
          <a:xfrm>
            <a:off x="74344" y="6310303"/>
            <a:ext cx="1548718" cy="474296"/>
          </a:xfrm>
          <a:prstGeom prst="rect">
            <a:avLst/>
          </a:prstGeom>
          <a:ln w="12700">
            <a:miter lim="400000"/>
          </a:ln>
        </p:spPr>
      </p:pic>
      <p:sp>
        <p:nvSpPr>
          <p:cNvPr id="236" name="Subtitle 2"/>
          <p:cNvSpPr txBox="1"/>
          <p:nvPr/>
        </p:nvSpPr>
        <p:spPr>
          <a:xfrm>
            <a:off x="2992120" y="6176962"/>
            <a:ext cx="5598160"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spcBef>
                <a:spcPts val="200"/>
              </a:spcBef>
              <a:defRPr sz="900">
                <a:solidFill>
                  <a:srgbClr val="FFFFFF"/>
                </a:solidFill>
                <a:latin typeface="+mj-lt"/>
                <a:ea typeface="+mj-ea"/>
                <a:cs typeface="+mj-cs"/>
                <a:sym typeface="Source Sans Pro Regular"/>
              </a:defRPr>
            </a:lvl1pPr>
          </a:lstStyle>
          <a:p>
            <a:r>
              <a:t>Rapid Response Teams Training</a:t>
            </a:r>
          </a:p>
        </p:txBody>
      </p:sp>
      <p:sp>
        <p:nvSpPr>
          <p:cNvPr id="23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238" name="Subtitle 2"/>
          <p:cNvSpPr txBox="1"/>
          <p:nvPr/>
        </p:nvSpPr>
        <p:spPr>
          <a:xfrm>
            <a:off x="2992120" y="6176962"/>
            <a:ext cx="5598160" cy="3073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spcBef>
                <a:spcPts val="300"/>
              </a:spcBef>
              <a:defRPr sz="1300">
                <a:solidFill>
                  <a:srgbClr val="FFFFFF"/>
                </a:solidFill>
                <a:latin typeface="+mj-lt"/>
                <a:ea typeface="+mj-ea"/>
                <a:cs typeface="+mj-cs"/>
                <a:sym typeface="Source Sans Pro Regular"/>
              </a:defRPr>
            </a:lvl1pPr>
          </a:lstStyle>
          <a:p>
            <a:r>
              <a:t>Rapid Response Teams Training</a:t>
            </a:r>
          </a:p>
        </p:txBody>
      </p:sp>
      <p:sp>
        <p:nvSpPr>
          <p:cNvPr id="239" name="Subtitle 5"/>
          <p:cNvSpPr txBox="1"/>
          <p:nvPr/>
        </p:nvSpPr>
        <p:spPr>
          <a:xfrm>
            <a:off x="8061959" y="6481762"/>
            <a:ext cx="3794758"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t>Rapid Response Teams Advanced Training Package</a:t>
            </a:r>
          </a:p>
        </p:txBody>
      </p:sp>
      <p:sp>
        <p:nvSpPr>
          <p:cNvPr id="240" name="Subtitle 5"/>
          <p:cNvSpPr txBox="1"/>
          <p:nvPr/>
        </p:nvSpPr>
        <p:spPr>
          <a:xfrm>
            <a:off x="8061959" y="6647436"/>
            <a:ext cx="3794758"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t>A3.2 Logistics</a:t>
            </a:r>
          </a:p>
        </p:txBody>
      </p:sp>
      <p:sp>
        <p:nvSpPr>
          <p:cNvPr id="241" name="Rectangle 2"/>
          <p:cNvSpPr txBox="1"/>
          <p:nvPr/>
        </p:nvSpPr>
        <p:spPr>
          <a:xfrm>
            <a:off x="186835" y="-7627"/>
            <a:ext cx="8138161" cy="53553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defTabSz="289321">
              <a:lnSpc>
                <a:spcPct val="90000"/>
              </a:lnSpc>
              <a:defRPr sz="3200">
                <a:solidFill>
                  <a:srgbClr val="FFFFFF"/>
                </a:solidFill>
                <a:latin typeface="Source Sans Pro Bold"/>
                <a:ea typeface="Source Sans Pro Bold"/>
                <a:cs typeface="Source Sans Pro Bold"/>
                <a:sym typeface="Source Sans Pro Bold"/>
              </a:defRPr>
            </a:lvl1pPr>
          </a:lstStyle>
          <a:p>
            <a:r>
              <a:rPr b="1" dirty="0"/>
              <a:t>Learning objectives</a:t>
            </a:r>
          </a:p>
        </p:txBody>
      </p:sp>
      <p:sp>
        <p:nvSpPr>
          <p:cNvPr id="242" name="Body Level One…"/>
          <p:cNvSpPr txBox="1">
            <a:spLocks noGrp="1"/>
          </p:cNvSpPr>
          <p:nvPr>
            <p:ph type="body" idx="1"/>
          </p:nvPr>
        </p:nvSpPr>
        <p:spPr>
          <a:xfrm>
            <a:off x="2207940" y="861001"/>
            <a:ext cx="7915007" cy="5175066"/>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Slide Number">
            <a:extLst>
              <a:ext uri="{FF2B5EF4-FFF2-40B4-BE49-F238E27FC236}">
                <a16:creationId xmlns:a16="http://schemas.microsoft.com/office/drawing/2014/main" id="{D2040390-F218-BE72-A452-5C7336BE5C27}"/>
              </a:ext>
            </a:extLst>
          </p:cNvPr>
          <p:cNvSpPr txBox="1">
            <a:spLocks/>
          </p:cNvSpPr>
          <p:nvPr userDrawn="1"/>
        </p:nvSpPr>
        <p:spPr>
          <a:xfrm>
            <a:off x="11869837" y="6565839"/>
            <a:ext cx="34867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solidFill>
                  <a:schemeClr val="bg2">
                    <a:lumMod val="75000"/>
                  </a:schemeClr>
                </a:solidFill>
                <a:latin typeface="+mj-lt"/>
              </a:rPr>
              <a:pPr/>
              <a:t>‹#›</a:t>
            </a:fld>
            <a:endParaRPr lang="hu-HU" sz="1100" dirty="0">
              <a:solidFill>
                <a:schemeClr val="bg2">
                  <a:lumMod val="75000"/>
                </a:schemeClr>
              </a:solidFill>
              <a:latin typeface="+mj-lt"/>
            </a:endParaRP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
  <p:cSld name="1_Section Header">
    <p:spTree>
      <p:nvGrpSpPr>
        <p:cNvPr id="1" name=""/>
        <p:cNvGrpSpPr/>
        <p:nvPr/>
      </p:nvGrpSpPr>
      <p:grpSpPr>
        <a:xfrm>
          <a:off x="0" y="0"/>
          <a:ext cx="0" cy="0"/>
          <a:chOff x="0" y="0"/>
          <a:chExt cx="0" cy="0"/>
        </a:xfrm>
      </p:grpSpPr>
      <p:pic>
        <p:nvPicPr>
          <p:cNvPr id="249" name="Image" descr="Image"/>
          <p:cNvPicPr>
            <a:picLocks noChangeAspect="1"/>
          </p:cNvPicPr>
          <p:nvPr/>
        </p:nvPicPr>
        <p:blipFill>
          <a:blip r:embed="rId2"/>
          <a:stretch>
            <a:fillRect/>
          </a:stretch>
        </p:blipFill>
        <p:spPr>
          <a:xfrm>
            <a:off x="-18793" y="-35795"/>
            <a:ext cx="5131639" cy="655777"/>
          </a:xfrm>
          <a:prstGeom prst="rect">
            <a:avLst/>
          </a:prstGeom>
          <a:ln w="12700">
            <a:miter lim="400000"/>
          </a:ln>
        </p:spPr>
      </p:pic>
      <p:pic>
        <p:nvPicPr>
          <p:cNvPr id="250" name="Picture 2" descr="Picture 2"/>
          <p:cNvPicPr>
            <a:picLocks noChangeAspect="1"/>
          </p:cNvPicPr>
          <p:nvPr/>
        </p:nvPicPr>
        <p:blipFill>
          <a:blip r:embed="rId3"/>
          <a:stretch>
            <a:fillRect/>
          </a:stretch>
        </p:blipFill>
        <p:spPr>
          <a:xfrm>
            <a:off x="11189972" y="118166"/>
            <a:ext cx="866716" cy="895042"/>
          </a:xfrm>
          <a:prstGeom prst="rect">
            <a:avLst/>
          </a:prstGeom>
          <a:ln w="12700">
            <a:miter lim="400000"/>
          </a:ln>
        </p:spPr>
      </p:pic>
      <p:pic>
        <p:nvPicPr>
          <p:cNvPr id="251" name="Picture 2" descr="Picture 2"/>
          <p:cNvPicPr>
            <a:picLocks noChangeAspect="1"/>
          </p:cNvPicPr>
          <p:nvPr/>
        </p:nvPicPr>
        <p:blipFill>
          <a:blip r:embed="rId4"/>
          <a:stretch>
            <a:fillRect/>
          </a:stretch>
        </p:blipFill>
        <p:spPr>
          <a:xfrm>
            <a:off x="74344" y="6310303"/>
            <a:ext cx="1548718" cy="474296"/>
          </a:xfrm>
          <a:prstGeom prst="rect">
            <a:avLst/>
          </a:prstGeom>
          <a:ln w="12700">
            <a:miter lim="400000"/>
          </a:ln>
        </p:spPr>
      </p:pic>
      <p:sp>
        <p:nvSpPr>
          <p:cNvPr id="252" name="Subtitle 2"/>
          <p:cNvSpPr txBox="1"/>
          <p:nvPr/>
        </p:nvSpPr>
        <p:spPr>
          <a:xfrm>
            <a:off x="2992120" y="6176962"/>
            <a:ext cx="5598160"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spcBef>
                <a:spcPts val="200"/>
              </a:spcBef>
              <a:defRPr sz="900">
                <a:solidFill>
                  <a:srgbClr val="FFFFFF"/>
                </a:solidFill>
                <a:latin typeface="+mj-lt"/>
                <a:ea typeface="+mj-ea"/>
                <a:cs typeface="+mj-cs"/>
                <a:sym typeface="Source Sans Pro Regular"/>
              </a:defRPr>
            </a:lvl1pPr>
          </a:lstStyle>
          <a:p>
            <a:r>
              <a:t>Rapid Response Teams Training</a:t>
            </a:r>
          </a:p>
        </p:txBody>
      </p:sp>
      <p:sp>
        <p:nvSpPr>
          <p:cNvPr id="25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254" name="Subtitle 2"/>
          <p:cNvSpPr txBox="1"/>
          <p:nvPr/>
        </p:nvSpPr>
        <p:spPr>
          <a:xfrm>
            <a:off x="2992120" y="6176962"/>
            <a:ext cx="5598160" cy="3073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spcBef>
                <a:spcPts val="300"/>
              </a:spcBef>
              <a:defRPr sz="1300">
                <a:solidFill>
                  <a:srgbClr val="FFFFFF"/>
                </a:solidFill>
                <a:latin typeface="+mj-lt"/>
                <a:ea typeface="+mj-ea"/>
                <a:cs typeface="+mj-cs"/>
                <a:sym typeface="Source Sans Pro Regular"/>
              </a:defRPr>
            </a:lvl1pPr>
          </a:lstStyle>
          <a:p>
            <a:r>
              <a:t>Rapid Response Teams Training</a:t>
            </a:r>
          </a:p>
        </p:txBody>
      </p:sp>
      <p:sp>
        <p:nvSpPr>
          <p:cNvPr id="255" name="Subtitle 5"/>
          <p:cNvSpPr txBox="1"/>
          <p:nvPr/>
        </p:nvSpPr>
        <p:spPr>
          <a:xfrm>
            <a:off x="8061959" y="6481762"/>
            <a:ext cx="3794758"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t>Rapid Response Teams Advanced Training Package</a:t>
            </a:r>
          </a:p>
        </p:txBody>
      </p:sp>
      <p:sp>
        <p:nvSpPr>
          <p:cNvPr id="256" name="Subtitle 5"/>
          <p:cNvSpPr txBox="1"/>
          <p:nvPr/>
        </p:nvSpPr>
        <p:spPr>
          <a:xfrm>
            <a:off x="8061959" y="6647436"/>
            <a:ext cx="3794758"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t>A3.2 Logistics</a:t>
            </a:r>
          </a:p>
        </p:txBody>
      </p:sp>
      <p:sp>
        <p:nvSpPr>
          <p:cNvPr id="257" name="Title Text"/>
          <p:cNvSpPr txBox="1">
            <a:spLocks noGrp="1"/>
          </p:cNvSpPr>
          <p:nvPr>
            <p:ph type="title"/>
          </p:nvPr>
        </p:nvSpPr>
        <p:spPr>
          <a:xfrm>
            <a:off x="210696" y="-30963"/>
            <a:ext cx="3571876" cy="646113"/>
          </a:xfrm>
          <a:prstGeom prst="rect">
            <a:avLst/>
          </a:prstGeom>
        </p:spPr>
        <p:txBody>
          <a:bodyPr/>
          <a:lstStyle>
            <a:lvl1pPr>
              <a:defRPr sz="3200"/>
            </a:lvl1pPr>
          </a:lstStyle>
          <a:p>
            <a:r>
              <a:t>Title Text</a:t>
            </a:r>
          </a:p>
        </p:txBody>
      </p:sp>
      <p:sp>
        <p:nvSpPr>
          <p:cNvPr id="258" name="Body Level One…"/>
          <p:cNvSpPr txBox="1">
            <a:spLocks noGrp="1"/>
          </p:cNvSpPr>
          <p:nvPr>
            <p:ph type="body" idx="1"/>
          </p:nvPr>
        </p:nvSpPr>
        <p:spPr>
          <a:xfrm>
            <a:off x="2438401" y="1247001"/>
            <a:ext cx="8058617" cy="465407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Slide Number">
            <a:extLst>
              <a:ext uri="{FF2B5EF4-FFF2-40B4-BE49-F238E27FC236}">
                <a16:creationId xmlns:a16="http://schemas.microsoft.com/office/drawing/2014/main" id="{F83D4398-7215-5FAA-B899-F21C5C2021B2}"/>
              </a:ext>
            </a:extLst>
          </p:cNvPr>
          <p:cNvSpPr txBox="1">
            <a:spLocks/>
          </p:cNvSpPr>
          <p:nvPr userDrawn="1"/>
        </p:nvSpPr>
        <p:spPr>
          <a:xfrm>
            <a:off x="11869837" y="6565839"/>
            <a:ext cx="34867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solidFill>
                  <a:schemeClr val="bg2">
                    <a:lumMod val="75000"/>
                  </a:schemeClr>
                </a:solidFill>
                <a:latin typeface="+mj-lt"/>
              </a:rPr>
              <a:pPr/>
              <a:t>‹#›</a:t>
            </a:fld>
            <a:endParaRPr lang="hu-HU" sz="1100" dirty="0">
              <a:solidFill>
                <a:schemeClr val="bg2">
                  <a:lumMod val="75000"/>
                </a:schemeClr>
              </a:solidFill>
              <a:latin typeface="+mj-lt"/>
            </a:endParaRPr>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x">
  <p:cSld name="2_Section Header">
    <p:spTree>
      <p:nvGrpSpPr>
        <p:cNvPr id="1" name=""/>
        <p:cNvGrpSpPr/>
        <p:nvPr/>
      </p:nvGrpSpPr>
      <p:grpSpPr>
        <a:xfrm>
          <a:off x="0" y="0"/>
          <a:ext cx="0" cy="0"/>
          <a:chOff x="0" y="0"/>
          <a:chExt cx="0" cy="0"/>
        </a:xfrm>
      </p:grpSpPr>
      <p:pic>
        <p:nvPicPr>
          <p:cNvPr id="265" name="Image" descr="Image"/>
          <p:cNvPicPr>
            <a:picLocks noChangeAspect="1"/>
          </p:cNvPicPr>
          <p:nvPr/>
        </p:nvPicPr>
        <p:blipFill>
          <a:blip r:embed="rId2"/>
          <a:stretch>
            <a:fillRect/>
          </a:stretch>
        </p:blipFill>
        <p:spPr>
          <a:xfrm>
            <a:off x="-18793" y="-109271"/>
            <a:ext cx="6281592" cy="802730"/>
          </a:xfrm>
          <a:prstGeom prst="rect">
            <a:avLst/>
          </a:prstGeom>
          <a:ln w="12700">
            <a:miter lim="400000"/>
          </a:ln>
        </p:spPr>
      </p:pic>
      <p:pic>
        <p:nvPicPr>
          <p:cNvPr id="266" name="Picture 2" descr="Picture 2"/>
          <p:cNvPicPr>
            <a:picLocks noChangeAspect="1"/>
          </p:cNvPicPr>
          <p:nvPr/>
        </p:nvPicPr>
        <p:blipFill>
          <a:blip r:embed="rId3"/>
          <a:stretch>
            <a:fillRect/>
          </a:stretch>
        </p:blipFill>
        <p:spPr>
          <a:xfrm>
            <a:off x="11189972" y="118166"/>
            <a:ext cx="866716" cy="895042"/>
          </a:xfrm>
          <a:prstGeom prst="rect">
            <a:avLst/>
          </a:prstGeom>
          <a:ln w="12700">
            <a:miter lim="400000"/>
          </a:ln>
        </p:spPr>
      </p:pic>
      <p:pic>
        <p:nvPicPr>
          <p:cNvPr id="267" name="Picture 2" descr="Picture 2"/>
          <p:cNvPicPr>
            <a:picLocks noChangeAspect="1"/>
          </p:cNvPicPr>
          <p:nvPr/>
        </p:nvPicPr>
        <p:blipFill>
          <a:blip r:embed="rId4"/>
          <a:stretch>
            <a:fillRect/>
          </a:stretch>
        </p:blipFill>
        <p:spPr>
          <a:xfrm>
            <a:off x="74344" y="6310303"/>
            <a:ext cx="1548718" cy="474296"/>
          </a:xfrm>
          <a:prstGeom prst="rect">
            <a:avLst/>
          </a:prstGeom>
          <a:ln w="12700">
            <a:miter lim="400000"/>
          </a:ln>
        </p:spPr>
      </p:pic>
      <p:sp>
        <p:nvSpPr>
          <p:cNvPr id="268" name="Subtitle 2"/>
          <p:cNvSpPr txBox="1"/>
          <p:nvPr/>
        </p:nvSpPr>
        <p:spPr>
          <a:xfrm>
            <a:off x="2992120" y="6176962"/>
            <a:ext cx="5598160"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spcBef>
                <a:spcPts val="200"/>
              </a:spcBef>
              <a:defRPr sz="900">
                <a:solidFill>
                  <a:srgbClr val="FFFFFF"/>
                </a:solidFill>
                <a:latin typeface="+mj-lt"/>
                <a:ea typeface="+mj-ea"/>
                <a:cs typeface="+mj-cs"/>
                <a:sym typeface="Source Sans Pro Regular"/>
              </a:defRPr>
            </a:lvl1pPr>
          </a:lstStyle>
          <a:p>
            <a:r>
              <a:t>Rapid Response Teams Training</a:t>
            </a:r>
          </a:p>
        </p:txBody>
      </p:sp>
      <p:sp>
        <p:nvSpPr>
          <p:cNvPr id="26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270" name="Subtitle 2"/>
          <p:cNvSpPr txBox="1"/>
          <p:nvPr/>
        </p:nvSpPr>
        <p:spPr>
          <a:xfrm>
            <a:off x="2992120" y="6176962"/>
            <a:ext cx="5598160" cy="3073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spcBef>
                <a:spcPts val="300"/>
              </a:spcBef>
              <a:defRPr sz="1300">
                <a:solidFill>
                  <a:srgbClr val="FFFFFF"/>
                </a:solidFill>
                <a:latin typeface="+mj-lt"/>
                <a:ea typeface="+mj-ea"/>
                <a:cs typeface="+mj-cs"/>
                <a:sym typeface="Source Sans Pro Regular"/>
              </a:defRPr>
            </a:lvl1pPr>
          </a:lstStyle>
          <a:p>
            <a:r>
              <a:t>Rapid Response Teams Training</a:t>
            </a:r>
          </a:p>
        </p:txBody>
      </p:sp>
      <p:sp>
        <p:nvSpPr>
          <p:cNvPr id="271" name="Subtitle 5"/>
          <p:cNvSpPr txBox="1"/>
          <p:nvPr/>
        </p:nvSpPr>
        <p:spPr>
          <a:xfrm>
            <a:off x="8061959" y="6481762"/>
            <a:ext cx="3794758"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t>Rapid Response Teams Advanced Training Package</a:t>
            </a:r>
          </a:p>
        </p:txBody>
      </p:sp>
      <p:sp>
        <p:nvSpPr>
          <p:cNvPr id="272" name="Subtitle 5"/>
          <p:cNvSpPr txBox="1"/>
          <p:nvPr/>
        </p:nvSpPr>
        <p:spPr>
          <a:xfrm>
            <a:off x="8061959" y="6647436"/>
            <a:ext cx="3794758"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t>A3.2 Logistics</a:t>
            </a:r>
          </a:p>
        </p:txBody>
      </p:sp>
      <p:sp>
        <p:nvSpPr>
          <p:cNvPr id="273" name="Outline"/>
          <p:cNvSpPr txBox="1">
            <a:spLocks noGrp="1"/>
          </p:cNvSpPr>
          <p:nvPr>
            <p:ph type="title" hasCustomPrompt="1"/>
          </p:nvPr>
        </p:nvSpPr>
        <p:spPr>
          <a:xfrm>
            <a:off x="278375" y="-30963"/>
            <a:ext cx="3571876" cy="646113"/>
          </a:xfrm>
          <a:prstGeom prst="rect">
            <a:avLst/>
          </a:prstGeom>
        </p:spPr>
        <p:txBody>
          <a:bodyPr/>
          <a:lstStyle>
            <a:lvl1pPr>
              <a:defRPr sz="3200"/>
            </a:lvl1pPr>
          </a:lstStyle>
          <a:p>
            <a:r>
              <a:t>Outline</a:t>
            </a:r>
          </a:p>
        </p:txBody>
      </p:sp>
      <p:sp>
        <p:nvSpPr>
          <p:cNvPr id="274" name="Body Level One…"/>
          <p:cNvSpPr txBox="1">
            <a:spLocks noGrp="1"/>
          </p:cNvSpPr>
          <p:nvPr>
            <p:ph type="body" idx="1"/>
          </p:nvPr>
        </p:nvSpPr>
        <p:spPr>
          <a:xfrm>
            <a:off x="2378927" y="1247001"/>
            <a:ext cx="8222168" cy="465407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Slide Number">
            <a:extLst>
              <a:ext uri="{FF2B5EF4-FFF2-40B4-BE49-F238E27FC236}">
                <a16:creationId xmlns:a16="http://schemas.microsoft.com/office/drawing/2014/main" id="{4AEAE452-31BE-A2BD-D5DA-035C15DCFE03}"/>
              </a:ext>
            </a:extLst>
          </p:cNvPr>
          <p:cNvSpPr txBox="1">
            <a:spLocks/>
          </p:cNvSpPr>
          <p:nvPr userDrawn="1"/>
        </p:nvSpPr>
        <p:spPr>
          <a:xfrm>
            <a:off x="11869837" y="6565839"/>
            <a:ext cx="34867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solidFill>
                  <a:schemeClr val="bg2">
                    <a:lumMod val="75000"/>
                  </a:schemeClr>
                </a:solidFill>
                <a:latin typeface="+mj-lt"/>
              </a:rPr>
              <a:pPr/>
              <a:t>‹#›</a:t>
            </a:fld>
            <a:endParaRPr lang="hu-HU" sz="1100" dirty="0">
              <a:solidFill>
                <a:schemeClr val="bg2">
                  <a:lumMod val="75000"/>
                </a:schemeClr>
              </a:solidFill>
              <a:latin typeface="+mj-lt"/>
            </a:endParaRPr>
          </a:p>
        </p:txBody>
      </p:sp>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x">
  <p:cSld name="2_Section Header copy">
    <p:spTree>
      <p:nvGrpSpPr>
        <p:cNvPr id="1" name=""/>
        <p:cNvGrpSpPr/>
        <p:nvPr/>
      </p:nvGrpSpPr>
      <p:grpSpPr>
        <a:xfrm>
          <a:off x="0" y="0"/>
          <a:ext cx="0" cy="0"/>
          <a:chOff x="0" y="0"/>
          <a:chExt cx="0" cy="0"/>
        </a:xfrm>
      </p:grpSpPr>
      <p:pic>
        <p:nvPicPr>
          <p:cNvPr id="281" name="Image" descr="Image"/>
          <p:cNvPicPr>
            <a:picLocks noChangeAspect="1"/>
          </p:cNvPicPr>
          <p:nvPr/>
        </p:nvPicPr>
        <p:blipFill>
          <a:blip r:embed="rId2"/>
          <a:srcRect t="43728"/>
          <a:stretch>
            <a:fillRect/>
          </a:stretch>
        </p:blipFill>
        <p:spPr>
          <a:xfrm>
            <a:off x="-70810" y="-35923"/>
            <a:ext cx="9413288" cy="676911"/>
          </a:xfrm>
          <a:prstGeom prst="rect">
            <a:avLst/>
          </a:prstGeom>
          <a:ln w="12700">
            <a:miter lim="400000"/>
          </a:ln>
        </p:spPr>
      </p:pic>
      <p:pic>
        <p:nvPicPr>
          <p:cNvPr id="282" name="Picture 2" descr="Picture 2"/>
          <p:cNvPicPr>
            <a:picLocks noChangeAspect="1"/>
          </p:cNvPicPr>
          <p:nvPr/>
        </p:nvPicPr>
        <p:blipFill>
          <a:blip r:embed="rId3"/>
          <a:stretch>
            <a:fillRect/>
          </a:stretch>
        </p:blipFill>
        <p:spPr>
          <a:xfrm>
            <a:off x="11189972" y="118166"/>
            <a:ext cx="866716" cy="895042"/>
          </a:xfrm>
          <a:prstGeom prst="rect">
            <a:avLst/>
          </a:prstGeom>
          <a:ln w="12700">
            <a:miter lim="400000"/>
          </a:ln>
        </p:spPr>
      </p:pic>
      <p:pic>
        <p:nvPicPr>
          <p:cNvPr id="283" name="Picture 2" descr="Picture 2"/>
          <p:cNvPicPr>
            <a:picLocks noChangeAspect="1"/>
          </p:cNvPicPr>
          <p:nvPr/>
        </p:nvPicPr>
        <p:blipFill>
          <a:blip r:embed="rId4"/>
          <a:stretch>
            <a:fillRect/>
          </a:stretch>
        </p:blipFill>
        <p:spPr>
          <a:xfrm>
            <a:off x="74344" y="6310303"/>
            <a:ext cx="1548718" cy="474296"/>
          </a:xfrm>
          <a:prstGeom prst="rect">
            <a:avLst/>
          </a:prstGeom>
          <a:ln w="12700">
            <a:miter lim="400000"/>
          </a:ln>
        </p:spPr>
      </p:pic>
      <p:sp>
        <p:nvSpPr>
          <p:cNvPr id="284" name="Subtitle 2"/>
          <p:cNvSpPr txBox="1"/>
          <p:nvPr/>
        </p:nvSpPr>
        <p:spPr>
          <a:xfrm>
            <a:off x="2992120" y="6176962"/>
            <a:ext cx="5598160"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spcBef>
                <a:spcPts val="200"/>
              </a:spcBef>
              <a:defRPr sz="900">
                <a:solidFill>
                  <a:srgbClr val="FFFFFF"/>
                </a:solidFill>
                <a:latin typeface="+mj-lt"/>
                <a:ea typeface="+mj-ea"/>
                <a:cs typeface="+mj-cs"/>
                <a:sym typeface="Source Sans Pro Regular"/>
              </a:defRPr>
            </a:lvl1pPr>
          </a:lstStyle>
          <a:p>
            <a:r>
              <a:t>Rapid Response Teams Training</a:t>
            </a:r>
          </a:p>
        </p:txBody>
      </p:sp>
      <p:sp>
        <p:nvSpPr>
          <p:cNvPr id="28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286" name="Subtitle 2"/>
          <p:cNvSpPr txBox="1"/>
          <p:nvPr/>
        </p:nvSpPr>
        <p:spPr>
          <a:xfrm>
            <a:off x="2992120" y="6176962"/>
            <a:ext cx="5598160" cy="3073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spcBef>
                <a:spcPts val="300"/>
              </a:spcBef>
              <a:defRPr sz="1300">
                <a:solidFill>
                  <a:srgbClr val="FFFFFF"/>
                </a:solidFill>
                <a:latin typeface="+mj-lt"/>
                <a:ea typeface="+mj-ea"/>
                <a:cs typeface="+mj-cs"/>
                <a:sym typeface="Source Sans Pro Regular"/>
              </a:defRPr>
            </a:lvl1pPr>
          </a:lstStyle>
          <a:p>
            <a:r>
              <a:t>Rapid Response Teams Training</a:t>
            </a:r>
          </a:p>
        </p:txBody>
      </p:sp>
      <p:sp>
        <p:nvSpPr>
          <p:cNvPr id="287" name="Subtitle 5"/>
          <p:cNvSpPr txBox="1"/>
          <p:nvPr/>
        </p:nvSpPr>
        <p:spPr>
          <a:xfrm>
            <a:off x="8061959" y="6481762"/>
            <a:ext cx="3794758"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t>Rapid Response Teams Advanced Training Package</a:t>
            </a:r>
          </a:p>
        </p:txBody>
      </p:sp>
      <p:sp>
        <p:nvSpPr>
          <p:cNvPr id="288" name="Subtitle 5"/>
          <p:cNvSpPr txBox="1"/>
          <p:nvPr/>
        </p:nvSpPr>
        <p:spPr>
          <a:xfrm>
            <a:off x="8061959" y="6647436"/>
            <a:ext cx="3794758"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t>A3.2 Logistics</a:t>
            </a:r>
          </a:p>
        </p:txBody>
      </p:sp>
      <p:sp>
        <p:nvSpPr>
          <p:cNvPr id="289" name="Outline"/>
          <p:cNvSpPr txBox="1">
            <a:spLocks noGrp="1"/>
          </p:cNvSpPr>
          <p:nvPr>
            <p:ph type="title" hasCustomPrompt="1"/>
          </p:nvPr>
        </p:nvSpPr>
        <p:spPr>
          <a:xfrm>
            <a:off x="278375" y="-30963"/>
            <a:ext cx="8070212" cy="646113"/>
          </a:xfrm>
          <a:prstGeom prst="rect">
            <a:avLst/>
          </a:prstGeom>
        </p:spPr>
        <p:txBody>
          <a:bodyPr/>
          <a:lstStyle>
            <a:lvl1pPr>
              <a:defRPr sz="3200"/>
            </a:lvl1pPr>
          </a:lstStyle>
          <a:p>
            <a:r>
              <a:t>Outline</a:t>
            </a:r>
          </a:p>
        </p:txBody>
      </p:sp>
      <p:sp>
        <p:nvSpPr>
          <p:cNvPr id="290" name="Body Level One…"/>
          <p:cNvSpPr txBox="1">
            <a:spLocks noGrp="1"/>
          </p:cNvSpPr>
          <p:nvPr>
            <p:ph type="body" idx="1"/>
          </p:nvPr>
        </p:nvSpPr>
        <p:spPr>
          <a:xfrm>
            <a:off x="2378927" y="1247001"/>
            <a:ext cx="8222168" cy="465407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Slide Number">
            <a:extLst>
              <a:ext uri="{FF2B5EF4-FFF2-40B4-BE49-F238E27FC236}">
                <a16:creationId xmlns:a16="http://schemas.microsoft.com/office/drawing/2014/main" id="{E0C93C17-53C6-DA0A-3D3A-EA5B8F43C9BE}"/>
              </a:ext>
            </a:extLst>
          </p:cNvPr>
          <p:cNvSpPr txBox="1">
            <a:spLocks/>
          </p:cNvSpPr>
          <p:nvPr userDrawn="1"/>
        </p:nvSpPr>
        <p:spPr>
          <a:xfrm>
            <a:off x="11869837" y="6565839"/>
            <a:ext cx="34867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solidFill>
                  <a:schemeClr val="bg2">
                    <a:lumMod val="75000"/>
                  </a:schemeClr>
                </a:solidFill>
                <a:latin typeface="+mj-lt"/>
              </a:rPr>
              <a:pPr/>
              <a:t>‹#›</a:t>
            </a:fld>
            <a:endParaRPr lang="hu-HU" sz="1100" dirty="0">
              <a:solidFill>
                <a:schemeClr val="bg2">
                  <a:lumMod val="75000"/>
                </a:schemeClr>
              </a:solidFill>
              <a:latin typeface="+mj-lt"/>
            </a:endParaRPr>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x">
  <p:cSld name="2_Section Header copy 1">
    <p:spTree>
      <p:nvGrpSpPr>
        <p:cNvPr id="1" name=""/>
        <p:cNvGrpSpPr/>
        <p:nvPr/>
      </p:nvGrpSpPr>
      <p:grpSpPr>
        <a:xfrm>
          <a:off x="0" y="0"/>
          <a:ext cx="0" cy="0"/>
          <a:chOff x="0" y="0"/>
          <a:chExt cx="0" cy="0"/>
        </a:xfrm>
      </p:grpSpPr>
      <p:pic>
        <p:nvPicPr>
          <p:cNvPr id="297" name="Image" descr="Image"/>
          <p:cNvPicPr>
            <a:picLocks noChangeAspect="1"/>
          </p:cNvPicPr>
          <p:nvPr/>
        </p:nvPicPr>
        <p:blipFill>
          <a:blip r:embed="rId2"/>
          <a:stretch>
            <a:fillRect/>
          </a:stretch>
        </p:blipFill>
        <p:spPr>
          <a:xfrm>
            <a:off x="-27005" y="-60295"/>
            <a:ext cx="7653094" cy="977996"/>
          </a:xfrm>
          <a:prstGeom prst="rect">
            <a:avLst/>
          </a:prstGeom>
          <a:ln w="12700">
            <a:miter lim="400000"/>
          </a:ln>
        </p:spPr>
      </p:pic>
      <p:pic>
        <p:nvPicPr>
          <p:cNvPr id="298" name="Picture 2" descr="Picture 2"/>
          <p:cNvPicPr>
            <a:picLocks noChangeAspect="1"/>
          </p:cNvPicPr>
          <p:nvPr/>
        </p:nvPicPr>
        <p:blipFill>
          <a:blip r:embed="rId3"/>
          <a:stretch>
            <a:fillRect/>
          </a:stretch>
        </p:blipFill>
        <p:spPr>
          <a:xfrm>
            <a:off x="11189972" y="118166"/>
            <a:ext cx="866716" cy="895042"/>
          </a:xfrm>
          <a:prstGeom prst="rect">
            <a:avLst/>
          </a:prstGeom>
          <a:ln w="12700">
            <a:miter lim="400000"/>
          </a:ln>
        </p:spPr>
      </p:pic>
      <p:pic>
        <p:nvPicPr>
          <p:cNvPr id="299" name="Picture 2" descr="Picture 2"/>
          <p:cNvPicPr>
            <a:picLocks noChangeAspect="1"/>
          </p:cNvPicPr>
          <p:nvPr/>
        </p:nvPicPr>
        <p:blipFill>
          <a:blip r:embed="rId4"/>
          <a:stretch>
            <a:fillRect/>
          </a:stretch>
        </p:blipFill>
        <p:spPr>
          <a:xfrm>
            <a:off x="74344" y="6310303"/>
            <a:ext cx="1548718" cy="474296"/>
          </a:xfrm>
          <a:prstGeom prst="rect">
            <a:avLst/>
          </a:prstGeom>
          <a:ln w="12700">
            <a:miter lim="400000"/>
          </a:ln>
        </p:spPr>
      </p:pic>
      <p:sp>
        <p:nvSpPr>
          <p:cNvPr id="300" name="Subtitle 2"/>
          <p:cNvSpPr txBox="1"/>
          <p:nvPr/>
        </p:nvSpPr>
        <p:spPr>
          <a:xfrm>
            <a:off x="2992120" y="6176962"/>
            <a:ext cx="5598160"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spcBef>
                <a:spcPts val="200"/>
              </a:spcBef>
              <a:defRPr sz="900">
                <a:solidFill>
                  <a:srgbClr val="FFFFFF"/>
                </a:solidFill>
                <a:latin typeface="+mj-lt"/>
                <a:ea typeface="+mj-ea"/>
                <a:cs typeface="+mj-cs"/>
                <a:sym typeface="Source Sans Pro Regular"/>
              </a:defRPr>
            </a:lvl1pPr>
          </a:lstStyle>
          <a:p>
            <a:r>
              <a:t>Rapid Response Teams Training</a:t>
            </a:r>
          </a:p>
        </p:txBody>
      </p:sp>
      <p:sp>
        <p:nvSpPr>
          <p:cNvPr id="30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302" name="Subtitle 2"/>
          <p:cNvSpPr txBox="1"/>
          <p:nvPr/>
        </p:nvSpPr>
        <p:spPr>
          <a:xfrm>
            <a:off x="2992120" y="6176962"/>
            <a:ext cx="5598160" cy="3073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spcBef>
                <a:spcPts val="300"/>
              </a:spcBef>
              <a:defRPr sz="1300">
                <a:solidFill>
                  <a:srgbClr val="FFFFFF"/>
                </a:solidFill>
                <a:latin typeface="+mj-lt"/>
                <a:ea typeface="+mj-ea"/>
                <a:cs typeface="+mj-cs"/>
                <a:sym typeface="Source Sans Pro Regular"/>
              </a:defRPr>
            </a:lvl1pPr>
          </a:lstStyle>
          <a:p>
            <a:r>
              <a:t>Rapid Response Teams Training</a:t>
            </a:r>
          </a:p>
        </p:txBody>
      </p:sp>
      <p:sp>
        <p:nvSpPr>
          <p:cNvPr id="303" name="Subtitle 5"/>
          <p:cNvSpPr txBox="1"/>
          <p:nvPr/>
        </p:nvSpPr>
        <p:spPr>
          <a:xfrm>
            <a:off x="8061959" y="6481762"/>
            <a:ext cx="3794758"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t>Rapid Response Teams Advanced Training Package</a:t>
            </a:r>
          </a:p>
        </p:txBody>
      </p:sp>
      <p:sp>
        <p:nvSpPr>
          <p:cNvPr id="304" name="Subtitle 5"/>
          <p:cNvSpPr txBox="1"/>
          <p:nvPr/>
        </p:nvSpPr>
        <p:spPr>
          <a:xfrm>
            <a:off x="8061959" y="6647436"/>
            <a:ext cx="3794758"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t>A3.2 Logistics</a:t>
            </a:r>
          </a:p>
        </p:txBody>
      </p:sp>
      <p:sp>
        <p:nvSpPr>
          <p:cNvPr id="305" name="Outline"/>
          <p:cNvSpPr txBox="1">
            <a:spLocks noGrp="1"/>
          </p:cNvSpPr>
          <p:nvPr>
            <p:ph type="title" hasCustomPrompt="1"/>
          </p:nvPr>
        </p:nvSpPr>
        <p:spPr>
          <a:xfrm>
            <a:off x="278375" y="-30963"/>
            <a:ext cx="5958747" cy="895041"/>
          </a:xfrm>
          <a:prstGeom prst="rect">
            <a:avLst/>
          </a:prstGeom>
        </p:spPr>
        <p:txBody>
          <a:bodyPr/>
          <a:lstStyle>
            <a:lvl1pPr>
              <a:defRPr sz="3200"/>
            </a:lvl1pPr>
          </a:lstStyle>
          <a:p>
            <a:r>
              <a:t>Outline</a:t>
            </a:r>
          </a:p>
        </p:txBody>
      </p:sp>
      <p:sp>
        <p:nvSpPr>
          <p:cNvPr id="306" name="Body Level One…"/>
          <p:cNvSpPr txBox="1">
            <a:spLocks noGrp="1"/>
          </p:cNvSpPr>
          <p:nvPr>
            <p:ph type="body" idx="1"/>
          </p:nvPr>
        </p:nvSpPr>
        <p:spPr>
          <a:xfrm>
            <a:off x="2378927" y="1247001"/>
            <a:ext cx="8222168" cy="465407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Slide Number">
            <a:extLst>
              <a:ext uri="{FF2B5EF4-FFF2-40B4-BE49-F238E27FC236}">
                <a16:creationId xmlns:a16="http://schemas.microsoft.com/office/drawing/2014/main" id="{A2DE5D3C-CB1E-99B1-60B3-82FC02F72163}"/>
              </a:ext>
            </a:extLst>
          </p:cNvPr>
          <p:cNvSpPr txBox="1">
            <a:spLocks/>
          </p:cNvSpPr>
          <p:nvPr userDrawn="1"/>
        </p:nvSpPr>
        <p:spPr>
          <a:xfrm>
            <a:off x="11869837" y="6565839"/>
            <a:ext cx="34867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solidFill>
                  <a:schemeClr val="bg2">
                    <a:lumMod val="75000"/>
                  </a:schemeClr>
                </a:solidFill>
                <a:latin typeface="+mj-lt"/>
              </a:rPr>
              <a:pPr/>
              <a:t>‹#›</a:t>
            </a:fld>
            <a:endParaRPr lang="hu-HU" sz="1100" dirty="0">
              <a:solidFill>
                <a:schemeClr val="bg2">
                  <a:lumMod val="75000"/>
                </a:schemeClr>
              </a:solidFill>
              <a:latin typeface="+mj-lt"/>
            </a:endParaRP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x">
  <p:cSld name="Two Content">
    <p:spTree>
      <p:nvGrpSpPr>
        <p:cNvPr id="1" name=""/>
        <p:cNvGrpSpPr/>
        <p:nvPr/>
      </p:nvGrpSpPr>
      <p:grpSpPr>
        <a:xfrm>
          <a:off x="0" y="0"/>
          <a:ext cx="0" cy="0"/>
          <a:chOff x="0" y="0"/>
          <a:chExt cx="0" cy="0"/>
        </a:xfrm>
      </p:grpSpPr>
      <p:pic>
        <p:nvPicPr>
          <p:cNvPr id="313" name="Picture 2" descr="Picture 2"/>
          <p:cNvPicPr>
            <a:picLocks noChangeAspect="1"/>
          </p:cNvPicPr>
          <p:nvPr/>
        </p:nvPicPr>
        <p:blipFill>
          <a:blip r:embed="rId2"/>
          <a:stretch>
            <a:fillRect/>
          </a:stretch>
        </p:blipFill>
        <p:spPr>
          <a:xfrm>
            <a:off x="11189972" y="118166"/>
            <a:ext cx="866716" cy="895042"/>
          </a:xfrm>
          <a:prstGeom prst="rect">
            <a:avLst/>
          </a:prstGeom>
          <a:ln w="12700">
            <a:miter lim="400000"/>
          </a:ln>
        </p:spPr>
      </p:pic>
      <p:pic>
        <p:nvPicPr>
          <p:cNvPr id="314" name="Picture 2" descr="Picture 2"/>
          <p:cNvPicPr>
            <a:picLocks noChangeAspect="1"/>
          </p:cNvPicPr>
          <p:nvPr/>
        </p:nvPicPr>
        <p:blipFill>
          <a:blip r:embed="rId3"/>
          <a:stretch>
            <a:fillRect/>
          </a:stretch>
        </p:blipFill>
        <p:spPr>
          <a:xfrm>
            <a:off x="74344" y="6310303"/>
            <a:ext cx="1548718" cy="474296"/>
          </a:xfrm>
          <a:prstGeom prst="rect">
            <a:avLst/>
          </a:prstGeom>
          <a:ln w="12700">
            <a:miter lim="400000"/>
          </a:ln>
        </p:spPr>
      </p:pic>
      <p:sp>
        <p:nvSpPr>
          <p:cNvPr id="315" name="Subtitle 2"/>
          <p:cNvSpPr txBox="1"/>
          <p:nvPr/>
        </p:nvSpPr>
        <p:spPr>
          <a:xfrm>
            <a:off x="2992120" y="6176962"/>
            <a:ext cx="5598160"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spcBef>
                <a:spcPts val="200"/>
              </a:spcBef>
              <a:defRPr sz="900">
                <a:solidFill>
                  <a:srgbClr val="FFFFFF"/>
                </a:solidFill>
                <a:latin typeface="+mj-lt"/>
                <a:ea typeface="+mj-ea"/>
                <a:cs typeface="+mj-cs"/>
                <a:sym typeface="Source Sans Pro Regular"/>
              </a:defRPr>
            </a:lvl1pPr>
          </a:lstStyle>
          <a:p>
            <a:r>
              <a:t>Rapid Response Teams Training</a:t>
            </a:r>
          </a:p>
        </p:txBody>
      </p:sp>
      <p:sp>
        <p:nvSpPr>
          <p:cNvPr id="31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317" name="Subtitle 2"/>
          <p:cNvSpPr txBox="1"/>
          <p:nvPr/>
        </p:nvSpPr>
        <p:spPr>
          <a:xfrm>
            <a:off x="2992120" y="6176962"/>
            <a:ext cx="5598160" cy="3073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spcBef>
                <a:spcPts val="300"/>
              </a:spcBef>
              <a:defRPr sz="1300">
                <a:solidFill>
                  <a:srgbClr val="FFFFFF"/>
                </a:solidFill>
                <a:latin typeface="+mj-lt"/>
                <a:ea typeface="+mj-ea"/>
                <a:cs typeface="+mj-cs"/>
                <a:sym typeface="Source Sans Pro Regular"/>
              </a:defRPr>
            </a:lvl1pPr>
          </a:lstStyle>
          <a:p>
            <a:r>
              <a:t>Rapid Response Teams Training</a:t>
            </a:r>
          </a:p>
        </p:txBody>
      </p:sp>
      <p:sp>
        <p:nvSpPr>
          <p:cNvPr id="318" name="Subtitle 5"/>
          <p:cNvSpPr txBox="1"/>
          <p:nvPr/>
        </p:nvSpPr>
        <p:spPr>
          <a:xfrm>
            <a:off x="8061959" y="6481762"/>
            <a:ext cx="3794758"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t>Rapid Response Teams Advanced Training Package</a:t>
            </a:r>
          </a:p>
        </p:txBody>
      </p:sp>
      <p:sp>
        <p:nvSpPr>
          <p:cNvPr id="319" name="Subtitle 5"/>
          <p:cNvSpPr txBox="1"/>
          <p:nvPr/>
        </p:nvSpPr>
        <p:spPr>
          <a:xfrm>
            <a:off x="8061959" y="6647436"/>
            <a:ext cx="3794758"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t>A3.2 Logistics</a:t>
            </a:r>
          </a:p>
        </p:txBody>
      </p:sp>
      <p:sp>
        <p:nvSpPr>
          <p:cNvPr id="320" name="Title Text"/>
          <p:cNvSpPr txBox="1">
            <a:spLocks noGrp="1"/>
          </p:cNvSpPr>
          <p:nvPr>
            <p:ph type="title"/>
          </p:nvPr>
        </p:nvSpPr>
        <p:spPr>
          <a:xfrm>
            <a:off x="838200" y="365128"/>
            <a:ext cx="10515600" cy="1325564"/>
          </a:xfrm>
          <a:prstGeom prst="rect">
            <a:avLst/>
          </a:prstGeom>
        </p:spPr>
        <p:txBody>
          <a:bodyPr/>
          <a:lstStyle/>
          <a:p>
            <a:r>
              <a:t>Title Text</a:t>
            </a:r>
          </a:p>
        </p:txBody>
      </p:sp>
      <p:sp>
        <p:nvSpPr>
          <p:cNvPr id="321" name="Body Level One…"/>
          <p:cNvSpPr txBox="1">
            <a:spLocks noGrp="1"/>
          </p:cNvSpPr>
          <p:nvPr>
            <p:ph type="body" sz="half" idx="1"/>
          </p:nvPr>
        </p:nvSpPr>
        <p:spPr>
          <a:xfrm>
            <a:off x="838200" y="1825625"/>
            <a:ext cx="5156200" cy="4351338"/>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Slide Number">
            <a:extLst>
              <a:ext uri="{FF2B5EF4-FFF2-40B4-BE49-F238E27FC236}">
                <a16:creationId xmlns:a16="http://schemas.microsoft.com/office/drawing/2014/main" id="{3362D1AC-92AC-C654-6A8F-C3156E71CA62}"/>
              </a:ext>
            </a:extLst>
          </p:cNvPr>
          <p:cNvSpPr txBox="1">
            <a:spLocks/>
          </p:cNvSpPr>
          <p:nvPr userDrawn="1"/>
        </p:nvSpPr>
        <p:spPr>
          <a:xfrm>
            <a:off x="11869837" y="6565839"/>
            <a:ext cx="34867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solidFill>
                  <a:schemeClr val="bg2">
                    <a:lumMod val="75000"/>
                  </a:schemeClr>
                </a:solidFill>
                <a:latin typeface="+mj-lt"/>
              </a:rPr>
              <a:pPr/>
              <a:t>‹#›</a:t>
            </a:fld>
            <a:endParaRPr lang="hu-HU" sz="1100" dirty="0">
              <a:solidFill>
                <a:schemeClr val="bg2">
                  <a:lumMod val="75000"/>
                </a:schemeClr>
              </a:solidFill>
              <a:latin typeface="+mj-lt"/>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Subtitle slide">
    <p:spTree>
      <p:nvGrpSpPr>
        <p:cNvPr id="1" name=""/>
        <p:cNvGrpSpPr/>
        <p:nvPr/>
      </p:nvGrpSpPr>
      <p:grpSpPr>
        <a:xfrm>
          <a:off x="0" y="0"/>
          <a:ext cx="0" cy="0"/>
          <a:chOff x="0" y="0"/>
          <a:chExt cx="0" cy="0"/>
        </a:xfrm>
      </p:grpSpPr>
      <p:pic>
        <p:nvPicPr>
          <p:cNvPr id="39" name="Picture 2" descr="Picture 2"/>
          <p:cNvPicPr>
            <a:picLocks noChangeAspect="1"/>
          </p:cNvPicPr>
          <p:nvPr/>
        </p:nvPicPr>
        <p:blipFill>
          <a:blip r:embed="rId2"/>
          <a:stretch>
            <a:fillRect/>
          </a:stretch>
        </p:blipFill>
        <p:spPr>
          <a:xfrm>
            <a:off x="11189972" y="118166"/>
            <a:ext cx="866716" cy="895042"/>
          </a:xfrm>
          <a:prstGeom prst="rect">
            <a:avLst/>
          </a:prstGeom>
          <a:ln w="12700">
            <a:miter lim="400000"/>
          </a:ln>
        </p:spPr>
      </p:pic>
      <p:pic>
        <p:nvPicPr>
          <p:cNvPr id="40" name="Picture 2" descr="Picture 2"/>
          <p:cNvPicPr>
            <a:picLocks noChangeAspect="1"/>
          </p:cNvPicPr>
          <p:nvPr/>
        </p:nvPicPr>
        <p:blipFill>
          <a:blip r:embed="rId3"/>
          <a:stretch>
            <a:fillRect/>
          </a:stretch>
        </p:blipFill>
        <p:spPr>
          <a:xfrm>
            <a:off x="74344" y="6310303"/>
            <a:ext cx="1548718" cy="474296"/>
          </a:xfrm>
          <a:prstGeom prst="rect">
            <a:avLst/>
          </a:prstGeom>
          <a:ln w="12700">
            <a:miter lim="400000"/>
          </a:ln>
        </p:spPr>
      </p:pic>
      <p:sp>
        <p:nvSpPr>
          <p:cNvPr id="41" name="Subtitle 2"/>
          <p:cNvSpPr txBox="1"/>
          <p:nvPr/>
        </p:nvSpPr>
        <p:spPr>
          <a:xfrm>
            <a:off x="2992120" y="6176962"/>
            <a:ext cx="5598160"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spcBef>
                <a:spcPts val="200"/>
              </a:spcBef>
              <a:defRPr sz="900">
                <a:solidFill>
                  <a:srgbClr val="FFFFFF"/>
                </a:solidFill>
                <a:latin typeface="+mj-lt"/>
                <a:ea typeface="+mj-ea"/>
                <a:cs typeface="+mj-cs"/>
                <a:sym typeface="Source Sans Pro Regular"/>
              </a:defRPr>
            </a:lvl1pPr>
          </a:lstStyle>
          <a:p>
            <a:r>
              <a:t>Rapid Response Teams Training</a:t>
            </a:r>
          </a:p>
        </p:txBody>
      </p:sp>
      <p:sp>
        <p:nvSpPr>
          <p:cNvPr id="4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43" name="Subtitle 2"/>
          <p:cNvSpPr txBox="1"/>
          <p:nvPr/>
        </p:nvSpPr>
        <p:spPr>
          <a:xfrm>
            <a:off x="2992120" y="6176962"/>
            <a:ext cx="5598160" cy="3073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spcBef>
                <a:spcPts val="300"/>
              </a:spcBef>
              <a:defRPr sz="1300">
                <a:solidFill>
                  <a:srgbClr val="FFFFFF"/>
                </a:solidFill>
                <a:latin typeface="+mj-lt"/>
                <a:ea typeface="+mj-ea"/>
                <a:cs typeface="+mj-cs"/>
                <a:sym typeface="Source Sans Pro Regular"/>
              </a:defRPr>
            </a:lvl1pPr>
          </a:lstStyle>
          <a:p>
            <a:r>
              <a:t>Rapid Response Teams Training</a:t>
            </a:r>
          </a:p>
        </p:txBody>
      </p:sp>
      <p:sp>
        <p:nvSpPr>
          <p:cNvPr id="44" name="Subtitle 5"/>
          <p:cNvSpPr txBox="1"/>
          <p:nvPr/>
        </p:nvSpPr>
        <p:spPr>
          <a:xfrm>
            <a:off x="8061959" y="6481762"/>
            <a:ext cx="3794758"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t>Rapid Response Teams Advanced Training Package</a:t>
            </a:r>
          </a:p>
        </p:txBody>
      </p:sp>
      <p:sp>
        <p:nvSpPr>
          <p:cNvPr id="45" name="Subtitle 5"/>
          <p:cNvSpPr txBox="1"/>
          <p:nvPr/>
        </p:nvSpPr>
        <p:spPr>
          <a:xfrm>
            <a:off x="8061959" y="6647436"/>
            <a:ext cx="3794758"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t>A3.2 Logistics</a:t>
            </a:r>
          </a:p>
        </p:txBody>
      </p:sp>
      <p:sp>
        <p:nvSpPr>
          <p:cNvPr id="46" name="Click to edit Subtitle"/>
          <p:cNvSpPr txBox="1">
            <a:spLocks noGrp="1"/>
          </p:cNvSpPr>
          <p:nvPr>
            <p:ph type="title" hasCustomPrompt="1"/>
          </p:nvPr>
        </p:nvSpPr>
        <p:spPr>
          <a:xfrm>
            <a:off x="190765" y="2"/>
            <a:ext cx="6241934" cy="645664"/>
          </a:xfrm>
          <a:prstGeom prst="rect">
            <a:avLst/>
          </a:prstGeom>
        </p:spPr>
        <p:txBody>
          <a:bodyPr/>
          <a:lstStyle/>
          <a:p>
            <a:r>
              <a:t>Click to edit Subtitle</a:t>
            </a:r>
          </a:p>
        </p:txBody>
      </p:sp>
      <p:sp>
        <p:nvSpPr>
          <p:cNvPr id="47" name="Body Level One…"/>
          <p:cNvSpPr txBox="1">
            <a:spLocks noGrp="1"/>
          </p:cNvSpPr>
          <p:nvPr>
            <p:ph type="body" idx="1"/>
          </p:nvPr>
        </p:nvSpPr>
        <p:spPr>
          <a:xfrm>
            <a:off x="648587" y="1247001"/>
            <a:ext cx="11143844" cy="4654071"/>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Slide Number">
            <a:extLst>
              <a:ext uri="{FF2B5EF4-FFF2-40B4-BE49-F238E27FC236}">
                <a16:creationId xmlns:a16="http://schemas.microsoft.com/office/drawing/2014/main" id="{2DDB0AA0-103C-1DE4-0105-E36BFB71E747}"/>
              </a:ext>
            </a:extLst>
          </p:cNvPr>
          <p:cNvSpPr txBox="1">
            <a:spLocks/>
          </p:cNvSpPr>
          <p:nvPr userDrawn="1"/>
        </p:nvSpPr>
        <p:spPr>
          <a:xfrm>
            <a:off x="11869837" y="6565839"/>
            <a:ext cx="34867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solidFill>
                  <a:schemeClr val="bg2">
                    <a:lumMod val="75000"/>
                  </a:schemeClr>
                </a:solidFill>
                <a:latin typeface="+mj-lt"/>
              </a:rPr>
              <a:pPr/>
              <a:t>‹#›</a:t>
            </a:fld>
            <a:endParaRPr lang="hu-HU" sz="1100" dirty="0">
              <a:solidFill>
                <a:schemeClr val="bg2">
                  <a:lumMod val="75000"/>
                </a:schemeClr>
              </a:solidFill>
              <a:latin typeface="+mj-lt"/>
            </a:endParaRPr>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x">
  <p:cSld name="1_Title Slide">
    <p:spTree>
      <p:nvGrpSpPr>
        <p:cNvPr id="1" name=""/>
        <p:cNvGrpSpPr/>
        <p:nvPr/>
      </p:nvGrpSpPr>
      <p:grpSpPr>
        <a:xfrm>
          <a:off x="0" y="0"/>
          <a:ext cx="0" cy="0"/>
          <a:chOff x="0" y="0"/>
          <a:chExt cx="0" cy="0"/>
        </a:xfrm>
      </p:grpSpPr>
      <p:pic>
        <p:nvPicPr>
          <p:cNvPr id="328" name="Picture 2" descr="Picture 2"/>
          <p:cNvPicPr>
            <a:picLocks noChangeAspect="1"/>
          </p:cNvPicPr>
          <p:nvPr/>
        </p:nvPicPr>
        <p:blipFill>
          <a:blip r:embed="rId2"/>
          <a:stretch>
            <a:fillRect/>
          </a:stretch>
        </p:blipFill>
        <p:spPr>
          <a:xfrm>
            <a:off x="11189972" y="118166"/>
            <a:ext cx="866716" cy="895042"/>
          </a:xfrm>
          <a:prstGeom prst="rect">
            <a:avLst/>
          </a:prstGeom>
          <a:ln w="12700">
            <a:miter lim="400000"/>
          </a:ln>
        </p:spPr>
      </p:pic>
      <p:pic>
        <p:nvPicPr>
          <p:cNvPr id="329" name="Picture 2" descr="Picture 2"/>
          <p:cNvPicPr>
            <a:picLocks noChangeAspect="1"/>
          </p:cNvPicPr>
          <p:nvPr/>
        </p:nvPicPr>
        <p:blipFill>
          <a:blip r:embed="rId3"/>
          <a:stretch>
            <a:fillRect/>
          </a:stretch>
        </p:blipFill>
        <p:spPr>
          <a:xfrm>
            <a:off x="74344" y="6310303"/>
            <a:ext cx="1548718" cy="474296"/>
          </a:xfrm>
          <a:prstGeom prst="rect">
            <a:avLst/>
          </a:prstGeom>
          <a:ln w="12700">
            <a:miter lim="400000"/>
          </a:ln>
        </p:spPr>
      </p:pic>
      <p:sp>
        <p:nvSpPr>
          <p:cNvPr id="330" name="Subtitle 2"/>
          <p:cNvSpPr txBox="1"/>
          <p:nvPr/>
        </p:nvSpPr>
        <p:spPr>
          <a:xfrm>
            <a:off x="2992120" y="6176962"/>
            <a:ext cx="5598160"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spcBef>
                <a:spcPts val="200"/>
              </a:spcBef>
              <a:defRPr sz="900">
                <a:solidFill>
                  <a:srgbClr val="FFFFFF"/>
                </a:solidFill>
                <a:latin typeface="+mj-lt"/>
                <a:ea typeface="+mj-ea"/>
                <a:cs typeface="+mj-cs"/>
                <a:sym typeface="Source Sans Pro Regular"/>
              </a:defRPr>
            </a:lvl1pPr>
          </a:lstStyle>
          <a:p>
            <a:r>
              <a:t>Rapid Response Teams Training</a:t>
            </a:r>
          </a:p>
        </p:txBody>
      </p:sp>
      <p:sp>
        <p:nvSpPr>
          <p:cNvPr id="33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332" name="Subtitle 2"/>
          <p:cNvSpPr txBox="1"/>
          <p:nvPr/>
        </p:nvSpPr>
        <p:spPr>
          <a:xfrm>
            <a:off x="2992120" y="6176962"/>
            <a:ext cx="5598160" cy="3073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spcBef>
                <a:spcPts val="300"/>
              </a:spcBef>
              <a:defRPr sz="1300">
                <a:solidFill>
                  <a:srgbClr val="FFFFFF"/>
                </a:solidFill>
                <a:latin typeface="+mj-lt"/>
                <a:ea typeface="+mj-ea"/>
                <a:cs typeface="+mj-cs"/>
                <a:sym typeface="Source Sans Pro Regular"/>
              </a:defRPr>
            </a:lvl1pPr>
          </a:lstStyle>
          <a:p>
            <a:r>
              <a:t>Rapid Response Teams Training</a:t>
            </a:r>
          </a:p>
        </p:txBody>
      </p:sp>
      <p:sp>
        <p:nvSpPr>
          <p:cNvPr id="333" name="Subtitle 5"/>
          <p:cNvSpPr txBox="1"/>
          <p:nvPr/>
        </p:nvSpPr>
        <p:spPr>
          <a:xfrm>
            <a:off x="8061959" y="6481762"/>
            <a:ext cx="3794758"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t>Rapid Response Teams Advanced Training Package</a:t>
            </a:r>
          </a:p>
        </p:txBody>
      </p:sp>
      <p:sp>
        <p:nvSpPr>
          <p:cNvPr id="334" name="Subtitle 5"/>
          <p:cNvSpPr txBox="1"/>
          <p:nvPr/>
        </p:nvSpPr>
        <p:spPr>
          <a:xfrm>
            <a:off x="8061959" y="6647436"/>
            <a:ext cx="3794758"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t>A3.2 Logistics</a:t>
            </a:r>
          </a:p>
        </p:txBody>
      </p:sp>
      <p:sp>
        <p:nvSpPr>
          <p:cNvPr id="2" name="Slide Number">
            <a:extLst>
              <a:ext uri="{FF2B5EF4-FFF2-40B4-BE49-F238E27FC236}">
                <a16:creationId xmlns:a16="http://schemas.microsoft.com/office/drawing/2014/main" id="{AD18913E-9FF1-4A39-A2D5-500A07FD3457}"/>
              </a:ext>
            </a:extLst>
          </p:cNvPr>
          <p:cNvSpPr txBox="1">
            <a:spLocks/>
          </p:cNvSpPr>
          <p:nvPr userDrawn="1"/>
        </p:nvSpPr>
        <p:spPr>
          <a:xfrm>
            <a:off x="11869837" y="6565839"/>
            <a:ext cx="34867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solidFill>
                  <a:schemeClr val="bg2">
                    <a:lumMod val="75000"/>
                  </a:schemeClr>
                </a:solidFill>
                <a:latin typeface="+mj-lt"/>
              </a:rPr>
              <a:pPr/>
              <a:t>‹#›</a:t>
            </a:fld>
            <a:endParaRPr lang="hu-HU" sz="1100" dirty="0">
              <a:solidFill>
                <a:schemeClr val="bg2">
                  <a:lumMod val="75000"/>
                </a:schemeClr>
              </a:solidFill>
              <a:latin typeface="+mj-lt"/>
            </a:endParaRPr>
          </a:p>
        </p:txBody>
      </p:sp>
    </p:spTree>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x">
  <p:cSld name="Blank">
    <p:spTree>
      <p:nvGrpSpPr>
        <p:cNvPr id="1" name=""/>
        <p:cNvGrpSpPr/>
        <p:nvPr/>
      </p:nvGrpSpPr>
      <p:grpSpPr>
        <a:xfrm>
          <a:off x="0" y="0"/>
          <a:ext cx="0" cy="0"/>
          <a:chOff x="0" y="0"/>
          <a:chExt cx="0" cy="0"/>
        </a:xfrm>
      </p:grpSpPr>
      <p:pic>
        <p:nvPicPr>
          <p:cNvPr id="341" name="Picture 2" descr="Picture 2"/>
          <p:cNvPicPr>
            <a:picLocks noChangeAspect="1"/>
          </p:cNvPicPr>
          <p:nvPr/>
        </p:nvPicPr>
        <p:blipFill>
          <a:blip r:embed="rId2"/>
          <a:stretch>
            <a:fillRect/>
          </a:stretch>
        </p:blipFill>
        <p:spPr>
          <a:xfrm>
            <a:off x="11189972" y="118166"/>
            <a:ext cx="866716" cy="895042"/>
          </a:xfrm>
          <a:prstGeom prst="rect">
            <a:avLst/>
          </a:prstGeom>
          <a:ln w="12700">
            <a:miter lim="400000"/>
          </a:ln>
        </p:spPr>
      </p:pic>
      <p:pic>
        <p:nvPicPr>
          <p:cNvPr id="342" name="Picture 2" descr="Picture 2"/>
          <p:cNvPicPr>
            <a:picLocks noChangeAspect="1"/>
          </p:cNvPicPr>
          <p:nvPr/>
        </p:nvPicPr>
        <p:blipFill>
          <a:blip r:embed="rId3"/>
          <a:stretch>
            <a:fillRect/>
          </a:stretch>
        </p:blipFill>
        <p:spPr>
          <a:xfrm>
            <a:off x="74344" y="6310303"/>
            <a:ext cx="1548718" cy="474296"/>
          </a:xfrm>
          <a:prstGeom prst="rect">
            <a:avLst/>
          </a:prstGeom>
          <a:ln w="12700">
            <a:miter lim="400000"/>
          </a:ln>
        </p:spPr>
      </p:pic>
      <p:sp>
        <p:nvSpPr>
          <p:cNvPr id="343" name="Subtitle 2"/>
          <p:cNvSpPr txBox="1"/>
          <p:nvPr/>
        </p:nvSpPr>
        <p:spPr>
          <a:xfrm>
            <a:off x="2992120" y="6176962"/>
            <a:ext cx="5598160"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spcBef>
                <a:spcPts val="200"/>
              </a:spcBef>
              <a:defRPr sz="900">
                <a:solidFill>
                  <a:srgbClr val="FFFFFF"/>
                </a:solidFill>
                <a:latin typeface="+mj-lt"/>
                <a:ea typeface="+mj-ea"/>
                <a:cs typeface="+mj-cs"/>
                <a:sym typeface="Source Sans Pro Regular"/>
              </a:defRPr>
            </a:lvl1pPr>
          </a:lstStyle>
          <a:p>
            <a:r>
              <a:t>Rapid Response Teams Training</a:t>
            </a:r>
          </a:p>
        </p:txBody>
      </p:sp>
      <p:sp>
        <p:nvSpPr>
          <p:cNvPr id="34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345" name="Subtitle 2"/>
          <p:cNvSpPr txBox="1"/>
          <p:nvPr/>
        </p:nvSpPr>
        <p:spPr>
          <a:xfrm>
            <a:off x="2992120" y="6176962"/>
            <a:ext cx="5598160" cy="3073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spcBef>
                <a:spcPts val="300"/>
              </a:spcBef>
              <a:defRPr sz="1300">
                <a:solidFill>
                  <a:srgbClr val="FFFFFF"/>
                </a:solidFill>
                <a:latin typeface="+mj-lt"/>
                <a:ea typeface="+mj-ea"/>
                <a:cs typeface="+mj-cs"/>
                <a:sym typeface="Source Sans Pro Regular"/>
              </a:defRPr>
            </a:lvl1pPr>
          </a:lstStyle>
          <a:p>
            <a:r>
              <a:t>Rapid Response Teams Training</a:t>
            </a:r>
          </a:p>
        </p:txBody>
      </p:sp>
      <p:sp>
        <p:nvSpPr>
          <p:cNvPr id="346" name="Subtitle 5"/>
          <p:cNvSpPr txBox="1"/>
          <p:nvPr/>
        </p:nvSpPr>
        <p:spPr>
          <a:xfrm>
            <a:off x="8061959" y="6481762"/>
            <a:ext cx="3794758"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t>Rapid Response Teams Advanced Training Package</a:t>
            </a:r>
          </a:p>
        </p:txBody>
      </p:sp>
      <p:sp>
        <p:nvSpPr>
          <p:cNvPr id="347" name="Subtitle 5"/>
          <p:cNvSpPr txBox="1"/>
          <p:nvPr/>
        </p:nvSpPr>
        <p:spPr>
          <a:xfrm>
            <a:off x="8061959" y="6647436"/>
            <a:ext cx="3794758"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t>A3.2 Logistics</a:t>
            </a:r>
          </a:p>
        </p:txBody>
      </p:sp>
      <p:sp>
        <p:nvSpPr>
          <p:cNvPr id="2" name="Slide Number">
            <a:extLst>
              <a:ext uri="{FF2B5EF4-FFF2-40B4-BE49-F238E27FC236}">
                <a16:creationId xmlns:a16="http://schemas.microsoft.com/office/drawing/2014/main" id="{9B818904-A3C6-C8FF-A089-0453A0792041}"/>
              </a:ext>
            </a:extLst>
          </p:cNvPr>
          <p:cNvSpPr txBox="1">
            <a:spLocks/>
          </p:cNvSpPr>
          <p:nvPr userDrawn="1"/>
        </p:nvSpPr>
        <p:spPr>
          <a:xfrm>
            <a:off x="11869837" y="6565839"/>
            <a:ext cx="34867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solidFill>
                  <a:schemeClr val="bg2">
                    <a:lumMod val="75000"/>
                  </a:schemeClr>
                </a:solidFill>
                <a:latin typeface="+mj-lt"/>
              </a:rPr>
              <a:pPr/>
              <a:t>‹#›</a:t>
            </a:fld>
            <a:endParaRPr lang="hu-HU" sz="1100" dirty="0">
              <a:solidFill>
                <a:schemeClr val="bg2">
                  <a:lumMod val="75000"/>
                </a:schemeClr>
              </a:solidFill>
              <a:latin typeface="+mj-lt"/>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1_Subtitle slide">
    <p:spTree>
      <p:nvGrpSpPr>
        <p:cNvPr id="1" name=""/>
        <p:cNvGrpSpPr/>
        <p:nvPr/>
      </p:nvGrpSpPr>
      <p:grpSpPr>
        <a:xfrm>
          <a:off x="0" y="0"/>
          <a:ext cx="0" cy="0"/>
          <a:chOff x="0" y="0"/>
          <a:chExt cx="0" cy="0"/>
        </a:xfrm>
      </p:grpSpPr>
      <p:pic>
        <p:nvPicPr>
          <p:cNvPr id="54" name="Picture 2" descr="Picture 2"/>
          <p:cNvPicPr>
            <a:picLocks noChangeAspect="1"/>
          </p:cNvPicPr>
          <p:nvPr/>
        </p:nvPicPr>
        <p:blipFill>
          <a:blip r:embed="rId2"/>
          <a:stretch>
            <a:fillRect/>
          </a:stretch>
        </p:blipFill>
        <p:spPr>
          <a:xfrm>
            <a:off x="11189972" y="118166"/>
            <a:ext cx="866716" cy="895042"/>
          </a:xfrm>
          <a:prstGeom prst="rect">
            <a:avLst/>
          </a:prstGeom>
          <a:ln w="12700">
            <a:miter lim="400000"/>
          </a:ln>
        </p:spPr>
      </p:pic>
      <p:pic>
        <p:nvPicPr>
          <p:cNvPr id="55" name="Picture 2" descr="Picture 2"/>
          <p:cNvPicPr>
            <a:picLocks noChangeAspect="1"/>
          </p:cNvPicPr>
          <p:nvPr/>
        </p:nvPicPr>
        <p:blipFill>
          <a:blip r:embed="rId3"/>
          <a:stretch>
            <a:fillRect/>
          </a:stretch>
        </p:blipFill>
        <p:spPr>
          <a:xfrm>
            <a:off x="74344" y="6310303"/>
            <a:ext cx="1548718" cy="474296"/>
          </a:xfrm>
          <a:prstGeom prst="rect">
            <a:avLst/>
          </a:prstGeom>
          <a:ln w="12700">
            <a:miter lim="400000"/>
          </a:ln>
        </p:spPr>
      </p:pic>
      <p:sp>
        <p:nvSpPr>
          <p:cNvPr id="56" name="Subtitle 2"/>
          <p:cNvSpPr txBox="1"/>
          <p:nvPr/>
        </p:nvSpPr>
        <p:spPr>
          <a:xfrm>
            <a:off x="2992120" y="6176962"/>
            <a:ext cx="5598160"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spcBef>
                <a:spcPts val="200"/>
              </a:spcBef>
              <a:defRPr sz="900">
                <a:solidFill>
                  <a:srgbClr val="FFFFFF"/>
                </a:solidFill>
                <a:latin typeface="+mj-lt"/>
                <a:ea typeface="+mj-ea"/>
                <a:cs typeface="+mj-cs"/>
                <a:sym typeface="Source Sans Pro Regular"/>
              </a:defRPr>
            </a:lvl1pPr>
          </a:lstStyle>
          <a:p>
            <a:r>
              <a:t>Rapid Response Teams Training</a:t>
            </a:r>
          </a:p>
        </p:txBody>
      </p:sp>
      <p:sp>
        <p:nvSpPr>
          <p:cNvPr id="5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58" name="Subtitle 2"/>
          <p:cNvSpPr txBox="1"/>
          <p:nvPr/>
        </p:nvSpPr>
        <p:spPr>
          <a:xfrm>
            <a:off x="2992120" y="6176962"/>
            <a:ext cx="5598160" cy="3073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spcBef>
                <a:spcPts val="300"/>
              </a:spcBef>
              <a:defRPr sz="1300">
                <a:solidFill>
                  <a:srgbClr val="FFFFFF"/>
                </a:solidFill>
                <a:latin typeface="+mj-lt"/>
                <a:ea typeface="+mj-ea"/>
                <a:cs typeface="+mj-cs"/>
                <a:sym typeface="Source Sans Pro Regular"/>
              </a:defRPr>
            </a:lvl1pPr>
          </a:lstStyle>
          <a:p>
            <a:r>
              <a:t>Rapid Response Teams Training</a:t>
            </a:r>
          </a:p>
        </p:txBody>
      </p:sp>
      <p:sp>
        <p:nvSpPr>
          <p:cNvPr id="59" name="Subtitle 5"/>
          <p:cNvSpPr txBox="1"/>
          <p:nvPr/>
        </p:nvSpPr>
        <p:spPr>
          <a:xfrm>
            <a:off x="8061959" y="6481762"/>
            <a:ext cx="3794758"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t>Rapid Response Teams Advanced Training Package</a:t>
            </a:r>
          </a:p>
        </p:txBody>
      </p:sp>
      <p:sp>
        <p:nvSpPr>
          <p:cNvPr id="60" name="Subtitle 5"/>
          <p:cNvSpPr txBox="1"/>
          <p:nvPr/>
        </p:nvSpPr>
        <p:spPr>
          <a:xfrm>
            <a:off x="8061959" y="6647436"/>
            <a:ext cx="3794758"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t>A3.2 Logistics</a:t>
            </a:r>
          </a:p>
        </p:txBody>
      </p:sp>
      <p:sp>
        <p:nvSpPr>
          <p:cNvPr id="61" name="Click to edit Subtitle"/>
          <p:cNvSpPr txBox="1">
            <a:spLocks noGrp="1"/>
          </p:cNvSpPr>
          <p:nvPr>
            <p:ph type="title" hasCustomPrompt="1"/>
          </p:nvPr>
        </p:nvSpPr>
        <p:spPr>
          <a:xfrm>
            <a:off x="190765" y="801826"/>
            <a:ext cx="5543940" cy="645664"/>
          </a:xfrm>
          <a:prstGeom prst="rect">
            <a:avLst/>
          </a:prstGeom>
        </p:spPr>
        <p:txBody>
          <a:bodyPr/>
          <a:lstStyle>
            <a:lvl1pPr>
              <a:defRPr sz="2100">
                <a:solidFill>
                  <a:srgbClr val="A2010C"/>
                </a:solidFill>
              </a:defRPr>
            </a:lvl1pPr>
          </a:lstStyle>
          <a:p>
            <a:r>
              <a:t>Click to edit Subtitle</a:t>
            </a:r>
          </a:p>
        </p:txBody>
      </p:sp>
      <p:sp>
        <p:nvSpPr>
          <p:cNvPr id="62" name="Body Level One…"/>
          <p:cNvSpPr txBox="1">
            <a:spLocks noGrp="1"/>
          </p:cNvSpPr>
          <p:nvPr>
            <p:ph type="body" idx="1"/>
          </p:nvPr>
        </p:nvSpPr>
        <p:spPr>
          <a:xfrm>
            <a:off x="1739590" y="1584250"/>
            <a:ext cx="8683085" cy="4471925"/>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63" name="Title 1"/>
          <p:cNvSpPr txBox="1"/>
          <p:nvPr/>
        </p:nvSpPr>
        <p:spPr>
          <a:xfrm>
            <a:off x="225056" y="1"/>
            <a:ext cx="6173354" cy="6456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90" tIns="34290" rIns="34290" bIns="34290" anchor="ctr">
            <a:normAutofit/>
          </a:bodyPr>
          <a:lstStyle>
            <a:lvl1pPr defTabSz="289321">
              <a:lnSpc>
                <a:spcPct val="90000"/>
              </a:lnSpc>
              <a:defRPr sz="2400">
                <a:solidFill>
                  <a:srgbClr val="FFFFFF"/>
                </a:solidFill>
                <a:latin typeface="Source Sans Pro Bold"/>
                <a:ea typeface="Source Sans Pro Bold"/>
                <a:cs typeface="Source Sans Pro Bold"/>
                <a:sym typeface="Source Sans Pro Bold"/>
              </a:defRPr>
            </a:lvl1pPr>
          </a:lstStyle>
          <a:p>
            <a:r>
              <a:t>Click to edit Subtitle</a:t>
            </a:r>
          </a:p>
        </p:txBody>
      </p:sp>
      <p:sp>
        <p:nvSpPr>
          <p:cNvPr id="64" name="Title 1"/>
          <p:cNvSpPr txBox="1"/>
          <p:nvPr/>
        </p:nvSpPr>
        <p:spPr>
          <a:xfrm>
            <a:off x="225056" y="87781"/>
            <a:ext cx="6173354" cy="6456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4290" tIns="34290" rIns="34290" bIns="34290" anchor="ctr">
            <a:normAutofit/>
          </a:bodyPr>
          <a:lstStyle>
            <a:lvl1pPr defTabSz="289321">
              <a:lnSpc>
                <a:spcPct val="90000"/>
              </a:lnSpc>
              <a:defRPr sz="2400">
                <a:solidFill>
                  <a:srgbClr val="FFFFFF"/>
                </a:solidFill>
                <a:latin typeface="Source Sans Pro Bold"/>
                <a:ea typeface="Source Sans Pro Bold"/>
                <a:cs typeface="Source Sans Pro Bold"/>
                <a:sym typeface="Source Sans Pro Bold"/>
              </a:defRPr>
            </a:lvl1pPr>
          </a:lstStyle>
          <a:p>
            <a:r>
              <a:t>Click to edit Subtitle</a:t>
            </a:r>
          </a:p>
        </p:txBody>
      </p:sp>
      <p:sp>
        <p:nvSpPr>
          <p:cNvPr id="2" name="Slide Number">
            <a:extLst>
              <a:ext uri="{FF2B5EF4-FFF2-40B4-BE49-F238E27FC236}">
                <a16:creationId xmlns:a16="http://schemas.microsoft.com/office/drawing/2014/main" id="{16446801-F3F1-8AFF-8931-8AF3C239AF88}"/>
              </a:ext>
            </a:extLst>
          </p:cNvPr>
          <p:cNvSpPr txBox="1">
            <a:spLocks/>
          </p:cNvSpPr>
          <p:nvPr userDrawn="1"/>
        </p:nvSpPr>
        <p:spPr>
          <a:xfrm>
            <a:off x="11869837" y="6565839"/>
            <a:ext cx="34867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solidFill>
                  <a:schemeClr val="bg2">
                    <a:lumMod val="75000"/>
                  </a:schemeClr>
                </a:solidFill>
                <a:latin typeface="+mj-lt"/>
              </a:rPr>
              <a:pPr/>
              <a:t>‹#›</a:t>
            </a:fld>
            <a:endParaRPr lang="hu-HU" sz="1100" dirty="0">
              <a:solidFill>
                <a:schemeClr val="bg2">
                  <a:lumMod val="75000"/>
                </a:schemeClr>
              </a:solidFill>
              <a:latin typeface="+mj-lt"/>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Custom Layout">
    <p:spTree>
      <p:nvGrpSpPr>
        <p:cNvPr id="1" name=""/>
        <p:cNvGrpSpPr/>
        <p:nvPr/>
      </p:nvGrpSpPr>
      <p:grpSpPr>
        <a:xfrm>
          <a:off x="0" y="0"/>
          <a:ext cx="0" cy="0"/>
          <a:chOff x="0" y="0"/>
          <a:chExt cx="0" cy="0"/>
        </a:xfrm>
      </p:grpSpPr>
      <p:pic>
        <p:nvPicPr>
          <p:cNvPr id="71"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pic>
        <p:nvPicPr>
          <p:cNvPr id="72" name="Picture 2" descr="Picture 2"/>
          <p:cNvPicPr>
            <a:picLocks noChangeAspect="1"/>
          </p:cNvPicPr>
          <p:nvPr/>
        </p:nvPicPr>
        <p:blipFill>
          <a:blip r:embed="rId3"/>
          <a:stretch>
            <a:fillRect/>
          </a:stretch>
        </p:blipFill>
        <p:spPr>
          <a:xfrm>
            <a:off x="11189972" y="118166"/>
            <a:ext cx="866716" cy="895042"/>
          </a:xfrm>
          <a:prstGeom prst="rect">
            <a:avLst/>
          </a:prstGeom>
          <a:ln w="12700">
            <a:miter lim="400000"/>
          </a:ln>
        </p:spPr>
      </p:pic>
      <p:pic>
        <p:nvPicPr>
          <p:cNvPr id="73" name="Picture 2" descr="Picture 2"/>
          <p:cNvPicPr>
            <a:picLocks noChangeAspect="1"/>
          </p:cNvPicPr>
          <p:nvPr/>
        </p:nvPicPr>
        <p:blipFill>
          <a:blip r:embed="rId4"/>
          <a:stretch>
            <a:fillRect/>
          </a:stretch>
        </p:blipFill>
        <p:spPr>
          <a:xfrm>
            <a:off x="74344" y="6310303"/>
            <a:ext cx="1548718" cy="474296"/>
          </a:xfrm>
          <a:prstGeom prst="rect">
            <a:avLst/>
          </a:prstGeom>
          <a:ln w="12700">
            <a:miter lim="400000"/>
          </a:ln>
        </p:spPr>
      </p:pic>
      <p:sp>
        <p:nvSpPr>
          <p:cNvPr id="74" name="Subtitle 2"/>
          <p:cNvSpPr txBox="1"/>
          <p:nvPr/>
        </p:nvSpPr>
        <p:spPr>
          <a:xfrm>
            <a:off x="2992120" y="6176962"/>
            <a:ext cx="5598160"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spcBef>
                <a:spcPts val="200"/>
              </a:spcBef>
              <a:defRPr sz="900">
                <a:solidFill>
                  <a:srgbClr val="FFFFFF"/>
                </a:solidFill>
                <a:latin typeface="+mj-lt"/>
                <a:ea typeface="+mj-ea"/>
                <a:cs typeface="+mj-cs"/>
                <a:sym typeface="Source Sans Pro Regular"/>
              </a:defRPr>
            </a:lvl1pPr>
          </a:lstStyle>
          <a:p>
            <a:r>
              <a:t>Rapid Response Teams Training</a:t>
            </a:r>
          </a:p>
        </p:txBody>
      </p:sp>
      <p:sp>
        <p:nvSpPr>
          <p:cNvPr id="7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76" name="Subtitle 2"/>
          <p:cNvSpPr txBox="1"/>
          <p:nvPr/>
        </p:nvSpPr>
        <p:spPr>
          <a:xfrm>
            <a:off x="2992120" y="6176962"/>
            <a:ext cx="5598160" cy="3073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spcBef>
                <a:spcPts val="300"/>
              </a:spcBef>
              <a:defRPr sz="1300">
                <a:solidFill>
                  <a:srgbClr val="FFFFFF"/>
                </a:solidFill>
                <a:latin typeface="+mj-lt"/>
                <a:ea typeface="+mj-ea"/>
                <a:cs typeface="+mj-cs"/>
                <a:sym typeface="Source Sans Pro Regular"/>
              </a:defRPr>
            </a:lvl1pPr>
          </a:lstStyle>
          <a:p>
            <a:r>
              <a:t>Rapid Response Teams Training</a:t>
            </a:r>
          </a:p>
        </p:txBody>
      </p:sp>
      <p:sp>
        <p:nvSpPr>
          <p:cNvPr id="77" name="Subtitle 5"/>
          <p:cNvSpPr txBox="1"/>
          <p:nvPr/>
        </p:nvSpPr>
        <p:spPr>
          <a:xfrm>
            <a:off x="8061959" y="6481762"/>
            <a:ext cx="3794758"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t>Rapid Response Teams Advanced Training Package</a:t>
            </a:r>
          </a:p>
        </p:txBody>
      </p:sp>
      <p:sp>
        <p:nvSpPr>
          <p:cNvPr id="78" name="Subtitle 5"/>
          <p:cNvSpPr txBox="1"/>
          <p:nvPr/>
        </p:nvSpPr>
        <p:spPr>
          <a:xfrm>
            <a:off x="8061959" y="6647436"/>
            <a:ext cx="3794758"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t>A3.2 Logistics</a:t>
            </a:r>
          </a:p>
        </p:txBody>
      </p:sp>
      <p:sp>
        <p:nvSpPr>
          <p:cNvPr id="79" name="Pentagon 4"/>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sz="1000">
                <a:solidFill>
                  <a:srgbClr val="FFFFFF"/>
                </a:solidFill>
                <a:latin typeface="+mj-lt"/>
                <a:ea typeface="+mj-ea"/>
                <a:cs typeface="+mj-cs"/>
                <a:sym typeface="Source Sans Pro Regular"/>
              </a:defRPr>
            </a:pPr>
            <a:endParaRPr/>
          </a:p>
        </p:txBody>
      </p:sp>
      <p:sp>
        <p:nvSpPr>
          <p:cNvPr id="80" name="Title Text"/>
          <p:cNvSpPr txBox="1">
            <a:spLocks noGrp="1"/>
          </p:cNvSpPr>
          <p:nvPr>
            <p:ph type="title"/>
          </p:nvPr>
        </p:nvSpPr>
        <p:spPr>
          <a:xfrm>
            <a:off x="393763" y="302153"/>
            <a:ext cx="3264196" cy="1932377"/>
          </a:xfrm>
          <a:prstGeom prst="rect">
            <a:avLst/>
          </a:prstGeom>
        </p:spPr>
        <p:txBody>
          <a:bodyPr/>
          <a:lstStyle/>
          <a:p>
            <a:r>
              <a:t>Title Text</a:t>
            </a:r>
          </a:p>
        </p:txBody>
      </p:sp>
      <p:sp>
        <p:nvSpPr>
          <p:cNvPr id="81" name="Body Level One…"/>
          <p:cNvSpPr txBox="1">
            <a:spLocks noGrp="1"/>
          </p:cNvSpPr>
          <p:nvPr>
            <p:ph type="body" idx="1"/>
          </p:nvPr>
        </p:nvSpPr>
        <p:spPr>
          <a:xfrm>
            <a:off x="4273551" y="842962"/>
            <a:ext cx="7529515" cy="5546726"/>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Slide Number">
            <a:extLst>
              <a:ext uri="{FF2B5EF4-FFF2-40B4-BE49-F238E27FC236}">
                <a16:creationId xmlns:a16="http://schemas.microsoft.com/office/drawing/2014/main" id="{A5265816-755F-3D4D-184F-D314526E0907}"/>
              </a:ext>
            </a:extLst>
          </p:cNvPr>
          <p:cNvSpPr txBox="1">
            <a:spLocks/>
          </p:cNvSpPr>
          <p:nvPr userDrawn="1"/>
        </p:nvSpPr>
        <p:spPr>
          <a:xfrm>
            <a:off x="11869837" y="6565839"/>
            <a:ext cx="34867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solidFill>
                  <a:schemeClr val="bg2">
                    <a:lumMod val="75000"/>
                  </a:schemeClr>
                </a:solidFill>
                <a:latin typeface="+mj-lt"/>
              </a:rPr>
              <a:pPr/>
              <a:t>‹#›</a:t>
            </a:fld>
            <a:endParaRPr lang="hu-HU" sz="1100" dirty="0">
              <a:solidFill>
                <a:schemeClr val="bg2">
                  <a:lumMod val="75000"/>
                </a:schemeClr>
              </a:solidFill>
              <a:latin typeface="+mj-lt"/>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Custom Layout copy">
    <p:spTree>
      <p:nvGrpSpPr>
        <p:cNvPr id="1" name=""/>
        <p:cNvGrpSpPr/>
        <p:nvPr/>
      </p:nvGrpSpPr>
      <p:grpSpPr>
        <a:xfrm>
          <a:off x="0" y="0"/>
          <a:ext cx="0" cy="0"/>
          <a:chOff x="0" y="0"/>
          <a:chExt cx="0" cy="0"/>
        </a:xfrm>
      </p:grpSpPr>
      <p:pic>
        <p:nvPicPr>
          <p:cNvPr id="88"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pic>
        <p:nvPicPr>
          <p:cNvPr id="89" name="Picture 2" descr="Picture 2"/>
          <p:cNvPicPr>
            <a:picLocks noChangeAspect="1"/>
          </p:cNvPicPr>
          <p:nvPr/>
        </p:nvPicPr>
        <p:blipFill>
          <a:blip r:embed="rId3"/>
          <a:stretch>
            <a:fillRect/>
          </a:stretch>
        </p:blipFill>
        <p:spPr>
          <a:xfrm>
            <a:off x="11189972" y="118166"/>
            <a:ext cx="866716" cy="895042"/>
          </a:xfrm>
          <a:prstGeom prst="rect">
            <a:avLst/>
          </a:prstGeom>
          <a:ln w="12700">
            <a:miter lim="400000"/>
          </a:ln>
        </p:spPr>
      </p:pic>
      <p:pic>
        <p:nvPicPr>
          <p:cNvPr id="90" name="Picture 2" descr="Picture 2"/>
          <p:cNvPicPr>
            <a:picLocks noChangeAspect="1"/>
          </p:cNvPicPr>
          <p:nvPr/>
        </p:nvPicPr>
        <p:blipFill>
          <a:blip r:embed="rId4"/>
          <a:stretch>
            <a:fillRect/>
          </a:stretch>
        </p:blipFill>
        <p:spPr>
          <a:xfrm>
            <a:off x="74344" y="6310303"/>
            <a:ext cx="1548718" cy="474296"/>
          </a:xfrm>
          <a:prstGeom prst="rect">
            <a:avLst/>
          </a:prstGeom>
          <a:ln w="12700">
            <a:miter lim="400000"/>
          </a:ln>
        </p:spPr>
      </p:pic>
      <p:sp>
        <p:nvSpPr>
          <p:cNvPr id="91" name="Subtitle 2"/>
          <p:cNvSpPr txBox="1"/>
          <p:nvPr/>
        </p:nvSpPr>
        <p:spPr>
          <a:xfrm>
            <a:off x="2992120" y="6176962"/>
            <a:ext cx="5598160"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spcBef>
                <a:spcPts val="200"/>
              </a:spcBef>
              <a:defRPr sz="900">
                <a:solidFill>
                  <a:srgbClr val="FFFFFF"/>
                </a:solidFill>
                <a:latin typeface="+mj-lt"/>
                <a:ea typeface="+mj-ea"/>
                <a:cs typeface="+mj-cs"/>
                <a:sym typeface="Source Sans Pro Regular"/>
              </a:defRPr>
            </a:lvl1pPr>
          </a:lstStyle>
          <a:p>
            <a:r>
              <a:t>Rapid Response Teams Training</a:t>
            </a:r>
          </a:p>
        </p:txBody>
      </p:sp>
      <p:sp>
        <p:nvSpPr>
          <p:cNvPr id="9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93" name="Subtitle 2"/>
          <p:cNvSpPr txBox="1"/>
          <p:nvPr/>
        </p:nvSpPr>
        <p:spPr>
          <a:xfrm>
            <a:off x="2992120" y="6176962"/>
            <a:ext cx="5598160" cy="3073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spcBef>
                <a:spcPts val="300"/>
              </a:spcBef>
              <a:defRPr sz="1300">
                <a:solidFill>
                  <a:srgbClr val="FFFFFF"/>
                </a:solidFill>
                <a:latin typeface="+mj-lt"/>
                <a:ea typeface="+mj-ea"/>
                <a:cs typeface="+mj-cs"/>
                <a:sym typeface="Source Sans Pro Regular"/>
              </a:defRPr>
            </a:lvl1pPr>
          </a:lstStyle>
          <a:p>
            <a:r>
              <a:t>Rapid Response Teams Training</a:t>
            </a:r>
          </a:p>
        </p:txBody>
      </p:sp>
      <p:sp>
        <p:nvSpPr>
          <p:cNvPr id="94" name="Subtitle 5"/>
          <p:cNvSpPr txBox="1"/>
          <p:nvPr/>
        </p:nvSpPr>
        <p:spPr>
          <a:xfrm>
            <a:off x="8061959" y="6481762"/>
            <a:ext cx="3794758"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t>Rapid Response Teams Advanced Training Package</a:t>
            </a:r>
          </a:p>
        </p:txBody>
      </p:sp>
      <p:sp>
        <p:nvSpPr>
          <p:cNvPr id="95" name="Subtitle 5"/>
          <p:cNvSpPr txBox="1"/>
          <p:nvPr/>
        </p:nvSpPr>
        <p:spPr>
          <a:xfrm>
            <a:off x="8061959" y="6647436"/>
            <a:ext cx="3794758"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t>A3.2 Logistics</a:t>
            </a:r>
          </a:p>
        </p:txBody>
      </p:sp>
      <p:sp>
        <p:nvSpPr>
          <p:cNvPr id="96" name="Pentagon 4"/>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sz="1000">
                <a:solidFill>
                  <a:srgbClr val="FFFFFF"/>
                </a:solidFill>
                <a:latin typeface="+mj-lt"/>
                <a:ea typeface="+mj-ea"/>
                <a:cs typeface="+mj-cs"/>
                <a:sym typeface="Source Sans Pro Regular"/>
              </a:defRPr>
            </a:pPr>
            <a:endParaRPr/>
          </a:p>
        </p:txBody>
      </p:sp>
      <p:sp>
        <p:nvSpPr>
          <p:cNvPr id="97" name="Title Text"/>
          <p:cNvSpPr txBox="1">
            <a:spLocks noGrp="1"/>
          </p:cNvSpPr>
          <p:nvPr>
            <p:ph type="title"/>
          </p:nvPr>
        </p:nvSpPr>
        <p:spPr>
          <a:xfrm>
            <a:off x="393763" y="302153"/>
            <a:ext cx="3264196" cy="1932377"/>
          </a:xfrm>
          <a:prstGeom prst="rect">
            <a:avLst/>
          </a:prstGeom>
        </p:spPr>
        <p:txBody>
          <a:bodyPr/>
          <a:lstStyle/>
          <a:p>
            <a:r>
              <a:t>Title Text</a:t>
            </a:r>
          </a:p>
        </p:txBody>
      </p:sp>
      <p:sp>
        <p:nvSpPr>
          <p:cNvPr id="98" name="Body Level One…"/>
          <p:cNvSpPr txBox="1">
            <a:spLocks noGrp="1"/>
          </p:cNvSpPr>
          <p:nvPr>
            <p:ph type="body" idx="1"/>
          </p:nvPr>
        </p:nvSpPr>
        <p:spPr>
          <a:xfrm>
            <a:off x="4273551" y="842962"/>
            <a:ext cx="7529515" cy="5546726"/>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99" name="Rounded Rectangle 8"/>
          <p:cNvSpPr/>
          <p:nvPr/>
        </p:nvSpPr>
        <p:spPr>
          <a:xfrm flipV="1">
            <a:off x="389002" y="1584770"/>
            <a:ext cx="2655039" cy="86916"/>
          </a:xfrm>
          <a:prstGeom prst="roundRect">
            <a:avLst>
              <a:gd name="adj" fmla="val 50000"/>
            </a:avLst>
          </a:prstGeom>
          <a:solidFill>
            <a:schemeClr val="accent3"/>
          </a:solidFill>
          <a:ln w="12700">
            <a:miter lim="400000"/>
          </a:ln>
        </p:spPr>
        <p:txBody>
          <a:bodyPr lIns="45719" rIns="45719" anchor="ctr"/>
          <a:lstStyle/>
          <a:p>
            <a:pPr algn="ctr">
              <a:defRPr sz="500">
                <a:solidFill>
                  <a:srgbClr val="FFFFFF"/>
                </a:solidFill>
                <a:latin typeface="+mj-lt"/>
                <a:ea typeface="+mj-ea"/>
                <a:cs typeface="+mj-cs"/>
                <a:sym typeface="Source Sans Pro Regular"/>
              </a:defRPr>
            </a:pPr>
            <a:endParaRPr/>
          </a:p>
        </p:txBody>
      </p:sp>
      <p:sp>
        <p:nvSpPr>
          <p:cNvPr id="2" name="Slide Number">
            <a:extLst>
              <a:ext uri="{FF2B5EF4-FFF2-40B4-BE49-F238E27FC236}">
                <a16:creationId xmlns:a16="http://schemas.microsoft.com/office/drawing/2014/main" id="{203875B5-CE8D-9E10-35E5-5F2CA8D3465B}"/>
              </a:ext>
            </a:extLst>
          </p:cNvPr>
          <p:cNvSpPr txBox="1">
            <a:spLocks/>
          </p:cNvSpPr>
          <p:nvPr userDrawn="1"/>
        </p:nvSpPr>
        <p:spPr>
          <a:xfrm>
            <a:off x="11869837" y="6565839"/>
            <a:ext cx="34867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solidFill>
                  <a:schemeClr val="bg2">
                    <a:lumMod val="75000"/>
                  </a:schemeClr>
                </a:solidFill>
                <a:latin typeface="+mj-lt"/>
              </a:rPr>
              <a:pPr/>
              <a:t>‹#›</a:t>
            </a:fld>
            <a:endParaRPr lang="hu-HU" sz="1100" dirty="0">
              <a:solidFill>
                <a:schemeClr val="bg2">
                  <a:lumMod val="75000"/>
                </a:schemeClr>
              </a:solidFill>
              <a:latin typeface="+mj-lt"/>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5_Custom Layout">
    <p:spTree>
      <p:nvGrpSpPr>
        <p:cNvPr id="1" name=""/>
        <p:cNvGrpSpPr/>
        <p:nvPr/>
      </p:nvGrpSpPr>
      <p:grpSpPr>
        <a:xfrm>
          <a:off x="0" y="0"/>
          <a:ext cx="0" cy="0"/>
          <a:chOff x="0" y="0"/>
          <a:chExt cx="0" cy="0"/>
        </a:xfrm>
      </p:grpSpPr>
      <p:pic>
        <p:nvPicPr>
          <p:cNvPr id="106"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pic>
        <p:nvPicPr>
          <p:cNvPr id="107" name="Picture 2" descr="Picture 2"/>
          <p:cNvPicPr>
            <a:picLocks noChangeAspect="1"/>
          </p:cNvPicPr>
          <p:nvPr/>
        </p:nvPicPr>
        <p:blipFill>
          <a:blip r:embed="rId3"/>
          <a:stretch>
            <a:fillRect/>
          </a:stretch>
        </p:blipFill>
        <p:spPr>
          <a:xfrm>
            <a:off x="11189972" y="118166"/>
            <a:ext cx="866716" cy="895042"/>
          </a:xfrm>
          <a:prstGeom prst="rect">
            <a:avLst/>
          </a:prstGeom>
          <a:ln w="12700">
            <a:miter lim="400000"/>
          </a:ln>
        </p:spPr>
      </p:pic>
      <p:pic>
        <p:nvPicPr>
          <p:cNvPr id="108" name="Picture 2" descr="Picture 2"/>
          <p:cNvPicPr>
            <a:picLocks noChangeAspect="1"/>
          </p:cNvPicPr>
          <p:nvPr/>
        </p:nvPicPr>
        <p:blipFill>
          <a:blip r:embed="rId4"/>
          <a:stretch>
            <a:fillRect/>
          </a:stretch>
        </p:blipFill>
        <p:spPr>
          <a:xfrm>
            <a:off x="74344" y="6310303"/>
            <a:ext cx="1548718" cy="474296"/>
          </a:xfrm>
          <a:prstGeom prst="rect">
            <a:avLst/>
          </a:prstGeom>
          <a:ln w="12700">
            <a:miter lim="400000"/>
          </a:ln>
        </p:spPr>
      </p:pic>
      <p:sp>
        <p:nvSpPr>
          <p:cNvPr id="109" name="Subtitle 2"/>
          <p:cNvSpPr txBox="1"/>
          <p:nvPr/>
        </p:nvSpPr>
        <p:spPr>
          <a:xfrm>
            <a:off x="2992120" y="6176962"/>
            <a:ext cx="5598160"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spcBef>
                <a:spcPts val="200"/>
              </a:spcBef>
              <a:defRPr sz="900">
                <a:solidFill>
                  <a:srgbClr val="FFFFFF"/>
                </a:solidFill>
                <a:latin typeface="+mj-lt"/>
                <a:ea typeface="+mj-ea"/>
                <a:cs typeface="+mj-cs"/>
                <a:sym typeface="Source Sans Pro Regular"/>
              </a:defRPr>
            </a:lvl1pPr>
          </a:lstStyle>
          <a:p>
            <a:r>
              <a:t>Rapid Response Teams Training</a:t>
            </a:r>
          </a:p>
        </p:txBody>
      </p:sp>
      <p:sp>
        <p:nvSpPr>
          <p:cNvPr id="11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111" name="Subtitle 2"/>
          <p:cNvSpPr txBox="1"/>
          <p:nvPr/>
        </p:nvSpPr>
        <p:spPr>
          <a:xfrm>
            <a:off x="2992120" y="6176962"/>
            <a:ext cx="5598160" cy="3073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spcBef>
                <a:spcPts val="300"/>
              </a:spcBef>
              <a:defRPr sz="1300">
                <a:solidFill>
                  <a:srgbClr val="FFFFFF"/>
                </a:solidFill>
                <a:latin typeface="+mj-lt"/>
                <a:ea typeface="+mj-ea"/>
                <a:cs typeface="+mj-cs"/>
                <a:sym typeface="Source Sans Pro Regular"/>
              </a:defRPr>
            </a:lvl1pPr>
          </a:lstStyle>
          <a:p>
            <a:r>
              <a:t>Rapid Response Teams Training</a:t>
            </a:r>
          </a:p>
        </p:txBody>
      </p:sp>
      <p:sp>
        <p:nvSpPr>
          <p:cNvPr id="112" name="Subtitle 5"/>
          <p:cNvSpPr txBox="1"/>
          <p:nvPr/>
        </p:nvSpPr>
        <p:spPr>
          <a:xfrm>
            <a:off x="8061959" y="6481762"/>
            <a:ext cx="3794758"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t>Rapid Response Teams Advanced Training Package</a:t>
            </a:r>
          </a:p>
        </p:txBody>
      </p:sp>
      <p:sp>
        <p:nvSpPr>
          <p:cNvPr id="113" name="Subtitle 5"/>
          <p:cNvSpPr txBox="1"/>
          <p:nvPr/>
        </p:nvSpPr>
        <p:spPr>
          <a:xfrm>
            <a:off x="8061959" y="6647436"/>
            <a:ext cx="3794758"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t>A3.2 Logistics</a:t>
            </a:r>
          </a:p>
        </p:txBody>
      </p:sp>
      <p:sp>
        <p:nvSpPr>
          <p:cNvPr id="114" name="TextBox 4"/>
          <p:cNvSpPr txBox="1"/>
          <p:nvPr/>
        </p:nvSpPr>
        <p:spPr>
          <a:xfrm>
            <a:off x="403462" y="669120"/>
            <a:ext cx="3355607" cy="5994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3200">
                <a:solidFill>
                  <a:srgbClr val="FFFFFF"/>
                </a:solidFill>
                <a:latin typeface="Source Sans Pro Bold"/>
                <a:ea typeface="Source Sans Pro Bold"/>
                <a:cs typeface="Source Sans Pro Bold"/>
                <a:sym typeface="Source Sans Pro Bold"/>
              </a:defRPr>
            </a:lvl1pPr>
          </a:lstStyle>
          <a:p>
            <a:r>
              <a:rPr b="1" dirty="0"/>
              <a:t>Key messages</a:t>
            </a:r>
          </a:p>
        </p:txBody>
      </p:sp>
      <p:sp>
        <p:nvSpPr>
          <p:cNvPr id="115" name="Rounded Rectangle 5"/>
          <p:cNvSpPr/>
          <p:nvPr/>
        </p:nvSpPr>
        <p:spPr>
          <a:xfrm flipV="1">
            <a:off x="389002" y="1332435"/>
            <a:ext cx="2655039" cy="86916"/>
          </a:xfrm>
          <a:prstGeom prst="roundRect">
            <a:avLst>
              <a:gd name="adj" fmla="val 50000"/>
            </a:avLst>
          </a:prstGeom>
          <a:solidFill>
            <a:schemeClr val="accent3"/>
          </a:solidFill>
          <a:ln w="12700">
            <a:miter lim="400000"/>
          </a:ln>
        </p:spPr>
        <p:txBody>
          <a:bodyPr lIns="45719" rIns="45719" anchor="ctr"/>
          <a:lstStyle/>
          <a:p>
            <a:pPr algn="ctr">
              <a:defRPr sz="500">
                <a:solidFill>
                  <a:srgbClr val="FFFFFF"/>
                </a:solidFill>
                <a:latin typeface="+mj-lt"/>
                <a:ea typeface="+mj-ea"/>
                <a:cs typeface="+mj-cs"/>
                <a:sym typeface="Source Sans Pro Regular"/>
              </a:defRPr>
            </a:pPr>
            <a:endParaRPr/>
          </a:p>
        </p:txBody>
      </p:sp>
      <p:sp>
        <p:nvSpPr>
          <p:cNvPr id="116" name="Pentagon 6"/>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sz="1000">
                <a:solidFill>
                  <a:srgbClr val="FFFFFF"/>
                </a:solidFill>
                <a:latin typeface="+mj-lt"/>
                <a:ea typeface="+mj-ea"/>
                <a:cs typeface="+mj-cs"/>
                <a:sym typeface="Source Sans Pro Regular"/>
              </a:defRPr>
            </a:pPr>
            <a:endParaRPr/>
          </a:p>
        </p:txBody>
      </p:sp>
      <p:sp>
        <p:nvSpPr>
          <p:cNvPr id="117" name="Body Level One…"/>
          <p:cNvSpPr txBox="1">
            <a:spLocks noGrp="1"/>
          </p:cNvSpPr>
          <p:nvPr>
            <p:ph type="body" idx="1"/>
          </p:nvPr>
        </p:nvSpPr>
        <p:spPr>
          <a:xfrm>
            <a:off x="4273551" y="842962"/>
            <a:ext cx="7529515" cy="5546726"/>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Slide Number">
            <a:extLst>
              <a:ext uri="{FF2B5EF4-FFF2-40B4-BE49-F238E27FC236}">
                <a16:creationId xmlns:a16="http://schemas.microsoft.com/office/drawing/2014/main" id="{A8E97CBA-57B9-A7ED-8646-E5C164E295CD}"/>
              </a:ext>
            </a:extLst>
          </p:cNvPr>
          <p:cNvSpPr txBox="1">
            <a:spLocks/>
          </p:cNvSpPr>
          <p:nvPr userDrawn="1"/>
        </p:nvSpPr>
        <p:spPr>
          <a:xfrm>
            <a:off x="11869837" y="6565839"/>
            <a:ext cx="34867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solidFill>
                  <a:schemeClr val="bg2">
                    <a:lumMod val="75000"/>
                  </a:schemeClr>
                </a:solidFill>
                <a:latin typeface="+mj-lt"/>
              </a:rPr>
              <a:pPr/>
              <a:t>‹#›</a:t>
            </a:fld>
            <a:endParaRPr lang="hu-HU" sz="1100" dirty="0">
              <a:solidFill>
                <a:schemeClr val="bg2">
                  <a:lumMod val="75000"/>
                </a:schemeClr>
              </a:solidFill>
              <a:latin typeface="+mj-lt"/>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4_Custom Layout">
    <p:spTree>
      <p:nvGrpSpPr>
        <p:cNvPr id="1" name=""/>
        <p:cNvGrpSpPr/>
        <p:nvPr/>
      </p:nvGrpSpPr>
      <p:grpSpPr>
        <a:xfrm>
          <a:off x="0" y="0"/>
          <a:ext cx="0" cy="0"/>
          <a:chOff x="0" y="0"/>
          <a:chExt cx="0" cy="0"/>
        </a:xfrm>
      </p:grpSpPr>
      <p:pic>
        <p:nvPicPr>
          <p:cNvPr id="124"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pic>
        <p:nvPicPr>
          <p:cNvPr id="125" name="Picture 2" descr="Picture 2"/>
          <p:cNvPicPr>
            <a:picLocks noChangeAspect="1"/>
          </p:cNvPicPr>
          <p:nvPr/>
        </p:nvPicPr>
        <p:blipFill>
          <a:blip r:embed="rId3"/>
          <a:stretch>
            <a:fillRect/>
          </a:stretch>
        </p:blipFill>
        <p:spPr>
          <a:xfrm>
            <a:off x="11189972" y="118166"/>
            <a:ext cx="866716" cy="895042"/>
          </a:xfrm>
          <a:prstGeom prst="rect">
            <a:avLst/>
          </a:prstGeom>
          <a:ln w="12700">
            <a:miter lim="400000"/>
          </a:ln>
        </p:spPr>
      </p:pic>
      <p:pic>
        <p:nvPicPr>
          <p:cNvPr id="126" name="Picture 2" descr="Picture 2"/>
          <p:cNvPicPr>
            <a:picLocks noChangeAspect="1"/>
          </p:cNvPicPr>
          <p:nvPr/>
        </p:nvPicPr>
        <p:blipFill>
          <a:blip r:embed="rId4"/>
          <a:stretch>
            <a:fillRect/>
          </a:stretch>
        </p:blipFill>
        <p:spPr>
          <a:xfrm>
            <a:off x="74344" y="6310303"/>
            <a:ext cx="1548718" cy="474296"/>
          </a:xfrm>
          <a:prstGeom prst="rect">
            <a:avLst/>
          </a:prstGeom>
          <a:ln w="12700">
            <a:miter lim="400000"/>
          </a:ln>
        </p:spPr>
      </p:pic>
      <p:sp>
        <p:nvSpPr>
          <p:cNvPr id="127" name="Subtitle 2"/>
          <p:cNvSpPr txBox="1"/>
          <p:nvPr/>
        </p:nvSpPr>
        <p:spPr>
          <a:xfrm>
            <a:off x="2992120" y="6176962"/>
            <a:ext cx="5598160"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spcBef>
                <a:spcPts val="200"/>
              </a:spcBef>
              <a:defRPr sz="900">
                <a:solidFill>
                  <a:srgbClr val="FFFFFF"/>
                </a:solidFill>
                <a:latin typeface="+mj-lt"/>
                <a:ea typeface="+mj-ea"/>
                <a:cs typeface="+mj-cs"/>
                <a:sym typeface="Source Sans Pro Regular"/>
              </a:defRPr>
            </a:lvl1pPr>
          </a:lstStyle>
          <a:p>
            <a:r>
              <a:t>Rapid Response Teams Training</a:t>
            </a:r>
          </a:p>
        </p:txBody>
      </p:sp>
      <p:sp>
        <p:nvSpPr>
          <p:cNvPr id="12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129" name="Subtitle 2"/>
          <p:cNvSpPr txBox="1"/>
          <p:nvPr/>
        </p:nvSpPr>
        <p:spPr>
          <a:xfrm>
            <a:off x="2992120" y="6176962"/>
            <a:ext cx="5598160" cy="3073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spcBef>
                <a:spcPts val="300"/>
              </a:spcBef>
              <a:defRPr sz="1300">
                <a:solidFill>
                  <a:srgbClr val="FFFFFF"/>
                </a:solidFill>
                <a:latin typeface="+mj-lt"/>
                <a:ea typeface="+mj-ea"/>
                <a:cs typeface="+mj-cs"/>
                <a:sym typeface="Source Sans Pro Regular"/>
              </a:defRPr>
            </a:lvl1pPr>
          </a:lstStyle>
          <a:p>
            <a:r>
              <a:t>Rapid Response Teams Training</a:t>
            </a:r>
          </a:p>
        </p:txBody>
      </p:sp>
      <p:sp>
        <p:nvSpPr>
          <p:cNvPr id="130" name="Subtitle 5"/>
          <p:cNvSpPr txBox="1"/>
          <p:nvPr/>
        </p:nvSpPr>
        <p:spPr>
          <a:xfrm>
            <a:off x="8061959" y="6481762"/>
            <a:ext cx="3794758"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t>Rapid Response Teams Advanced Training Package</a:t>
            </a:r>
          </a:p>
        </p:txBody>
      </p:sp>
      <p:sp>
        <p:nvSpPr>
          <p:cNvPr id="131" name="Subtitle 5"/>
          <p:cNvSpPr txBox="1"/>
          <p:nvPr/>
        </p:nvSpPr>
        <p:spPr>
          <a:xfrm>
            <a:off x="8061959" y="6647436"/>
            <a:ext cx="3794758"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t>A3.2 Logistics</a:t>
            </a:r>
          </a:p>
        </p:txBody>
      </p:sp>
      <p:sp>
        <p:nvSpPr>
          <p:cNvPr id="132" name="Rounded Rectangle 4"/>
          <p:cNvSpPr/>
          <p:nvPr/>
        </p:nvSpPr>
        <p:spPr>
          <a:xfrm flipV="1">
            <a:off x="389002" y="1779937"/>
            <a:ext cx="2655039" cy="86916"/>
          </a:xfrm>
          <a:prstGeom prst="roundRect">
            <a:avLst>
              <a:gd name="adj" fmla="val 50000"/>
            </a:avLst>
          </a:prstGeom>
          <a:solidFill>
            <a:schemeClr val="accent3"/>
          </a:solidFill>
          <a:ln w="12700">
            <a:miter lim="400000"/>
          </a:ln>
        </p:spPr>
        <p:txBody>
          <a:bodyPr lIns="45719" rIns="45719" anchor="ctr"/>
          <a:lstStyle/>
          <a:p>
            <a:pPr algn="ctr">
              <a:defRPr sz="500">
                <a:solidFill>
                  <a:srgbClr val="FFFFFF"/>
                </a:solidFill>
                <a:latin typeface="+mj-lt"/>
                <a:ea typeface="+mj-ea"/>
                <a:cs typeface="+mj-cs"/>
                <a:sym typeface="Source Sans Pro Regular"/>
              </a:defRPr>
            </a:pPr>
            <a:endParaRPr/>
          </a:p>
        </p:txBody>
      </p:sp>
      <p:sp>
        <p:nvSpPr>
          <p:cNvPr id="133" name="TextBox 5"/>
          <p:cNvSpPr txBox="1"/>
          <p:nvPr/>
        </p:nvSpPr>
        <p:spPr>
          <a:xfrm>
            <a:off x="403462" y="668222"/>
            <a:ext cx="2803026" cy="11074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3200">
                <a:solidFill>
                  <a:srgbClr val="FFFFFF"/>
                </a:solidFill>
                <a:latin typeface="Source Sans Pro Bold"/>
                <a:ea typeface="Source Sans Pro Bold"/>
                <a:cs typeface="Source Sans Pro Bold"/>
                <a:sym typeface="Source Sans Pro Bold"/>
              </a:defRPr>
            </a:lvl1pPr>
          </a:lstStyle>
          <a:p>
            <a:r>
              <a:rPr b="1" dirty="0"/>
              <a:t>References and guidelines</a:t>
            </a:r>
          </a:p>
        </p:txBody>
      </p:sp>
      <p:sp>
        <p:nvSpPr>
          <p:cNvPr id="134" name="Pentagon 6"/>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sz="1000">
                <a:solidFill>
                  <a:srgbClr val="FFFFFF"/>
                </a:solidFill>
                <a:latin typeface="+mj-lt"/>
                <a:ea typeface="+mj-ea"/>
                <a:cs typeface="+mj-cs"/>
                <a:sym typeface="Source Sans Pro Regular"/>
              </a:defRPr>
            </a:pPr>
            <a:endParaRPr/>
          </a:p>
        </p:txBody>
      </p:sp>
      <p:sp>
        <p:nvSpPr>
          <p:cNvPr id="135" name="Body Level One…"/>
          <p:cNvSpPr txBox="1">
            <a:spLocks noGrp="1"/>
          </p:cNvSpPr>
          <p:nvPr>
            <p:ph type="body" idx="1"/>
          </p:nvPr>
        </p:nvSpPr>
        <p:spPr>
          <a:xfrm>
            <a:off x="4273551" y="842962"/>
            <a:ext cx="7529515" cy="5546726"/>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Slide Number">
            <a:extLst>
              <a:ext uri="{FF2B5EF4-FFF2-40B4-BE49-F238E27FC236}">
                <a16:creationId xmlns:a16="http://schemas.microsoft.com/office/drawing/2014/main" id="{A063BDBB-6A17-4178-8C9B-14E980D3E53C}"/>
              </a:ext>
            </a:extLst>
          </p:cNvPr>
          <p:cNvSpPr txBox="1">
            <a:spLocks/>
          </p:cNvSpPr>
          <p:nvPr userDrawn="1"/>
        </p:nvSpPr>
        <p:spPr>
          <a:xfrm>
            <a:off x="11869837" y="6565839"/>
            <a:ext cx="34867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solidFill>
                  <a:schemeClr val="bg2">
                    <a:lumMod val="75000"/>
                  </a:schemeClr>
                </a:solidFill>
                <a:latin typeface="+mj-lt"/>
              </a:rPr>
              <a:pPr/>
              <a:t>‹#›</a:t>
            </a:fld>
            <a:endParaRPr lang="hu-HU" sz="1100" dirty="0">
              <a:solidFill>
                <a:schemeClr val="bg2">
                  <a:lumMod val="75000"/>
                </a:schemeClr>
              </a:solidFill>
              <a:latin typeface="+mj-lt"/>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3_Custom Layout">
    <p:spTree>
      <p:nvGrpSpPr>
        <p:cNvPr id="1" name=""/>
        <p:cNvGrpSpPr/>
        <p:nvPr/>
      </p:nvGrpSpPr>
      <p:grpSpPr>
        <a:xfrm>
          <a:off x="0" y="0"/>
          <a:ext cx="0" cy="0"/>
          <a:chOff x="0" y="0"/>
          <a:chExt cx="0" cy="0"/>
        </a:xfrm>
      </p:grpSpPr>
      <p:pic>
        <p:nvPicPr>
          <p:cNvPr id="142"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pic>
        <p:nvPicPr>
          <p:cNvPr id="143" name="Picture 2" descr="Picture 2"/>
          <p:cNvPicPr>
            <a:picLocks noChangeAspect="1"/>
          </p:cNvPicPr>
          <p:nvPr/>
        </p:nvPicPr>
        <p:blipFill>
          <a:blip r:embed="rId3"/>
          <a:stretch>
            <a:fillRect/>
          </a:stretch>
        </p:blipFill>
        <p:spPr>
          <a:xfrm>
            <a:off x="11189972" y="118166"/>
            <a:ext cx="866716" cy="895042"/>
          </a:xfrm>
          <a:prstGeom prst="rect">
            <a:avLst/>
          </a:prstGeom>
          <a:ln w="12700">
            <a:miter lim="400000"/>
          </a:ln>
        </p:spPr>
      </p:pic>
      <p:pic>
        <p:nvPicPr>
          <p:cNvPr id="144" name="Picture 2" descr="Picture 2"/>
          <p:cNvPicPr>
            <a:picLocks noChangeAspect="1"/>
          </p:cNvPicPr>
          <p:nvPr/>
        </p:nvPicPr>
        <p:blipFill>
          <a:blip r:embed="rId4"/>
          <a:stretch>
            <a:fillRect/>
          </a:stretch>
        </p:blipFill>
        <p:spPr>
          <a:xfrm>
            <a:off x="74344" y="6310303"/>
            <a:ext cx="1548718" cy="474296"/>
          </a:xfrm>
          <a:prstGeom prst="rect">
            <a:avLst/>
          </a:prstGeom>
          <a:ln w="12700">
            <a:miter lim="400000"/>
          </a:ln>
        </p:spPr>
      </p:pic>
      <p:sp>
        <p:nvSpPr>
          <p:cNvPr id="145" name="Subtitle 2"/>
          <p:cNvSpPr txBox="1"/>
          <p:nvPr/>
        </p:nvSpPr>
        <p:spPr>
          <a:xfrm>
            <a:off x="2992120" y="6176962"/>
            <a:ext cx="5598160"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spcBef>
                <a:spcPts val="200"/>
              </a:spcBef>
              <a:defRPr sz="900">
                <a:solidFill>
                  <a:srgbClr val="FFFFFF"/>
                </a:solidFill>
                <a:latin typeface="+mj-lt"/>
                <a:ea typeface="+mj-ea"/>
                <a:cs typeface="+mj-cs"/>
                <a:sym typeface="Source Sans Pro Regular"/>
              </a:defRPr>
            </a:lvl1pPr>
          </a:lstStyle>
          <a:p>
            <a:r>
              <a:t>Rapid Response Teams Training</a:t>
            </a:r>
          </a:p>
        </p:txBody>
      </p:sp>
      <p:sp>
        <p:nvSpPr>
          <p:cNvPr id="14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147" name="Subtitle 2"/>
          <p:cNvSpPr txBox="1"/>
          <p:nvPr/>
        </p:nvSpPr>
        <p:spPr>
          <a:xfrm>
            <a:off x="2992120" y="6176962"/>
            <a:ext cx="5598160" cy="3073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spcBef>
                <a:spcPts val="300"/>
              </a:spcBef>
              <a:defRPr sz="1300">
                <a:solidFill>
                  <a:srgbClr val="FFFFFF"/>
                </a:solidFill>
                <a:latin typeface="+mj-lt"/>
                <a:ea typeface="+mj-ea"/>
                <a:cs typeface="+mj-cs"/>
                <a:sym typeface="Source Sans Pro Regular"/>
              </a:defRPr>
            </a:lvl1pPr>
          </a:lstStyle>
          <a:p>
            <a:r>
              <a:t>Rapid Response Teams Training</a:t>
            </a:r>
          </a:p>
        </p:txBody>
      </p:sp>
      <p:sp>
        <p:nvSpPr>
          <p:cNvPr id="148" name="Subtitle 5"/>
          <p:cNvSpPr txBox="1"/>
          <p:nvPr/>
        </p:nvSpPr>
        <p:spPr>
          <a:xfrm>
            <a:off x="8061959" y="6481762"/>
            <a:ext cx="3794758"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t>Rapid Response Teams Advanced Training Package</a:t>
            </a:r>
          </a:p>
        </p:txBody>
      </p:sp>
      <p:sp>
        <p:nvSpPr>
          <p:cNvPr id="149" name="Subtitle 5"/>
          <p:cNvSpPr txBox="1"/>
          <p:nvPr/>
        </p:nvSpPr>
        <p:spPr>
          <a:xfrm>
            <a:off x="8061959" y="6647436"/>
            <a:ext cx="3794758"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t>A3.2 Logistics</a:t>
            </a:r>
          </a:p>
        </p:txBody>
      </p:sp>
      <p:sp>
        <p:nvSpPr>
          <p:cNvPr id="150" name="Rounded Rectangle 4"/>
          <p:cNvSpPr/>
          <p:nvPr/>
        </p:nvSpPr>
        <p:spPr>
          <a:xfrm flipV="1">
            <a:off x="388996" y="2237882"/>
            <a:ext cx="2029084" cy="86226"/>
          </a:xfrm>
          <a:prstGeom prst="roundRect">
            <a:avLst>
              <a:gd name="adj" fmla="val 50000"/>
            </a:avLst>
          </a:prstGeom>
          <a:solidFill>
            <a:schemeClr val="accent3"/>
          </a:solidFill>
          <a:ln w="12700">
            <a:miter lim="400000"/>
          </a:ln>
        </p:spPr>
        <p:txBody>
          <a:bodyPr lIns="45719" rIns="45719" anchor="ctr"/>
          <a:lstStyle/>
          <a:p>
            <a:pPr algn="ctr">
              <a:defRPr sz="500">
                <a:solidFill>
                  <a:srgbClr val="FFFFFF"/>
                </a:solidFill>
                <a:latin typeface="+mj-lt"/>
                <a:ea typeface="+mj-ea"/>
                <a:cs typeface="+mj-cs"/>
                <a:sym typeface="Source Sans Pro Regular"/>
              </a:defRPr>
            </a:pPr>
            <a:endParaRPr/>
          </a:p>
        </p:txBody>
      </p:sp>
      <p:sp>
        <p:nvSpPr>
          <p:cNvPr id="151" name="TextBox 6"/>
          <p:cNvSpPr txBox="1"/>
          <p:nvPr/>
        </p:nvSpPr>
        <p:spPr>
          <a:xfrm>
            <a:off x="403462" y="668223"/>
            <a:ext cx="2803026" cy="16154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3200">
                <a:solidFill>
                  <a:srgbClr val="FFFFFF"/>
                </a:solidFill>
                <a:latin typeface="Source Sans Pro Bold"/>
                <a:ea typeface="Source Sans Pro Bold"/>
                <a:cs typeface="Source Sans Pro Bold"/>
                <a:sym typeface="Source Sans Pro Bold"/>
              </a:defRPr>
            </a:lvl1pPr>
          </a:lstStyle>
          <a:p>
            <a:r>
              <a:rPr b="1" dirty="0"/>
              <a:t>Additional learning resources</a:t>
            </a:r>
          </a:p>
        </p:txBody>
      </p:sp>
      <p:sp>
        <p:nvSpPr>
          <p:cNvPr id="152" name="Pentagon 7"/>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sz="1000">
                <a:solidFill>
                  <a:srgbClr val="FFFFFF"/>
                </a:solidFill>
                <a:latin typeface="+mj-lt"/>
                <a:ea typeface="+mj-ea"/>
                <a:cs typeface="+mj-cs"/>
                <a:sym typeface="Source Sans Pro Regular"/>
              </a:defRPr>
            </a:pPr>
            <a:endParaRPr/>
          </a:p>
        </p:txBody>
      </p:sp>
      <p:sp>
        <p:nvSpPr>
          <p:cNvPr id="153" name="Body Level One…"/>
          <p:cNvSpPr txBox="1">
            <a:spLocks noGrp="1"/>
          </p:cNvSpPr>
          <p:nvPr>
            <p:ph type="body" idx="1"/>
          </p:nvPr>
        </p:nvSpPr>
        <p:spPr>
          <a:xfrm>
            <a:off x="4273551" y="842962"/>
            <a:ext cx="7529515" cy="5546726"/>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Slide Number">
            <a:extLst>
              <a:ext uri="{FF2B5EF4-FFF2-40B4-BE49-F238E27FC236}">
                <a16:creationId xmlns:a16="http://schemas.microsoft.com/office/drawing/2014/main" id="{6AD235FC-A8CB-606D-AB0B-90F889A3D8A9}"/>
              </a:ext>
            </a:extLst>
          </p:cNvPr>
          <p:cNvSpPr txBox="1">
            <a:spLocks/>
          </p:cNvSpPr>
          <p:nvPr userDrawn="1"/>
        </p:nvSpPr>
        <p:spPr>
          <a:xfrm>
            <a:off x="11869837" y="6565839"/>
            <a:ext cx="34867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solidFill>
                  <a:schemeClr val="bg2">
                    <a:lumMod val="75000"/>
                  </a:schemeClr>
                </a:solidFill>
                <a:latin typeface="+mj-lt"/>
              </a:rPr>
              <a:pPr/>
              <a:t>‹#›</a:t>
            </a:fld>
            <a:endParaRPr lang="hu-HU" sz="1100" dirty="0">
              <a:solidFill>
                <a:schemeClr val="bg2">
                  <a:lumMod val="75000"/>
                </a:schemeClr>
              </a:solidFill>
              <a:latin typeface="+mj-lt"/>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2_Custom Layout">
    <p:spTree>
      <p:nvGrpSpPr>
        <p:cNvPr id="1" name=""/>
        <p:cNvGrpSpPr/>
        <p:nvPr/>
      </p:nvGrpSpPr>
      <p:grpSpPr>
        <a:xfrm>
          <a:off x="0" y="0"/>
          <a:ext cx="0" cy="0"/>
          <a:chOff x="0" y="0"/>
          <a:chExt cx="0" cy="0"/>
        </a:xfrm>
      </p:grpSpPr>
      <p:pic>
        <p:nvPicPr>
          <p:cNvPr id="160"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pic>
        <p:nvPicPr>
          <p:cNvPr id="161" name="Picture 2" descr="Picture 2"/>
          <p:cNvPicPr>
            <a:picLocks noChangeAspect="1"/>
          </p:cNvPicPr>
          <p:nvPr/>
        </p:nvPicPr>
        <p:blipFill>
          <a:blip r:embed="rId3"/>
          <a:stretch>
            <a:fillRect/>
          </a:stretch>
        </p:blipFill>
        <p:spPr>
          <a:xfrm>
            <a:off x="11189972" y="118166"/>
            <a:ext cx="866716" cy="895042"/>
          </a:xfrm>
          <a:prstGeom prst="rect">
            <a:avLst/>
          </a:prstGeom>
          <a:ln w="12700">
            <a:miter lim="400000"/>
          </a:ln>
        </p:spPr>
      </p:pic>
      <p:pic>
        <p:nvPicPr>
          <p:cNvPr id="162" name="Picture 2" descr="Picture 2"/>
          <p:cNvPicPr>
            <a:picLocks noChangeAspect="1"/>
          </p:cNvPicPr>
          <p:nvPr/>
        </p:nvPicPr>
        <p:blipFill>
          <a:blip r:embed="rId4"/>
          <a:stretch>
            <a:fillRect/>
          </a:stretch>
        </p:blipFill>
        <p:spPr>
          <a:xfrm>
            <a:off x="74344" y="6310303"/>
            <a:ext cx="1548718" cy="474296"/>
          </a:xfrm>
          <a:prstGeom prst="rect">
            <a:avLst/>
          </a:prstGeom>
          <a:ln w="12700">
            <a:miter lim="400000"/>
          </a:ln>
        </p:spPr>
      </p:pic>
      <p:sp>
        <p:nvSpPr>
          <p:cNvPr id="163" name="Subtitle 2"/>
          <p:cNvSpPr txBox="1"/>
          <p:nvPr/>
        </p:nvSpPr>
        <p:spPr>
          <a:xfrm>
            <a:off x="2992120" y="6176962"/>
            <a:ext cx="5598160"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spcBef>
                <a:spcPts val="200"/>
              </a:spcBef>
              <a:defRPr sz="900">
                <a:solidFill>
                  <a:srgbClr val="FFFFFF"/>
                </a:solidFill>
                <a:latin typeface="+mj-lt"/>
                <a:ea typeface="+mj-ea"/>
                <a:cs typeface="+mj-cs"/>
                <a:sym typeface="Source Sans Pro Regular"/>
              </a:defRPr>
            </a:lvl1pPr>
          </a:lstStyle>
          <a:p>
            <a:r>
              <a:t>Rapid Response Teams Training</a:t>
            </a:r>
          </a:p>
        </p:txBody>
      </p:sp>
      <p:sp>
        <p:nvSpPr>
          <p:cNvPr id="1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165" name="Subtitle 2"/>
          <p:cNvSpPr txBox="1"/>
          <p:nvPr/>
        </p:nvSpPr>
        <p:spPr>
          <a:xfrm>
            <a:off x="2992120" y="6176962"/>
            <a:ext cx="5598160" cy="3073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spcBef>
                <a:spcPts val="300"/>
              </a:spcBef>
              <a:defRPr sz="1300">
                <a:solidFill>
                  <a:srgbClr val="FFFFFF"/>
                </a:solidFill>
                <a:latin typeface="+mj-lt"/>
                <a:ea typeface="+mj-ea"/>
                <a:cs typeface="+mj-cs"/>
                <a:sym typeface="Source Sans Pro Regular"/>
              </a:defRPr>
            </a:lvl1pPr>
          </a:lstStyle>
          <a:p>
            <a:r>
              <a:t>Rapid Response Teams Training</a:t>
            </a:r>
          </a:p>
        </p:txBody>
      </p:sp>
      <p:sp>
        <p:nvSpPr>
          <p:cNvPr id="166" name="Subtitle 5"/>
          <p:cNvSpPr txBox="1"/>
          <p:nvPr/>
        </p:nvSpPr>
        <p:spPr>
          <a:xfrm>
            <a:off x="8061959" y="6481762"/>
            <a:ext cx="3794758"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t>Rapid Response Teams Advanced Training Package</a:t>
            </a:r>
          </a:p>
        </p:txBody>
      </p:sp>
      <p:sp>
        <p:nvSpPr>
          <p:cNvPr id="167" name="Subtitle 5"/>
          <p:cNvSpPr txBox="1"/>
          <p:nvPr/>
        </p:nvSpPr>
        <p:spPr>
          <a:xfrm>
            <a:off x="8061959" y="6647436"/>
            <a:ext cx="3794758"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t>A3.2 Logistics</a:t>
            </a:r>
          </a:p>
        </p:txBody>
      </p:sp>
      <p:sp>
        <p:nvSpPr>
          <p:cNvPr id="168" name="Rounded Rectangle 4"/>
          <p:cNvSpPr/>
          <p:nvPr/>
        </p:nvSpPr>
        <p:spPr>
          <a:xfrm flipV="1">
            <a:off x="388996" y="1332433"/>
            <a:ext cx="2079884" cy="100134"/>
          </a:xfrm>
          <a:prstGeom prst="roundRect">
            <a:avLst>
              <a:gd name="adj" fmla="val 50000"/>
            </a:avLst>
          </a:prstGeom>
          <a:solidFill>
            <a:schemeClr val="accent3"/>
          </a:solidFill>
          <a:ln w="12700">
            <a:miter lim="400000"/>
          </a:ln>
        </p:spPr>
        <p:txBody>
          <a:bodyPr lIns="45719" rIns="45719" anchor="ctr"/>
          <a:lstStyle/>
          <a:p>
            <a:pPr algn="ctr">
              <a:defRPr sz="500">
                <a:solidFill>
                  <a:srgbClr val="FFFFFF"/>
                </a:solidFill>
                <a:latin typeface="+mj-lt"/>
                <a:ea typeface="+mj-ea"/>
                <a:cs typeface="+mj-cs"/>
                <a:sym typeface="Source Sans Pro Regular"/>
              </a:defRPr>
            </a:pPr>
            <a:endParaRPr/>
          </a:p>
        </p:txBody>
      </p:sp>
      <p:sp>
        <p:nvSpPr>
          <p:cNvPr id="169" name="TextBox 6"/>
          <p:cNvSpPr txBox="1"/>
          <p:nvPr/>
        </p:nvSpPr>
        <p:spPr>
          <a:xfrm>
            <a:off x="403462" y="668215"/>
            <a:ext cx="2294023" cy="5994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3200">
                <a:solidFill>
                  <a:srgbClr val="FFFFFF"/>
                </a:solidFill>
                <a:latin typeface="Source Sans Pro Bold"/>
                <a:ea typeface="Source Sans Pro Bold"/>
                <a:cs typeface="Source Sans Pro Bold"/>
                <a:sym typeface="Source Sans Pro Bold"/>
              </a:defRPr>
            </a:lvl1pPr>
          </a:lstStyle>
          <a:p>
            <a:r>
              <a:rPr lang="hu-HU" b="1" dirty="0" err="1"/>
              <a:t>Questions</a:t>
            </a:r>
            <a:r>
              <a:rPr lang="hu-HU" b="1" dirty="0"/>
              <a:t>?</a:t>
            </a:r>
            <a:endParaRPr b="1" dirty="0"/>
          </a:p>
        </p:txBody>
      </p:sp>
      <p:sp>
        <p:nvSpPr>
          <p:cNvPr id="170" name="Pentagon 7"/>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anchor="ctr"/>
          <a:lstStyle/>
          <a:p>
            <a:pPr algn="ctr">
              <a:defRPr sz="1000">
                <a:solidFill>
                  <a:srgbClr val="FFFFFF"/>
                </a:solidFill>
                <a:latin typeface="+mj-lt"/>
                <a:ea typeface="+mj-ea"/>
                <a:cs typeface="+mj-cs"/>
                <a:sym typeface="Source Sans Pro Regular"/>
              </a:defRPr>
            </a:pPr>
            <a:endParaRPr/>
          </a:p>
        </p:txBody>
      </p:sp>
      <p:sp>
        <p:nvSpPr>
          <p:cNvPr id="171" name="Body Level One…"/>
          <p:cNvSpPr txBox="1">
            <a:spLocks noGrp="1"/>
          </p:cNvSpPr>
          <p:nvPr>
            <p:ph type="body" idx="1"/>
          </p:nvPr>
        </p:nvSpPr>
        <p:spPr>
          <a:xfrm>
            <a:off x="4273551" y="842962"/>
            <a:ext cx="7529515" cy="5546726"/>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 name="Slide Number">
            <a:extLst>
              <a:ext uri="{FF2B5EF4-FFF2-40B4-BE49-F238E27FC236}">
                <a16:creationId xmlns:a16="http://schemas.microsoft.com/office/drawing/2014/main" id="{D4521072-F12B-15D3-62EB-5434B306D65C}"/>
              </a:ext>
            </a:extLst>
          </p:cNvPr>
          <p:cNvSpPr txBox="1">
            <a:spLocks/>
          </p:cNvSpPr>
          <p:nvPr userDrawn="1"/>
        </p:nvSpPr>
        <p:spPr>
          <a:xfrm>
            <a:off x="11869837" y="6565839"/>
            <a:ext cx="34867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solidFill>
                  <a:schemeClr val="bg2">
                    <a:lumMod val="75000"/>
                  </a:schemeClr>
                </a:solidFill>
                <a:latin typeface="+mj-lt"/>
              </a:rPr>
              <a:pPr/>
              <a:t>‹#›</a:t>
            </a:fld>
            <a:endParaRPr lang="hu-HU" sz="1100" dirty="0">
              <a:solidFill>
                <a:schemeClr val="bg2">
                  <a:lumMod val="75000"/>
                </a:schemeClr>
              </a:solidFill>
              <a:latin typeface="+mj-lt"/>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2.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descr="Image"/>
          <p:cNvPicPr>
            <a:picLocks noChangeAspect="1"/>
          </p:cNvPicPr>
          <p:nvPr/>
        </p:nvPicPr>
        <p:blipFill>
          <a:blip r:embed="rId23"/>
          <a:srcRect b="1317"/>
          <a:stretch>
            <a:fillRect/>
          </a:stretch>
        </p:blipFill>
        <p:spPr>
          <a:xfrm>
            <a:off x="0" y="0"/>
            <a:ext cx="12505419" cy="6126364"/>
          </a:xfrm>
          <a:prstGeom prst="rect">
            <a:avLst/>
          </a:prstGeom>
          <a:ln w="12700">
            <a:miter lim="400000"/>
          </a:ln>
        </p:spPr>
      </p:pic>
      <p:pic>
        <p:nvPicPr>
          <p:cNvPr id="3" name="Picture 6" descr="Picture 6"/>
          <p:cNvPicPr>
            <a:picLocks noChangeAspect="1"/>
          </p:cNvPicPr>
          <p:nvPr/>
        </p:nvPicPr>
        <p:blipFill>
          <a:blip r:embed="rId24"/>
          <a:stretch>
            <a:fillRect/>
          </a:stretch>
        </p:blipFill>
        <p:spPr>
          <a:xfrm>
            <a:off x="11358371" y="138176"/>
            <a:ext cx="685801" cy="711201"/>
          </a:xfrm>
          <a:prstGeom prst="rect">
            <a:avLst/>
          </a:prstGeom>
          <a:ln w="12700">
            <a:miter lim="400000"/>
          </a:ln>
        </p:spPr>
      </p:pic>
      <p:pic>
        <p:nvPicPr>
          <p:cNvPr id="4" name="Picture 2" descr="Picture 2"/>
          <p:cNvPicPr>
            <a:picLocks noChangeAspect="1"/>
          </p:cNvPicPr>
          <p:nvPr/>
        </p:nvPicPr>
        <p:blipFill>
          <a:blip r:embed="rId25"/>
          <a:stretch>
            <a:fillRect/>
          </a:stretch>
        </p:blipFill>
        <p:spPr>
          <a:xfrm>
            <a:off x="74344" y="6310303"/>
            <a:ext cx="1548718" cy="474296"/>
          </a:xfrm>
          <a:prstGeom prst="rect">
            <a:avLst/>
          </a:prstGeom>
          <a:ln w="12700">
            <a:miter lim="400000"/>
          </a:ln>
        </p:spPr>
      </p:pic>
      <p:sp>
        <p:nvSpPr>
          <p:cNvPr id="5" name="Subtitle 2"/>
          <p:cNvSpPr txBox="1"/>
          <p:nvPr/>
        </p:nvSpPr>
        <p:spPr>
          <a:xfrm>
            <a:off x="2992120" y="6176962"/>
            <a:ext cx="5598160"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spcBef>
                <a:spcPts val="200"/>
              </a:spcBef>
              <a:defRPr sz="900">
                <a:solidFill>
                  <a:srgbClr val="FFFFFF"/>
                </a:solidFill>
                <a:latin typeface="+mj-lt"/>
                <a:ea typeface="+mj-ea"/>
                <a:cs typeface="+mj-cs"/>
                <a:sym typeface="Source Sans Pro Regular"/>
              </a:defRPr>
            </a:lvl1pPr>
          </a:lstStyle>
          <a:p>
            <a:r>
              <a:t>Rapid Response Teams Training</a:t>
            </a:r>
          </a:p>
        </p:txBody>
      </p:sp>
      <p:sp>
        <p:nvSpPr>
          <p:cNvPr id="6" name="Slide Number"/>
          <p:cNvSpPr txBox="1">
            <a:spLocks noGrp="1"/>
          </p:cNvSpPr>
          <p:nvPr>
            <p:ph type="sldNum" sz="quarter" idx="2"/>
          </p:nvPr>
        </p:nvSpPr>
        <p:spPr>
          <a:xfrm>
            <a:off x="11480800" y="6330332"/>
            <a:ext cx="230378" cy="256541"/>
          </a:xfrm>
          <a:prstGeom prst="rect">
            <a:avLst/>
          </a:prstGeom>
          <a:ln w="12700">
            <a:miter lim="400000"/>
          </a:ln>
        </p:spPr>
        <p:txBody>
          <a:bodyPr wrap="none" lIns="45719" rIns="45719">
            <a:spAutoFit/>
          </a:bodyPr>
          <a:lstStyle>
            <a:lvl1pPr>
              <a:defRPr sz="1000">
                <a:solidFill>
                  <a:srgbClr val="FFFFFF"/>
                </a:solidFill>
                <a:latin typeface="+mj-lt"/>
                <a:ea typeface="+mj-ea"/>
                <a:cs typeface="+mj-cs"/>
                <a:sym typeface="Source Sans Pro Regular"/>
              </a:defRPr>
            </a:lvl1pPr>
          </a:lstStyle>
          <a:p>
            <a:fld id="{86CB4B4D-7CA3-9044-876B-883B54F8677D}" type="slidenum">
              <a:t>‹#›</a:t>
            </a:fld>
            <a:endParaRPr/>
          </a:p>
        </p:txBody>
      </p:sp>
      <p:sp>
        <p:nvSpPr>
          <p:cNvPr id="7" name="Subtitle 2"/>
          <p:cNvSpPr txBox="1"/>
          <p:nvPr/>
        </p:nvSpPr>
        <p:spPr>
          <a:xfrm>
            <a:off x="2992120" y="6176962"/>
            <a:ext cx="5598160" cy="3073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spcBef>
                <a:spcPts val="300"/>
              </a:spcBef>
              <a:defRPr sz="1300">
                <a:solidFill>
                  <a:srgbClr val="FFFFFF"/>
                </a:solidFill>
                <a:latin typeface="+mj-lt"/>
                <a:ea typeface="+mj-ea"/>
                <a:cs typeface="+mj-cs"/>
                <a:sym typeface="Source Sans Pro Regular"/>
              </a:defRPr>
            </a:lvl1pPr>
          </a:lstStyle>
          <a:p>
            <a:r>
              <a:t>Rapid Response Teams Training</a:t>
            </a:r>
          </a:p>
        </p:txBody>
      </p:sp>
      <p:sp>
        <p:nvSpPr>
          <p:cNvPr id="8" name="Subtitle 5"/>
          <p:cNvSpPr txBox="1"/>
          <p:nvPr/>
        </p:nvSpPr>
        <p:spPr>
          <a:xfrm>
            <a:off x="8061959" y="6481762"/>
            <a:ext cx="3794758"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16992">
              <a:lnSpc>
                <a:spcPct val="90000"/>
              </a:lnSpc>
              <a:spcBef>
                <a:spcPts val="200"/>
              </a:spcBef>
              <a:defRPr sz="900">
                <a:solidFill>
                  <a:srgbClr val="002060"/>
                </a:solidFill>
                <a:latin typeface="+mj-lt"/>
                <a:ea typeface="+mj-ea"/>
                <a:cs typeface="+mj-cs"/>
                <a:sym typeface="Source Sans Pro Regular"/>
              </a:defRPr>
            </a:lvl1pPr>
          </a:lstStyle>
          <a:p>
            <a:r>
              <a:t>Rapid Response Teams Advanced Training Package</a:t>
            </a:r>
          </a:p>
        </p:txBody>
      </p:sp>
      <p:sp>
        <p:nvSpPr>
          <p:cNvPr id="9" name="Subtitle 5"/>
          <p:cNvSpPr txBox="1"/>
          <p:nvPr/>
        </p:nvSpPr>
        <p:spPr>
          <a:xfrm>
            <a:off x="8061959" y="6647436"/>
            <a:ext cx="3794758" cy="2311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r" defTabSz="289321">
              <a:lnSpc>
                <a:spcPct val="90000"/>
              </a:lnSpc>
              <a:spcBef>
                <a:spcPts val="300"/>
              </a:spcBef>
              <a:defRPr sz="900">
                <a:solidFill>
                  <a:srgbClr val="002060"/>
                </a:solidFill>
                <a:latin typeface="+mj-lt"/>
                <a:ea typeface="+mj-ea"/>
                <a:cs typeface="+mj-cs"/>
                <a:sym typeface="Source Sans Pro Regular"/>
              </a:defRPr>
            </a:lvl1pPr>
          </a:lstStyle>
          <a:p>
            <a:r>
              <a:t>A3.2 Logistics</a:t>
            </a:r>
          </a:p>
        </p:txBody>
      </p:sp>
      <p:sp>
        <p:nvSpPr>
          <p:cNvPr id="10" name="Rounded Rectangle 4"/>
          <p:cNvSpPr/>
          <p:nvPr/>
        </p:nvSpPr>
        <p:spPr>
          <a:xfrm flipV="1">
            <a:off x="5003344" y="3246972"/>
            <a:ext cx="2515176" cy="111824"/>
          </a:xfrm>
          <a:prstGeom prst="roundRect">
            <a:avLst>
              <a:gd name="adj" fmla="val 50000"/>
            </a:avLst>
          </a:prstGeom>
          <a:solidFill>
            <a:schemeClr val="accent3"/>
          </a:solidFill>
          <a:ln w="12700">
            <a:miter lim="400000"/>
          </a:ln>
        </p:spPr>
        <p:txBody>
          <a:bodyPr lIns="45719" rIns="45719" anchor="ctr"/>
          <a:lstStyle/>
          <a:p>
            <a:pPr algn="ctr">
              <a:defRPr sz="500">
                <a:solidFill>
                  <a:srgbClr val="FFFFFF"/>
                </a:solidFill>
                <a:latin typeface="+mj-lt"/>
                <a:ea typeface="+mj-ea"/>
                <a:cs typeface="+mj-cs"/>
                <a:sym typeface="Source Sans Pro Regular"/>
              </a:defRPr>
            </a:pPr>
            <a:endParaRPr/>
          </a:p>
        </p:txBody>
      </p:sp>
      <p:sp>
        <p:nvSpPr>
          <p:cNvPr id="11" name="TextBox 5"/>
          <p:cNvSpPr txBox="1"/>
          <p:nvPr/>
        </p:nvSpPr>
        <p:spPr>
          <a:xfrm>
            <a:off x="4400182" y="2325452"/>
            <a:ext cx="3721503" cy="7899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defRPr sz="4400">
                <a:solidFill>
                  <a:srgbClr val="FFFFFF"/>
                </a:solidFill>
                <a:latin typeface="Source Sans Pro Bold"/>
                <a:ea typeface="Source Sans Pro Bold"/>
                <a:cs typeface="Source Sans Pro Bold"/>
                <a:sym typeface="Source Sans Pro Bold"/>
              </a:defRPr>
            </a:lvl1pPr>
          </a:lstStyle>
          <a:p>
            <a:r>
              <a:rPr b="1" dirty="0"/>
              <a:t>Thank you</a:t>
            </a:r>
          </a:p>
        </p:txBody>
      </p:sp>
      <p:sp>
        <p:nvSpPr>
          <p:cNvPr id="12" name="Title Text"/>
          <p:cNvSpPr txBox="1">
            <a:spLocks noGrp="1"/>
          </p:cNvSpPr>
          <p:nvPr>
            <p:ph type="title"/>
          </p:nvPr>
        </p:nvSpPr>
        <p:spPr>
          <a:xfrm>
            <a:off x="609600" y="92074"/>
            <a:ext cx="10972800" cy="150812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normAutofit/>
          </a:bodyPr>
          <a:lstStyle/>
          <a:p>
            <a:r>
              <a:t>Title Text</a:t>
            </a:r>
          </a:p>
        </p:txBody>
      </p:sp>
      <p:sp>
        <p:nvSpPr>
          <p:cNvPr id="14" name="Slide Number">
            <a:extLst>
              <a:ext uri="{FF2B5EF4-FFF2-40B4-BE49-F238E27FC236}">
                <a16:creationId xmlns:a16="http://schemas.microsoft.com/office/drawing/2014/main" id="{144793A1-F173-C834-BE1D-295823EDC24B}"/>
              </a:ext>
            </a:extLst>
          </p:cNvPr>
          <p:cNvSpPr txBox="1">
            <a:spLocks/>
          </p:cNvSpPr>
          <p:nvPr userDrawn="1"/>
        </p:nvSpPr>
        <p:spPr>
          <a:xfrm>
            <a:off x="11869837" y="6565839"/>
            <a:ext cx="348670" cy="314562"/>
          </a:xfrm>
          <a:prstGeom prst="rect">
            <a:avLst/>
          </a:prstGeom>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fld id="{86CB4B4D-7CA3-9044-876B-883B54F8677D}" type="slidenum">
              <a:rPr lang="hu-HU" sz="1100" smtClean="0">
                <a:solidFill>
                  <a:schemeClr val="bg2">
                    <a:lumMod val="75000"/>
                  </a:schemeClr>
                </a:solidFill>
                <a:latin typeface="+mj-lt"/>
              </a:rPr>
              <a:pPr/>
              <a:t>‹#›</a:t>
            </a:fld>
            <a:endParaRPr lang="hu-HU" sz="1100" dirty="0">
              <a:solidFill>
                <a:schemeClr val="bg2">
                  <a:lumMod val="75000"/>
                </a:schemeClr>
              </a:solidFill>
              <a:latin typeface="+mj-lt"/>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Lst>
  <p:transition spd="med"/>
  <p:txStyles>
    <p:titleStyle>
      <a:lvl1pPr marL="0" marR="0" indent="0" algn="l" defTabSz="216992"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16992"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16992"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16992"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16992"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16992"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16992"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16992"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16992"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9pPr>
    </p:titleStyle>
    <p:bodyStyle>
      <a:lvl1pPr marL="0" marR="0" indent="0" algn="l" defTabSz="216992" rtl="0" latinLnBrk="0">
        <a:lnSpc>
          <a:spcPct val="90000"/>
        </a:lnSpc>
        <a:spcBef>
          <a:spcPts val="200"/>
        </a:spcBef>
        <a:spcAft>
          <a:spcPts val="0"/>
        </a:spcAft>
        <a:buClr>
          <a:schemeClr val="accent3"/>
        </a:buClr>
        <a:buSzTx/>
        <a:buFont typeface="Arial"/>
        <a:buNone/>
        <a:tabLst/>
        <a:defRPr sz="2400" b="0" i="0" u="none" strike="noStrike" cap="none" spc="0" baseline="0">
          <a:solidFill>
            <a:srgbClr val="000000"/>
          </a:solidFill>
          <a:uFillTx/>
          <a:latin typeface="+mj-lt"/>
          <a:ea typeface="+mj-ea"/>
          <a:cs typeface="+mj-cs"/>
          <a:sym typeface="Source Sans Pro Regular"/>
        </a:defRPr>
      </a:lvl1pPr>
      <a:lvl2pPr marL="0" marR="0" indent="108495" algn="l" defTabSz="216992" rtl="0" latinLnBrk="0">
        <a:lnSpc>
          <a:spcPct val="90000"/>
        </a:lnSpc>
        <a:spcBef>
          <a:spcPts val="200"/>
        </a:spcBef>
        <a:spcAft>
          <a:spcPts val="0"/>
        </a:spcAft>
        <a:buClr>
          <a:schemeClr val="accent3"/>
        </a:buClr>
        <a:buSzTx/>
        <a:buFont typeface="Arial"/>
        <a:buNone/>
        <a:tabLst/>
        <a:defRPr sz="2400" b="0" i="0" u="none" strike="noStrike" cap="none" spc="0" baseline="0">
          <a:solidFill>
            <a:srgbClr val="000000"/>
          </a:solidFill>
          <a:uFillTx/>
          <a:latin typeface="+mj-lt"/>
          <a:ea typeface="+mj-ea"/>
          <a:cs typeface="+mj-cs"/>
          <a:sym typeface="Source Sans Pro Regular"/>
        </a:defRPr>
      </a:lvl2pPr>
      <a:lvl3pPr marL="0" marR="0" indent="216992" algn="l" defTabSz="216992" rtl="0" latinLnBrk="0">
        <a:lnSpc>
          <a:spcPct val="90000"/>
        </a:lnSpc>
        <a:spcBef>
          <a:spcPts val="200"/>
        </a:spcBef>
        <a:spcAft>
          <a:spcPts val="0"/>
        </a:spcAft>
        <a:buClr>
          <a:schemeClr val="accent3"/>
        </a:buClr>
        <a:buSzTx/>
        <a:buFont typeface="Arial"/>
        <a:buNone/>
        <a:tabLst/>
        <a:defRPr sz="2400" b="0" i="0" u="none" strike="noStrike" cap="none" spc="0" baseline="0">
          <a:solidFill>
            <a:srgbClr val="000000"/>
          </a:solidFill>
          <a:uFillTx/>
          <a:latin typeface="+mj-lt"/>
          <a:ea typeface="+mj-ea"/>
          <a:cs typeface="+mj-cs"/>
          <a:sym typeface="Source Sans Pro Regular"/>
        </a:defRPr>
      </a:lvl3pPr>
      <a:lvl4pPr marL="0" marR="0" indent="325488" algn="l" defTabSz="216992" rtl="0" latinLnBrk="0">
        <a:lnSpc>
          <a:spcPct val="90000"/>
        </a:lnSpc>
        <a:spcBef>
          <a:spcPts val="200"/>
        </a:spcBef>
        <a:spcAft>
          <a:spcPts val="0"/>
        </a:spcAft>
        <a:buClr>
          <a:schemeClr val="accent3"/>
        </a:buClr>
        <a:buSzTx/>
        <a:buFont typeface="Arial"/>
        <a:buNone/>
        <a:tabLst/>
        <a:defRPr sz="2400" b="0" i="0" u="none" strike="noStrike" cap="none" spc="0" baseline="0">
          <a:solidFill>
            <a:srgbClr val="000000"/>
          </a:solidFill>
          <a:uFillTx/>
          <a:latin typeface="+mj-lt"/>
          <a:ea typeface="+mj-ea"/>
          <a:cs typeface="+mj-cs"/>
          <a:sym typeface="Source Sans Pro Regular"/>
        </a:defRPr>
      </a:lvl4pPr>
      <a:lvl5pPr marL="0" marR="0" indent="433983" algn="l" defTabSz="216992" rtl="0" latinLnBrk="0">
        <a:lnSpc>
          <a:spcPct val="90000"/>
        </a:lnSpc>
        <a:spcBef>
          <a:spcPts val="200"/>
        </a:spcBef>
        <a:spcAft>
          <a:spcPts val="0"/>
        </a:spcAft>
        <a:buClr>
          <a:schemeClr val="accent3"/>
        </a:buClr>
        <a:buSzTx/>
        <a:buFont typeface="Arial"/>
        <a:buNone/>
        <a:tabLst/>
        <a:defRPr sz="2400" b="0" i="0" u="none" strike="noStrike" cap="none" spc="0" baseline="0">
          <a:solidFill>
            <a:srgbClr val="000000"/>
          </a:solidFill>
          <a:uFillTx/>
          <a:latin typeface="+mj-lt"/>
          <a:ea typeface="+mj-ea"/>
          <a:cs typeface="+mj-cs"/>
          <a:sym typeface="Source Sans Pro Regular"/>
        </a:defRPr>
      </a:lvl5pPr>
      <a:lvl6pPr marL="0" marR="0" indent="542477" algn="l" defTabSz="216992" rtl="0" latinLnBrk="0">
        <a:lnSpc>
          <a:spcPct val="90000"/>
        </a:lnSpc>
        <a:spcBef>
          <a:spcPts val="200"/>
        </a:spcBef>
        <a:spcAft>
          <a:spcPts val="0"/>
        </a:spcAft>
        <a:buClr>
          <a:schemeClr val="accent3"/>
        </a:buClr>
        <a:buSzTx/>
        <a:buFont typeface="Arial"/>
        <a:buNone/>
        <a:tabLst/>
        <a:defRPr sz="2400" b="0" i="0" u="none" strike="noStrike" cap="none" spc="0" baseline="0">
          <a:solidFill>
            <a:srgbClr val="000000"/>
          </a:solidFill>
          <a:uFillTx/>
          <a:latin typeface="+mj-lt"/>
          <a:ea typeface="+mj-ea"/>
          <a:cs typeface="+mj-cs"/>
          <a:sym typeface="Source Sans Pro Regular"/>
        </a:defRPr>
      </a:lvl6pPr>
      <a:lvl7pPr marL="0" marR="0" indent="650974" algn="l" defTabSz="216992" rtl="0" latinLnBrk="0">
        <a:lnSpc>
          <a:spcPct val="90000"/>
        </a:lnSpc>
        <a:spcBef>
          <a:spcPts val="200"/>
        </a:spcBef>
        <a:spcAft>
          <a:spcPts val="0"/>
        </a:spcAft>
        <a:buClr>
          <a:schemeClr val="accent3"/>
        </a:buClr>
        <a:buSzTx/>
        <a:buFont typeface="Arial"/>
        <a:buNone/>
        <a:tabLst/>
        <a:defRPr sz="2400" b="0" i="0" u="none" strike="noStrike" cap="none" spc="0" baseline="0">
          <a:solidFill>
            <a:srgbClr val="000000"/>
          </a:solidFill>
          <a:uFillTx/>
          <a:latin typeface="+mj-lt"/>
          <a:ea typeface="+mj-ea"/>
          <a:cs typeface="+mj-cs"/>
          <a:sym typeface="Source Sans Pro Regular"/>
        </a:defRPr>
      </a:lvl7pPr>
      <a:lvl8pPr marL="0" marR="0" indent="759471" algn="l" defTabSz="216992" rtl="0" latinLnBrk="0">
        <a:lnSpc>
          <a:spcPct val="90000"/>
        </a:lnSpc>
        <a:spcBef>
          <a:spcPts val="200"/>
        </a:spcBef>
        <a:spcAft>
          <a:spcPts val="0"/>
        </a:spcAft>
        <a:buClr>
          <a:schemeClr val="accent3"/>
        </a:buClr>
        <a:buSzTx/>
        <a:buFont typeface="Arial"/>
        <a:buNone/>
        <a:tabLst/>
        <a:defRPr sz="2400" b="0" i="0" u="none" strike="noStrike" cap="none" spc="0" baseline="0">
          <a:solidFill>
            <a:srgbClr val="000000"/>
          </a:solidFill>
          <a:uFillTx/>
          <a:latin typeface="+mj-lt"/>
          <a:ea typeface="+mj-ea"/>
          <a:cs typeface="+mj-cs"/>
          <a:sym typeface="Source Sans Pro Regular"/>
        </a:defRPr>
      </a:lvl8pPr>
      <a:lvl9pPr marL="0" marR="0" indent="867965" algn="l" defTabSz="216992" rtl="0" latinLnBrk="0">
        <a:lnSpc>
          <a:spcPct val="90000"/>
        </a:lnSpc>
        <a:spcBef>
          <a:spcPts val="200"/>
        </a:spcBef>
        <a:spcAft>
          <a:spcPts val="0"/>
        </a:spcAft>
        <a:buClr>
          <a:schemeClr val="accent3"/>
        </a:buClr>
        <a:buSzTx/>
        <a:buFont typeface="Arial"/>
        <a:buNone/>
        <a:tabLst/>
        <a:defRPr sz="2400" b="0" i="0" u="none" strike="noStrike" cap="none" spc="0" baseline="0">
          <a:solidFill>
            <a:srgbClr val="000000"/>
          </a:solidFill>
          <a:uFillTx/>
          <a:latin typeface="+mj-lt"/>
          <a:ea typeface="+mj-ea"/>
          <a:cs typeface="+mj-cs"/>
          <a:sym typeface="Source Sans Pro Regular"/>
        </a:defRPr>
      </a:lvl9pPr>
    </p:bodyStyle>
    <p:otherStyle>
      <a:lvl1pPr marL="0" marR="0" indent="0" algn="l" defTabSz="914400" rtl="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Source Sans Pro Regular"/>
        </a:defRPr>
      </a:lvl1pPr>
      <a:lvl2pPr marL="0" marR="0" indent="457200" algn="l" defTabSz="914400" rtl="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Source Sans Pro Regular"/>
        </a:defRPr>
      </a:lvl2pPr>
      <a:lvl3pPr marL="0" marR="0" indent="914400" algn="l" defTabSz="914400" rtl="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Source Sans Pro Regular"/>
        </a:defRPr>
      </a:lvl3pPr>
      <a:lvl4pPr marL="0" marR="0" indent="1371600" algn="l" defTabSz="914400" rtl="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Source Sans Pro Regular"/>
        </a:defRPr>
      </a:lvl4pPr>
      <a:lvl5pPr marL="0" marR="0" indent="1828800" algn="l" defTabSz="914400" rtl="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Source Sans Pro Regular"/>
        </a:defRPr>
      </a:lvl5pPr>
      <a:lvl6pPr marL="0" marR="0" indent="2286000" algn="l" defTabSz="914400" rtl="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Source Sans Pro Regular"/>
        </a:defRPr>
      </a:lvl6pPr>
      <a:lvl7pPr marL="0" marR="0" indent="2743200" algn="l" defTabSz="914400" rtl="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Source Sans Pro Regular"/>
        </a:defRPr>
      </a:lvl7pPr>
      <a:lvl8pPr marL="0" marR="0" indent="3200400" algn="l" defTabSz="914400" rtl="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Source Sans Pro Regular"/>
        </a:defRPr>
      </a:lvl8pPr>
      <a:lvl9pPr marL="0" marR="0" indent="3657600" algn="l" defTabSz="914400" rtl="0"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Source Sans Pro Regular"/>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17.xml"/><Relationship Id="rId4" Type="http://schemas.openxmlformats.org/officeDocument/2006/relationships/image" Target="../media/image13.jpeg"/></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17.xml"/><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7.xml"/><Relationship Id="rId4" Type="http://schemas.openxmlformats.org/officeDocument/2006/relationships/image" Target="../media/image19.png"/></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9.png"/><Relationship Id="rId1" Type="http://schemas.openxmlformats.org/officeDocument/2006/relationships/slideLayout" Target="../slideLayouts/slideLayout21.xml"/><Relationship Id="rId6" Type="http://schemas.openxmlformats.org/officeDocument/2006/relationships/image" Target="../media/image22.jpeg"/><Relationship Id="rId5" Type="http://schemas.openxmlformats.org/officeDocument/2006/relationships/image" Target="../media/image11.jpeg"/><Relationship Id="rId4" Type="http://schemas.openxmlformats.org/officeDocument/2006/relationships/image" Target="../media/image21.jpeg"/></Relationships>
</file>

<file path=ppt/slides/_rels/slide1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9.png"/><Relationship Id="rId1" Type="http://schemas.openxmlformats.org/officeDocument/2006/relationships/slideLayout" Target="../slideLayouts/slideLayout21.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4.jpeg"/></Relationships>
</file>

<file path=ppt/slides/_rels/slide1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9.png"/><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9.png"/><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18.xml"/><Relationship Id="rId4" Type="http://schemas.openxmlformats.org/officeDocument/2006/relationships/image" Target="../media/image33.png"/></Relationships>
</file>

<file path=ppt/slides/_rels/slide2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hyperlink" Target="https://extranet.who.int/hslp" TargetMode="External"/><Relationship Id="rId2" Type="http://schemas.openxmlformats.org/officeDocument/2006/relationships/hyperlink" Target="https://extranet.who.int/hslp/?q=content/terms-use" TargetMode="External"/><Relationship Id="rId1" Type="http://schemas.openxmlformats.org/officeDocument/2006/relationships/slideLayout" Target="../slideLayouts/slideLayout13.xml"/><Relationship Id="rId4" Type="http://schemas.openxmlformats.org/officeDocument/2006/relationships/hyperlink" Target="mailto:ihrhrt@who.int"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 name="Title 2"/>
          <p:cNvSpPr txBox="1">
            <a:spLocks noGrp="1"/>
          </p:cNvSpPr>
          <p:nvPr>
            <p:ph type="ctrTitle" idx="4294967295"/>
          </p:nvPr>
        </p:nvSpPr>
        <p:spPr>
          <a:xfrm>
            <a:off x="539496" y="993575"/>
            <a:ext cx="4490140" cy="2410276"/>
          </a:xfrm>
          <a:prstGeom prst="rect">
            <a:avLst/>
          </a:prstGeom>
        </p:spPr>
        <p:txBody>
          <a:bodyPr/>
          <a:lstStyle>
            <a:lvl1pPr>
              <a:spcBef>
                <a:spcPts val="700"/>
              </a:spcBef>
              <a:defRPr sz="3200"/>
            </a:lvl1pPr>
          </a:lstStyle>
          <a:p>
            <a:r>
              <a:rPr b="1" dirty="0"/>
              <a:t>Role and importance of logistics for the RRT</a:t>
            </a:r>
          </a:p>
        </p:txBody>
      </p:sp>
      <p:sp>
        <p:nvSpPr>
          <p:cNvPr id="358" name="TextBox 4"/>
          <p:cNvSpPr txBox="1"/>
          <p:nvPr/>
        </p:nvSpPr>
        <p:spPr>
          <a:xfrm>
            <a:off x="468922" y="993575"/>
            <a:ext cx="6057111" cy="6463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4400">
                <a:solidFill>
                  <a:srgbClr val="FFFFFF"/>
                </a:solidFill>
                <a:latin typeface="Source Sans Pro Bold"/>
                <a:ea typeface="Source Sans Pro Bold"/>
                <a:cs typeface="Source Sans Pro Bold"/>
                <a:sym typeface="Source Sans Pro Bold"/>
              </a:defRPr>
            </a:lvl1pPr>
          </a:lstStyle>
          <a:p>
            <a:r>
              <a:rPr sz="3600" b="1" dirty="0"/>
              <a:t> A3.2a </a:t>
            </a:r>
          </a:p>
        </p:txBody>
      </p:sp>
      <p:sp>
        <p:nvSpPr>
          <p:cNvPr id="359" name="Slide Number Placeholder 5"/>
          <p:cNvSpPr txBox="1">
            <a:spLocks noGrp="1"/>
          </p:cNvSpPr>
          <p:nvPr>
            <p:ph type="sldNum" sz="quarter" idx="2"/>
          </p:nvPr>
        </p:nvSpPr>
        <p:spPr>
          <a:xfrm>
            <a:off x="11480800" y="6330332"/>
            <a:ext cx="167259" cy="25654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1</a:t>
            </a:fld>
            <a:endParaRPr/>
          </a:p>
        </p:txBody>
      </p:sp>
      <p:sp>
        <p:nvSpPr>
          <p:cNvPr id="2" name="Title 2">
            <a:extLst>
              <a:ext uri="{FF2B5EF4-FFF2-40B4-BE49-F238E27FC236}">
                <a16:creationId xmlns:a16="http://schemas.microsoft.com/office/drawing/2014/main" id="{0507459D-3763-6188-E655-39EE33341A9B}"/>
              </a:ext>
            </a:extLst>
          </p:cNvPr>
          <p:cNvSpPr txBox="1">
            <a:spLocks/>
          </p:cNvSpPr>
          <p:nvPr/>
        </p:nvSpPr>
        <p:spPr>
          <a:xfrm>
            <a:off x="539496" y="3765754"/>
            <a:ext cx="1847886" cy="44485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lvl1pPr marL="0" marR="0" indent="0" algn="l" defTabSz="216992" rtl="0" latinLnBrk="0">
              <a:lnSpc>
                <a:spcPct val="90000"/>
              </a:lnSpc>
              <a:spcBef>
                <a:spcPts val="70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l" defTabSz="216992"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l" defTabSz="216992"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l" defTabSz="216992"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l" defTabSz="216992"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l" defTabSz="216992"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l" defTabSz="216992"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l" defTabSz="216992"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l" defTabSz="216992" rtl="0"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hu-HU" sz="1800" dirty="0" err="1">
                <a:latin typeface="+mj-lt"/>
              </a:rPr>
              <a:t>Speaker</a:t>
            </a:r>
            <a:r>
              <a:rPr lang="hu-HU" sz="1800" dirty="0">
                <a:latin typeface="+mj-lt"/>
              </a:rPr>
              <a:t> </a:t>
            </a:r>
            <a:r>
              <a:rPr lang="hu-HU" sz="1800" dirty="0" err="1">
                <a:latin typeface="+mj-lt"/>
              </a:rPr>
              <a:t>name</a:t>
            </a:r>
            <a:endParaRPr lang="en-US" sz="1800" dirty="0">
              <a:latin typeface="+mj-lt"/>
            </a:endParaRP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8" name="Slide Number Placeholder 5"/>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10</a:t>
            </a:fld>
            <a:endParaRPr/>
          </a:p>
        </p:txBody>
      </p:sp>
      <p:sp>
        <p:nvSpPr>
          <p:cNvPr id="409" name="Google Shape;300;p7"/>
          <p:cNvSpPr txBox="1">
            <a:spLocks noGrp="1"/>
          </p:cNvSpPr>
          <p:nvPr>
            <p:ph type="body" sz="quarter" idx="1"/>
          </p:nvPr>
        </p:nvSpPr>
        <p:spPr>
          <a:xfrm>
            <a:off x="3575317" y="1744716"/>
            <a:ext cx="5041366" cy="1870076"/>
          </a:xfrm>
          <a:prstGeom prst="rect">
            <a:avLst/>
          </a:prstGeom>
        </p:spPr>
        <p:txBody>
          <a:bodyPr lIns="134999" tIns="134999" rIns="134999" bIns="134999"/>
          <a:lstStyle/>
          <a:p>
            <a:pPr>
              <a:defRPr sz="3200"/>
            </a:pPr>
            <a:r>
              <a:rPr b="1" dirty="0"/>
              <a:t>2. Terms of reference of the logistician in the RRT</a:t>
            </a:r>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1" name="Slide Number Placeholder 5"/>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11</a:t>
            </a:fld>
            <a:endParaRPr/>
          </a:p>
        </p:txBody>
      </p:sp>
      <p:sp>
        <p:nvSpPr>
          <p:cNvPr id="412" name="Title 8"/>
          <p:cNvSpPr txBox="1">
            <a:spLocks noGrp="1"/>
          </p:cNvSpPr>
          <p:nvPr>
            <p:ph type="title"/>
          </p:nvPr>
        </p:nvSpPr>
        <p:spPr>
          <a:prstGeom prst="rect">
            <a:avLst/>
          </a:prstGeom>
        </p:spPr>
        <p:txBody>
          <a:bodyPr>
            <a:normAutofit fontScale="90000"/>
          </a:bodyPr>
          <a:lstStyle>
            <a:lvl1pPr defTabSz="208312">
              <a:defRPr sz="3072"/>
            </a:lvl1pPr>
          </a:lstStyle>
          <a:p>
            <a:r>
              <a:rPr b="1" dirty="0"/>
              <a:t>Terms of reference of the logistician in the RRT</a:t>
            </a:r>
          </a:p>
        </p:txBody>
      </p:sp>
      <p:sp>
        <p:nvSpPr>
          <p:cNvPr id="413" name="Text Placeholder 4"/>
          <p:cNvSpPr txBox="1">
            <a:spLocks noGrp="1"/>
          </p:cNvSpPr>
          <p:nvPr>
            <p:ph type="body" idx="1"/>
          </p:nvPr>
        </p:nvSpPr>
        <p:spPr>
          <a:xfrm>
            <a:off x="723578" y="1165446"/>
            <a:ext cx="7447944" cy="4654071"/>
          </a:xfrm>
          <a:prstGeom prst="rect">
            <a:avLst/>
          </a:prstGeom>
        </p:spPr>
        <p:txBody>
          <a:bodyPr/>
          <a:lstStyle/>
          <a:p>
            <a:r>
              <a:rPr b="1" dirty="0">
                <a:solidFill>
                  <a:srgbClr val="C00000"/>
                </a:solidFill>
              </a:rPr>
              <a:t>As part of the response to epidemics, the terms of reference of the logistician may include:</a:t>
            </a:r>
            <a:br>
              <a:rPr b="1" dirty="0">
                <a:solidFill>
                  <a:srgbClr val="C00000"/>
                </a:solidFill>
              </a:rPr>
            </a:br>
            <a:endParaRPr b="1" dirty="0">
              <a:solidFill>
                <a:srgbClr val="C00000"/>
              </a:solidFill>
            </a:endParaRPr>
          </a:p>
        </p:txBody>
      </p:sp>
      <p:pic>
        <p:nvPicPr>
          <p:cNvPr id="414" name="Picture 1027" descr="Picture 1027"/>
          <p:cNvPicPr>
            <a:picLocks noChangeAspect="1"/>
          </p:cNvPicPr>
          <p:nvPr/>
        </p:nvPicPr>
        <p:blipFill>
          <a:blip r:embed="rId2"/>
          <a:stretch>
            <a:fillRect/>
          </a:stretch>
        </p:blipFill>
        <p:spPr>
          <a:xfrm>
            <a:off x="8515322" y="1817609"/>
            <a:ext cx="2049809" cy="1340260"/>
          </a:xfrm>
          <a:prstGeom prst="rect">
            <a:avLst/>
          </a:prstGeom>
          <a:ln w="12700">
            <a:miter lim="400000"/>
          </a:ln>
        </p:spPr>
      </p:pic>
      <p:pic>
        <p:nvPicPr>
          <p:cNvPr id="415" name="Picture 2" descr="Picture 2"/>
          <p:cNvPicPr>
            <a:picLocks noChangeAspect="1"/>
          </p:cNvPicPr>
          <p:nvPr/>
        </p:nvPicPr>
        <p:blipFill>
          <a:blip r:embed="rId3"/>
          <a:stretch>
            <a:fillRect/>
          </a:stretch>
        </p:blipFill>
        <p:spPr>
          <a:xfrm>
            <a:off x="8496926" y="3242118"/>
            <a:ext cx="2086602" cy="1340260"/>
          </a:xfrm>
          <a:prstGeom prst="rect">
            <a:avLst/>
          </a:prstGeom>
          <a:ln w="12700">
            <a:miter lim="400000"/>
          </a:ln>
        </p:spPr>
      </p:pic>
      <p:pic>
        <p:nvPicPr>
          <p:cNvPr id="416" name="Picture 3" descr="Picture 3"/>
          <p:cNvPicPr>
            <a:picLocks noChangeAspect="1"/>
          </p:cNvPicPr>
          <p:nvPr/>
        </p:nvPicPr>
        <p:blipFill>
          <a:blip r:embed="rId4"/>
          <a:stretch>
            <a:fillRect/>
          </a:stretch>
        </p:blipFill>
        <p:spPr>
          <a:xfrm>
            <a:off x="8496926" y="4636527"/>
            <a:ext cx="2068206" cy="1267492"/>
          </a:xfrm>
          <a:prstGeom prst="rect">
            <a:avLst/>
          </a:prstGeom>
          <a:ln w="12700">
            <a:miter lim="400000"/>
          </a:ln>
        </p:spPr>
      </p:pic>
      <p:sp>
        <p:nvSpPr>
          <p:cNvPr id="417" name="Organise transport and rotation for field response teams between the field and the capital…"/>
          <p:cNvSpPr txBox="1"/>
          <p:nvPr/>
        </p:nvSpPr>
        <p:spPr>
          <a:xfrm>
            <a:off x="723578" y="1976141"/>
            <a:ext cx="6645966" cy="351891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marL="254000" indent="-254000" defTabSz="216992">
              <a:lnSpc>
                <a:spcPct val="90000"/>
              </a:lnSpc>
              <a:spcBef>
                <a:spcPts val="200"/>
              </a:spcBef>
              <a:buClr>
                <a:srgbClr val="C00000"/>
              </a:buClr>
              <a:buSzPct val="100000"/>
              <a:buFont typeface="Arial"/>
              <a:buChar char="•"/>
              <a:defRPr sz="2400">
                <a:latin typeface="+mj-lt"/>
                <a:ea typeface="+mj-ea"/>
                <a:cs typeface="+mj-cs"/>
                <a:sym typeface="Source Sans Pro Regular"/>
              </a:defRPr>
            </a:pPr>
            <a:r>
              <a:rPr lang="hu-HU" dirty="0"/>
              <a:t>Organise </a:t>
            </a:r>
            <a:r>
              <a:rPr dirty="0"/>
              <a:t>transport and rotation for field response teams between the field and the capital</a:t>
            </a:r>
          </a:p>
          <a:p>
            <a:pPr marL="254000" indent="-254000" defTabSz="216992">
              <a:lnSpc>
                <a:spcPct val="90000"/>
              </a:lnSpc>
              <a:spcBef>
                <a:spcPts val="200"/>
              </a:spcBef>
              <a:buClr>
                <a:srgbClr val="C00000"/>
              </a:buClr>
              <a:buSzPct val="100000"/>
              <a:buFont typeface="Arial"/>
              <a:buChar char="•"/>
              <a:defRPr sz="2400">
                <a:latin typeface="+mj-lt"/>
                <a:ea typeface="+mj-ea"/>
                <a:cs typeface="+mj-cs"/>
                <a:sym typeface="Source Sans Pro Regular"/>
              </a:defRPr>
            </a:pPr>
            <a:r>
              <a:rPr lang="hu-HU" dirty="0"/>
              <a:t>Organise </a:t>
            </a:r>
            <a:r>
              <a:rPr dirty="0"/>
              <a:t>logistics support for technical activities (communication, social engagement, training, investigation)</a:t>
            </a:r>
          </a:p>
          <a:p>
            <a:pPr marL="254000" indent="-254000" defTabSz="216992">
              <a:lnSpc>
                <a:spcPct val="90000"/>
              </a:lnSpc>
              <a:spcBef>
                <a:spcPts val="200"/>
              </a:spcBef>
              <a:buClr>
                <a:srgbClr val="C00000"/>
              </a:buClr>
              <a:buSzPct val="100000"/>
              <a:buFont typeface="Arial"/>
              <a:buChar char="•"/>
              <a:defRPr sz="2400">
                <a:latin typeface="+mj-lt"/>
                <a:ea typeface="+mj-ea"/>
                <a:cs typeface="+mj-cs"/>
                <a:sym typeface="Source Sans Pro Regular"/>
              </a:defRPr>
            </a:pPr>
            <a:r>
              <a:rPr dirty="0"/>
              <a:t>Identify and install the structures needed for the portable laboratory’s activities</a:t>
            </a:r>
          </a:p>
          <a:p>
            <a:pPr marL="254000" indent="-254000" defTabSz="216992">
              <a:lnSpc>
                <a:spcPct val="90000"/>
              </a:lnSpc>
              <a:spcBef>
                <a:spcPts val="200"/>
              </a:spcBef>
              <a:buClr>
                <a:srgbClr val="C00000"/>
              </a:buClr>
              <a:buSzPct val="100000"/>
              <a:buFont typeface="Arial"/>
              <a:buChar char="•"/>
              <a:defRPr sz="2400">
                <a:latin typeface="+mj-lt"/>
                <a:ea typeface="+mj-ea"/>
                <a:cs typeface="+mj-cs"/>
                <a:sym typeface="Source Sans Pro Regular"/>
              </a:defRPr>
            </a:pPr>
            <a:r>
              <a:rPr dirty="0"/>
              <a:t>Identify and equip the spaces and infrastructure needed for the teams’ activities (field offices) </a:t>
            </a:r>
          </a:p>
          <a:p>
            <a:pPr marL="254000" indent="-254000" defTabSz="216992">
              <a:lnSpc>
                <a:spcPct val="90000"/>
              </a:lnSpc>
              <a:spcBef>
                <a:spcPts val="200"/>
              </a:spcBef>
              <a:buClr>
                <a:srgbClr val="C00000"/>
              </a:buClr>
              <a:buSzPct val="100000"/>
              <a:buFont typeface="Arial"/>
              <a:buChar char="•"/>
              <a:defRPr sz="2400">
                <a:latin typeface="+mj-lt"/>
                <a:ea typeface="+mj-ea"/>
                <a:cs typeface="+mj-cs"/>
                <a:sym typeface="Source Sans Pro Regular"/>
              </a:defRPr>
            </a:pPr>
            <a:r>
              <a:rPr dirty="0"/>
              <a:t>Make sure that equipment is maintained.</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4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4" grpId="0" animBg="1" advAuto="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 name="Slide Number Placeholder 5"/>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12</a:t>
            </a:fld>
            <a:endParaRPr/>
          </a:p>
        </p:txBody>
      </p:sp>
      <p:sp>
        <p:nvSpPr>
          <p:cNvPr id="420" name="Organise suitable accommodation for teams…"/>
          <p:cNvSpPr txBox="1">
            <a:spLocks noGrp="1"/>
          </p:cNvSpPr>
          <p:nvPr>
            <p:ph type="body" idx="1"/>
          </p:nvPr>
        </p:nvSpPr>
        <p:spPr>
          <a:xfrm>
            <a:off x="628925" y="1281102"/>
            <a:ext cx="7603142" cy="4654071"/>
          </a:xfrm>
          <a:prstGeom prst="rect">
            <a:avLst/>
          </a:prstGeom>
        </p:spPr>
        <p:txBody>
          <a:bodyPr/>
          <a:lstStyle/>
          <a:p>
            <a:pPr marL="251459" indent="-251459" defTabSz="214822">
              <a:spcBef>
                <a:spcPts val="100"/>
              </a:spcBef>
              <a:buClr>
                <a:srgbClr val="C00000"/>
              </a:buClr>
              <a:buSzPct val="100000"/>
              <a:buChar char="•"/>
              <a:defRPr sz="2376"/>
            </a:pPr>
            <a:r>
              <a:rPr lang="hu-HU" dirty="0"/>
              <a:t>Organise </a:t>
            </a:r>
            <a:r>
              <a:rPr dirty="0"/>
              <a:t>suitable accommodation for teams</a:t>
            </a:r>
          </a:p>
          <a:p>
            <a:pPr marL="251459" indent="-251459" defTabSz="214822">
              <a:spcBef>
                <a:spcPts val="100"/>
              </a:spcBef>
              <a:buClr>
                <a:srgbClr val="C00000"/>
              </a:buClr>
              <a:buSzPct val="100000"/>
              <a:buChar char="•"/>
              <a:defRPr sz="2376"/>
            </a:pPr>
            <a:r>
              <a:rPr dirty="0"/>
              <a:t>Establish and secure stocks needed for local logistics (fuel, PPE, chlorine, equipment, food, drinking water)</a:t>
            </a:r>
          </a:p>
          <a:p>
            <a:pPr marL="251459" indent="-251459" defTabSz="214822">
              <a:spcBef>
                <a:spcPts val="100"/>
              </a:spcBef>
              <a:buClr>
                <a:srgbClr val="C00000"/>
              </a:buClr>
              <a:buSzPct val="100000"/>
              <a:buChar char="•"/>
              <a:defRPr sz="2376"/>
            </a:pPr>
            <a:r>
              <a:rPr dirty="0"/>
              <a:t>Recruit, train and </a:t>
            </a:r>
            <a:r>
              <a:rPr lang="hu-HU" dirty="0"/>
              <a:t>organise </a:t>
            </a:r>
            <a:r>
              <a:rPr dirty="0"/>
              <a:t>schedules for local drivers</a:t>
            </a:r>
          </a:p>
          <a:p>
            <a:pPr marL="251459" indent="-251459" defTabSz="214822">
              <a:spcBef>
                <a:spcPts val="100"/>
              </a:spcBef>
              <a:buClr>
                <a:srgbClr val="C00000"/>
              </a:buClr>
              <a:buSzPct val="100000"/>
              <a:buChar char="•"/>
              <a:defRPr sz="2376"/>
            </a:pPr>
            <a:r>
              <a:rPr dirty="0"/>
              <a:t>Deploy telecoms equipment and train staff in its use </a:t>
            </a:r>
          </a:p>
          <a:p>
            <a:pPr marL="251459" indent="-251459" defTabSz="214822">
              <a:spcBef>
                <a:spcPts val="100"/>
              </a:spcBef>
              <a:buClr>
                <a:srgbClr val="C00000"/>
              </a:buClr>
              <a:buSzPct val="100000"/>
              <a:buChar char="•"/>
              <a:defRPr sz="2376"/>
            </a:pPr>
            <a:r>
              <a:rPr dirty="0"/>
              <a:t>In the absence of a security officer, help to manage teams’ security and protection</a:t>
            </a:r>
          </a:p>
          <a:p>
            <a:pPr marL="251459" indent="-251459" defTabSz="214822">
              <a:spcBef>
                <a:spcPts val="100"/>
              </a:spcBef>
              <a:buClr>
                <a:srgbClr val="C00000"/>
              </a:buClr>
              <a:buSzPct val="100000"/>
              <a:buChar char="•"/>
              <a:defRPr sz="2376"/>
            </a:pPr>
            <a:r>
              <a:rPr dirty="0"/>
              <a:t>Manage local purchases, administration of staff and local day-workers</a:t>
            </a:r>
          </a:p>
          <a:p>
            <a:pPr marL="251459" indent="-251459" defTabSz="214822">
              <a:spcBef>
                <a:spcPts val="100"/>
              </a:spcBef>
              <a:buClr>
                <a:srgbClr val="C00000"/>
              </a:buClr>
              <a:buSzPct val="100000"/>
              <a:buChar char="•"/>
              <a:defRPr sz="2376"/>
            </a:pPr>
            <a:r>
              <a:rPr dirty="0"/>
              <a:t>Keep accounts of local expenditure and manage cash for the mission</a:t>
            </a:r>
          </a:p>
          <a:p>
            <a:pPr marL="251459" indent="-251459" defTabSz="214822">
              <a:spcBef>
                <a:spcPts val="100"/>
              </a:spcBef>
              <a:buClr>
                <a:srgbClr val="C00000"/>
              </a:buClr>
              <a:buSzPct val="100000"/>
              <a:buChar char="•"/>
              <a:defRPr sz="2376"/>
            </a:pPr>
            <a:r>
              <a:rPr lang="hu-HU" dirty="0"/>
              <a:t>Organise </a:t>
            </a:r>
            <a:r>
              <a:rPr dirty="0"/>
              <a:t>and train personnel in hygiene management of isolation zones and the use of PPE</a:t>
            </a:r>
          </a:p>
        </p:txBody>
      </p:sp>
      <p:pic>
        <p:nvPicPr>
          <p:cNvPr id="421" name="Content Placeholder 7" descr="Content Placeholder 7"/>
          <p:cNvPicPr>
            <a:picLocks noChangeAspect="1"/>
          </p:cNvPicPr>
          <p:nvPr/>
        </p:nvPicPr>
        <p:blipFill>
          <a:blip r:embed="rId2"/>
          <a:stretch>
            <a:fillRect/>
          </a:stretch>
        </p:blipFill>
        <p:spPr>
          <a:xfrm>
            <a:off x="8382000" y="1683069"/>
            <a:ext cx="2228851" cy="1319213"/>
          </a:xfrm>
          <a:prstGeom prst="rect">
            <a:avLst/>
          </a:prstGeom>
          <a:ln w="12700">
            <a:miter lim="400000"/>
          </a:ln>
        </p:spPr>
      </p:pic>
      <p:pic>
        <p:nvPicPr>
          <p:cNvPr id="422" name="Picture 2" descr="Picture 2"/>
          <p:cNvPicPr>
            <a:picLocks noChangeAspect="1"/>
          </p:cNvPicPr>
          <p:nvPr/>
        </p:nvPicPr>
        <p:blipFill>
          <a:blip r:embed="rId3"/>
          <a:stretch>
            <a:fillRect/>
          </a:stretch>
        </p:blipFill>
        <p:spPr>
          <a:xfrm>
            <a:off x="8382000" y="3062427"/>
            <a:ext cx="2228718" cy="1285738"/>
          </a:xfrm>
          <a:prstGeom prst="rect">
            <a:avLst/>
          </a:prstGeom>
          <a:ln w="12700">
            <a:miter lim="400000"/>
          </a:ln>
        </p:spPr>
      </p:pic>
      <p:pic>
        <p:nvPicPr>
          <p:cNvPr id="423" name="Picture 3" descr="Picture 3"/>
          <p:cNvPicPr>
            <a:picLocks noChangeAspect="1"/>
          </p:cNvPicPr>
          <p:nvPr/>
        </p:nvPicPr>
        <p:blipFill>
          <a:blip r:embed="rId4"/>
          <a:stretch>
            <a:fillRect/>
          </a:stretch>
        </p:blipFill>
        <p:spPr>
          <a:xfrm>
            <a:off x="8382000" y="4408308"/>
            <a:ext cx="2228718" cy="1247520"/>
          </a:xfrm>
          <a:prstGeom prst="rect">
            <a:avLst/>
          </a:prstGeom>
          <a:ln w="12700">
            <a:miter lim="400000"/>
          </a:ln>
        </p:spPr>
      </p:pic>
      <p:sp>
        <p:nvSpPr>
          <p:cNvPr id="424" name="Title 8"/>
          <p:cNvSpPr txBox="1"/>
          <p:nvPr/>
        </p:nvSpPr>
        <p:spPr>
          <a:xfrm>
            <a:off x="278375" y="-30963"/>
            <a:ext cx="8070212" cy="64611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normAutofit fontScale="92500"/>
          </a:bodyPr>
          <a:lstStyle>
            <a:lvl1pPr defTabSz="208312">
              <a:lnSpc>
                <a:spcPct val="90000"/>
              </a:lnSpc>
              <a:defRPr sz="3072">
                <a:solidFill>
                  <a:srgbClr val="FFFFFF"/>
                </a:solidFill>
                <a:latin typeface="Source Sans Pro Bold"/>
                <a:ea typeface="Source Sans Pro Bold"/>
                <a:cs typeface="Source Sans Pro Bold"/>
                <a:sym typeface="Source Sans Pro Bold"/>
              </a:defRPr>
            </a:lvl1pPr>
          </a:lstStyle>
          <a:p>
            <a:r>
              <a:rPr b="1" dirty="0"/>
              <a:t>Terms of reference of the logistician in the RRT</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4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p:tmAbs val="0"/>
                                  </p:iterate>
                                  <p:childTnLst>
                                    <p:set>
                                      <p:cBhvr>
                                        <p:cTn id="10" fill="hold"/>
                                        <p:tgtEl>
                                          <p:spTgt spid="4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1" grpId="0" animBg="1" advAuto="0"/>
      <p:bldP spid="423" grpId="0" animBg="1" advAuto="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6" name="Slide Number Placeholder 5"/>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t>13</a:t>
            </a:fld>
            <a:endParaRPr/>
          </a:p>
        </p:txBody>
      </p:sp>
      <p:pic>
        <p:nvPicPr>
          <p:cNvPr id="428" name="Picture 2" descr="Picture 2"/>
          <p:cNvPicPr>
            <a:picLocks noChangeAspect="1"/>
          </p:cNvPicPr>
          <p:nvPr/>
        </p:nvPicPr>
        <p:blipFill>
          <a:blip r:embed="rId2"/>
          <a:stretch>
            <a:fillRect/>
          </a:stretch>
        </p:blipFill>
        <p:spPr>
          <a:xfrm>
            <a:off x="1196975" y="2686843"/>
            <a:ext cx="4572000" cy="3429001"/>
          </a:xfrm>
          <a:prstGeom prst="rect">
            <a:avLst/>
          </a:prstGeom>
          <a:ln w="12700">
            <a:miter lim="400000"/>
          </a:ln>
        </p:spPr>
      </p:pic>
      <p:pic>
        <p:nvPicPr>
          <p:cNvPr id="430" name="Picture 5" descr="Picture 5"/>
          <p:cNvPicPr>
            <a:picLocks noChangeAspect="1"/>
          </p:cNvPicPr>
          <p:nvPr/>
        </p:nvPicPr>
        <p:blipFill>
          <a:blip r:embed="rId3"/>
          <a:stretch>
            <a:fillRect/>
          </a:stretch>
        </p:blipFill>
        <p:spPr>
          <a:xfrm>
            <a:off x="8554958" y="2151631"/>
            <a:ext cx="3407843" cy="2554738"/>
          </a:xfrm>
          <a:prstGeom prst="rect">
            <a:avLst/>
          </a:prstGeom>
          <a:ln w="12700">
            <a:miter lim="400000"/>
          </a:ln>
        </p:spPr>
      </p:pic>
      <p:sp>
        <p:nvSpPr>
          <p:cNvPr id="431" name="Title 8"/>
          <p:cNvSpPr txBox="1"/>
          <p:nvPr/>
        </p:nvSpPr>
        <p:spPr>
          <a:xfrm>
            <a:off x="278375" y="-30963"/>
            <a:ext cx="8070212" cy="64611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normAutofit fontScale="92500"/>
          </a:bodyPr>
          <a:lstStyle>
            <a:lvl1pPr defTabSz="208312">
              <a:lnSpc>
                <a:spcPct val="90000"/>
              </a:lnSpc>
              <a:defRPr sz="3072">
                <a:solidFill>
                  <a:srgbClr val="FFFFFF"/>
                </a:solidFill>
                <a:latin typeface="Source Sans Pro Bold"/>
                <a:ea typeface="Source Sans Pro Bold"/>
                <a:cs typeface="Source Sans Pro Bold"/>
                <a:sym typeface="Source Sans Pro Bold"/>
              </a:defRPr>
            </a:lvl1pPr>
          </a:lstStyle>
          <a:p>
            <a:r>
              <a:rPr b="1" dirty="0"/>
              <a:t>Terms of reference of the logistician in the RRT</a:t>
            </a:r>
          </a:p>
        </p:txBody>
      </p:sp>
      <p:sp>
        <p:nvSpPr>
          <p:cNvPr id="3" name="Text Placeholder 2">
            <a:extLst>
              <a:ext uri="{FF2B5EF4-FFF2-40B4-BE49-F238E27FC236}">
                <a16:creationId xmlns:a16="http://schemas.microsoft.com/office/drawing/2014/main" id="{E2CD734D-6699-D837-EBFA-826070B2594F}"/>
              </a:ext>
            </a:extLst>
          </p:cNvPr>
          <p:cNvSpPr>
            <a:spLocks noGrp="1"/>
          </p:cNvSpPr>
          <p:nvPr>
            <p:ph type="body" idx="1"/>
          </p:nvPr>
        </p:nvSpPr>
        <p:spPr>
          <a:xfrm>
            <a:off x="678016" y="1072385"/>
            <a:ext cx="8222168" cy="4654071"/>
          </a:xfrm>
        </p:spPr>
        <p:txBody>
          <a:bodyPr/>
          <a:lstStyle/>
          <a:p>
            <a:pPr marL="208279" indent="-208279" defTabSz="177933">
              <a:spcBef>
                <a:spcPts val="100"/>
              </a:spcBef>
              <a:buClr>
                <a:srgbClr val="C00000"/>
              </a:buClr>
              <a:buSzPct val="100000"/>
              <a:buChar char="•"/>
              <a:defRPr sz="1968"/>
            </a:pPr>
            <a:r>
              <a:rPr lang="en-US" sz="2400" dirty="0"/>
              <a:t>Organise logistics for samples locally and internationally</a:t>
            </a:r>
          </a:p>
          <a:p>
            <a:pPr marL="208279" indent="-208279" defTabSz="177933">
              <a:spcBef>
                <a:spcPts val="100"/>
              </a:spcBef>
              <a:buClr>
                <a:srgbClr val="C00000"/>
              </a:buClr>
              <a:buSzPct val="100000"/>
              <a:buChar char="•"/>
              <a:defRPr sz="1968"/>
            </a:pPr>
            <a:r>
              <a:rPr lang="en-US" sz="2400" dirty="0"/>
              <a:t>Manage and distribute Emergency Kits</a:t>
            </a:r>
          </a:p>
          <a:p>
            <a:pPr marL="208279" indent="-208279" defTabSz="177933">
              <a:spcBef>
                <a:spcPts val="100"/>
              </a:spcBef>
              <a:buClr>
                <a:srgbClr val="C00000"/>
              </a:buClr>
              <a:buSzPct val="100000"/>
              <a:buChar char="•"/>
              <a:defRPr sz="1968"/>
            </a:pPr>
            <a:r>
              <a:rPr lang="en-US" sz="2400" dirty="0"/>
              <a:t>Train and </a:t>
            </a:r>
            <a:r>
              <a:rPr lang="en-US" dirty="0"/>
              <a:t>teams</a:t>
            </a:r>
            <a:r>
              <a:rPr lang="en-US" sz="2400" dirty="0"/>
              <a:t> responsible for delivering safe burials </a:t>
            </a:r>
          </a:p>
          <a:p>
            <a:pPr marL="208279" indent="-208279" defTabSz="177933">
              <a:spcBef>
                <a:spcPts val="100"/>
              </a:spcBef>
              <a:buClr>
                <a:srgbClr val="C00000"/>
              </a:buClr>
              <a:buSzPct val="100000"/>
              <a:buChar char="•"/>
              <a:defRPr sz="1968"/>
            </a:pPr>
            <a:r>
              <a:rPr lang="en-US" sz="2400" dirty="0"/>
              <a:t>Provide them with the necessary means of transport</a:t>
            </a:r>
          </a:p>
          <a:p>
            <a:pPr marL="208279" indent="-208279" defTabSz="177933">
              <a:spcBef>
                <a:spcPts val="100"/>
              </a:spcBef>
              <a:buClr>
                <a:srgbClr val="C00000"/>
              </a:buClr>
              <a:buSzPct val="100000"/>
              <a:buChar char="•"/>
              <a:defRPr sz="1968"/>
            </a:pPr>
            <a:r>
              <a:rPr lang="en-US" sz="2400" dirty="0"/>
              <a:t>Supervise the teams</a:t>
            </a:r>
          </a:p>
        </p:txBody>
      </p:sp>
      <p:pic>
        <p:nvPicPr>
          <p:cNvPr id="429" name="Picture 3" descr="Picture 3"/>
          <p:cNvPicPr>
            <a:picLocks noChangeAspect="1"/>
          </p:cNvPicPr>
          <p:nvPr/>
        </p:nvPicPr>
        <p:blipFill>
          <a:blip r:embed="rId4"/>
          <a:stretch>
            <a:fillRect/>
          </a:stretch>
        </p:blipFill>
        <p:spPr>
          <a:xfrm>
            <a:off x="5492341" y="3641595"/>
            <a:ext cx="3584984" cy="2688738"/>
          </a:xfrm>
          <a:prstGeom prst="rect">
            <a:avLst/>
          </a:prstGeom>
          <a:ln w="12700">
            <a:miter lim="400000"/>
          </a:ln>
        </p:spPr>
      </p:pic>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4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 grpId="0" animBg="1" advAuto="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3" name="Image" descr="Image"/>
          <p:cNvPicPr>
            <a:picLocks noGrp="1" noRot="1" noChangeAspect="1" noMove="1" noResize="1" noEditPoints="1" noAdjustHandles="1" noChangeArrowheads="1" noChangeShapeType="1" noCrop="1"/>
          </p:cNvPicPr>
          <p:nvPr/>
        </p:nvPicPr>
        <p:blipFill>
          <a:blip r:embed="rId2"/>
          <a:srcRect t="19355"/>
          <a:stretch>
            <a:fillRect/>
          </a:stretch>
        </p:blipFill>
        <p:spPr>
          <a:xfrm>
            <a:off x="-27005" y="-20329"/>
            <a:ext cx="10493333" cy="1081408"/>
          </a:xfrm>
          <a:prstGeom prst="rect">
            <a:avLst/>
          </a:prstGeom>
          <a:ln w="12700">
            <a:miter lim="400000"/>
          </a:ln>
        </p:spPr>
      </p:pic>
      <p:sp>
        <p:nvSpPr>
          <p:cNvPr id="434" name="Slide Number Placeholder 5"/>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14</a:t>
            </a:fld>
            <a:endParaRPr/>
          </a:p>
        </p:txBody>
      </p:sp>
      <p:sp>
        <p:nvSpPr>
          <p:cNvPr id="435" name="Rectangle 1"/>
          <p:cNvSpPr txBox="1"/>
          <p:nvPr/>
        </p:nvSpPr>
        <p:spPr>
          <a:xfrm>
            <a:off x="2142367" y="1382285"/>
            <a:ext cx="8189481" cy="483209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defRPr sz="2200">
                <a:latin typeface="+mj-lt"/>
                <a:ea typeface="+mj-ea"/>
                <a:cs typeface="+mj-cs"/>
                <a:sym typeface="Source Sans Pro Regular"/>
              </a:defRPr>
            </a:pPr>
            <a:r>
              <a:rPr b="1" dirty="0">
                <a:solidFill>
                  <a:srgbClr val="C00000"/>
                </a:solidFill>
              </a:rPr>
              <a:t>Instructed by the laboratorian and/or the IPC expert, the logistician secures the appropriate type of material and equipment for sample shipment based on substance categories. </a:t>
            </a:r>
            <a:br>
              <a:rPr lang="hu-HU" b="1" dirty="0">
                <a:solidFill>
                  <a:srgbClr val="C00000"/>
                </a:solidFill>
              </a:rPr>
            </a:br>
            <a:r>
              <a:rPr b="1" dirty="0">
                <a:solidFill>
                  <a:srgbClr val="C00000"/>
                </a:solidFill>
              </a:rPr>
              <a:t>This may include:</a:t>
            </a:r>
          </a:p>
          <a:p>
            <a:pPr>
              <a:defRPr sz="2200">
                <a:latin typeface="+mj-lt"/>
                <a:ea typeface="+mj-ea"/>
                <a:cs typeface="+mj-cs"/>
                <a:sym typeface="Source Sans Pro Regular"/>
              </a:defRPr>
            </a:pPr>
            <a:endParaRPr dirty="0"/>
          </a:p>
          <a:p>
            <a:pPr>
              <a:defRPr sz="2200">
                <a:latin typeface="+mj-lt"/>
                <a:ea typeface="+mj-ea"/>
                <a:cs typeface="+mj-cs"/>
                <a:sym typeface="Source Sans Pro Regular"/>
              </a:defRPr>
            </a:pPr>
            <a:r>
              <a:rPr dirty="0"/>
              <a:t>Category A (infectious substances) -</a:t>
            </a:r>
            <a:r>
              <a:rPr dirty="0">
                <a:solidFill>
                  <a:schemeClr val="accent3"/>
                </a:solidFill>
              </a:rPr>
              <a:t>P620</a:t>
            </a:r>
          </a:p>
          <a:p>
            <a:pPr marL="342900" indent="-342900">
              <a:buClr>
                <a:srgbClr val="C00000"/>
              </a:buClr>
              <a:buSzPct val="100000"/>
              <a:buFont typeface="Arial"/>
              <a:buChar char="•"/>
              <a:defRPr sz="2200">
                <a:latin typeface="+mj-lt"/>
                <a:ea typeface="+mj-ea"/>
                <a:cs typeface="+mj-cs"/>
                <a:sym typeface="Source Sans Pro Regular"/>
              </a:defRPr>
            </a:pPr>
            <a:r>
              <a:rPr dirty="0"/>
              <a:t>Ebola virus disease</a:t>
            </a:r>
          </a:p>
          <a:p>
            <a:pPr marL="457199" indent="-457199">
              <a:buSzPct val="100000"/>
              <a:buFont typeface="Arial"/>
              <a:buChar char="•"/>
              <a:defRPr sz="2200">
                <a:latin typeface="+mj-lt"/>
                <a:ea typeface="+mj-ea"/>
                <a:cs typeface="+mj-cs"/>
                <a:sym typeface="Source Sans Pro Regular"/>
              </a:defRPr>
            </a:pPr>
            <a:endParaRPr dirty="0"/>
          </a:p>
          <a:p>
            <a:pPr>
              <a:defRPr sz="2200">
                <a:latin typeface="+mj-lt"/>
                <a:ea typeface="+mj-ea"/>
                <a:cs typeface="+mj-cs"/>
                <a:sym typeface="Source Sans Pro Regular"/>
              </a:defRPr>
            </a:pPr>
            <a:r>
              <a:rPr dirty="0"/>
              <a:t>Category B (biological materials) -</a:t>
            </a:r>
            <a:r>
              <a:rPr dirty="0">
                <a:solidFill>
                  <a:schemeClr val="accent3"/>
                </a:solidFill>
              </a:rPr>
              <a:t>P650</a:t>
            </a:r>
          </a:p>
          <a:p>
            <a:pPr marL="342900" indent="-342900">
              <a:buClr>
                <a:srgbClr val="C00000"/>
              </a:buClr>
              <a:buSzPct val="100000"/>
              <a:buFont typeface="Arial"/>
              <a:buChar char="•"/>
              <a:defRPr sz="2200">
                <a:latin typeface="+mj-lt"/>
                <a:ea typeface="+mj-ea"/>
                <a:cs typeface="+mj-cs"/>
                <a:sym typeface="Source Sans Pro Regular"/>
              </a:defRPr>
            </a:pPr>
            <a:r>
              <a:rPr dirty="0"/>
              <a:t>Highly pathogenic avian influenza virus (patient samples)</a:t>
            </a:r>
          </a:p>
          <a:p>
            <a:pPr marL="457199" indent="-457199">
              <a:buSzPct val="100000"/>
              <a:buFont typeface="Arial"/>
              <a:buChar char="•"/>
              <a:defRPr sz="2200">
                <a:latin typeface="+mj-lt"/>
                <a:ea typeface="+mj-ea"/>
                <a:cs typeface="+mj-cs"/>
                <a:sym typeface="Source Sans Pro Regular"/>
              </a:defRPr>
            </a:pPr>
            <a:endParaRPr dirty="0"/>
          </a:p>
          <a:p>
            <a:pPr>
              <a:defRPr sz="2200">
                <a:latin typeface="+mj-lt"/>
                <a:ea typeface="+mj-ea"/>
                <a:cs typeface="+mj-cs"/>
                <a:sym typeface="Source Sans Pro Regular"/>
              </a:defRPr>
            </a:pPr>
            <a:r>
              <a:rPr dirty="0"/>
              <a:t>Exempt human or animal samples - </a:t>
            </a:r>
            <a:r>
              <a:rPr dirty="0">
                <a:solidFill>
                  <a:schemeClr val="accent3"/>
                </a:solidFill>
              </a:rPr>
              <a:t>Triple Packaging</a:t>
            </a:r>
          </a:p>
          <a:p>
            <a:pPr marL="342900" indent="-342900">
              <a:buClr>
                <a:srgbClr val="C00000"/>
              </a:buClr>
              <a:buSzPct val="100000"/>
              <a:buFont typeface="Arial"/>
              <a:buChar char="•"/>
              <a:defRPr sz="2200">
                <a:latin typeface="+mj-lt"/>
                <a:ea typeface="+mj-ea"/>
                <a:cs typeface="+mj-cs"/>
                <a:sym typeface="Source Sans Pro Regular"/>
              </a:defRPr>
            </a:pPr>
            <a:r>
              <a:rPr dirty="0"/>
              <a:t>Pregnancy test</a:t>
            </a:r>
          </a:p>
          <a:p>
            <a:pPr marL="342900" indent="-342900">
              <a:buClr>
                <a:srgbClr val="C00000"/>
              </a:buClr>
              <a:buSzPct val="100000"/>
              <a:buFont typeface="Arial"/>
              <a:buChar char="•"/>
              <a:defRPr sz="2200">
                <a:latin typeface="+mj-lt"/>
                <a:ea typeface="+mj-ea"/>
                <a:cs typeface="+mj-cs"/>
                <a:sym typeface="Source Sans Pro Regular"/>
              </a:defRPr>
            </a:pPr>
            <a:r>
              <a:rPr dirty="0"/>
              <a:t>Anti-doping studies</a:t>
            </a:r>
          </a:p>
        </p:txBody>
      </p:sp>
      <p:sp>
        <p:nvSpPr>
          <p:cNvPr id="436" name="Title 8"/>
          <p:cNvSpPr txBox="1"/>
          <p:nvPr/>
        </p:nvSpPr>
        <p:spPr>
          <a:xfrm>
            <a:off x="335399" y="-5207"/>
            <a:ext cx="9511822" cy="9787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spAutoFit/>
          </a:bodyPr>
          <a:lstStyle>
            <a:lvl1pPr defTabSz="216992">
              <a:lnSpc>
                <a:spcPct val="90000"/>
              </a:lnSpc>
              <a:defRPr sz="3200">
                <a:solidFill>
                  <a:srgbClr val="FFFFFF"/>
                </a:solidFill>
                <a:latin typeface="Source Sans Pro Bold"/>
                <a:ea typeface="Source Sans Pro Bold"/>
                <a:cs typeface="Source Sans Pro Bold"/>
                <a:sym typeface="Source Sans Pro Bold"/>
              </a:defRPr>
            </a:lvl1pPr>
          </a:lstStyle>
          <a:p>
            <a:r>
              <a:rPr b="1" dirty="0"/>
              <a:t>The logistician secures laboratory sample packaging material and equipment…</a:t>
            </a:r>
          </a:p>
        </p:txBody>
      </p:sp>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8" name="Image" descr="Image"/>
          <p:cNvPicPr>
            <a:picLocks noChangeAspect="1"/>
          </p:cNvPicPr>
          <p:nvPr/>
        </p:nvPicPr>
        <p:blipFill>
          <a:blip r:embed="rId2"/>
          <a:srcRect l="12871" t="19355"/>
          <a:stretch>
            <a:fillRect/>
          </a:stretch>
        </p:blipFill>
        <p:spPr>
          <a:xfrm>
            <a:off x="-10592" y="-20329"/>
            <a:ext cx="9142664" cy="1081408"/>
          </a:xfrm>
          <a:prstGeom prst="rect">
            <a:avLst/>
          </a:prstGeom>
          <a:ln w="12700">
            <a:miter lim="400000"/>
          </a:ln>
        </p:spPr>
      </p:pic>
      <p:sp>
        <p:nvSpPr>
          <p:cNvPr id="439" name="Slide Number Placeholder 5"/>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15</a:t>
            </a:fld>
            <a:endParaRPr/>
          </a:p>
        </p:txBody>
      </p:sp>
      <p:sp>
        <p:nvSpPr>
          <p:cNvPr id="440" name="Title 1"/>
          <p:cNvSpPr txBox="1"/>
          <p:nvPr/>
        </p:nvSpPr>
        <p:spPr>
          <a:xfrm>
            <a:off x="2037264" y="5589239"/>
            <a:ext cx="8127815" cy="10801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normAutofit/>
          </a:bodyPr>
          <a:lstStyle>
            <a:lvl1pPr algn="ctr">
              <a:lnSpc>
                <a:spcPct val="80000"/>
              </a:lnSpc>
              <a:defRPr sz="3600">
                <a:latin typeface="Calibri Light"/>
                <a:ea typeface="Calibri Light"/>
                <a:cs typeface="Calibri Light"/>
                <a:sym typeface="Calibri Light"/>
              </a:defRPr>
            </a:lvl1pPr>
          </a:lstStyle>
          <a:p>
            <a:br/>
            <a:endParaRPr/>
          </a:p>
        </p:txBody>
      </p:sp>
      <p:pic>
        <p:nvPicPr>
          <p:cNvPr id="441" name="Picture 8" descr="Picture 8"/>
          <p:cNvPicPr>
            <a:picLocks noChangeAspect="1"/>
          </p:cNvPicPr>
          <p:nvPr/>
        </p:nvPicPr>
        <p:blipFill>
          <a:blip r:embed="rId3"/>
          <a:stretch>
            <a:fillRect/>
          </a:stretch>
        </p:blipFill>
        <p:spPr>
          <a:xfrm>
            <a:off x="2135559" y="1124744"/>
            <a:ext cx="3672409" cy="2754306"/>
          </a:xfrm>
          <a:prstGeom prst="rect">
            <a:avLst/>
          </a:prstGeom>
          <a:ln w="12700">
            <a:miter lim="400000"/>
          </a:ln>
        </p:spPr>
      </p:pic>
      <p:pic>
        <p:nvPicPr>
          <p:cNvPr id="442" name="Picture 2" descr="Picture 2"/>
          <p:cNvPicPr>
            <a:picLocks noChangeAspect="1"/>
          </p:cNvPicPr>
          <p:nvPr/>
        </p:nvPicPr>
        <p:blipFill>
          <a:blip r:embed="rId4"/>
          <a:stretch>
            <a:fillRect/>
          </a:stretch>
        </p:blipFill>
        <p:spPr>
          <a:xfrm>
            <a:off x="5804030" y="1196096"/>
            <a:ext cx="3754928" cy="2685210"/>
          </a:xfrm>
          <a:prstGeom prst="rect">
            <a:avLst/>
          </a:prstGeom>
          <a:ln w="12700">
            <a:miter lim="400000"/>
          </a:ln>
        </p:spPr>
      </p:pic>
      <p:pic>
        <p:nvPicPr>
          <p:cNvPr id="443" name="Picture 1027" descr="Picture 1027"/>
          <p:cNvPicPr>
            <a:picLocks noChangeAspect="1"/>
          </p:cNvPicPr>
          <p:nvPr/>
        </p:nvPicPr>
        <p:blipFill>
          <a:blip r:embed="rId5"/>
          <a:stretch>
            <a:fillRect/>
          </a:stretch>
        </p:blipFill>
        <p:spPr>
          <a:xfrm>
            <a:off x="2135559" y="3429000"/>
            <a:ext cx="3816425" cy="2495355"/>
          </a:xfrm>
          <a:prstGeom prst="rect">
            <a:avLst/>
          </a:prstGeom>
          <a:ln w="12700">
            <a:miter lim="400000"/>
          </a:ln>
        </p:spPr>
      </p:pic>
      <p:pic>
        <p:nvPicPr>
          <p:cNvPr id="444" name="Content Placeholder 7" descr="Content Placeholder 7"/>
          <p:cNvPicPr>
            <a:picLocks noChangeAspect="1"/>
          </p:cNvPicPr>
          <p:nvPr/>
        </p:nvPicPr>
        <p:blipFill>
          <a:blip r:embed="rId6"/>
          <a:stretch>
            <a:fillRect/>
          </a:stretch>
        </p:blipFill>
        <p:spPr>
          <a:xfrm>
            <a:off x="5804029" y="3429000"/>
            <a:ext cx="3754928" cy="2510446"/>
          </a:xfrm>
          <a:prstGeom prst="rect">
            <a:avLst/>
          </a:prstGeom>
          <a:ln w="12700">
            <a:miter lim="400000"/>
          </a:ln>
        </p:spPr>
      </p:pic>
      <p:sp>
        <p:nvSpPr>
          <p:cNvPr id="445" name="Rectangle 7"/>
          <p:cNvSpPr txBox="1"/>
          <p:nvPr/>
        </p:nvSpPr>
        <p:spPr>
          <a:xfrm>
            <a:off x="1749231" y="188641"/>
            <a:ext cx="7829441" cy="6629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3600">
                <a:solidFill>
                  <a:srgbClr val="FF0000"/>
                </a:solidFill>
                <a:latin typeface="+mj-lt"/>
                <a:ea typeface="+mj-ea"/>
                <a:cs typeface="+mj-cs"/>
                <a:sym typeface="Source Sans Pro Regular"/>
              </a:defRPr>
            </a:lvl1pPr>
          </a:lstStyle>
          <a:p>
            <a:r>
              <a:t>            </a:t>
            </a:r>
          </a:p>
        </p:txBody>
      </p:sp>
      <p:sp>
        <p:nvSpPr>
          <p:cNvPr id="446" name="Title 8"/>
          <p:cNvSpPr txBox="1"/>
          <p:nvPr/>
        </p:nvSpPr>
        <p:spPr>
          <a:xfrm>
            <a:off x="343433" y="-77754"/>
            <a:ext cx="7598710" cy="11074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spAutoFit/>
          </a:bodyPr>
          <a:lstStyle>
            <a:lvl1pPr>
              <a:defRPr sz="3200">
                <a:solidFill>
                  <a:srgbClr val="FFFFFF"/>
                </a:solidFill>
                <a:latin typeface="Source Sans Pro Bold"/>
                <a:ea typeface="Source Sans Pro Bold"/>
                <a:cs typeface="Source Sans Pro Bold"/>
                <a:sym typeface="Source Sans Pro Bold"/>
              </a:defRPr>
            </a:lvl1pPr>
          </a:lstStyle>
          <a:p>
            <a:r>
              <a:rPr b="1" dirty="0"/>
              <a:t>The logistician organizes the transport of the RRT to, from, and while in the field</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44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p:tmAbs val="0"/>
                                  </p:iterate>
                                  <p:childTnLst>
                                    <p:set>
                                      <p:cBhvr>
                                        <p:cTn id="10" fill="hold"/>
                                        <p:tgtEl>
                                          <p:spTgt spid="44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iterate>
                                    <p:tmAbs val="0"/>
                                  </p:iterate>
                                  <p:childTnLst>
                                    <p:set>
                                      <p:cBhvr>
                                        <p:cTn id="14" fill="hold"/>
                                        <p:tgtEl>
                                          <p:spTgt spid="44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iterate>
                                    <p:tmAbs val="0"/>
                                  </p:iterate>
                                  <p:childTnLst>
                                    <p:set>
                                      <p:cBhvr>
                                        <p:cTn id="18" fill="hold"/>
                                        <p:tgtEl>
                                          <p:spTgt spid="4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1" grpId="0" animBg="1" advAuto="0"/>
      <p:bldP spid="442" grpId="0" animBg="1" advAuto="0"/>
      <p:bldP spid="443" grpId="0" animBg="1" advAuto="0"/>
      <p:bldP spid="444" grpId="0" animBg="1" advAuto="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8" name="Image" descr="Image"/>
          <p:cNvPicPr>
            <a:picLocks noChangeAspect="1"/>
          </p:cNvPicPr>
          <p:nvPr/>
        </p:nvPicPr>
        <p:blipFill>
          <a:blip r:embed="rId2"/>
          <a:srcRect l="12871" t="19355"/>
          <a:stretch>
            <a:fillRect/>
          </a:stretch>
        </p:blipFill>
        <p:spPr>
          <a:xfrm>
            <a:off x="-10592" y="-20329"/>
            <a:ext cx="9142664" cy="1081408"/>
          </a:xfrm>
          <a:prstGeom prst="rect">
            <a:avLst/>
          </a:prstGeom>
          <a:ln w="12700">
            <a:miter lim="400000"/>
          </a:ln>
        </p:spPr>
      </p:pic>
      <p:sp>
        <p:nvSpPr>
          <p:cNvPr id="449" name="Slide Number Placeholder 5"/>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16</a:t>
            </a:fld>
            <a:endParaRPr/>
          </a:p>
        </p:txBody>
      </p:sp>
      <p:pic>
        <p:nvPicPr>
          <p:cNvPr id="451" name="Picture 2" descr="Picture 2"/>
          <p:cNvPicPr>
            <a:picLocks noChangeAspect="1"/>
          </p:cNvPicPr>
          <p:nvPr/>
        </p:nvPicPr>
        <p:blipFill>
          <a:blip r:embed="rId3"/>
          <a:stretch>
            <a:fillRect/>
          </a:stretch>
        </p:blipFill>
        <p:spPr>
          <a:xfrm>
            <a:off x="6203598" y="1302327"/>
            <a:ext cx="3192355" cy="2447820"/>
          </a:xfrm>
          <a:prstGeom prst="rect">
            <a:avLst/>
          </a:prstGeom>
          <a:ln w="12700">
            <a:miter lim="400000"/>
          </a:ln>
        </p:spPr>
      </p:pic>
      <p:pic>
        <p:nvPicPr>
          <p:cNvPr id="452" name="Picture 2" descr="Picture 2"/>
          <p:cNvPicPr>
            <a:picLocks noChangeAspect="1"/>
          </p:cNvPicPr>
          <p:nvPr/>
        </p:nvPicPr>
        <p:blipFill>
          <a:blip r:embed="rId4"/>
          <a:stretch>
            <a:fillRect/>
          </a:stretch>
        </p:blipFill>
        <p:spPr>
          <a:xfrm>
            <a:off x="6203598" y="3750147"/>
            <a:ext cx="3263758" cy="2447819"/>
          </a:xfrm>
          <a:prstGeom prst="rect">
            <a:avLst/>
          </a:prstGeom>
          <a:ln w="12700">
            <a:miter lim="400000"/>
          </a:ln>
        </p:spPr>
      </p:pic>
      <p:pic>
        <p:nvPicPr>
          <p:cNvPr id="453" name="Picture 3" descr="Picture 3"/>
          <p:cNvPicPr>
            <a:picLocks noChangeAspect="1"/>
          </p:cNvPicPr>
          <p:nvPr/>
        </p:nvPicPr>
        <p:blipFill>
          <a:blip r:embed="rId5"/>
          <a:stretch>
            <a:fillRect/>
          </a:stretch>
        </p:blipFill>
        <p:spPr>
          <a:xfrm>
            <a:off x="2929491" y="3730483"/>
            <a:ext cx="3274107" cy="2467599"/>
          </a:xfrm>
          <a:prstGeom prst="rect">
            <a:avLst/>
          </a:prstGeom>
          <a:ln w="12700">
            <a:miter lim="400000"/>
          </a:ln>
        </p:spPr>
      </p:pic>
      <p:sp>
        <p:nvSpPr>
          <p:cNvPr id="454" name="Title 8"/>
          <p:cNvSpPr txBox="1"/>
          <p:nvPr/>
        </p:nvSpPr>
        <p:spPr>
          <a:xfrm>
            <a:off x="343433" y="-79944"/>
            <a:ext cx="7598710" cy="11074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spAutoFit/>
          </a:bodyPr>
          <a:lstStyle>
            <a:lvl1pPr>
              <a:defRPr sz="3200">
                <a:solidFill>
                  <a:srgbClr val="FFFFFF"/>
                </a:solidFill>
                <a:latin typeface="Source Sans Pro Bold"/>
                <a:ea typeface="Source Sans Pro Bold"/>
                <a:cs typeface="Source Sans Pro Bold"/>
                <a:sym typeface="Source Sans Pro Bold"/>
              </a:defRPr>
            </a:lvl1pPr>
          </a:lstStyle>
          <a:p>
            <a:r>
              <a:rPr b="1" dirty="0"/>
              <a:t>The logistician identifies or sets-up a place to accommodate the RRT</a:t>
            </a:r>
          </a:p>
        </p:txBody>
      </p:sp>
      <p:pic>
        <p:nvPicPr>
          <p:cNvPr id="450" name="Picture 7" descr="Picture 7"/>
          <p:cNvPicPr>
            <a:picLocks noChangeAspect="1"/>
          </p:cNvPicPr>
          <p:nvPr/>
        </p:nvPicPr>
        <p:blipFill>
          <a:blip r:embed="rId6"/>
          <a:stretch>
            <a:fillRect/>
          </a:stretch>
        </p:blipFill>
        <p:spPr>
          <a:xfrm>
            <a:off x="2917881" y="1285859"/>
            <a:ext cx="3285717" cy="2464288"/>
          </a:xfrm>
          <a:prstGeom prst="rect">
            <a:avLst/>
          </a:prstGeom>
          <a:ln w="12700">
            <a:miter lim="400000"/>
          </a:ln>
        </p:spPr>
      </p:pic>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45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p:tmAbs val="0"/>
                                  </p:iterate>
                                  <p:childTnLst>
                                    <p:set>
                                      <p:cBhvr>
                                        <p:cTn id="10" fill="hold"/>
                                        <p:tgtEl>
                                          <p:spTgt spid="45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iterate>
                                    <p:tmAbs val="0"/>
                                  </p:iterate>
                                  <p:childTnLst>
                                    <p:set>
                                      <p:cBhvr>
                                        <p:cTn id="14" fill="hold"/>
                                        <p:tgtEl>
                                          <p:spTgt spid="45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iterate>
                                    <p:tmAbs val="0"/>
                                  </p:iterate>
                                  <p:childTnLst>
                                    <p:set>
                                      <p:cBhvr>
                                        <p:cTn id="18" fill="hold"/>
                                        <p:tgtEl>
                                          <p:spTgt spid="4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1" grpId="0" animBg="1" advAuto="0"/>
      <p:bldP spid="452" grpId="0" animBg="1" advAuto="0"/>
      <p:bldP spid="453" grpId="0" animBg="1" advAuto="0"/>
      <p:bldP spid="450" grpId="0" animBg="1" advAuto="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6" name="Image" descr="Image"/>
          <p:cNvPicPr>
            <a:picLocks noChangeAspect="1"/>
          </p:cNvPicPr>
          <p:nvPr/>
        </p:nvPicPr>
        <p:blipFill>
          <a:blip r:embed="rId2"/>
          <a:srcRect l="1103" t="19355"/>
          <a:stretch>
            <a:fillRect/>
          </a:stretch>
        </p:blipFill>
        <p:spPr>
          <a:xfrm>
            <a:off x="-15127" y="-20329"/>
            <a:ext cx="10377586" cy="1081408"/>
          </a:xfrm>
          <a:prstGeom prst="rect">
            <a:avLst/>
          </a:prstGeom>
          <a:ln w="12700">
            <a:miter lim="400000"/>
          </a:ln>
        </p:spPr>
      </p:pic>
      <p:sp>
        <p:nvSpPr>
          <p:cNvPr id="457" name="Slide Number Placeholder 5"/>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17</a:t>
            </a:fld>
            <a:endParaRPr/>
          </a:p>
        </p:txBody>
      </p:sp>
      <p:pic>
        <p:nvPicPr>
          <p:cNvPr id="458" name="Picture 2" descr="Picture 2"/>
          <p:cNvPicPr>
            <a:picLocks noChangeAspect="1"/>
          </p:cNvPicPr>
          <p:nvPr/>
        </p:nvPicPr>
        <p:blipFill>
          <a:blip r:embed="rId3"/>
          <a:stretch>
            <a:fillRect/>
          </a:stretch>
        </p:blipFill>
        <p:spPr>
          <a:xfrm>
            <a:off x="3280478" y="1942568"/>
            <a:ext cx="5400600" cy="4050451"/>
          </a:xfrm>
          <a:prstGeom prst="rect">
            <a:avLst/>
          </a:prstGeom>
          <a:ln w="12700">
            <a:miter lim="400000"/>
          </a:ln>
        </p:spPr>
      </p:pic>
      <p:sp>
        <p:nvSpPr>
          <p:cNvPr id="459" name="Title 8"/>
          <p:cNvSpPr txBox="1"/>
          <p:nvPr/>
        </p:nvSpPr>
        <p:spPr>
          <a:xfrm>
            <a:off x="342754" y="-75256"/>
            <a:ext cx="9259345" cy="11074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spAutoFit/>
          </a:bodyPr>
          <a:lstStyle>
            <a:lvl1pPr>
              <a:defRPr sz="3200">
                <a:solidFill>
                  <a:srgbClr val="FFFFFF"/>
                </a:solidFill>
                <a:latin typeface="Source Sans Pro Bold"/>
                <a:ea typeface="Source Sans Pro Bold"/>
                <a:cs typeface="Source Sans Pro Bold"/>
                <a:sym typeface="Source Sans Pro Bold"/>
              </a:defRPr>
            </a:lvl1pPr>
          </a:lstStyle>
          <a:p>
            <a:r>
              <a:rPr b="1" dirty="0"/>
              <a:t>The logistician identifies and sets-up spaces and infrastructures needed for the activities of the RRT</a:t>
            </a:r>
          </a:p>
        </p:txBody>
      </p:sp>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1" name="Image" descr="Image"/>
          <p:cNvPicPr>
            <a:picLocks noChangeAspect="1"/>
          </p:cNvPicPr>
          <p:nvPr/>
        </p:nvPicPr>
        <p:blipFill>
          <a:blip r:embed="rId2"/>
          <a:srcRect t="19355"/>
          <a:stretch>
            <a:fillRect/>
          </a:stretch>
        </p:blipFill>
        <p:spPr>
          <a:xfrm>
            <a:off x="1556207" y="-59944"/>
            <a:ext cx="9490748" cy="978085"/>
          </a:xfrm>
          <a:prstGeom prst="rect">
            <a:avLst/>
          </a:prstGeom>
          <a:ln w="12700">
            <a:miter lim="400000"/>
          </a:ln>
        </p:spPr>
      </p:pic>
      <p:sp>
        <p:nvSpPr>
          <p:cNvPr id="462" name="Slide Number Placeholder 5"/>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18</a:t>
            </a:fld>
            <a:endParaRPr/>
          </a:p>
        </p:txBody>
      </p:sp>
      <p:sp>
        <p:nvSpPr>
          <p:cNvPr id="463" name="The logistician sets-up communication/telecommunication means for the team and trains team members on how to use them"/>
          <p:cNvSpPr txBox="1">
            <a:spLocks noGrp="1"/>
          </p:cNvSpPr>
          <p:nvPr>
            <p:ph type="title"/>
          </p:nvPr>
        </p:nvSpPr>
        <p:spPr>
          <a:xfrm>
            <a:off x="226714" y="-155566"/>
            <a:ext cx="10835132" cy="1127997"/>
          </a:xfrm>
          <a:prstGeom prst="rect">
            <a:avLst/>
          </a:prstGeom>
        </p:spPr>
        <p:txBody>
          <a:bodyPr/>
          <a:lstStyle>
            <a:lvl1pPr>
              <a:defRPr sz="2800"/>
            </a:lvl1pPr>
          </a:lstStyle>
          <a:p>
            <a:r>
              <a:rPr b="1" dirty="0"/>
              <a:t>The logistician sets-up communication/telecommunication means for the team and trains team members on how to use them</a:t>
            </a:r>
          </a:p>
        </p:txBody>
      </p:sp>
      <p:pic>
        <p:nvPicPr>
          <p:cNvPr id="465" name="Picture 2" descr="Picture 2"/>
          <p:cNvPicPr>
            <a:picLocks noChangeAspect="1"/>
          </p:cNvPicPr>
          <p:nvPr/>
        </p:nvPicPr>
        <p:blipFill>
          <a:blip r:embed="rId3"/>
          <a:stretch>
            <a:fillRect/>
          </a:stretch>
        </p:blipFill>
        <p:spPr>
          <a:xfrm>
            <a:off x="2789934" y="1375089"/>
            <a:ext cx="7194894" cy="4353048"/>
          </a:xfrm>
          <a:prstGeom prst="rect">
            <a:avLst/>
          </a:prstGeom>
          <a:ln w="12700">
            <a:miter lim="400000"/>
          </a:ln>
        </p:spPr>
      </p:pic>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46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5" grpId="0" animBg="1" advAuto="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7" name="Slide Number Placeholder 5"/>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19</a:t>
            </a:fld>
            <a:endParaRPr/>
          </a:p>
        </p:txBody>
      </p:sp>
      <p:sp>
        <p:nvSpPr>
          <p:cNvPr id="468" name="Text Placeholder 2"/>
          <p:cNvSpPr txBox="1"/>
          <p:nvPr/>
        </p:nvSpPr>
        <p:spPr>
          <a:xfrm>
            <a:off x="2159606" y="3755625"/>
            <a:ext cx="4085025" cy="12725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lgn="r">
              <a:spcBef>
                <a:spcPts val="500"/>
              </a:spcBef>
              <a:defRPr sz="2400">
                <a:latin typeface="+mj-lt"/>
                <a:ea typeface="+mj-ea"/>
                <a:cs typeface="+mj-cs"/>
                <a:sym typeface="Source Sans Pro Regular"/>
              </a:defRPr>
            </a:pPr>
            <a:r>
              <a:rPr dirty="0"/>
              <a:t>The logistician supports training on PPE donning and doffing.</a:t>
            </a:r>
          </a:p>
        </p:txBody>
      </p:sp>
      <p:pic>
        <p:nvPicPr>
          <p:cNvPr id="469" name="Picture 2" descr="Picture 2"/>
          <p:cNvPicPr>
            <a:picLocks noChangeAspect="1"/>
          </p:cNvPicPr>
          <p:nvPr/>
        </p:nvPicPr>
        <p:blipFill>
          <a:blip r:embed="rId2"/>
          <a:srcRect b="28125"/>
          <a:stretch>
            <a:fillRect/>
          </a:stretch>
        </p:blipFill>
        <p:spPr>
          <a:xfrm>
            <a:off x="1317774" y="858604"/>
            <a:ext cx="3707427" cy="2368634"/>
          </a:xfrm>
          <a:prstGeom prst="rect">
            <a:avLst/>
          </a:prstGeom>
          <a:ln w="12700">
            <a:miter lim="400000"/>
          </a:ln>
        </p:spPr>
      </p:pic>
      <p:pic>
        <p:nvPicPr>
          <p:cNvPr id="470" name="Picture 3" descr="Picture 3"/>
          <p:cNvPicPr>
            <a:picLocks noChangeAspect="1"/>
          </p:cNvPicPr>
          <p:nvPr/>
        </p:nvPicPr>
        <p:blipFill>
          <a:blip r:embed="rId3"/>
          <a:stretch>
            <a:fillRect/>
          </a:stretch>
        </p:blipFill>
        <p:spPr>
          <a:xfrm>
            <a:off x="6384032" y="3068959"/>
            <a:ext cx="4099539" cy="2996953"/>
          </a:xfrm>
          <a:prstGeom prst="rect">
            <a:avLst/>
          </a:prstGeom>
          <a:ln w="12700">
            <a:miter lim="400000"/>
          </a:ln>
        </p:spPr>
      </p:pic>
      <p:sp>
        <p:nvSpPr>
          <p:cNvPr id="471" name="Rectangle 5"/>
          <p:cNvSpPr txBox="1"/>
          <p:nvPr/>
        </p:nvSpPr>
        <p:spPr>
          <a:xfrm>
            <a:off x="5189864" y="994405"/>
            <a:ext cx="4264537" cy="166624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spcBef>
                <a:spcPts val="600"/>
              </a:spcBef>
              <a:defRPr sz="2400">
                <a:latin typeface="+mj-lt"/>
                <a:ea typeface="+mj-ea"/>
                <a:cs typeface="+mj-cs"/>
                <a:sym typeface="Source Sans Pro Regular"/>
              </a:defRPr>
            </a:lvl1pPr>
          </a:lstStyle>
          <a:p>
            <a:r>
              <a:t>The logistician supports the training of personnel on hygiene management, on isolation areas, and on waste management.</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46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p:tmAbs val="0"/>
                                  </p:iterate>
                                  <p:childTnLst>
                                    <p:set>
                                      <p:cBhvr>
                                        <p:cTn id="10" fill="hold"/>
                                        <p:tgtEl>
                                          <p:spTgt spid="47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9" grpId="0" animBg="1" advAuto="0"/>
      <p:bldP spid="470" grpId="0" animBg="1" advAuto="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1" name="Slide Number Placeholder 5"/>
          <p:cNvSpPr txBox="1">
            <a:spLocks noGrp="1"/>
          </p:cNvSpPr>
          <p:nvPr>
            <p:ph type="sldNum" sz="quarter" idx="2"/>
          </p:nvPr>
        </p:nvSpPr>
        <p:spPr>
          <a:xfrm>
            <a:off x="11480800" y="6330332"/>
            <a:ext cx="167259" cy="25654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2</a:t>
            </a:fld>
            <a:endParaRPr/>
          </a:p>
        </p:txBody>
      </p:sp>
      <p:sp>
        <p:nvSpPr>
          <p:cNvPr id="362" name="Title 1"/>
          <p:cNvSpPr txBox="1">
            <a:spLocks noGrp="1"/>
          </p:cNvSpPr>
          <p:nvPr>
            <p:ph type="title"/>
          </p:nvPr>
        </p:nvSpPr>
        <p:spPr>
          <a:xfrm>
            <a:off x="388935" y="170927"/>
            <a:ext cx="3264195" cy="1932378"/>
          </a:xfrm>
          <a:prstGeom prst="rect">
            <a:avLst/>
          </a:prstGeom>
        </p:spPr>
        <p:txBody>
          <a:bodyPr/>
          <a:lstStyle>
            <a:lvl1pPr>
              <a:defRPr sz="3200"/>
            </a:lvl1pPr>
          </a:lstStyle>
          <a:p>
            <a:r>
              <a:rPr b="1" dirty="0"/>
              <a:t>Notes to facilitators</a:t>
            </a:r>
          </a:p>
        </p:txBody>
      </p:sp>
      <p:sp>
        <p:nvSpPr>
          <p:cNvPr id="363" name="Google Shape;308;p8"/>
          <p:cNvSpPr txBox="1">
            <a:spLocks noGrp="1"/>
          </p:cNvSpPr>
          <p:nvPr>
            <p:ph type="body" idx="1"/>
          </p:nvPr>
        </p:nvSpPr>
        <p:spPr>
          <a:xfrm>
            <a:off x="4273551" y="1608083"/>
            <a:ext cx="7403443" cy="4781606"/>
          </a:xfrm>
          <a:prstGeom prst="rect">
            <a:avLst/>
          </a:prstGeom>
        </p:spPr>
        <p:txBody>
          <a:bodyPr lIns="0" tIns="0" rIns="0" bIns="0"/>
          <a:lstStyle/>
          <a:p>
            <a:pPr algn="just">
              <a:defRPr>
                <a:solidFill>
                  <a:srgbClr val="FF0000"/>
                </a:solidFill>
              </a:defRPr>
            </a:pPr>
            <a:r>
              <a:rPr dirty="0">
                <a:solidFill>
                  <a:srgbClr val="C00000"/>
                </a:solidFill>
              </a:rPr>
              <a:t>Make sure you review the content of the presentation and decide whether you need to use the entire content of this presentation or not, based on your context, your target learning needs in this specific content area, and the time available for this presentation. </a:t>
            </a:r>
          </a:p>
          <a:p>
            <a:pPr algn="just">
              <a:defRPr>
                <a:solidFill>
                  <a:srgbClr val="FF0000"/>
                </a:solidFill>
              </a:defRPr>
            </a:pPr>
            <a:endParaRPr dirty="0">
              <a:solidFill>
                <a:srgbClr val="C00000"/>
              </a:solidFill>
            </a:endParaRPr>
          </a:p>
          <a:p>
            <a:pPr algn="just">
              <a:defRPr>
                <a:solidFill>
                  <a:srgbClr val="FF0000"/>
                </a:solidFill>
              </a:defRPr>
            </a:pPr>
            <a:r>
              <a:rPr dirty="0">
                <a:solidFill>
                  <a:srgbClr val="C00000"/>
                </a:solidFill>
              </a:rPr>
              <a:t>Within this presentation you may find additional slides with “Notes to facilitators”: these will prompt you to complete and/or customize the content using your country-tailored information.</a:t>
            </a:r>
          </a:p>
        </p:txBody>
      </p:sp>
      <p:sp>
        <p:nvSpPr>
          <p:cNvPr id="364" name="Rounded Rectangle 4"/>
          <p:cNvSpPr/>
          <p:nvPr/>
        </p:nvSpPr>
        <p:spPr>
          <a:xfrm rot="10800000" flipH="1">
            <a:off x="388996" y="1680498"/>
            <a:ext cx="2079884" cy="100134"/>
          </a:xfrm>
          <a:prstGeom prst="roundRect">
            <a:avLst>
              <a:gd name="adj" fmla="val 50000"/>
            </a:avLst>
          </a:prstGeom>
          <a:solidFill>
            <a:schemeClr val="accent3"/>
          </a:solidFill>
          <a:ln w="12700">
            <a:miter lim="400000"/>
          </a:ln>
        </p:spPr>
        <p:txBody>
          <a:bodyPr lIns="45719" rIns="45719" anchor="ctr"/>
          <a:lstStyle/>
          <a:p>
            <a:pPr algn="ctr">
              <a:defRPr sz="700">
                <a:solidFill>
                  <a:srgbClr val="FFFFFF"/>
                </a:solidFill>
                <a:latin typeface="+mj-lt"/>
                <a:ea typeface="+mj-ea"/>
                <a:cs typeface="+mj-cs"/>
                <a:sym typeface="Source Sans Pro Regular"/>
              </a:defRPr>
            </a:pPr>
            <a:endParaRPr/>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3" name="Slide Number Placeholder 5"/>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20</a:t>
            </a:fld>
            <a:endParaRPr/>
          </a:p>
        </p:txBody>
      </p:sp>
      <p:pic>
        <p:nvPicPr>
          <p:cNvPr id="475" name="Picture 19" descr="Picture 19"/>
          <p:cNvPicPr>
            <a:picLocks noChangeAspect="1"/>
          </p:cNvPicPr>
          <p:nvPr/>
        </p:nvPicPr>
        <p:blipFill>
          <a:blip r:embed="rId2"/>
          <a:stretch>
            <a:fillRect/>
          </a:stretch>
        </p:blipFill>
        <p:spPr>
          <a:xfrm>
            <a:off x="1247369" y="1758619"/>
            <a:ext cx="4159037" cy="3963318"/>
          </a:xfrm>
          <a:prstGeom prst="rect">
            <a:avLst/>
          </a:prstGeom>
          <a:ln w="12700">
            <a:miter lim="400000"/>
          </a:ln>
        </p:spPr>
      </p:pic>
      <p:pic>
        <p:nvPicPr>
          <p:cNvPr id="476" name="Picture 21" descr="Picture 21"/>
          <p:cNvPicPr>
            <a:picLocks noChangeAspect="1"/>
          </p:cNvPicPr>
          <p:nvPr/>
        </p:nvPicPr>
        <p:blipFill>
          <a:blip r:embed="rId3"/>
          <a:srcRect t="28570" b="6686"/>
          <a:stretch>
            <a:fillRect/>
          </a:stretch>
        </p:blipFill>
        <p:spPr>
          <a:xfrm>
            <a:off x="6083484" y="4077072"/>
            <a:ext cx="3908121" cy="2114178"/>
          </a:xfrm>
          <a:prstGeom prst="rect">
            <a:avLst/>
          </a:prstGeom>
          <a:ln w="12700">
            <a:miter lim="400000"/>
          </a:ln>
        </p:spPr>
      </p:pic>
      <p:pic>
        <p:nvPicPr>
          <p:cNvPr id="477" name="Picture 2" descr="Picture 2"/>
          <p:cNvPicPr>
            <a:picLocks noChangeAspect="1"/>
          </p:cNvPicPr>
          <p:nvPr/>
        </p:nvPicPr>
        <p:blipFill>
          <a:blip r:embed="rId4"/>
          <a:stretch>
            <a:fillRect/>
          </a:stretch>
        </p:blipFill>
        <p:spPr>
          <a:xfrm>
            <a:off x="5663951" y="1196751"/>
            <a:ext cx="4063381" cy="2708921"/>
          </a:xfrm>
          <a:prstGeom prst="rect">
            <a:avLst/>
          </a:prstGeom>
          <a:ln w="12700">
            <a:miter lim="400000"/>
          </a:ln>
        </p:spPr>
      </p:pic>
      <p:sp>
        <p:nvSpPr>
          <p:cNvPr id="478" name="Title 8"/>
          <p:cNvSpPr txBox="1"/>
          <p:nvPr/>
        </p:nvSpPr>
        <p:spPr>
          <a:xfrm>
            <a:off x="332922" y="-36301"/>
            <a:ext cx="7167786" cy="9787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spAutoFit/>
          </a:bodyPr>
          <a:lstStyle>
            <a:lvl1pPr defTabSz="216992">
              <a:lnSpc>
                <a:spcPct val="90000"/>
              </a:lnSpc>
              <a:defRPr sz="3200">
                <a:solidFill>
                  <a:srgbClr val="FFFFFF"/>
                </a:solidFill>
                <a:latin typeface="Source Sans Pro Bold"/>
                <a:ea typeface="Source Sans Pro Bold"/>
                <a:cs typeface="Source Sans Pro Bold"/>
                <a:sym typeface="Source Sans Pro Bold"/>
              </a:defRPr>
            </a:lvl1pPr>
          </a:lstStyle>
          <a:p>
            <a:r>
              <a:rPr b="1" dirty="0"/>
              <a:t>The logistician organizes laboratory sample transportation…</a:t>
            </a:r>
          </a:p>
        </p:txBody>
      </p:sp>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0" name="Slide Number Placeholder 5"/>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21</a:t>
            </a:fld>
            <a:endParaRPr/>
          </a:p>
        </p:txBody>
      </p:sp>
      <p:sp>
        <p:nvSpPr>
          <p:cNvPr id="481" name="Text Placeholder 2"/>
          <p:cNvSpPr txBox="1"/>
          <p:nvPr/>
        </p:nvSpPr>
        <p:spPr>
          <a:xfrm>
            <a:off x="1378540" y="2182257"/>
            <a:ext cx="3580968" cy="297535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spcBef>
                <a:spcPts val="500"/>
              </a:spcBef>
              <a:defRPr sz="2400">
                <a:latin typeface="+mj-lt"/>
                <a:ea typeface="+mj-ea"/>
                <a:cs typeface="+mj-cs"/>
                <a:sym typeface="Source Sans Pro Regular"/>
              </a:defRPr>
            </a:pPr>
            <a:r>
              <a:rPr dirty="0"/>
              <a:t>The logistician supports training activities for safe burial teams.</a:t>
            </a:r>
          </a:p>
          <a:p>
            <a:pPr>
              <a:spcBef>
                <a:spcPts val="400"/>
              </a:spcBef>
              <a:defRPr sz="2400">
                <a:latin typeface="+mj-lt"/>
                <a:ea typeface="+mj-ea"/>
                <a:cs typeface="+mj-cs"/>
                <a:sym typeface="Source Sans Pro Regular"/>
              </a:defRPr>
            </a:pPr>
            <a:endParaRPr dirty="0"/>
          </a:p>
          <a:p>
            <a:pPr>
              <a:spcBef>
                <a:spcPts val="500"/>
              </a:spcBef>
              <a:defRPr sz="2400">
                <a:latin typeface="+mj-lt"/>
                <a:ea typeface="+mj-ea"/>
                <a:cs typeface="+mj-cs"/>
                <a:sym typeface="Source Sans Pro Regular"/>
              </a:defRPr>
            </a:pPr>
            <a:r>
              <a:rPr dirty="0"/>
              <a:t>She/he puts in place transportation means for their activities.</a:t>
            </a:r>
          </a:p>
        </p:txBody>
      </p:sp>
      <p:pic>
        <p:nvPicPr>
          <p:cNvPr id="482" name="Picture 5" descr="Picture 5"/>
          <p:cNvPicPr>
            <a:picLocks noChangeAspect="1"/>
          </p:cNvPicPr>
          <p:nvPr/>
        </p:nvPicPr>
        <p:blipFill>
          <a:blip r:embed="rId2"/>
          <a:stretch>
            <a:fillRect/>
          </a:stretch>
        </p:blipFill>
        <p:spPr>
          <a:xfrm>
            <a:off x="5519936" y="1556792"/>
            <a:ext cx="5661111" cy="4243933"/>
          </a:xfrm>
          <a:prstGeom prst="rect">
            <a:avLst/>
          </a:prstGeom>
          <a:ln w="12700">
            <a:miter lim="400000"/>
          </a:ln>
        </p:spPr>
      </p:pic>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48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2" grpId="0" animBg="1" advAuto="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4" name="Slide Number Placeholder 5"/>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22</a:t>
            </a:fld>
            <a:endParaRPr/>
          </a:p>
        </p:txBody>
      </p:sp>
      <p:sp>
        <p:nvSpPr>
          <p:cNvPr id="485" name="Google Shape;300;p7"/>
          <p:cNvSpPr txBox="1">
            <a:spLocks noGrp="1"/>
          </p:cNvSpPr>
          <p:nvPr>
            <p:ph type="body" sz="half" idx="1"/>
          </p:nvPr>
        </p:nvSpPr>
        <p:spPr>
          <a:xfrm>
            <a:off x="587203" y="2212760"/>
            <a:ext cx="11347453" cy="1870076"/>
          </a:xfrm>
          <a:prstGeom prst="rect">
            <a:avLst/>
          </a:prstGeom>
        </p:spPr>
        <p:txBody>
          <a:bodyPr lIns="134999" tIns="134999" rIns="134999" bIns="134999"/>
          <a:lstStyle/>
          <a:p>
            <a:pPr>
              <a:defRPr sz="3200"/>
            </a:pPr>
            <a:r>
              <a:rPr b="1" dirty="0"/>
              <a:t>3. RRT equipment</a:t>
            </a:r>
          </a:p>
          <a:p>
            <a:pPr>
              <a:defRPr sz="3200"/>
            </a:pPr>
            <a:endParaRPr b="1" dirty="0"/>
          </a:p>
        </p:txBody>
      </p:sp>
    </p:spTree>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7" name="Slide Number Placeholder 5"/>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23</a:t>
            </a:fld>
            <a:endParaRPr/>
          </a:p>
        </p:txBody>
      </p:sp>
      <p:sp>
        <p:nvSpPr>
          <p:cNvPr id="488" name="Titre 1"/>
          <p:cNvSpPr txBox="1">
            <a:spLocks noGrp="1"/>
          </p:cNvSpPr>
          <p:nvPr>
            <p:ph type="title"/>
          </p:nvPr>
        </p:nvSpPr>
        <p:spPr>
          <a:prstGeom prst="rect">
            <a:avLst/>
          </a:prstGeom>
        </p:spPr>
        <p:txBody>
          <a:bodyPr/>
          <a:lstStyle/>
          <a:p>
            <a:r>
              <a:rPr b="1" dirty="0"/>
              <a:t>RRT equipment</a:t>
            </a:r>
          </a:p>
        </p:txBody>
      </p:sp>
      <p:sp>
        <p:nvSpPr>
          <p:cNvPr id="489" name="Espace réservé du contenu 2"/>
          <p:cNvSpPr txBox="1">
            <a:spLocks noGrp="1"/>
          </p:cNvSpPr>
          <p:nvPr>
            <p:ph type="body" idx="1"/>
          </p:nvPr>
        </p:nvSpPr>
        <p:spPr>
          <a:xfrm>
            <a:off x="2064313" y="1247001"/>
            <a:ext cx="8222168" cy="4654071"/>
          </a:xfrm>
          <a:prstGeom prst="rect">
            <a:avLst/>
          </a:prstGeom>
        </p:spPr>
        <p:txBody>
          <a:bodyPr/>
          <a:lstStyle/>
          <a:p>
            <a:r>
              <a:rPr b="1" dirty="0">
                <a:solidFill>
                  <a:srgbClr val="C00000"/>
                </a:solidFill>
              </a:rPr>
              <a:t>RRT members may need certain supplies and equipment to safely meet their objectives while in the field:</a:t>
            </a:r>
          </a:p>
          <a:p>
            <a:endParaRPr dirty="0"/>
          </a:p>
          <a:p>
            <a:pPr marL="342900" indent="-342900">
              <a:buClr>
                <a:srgbClr val="C00000"/>
              </a:buClr>
              <a:buFont typeface="Arial" panose="020B0604020202020204" pitchFamily="34" charset="0"/>
              <a:buChar char="•"/>
            </a:pPr>
            <a:r>
              <a:rPr dirty="0"/>
              <a:t>Appropriate supplies, specific to the public health event, should be identified and provided before deployment.</a:t>
            </a:r>
          </a:p>
          <a:p>
            <a:pPr marL="342900" indent="-342900">
              <a:buClr>
                <a:srgbClr val="C00000"/>
              </a:buClr>
              <a:buFont typeface="Arial" panose="020B0604020202020204" pitchFamily="34" charset="0"/>
              <a:buChar char="•"/>
            </a:pPr>
            <a:endParaRPr dirty="0"/>
          </a:p>
          <a:p>
            <a:pPr marL="342900" indent="-342900">
              <a:buClr>
                <a:srgbClr val="C00000"/>
              </a:buClr>
              <a:buFont typeface="Arial" panose="020B0604020202020204" pitchFamily="34" charset="0"/>
              <a:buChar char="•"/>
            </a:pPr>
            <a:r>
              <a:rPr dirty="0"/>
              <a:t>A logistician can delineate where and how the resources will be available to the team, with a supply distribution plan. </a:t>
            </a:r>
          </a:p>
          <a:p>
            <a:pPr marL="342900" indent="-342900">
              <a:buClr>
                <a:srgbClr val="C00000"/>
              </a:buClr>
              <a:buFont typeface="Arial" panose="020B0604020202020204" pitchFamily="34" charset="0"/>
              <a:buChar char="•"/>
            </a:pPr>
            <a:endParaRPr dirty="0"/>
          </a:p>
          <a:p>
            <a:pPr marL="342900" indent="-342900">
              <a:buClr>
                <a:srgbClr val="C00000"/>
              </a:buClr>
              <a:buFont typeface="Arial" panose="020B0604020202020204" pitchFamily="34" charset="0"/>
              <a:buChar char="•"/>
            </a:pPr>
            <a:r>
              <a:rPr dirty="0"/>
              <a:t>Checklists are useful tools to track supplies and equipment.</a:t>
            </a:r>
          </a:p>
          <a:p>
            <a:pPr marL="342900" indent="-342900">
              <a:buClr>
                <a:srgbClr val="C00000"/>
              </a:buClr>
              <a:buFont typeface="Arial" panose="020B0604020202020204" pitchFamily="34" charset="0"/>
              <a:buChar char="•"/>
            </a:pPr>
            <a:endParaRPr dirty="0"/>
          </a:p>
          <a:p>
            <a:pPr marL="342900" indent="-342900">
              <a:buClr>
                <a:srgbClr val="C00000"/>
              </a:buClr>
              <a:buFont typeface="Arial" panose="020B0604020202020204" pitchFamily="34" charset="0"/>
              <a:buChar char="•"/>
            </a:pPr>
            <a:r>
              <a:rPr dirty="0"/>
              <a:t>Supply needs may arise during deployment.</a:t>
            </a:r>
          </a:p>
        </p:txBody>
      </p:sp>
    </p:spTree>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5" name="Slide Number Placeholder 5"/>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24</a:t>
            </a:fld>
            <a:endParaRPr/>
          </a:p>
        </p:txBody>
      </p:sp>
      <p:grpSp>
        <p:nvGrpSpPr>
          <p:cNvPr id="498" name="Espace réservé du contenu 2"/>
          <p:cNvGrpSpPr/>
          <p:nvPr/>
        </p:nvGrpSpPr>
        <p:grpSpPr>
          <a:xfrm>
            <a:off x="1680741" y="2144552"/>
            <a:ext cx="4321048" cy="3088485"/>
            <a:chOff x="0" y="0"/>
            <a:chExt cx="4321046" cy="3088484"/>
          </a:xfrm>
        </p:grpSpPr>
        <p:sp>
          <p:nvSpPr>
            <p:cNvPr id="496" name="Rectangle"/>
            <p:cNvSpPr/>
            <p:nvPr/>
          </p:nvSpPr>
          <p:spPr>
            <a:xfrm>
              <a:off x="0" y="0"/>
              <a:ext cx="4321046" cy="3088484"/>
            </a:xfrm>
            <a:prstGeom prst="rect">
              <a:avLst/>
            </a:prstGeom>
            <a:solidFill>
              <a:srgbClr val="DEEBF7"/>
            </a:solidFill>
            <a:ln w="12700" cap="flat">
              <a:noFill/>
              <a:miter lim="400000"/>
            </a:ln>
            <a:effectLst/>
          </p:spPr>
          <p:txBody>
            <a:bodyPr wrap="square" lIns="45719" tIns="45719" rIns="45719" bIns="45719" numCol="1" anchor="t">
              <a:noAutofit/>
            </a:bodyPr>
            <a:lstStyle/>
            <a:p>
              <a:pPr>
                <a:defRPr sz="1500">
                  <a:solidFill>
                    <a:srgbClr val="002060"/>
                  </a:solidFill>
                  <a:latin typeface="+mj-lt"/>
                  <a:ea typeface="+mj-ea"/>
                  <a:cs typeface="+mj-cs"/>
                  <a:sym typeface="Source Sans Pro Regular"/>
                </a:defRPr>
              </a:pPr>
              <a:endParaRPr/>
            </a:p>
          </p:txBody>
        </p:sp>
        <p:sp>
          <p:nvSpPr>
            <p:cNvPr id="497" name="General equipment:…"/>
            <p:cNvSpPr txBox="1"/>
            <p:nvPr/>
          </p:nvSpPr>
          <p:spPr>
            <a:xfrm>
              <a:off x="9308" y="0"/>
              <a:ext cx="4289940" cy="3070070"/>
            </a:xfrm>
            <a:prstGeom prst="rect">
              <a:avLst/>
            </a:prstGeom>
            <a:solidFill>
              <a:schemeClr val="accent6">
                <a:lumMod val="20000"/>
                <a:lumOff val="80000"/>
              </a:schemeClr>
            </a:solid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34290" tIns="34290" rIns="34290" bIns="34290" numCol="1" anchor="t">
              <a:spAutoFit/>
            </a:bodyPr>
            <a:lstStyle/>
            <a:p>
              <a:pPr>
                <a:defRPr sz="1500">
                  <a:solidFill>
                    <a:srgbClr val="002060"/>
                  </a:solidFill>
                  <a:latin typeface="+mj-lt"/>
                  <a:ea typeface="+mj-ea"/>
                  <a:cs typeface="+mj-cs"/>
                  <a:sym typeface="Source Sans Pro Regular"/>
                </a:defRPr>
              </a:pPr>
              <a:r>
                <a:rPr dirty="0"/>
                <a:t>General equipment:</a:t>
              </a:r>
              <a:endParaRPr lang="en-US" dirty="0"/>
            </a:p>
            <a:p>
              <a:pPr marL="685800" lvl="1" indent="-342900">
                <a:buSzPct val="100000"/>
                <a:buFont typeface="Courier New"/>
                <a:buChar char="o"/>
                <a:defRPr sz="1500">
                  <a:solidFill>
                    <a:srgbClr val="002060"/>
                  </a:solidFill>
                  <a:latin typeface="+mj-lt"/>
                  <a:ea typeface="+mj-ea"/>
                  <a:cs typeface="+mj-cs"/>
                  <a:sym typeface="Source Sans Pro Regular"/>
                </a:defRPr>
              </a:pPr>
              <a:r>
                <a:rPr dirty="0"/>
                <a:t>Cell phone </a:t>
              </a:r>
            </a:p>
            <a:p>
              <a:pPr marL="685800" lvl="1" indent="-342900">
                <a:buSzPct val="100000"/>
                <a:buFont typeface="Courier New"/>
                <a:buChar char="o"/>
                <a:defRPr sz="1500">
                  <a:solidFill>
                    <a:srgbClr val="002060"/>
                  </a:solidFill>
                  <a:latin typeface="+mj-lt"/>
                  <a:ea typeface="+mj-ea"/>
                  <a:cs typeface="+mj-cs"/>
                  <a:sym typeface="Source Sans Pro Regular"/>
                </a:defRPr>
              </a:pPr>
              <a:r>
                <a:rPr dirty="0"/>
                <a:t>Cell phone credits </a:t>
              </a:r>
            </a:p>
            <a:p>
              <a:pPr marL="685800" lvl="1" indent="-342900">
                <a:buSzPct val="100000"/>
                <a:buFont typeface="Courier New"/>
                <a:buChar char="o"/>
                <a:defRPr sz="1500">
                  <a:solidFill>
                    <a:srgbClr val="002060"/>
                  </a:solidFill>
                  <a:latin typeface="+mj-lt"/>
                  <a:ea typeface="+mj-ea"/>
                  <a:cs typeface="+mj-cs"/>
                  <a:sym typeface="Source Sans Pro Regular"/>
                </a:defRPr>
              </a:pPr>
              <a:r>
                <a:rPr dirty="0"/>
                <a:t>Laptop/computer </a:t>
              </a:r>
            </a:p>
            <a:p>
              <a:pPr marL="685800" lvl="1" indent="-342900">
                <a:buSzPct val="100000"/>
                <a:buFont typeface="Courier New"/>
                <a:buChar char="o"/>
                <a:defRPr sz="1500">
                  <a:solidFill>
                    <a:srgbClr val="002060"/>
                  </a:solidFill>
                  <a:latin typeface="+mj-lt"/>
                  <a:ea typeface="+mj-ea"/>
                  <a:cs typeface="+mj-cs"/>
                  <a:sym typeface="Source Sans Pro Regular"/>
                </a:defRPr>
              </a:pPr>
              <a:r>
                <a:rPr dirty="0"/>
                <a:t>Global positioning system devices, if any </a:t>
              </a:r>
            </a:p>
            <a:p>
              <a:pPr marL="685800" lvl="1" indent="-342900">
                <a:buSzPct val="100000"/>
                <a:buFont typeface="Courier New"/>
                <a:buChar char="o"/>
                <a:defRPr sz="1500">
                  <a:solidFill>
                    <a:srgbClr val="002060"/>
                  </a:solidFill>
                  <a:latin typeface="+mj-lt"/>
                  <a:ea typeface="+mj-ea"/>
                  <a:cs typeface="+mj-cs"/>
                  <a:sym typeface="Source Sans Pro Regular"/>
                </a:defRPr>
              </a:pPr>
              <a:r>
                <a:rPr dirty="0"/>
                <a:t>Hot spots </a:t>
              </a:r>
            </a:p>
            <a:p>
              <a:pPr marL="685800" lvl="1" indent="-342900">
                <a:buSzPct val="100000"/>
                <a:buFont typeface="Courier New"/>
                <a:buChar char="o"/>
                <a:defRPr sz="1500">
                  <a:solidFill>
                    <a:srgbClr val="002060"/>
                  </a:solidFill>
                  <a:latin typeface="+mj-lt"/>
                  <a:ea typeface="+mj-ea"/>
                  <a:cs typeface="+mj-cs"/>
                  <a:sym typeface="Source Sans Pro Regular"/>
                </a:defRPr>
              </a:pPr>
              <a:r>
                <a:rPr dirty="0"/>
                <a:t>Hand sanitizer </a:t>
              </a:r>
            </a:p>
            <a:p>
              <a:pPr marL="685800" lvl="1" indent="-342900">
                <a:buSzPct val="100000"/>
                <a:buFont typeface="Courier New"/>
                <a:buChar char="o"/>
                <a:defRPr sz="1500">
                  <a:solidFill>
                    <a:srgbClr val="002060"/>
                  </a:solidFill>
                  <a:latin typeface="+mj-lt"/>
                  <a:ea typeface="+mj-ea"/>
                  <a:cs typeface="+mj-cs"/>
                  <a:sym typeface="Source Sans Pro Regular"/>
                </a:defRPr>
              </a:pPr>
              <a:r>
                <a:rPr dirty="0"/>
                <a:t>Weather appropriate gear </a:t>
              </a:r>
            </a:p>
            <a:p>
              <a:pPr marL="685800" lvl="1" indent="-342900">
                <a:buSzPct val="100000"/>
                <a:buFont typeface="Courier New"/>
                <a:buChar char="o"/>
                <a:defRPr sz="1500">
                  <a:solidFill>
                    <a:srgbClr val="002060"/>
                  </a:solidFill>
                  <a:latin typeface="+mj-lt"/>
                  <a:ea typeface="+mj-ea"/>
                  <a:cs typeface="+mj-cs"/>
                  <a:sym typeface="Source Sans Pro Regular"/>
                </a:defRPr>
              </a:pPr>
              <a:r>
                <a:rPr dirty="0"/>
                <a:t>Personal protective equipment (PPE) </a:t>
              </a:r>
            </a:p>
            <a:p>
              <a:pPr marL="685800" lvl="1" indent="-342900">
                <a:buSzPct val="100000"/>
                <a:buFont typeface="Courier New"/>
                <a:buChar char="o"/>
                <a:defRPr sz="1500">
                  <a:solidFill>
                    <a:srgbClr val="002060"/>
                  </a:solidFill>
                  <a:latin typeface="+mj-lt"/>
                  <a:ea typeface="+mj-ea"/>
                  <a:cs typeface="+mj-cs"/>
                  <a:sym typeface="Source Sans Pro Regular"/>
                </a:defRPr>
              </a:pPr>
              <a:r>
                <a:rPr dirty="0"/>
                <a:t>Standardized forms </a:t>
              </a:r>
            </a:p>
            <a:p>
              <a:pPr marL="685800" lvl="1" indent="-342900">
                <a:buSzPct val="100000"/>
                <a:buFont typeface="Courier New"/>
                <a:buChar char="o"/>
                <a:defRPr sz="1500">
                  <a:solidFill>
                    <a:srgbClr val="002060"/>
                  </a:solidFill>
                  <a:latin typeface="+mj-lt"/>
                  <a:ea typeface="+mj-ea"/>
                  <a:cs typeface="+mj-cs"/>
                  <a:sym typeface="Source Sans Pro Regular"/>
                </a:defRPr>
              </a:pPr>
              <a:r>
                <a:rPr dirty="0"/>
                <a:t>Media printing (poster, pamphlets, etc.) </a:t>
              </a:r>
            </a:p>
            <a:p>
              <a:pPr marL="685800" lvl="1" indent="-342900">
                <a:buSzPct val="100000"/>
                <a:buFont typeface="Courier New"/>
                <a:buChar char="o"/>
                <a:defRPr sz="1500">
                  <a:solidFill>
                    <a:srgbClr val="002060"/>
                  </a:solidFill>
                  <a:latin typeface="+mj-lt"/>
                  <a:ea typeface="+mj-ea"/>
                  <a:cs typeface="+mj-cs"/>
                  <a:sym typeface="Source Sans Pro Regular"/>
                </a:defRPr>
              </a:pPr>
              <a:r>
                <a:rPr dirty="0"/>
                <a:t>Data entry system and reporting (paper vs. electronic) </a:t>
              </a:r>
            </a:p>
          </p:txBody>
        </p:sp>
      </p:grpSp>
      <p:sp>
        <p:nvSpPr>
          <p:cNvPr id="499" name="Rectangle 4"/>
          <p:cNvSpPr/>
          <p:nvPr/>
        </p:nvSpPr>
        <p:spPr>
          <a:xfrm>
            <a:off x="6137840" y="2145851"/>
            <a:ext cx="4325168" cy="1275081"/>
          </a:xfrm>
          <a:prstGeom prst="rect">
            <a:avLst/>
          </a:prstGeom>
          <a:solidFill>
            <a:schemeClr val="accent6">
              <a:lumMod val="20000"/>
              <a:lumOff val="80000"/>
            </a:schemeClr>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90" tIns="34290" rIns="34290" bIns="34290">
            <a:spAutoFit/>
          </a:bodyPr>
          <a:lstStyle/>
          <a:p>
            <a:pPr>
              <a:defRPr sz="1500">
                <a:solidFill>
                  <a:srgbClr val="002060"/>
                </a:solidFill>
                <a:latin typeface="+mj-lt"/>
                <a:ea typeface="+mj-ea"/>
                <a:cs typeface="+mj-cs"/>
                <a:sym typeface="Source Sans Pro Regular"/>
              </a:defRPr>
            </a:pPr>
            <a:r>
              <a:t>Disease specific equipment:</a:t>
            </a:r>
          </a:p>
          <a:p>
            <a:pPr marL="1028700" lvl="2" indent="-342900">
              <a:buSzPct val="100000"/>
              <a:buFont typeface="Courier New"/>
              <a:buChar char="o"/>
              <a:defRPr sz="1500">
                <a:solidFill>
                  <a:srgbClr val="002060"/>
                </a:solidFill>
                <a:latin typeface="+mj-lt"/>
                <a:ea typeface="+mj-ea"/>
                <a:cs typeface="+mj-cs"/>
                <a:sym typeface="Source Sans Pro Regular"/>
              </a:defRPr>
            </a:pPr>
            <a:r>
              <a:t>Clinical management supplies </a:t>
            </a:r>
          </a:p>
          <a:p>
            <a:pPr marL="1028700" lvl="2" indent="-342900">
              <a:buSzPct val="100000"/>
              <a:buFont typeface="Courier New"/>
              <a:buChar char="o"/>
              <a:defRPr sz="1500">
                <a:solidFill>
                  <a:srgbClr val="002060"/>
                </a:solidFill>
                <a:latin typeface="+mj-lt"/>
                <a:ea typeface="+mj-ea"/>
                <a:cs typeface="+mj-cs"/>
                <a:sym typeface="Source Sans Pro Regular"/>
              </a:defRPr>
            </a:pPr>
            <a:r>
              <a:t>Environmental management supplies </a:t>
            </a:r>
          </a:p>
          <a:p>
            <a:pPr marL="1028700" lvl="2" indent="-342900">
              <a:buSzPct val="100000"/>
              <a:buFont typeface="Courier New"/>
              <a:buChar char="o"/>
              <a:defRPr sz="1500">
                <a:solidFill>
                  <a:srgbClr val="002060"/>
                </a:solidFill>
                <a:latin typeface="+mj-lt"/>
                <a:ea typeface="+mj-ea"/>
                <a:cs typeface="+mj-cs"/>
                <a:sym typeface="Source Sans Pro Regular"/>
              </a:defRPr>
            </a:pPr>
            <a:r>
              <a:t>Laboratory supplies</a:t>
            </a:r>
          </a:p>
          <a:p>
            <a:pPr marL="1028700" lvl="2" indent="-342900">
              <a:buSzPct val="100000"/>
              <a:buFont typeface="Courier New"/>
              <a:buChar char="o"/>
              <a:defRPr sz="1500">
                <a:solidFill>
                  <a:srgbClr val="002060"/>
                </a:solidFill>
                <a:latin typeface="+mj-lt"/>
                <a:ea typeface="+mj-ea"/>
                <a:cs typeface="+mj-cs"/>
                <a:sym typeface="Source Sans Pro Regular"/>
              </a:defRPr>
            </a:pPr>
            <a:r>
              <a:t>Outbreak intervention supplies</a:t>
            </a:r>
          </a:p>
        </p:txBody>
      </p:sp>
      <p:sp>
        <p:nvSpPr>
          <p:cNvPr id="500" name="ZoneTexte 5"/>
          <p:cNvSpPr txBox="1"/>
          <p:nvPr/>
        </p:nvSpPr>
        <p:spPr>
          <a:xfrm>
            <a:off x="1702445" y="1562812"/>
            <a:ext cx="6681453" cy="4385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90" tIns="34290" rIns="34290" bIns="34290">
            <a:spAutoFit/>
          </a:bodyPr>
          <a:lstStyle>
            <a:lvl1pPr>
              <a:defRPr sz="2400">
                <a:latin typeface="+mj-lt"/>
                <a:ea typeface="+mj-ea"/>
                <a:cs typeface="+mj-cs"/>
                <a:sym typeface="Source Sans Pro Regular"/>
              </a:defRPr>
            </a:lvl1pPr>
          </a:lstStyle>
          <a:p>
            <a:r>
              <a:rPr b="1" dirty="0">
                <a:solidFill>
                  <a:srgbClr val="C00000"/>
                </a:solidFill>
              </a:rPr>
              <a:t>Equipment should cover: </a:t>
            </a:r>
          </a:p>
        </p:txBody>
      </p:sp>
      <p:sp>
        <p:nvSpPr>
          <p:cNvPr id="501" name="ZoneTexte 6"/>
          <p:cNvSpPr txBox="1"/>
          <p:nvPr/>
        </p:nvSpPr>
        <p:spPr>
          <a:xfrm>
            <a:off x="6190213" y="3808757"/>
            <a:ext cx="4321046" cy="761747"/>
          </a:xfrm>
          <a:prstGeom prst="rect">
            <a:avLst/>
          </a:prstGeom>
          <a:solidFill>
            <a:schemeClr val="accent2">
              <a:lumMod val="20000"/>
              <a:lumOff val="80000"/>
            </a:schemeClr>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34290" tIns="34290" rIns="34290" bIns="34290">
            <a:spAutoFit/>
          </a:bodyPr>
          <a:lstStyle>
            <a:lvl1pPr>
              <a:defRPr sz="1500">
                <a:latin typeface="+mj-lt"/>
                <a:ea typeface="+mj-ea"/>
                <a:cs typeface="+mj-cs"/>
                <a:sym typeface="Source Sans Pro Regular"/>
              </a:defRPr>
            </a:lvl1pPr>
          </a:lstStyle>
          <a:p>
            <a:r>
              <a:rPr dirty="0"/>
              <a:t>Note: An RRT should have or have access to cold chain equipment for samples, or vaccines including ultra-cold chain transport equipment. </a:t>
            </a:r>
          </a:p>
        </p:txBody>
      </p:sp>
      <p:sp>
        <p:nvSpPr>
          <p:cNvPr id="502" name="Title 7"/>
          <p:cNvSpPr txBox="1">
            <a:spLocks noGrp="1"/>
          </p:cNvSpPr>
          <p:nvPr>
            <p:ph type="title"/>
          </p:nvPr>
        </p:nvSpPr>
        <p:spPr>
          <a:prstGeom prst="rect">
            <a:avLst/>
          </a:prstGeom>
        </p:spPr>
        <p:txBody>
          <a:bodyPr/>
          <a:lstStyle/>
          <a:p>
            <a:r>
              <a:rPr b="1" dirty="0"/>
              <a:t>RRT equipment</a:t>
            </a:r>
          </a:p>
        </p:txBody>
      </p:sp>
    </p:spTree>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4" name="Slide Number Placeholder 5"/>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25</a:t>
            </a:fld>
            <a:endParaRPr/>
          </a:p>
        </p:txBody>
      </p:sp>
      <p:sp>
        <p:nvSpPr>
          <p:cNvPr id="505" name="Google Shape;300;p7"/>
          <p:cNvSpPr txBox="1">
            <a:spLocks noGrp="1"/>
          </p:cNvSpPr>
          <p:nvPr>
            <p:ph type="body" sz="half" idx="1"/>
          </p:nvPr>
        </p:nvSpPr>
        <p:spPr>
          <a:xfrm>
            <a:off x="587203" y="1971021"/>
            <a:ext cx="11347453" cy="1870076"/>
          </a:xfrm>
          <a:prstGeom prst="rect">
            <a:avLst/>
          </a:prstGeom>
        </p:spPr>
        <p:txBody>
          <a:bodyPr lIns="134999" tIns="134999" rIns="134999" bIns="134999"/>
          <a:lstStyle>
            <a:lvl1pPr>
              <a:defRPr sz="3200"/>
            </a:lvl1pPr>
          </a:lstStyle>
          <a:p>
            <a:r>
              <a:rPr b="1" dirty="0"/>
              <a:t>4. Logistics Supply Plan</a:t>
            </a:r>
          </a:p>
        </p:txBody>
      </p:sp>
    </p:spTree>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7" name="Slide Number Placeholder 5"/>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26</a:t>
            </a:fld>
            <a:endParaRPr/>
          </a:p>
        </p:txBody>
      </p:sp>
      <p:sp>
        <p:nvSpPr>
          <p:cNvPr id="508" name="Title 1"/>
          <p:cNvSpPr txBox="1">
            <a:spLocks noGrp="1"/>
          </p:cNvSpPr>
          <p:nvPr>
            <p:ph type="title"/>
          </p:nvPr>
        </p:nvSpPr>
        <p:spPr>
          <a:xfrm>
            <a:off x="307864" y="-39627"/>
            <a:ext cx="4463473" cy="646113"/>
          </a:xfrm>
          <a:prstGeom prst="rect">
            <a:avLst/>
          </a:prstGeom>
        </p:spPr>
        <p:txBody>
          <a:bodyPr/>
          <a:lstStyle/>
          <a:p>
            <a:r>
              <a:rPr b="1" dirty="0"/>
              <a:t>Logistics supply plan</a:t>
            </a:r>
          </a:p>
        </p:txBody>
      </p:sp>
      <p:sp>
        <p:nvSpPr>
          <p:cNvPr id="509" name="Espace réservé du contenu 2"/>
          <p:cNvSpPr txBox="1">
            <a:spLocks noGrp="1"/>
          </p:cNvSpPr>
          <p:nvPr>
            <p:ph type="body" idx="1"/>
          </p:nvPr>
        </p:nvSpPr>
        <p:spPr>
          <a:xfrm>
            <a:off x="1984916" y="1305994"/>
            <a:ext cx="8222168" cy="4654072"/>
          </a:xfrm>
          <a:prstGeom prst="rect">
            <a:avLst/>
          </a:prstGeom>
        </p:spPr>
        <p:txBody>
          <a:bodyPr/>
          <a:lstStyle/>
          <a:p>
            <a:pPr marL="342900" indent="-342900">
              <a:buFont typeface="Arial" panose="020B0604020202020204" pitchFamily="34" charset="0"/>
              <a:buChar char="•"/>
            </a:pPr>
            <a:r>
              <a:rPr dirty="0"/>
              <a:t>In a 24hours to 7 days reactive response, the RRT will rely on what is in stock. </a:t>
            </a:r>
          </a:p>
          <a:p>
            <a:pPr marL="342900" indent="-342900">
              <a:buFont typeface="Arial" panose="020B0604020202020204" pitchFamily="34" charset="0"/>
              <a:buChar char="•"/>
            </a:pPr>
            <a:endParaRPr dirty="0"/>
          </a:p>
          <a:p>
            <a:pPr marL="342900" indent="-342900">
              <a:buFont typeface="Arial" panose="020B0604020202020204" pitchFamily="34" charset="0"/>
              <a:buChar char="•"/>
            </a:pPr>
            <a:r>
              <a:rPr dirty="0"/>
              <a:t>A back-office structure or, at the end of the rapid response phase, the Logistician will ensure that a scaled-up plan is in place to secure the continuity of a longer-term intervention or to replenish the stock. </a:t>
            </a:r>
          </a:p>
          <a:p>
            <a:pPr marL="342900" indent="-342900">
              <a:buFont typeface="Arial" panose="020B0604020202020204" pitchFamily="34" charset="0"/>
              <a:buChar char="•"/>
            </a:pPr>
            <a:endParaRPr dirty="0"/>
          </a:p>
          <a:p>
            <a:pPr marL="342900" indent="-342900">
              <a:buFont typeface="Arial" panose="020B0604020202020204" pitchFamily="34" charset="0"/>
              <a:buChar char="•"/>
            </a:pPr>
            <a:r>
              <a:rPr dirty="0"/>
              <a:t>It is important for RRT managers and RRT logisticians to be familiar with the concept of logistics supply plan.</a:t>
            </a:r>
          </a:p>
        </p:txBody>
      </p:sp>
    </p:spTree>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4" name="Slide Number Placeholder 5"/>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27</a:t>
            </a:fld>
            <a:endParaRPr/>
          </a:p>
        </p:txBody>
      </p:sp>
      <p:sp>
        <p:nvSpPr>
          <p:cNvPr id="515" name="Rectangle 4"/>
          <p:cNvSpPr/>
          <p:nvPr/>
        </p:nvSpPr>
        <p:spPr>
          <a:xfrm>
            <a:off x="1596008" y="3747427"/>
            <a:ext cx="8964488" cy="1265750"/>
          </a:xfrm>
          <a:prstGeom prst="rect">
            <a:avLst/>
          </a:prstGeom>
          <a:solidFill>
            <a:srgbClr val="D6DCE5"/>
          </a:solidFill>
          <a:ln w="12700">
            <a:solidFill>
              <a:srgbClr val="011749"/>
            </a:solidFill>
            <a:miter/>
          </a:ln>
        </p:spPr>
        <p:txBody>
          <a:bodyPr lIns="45719" rIns="45719" anchor="ctr"/>
          <a:lstStyle/>
          <a:p>
            <a:pPr algn="ctr">
              <a:defRPr sz="2400">
                <a:solidFill>
                  <a:srgbClr val="FFFFFF"/>
                </a:solidFill>
                <a:latin typeface="+mj-lt"/>
                <a:ea typeface="+mj-ea"/>
                <a:cs typeface="+mj-cs"/>
                <a:sym typeface="Source Sans Pro Regular"/>
              </a:defRPr>
            </a:pPr>
            <a:endParaRPr/>
          </a:p>
        </p:txBody>
      </p:sp>
      <p:grpSp>
        <p:nvGrpSpPr>
          <p:cNvPr id="518" name="Rectangle 3"/>
          <p:cNvGrpSpPr/>
          <p:nvPr/>
        </p:nvGrpSpPr>
        <p:grpSpPr>
          <a:xfrm>
            <a:off x="1775519" y="4037200"/>
            <a:ext cx="4114801" cy="759953"/>
            <a:chOff x="0" y="0"/>
            <a:chExt cx="4114800" cy="759952"/>
          </a:xfrm>
        </p:grpSpPr>
        <p:sp>
          <p:nvSpPr>
            <p:cNvPr id="516" name="Rectangle"/>
            <p:cNvSpPr/>
            <p:nvPr/>
          </p:nvSpPr>
          <p:spPr>
            <a:xfrm>
              <a:off x="0" y="-1"/>
              <a:ext cx="4114800" cy="759954"/>
            </a:xfrm>
            <a:prstGeom prst="rect">
              <a:avLst/>
            </a:prstGeom>
            <a:solidFill>
              <a:schemeClr val="accent1"/>
            </a:solidFill>
            <a:ln w="12700" cap="flat">
              <a:solidFill>
                <a:srgbClr val="011749"/>
              </a:solidFill>
              <a:prstDash val="solid"/>
              <a:miter lim="800000"/>
            </a:ln>
            <a:effectLst/>
          </p:spPr>
          <p:txBody>
            <a:bodyPr wrap="square" lIns="45719" tIns="45719" rIns="45719" bIns="45719" numCol="1" anchor="ctr">
              <a:noAutofit/>
            </a:bodyPr>
            <a:lstStyle/>
            <a:p>
              <a:pPr algn="ctr">
                <a:defRPr>
                  <a:solidFill>
                    <a:srgbClr val="FFFFFF"/>
                  </a:solidFill>
                </a:defRPr>
              </a:pPr>
              <a:endParaRPr/>
            </a:p>
          </p:txBody>
        </p:sp>
        <p:sp>
          <p:nvSpPr>
            <p:cNvPr id="517" name="Support to structures and teams"/>
            <p:cNvSpPr txBox="1"/>
            <p:nvPr/>
          </p:nvSpPr>
          <p:spPr>
            <a:xfrm>
              <a:off x="52069" y="188206"/>
              <a:ext cx="4010661" cy="38354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ctr">
              <a:spAutoFit/>
            </a:bodyPr>
            <a:lstStyle/>
            <a:p>
              <a:pPr algn="ctr">
                <a:defRPr>
                  <a:solidFill>
                    <a:srgbClr val="FFFFFF"/>
                  </a:solidFill>
                  <a:latin typeface="+mj-lt"/>
                  <a:ea typeface="+mj-ea"/>
                  <a:cs typeface="+mj-cs"/>
                  <a:sym typeface="Source Sans Pro Regular"/>
                </a:defRPr>
              </a:pPr>
              <a:r>
                <a:t>Support to structures and teams</a:t>
              </a:r>
            </a:p>
          </p:txBody>
        </p:sp>
      </p:grpSp>
      <p:grpSp>
        <p:nvGrpSpPr>
          <p:cNvPr id="521" name="Rectangle 5"/>
          <p:cNvGrpSpPr/>
          <p:nvPr/>
        </p:nvGrpSpPr>
        <p:grpSpPr>
          <a:xfrm>
            <a:off x="6301680" y="4037200"/>
            <a:ext cx="4114801" cy="759953"/>
            <a:chOff x="0" y="0"/>
            <a:chExt cx="4114800" cy="759952"/>
          </a:xfrm>
        </p:grpSpPr>
        <p:sp>
          <p:nvSpPr>
            <p:cNvPr id="519" name="Rectangle"/>
            <p:cNvSpPr/>
            <p:nvPr/>
          </p:nvSpPr>
          <p:spPr>
            <a:xfrm>
              <a:off x="0" y="-1"/>
              <a:ext cx="4114800" cy="759954"/>
            </a:xfrm>
            <a:prstGeom prst="rect">
              <a:avLst/>
            </a:prstGeom>
            <a:solidFill>
              <a:schemeClr val="accent1"/>
            </a:solidFill>
            <a:ln w="12700" cap="flat">
              <a:solidFill>
                <a:srgbClr val="011749"/>
              </a:solidFill>
              <a:prstDash val="solid"/>
              <a:miter lim="800000"/>
            </a:ln>
            <a:effectLst/>
          </p:spPr>
          <p:txBody>
            <a:bodyPr wrap="square" lIns="45719" tIns="45719" rIns="45719" bIns="45719" numCol="1" anchor="ctr">
              <a:noAutofit/>
            </a:bodyPr>
            <a:lstStyle/>
            <a:p>
              <a:pPr algn="ctr">
                <a:defRPr>
                  <a:solidFill>
                    <a:srgbClr val="FFFFFF"/>
                  </a:solidFill>
                </a:defRPr>
              </a:pPr>
              <a:endParaRPr/>
            </a:p>
          </p:txBody>
        </p:sp>
        <p:sp>
          <p:nvSpPr>
            <p:cNvPr id="520" name="Support to activities"/>
            <p:cNvSpPr txBox="1"/>
            <p:nvPr/>
          </p:nvSpPr>
          <p:spPr>
            <a:xfrm>
              <a:off x="52069" y="188206"/>
              <a:ext cx="4010661" cy="38354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ctr">
              <a:spAutoFit/>
            </a:bodyPr>
            <a:lstStyle>
              <a:lvl1pPr algn="ctr">
                <a:defRPr>
                  <a:solidFill>
                    <a:srgbClr val="FFFFFF"/>
                  </a:solidFill>
                  <a:latin typeface="+mj-lt"/>
                  <a:ea typeface="+mj-ea"/>
                  <a:cs typeface="+mj-cs"/>
                  <a:sym typeface="Source Sans Pro Regular"/>
                </a:defRPr>
              </a:lvl1pPr>
            </a:lstStyle>
            <a:p>
              <a:r>
                <a:t>Support to activities</a:t>
              </a:r>
            </a:p>
          </p:txBody>
        </p:sp>
      </p:grpSp>
      <p:sp>
        <p:nvSpPr>
          <p:cNvPr id="522" name="ZoneTexte 7"/>
          <p:cNvSpPr txBox="1"/>
          <p:nvPr/>
        </p:nvSpPr>
        <p:spPr>
          <a:xfrm>
            <a:off x="4036428" y="3170663"/>
            <a:ext cx="4248473" cy="548641"/>
          </a:xfrm>
          <a:prstGeom prst="rect">
            <a:avLst/>
          </a:prstGeom>
          <a:solidFill>
            <a:srgbClr val="E2F0D9"/>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defRPr sz="2800">
                <a:solidFill>
                  <a:srgbClr val="00B050"/>
                </a:solidFill>
                <a:latin typeface="+mj-lt"/>
                <a:ea typeface="+mj-ea"/>
                <a:cs typeface="+mj-cs"/>
                <a:sym typeface="Source Sans Pro Regular"/>
              </a:defRPr>
            </a:lvl1pPr>
          </a:lstStyle>
          <a:p>
            <a:r>
              <a:t>Procurement</a:t>
            </a:r>
          </a:p>
        </p:txBody>
      </p:sp>
      <p:grpSp>
        <p:nvGrpSpPr>
          <p:cNvPr id="542" name="Diagramme 10"/>
          <p:cNvGrpSpPr/>
          <p:nvPr/>
        </p:nvGrpSpPr>
        <p:grpSpPr>
          <a:xfrm>
            <a:off x="1913347" y="1440223"/>
            <a:ext cx="8505158" cy="773197"/>
            <a:chOff x="0" y="0"/>
            <a:chExt cx="8505156" cy="773196"/>
          </a:xfrm>
        </p:grpSpPr>
        <p:grpSp>
          <p:nvGrpSpPr>
            <p:cNvPr id="525" name="Group"/>
            <p:cNvGrpSpPr/>
            <p:nvPr/>
          </p:nvGrpSpPr>
          <p:grpSpPr>
            <a:xfrm>
              <a:off x="0" y="0"/>
              <a:ext cx="1288661" cy="773197"/>
              <a:chOff x="0" y="0"/>
              <a:chExt cx="1288660" cy="773196"/>
            </a:xfrm>
          </p:grpSpPr>
          <p:sp>
            <p:nvSpPr>
              <p:cNvPr id="523" name="Rounded Rectangle"/>
              <p:cNvSpPr/>
              <p:nvPr/>
            </p:nvSpPr>
            <p:spPr>
              <a:xfrm>
                <a:off x="0" y="0"/>
                <a:ext cx="1288661" cy="773197"/>
              </a:xfrm>
              <a:prstGeom prst="roundRect">
                <a:avLst>
                  <a:gd name="adj" fmla="val 10000"/>
                </a:avLst>
              </a:prstGeom>
              <a:solidFill>
                <a:schemeClr val="accent1"/>
              </a:solidFill>
              <a:ln w="12700" cap="flat">
                <a:solidFill>
                  <a:srgbClr val="FFFFFF"/>
                </a:solidFill>
                <a:prstDash val="solid"/>
                <a:miter lim="800000"/>
              </a:ln>
              <a:effectLst/>
            </p:spPr>
            <p:txBody>
              <a:bodyPr wrap="square" lIns="45719" tIns="45719" rIns="45719" bIns="45719" numCol="1" anchor="ctr">
                <a:noAutofit/>
              </a:bodyPr>
              <a:lstStyle/>
              <a:p>
                <a:pPr algn="ctr" defTabSz="711200">
                  <a:lnSpc>
                    <a:spcPct val="90000"/>
                  </a:lnSpc>
                  <a:spcBef>
                    <a:spcPts val="700"/>
                  </a:spcBef>
                  <a:defRPr>
                    <a:solidFill>
                      <a:srgbClr val="FFFFFF"/>
                    </a:solidFill>
                  </a:defRPr>
                </a:pPr>
                <a:endParaRPr/>
              </a:p>
            </p:txBody>
          </p:sp>
          <p:sp>
            <p:nvSpPr>
              <p:cNvPr id="524" name="Needs assessment"/>
              <p:cNvSpPr txBox="1"/>
              <p:nvPr/>
            </p:nvSpPr>
            <p:spPr>
              <a:xfrm>
                <a:off x="22646" y="104519"/>
                <a:ext cx="1243369" cy="56415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60960" tIns="60960" rIns="60960" bIns="60960" numCol="1" anchor="ctr">
                <a:spAutoFit/>
              </a:bodyPr>
              <a:lstStyle>
                <a:lvl1pPr algn="ctr" defTabSz="711200">
                  <a:lnSpc>
                    <a:spcPct val="90000"/>
                  </a:lnSpc>
                  <a:spcBef>
                    <a:spcPts val="600"/>
                  </a:spcBef>
                  <a:defRPr sz="1600">
                    <a:solidFill>
                      <a:srgbClr val="FFFFFF"/>
                    </a:solidFill>
                  </a:defRPr>
                </a:lvl1pPr>
              </a:lstStyle>
              <a:p>
                <a:r>
                  <a:t>Needs assessment</a:t>
                </a:r>
              </a:p>
            </p:txBody>
          </p:sp>
        </p:grpSp>
        <p:sp>
          <p:nvSpPr>
            <p:cNvPr id="526" name="Arrow"/>
            <p:cNvSpPr/>
            <p:nvPr/>
          </p:nvSpPr>
          <p:spPr>
            <a:xfrm>
              <a:off x="1417525" y="226805"/>
              <a:ext cx="273196" cy="319588"/>
            </a:xfrm>
            <a:prstGeom prst="rightArrow">
              <a:avLst>
                <a:gd name="adj1" fmla="val 60000"/>
                <a:gd name="adj2" fmla="val 50000"/>
              </a:avLst>
            </a:prstGeom>
            <a:solidFill>
              <a:srgbClr val="A8A9B6"/>
            </a:solidFill>
            <a:ln w="12700" cap="flat">
              <a:noFill/>
              <a:miter lim="400000"/>
            </a:ln>
            <a:effectLst/>
          </p:spPr>
          <p:txBody>
            <a:bodyPr wrap="square" lIns="45719" tIns="45719" rIns="45719" bIns="45719" numCol="1" anchor="ctr">
              <a:noAutofit/>
            </a:bodyPr>
            <a:lstStyle/>
            <a:p>
              <a:pPr algn="ctr" defTabSz="466725">
                <a:lnSpc>
                  <a:spcPct val="90000"/>
                </a:lnSpc>
                <a:spcBef>
                  <a:spcPts val="700"/>
                </a:spcBef>
                <a:defRPr sz="1000">
                  <a:solidFill>
                    <a:srgbClr val="FFFFFF"/>
                  </a:solidFill>
                </a:defRPr>
              </a:pPr>
              <a:endParaRPr/>
            </a:p>
          </p:txBody>
        </p:sp>
        <p:grpSp>
          <p:nvGrpSpPr>
            <p:cNvPr id="529" name="Group"/>
            <p:cNvGrpSpPr/>
            <p:nvPr/>
          </p:nvGrpSpPr>
          <p:grpSpPr>
            <a:xfrm>
              <a:off x="1804123" y="0"/>
              <a:ext cx="1288661" cy="773197"/>
              <a:chOff x="0" y="0"/>
              <a:chExt cx="1288660" cy="773196"/>
            </a:xfrm>
          </p:grpSpPr>
          <p:sp>
            <p:nvSpPr>
              <p:cNvPr id="527" name="Rounded Rectangle"/>
              <p:cNvSpPr/>
              <p:nvPr/>
            </p:nvSpPr>
            <p:spPr>
              <a:xfrm>
                <a:off x="0" y="0"/>
                <a:ext cx="1288661" cy="773197"/>
              </a:xfrm>
              <a:prstGeom prst="roundRect">
                <a:avLst>
                  <a:gd name="adj" fmla="val 10000"/>
                </a:avLst>
              </a:prstGeom>
              <a:solidFill>
                <a:schemeClr val="accent1"/>
              </a:solidFill>
              <a:ln w="12700" cap="flat">
                <a:solidFill>
                  <a:srgbClr val="FFFFFF"/>
                </a:solidFill>
                <a:prstDash val="solid"/>
                <a:miter lim="800000"/>
              </a:ln>
              <a:effectLst/>
            </p:spPr>
            <p:txBody>
              <a:bodyPr wrap="square" lIns="45719" tIns="45719" rIns="45719" bIns="45719" numCol="1" anchor="ctr">
                <a:noAutofit/>
              </a:bodyPr>
              <a:lstStyle/>
              <a:p>
                <a:pPr algn="ctr" defTabSz="711200">
                  <a:lnSpc>
                    <a:spcPct val="90000"/>
                  </a:lnSpc>
                  <a:spcBef>
                    <a:spcPts val="700"/>
                  </a:spcBef>
                  <a:defRPr>
                    <a:solidFill>
                      <a:srgbClr val="FFFFFF"/>
                    </a:solidFill>
                  </a:defRPr>
                </a:pPr>
                <a:endParaRPr/>
              </a:p>
            </p:txBody>
          </p:sp>
          <p:sp>
            <p:nvSpPr>
              <p:cNvPr id="528" name="Purchase"/>
              <p:cNvSpPr txBox="1"/>
              <p:nvPr/>
            </p:nvSpPr>
            <p:spPr>
              <a:xfrm>
                <a:off x="22646" y="221061"/>
                <a:ext cx="1243369" cy="33107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60960" tIns="60960" rIns="60960" bIns="60960" numCol="1" anchor="ctr">
                <a:spAutoFit/>
              </a:bodyPr>
              <a:lstStyle>
                <a:lvl1pPr algn="ctr" defTabSz="711200">
                  <a:lnSpc>
                    <a:spcPct val="90000"/>
                  </a:lnSpc>
                  <a:spcBef>
                    <a:spcPts val="600"/>
                  </a:spcBef>
                  <a:defRPr sz="1600">
                    <a:solidFill>
                      <a:srgbClr val="FFFFFF"/>
                    </a:solidFill>
                  </a:defRPr>
                </a:lvl1pPr>
              </a:lstStyle>
              <a:p>
                <a:r>
                  <a:t>Purchase</a:t>
                </a:r>
              </a:p>
            </p:txBody>
          </p:sp>
        </p:grpSp>
        <p:sp>
          <p:nvSpPr>
            <p:cNvPr id="530" name="Arrow"/>
            <p:cNvSpPr/>
            <p:nvPr/>
          </p:nvSpPr>
          <p:spPr>
            <a:xfrm>
              <a:off x="3221650" y="226805"/>
              <a:ext cx="273196" cy="319588"/>
            </a:xfrm>
            <a:prstGeom prst="rightArrow">
              <a:avLst>
                <a:gd name="adj1" fmla="val 60000"/>
                <a:gd name="adj2" fmla="val 50000"/>
              </a:avLst>
            </a:prstGeom>
            <a:solidFill>
              <a:srgbClr val="A8A9B6"/>
            </a:solidFill>
            <a:ln w="12700" cap="flat">
              <a:noFill/>
              <a:miter lim="400000"/>
            </a:ln>
            <a:effectLst/>
          </p:spPr>
          <p:txBody>
            <a:bodyPr wrap="square" lIns="45719" tIns="45719" rIns="45719" bIns="45719" numCol="1" anchor="ctr">
              <a:noAutofit/>
            </a:bodyPr>
            <a:lstStyle/>
            <a:p>
              <a:pPr algn="ctr" defTabSz="466725">
                <a:lnSpc>
                  <a:spcPct val="90000"/>
                </a:lnSpc>
                <a:spcBef>
                  <a:spcPts val="700"/>
                </a:spcBef>
                <a:defRPr sz="1000">
                  <a:solidFill>
                    <a:srgbClr val="FFFFFF"/>
                  </a:solidFill>
                </a:defRPr>
              </a:pPr>
              <a:endParaRPr/>
            </a:p>
          </p:txBody>
        </p:sp>
        <p:grpSp>
          <p:nvGrpSpPr>
            <p:cNvPr id="533" name="Group"/>
            <p:cNvGrpSpPr/>
            <p:nvPr/>
          </p:nvGrpSpPr>
          <p:grpSpPr>
            <a:xfrm>
              <a:off x="3608247" y="0"/>
              <a:ext cx="1288661" cy="773197"/>
              <a:chOff x="0" y="0"/>
              <a:chExt cx="1288660" cy="773196"/>
            </a:xfrm>
          </p:grpSpPr>
          <p:sp>
            <p:nvSpPr>
              <p:cNvPr id="531" name="Rounded Rectangle"/>
              <p:cNvSpPr/>
              <p:nvPr/>
            </p:nvSpPr>
            <p:spPr>
              <a:xfrm>
                <a:off x="0" y="0"/>
                <a:ext cx="1288661" cy="773197"/>
              </a:xfrm>
              <a:prstGeom prst="roundRect">
                <a:avLst>
                  <a:gd name="adj" fmla="val 10000"/>
                </a:avLst>
              </a:prstGeom>
              <a:solidFill>
                <a:schemeClr val="accent1"/>
              </a:solidFill>
              <a:ln w="12700" cap="flat">
                <a:solidFill>
                  <a:srgbClr val="FFFFFF"/>
                </a:solidFill>
                <a:prstDash val="solid"/>
                <a:miter lim="800000"/>
              </a:ln>
              <a:effectLst/>
            </p:spPr>
            <p:txBody>
              <a:bodyPr wrap="square" lIns="45719" tIns="45719" rIns="45719" bIns="45719" numCol="1" anchor="ctr">
                <a:noAutofit/>
              </a:bodyPr>
              <a:lstStyle/>
              <a:p>
                <a:pPr algn="ctr" defTabSz="711200">
                  <a:lnSpc>
                    <a:spcPct val="90000"/>
                  </a:lnSpc>
                  <a:spcBef>
                    <a:spcPts val="700"/>
                  </a:spcBef>
                  <a:defRPr>
                    <a:solidFill>
                      <a:srgbClr val="FFFFFF"/>
                    </a:solidFill>
                  </a:defRPr>
                </a:pPr>
                <a:endParaRPr/>
              </a:p>
            </p:txBody>
          </p:sp>
          <p:sp>
            <p:nvSpPr>
              <p:cNvPr id="532" name="Storage"/>
              <p:cNvSpPr txBox="1"/>
              <p:nvPr/>
            </p:nvSpPr>
            <p:spPr>
              <a:xfrm>
                <a:off x="22645" y="221061"/>
                <a:ext cx="1243369" cy="33107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60960" tIns="60960" rIns="60960" bIns="60960" numCol="1" anchor="ctr">
                <a:spAutoFit/>
              </a:bodyPr>
              <a:lstStyle>
                <a:lvl1pPr algn="ctr" defTabSz="711200">
                  <a:lnSpc>
                    <a:spcPct val="90000"/>
                  </a:lnSpc>
                  <a:spcBef>
                    <a:spcPts val="600"/>
                  </a:spcBef>
                  <a:defRPr sz="1600">
                    <a:solidFill>
                      <a:srgbClr val="FFFFFF"/>
                    </a:solidFill>
                  </a:defRPr>
                </a:lvl1pPr>
              </a:lstStyle>
              <a:p>
                <a:r>
                  <a:t>Storage</a:t>
                </a:r>
              </a:p>
            </p:txBody>
          </p:sp>
        </p:grpSp>
        <p:sp>
          <p:nvSpPr>
            <p:cNvPr id="534" name="Arrow"/>
            <p:cNvSpPr/>
            <p:nvPr/>
          </p:nvSpPr>
          <p:spPr>
            <a:xfrm>
              <a:off x="5025775" y="226805"/>
              <a:ext cx="273196" cy="319588"/>
            </a:xfrm>
            <a:prstGeom prst="rightArrow">
              <a:avLst>
                <a:gd name="adj1" fmla="val 60000"/>
                <a:gd name="adj2" fmla="val 50000"/>
              </a:avLst>
            </a:prstGeom>
            <a:solidFill>
              <a:srgbClr val="A8A9B6"/>
            </a:solidFill>
            <a:ln w="12700" cap="flat">
              <a:noFill/>
              <a:miter lim="400000"/>
            </a:ln>
            <a:effectLst/>
          </p:spPr>
          <p:txBody>
            <a:bodyPr wrap="square" lIns="45719" tIns="45719" rIns="45719" bIns="45719" numCol="1" anchor="ctr">
              <a:noAutofit/>
            </a:bodyPr>
            <a:lstStyle/>
            <a:p>
              <a:pPr algn="ctr" defTabSz="466725">
                <a:lnSpc>
                  <a:spcPct val="90000"/>
                </a:lnSpc>
                <a:spcBef>
                  <a:spcPts val="700"/>
                </a:spcBef>
                <a:defRPr sz="1000">
                  <a:solidFill>
                    <a:srgbClr val="FFFFFF"/>
                  </a:solidFill>
                </a:defRPr>
              </a:pPr>
              <a:endParaRPr/>
            </a:p>
          </p:txBody>
        </p:sp>
        <p:grpSp>
          <p:nvGrpSpPr>
            <p:cNvPr id="537" name="Group"/>
            <p:cNvGrpSpPr/>
            <p:nvPr/>
          </p:nvGrpSpPr>
          <p:grpSpPr>
            <a:xfrm>
              <a:off x="5412373" y="0"/>
              <a:ext cx="1288661" cy="773197"/>
              <a:chOff x="0" y="0"/>
              <a:chExt cx="1288660" cy="773196"/>
            </a:xfrm>
          </p:grpSpPr>
          <p:sp>
            <p:nvSpPr>
              <p:cNvPr id="535" name="Rounded Rectangle"/>
              <p:cNvSpPr/>
              <p:nvPr/>
            </p:nvSpPr>
            <p:spPr>
              <a:xfrm>
                <a:off x="0" y="0"/>
                <a:ext cx="1288661" cy="773197"/>
              </a:xfrm>
              <a:prstGeom prst="roundRect">
                <a:avLst>
                  <a:gd name="adj" fmla="val 10000"/>
                </a:avLst>
              </a:prstGeom>
              <a:solidFill>
                <a:schemeClr val="accent1"/>
              </a:solidFill>
              <a:ln w="12700" cap="flat">
                <a:solidFill>
                  <a:srgbClr val="FFFFFF"/>
                </a:solidFill>
                <a:prstDash val="solid"/>
                <a:miter lim="800000"/>
              </a:ln>
              <a:effectLst/>
            </p:spPr>
            <p:txBody>
              <a:bodyPr wrap="square" lIns="45719" tIns="45719" rIns="45719" bIns="45719" numCol="1" anchor="ctr">
                <a:noAutofit/>
              </a:bodyPr>
              <a:lstStyle/>
              <a:p>
                <a:pPr algn="ctr" defTabSz="711200">
                  <a:lnSpc>
                    <a:spcPct val="90000"/>
                  </a:lnSpc>
                  <a:spcBef>
                    <a:spcPts val="700"/>
                  </a:spcBef>
                  <a:defRPr>
                    <a:solidFill>
                      <a:srgbClr val="FFFFFF"/>
                    </a:solidFill>
                  </a:defRPr>
                </a:pPr>
                <a:endParaRPr/>
              </a:p>
            </p:txBody>
          </p:sp>
          <p:sp>
            <p:nvSpPr>
              <p:cNvPr id="536" name="Transport"/>
              <p:cNvSpPr txBox="1"/>
              <p:nvPr/>
            </p:nvSpPr>
            <p:spPr>
              <a:xfrm>
                <a:off x="22645" y="221061"/>
                <a:ext cx="1243369" cy="33107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60960" tIns="60960" rIns="60960" bIns="60960" numCol="1" anchor="ctr">
                <a:spAutoFit/>
              </a:bodyPr>
              <a:lstStyle>
                <a:lvl1pPr algn="ctr" defTabSz="711200">
                  <a:lnSpc>
                    <a:spcPct val="90000"/>
                  </a:lnSpc>
                  <a:spcBef>
                    <a:spcPts val="600"/>
                  </a:spcBef>
                  <a:defRPr sz="1600">
                    <a:solidFill>
                      <a:srgbClr val="FFFFFF"/>
                    </a:solidFill>
                  </a:defRPr>
                </a:lvl1pPr>
              </a:lstStyle>
              <a:p>
                <a:r>
                  <a:t>Transport</a:t>
                </a:r>
              </a:p>
            </p:txBody>
          </p:sp>
        </p:grpSp>
        <p:sp>
          <p:nvSpPr>
            <p:cNvPr id="538" name="Arrow"/>
            <p:cNvSpPr/>
            <p:nvPr/>
          </p:nvSpPr>
          <p:spPr>
            <a:xfrm>
              <a:off x="6829898" y="226805"/>
              <a:ext cx="273196" cy="319588"/>
            </a:xfrm>
            <a:prstGeom prst="rightArrow">
              <a:avLst>
                <a:gd name="adj1" fmla="val 60000"/>
                <a:gd name="adj2" fmla="val 50000"/>
              </a:avLst>
            </a:prstGeom>
            <a:solidFill>
              <a:srgbClr val="A8A9B6"/>
            </a:solidFill>
            <a:ln w="12700" cap="flat">
              <a:noFill/>
              <a:miter lim="400000"/>
            </a:ln>
            <a:effectLst/>
          </p:spPr>
          <p:txBody>
            <a:bodyPr wrap="square" lIns="45719" tIns="45719" rIns="45719" bIns="45719" numCol="1" anchor="ctr">
              <a:noAutofit/>
            </a:bodyPr>
            <a:lstStyle/>
            <a:p>
              <a:pPr algn="ctr" defTabSz="466725">
                <a:lnSpc>
                  <a:spcPct val="90000"/>
                </a:lnSpc>
                <a:spcBef>
                  <a:spcPts val="700"/>
                </a:spcBef>
                <a:defRPr sz="1000">
                  <a:solidFill>
                    <a:srgbClr val="FFFFFF"/>
                  </a:solidFill>
                </a:defRPr>
              </a:pPr>
              <a:endParaRPr/>
            </a:p>
          </p:txBody>
        </p:sp>
        <p:grpSp>
          <p:nvGrpSpPr>
            <p:cNvPr id="541" name="Group"/>
            <p:cNvGrpSpPr/>
            <p:nvPr/>
          </p:nvGrpSpPr>
          <p:grpSpPr>
            <a:xfrm>
              <a:off x="7216496" y="0"/>
              <a:ext cx="1288661" cy="773197"/>
              <a:chOff x="0" y="0"/>
              <a:chExt cx="1288660" cy="773196"/>
            </a:xfrm>
          </p:grpSpPr>
          <p:sp>
            <p:nvSpPr>
              <p:cNvPr id="539" name="Rounded Rectangle"/>
              <p:cNvSpPr/>
              <p:nvPr/>
            </p:nvSpPr>
            <p:spPr>
              <a:xfrm>
                <a:off x="0" y="0"/>
                <a:ext cx="1288661" cy="773197"/>
              </a:xfrm>
              <a:prstGeom prst="roundRect">
                <a:avLst>
                  <a:gd name="adj" fmla="val 10000"/>
                </a:avLst>
              </a:prstGeom>
              <a:solidFill>
                <a:schemeClr val="accent1"/>
              </a:solidFill>
              <a:ln w="12700" cap="flat">
                <a:solidFill>
                  <a:srgbClr val="FFFFFF"/>
                </a:solidFill>
                <a:prstDash val="solid"/>
                <a:miter lim="800000"/>
              </a:ln>
              <a:effectLst/>
            </p:spPr>
            <p:txBody>
              <a:bodyPr wrap="square" lIns="45719" tIns="45719" rIns="45719" bIns="45719" numCol="1" anchor="ctr">
                <a:noAutofit/>
              </a:bodyPr>
              <a:lstStyle/>
              <a:p>
                <a:pPr algn="ctr" defTabSz="711200">
                  <a:lnSpc>
                    <a:spcPct val="90000"/>
                  </a:lnSpc>
                  <a:spcBef>
                    <a:spcPts val="700"/>
                  </a:spcBef>
                  <a:defRPr>
                    <a:solidFill>
                      <a:srgbClr val="FFFFFF"/>
                    </a:solidFill>
                  </a:defRPr>
                </a:pPr>
                <a:endParaRPr/>
              </a:p>
            </p:txBody>
          </p:sp>
          <p:sp>
            <p:nvSpPr>
              <p:cNvPr id="540" name="Distribution"/>
              <p:cNvSpPr txBox="1"/>
              <p:nvPr/>
            </p:nvSpPr>
            <p:spPr>
              <a:xfrm>
                <a:off x="22645" y="221061"/>
                <a:ext cx="1243369" cy="33107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60960" tIns="60960" rIns="60960" bIns="60960" numCol="1" anchor="ctr">
                <a:spAutoFit/>
              </a:bodyPr>
              <a:lstStyle>
                <a:lvl1pPr algn="ctr" defTabSz="711200">
                  <a:lnSpc>
                    <a:spcPct val="90000"/>
                  </a:lnSpc>
                  <a:spcBef>
                    <a:spcPts val="600"/>
                  </a:spcBef>
                  <a:defRPr sz="1600">
                    <a:solidFill>
                      <a:srgbClr val="FFFFFF"/>
                    </a:solidFill>
                  </a:defRPr>
                </a:lvl1pPr>
              </a:lstStyle>
              <a:p>
                <a:r>
                  <a:t>Distribution</a:t>
                </a:r>
              </a:p>
            </p:txBody>
          </p:sp>
        </p:grpSp>
      </p:grpSp>
      <p:sp>
        <p:nvSpPr>
          <p:cNvPr id="543" name="Accolade fermante 11"/>
          <p:cNvSpPr/>
          <p:nvPr/>
        </p:nvSpPr>
        <p:spPr>
          <a:xfrm rot="5400000">
            <a:off x="5793056" y="-1488638"/>
            <a:ext cx="720081" cy="839511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5965" y="0"/>
                  <a:pt x="10800" y="69"/>
                  <a:pt x="10800" y="154"/>
                </a:cubicBezTo>
                <a:lnTo>
                  <a:pt x="10800" y="10646"/>
                </a:lnTo>
                <a:cubicBezTo>
                  <a:pt x="10800" y="10731"/>
                  <a:pt x="15635" y="10800"/>
                  <a:pt x="21600" y="10800"/>
                </a:cubicBezTo>
                <a:cubicBezTo>
                  <a:pt x="15635" y="10800"/>
                  <a:pt x="10800" y="10869"/>
                  <a:pt x="10800" y="10954"/>
                </a:cubicBezTo>
                <a:lnTo>
                  <a:pt x="10800" y="21446"/>
                </a:lnTo>
                <a:cubicBezTo>
                  <a:pt x="10800" y="21531"/>
                  <a:pt x="5965" y="21600"/>
                  <a:pt x="0" y="21600"/>
                </a:cubicBezTo>
              </a:path>
            </a:pathLst>
          </a:custGeom>
          <a:ln w="19050">
            <a:solidFill>
              <a:srgbClr val="000000"/>
            </a:solidFill>
            <a:miter/>
          </a:ln>
        </p:spPr>
        <p:txBody>
          <a:bodyPr lIns="45719" rIns="45719" anchor="ctr"/>
          <a:lstStyle/>
          <a:p>
            <a:pPr algn="ctr">
              <a:defRPr>
                <a:latin typeface="+mj-lt"/>
                <a:ea typeface="+mj-ea"/>
                <a:cs typeface="+mj-cs"/>
                <a:sym typeface="Source Sans Pro Regular"/>
              </a:defRPr>
            </a:pPr>
            <a:endParaRPr/>
          </a:p>
        </p:txBody>
      </p:sp>
      <p:sp>
        <p:nvSpPr>
          <p:cNvPr id="544" name="Espace réservé du contenu 2"/>
          <p:cNvSpPr txBox="1"/>
          <p:nvPr/>
        </p:nvSpPr>
        <p:spPr>
          <a:xfrm>
            <a:off x="1641728" y="5072168"/>
            <a:ext cx="8873048" cy="115212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ormAutofit/>
          </a:bodyPr>
          <a:lstStyle/>
          <a:p>
            <a:pPr algn="ctr">
              <a:defRPr sz="2400">
                <a:latin typeface="+mj-lt"/>
                <a:ea typeface="+mj-ea"/>
                <a:cs typeface="+mj-cs"/>
                <a:sym typeface="Source Sans Pro Regular"/>
              </a:defRPr>
            </a:pPr>
            <a:r>
              <a:rPr dirty="0"/>
              <a:t>Which items ? - Quantities ? – Quality? – Which frequency ?</a:t>
            </a:r>
          </a:p>
          <a:p>
            <a:pPr algn="ctr">
              <a:defRPr sz="2400">
                <a:latin typeface="+mj-lt"/>
                <a:ea typeface="+mj-ea"/>
                <a:cs typeface="+mj-cs"/>
                <a:sym typeface="Source Sans Pro Regular"/>
              </a:defRPr>
            </a:pPr>
            <a:r>
              <a:rPr dirty="0"/>
              <a:t>Timeline? – Where is the beneficiary?- Any related services needed?</a:t>
            </a:r>
          </a:p>
        </p:txBody>
      </p:sp>
      <p:sp>
        <p:nvSpPr>
          <p:cNvPr id="545" name="Title 1"/>
          <p:cNvSpPr txBox="1">
            <a:spLocks noGrp="1"/>
          </p:cNvSpPr>
          <p:nvPr>
            <p:ph type="title"/>
          </p:nvPr>
        </p:nvSpPr>
        <p:spPr>
          <a:xfrm>
            <a:off x="307544" y="-30963"/>
            <a:ext cx="4442455" cy="646113"/>
          </a:xfrm>
          <a:prstGeom prst="rect">
            <a:avLst/>
          </a:prstGeom>
        </p:spPr>
        <p:txBody>
          <a:bodyPr/>
          <a:lstStyle/>
          <a:p>
            <a:r>
              <a:rPr b="1" dirty="0"/>
              <a:t>Logistics supply plan</a:t>
            </a:r>
          </a:p>
        </p:txBody>
      </p:sp>
    </p:spTree>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7" name="Slide Number Placeholder 5"/>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28</a:t>
            </a:fld>
            <a:endParaRPr/>
          </a:p>
        </p:txBody>
      </p:sp>
      <p:sp>
        <p:nvSpPr>
          <p:cNvPr id="548" name="Content Placeholder 2"/>
          <p:cNvSpPr txBox="1">
            <a:spLocks noGrp="1"/>
          </p:cNvSpPr>
          <p:nvPr>
            <p:ph type="body" idx="1"/>
          </p:nvPr>
        </p:nvSpPr>
        <p:spPr>
          <a:xfrm>
            <a:off x="4169126" y="911877"/>
            <a:ext cx="7118307" cy="5546725"/>
          </a:xfrm>
          <a:prstGeom prst="rect">
            <a:avLst/>
          </a:prstGeom>
        </p:spPr>
        <p:txBody>
          <a:bodyPr>
            <a:noAutofit/>
          </a:bodyPr>
          <a:lstStyle/>
          <a:p>
            <a:pPr marL="342900" indent="-342900">
              <a:spcBef>
                <a:spcPts val="1200"/>
              </a:spcBef>
              <a:buFont typeface="Arial" panose="020B0604020202020204" pitchFamily="34" charset="0"/>
              <a:buChar char="•"/>
              <a:defRPr sz="1900"/>
            </a:pPr>
            <a:r>
              <a:rPr sz="2200" dirty="0"/>
              <a:t>Logistics is crucial for the success of  a rapid intervention. To be effective, logistics relies on the preparation of equipment, stock and methods, as well as continuously updated skillsets: be prepared.</a:t>
            </a:r>
          </a:p>
          <a:p>
            <a:pPr marL="342900" indent="-342900">
              <a:spcBef>
                <a:spcPts val="1200"/>
              </a:spcBef>
              <a:buFont typeface="Arial" panose="020B0604020202020204" pitchFamily="34" charset="0"/>
              <a:buChar char="•"/>
              <a:defRPr sz="1900"/>
            </a:pPr>
            <a:r>
              <a:rPr sz="2200" dirty="0"/>
              <a:t>It is important for logisticians to take an active interest in other specialties in the team. This aids logisticians to better understand the dynamic of the epidemic and thus to be more proactive.</a:t>
            </a:r>
          </a:p>
          <a:p>
            <a:pPr marL="342900" indent="-342900">
              <a:spcBef>
                <a:spcPts val="1200"/>
              </a:spcBef>
              <a:buFont typeface="Arial" panose="020B0604020202020204" pitchFamily="34" charset="0"/>
              <a:buChar char="•"/>
              <a:defRPr sz="1900"/>
            </a:pPr>
            <a:r>
              <a:rPr sz="2200" dirty="0"/>
              <a:t>Logisticians play a pivotal role in the response and must therefore participate in every stage of an operation: assessment, drafting the operational plan, response and final evaluation.</a:t>
            </a:r>
          </a:p>
          <a:p>
            <a:pPr marL="342900" indent="-342900">
              <a:spcBef>
                <a:spcPts val="1200"/>
              </a:spcBef>
              <a:buFont typeface="Arial" panose="020B0604020202020204" pitchFamily="34" charset="0"/>
              <a:buChar char="•"/>
              <a:defRPr sz="1900"/>
            </a:pPr>
            <a:r>
              <a:rPr sz="2200" dirty="0"/>
              <a:t>RRT management should develop a Logistics Supply Plan, including needs assessment, purchase, storage, transportation and distribution of items.</a:t>
            </a:r>
          </a:p>
        </p:txBody>
      </p:sp>
    </p:spTree>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4" name="Slide Number Placeholder 5"/>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29</a:t>
            </a:fld>
            <a:endParaRPr/>
          </a:p>
        </p:txBody>
      </p:sp>
    </p:spTree>
  </p:cSld>
  <p:clrMapOvr>
    <a:masterClrMapping/>
  </p:clrMapOvr>
  <mc:AlternateContent xmlns:mc="http://schemas.openxmlformats.org/markup-compatibility/2006" xmlns:p14="http://schemas.microsoft.com/office/powerpoint/2010/main">
    <mc:Choice Requires="p14">
      <p:transition spd="slow">
        <p:fade/>
      </p:transition>
    </mc:Choice>
    <mc:Fallback xmlns="" xmlns:m="http://schemas.openxmlformats.org/officeDocument/2006/math" xmlns:a14="http://schemas.microsoft.com/office/drawing/2010/main">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 name="Slide Number Placeholder 5"/>
          <p:cNvSpPr txBox="1">
            <a:spLocks noGrp="1"/>
          </p:cNvSpPr>
          <p:nvPr>
            <p:ph type="sldNum" sz="quarter" idx="2"/>
          </p:nvPr>
        </p:nvSpPr>
        <p:spPr>
          <a:xfrm>
            <a:off x="11480800" y="6330332"/>
            <a:ext cx="167259" cy="25654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3</a:t>
            </a:fld>
            <a:endParaRPr/>
          </a:p>
        </p:txBody>
      </p:sp>
      <p:sp>
        <p:nvSpPr>
          <p:cNvPr id="369" name="Titre 1"/>
          <p:cNvSpPr txBox="1">
            <a:spLocks noGrp="1"/>
          </p:cNvSpPr>
          <p:nvPr>
            <p:ph type="title"/>
          </p:nvPr>
        </p:nvSpPr>
        <p:spPr>
          <a:xfrm>
            <a:off x="388935" y="664057"/>
            <a:ext cx="3264195" cy="977463"/>
          </a:xfrm>
          <a:prstGeom prst="rect">
            <a:avLst/>
          </a:prstGeom>
        </p:spPr>
        <p:txBody>
          <a:bodyPr/>
          <a:lstStyle>
            <a:lvl1pPr defTabSz="201802">
              <a:defRPr sz="2976"/>
            </a:lvl1pPr>
          </a:lstStyle>
          <a:p>
            <a:r>
              <a:rPr b="1" dirty="0"/>
              <a:t>Learning </a:t>
            </a:r>
            <a:br>
              <a:rPr lang="hu-HU" b="1" dirty="0"/>
            </a:br>
            <a:r>
              <a:rPr b="1" dirty="0"/>
              <a:t>objectives</a:t>
            </a:r>
          </a:p>
        </p:txBody>
      </p:sp>
      <p:sp>
        <p:nvSpPr>
          <p:cNvPr id="370" name="Espace réservé du contenu 2"/>
          <p:cNvSpPr txBox="1">
            <a:spLocks noGrp="1"/>
          </p:cNvSpPr>
          <p:nvPr>
            <p:ph type="body" sz="half" idx="1"/>
          </p:nvPr>
        </p:nvSpPr>
        <p:spPr>
          <a:xfrm>
            <a:off x="4273551" y="2123623"/>
            <a:ext cx="7529515" cy="4266065"/>
          </a:xfrm>
          <a:prstGeom prst="rect">
            <a:avLst/>
          </a:prstGeom>
        </p:spPr>
        <p:txBody>
          <a:bodyPr/>
          <a:lstStyle/>
          <a:p>
            <a:pPr marL="54248" indent="-54248"/>
            <a:r>
              <a:rPr b="1" dirty="0">
                <a:solidFill>
                  <a:schemeClr val="tx1"/>
                </a:solidFill>
              </a:rPr>
              <a:t>At the end of this session</a:t>
            </a:r>
            <a:r>
              <a:rPr lang="fr-FR" b="1" dirty="0">
                <a:solidFill>
                  <a:schemeClr val="tx1"/>
                </a:solidFill>
              </a:rPr>
              <a:t>, </a:t>
            </a:r>
            <a:r>
              <a:rPr lang="fr-FR" b="1" dirty="0" err="1">
                <a:solidFill>
                  <a:schemeClr val="tx1"/>
                </a:solidFill>
              </a:rPr>
              <a:t>you</a:t>
            </a:r>
            <a:r>
              <a:rPr lang="fr-FR" b="1" dirty="0">
                <a:solidFill>
                  <a:schemeClr val="tx1"/>
                </a:solidFill>
              </a:rPr>
              <a:t> </a:t>
            </a:r>
            <a:r>
              <a:rPr b="1" dirty="0">
                <a:solidFill>
                  <a:schemeClr val="tx1"/>
                </a:solidFill>
              </a:rPr>
              <a:t>should be able to :</a:t>
            </a:r>
          </a:p>
          <a:p>
            <a:pPr marL="54248" indent="-54248"/>
            <a:endParaRPr dirty="0"/>
          </a:p>
          <a:p>
            <a:pPr marL="342900" indent="-342900">
              <a:buClr>
                <a:srgbClr val="C00000"/>
              </a:buClr>
              <a:buFont typeface="Arial" panose="020B0604020202020204" pitchFamily="34" charset="0"/>
              <a:buChar char="•"/>
            </a:pPr>
            <a:r>
              <a:rPr dirty="0"/>
              <a:t>Explain the importance and need of logistics to support RRT work</a:t>
            </a:r>
          </a:p>
          <a:p>
            <a:pPr marL="342900" indent="-342900">
              <a:buClr>
                <a:srgbClr val="C00000"/>
              </a:buClr>
              <a:buFont typeface="Arial" panose="020B0604020202020204" pitchFamily="34" charset="0"/>
              <a:buChar char="•"/>
            </a:pPr>
            <a:r>
              <a:rPr dirty="0"/>
              <a:t>Define the Terms of Reference of the logistician in a RRT</a:t>
            </a:r>
          </a:p>
          <a:p>
            <a:pPr marL="342900" indent="-342900">
              <a:buClr>
                <a:srgbClr val="C00000"/>
              </a:buClr>
              <a:buFont typeface="Arial" panose="020B0604020202020204" pitchFamily="34" charset="0"/>
              <a:buChar char="•"/>
            </a:pPr>
            <a:r>
              <a:rPr dirty="0"/>
              <a:t>Identify steps of the Logistic Supply Plan.</a:t>
            </a:r>
          </a:p>
        </p:txBody>
      </p:sp>
      <p:sp>
        <p:nvSpPr>
          <p:cNvPr id="371" name="Rounded Rectangle 4"/>
          <p:cNvSpPr/>
          <p:nvPr/>
        </p:nvSpPr>
        <p:spPr>
          <a:xfrm rot="10800000" flipH="1">
            <a:off x="388996" y="1680498"/>
            <a:ext cx="2079884" cy="100134"/>
          </a:xfrm>
          <a:prstGeom prst="roundRect">
            <a:avLst>
              <a:gd name="adj" fmla="val 50000"/>
            </a:avLst>
          </a:prstGeom>
          <a:solidFill>
            <a:schemeClr val="accent3"/>
          </a:solidFill>
          <a:ln w="12700">
            <a:miter lim="400000"/>
          </a:ln>
        </p:spPr>
        <p:txBody>
          <a:bodyPr lIns="45719" rIns="45719" anchor="ctr"/>
          <a:lstStyle/>
          <a:p>
            <a:pPr algn="ctr">
              <a:defRPr sz="700">
                <a:solidFill>
                  <a:srgbClr val="FFFFFF"/>
                </a:solidFill>
                <a:latin typeface="+mj-lt"/>
                <a:ea typeface="+mj-ea"/>
                <a:cs typeface="+mj-cs"/>
                <a:sym typeface="Source Sans Pro Regular"/>
              </a:defRPr>
            </a:pPr>
            <a:endParaRPr/>
          </a:p>
        </p:txBody>
      </p:sp>
    </p:spTree>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6" name="Slide Number Placeholder 5"/>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30</a:t>
            </a:fld>
            <a:endParaRPr/>
          </a:p>
        </p:txBody>
      </p:sp>
      <p:sp>
        <p:nvSpPr>
          <p:cNvPr id="557" name="Content Placeholder 2"/>
          <p:cNvSpPr txBox="1">
            <a:spLocks noGrp="1"/>
          </p:cNvSpPr>
          <p:nvPr>
            <p:ph type="body" idx="1"/>
          </p:nvPr>
        </p:nvSpPr>
        <p:spPr>
          <a:xfrm>
            <a:off x="951957" y="842964"/>
            <a:ext cx="10143576" cy="5206965"/>
          </a:xfrm>
          <a:prstGeom prst="rect">
            <a:avLst/>
          </a:prstGeom>
        </p:spPr>
        <p:txBody>
          <a:bodyPr lIns="0" tIns="0" rIns="0" bIns="0"/>
          <a:lstStyle/>
          <a:p>
            <a:pPr algn="just" defTabSz="214822">
              <a:spcBef>
                <a:spcPts val="100"/>
              </a:spcBef>
              <a:defRPr sz="1979"/>
            </a:pPr>
            <a:r>
              <a:t>WHO Health Security Learning Platform - Training Materials</a:t>
            </a:r>
          </a:p>
          <a:p>
            <a:pPr algn="just" defTabSz="214822">
              <a:spcBef>
                <a:spcPts val="100"/>
              </a:spcBef>
              <a:defRPr sz="1979"/>
            </a:pPr>
            <a:r>
              <a:t>These WHO Training Materials are © World Health Organization (WHO) 2022. All rights reserved.</a:t>
            </a:r>
          </a:p>
          <a:p>
            <a:pPr algn="just" defTabSz="214822">
              <a:spcBef>
                <a:spcPts val="100"/>
              </a:spcBef>
              <a:defRPr sz="1979"/>
            </a:pPr>
            <a:r>
              <a:t>Your use of these materials is subject to the “</a:t>
            </a:r>
            <a:r>
              <a:rPr u="sng">
                <a:solidFill>
                  <a:srgbClr val="0563C1"/>
                </a:solidFill>
                <a:uFill>
                  <a:solidFill>
                    <a:srgbClr val="0563C1"/>
                  </a:solidFill>
                </a:uFill>
                <a:hlinkClick r:id="rId2"/>
              </a:rPr>
              <a:t>WHO Health Security Learning Platform, Training Materials – Terms of Use</a:t>
            </a:r>
            <a:r>
              <a:t>”, which you accepted when downloading them and which are available on the Health Security Learning Platform at: </a:t>
            </a:r>
            <a:r>
              <a:rPr u="sng">
                <a:solidFill>
                  <a:srgbClr val="0563C1"/>
                </a:solidFill>
                <a:uFill>
                  <a:solidFill>
                    <a:srgbClr val="0563C1"/>
                  </a:solidFill>
                </a:uFill>
                <a:hlinkClick r:id="rId3"/>
              </a:rPr>
              <a:t>https://extranet.who.int/hslp</a:t>
            </a:r>
            <a:r>
              <a:t>  </a:t>
            </a:r>
          </a:p>
          <a:p>
            <a:pPr algn="just" defTabSz="214822">
              <a:spcBef>
                <a:spcPts val="100"/>
              </a:spcBef>
              <a:defRPr sz="1979"/>
            </a:pPr>
            <a:endParaRPr/>
          </a:p>
          <a:p>
            <a:pPr algn="just" defTabSz="214822">
              <a:spcBef>
                <a:spcPts val="100"/>
              </a:spcBef>
              <a:defRPr sz="1979"/>
            </a:pPr>
            <a:r>
              <a:t>Should you adapt, modify, translate, or in any other way revise the contents of these materials, you shall not imply that WHO is any way affiliated with such modifications and shall not use the WHO name or emblem in such modified materials. </a:t>
            </a:r>
          </a:p>
          <a:p>
            <a:pPr algn="just" defTabSz="214822">
              <a:spcBef>
                <a:spcPts val="100"/>
              </a:spcBef>
              <a:defRPr sz="1979"/>
            </a:pPr>
            <a:endParaRPr/>
          </a:p>
          <a:p>
            <a:pPr algn="just" defTabSz="214822">
              <a:spcBef>
                <a:spcPts val="100"/>
              </a:spcBef>
              <a:defRPr sz="1979"/>
            </a:pPr>
            <a:r>
              <a:t>Should you adapt, modify, translate, or in any other way revise the contents of these materials, you shall acknowledge the source of the material providing the following attribution: “These training materials are a modified version of the Rapid Response Teams Advanced Training Package (available at: https://extranet.who.int/hslp/), which is © the World Health Organization (WHO), 2022, and used with permission from WHO. WHO disclaims any responsibility for any modifications to, or revisions of, the WHO copyrighted materials.”  </a:t>
            </a:r>
          </a:p>
          <a:p>
            <a:pPr algn="just" defTabSz="214822">
              <a:spcBef>
                <a:spcPts val="100"/>
              </a:spcBef>
              <a:defRPr sz="1979"/>
            </a:pPr>
            <a:r>
              <a:t>Further, please inform WHO of any modifications of these materials that you use publicly, for record-keeping purposes and continued development, by emailing </a:t>
            </a:r>
            <a:r>
              <a:rPr u="sng">
                <a:solidFill>
                  <a:srgbClr val="0563C1"/>
                </a:solidFill>
                <a:uFill>
                  <a:solidFill>
                    <a:srgbClr val="0563C1"/>
                  </a:solidFill>
                </a:uFill>
                <a:hlinkClick r:id="rId4"/>
              </a:rPr>
              <a:t>ihrhrt@who.int</a:t>
            </a: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3" name="Slide Number Placeholder 5"/>
          <p:cNvSpPr txBox="1">
            <a:spLocks noGrp="1"/>
          </p:cNvSpPr>
          <p:nvPr>
            <p:ph type="sldNum" sz="quarter" idx="2"/>
          </p:nvPr>
        </p:nvSpPr>
        <p:spPr>
          <a:xfrm>
            <a:off x="11480800" y="6330332"/>
            <a:ext cx="167259" cy="25654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4</a:t>
            </a:fld>
            <a:endParaRPr/>
          </a:p>
        </p:txBody>
      </p:sp>
      <p:sp>
        <p:nvSpPr>
          <p:cNvPr id="374" name="Content Placeholder 2"/>
          <p:cNvSpPr txBox="1">
            <a:spLocks noGrp="1"/>
          </p:cNvSpPr>
          <p:nvPr>
            <p:ph type="body" idx="1"/>
          </p:nvPr>
        </p:nvSpPr>
        <p:spPr>
          <a:prstGeom prst="rect">
            <a:avLst/>
          </a:prstGeom>
        </p:spPr>
        <p:txBody>
          <a:bodyPr anchor="ctr"/>
          <a:lstStyle/>
          <a:p>
            <a:pPr marL="514350" indent="-514350">
              <a:buSzPct val="100000"/>
              <a:buFontTx/>
              <a:buAutoNum type="arabicPeriod"/>
            </a:pPr>
            <a:r>
              <a:rPr dirty="0"/>
              <a:t>Logistic function during emergencies</a:t>
            </a:r>
          </a:p>
          <a:p>
            <a:pPr marL="514350" indent="-514350">
              <a:buClr>
                <a:schemeClr val="accent3">
                  <a:lumOff val="-6274"/>
                </a:schemeClr>
              </a:buClr>
              <a:buSzPct val="100000"/>
              <a:buFontTx/>
              <a:buAutoNum type="arabicPeriod"/>
            </a:pPr>
            <a:endParaRPr dirty="0"/>
          </a:p>
          <a:p>
            <a:pPr marL="514350" indent="-514350">
              <a:buSzPct val="100000"/>
              <a:buFontTx/>
              <a:buAutoNum type="arabicPeriod" startAt="2"/>
            </a:pPr>
            <a:r>
              <a:rPr dirty="0"/>
              <a:t>Terms of Reference of the logistician within an RRT</a:t>
            </a:r>
          </a:p>
          <a:p>
            <a:pPr marL="514350" indent="-514350">
              <a:buClr>
                <a:schemeClr val="accent3">
                  <a:lumOff val="-6274"/>
                </a:schemeClr>
              </a:buClr>
              <a:buSzPct val="100000"/>
              <a:buFontTx/>
              <a:buAutoNum type="arabicPeriod" startAt="2"/>
            </a:pPr>
            <a:endParaRPr dirty="0"/>
          </a:p>
          <a:p>
            <a:pPr marL="514350" indent="-514350">
              <a:buSzPct val="100000"/>
              <a:buFontTx/>
              <a:buAutoNum type="arabicPeriod" startAt="3"/>
            </a:pPr>
            <a:r>
              <a:rPr dirty="0"/>
              <a:t>RRT equipment</a:t>
            </a:r>
          </a:p>
          <a:p>
            <a:pPr marL="514350" indent="-514350">
              <a:buClr>
                <a:schemeClr val="accent3">
                  <a:lumOff val="-6274"/>
                </a:schemeClr>
              </a:buClr>
              <a:buSzPct val="100000"/>
              <a:buFontTx/>
              <a:buAutoNum type="arabicPeriod" startAt="3"/>
            </a:pPr>
            <a:endParaRPr dirty="0"/>
          </a:p>
          <a:p>
            <a:pPr marL="514350" indent="-514350">
              <a:buSzPct val="100000"/>
              <a:buFontTx/>
              <a:buAutoNum type="arabicPeriod" startAt="4"/>
            </a:pPr>
            <a:r>
              <a:rPr dirty="0"/>
              <a:t>Logistics Supply Plan</a:t>
            </a:r>
          </a:p>
          <a:p>
            <a:pPr marL="514350" indent="-514350">
              <a:buClr>
                <a:schemeClr val="accent3">
                  <a:lumOff val="-6274"/>
                </a:schemeClr>
              </a:buClr>
              <a:buSzPct val="100000"/>
              <a:buFontTx/>
              <a:buAutoNum type="arabicPeriod" startAt="4"/>
            </a:pPr>
            <a:endParaRPr dirty="0"/>
          </a:p>
        </p:txBody>
      </p:sp>
      <p:sp>
        <p:nvSpPr>
          <p:cNvPr id="375" name="TextBox 5"/>
          <p:cNvSpPr txBox="1"/>
          <p:nvPr/>
        </p:nvSpPr>
        <p:spPr>
          <a:xfrm>
            <a:off x="405649" y="985980"/>
            <a:ext cx="6057111" cy="5994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3200">
                <a:solidFill>
                  <a:srgbClr val="FFFFFF"/>
                </a:solidFill>
                <a:latin typeface="Source Sans Pro Bold"/>
                <a:ea typeface="Source Sans Pro Bold"/>
                <a:cs typeface="Source Sans Pro Bold"/>
                <a:sym typeface="Source Sans Pro Bold"/>
              </a:defRPr>
            </a:lvl1pPr>
          </a:lstStyle>
          <a:p>
            <a:r>
              <a:rPr b="1" dirty="0"/>
              <a:t>Outline</a:t>
            </a:r>
          </a:p>
        </p:txBody>
      </p:sp>
      <p:sp>
        <p:nvSpPr>
          <p:cNvPr id="380" name="Rounded Rectangle 4"/>
          <p:cNvSpPr/>
          <p:nvPr/>
        </p:nvSpPr>
        <p:spPr>
          <a:xfrm rot="10800000" flipH="1">
            <a:off x="388996" y="1680498"/>
            <a:ext cx="2079884" cy="100134"/>
          </a:xfrm>
          <a:prstGeom prst="roundRect">
            <a:avLst>
              <a:gd name="adj" fmla="val 50000"/>
            </a:avLst>
          </a:prstGeom>
          <a:solidFill>
            <a:schemeClr val="accent3"/>
          </a:solidFill>
          <a:ln w="12700">
            <a:miter lim="400000"/>
          </a:ln>
        </p:spPr>
        <p:txBody>
          <a:bodyPr lIns="45719" rIns="45719" anchor="ctr"/>
          <a:lstStyle/>
          <a:p>
            <a:pPr algn="ctr">
              <a:defRPr sz="700">
                <a:solidFill>
                  <a:srgbClr val="FFFFFF"/>
                </a:solidFill>
                <a:latin typeface="+mj-lt"/>
                <a:ea typeface="+mj-ea"/>
                <a:cs typeface="+mj-cs"/>
                <a:sym typeface="Source Sans Pro Regular"/>
              </a:defRPr>
            </a:pPr>
            <a:endParaRP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2" name="Slide Number Placeholder 5"/>
          <p:cNvSpPr txBox="1">
            <a:spLocks noGrp="1"/>
          </p:cNvSpPr>
          <p:nvPr>
            <p:ph type="sldNum" sz="quarter" idx="2"/>
          </p:nvPr>
        </p:nvSpPr>
        <p:spPr>
          <a:xfrm>
            <a:off x="11480800" y="6330332"/>
            <a:ext cx="167259" cy="25654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5</a:t>
            </a:fld>
            <a:endParaRPr/>
          </a:p>
        </p:txBody>
      </p:sp>
      <p:sp>
        <p:nvSpPr>
          <p:cNvPr id="383" name="Google Shape;300;p7"/>
          <p:cNvSpPr txBox="1">
            <a:spLocks noGrp="1"/>
          </p:cNvSpPr>
          <p:nvPr>
            <p:ph type="body" sz="quarter" idx="1"/>
          </p:nvPr>
        </p:nvSpPr>
        <p:spPr>
          <a:xfrm>
            <a:off x="3869692" y="1765854"/>
            <a:ext cx="4735694" cy="1870076"/>
          </a:xfrm>
          <a:prstGeom prst="rect">
            <a:avLst/>
          </a:prstGeom>
        </p:spPr>
        <p:txBody>
          <a:bodyPr lIns="134999" tIns="134999" rIns="134999" bIns="134999"/>
          <a:lstStyle>
            <a:lvl1pPr>
              <a:defRPr sz="3200"/>
            </a:lvl1pPr>
          </a:lstStyle>
          <a:p>
            <a:r>
              <a:rPr b="1" dirty="0"/>
              <a:t>1. Logistic function </a:t>
            </a:r>
            <a:br>
              <a:rPr lang="hu-HU" b="1" dirty="0"/>
            </a:br>
            <a:r>
              <a:rPr b="1" dirty="0"/>
              <a:t>during emergencies</a:t>
            </a: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5" name="Slide Number Placeholder 5"/>
          <p:cNvSpPr txBox="1">
            <a:spLocks noGrp="1"/>
          </p:cNvSpPr>
          <p:nvPr>
            <p:ph type="sldNum" sz="quarter" idx="2"/>
          </p:nvPr>
        </p:nvSpPr>
        <p:spPr>
          <a:xfrm>
            <a:off x="11480800" y="6330332"/>
            <a:ext cx="167259" cy="25654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6</a:t>
            </a:fld>
            <a:endParaRPr/>
          </a:p>
        </p:txBody>
      </p:sp>
      <p:sp>
        <p:nvSpPr>
          <p:cNvPr id="386" name="Rectangle 1"/>
          <p:cNvSpPr txBox="1"/>
          <p:nvPr/>
        </p:nvSpPr>
        <p:spPr>
          <a:xfrm>
            <a:off x="4480165" y="1649087"/>
            <a:ext cx="7141517" cy="29931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90" tIns="34290" rIns="34290" bIns="34290">
            <a:spAutoFit/>
          </a:bodyPr>
          <a:lstStyle/>
          <a:p>
            <a:pPr marL="342900" indent="-342900">
              <a:buClr>
                <a:schemeClr val="accent3">
                  <a:lumOff val="-6274"/>
                </a:schemeClr>
              </a:buClr>
              <a:buSzPct val="100000"/>
              <a:buFont typeface="Arial"/>
              <a:buChar char="•"/>
              <a:defRPr sz="2800">
                <a:latin typeface="+mj-lt"/>
                <a:ea typeface="+mj-ea"/>
                <a:cs typeface="+mj-cs"/>
                <a:sym typeface="Source Sans Pro Regular"/>
              </a:defRPr>
            </a:pPr>
            <a:endParaRPr dirty="0"/>
          </a:p>
          <a:p>
            <a:pPr marL="342900" indent="-342900">
              <a:buClr>
                <a:schemeClr val="accent3"/>
              </a:buClr>
              <a:buSzPct val="100000"/>
              <a:buFont typeface="Arial"/>
              <a:buChar char="•"/>
              <a:defRPr sz="2800">
                <a:latin typeface="+mj-lt"/>
                <a:ea typeface="+mj-ea"/>
                <a:cs typeface="+mj-cs"/>
                <a:sym typeface="Source Sans Pro Regular"/>
              </a:defRPr>
            </a:pPr>
            <a:r>
              <a:rPr sz="2400" dirty="0"/>
              <a:t>Logistics must be an integral part of preparation, response and evaluation of the response.</a:t>
            </a:r>
          </a:p>
          <a:p>
            <a:pPr marL="342900" indent="-342900">
              <a:buClr>
                <a:schemeClr val="accent3"/>
              </a:buClr>
              <a:buSzPct val="100000"/>
              <a:buFont typeface="Arial"/>
              <a:buChar char="•"/>
              <a:defRPr sz="2800">
                <a:latin typeface="+mj-lt"/>
                <a:ea typeface="+mj-ea"/>
                <a:cs typeface="+mj-cs"/>
                <a:sym typeface="Source Sans Pro Regular"/>
              </a:defRPr>
            </a:pPr>
            <a:endParaRPr sz="2400" dirty="0"/>
          </a:p>
          <a:p>
            <a:pPr marL="342900" indent="-342900">
              <a:buClr>
                <a:schemeClr val="accent3"/>
              </a:buClr>
              <a:buSzPct val="100000"/>
              <a:buFont typeface="Arial"/>
              <a:buChar char="•"/>
              <a:defRPr sz="2800">
                <a:latin typeface="+mj-lt"/>
                <a:ea typeface="+mj-ea"/>
                <a:cs typeface="+mj-cs"/>
                <a:sym typeface="Source Sans Pro Regular"/>
              </a:defRPr>
            </a:pPr>
            <a:r>
              <a:rPr sz="2400" dirty="0"/>
              <a:t>It is a crosscutting function that supports the organization and implementation of response activities. </a:t>
            </a:r>
          </a:p>
          <a:p>
            <a:pPr marL="220435" indent="-220435">
              <a:buClr>
                <a:schemeClr val="accent3">
                  <a:lumOff val="-6274"/>
                </a:schemeClr>
              </a:buClr>
              <a:buSzPct val="100000"/>
              <a:buFont typeface="Arial"/>
              <a:buChar char="•"/>
              <a:defRPr>
                <a:latin typeface="+mj-lt"/>
                <a:ea typeface="+mj-ea"/>
                <a:cs typeface="+mj-cs"/>
                <a:sym typeface="Source Sans Pro Regular"/>
              </a:defRPr>
            </a:pPr>
            <a:endParaRPr dirty="0"/>
          </a:p>
        </p:txBody>
      </p:sp>
      <p:sp>
        <p:nvSpPr>
          <p:cNvPr id="387" name="Title 1"/>
          <p:cNvSpPr txBox="1"/>
          <p:nvPr/>
        </p:nvSpPr>
        <p:spPr>
          <a:xfrm>
            <a:off x="2026920" y="1063228"/>
            <a:ext cx="8138160" cy="85725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ormAutofit/>
          </a:bodyPr>
          <a:lstStyle>
            <a:lvl1pPr>
              <a:defRPr sz="1300">
                <a:solidFill>
                  <a:srgbClr val="002060"/>
                </a:solidFill>
                <a:latin typeface="+mj-lt"/>
                <a:ea typeface="+mj-ea"/>
                <a:cs typeface="+mj-cs"/>
                <a:sym typeface="Source Sans Pro Regular"/>
              </a:defRPr>
            </a:lvl1pPr>
          </a:lstStyle>
          <a:p>
            <a:br/>
            <a:endParaRPr/>
          </a:p>
        </p:txBody>
      </p:sp>
      <p:sp>
        <p:nvSpPr>
          <p:cNvPr id="388" name="Title 1"/>
          <p:cNvSpPr txBox="1"/>
          <p:nvPr/>
        </p:nvSpPr>
        <p:spPr>
          <a:xfrm>
            <a:off x="395231" y="520938"/>
            <a:ext cx="3165019" cy="108458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90" tIns="34290" rIns="34290" bIns="34290" anchor="ctr">
            <a:spAutoFit/>
          </a:bodyPr>
          <a:lstStyle>
            <a:lvl1pPr>
              <a:defRPr sz="3200">
                <a:solidFill>
                  <a:srgbClr val="FFFFFF"/>
                </a:solidFill>
                <a:latin typeface="Source Sans Pro Bold"/>
                <a:ea typeface="Source Sans Pro Bold"/>
                <a:cs typeface="Source Sans Pro Bold"/>
                <a:sym typeface="Source Sans Pro Bold"/>
              </a:defRPr>
            </a:lvl1pPr>
          </a:lstStyle>
          <a:p>
            <a:r>
              <a:rPr b="1" dirty="0"/>
              <a:t>Why are logistics </a:t>
            </a:r>
            <a:br>
              <a:rPr lang="hu-HU" b="1" dirty="0"/>
            </a:br>
            <a:r>
              <a:rPr b="1" dirty="0"/>
              <a:t>important?</a:t>
            </a:r>
          </a:p>
        </p:txBody>
      </p:sp>
      <p:sp>
        <p:nvSpPr>
          <p:cNvPr id="391" name="Rounded Rectangle 4"/>
          <p:cNvSpPr/>
          <p:nvPr/>
        </p:nvSpPr>
        <p:spPr>
          <a:xfrm rot="10800000" flipH="1">
            <a:off x="388996" y="1680498"/>
            <a:ext cx="2079884" cy="100134"/>
          </a:xfrm>
          <a:prstGeom prst="roundRect">
            <a:avLst>
              <a:gd name="adj" fmla="val 50000"/>
            </a:avLst>
          </a:prstGeom>
          <a:solidFill>
            <a:schemeClr val="accent3"/>
          </a:solidFill>
          <a:ln w="12700">
            <a:miter lim="400000"/>
          </a:ln>
        </p:spPr>
        <p:txBody>
          <a:bodyPr lIns="45719" rIns="45719" anchor="ctr"/>
          <a:lstStyle/>
          <a:p>
            <a:pPr algn="ctr">
              <a:defRPr sz="700">
                <a:solidFill>
                  <a:srgbClr val="FFFFFF"/>
                </a:solidFill>
                <a:latin typeface="+mj-lt"/>
                <a:ea typeface="+mj-ea"/>
                <a:cs typeface="+mj-cs"/>
                <a:sym typeface="Source Sans Pro Regular"/>
              </a:defRPr>
            </a:pPr>
            <a:endParaRPr/>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3" name="Slide Number Placeholder 5"/>
          <p:cNvSpPr txBox="1">
            <a:spLocks noGrp="1"/>
          </p:cNvSpPr>
          <p:nvPr>
            <p:ph type="sldNum" sz="quarter" idx="2"/>
          </p:nvPr>
        </p:nvSpPr>
        <p:spPr>
          <a:xfrm>
            <a:off x="11480800" y="6330332"/>
            <a:ext cx="167259" cy="25654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7</a:t>
            </a:fld>
            <a:endParaRPr/>
          </a:p>
        </p:txBody>
      </p:sp>
      <p:sp>
        <p:nvSpPr>
          <p:cNvPr id="394" name="Title 1"/>
          <p:cNvSpPr txBox="1">
            <a:spLocks noGrp="1"/>
          </p:cNvSpPr>
          <p:nvPr>
            <p:ph type="title"/>
          </p:nvPr>
        </p:nvSpPr>
        <p:spPr>
          <a:prstGeom prst="rect">
            <a:avLst/>
          </a:prstGeom>
        </p:spPr>
        <p:txBody>
          <a:bodyPr/>
          <a:lstStyle>
            <a:lvl1pPr>
              <a:defRPr sz="1300"/>
            </a:lvl1pPr>
          </a:lstStyle>
          <a:p>
            <a:br/>
            <a:endParaRPr/>
          </a:p>
        </p:txBody>
      </p:sp>
      <p:sp>
        <p:nvSpPr>
          <p:cNvPr id="395" name="Content Placeholder 3"/>
          <p:cNvSpPr txBox="1">
            <a:spLocks noGrp="1"/>
          </p:cNvSpPr>
          <p:nvPr>
            <p:ph type="body" idx="1"/>
          </p:nvPr>
        </p:nvSpPr>
        <p:spPr>
          <a:xfrm>
            <a:off x="1758551" y="1101964"/>
            <a:ext cx="8879952" cy="4925210"/>
          </a:xfrm>
          <a:prstGeom prst="rect">
            <a:avLst/>
          </a:prstGeom>
        </p:spPr>
        <p:txBody>
          <a:bodyPr>
            <a:normAutofit/>
          </a:bodyPr>
          <a:lstStyle/>
          <a:p>
            <a:pPr>
              <a:lnSpc>
                <a:spcPct val="81000"/>
              </a:lnSpc>
              <a:defRPr sz="2200"/>
            </a:pPr>
            <a:r>
              <a:rPr b="1" dirty="0">
                <a:solidFill>
                  <a:srgbClr val="C00000"/>
                </a:solidFill>
              </a:rPr>
              <a:t>The faster the intervention, the greater the impact of the response </a:t>
            </a:r>
          </a:p>
          <a:p>
            <a:pPr>
              <a:lnSpc>
                <a:spcPct val="81000"/>
              </a:lnSpc>
              <a:defRPr sz="2200"/>
            </a:pPr>
            <a:r>
              <a:rPr b="1" dirty="0">
                <a:solidFill>
                  <a:srgbClr val="C00000"/>
                </a:solidFill>
              </a:rPr>
              <a:t>During the investigation phase, logisticians can have an impact on the operation’s results and next steps by:</a:t>
            </a:r>
          </a:p>
          <a:p>
            <a:pPr marL="342900" indent="-342900">
              <a:lnSpc>
                <a:spcPct val="81000"/>
              </a:lnSpc>
              <a:buFont typeface="Arial" panose="020B0604020202020204" pitchFamily="34" charset="0"/>
              <a:buChar char="•"/>
              <a:defRPr sz="2200"/>
            </a:pPr>
            <a:endParaRPr dirty="0"/>
          </a:p>
          <a:p>
            <a:pPr marL="342900" indent="-342900">
              <a:lnSpc>
                <a:spcPct val="81000"/>
              </a:lnSpc>
              <a:buClr>
                <a:srgbClr val="C00000"/>
              </a:buClr>
              <a:buFont typeface="Arial" panose="020B0604020202020204" pitchFamily="34" charset="0"/>
              <a:buChar char="•"/>
              <a:defRPr sz="2200"/>
            </a:pPr>
            <a:r>
              <a:rPr lang="fr-FR" dirty="0"/>
              <a:t>A</a:t>
            </a:r>
            <a:r>
              <a:rPr dirty="0" err="1"/>
              <a:t>ssisting</a:t>
            </a:r>
            <a:r>
              <a:rPr dirty="0"/>
              <a:t> with sample transfer</a:t>
            </a:r>
            <a:br>
              <a:rPr lang="hu-HU" dirty="0"/>
            </a:br>
            <a:endParaRPr dirty="0"/>
          </a:p>
          <a:p>
            <a:pPr marL="342900" indent="-342900">
              <a:lnSpc>
                <a:spcPct val="81000"/>
              </a:lnSpc>
              <a:buClr>
                <a:srgbClr val="C00000"/>
              </a:buClr>
              <a:buFont typeface="Arial" panose="020B0604020202020204" pitchFamily="34" charset="0"/>
              <a:buChar char="•"/>
              <a:defRPr sz="2200"/>
            </a:pPr>
            <a:r>
              <a:rPr lang="fr-FR" dirty="0"/>
              <a:t>D</a:t>
            </a:r>
            <a:r>
              <a:rPr dirty="0" err="1"/>
              <a:t>eploying</a:t>
            </a:r>
            <a:r>
              <a:rPr dirty="0"/>
              <a:t> technical resources to improve infection control measures: PPE distribution, </a:t>
            </a:r>
            <a:r>
              <a:rPr lang="hu-HU" dirty="0"/>
              <a:t>organisation </a:t>
            </a:r>
            <a:r>
              <a:rPr dirty="0"/>
              <a:t>of an isolation zone, teaching personnel about chlorination and waste management, etc.)</a:t>
            </a:r>
            <a:br>
              <a:rPr lang="hu-HU" dirty="0"/>
            </a:br>
            <a:endParaRPr dirty="0"/>
          </a:p>
          <a:p>
            <a:pPr marL="342900" indent="-342900">
              <a:lnSpc>
                <a:spcPct val="81000"/>
              </a:lnSpc>
              <a:buClr>
                <a:srgbClr val="C00000"/>
              </a:buClr>
              <a:buFont typeface="Arial" panose="020B0604020202020204" pitchFamily="34" charset="0"/>
              <a:buChar char="•"/>
              <a:defRPr sz="2200"/>
            </a:pPr>
            <a:r>
              <a:rPr lang="fr-FR" dirty="0"/>
              <a:t>A</a:t>
            </a:r>
            <a:r>
              <a:rPr dirty="0" err="1"/>
              <a:t>ssessing</a:t>
            </a:r>
            <a:r>
              <a:rPr dirty="0"/>
              <a:t> healthcare structures’ immediate needs for consumables</a:t>
            </a:r>
            <a:br>
              <a:rPr lang="hu-HU" dirty="0"/>
            </a:br>
            <a:endParaRPr dirty="0"/>
          </a:p>
          <a:p>
            <a:pPr marL="342900" indent="-342900">
              <a:lnSpc>
                <a:spcPct val="81000"/>
              </a:lnSpc>
              <a:buClr>
                <a:srgbClr val="C00000"/>
              </a:buClr>
              <a:buFont typeface="Arial" panose="020B0604020202020204" pitchFamily="34" charset="0"/>
              <a:buChar char="•"/>
              <a:defRPr sz="2200"/>
            </a:pPr>
            <a:r>
              <a:rPr lang="fr-FR" dirty="0"/>
              <a:t>A</a:t>
            </a:r>
            <a:r>
              <a:rPr dirty="0" err="1"/>
              <a:t>ssessing</a:t>
            </a:r>
            <a:r>
              <a:rPr dirty="0"/>
              <a:t> logistics shortfall and needs for a future response and developing an Operational Concept</a:t>
            </a:r>
            <a:r>
              <a:rPr lang="fr-FR" dirty="0"/>
              <a:t>.</a:t>
            </a:r>
            <a:endParaRPr dirty="0"/>
          </a:p>
          <a:p>
            <a:pPr>
              <a:lnSpc>
                <a:spcPct val="81000"/>
              </a:lnSpc>
            </a:pPr>
            <a:endParaRPr dirty="0"/>
          </a:p>
          <a:p>
            <a:pPr>
              <a:lnSpc>
                <a:spcPct val="81000"/>
              </a:lnSpc>
              <a:defRPr sz="2200">
                <a:solidFill>
                  <a:srgbClr val="FF0000"/>
                </a:solidFill>
              </a:defRPr>
            </a:pPr>
            <a:r>
              <a:rPr dirty="0">
                <a:solidFill>
                  <a:srgbClr val="C00000"/>
                </a:solidFill>
              </a:rPr>
              <a:t>The presence of a logistician is also crucial during the investigation phase.</a:t>
            </a:r>
          </a:p>
        </p:txBody>
      </p:sp>
      <p:sp>
        <p:nvSpPr>
          <p:cNvPr id="396" name="Title 1"/>
          <p:cNvSpPr txBox="1"/>
          <p:nvPr/>
        </p:nvSpPr>
        <p:spPr>
          <a:xfrm>
            <a:off x="111450" y="44514"/>
            <a:ext cx="8161021" cy="57658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90" tIns="34290" rIns="34290" bIns="34290" anchor="ctr">
            <a:spAutoFit/>
          </a:bodyPr>
          <a:lstStyle>
            <a:lvl1pPr>
              <a:defRPr sz="3200">
                <a:solidFill>
                  <a:srgbClr val="FFFFFF"/>
                </a:solidFill>
                <a:latin typeface="Source Sans Pro Bold"/>
                <a:ea typeface="Source Sans Pro Bold"/>
                <a:cs typeface="Source Sans Pro Bold"/>
                <a:sym typeface="Source Sans Pro Bold"/>
              </a:defRPr>
            </a:lvl1pPr>
          </a:lstStyle>
          <a:p>
            <a:r>
              <a:rPr b="1" dirty="0"/>
              <a:t> Why are logistics important?</a:t>
            </a:r>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8" name="Image" descr="Image"/>
          <p:cNvPicPr>
            <a:picLocks noChangeAspect="1"/>
          </p:cNvPicPr>
          <p:nvPr/>
        </p:nvPicPr>
        <p:blipFill>
          <a:blip r:embed="rId2"/>
          <a:srcRect t="19355"/>
          <a:stretch>
            <a:fillRect/>
          </a:stretch>
        </p:blipFill>
        <p:spPr>
          <a:xfrm>
            <a:off x="-27005" y="-20329"/>
            <a:ext cx="10493333" cy="1081408"/>
          </a:xfrm>
          <a:prstGeom prst="rect">
            <a:avLst/>
          </a:prstGeom>
          <a:ln w="12700">
            <a:miter lim="400000"/>
          </a:ln>
        </p:spPr>
      </p:pic>
      <p:sp>
        <p:nvSpPr>
          <p:cNvPr id="399" name="Slide Number Placeholder 5"/>
          <p:cNvSpPr txBox="1">
            <a:spLocks noGrp="1"/>
          </p:cNvSpPr>
          <p:nvPr>
            <p:ph type="sldNum" sz="quarter" idx="2"/>
          </p:nvPr>
        </p:nvSpPr>
        <p:spPr>
          <a:xfrm>
            <a:off x="11480800" y="6330332"/>
            <a:ext cx="167259" cy="25654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8</a:t>
            </a:fld>
            <a:endParaRPr/>
          </a:p>
        </p:txBody>
      </p:sp>
      <p:sp>
        <p:nvSpPr>
          <p:cNvPr id="400" name="The logistic function enables the RRT to reach affected populations and find solutions to practical issues…"/>
          <p:cNvSpPr txBox="1">
            <a:spLocks noGrp="1"/>
          </p:cNvSpPr>
          <p:nvPr>
            <p:ph type="title"/>
          </p:nvPr>
        </p:nvSpPr>
        <p:spPr>
          <a:xfrm>
            <a:off x="172022" y="-232913"/>
            <a:ext cx="10493332" cy="1399432"/>
          </a:xfrm>
          <a:prstGeom prst="rect">
            <a:avLst/>
          </a:prstGeom>
        </p:spPr>
        <p:txBody>
          <a:bodyPr/>
          <a:lstStyle/>
          <a:p>
            <a:r>
              <a:rPr b="1" dirty="0"/>
              <a:t>The logistic function enables the RRT to reach affected populations and find solutions to practical issues…</a:t>
            </a:r>
          </a:p>
        </p:txBody>
      </p:sp>
      <p:sp>
        <p:nvSpPr>
          <p:cNvPr id="401" name="Rectangle 7"/>
          <p:cNvSpPr txBox="1"/>
          <p:nvPr/>
        </p:nvSpPr>
        <p:spPr>
          <a:xfrm>
            <a:off x="6433188" y="2529635"/>
            <a:ext cx="4304145" cy="200311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marL="342900" indent="-342900">
              <a:spcBef>
                <a:spcPts val="500"/>
              </a:spcBef>
              <a:defRPr sz="2400">
                <a:latin typeface="+mj-lt"/>
                <a:ea typeface="+mj-ea"/>
                <a:cs typeface="+mj-cs"/>
                <a:sym typeface="Source Sans Pro Regular"/>
              </a:defRPr>
            </a:lvl1pPr>
          </a:lstStyle>
          <a:p>
            <a:pPr indent="11113"/>
            <a:r>
              <a:rPr dirty="0"/>
              <a:t>Logistics cannot be improvised</a:t>
            </a:r>
            <a:r>
              <a:rPr lang="hu-HU" dirty="0"/>
              <a:t> </a:t>
            </a:r>
            <a:r>
              <a:rPr dirty="0"/>
              <a:t>during an emergency; </a:t>
            </a:r>
            <a:endParaRPr lang="hu-HU" dirty="0"/>
          </a:p>
          <a:p>
            <a:pPr indent="11113"/>
            <a:r>
              <a:rPr dirty="0"/>
              <a:t>they have to be planned ahead.</a:t>
            </a:r>
          </a:p>
        </p:txBody>
      </p:sp>
      <p:pic>
        <p:nvPicPr>
          <p:cNvPr id="402" name="Picture 2" descr="Picture 2"/>
          <p:cNvPicPr>
            <a:picLocks noChangeAspect="1"/>
          </p:cNvPicPr>
          <p:nvPr/>
        </p:nvPicPr>
        <p:blipFill>
          <a:blip r:embed="rId3"/>
          <a:srcRect b="14883"/>
          <a:stretch>
            <a:fillRect/>
          </a:stretch>
        </p:blipFill>
        <p:spPr>
          <a:xfrm>
            <a:off x="545617" y="1883928"/>
            <a:ext cx="5371461" cy="3294527"/>
          </a:xfrm>
          <a:prstGeom prst="rect">
            <a:avLst/>
          </a:prstGeom>
          <a:ln w="12700">
            <a:miter lim="400000"/>
          </a:ln>
        </p:spPr>
      </p:pic>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4" name="Slide Number Placeholder 5"/>
          <p:cNvSpPr txBox="1">
            <a:spLocks noGrp="1"/>
          </p:cNvSpPr>
          <p:nvPr>
            <p:ph type="sldNum" sz="quarter" idx="2"/>
          </p:nvPr>
        </p:nvSpPr>
        <p:spPr>
          <a:xfrm>
            <a:off x="11480800" y="6330332"/>
            <a:ext cx="167259" cy="25654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9</a:t>
            </a:fld>
            <a:endParaRPr/>
          </a:p>
        </p:txBody>
      </p:sp>
      <p:sp>
        <p:nvSpPr>
          <p:cNvPr id="405" name="Titre 1"/>
          <p:cNvSpPr txBox="1"/>
          <p:nvPr/>
        </p:nvSpPr>
        <p:spPr>
          <a:xfrm>
            <a:off x="198405" y="-7627"/>
            <a:ext cx="8138161" cy="5994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spAutoFit/>
          </a:bodyPr>
          <a:lstStyle>
            <a:lvl1pPr>
              <a:defRPr sz="3200">
                <a:solidFill>
                  <a:srgbClr val="FFFFFF"/>
                </a:solidFill>
                <a:latin typeface="Source Sans Pro Bold"/>
                <a:ea typeface="Source Sans Pro Bold"/>
                <a:cs typeface="Source Sans Pro Bold"/>
                <a:sym typeface="Source Sans Pro Bold"/>
              </a:defRPr>
            </a:lvl1pPr>
          </a:lstStyle>
          <a:p>
            <a:r>
              <a:rPr b="1" dirty="0"/>
              <a:t>RRT deployment and logistics</a:t>
            </a:r>
          </a:p>
        </p:txBody>
      </p:sp>
      <p:sp>
        <p:nvSpPr>
          <p:cNvPr id="406" name="Espace réservé du contenu 2"/>
          <p:cNvSpPr txBox="1"/>
          <p:nvPr/>
        </p:nvSpPr>
        <p:spPr>
          <a:xfrm>
            <a:off x="1947702" y="1370610"/>
            <a:ext cx="8343840" cy="475253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ormAutofit/>
          </a:bodyPr>
          <a:lstStyle/>
          <a:p>
            <a:pPr defTabSz="905255">
              <a:lnSpc>
                <a:spcPct val="90000"/>
              </a:lnSpc>
              <a:spcBef>
                <a:spcPts val="500"/>
              </a:spcBef>
              <a:defRPr sz="2376">
                <a:latin typeface="+mj-lt"/>
                <a:ea typeface="+mj-ea"/>
                <a:cs typeface="+mj-cs"/>
                <a:sym typeface="Source Sans Pro Regular"/>
              </a:defRPr>
            </a:pPr>
            <a:r>
              <a:rPr b="1" dirty="0">
                <a:solidFill>
                  <a:srgbClr val="C00000"/>
                </a:solidFill>
              </a:rPr>
              <a:t>The deployment of the RRT to the field must be carefully planned and prepared. This preparation is based on :</a:t>
            </a:r>
          </a:p>
          <a:p>
            <a:pPr marL="452627" indent="-452627" defTabSz="905255">
              <a:lnSpc>
                <a:spcPct val="90000"/>
              </a:lnSpc>
              <a:spcBef>
                <a:spcPts val="400"/>
              </a:spcBef>
              <a:buClr>
                <a:schemeClr val="accent3"/>
              </a:buClr>
              <a:buSzPct val="100000"/>
              <a:buFont typeface="Arial"/>
              <a:buChar char="•"/>
              <a:defRPr sz="2376">
                <a:latin typeface="+mj-lt"/>
                <a:ea typeface="+mj-ea"/>
                <a:cs typeface="+mj-cs"/>
                <a:sym typeface="Source Sans Pro Regular"/>
              </a:defRPr>
            </a:pPr>
            <a:endParaRPr dirty="0"/>
          </a:p>
          <a:p>
            <a:pPr marL="251459" indent="-251459" defTabSz="905255">
              <a:lnSpc>
                <a:spcPct val="90000"/>
              </a:lnSpc>
              <a:spcBef>
                <a:spcPts val="500"/>
              </a:spcBef>
              <a:buClr>
                <a:srgbClr val="C00000"/>
              </a:buClr>
              <a:buSzPct val="100000"/>
              <a:buFont typeface="Arial"/>
              <a:buChar char="•"/>
              <a:defRPr sz="2376">
                <a:latin typeface="+mj-lt"/>
                <a:ea typeface="+mj-ea"/>
                <a:cs typeface="+mj-cs"/>
                <a:sym typeface="Source Sans Pro Regular"/>
              </a:defRPr>
            </a:pPr>
            <a:r>
              <a:rPr dirty="0"/>
              <a:t>A good knowledge of the geographical context, the social dynamics, as well as the political and security situation of the area where the team will be deployed.</a:t>
            </a:r>
          </a:p>
          <a:p>
            <a:pPr marL="251459" indent="-251459" defTabSz="905255">
              <a:lnSpc>
                <a:spcPct val="90000"/>
              </a:lnSpc>
              <a:spcBef>
                <a:spcPts val="400"/>
              </a:spcBef>
              <a:buClr>
                <a:srgbClr val="C00000"/>
              </a:buClr>
              <a:buSzPct val="100000"/>
              <a:buFont typeface="Arial"/>
              <a:buChar char="•"/>
              <a:defRPr sz="2376">
                <a:latin typeface="+mj-lt"/>
                <a:ea typeface="+mj-ea"/>
                <a:cs typeface="+mj-cs"/>
                <a:sym typeface="Source Sans Pro Regular"/>
              </a:defRPr>
            </a:pPr>
            <a:endParaRPr dirty="0"/>
          </a:p>
          <a:p>
            <a:pPr marL="251459" indent="-251459" defTabSz="905255">
              <a:lnSpc>
                <a:spcPct val="90000"/>
              </a:lnSpc>
              <a:spcBef>
                <a:spcPts val="500"/>
              </a:spcBef>
              <a:buClr>
                <a:srgbClr val="C00000"/>
              </a:buClr>
              <a:buSzPct val="100000"/>
              <a:buFont typeface="Arial"/>
              <a:buChar char="•"/>
              <a:defRPr sz="2376">
                <a:latin typeface="+mj-lt"/>
                <a:ea typeface="+mj-ea"/>
                <a:cs typeface="+mj-cs"/>
                <a:sym typeface="Source Sans Pro Regular"/>
              </a:defRPr>
            </a:pPr>
            <a:r>
              <a:rPr dirty="0"/>
              <a:t>A logistics supply plan, based on the team’s action plan, approved by all those who will be part of operations.</a:t>
            </a:r>
          </a:p>
          <a:p>
            <a:pPr marL="251459" indent="-251459" defTabSz="905255">
              <a:lnSpc>
                <a:spcPct val="90000"/>
              </a:lnSpc>
              <a:spcBef>
                <a:spcPts val="400"/>
              </a:spcBef>
              <a:buClr>
                <a:srgbClr val="C00000"/>
              </a:buClr>
              <a:buSzPct val="100000"/>
              <a:buFont typeface="Arial"/>
              <a:buChar char="•"/>
              <a:defRPr sz="2376">
                <a:latin typeface="+mj-lt"/>
                <a:ea typeface="+mj-ea"/>
                <a:cs typeface="+mj-cs"/>
                <a:sym typeface="Source Sans Pro Regular"/>
              </a:defRPr>
            </a:pPr>
            <a:endParaRPr dirty="0"/>
          </a:p>
          <a:p>
            <a:pPr marL="251459" indent="-251459" defTabSz="905255">
              <a:lnSpc>
                <a:spcPct val="90000"/>
              </a:lnSpc>
              <a:spcBef>
                <a:spcPts val="500"/>
              </a:spcBef>
              <a:buClr>
                <a:srgbClr val="C00000"/>
              </a:buClr>
              <a:buSzPct val="100000"/>
              <a:buFont typeface="Arial"/>
              <a:buChar char="•"/>
              <a:defRPr sz="2376">
                <a:latin typeface="+mj-lt"/>
                <a:ea typeface="+mj-ea"/>
                <a:cs typeface="+mj-cs"/>
                <a:sym typeface="Source Sans Pro Regular"/>
              </a:defRPr>
            </a:pPr>
            <a:r>
              <a:rPr dirty="0"/>
              <a:t>The team must be properly equipped to ensure its survival and health: survival kit, first aid kit, cash, etc.</a:t>
            </a:r>
          </a:p>
        </p:txBody>
      </p:sp>
    </p:spTree>
  </p:cSld>
  <p:clrMapOvr>
    <a:masterClrMapping/>
  </p:clrMapOvr>
  <p:transition spd="med"/>
</p:sld>
</file>

<file path=ppt/theme/theme1.xml><?xml version="1.0" encoding="utf-8"?>
<a:theme xmlns:a="http://schemas.openxmlformats.org/drawingml/2006/main" name="1_RRT_Theme1">
  <a:themeElements>
    <a:clrScheme name="1_RRT_Theme1">
      <a:dk1>
        <a:srgbClr val="000000"/>
      </a:dk1>
      <a:lt1>
        <a:srgbClr val="FFFFFF"/>
      </a:lt1>
      <a:dk2>
        <a:srgbClr val="A7A7A7"/>
      </a:dk2>
      <a:lt2>
        <a:srgbClr val="535353"/>
      </a:lt2>
      <a:accent1>
        <a:srgbClr val="021F64"/>
      </a:accent1>
      <a:accent2>
        <a:srgbClr val="A2010B"/>
      </a:accent2>
      <a:accent3>
        <a:srgbClr val="65A000"/>
      </a:accent3>
      <a:accent4>
        <a:srgbClr val="00A0DF"/>
      </a:accent4>
      <a:accent5>
        <a:srgbClr val="5B9BD5"/>
      </a:accent5>
      <a:accent6>
        <a:srgbClr val="70AD47"/>
      </a:accent6>
      <a:hlink>
        <a:srgbClr val="0000FF"/>
      </a:hlink>
      <a:folHlink>
        <a:srgbClr val="FF00FF"/>
      </a:folHlink>
    </a:clrScheme>
    <a:fontScheme name="1_RRT_Theme1">
      <a:majorFont>
        <a:latin typeface="Source Sans Pro Regular"/>
        <a:ea typeface="Source Sans Pro Regular"/>
        <a:cs typeface="Source Sans Pro Regular"/>
      </a:majorFont>
      <a:minorFont>
        <a:latin typeface="Helvetica"/>
        <a:ea typeface="Helvetica"/>
        <a:cs typeface="Helvetica"/>
      </a:minorFont>
    </a:fontScheme>
    <a:fmtScheme name="1_RRT_Theme1">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1_RRT_Theme1">
  <a:themeElements>
    <a:clrScheme name="1_RRT_Theme1">
      <a:dk1>
        <a:srgbClr val="000000"/>
      </a:dk1>
      <a:lt1>
        <a:srgbClr val="FFFFFF"/>
      </a:lt1>
      <a:dk2>
        <a:srgbClr val="A7A7A7"/>
      </a:dk2>
      <a:lt2>
        <a:srgbClr val="535353"/>
      </a:lt2>
      <a:accent1>
        <a:srgbClr val="021F64"/>
      </a:accent1>
      <a:accent2>
        <a:srgbClr val="A2010B"/>
      </a:accent2>
      <a:accent3>
        <a:srgbClr val="65A000"/>
      </a:accent3>
      <a:accent4>
        <a:srgbClr val="00A0DF"/>
      </a:accent4>
      <a:accent5>
        <a:srgbClr val="5B9BD5"/>
      </a:accent5>
      <a:accent6>
        <a:srgbClr val="70AD47"/>
      </a:accent6>
      <a:hlink>
        <a:srgbClr val="0000FF"/>
      </a:hlink>
      <a:folHlink>
        <a:srgbClr val="FF00FF"/>
      </a:folHlink>
    </a:clrScheme>
    <a:fontScheme name="1_RRT_Theme1">
      <a:majorFont>
        <a:latin typeface="Source Sans Pro Regular"/>
        <a:ea typeface="Source Sans Pro Regular"/>
        <a:cs typeface="Source Sans Pro Regular"/>
      </a:majorFont>
      <a:minorFont>
        <a:latin typeface="Helvetica"/>
        <a:ea typeface="Helvetica"/>
        <a:cs typeface="Helvetica"/>
      </a:minorFont>
    </a:fontScheme>
    <a:fmtScheme name="1_RRT_Theme1">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3D8C0AFE3A8684EAD891AA7EE49FBD9" ma:contentTypeVersion="16" ma:contentTypeDescription="Create a new document." ma:contentTypeScope="" ma:versionID="9ac26170f589b5d8b8b5a62825d76a84">
  <xsd:schema xmlns:xsd="http://www.w3.org/2001/XMLSchema" xmlns:xs="http://www.w3.org/2001/XMLSchema" xmlns:p="http://schemas.microsoft.com/office/2006/metadata/properties" xmlns:ns2="e2a64997-203d-4655-a595-383c2eb1e865" xmlns:ns3="450f158c-397a-4a9d-b005-a44c92e0fccb" targetNamespace="http://schemas.microsoft.com/office/2006/metadata/properties" ma:root="true" ma:fieldsID="c48eb46232bbfdf9c03e80ab561c633b" ns2:_="" ns3:_="">
    <xsd:import namespace="e2a64997-203d-4655-a595-383c2eb1e865"/>
    <xsd:import namespace="450f158c-397a-4a9d-b005-a44c92e0fccb"/>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3:SharedWithUsers" minOccurs="0"/>
                <xsd:element ref="ns3:SharedWithDetails"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2a64997-203d-4655-a595-383c2eb1e86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aa4eac88-8ae6-4a96-90c7-97bc93c844ef"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450f158c-397a-4a9d-b005-a44c92e0fccb"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92caf602-7482-4721-838f-b4f5b717ddac}" ma:internalName="TaxCatchAll" ma:showField="CatchAllData" ma:web="450f158c-397a-4a9d-b005-a44c92e0fcc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450f158c-397a-4a9d-b005-a44c92e0fccb" xsi:nil="true"/>
    <lcf76f155ced4ddcb4097134ff3c332f xmlns="e2a64997-203d-4655-a595-383c2eb1e865">
      <Terms xmlns="http://schemas.microsoft.com/office/infopath/2007/PartnerControls"/>
    </lcf76f155ced4ddcb4097134ff3c332f>
    <SharedWithUsers xmlns="450f158c-397a-4a9d-b005-a44c92e0fccb">
      <UserInfo>
        <DisplayName/>
        <AccountId xsi:nil="true"/>
        <AccountType/>
      </UserInfo>
    </SharedWithUsers>
    <MediaLengthInSeconds xmlns="e2a64997-203d-4655-a595-383c2eb1e865" xsi:nil="true"/>
  </documentManagement>
</p:properties>
</file>

<file path=customXml/itemProps1.xml><?xml version="1.0" encoding="utf-8"?>
<ds:datastoreItem xmlns:ds="http://schemas.openxmlformats.org/officeDocument/2006/customXml" ds:itemID="{C8F0ECF7-62D9-4424-924F-5A600E1830F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2a64997-203d-4655-a595-383c2eb1e865"/>
    <ds:schemaRef ds:uri="450f158c-397a-4a9d-b005-a44c92e0fcc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B96D371-E41F-4E4F-B12F-EB99893F984F}">
  <ds:schemaRefs>
    <ds:schemaRef ds:uri="http://schemas.microsoft.com/sharepoint/v3/contenttype/forms"/>
  </ds:schemaRefs>
</ds:datastoreItem>
</file>

<file path=customXml/itemProps3.xml><?xml version="1.0" encoding="utf-8"?>
<ds:datastoreItem xmlns:ds="http://schemas.openxmlformats.org/officeDocument/2006/customXml" ds:itemID="{6A7D4FDB-7CDF-40B2-BE5F-A3CF65A16086}">
  <ds:schemaRefs>
    <ds:schemaRef ds:uri="http://purl.org/dc/elements/1.1/"/>
    <ds:schemaRef ds:uri="9ca0fa8f-1020-4790-a298-914e539c43a5"/>
    <ds:schemaRef ds:uri="1545eeb8-3090-4573-a4ea-6910cac27a03"/>
    <ds:schemaRef ds:uri="http://schemas.openxmlformats.org/package/2006/metadata/core-properties"/>
    <ds:schemaRef ds:uri="http://purl.org/dc/terms/"/>
    <ds:schemaRef ds:uri="http://schemas.microsoft.com/office/infopath/2007/PartnerControls"/>
    <ds:schemaRef ds:uri="http://schemas.microsoft.com/office/2006/documentManagement/types"/>
    <ds:schemaRef ds:uri="http://schemas.microsoft.com/office/2006/metadata/properties"/>
    <ds:schemaRef ds:uri="http://www.w3.org/XML/1998/namespace"/>
    <ds:schemaRef ds:uri="http://purl.org/dc/dcmitype/"/>
    <ds:schemaRef ds:uri="450f158c-397a-4a9d-b005-a44c92e0fccb"/>
    <ds:schemaRef ds:uri="e2a64997-203d-4655-a595-383c2eb1e865"/>
  </ds:schemaRefs>
</ds:datastoreItem>
</file>

<file path=docProps/app.xml><?xml version="1.0" encoding="utf-8"?>
<Properties xmlns="http://schemas.openxmlformats.org/officeDocument/2006/extended-properties" xmlns:vt="http://schemas.openxmlformats.org/officeDocument/2006/docPropsVTypes">
  <TotalTime>34</TotalTime>
  <Words>1627</Words>
  <Application>Microsoft Office PowerPoint</Application>
  <PresentationFormat>Widescreen</PresentationFormat>
  <Paragraphs>189</Paragraphs>
  <Slides>30</Slides>
  <Notes>1</Notes>
  <HiddenSlides>0</HiddenSlides>
  <MMClips>0</MMClips>
  <ScaleCrop>false</ScaleCrop>
  <HeadingPairs>
    <vt:vector size="4" baseType="variant">
      <vt:variant>
        <vt:lpstr>Theme</vt:lpstr>
      </vt:variant>
      <vt:variant>
        <vt:i4>1</vt:i4>
      </vt:variant>
      <vt:variant>
        <vt:lpstr>Slide Titles</vt:lpstr>
      </vt:variant>
      <vt:variant>
        <vt:i4>30</vt:i4>
      </vt:variant>
    </vt:vector>
  </HeadingPairs>
  <TitlesOfParts>
    <vt:vector size="31" baseType="lpstr">
      <vt:lpstr>1_RRT_Theme1</vt:lpstr>
      <vt:lpstr>Role and importance of logistics for the RRT</vt:lpstr>
      <vt:lpstr>Notes to facilitators</vt:lpstr>
      <vt:lpstr>Learning  objectives</vt:lpstr>
      <vt:lpstr>PowerPoint Presentation</vt:lpstr>
      <vt:lpstr>PowerPoint Presentation</vt:lpstr>
      <vt:lpstr>PowerPoint Presentation</vt:lpstr>
      <vt:lpstr> </vt:lpstr>
      <vt:lpstr>The logistic function enables the RRT to reach affected populations and find solutions to practical issues…</vt:lpstr>
      <vt:lpstr>PowerPoint Presentation</vt:lpstr>
      <vt:lpstr>PowerPoint Presentation</vt:lpstr>
      <vt:lpstr>Terms of reference of the logistician in the RRT</vt:lpstr>
      <vt:lpstr>PowerPoint Presentation</vt:lpstr>
      <vt:lpstr>PowerPoint Presentation</vt:lpstr>
      <vt:lpstr>PowerPoint Presentation</vt:lpstr>
      <vt:lpstr>PowerPoint Presentation</vt:lpstr>
      <vt:lpstr>PowerPoint Presentation</vt:lpstr>
      <vt:lpstr>PowerPoint Presentation</vt:lpstr>
      <vt:lpstr>The logistician sets-up communication/telecommunication means for the team and trains team members on how to use them</vt:lpstr>
      <vt:lpstr>PowerPoint Presentation</vt:lpstr>
      <vt:lpstr>PowerPoint Presentation</vt:lpstr>
      <vt:lpstr>PowerPoint Presentation</vt:lpstr>
      <vt:lpstr>PowerPoint Presentation</vt:lpstr>
      <vt:lpstr>RRT equipment</vt:lpstr>
      <vt:lpstr>RRT equipment</vt:lpstr>
      <vt:lpstr>PowerPoint Presentation</vt:lpstr>
      <vt:lpstr>Logistics supply plan</vt:lpstr>
      <vt:lpstr>Logistics supply plan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Role and importance of logistics for the RRT</dc:title>
  <dc:creator>Szilvia Horváth</dc:creator>
  <cp:lastModifiedBy>GOMEZ, Paula</cp:lastModifiedBy>
  <cp:revision>11</cp:revision>
  <dcterms:modified xsi:type="dcterms:W3CDTF">2023-04-06T13:53:45Z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0x01010063D8C0AFE3A8684EAD891AA7EE49FBD9</vt:lpwstr>
  </property>
  <property fmtid="{D5CDD505-2E9C-101B-9397-08002B2CF9AE}" pid="3" name="MediaServiceImageTags">
    <vt:lpwstr/>
  </property>
  <property fmtid="{D5CDD505-2E9C-101B-9397-08002B2CF9AE}" pid="4" name="Order">
    <vt:r8>137300</vt:r8>
  </property>
  <property fmtid="{D5CDD505-2E9C-101B-9397-08002B2CF9AE}" pid="5" name="xd_Signature">
    <vt:bool>false</vt:bool>
  </property>
  <property fmtid="{D5CDD505-2E9C-101B-9397-08002B2CF9AE}" pid="6" name="xd_ProgID">
    <vt:lpwstr/>
  </property>
  <property fmtid="{D5CDD505-2E9C-101B-9397-08002B2CF9AE}" pid="7" name="_SourceUrl">
    <vt:lpwstr/>
  </property>
  <property fmtid="{D5CDD505-2E9C-101B-9397-08002B2CF9AE}" pid="8" name="_SharedFileIndex">
    <vt:lpwstr/>
  </property>
  <property fmtid="{D5CDD505-2E9C-101B-9397-08002B2CF9AE}" pid="9" name="ComplianceAssetId">
    <vt:lpwstr/>
  </property>
  <property fmtid="{D5CDD505-2E9C-101B-9397-08002B2CF9AE}" pid="10" name="TemplateUrl">
    <vt:lpwstr/>
  </property>
  <property fmtid="{D5CDD505-2E9C-101B-9397-08002B2CF9AE}" pid="11" name="_ExtendedDescription">
    <vt:lpwstr/>
  </property>
  <property fmtid="{D5CDD505-2E9C-101B-9397-08002B2CF9AE}" pid="12" name="TriggerFlowInfo">
    <vt:lpwstr/>
  </property>
</Properties>
</file>