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60" r:id="rId1"/>
    <p:sldMasterId id="2147483874" r:id="rId2"/>
  </p:sldMasterIdLst>
  <p:notesMasterIdLst>
    <p:notesMasterId r:id="rId13"/>
  </p:notesMasterIdLst>
  <p:handoutMasterIdLst>
    <p:handoutMasterId r:id="rId14"/>
  </p:handoutMasterIdLst>
  <p:sldIdLst>
    <p:sldId id="315" r:id="rId3"/>
    <p:sldId id="327" r:id="rId4"/>
    <p:sldId id="401" r:id="rId5"/>
    <p:sldId id="402" r:id="rId6"/>
    <p:sldId id="403" r:id="rId7"/>
    <p:sldId id="404" r:id="rId8"/>
    <p:sldId id="405" r:id="rId9"/>
    <p:sldId id="406" r:id="rId10"/>
    <p:sldId id="407" r:id="rId11"/>
    <p:sldId id="325" r:id="rId12"/>
  </p:sldIdLst>
  <p:sldSz cx="9144000" cy="6858000" type="screen4x3"/>
  <p:notesSz cx="6805613" cy="9939338"/>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YUGO, Yolanda" initials="bayugo"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0099CC"/>
    <a:srgbClr val="2C17A9"/>
    <a:srgbClr val="008000"/>
    <a:srgbClr val="FF0066"/>
    <a:srgbClr val="FF3399"/>
    <a:srgbClr val="256EFF"/>
    <a:srgbClr val="003399"/>
    <a:srgbClr val="0033CC"/>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7593" autoAdjust="0"/>
    <p:restoredTop sz="85240" autoAdjust="0"/>
  </p:normalViewPr>
  <p:slideViewPr>
    <p:cSldViewPr>
      <p:cViewPr varScale="1">
        <p:scale>
          <a:sx n="77" d="100"/>
          <a:sy n="77" d="100"/>
        </p:scale>
        <p:origin x="108" y="28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commentAuthors" Target="commentAuthors.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ltLang="en-US"/>
          </a:p>
        </p:txBody>
      </p:sp>
      <p:sp>
        <p:nvSpPr>
          <p:cNvPr id="50179" name="Rectangle 3"/>
          <p:cNvSpPr>
            <a:spLocks noGrp="1" noChangeArrowheads="1"/>
          </p:cNvSpPr>
          <p:nvPr>
            <p:ph type="dt" sz="quarter" idx="1"/>
          </p:nvPr>
        </p:nvSpPr>
        <p:spPr bwMode="auto">
          <a:xfrm>
            <a:off x="3854450"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en-US"/>
          </a:p>
        </p:txBody>
      </p:sp>
      <p:sp>
        <p:nvSpPr>
          <p:cNvPr id="50180" name="Rectangle 4"/>
          <p:cNvSpPr>
            <a:spLocks noGrp="1" noChangeArrowheads="1"/>
          </p:cNvSpPr>
          <p:nvPr>
            <p:ph type="ftr" sz="quarter" idx="2"/>
          </p:nvPr>
        </p:nvSpPr>
        <p:spPr bwMode="auto">
          <a:xfrm>
            <a:off x="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ltLang="en-US"/>
          </a:p>
        </p:txBody>
      </p:sp>
      <p:sp>
        <p:nvSpPr>
          <p:cNvPr id="50181" name="Rectangle 5"/>
          <p:cNvSpPr>
            <a:spLocks noGrp="1" noChangeArrowheads="1"/>
          </p:cNvSpPr>
          <p:nvPr>
            <p:ph type="sldNum" sz="quarter" idx="3"/>
          </p:nvPr>
        </p:nvSpPr>
        <p:spPr bwMode="auto">
          <a:xfrm>
            <a:off x="385445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5E05D9CD-D450-4837-98CC-2B6B0D7B896C}" type="slidenum">
              <a:rPr lang="en-US" altLang="en-US"/>
              <a:pPr/>
              <a:t>‹#›</a:t>
            </a:fld>
            <a:endParaRPr lang="en-US" altLang="en-US"/>
          </a:p>
        </p:txBody>
      </p:sp>
    </p:spTree>
    <p:extLst>
      <p:ext uri="{BB962C8B-B14F-4D97-AF65-F5344CB8AC3E}">
        <p14:creationId xmlns:p14="http://schemas.microsoft.com/office/powerpoint/2010/main" val="187126656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ltLang="en-US"/>
          </a:p>
        </p:txBody>
      </p:sp>
      <p:sp>
        <p:nvSpPr>
          <p:cNvPr id="4099" name="Rectangle 3"/>
          <p:cNvSpPr>
            <a:spLocks noGrp="1" noChangeArrowheads="1"/>
          </p:cNvSpPr>
          <p:nvPr>
            <p:ph type="dt" idx="1"/>
          </p:nvPr>
        </p:nvSpPr>
        <p:spPr bwMode="auto">
          <a:xfrm>
            <a:off x="3854450"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en-US"/>
          </a:p>
        </p:txBody>
      </p:sp>
      <p:sp>
        <p:nvSpPr>
          <p:cNvPr id="29700" name="Rectangle 4"/>
          <p:cNvSpPr>
            <a:spLocks noGrp="1" noRot="1" noChangeAspect="1" noChangeArrowheads="1" noTextEdit="1"/>
          </p:cNvSpPr>
          <p:nvPr>
            <p:ph type="sldImg" idx="2"/>
          </p:nvPr>
        </p:nvSpPr>
        <p:spPr bwMode="auto">
          <a:xfrm>
            <a:off x="920750" y="746125"/>
            <a:ext cx="4965700" cy="3725863"/>
          </a:xfrm>
          <a:prstGeom prst="rect">
            <a:avLst/>
          </a:prstGeom>
          <a:noFill/>
          <a:ln w="9525">
            <a:solidFill>
              <a:srgbClr val="000000"/>
            </a:solidFill>
            <a:miter lim="800000"/>
            <a:headEnd/>
            <a:tailEnd/>
          </a:ln>
          <a:effectLst/>
        </p:spPr>
      </p:sp>
      <p:sp>
        <p:nvSpPr>
          <p:cNvPr id="4101" name="Rectangle 5"/>
          <p:cNvSpPr>
            <a:spLocks noGrp="1" noChangeArrowheads="1"/>
          </p:cNvSpPr>
          <p:nvPr>
            <p:ph type="body" sz="quarter" idx="3"/>
          </p:nvPr>
        </p:nvSpPr>
        <p:spPr bwMode="auto">
          <a:xfrm>
            <a:off x="681038" y="4721225"/>
            <a:ext cx="5443537" cy="4471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ltLang="en-US"/>
          </a:p>
        </p:txBody>
      </p:sp>
      <p:sp>
        <p:nvSpPr>
          <p:cNvPr id="4103" name="Rectangle 7"/>
          <p:cNvSpPr>
            <a:spLocks noGrp="1" noChangeArrowheads="1"/>
          </p:cNvSpPr>
          <p:nvPr>
            <p:ph type="sldNum" sz="quarter" idx="5"/>
          </p:nvPr>
        </p:nvSpPr>
        <p:spPr bwMode="auto">
          <a:xfrm>
            <a:off x="385445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4C5FB5B4-9F3D-474A-9F24-E7A61C245DBD}" type="slidenum">
              <a:rPr lang="en-US" altLang="en-US"/>
              <a:pPr/>
              <a:t>‹#›</a:t>
            </a:fld>
            <a:endParaRPr lang="en-US" altLang="en-US"/>
          </a:p>
        </p:txBody>
      </p:sp>
    </p:spTree>
    <p:extLst>
      <p:ext uri="{BB962C8B-B14F-4D97-AF65-F5344CB8AC3E}">
        <p14:creationId xmlns:p14="http://schemas.microsoft.com/office/powerpoint/2010/main" val="226355473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a:ln>
            <a:miter lim="800000"/>
            <a:headEnd/>
            <a:tailEnd/>
          </a:ln>
        </p:spPr>
        <p:txBody>
          <a:bodyPr/>
          <a:lstStyle/>
          <a:p>
            <a:fld id="{BCE74975-8A3C-4256-9355-92CEDC6C5CED}" type="slidenum">
              <a:rPr lang="en-US" altLang="en-US"/>
              <a:pPr/>
              <a:t>1</a:t>
            </a:fld>
            <a:endParaRPr lang="en-US" altLang="en-US"/>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p:spPr>
        <p:txBody>
          <a:bodyPr/>
          <a:lstStyle/>
          <a:p>
            <a:pPr eaLnBrk="1" hangingPunct="1"/>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a:endParaRPr lang="en-US" sz="1400">
              <a:solidFill>
                <a:srgbClr val="FFFFFF"/>
              </a:solidFill>
              <a:cs typeface="Calibri" pitchFamily="34" charset="0"/>
              <a:sym typeface="Calibri" pitchFamily="34" charset="0"/>
            </a:endParaRPr>
          </a:p>
        </p:txBody>
      </p:sp>
      <p:grpSp>
        <p:nvGrpSpPr>
          <p:cNvPr id="5" name="Group 147"/>
          <p:cNvGrpSpPr>
            <a:grpSpLocks noChangeAspect="1"/>
          </p:cNvGrpSpPr>
          <p:nvPr userDrawn="1"/>
        </p:nvGrpSpPr>
        <p:grpSpPr bwMode="auto">
          <a:xfrm>
            <a:off x="133350" y="6173788"/>
            <a:ext cx="1619250" cy="608012"/>
            <a:chOff x="0" y="0"/>
            <a:chExt cx="2838178" cy="923698"/>
          </a:xfrm>
        </p:grpSpPr>
        <p:sp>
          <p:nvSpPr>
            <p:cNvPr id="6"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endParaRPr lang="en-US">
                <a:cs typeface="Calibri" pitchFamily="34" charset="0"/>
                <a:sym typeface="Calibri" pitchFamily="34" charset="0"/>
              </a:endParaRPr>
            </a:p>
          </p:txBody>
        </p:sp>
        <p:pic>
          <p:nvPicPr>
            <p:cNvPr id="7" name="image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US" dirty="0"/>
          </a:p>
        </p:txBody>
      </p:sp>
      <p:sp>
        <p:nvSpPr>
          <p:cNvPr id="3" name="Subtitle 2"/>
          <p:cNvSpPr>
            <a:spLocks noGrp="1"/>
          </p:cNvSpPr>
          <p:nvPr>
            <p:ph type="subTitle" idx="1"/>
          </p:nvPr>
        </p:nvSpPr>
        <p:spPr>
          <a:xfrm>
            <a:off x="2209800" y="6176850"/>
            <a:ext cx="4267200" cy="304800"/>
          </a:xfrm>
        </p:spPr>
        <p:txBody>
          <a:bodyPr/>
          <a:lstStyle>
            <a:lvl1pPr marL="0" indent="0" algn="ctr">
              <a:buNone/>
              <a:defRPr sz="3200">
                <a:solidFill>
                  <a:schemeClr val="bg1"/>
                </a:solidFill>
                <a:latin typeface="Calibri"/>
                <a:cs typeface="Calibri"/>
                <a:sym typeface="Calibri"/>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fr-FR" dirty="0"/>
              <a:t>Rapid Response Teams Training</a:t>
            </a:r>
          </a:p>
        </p:txBody>
      </p:sp>
      <p:sp>
        <p:nvSpPr>
          <p:cNvPr id="8" name="Slide Number Placeholder 5"/>
          <p:cNvSpPr>
            <a:spLocks noGrp="1"/>
          </p:cNvSpPr>
          <p:nvPr>
            <p:ph type="sldNum" sz="quarter" idx="10"/>
          </p:nvPr>
        </p:nvSpPr>
        <p:spPr/>
        <p:txBody>
          <a:bodyPr/>
          <a:lstStyle>
            <a:lvl1pPr>
              <a:defRPr/>
            </a:lvl1pPr>
          </a:lstStyle>
          <a:p>
            <a:fld id="{641DA84D-6B13-4DF3-B65B-F09B8BB8C7B4}" type="slidenum">
              <a:rPr lang="en-US"/>
              <a:pPr/>
              <a:t>‹#›</a:t>
            </a:fld>
            <a:endParaRPr lang="en-US"/>
          </a:p>
        </p:txBody>
      </p:sp>
    </p:spTree>
    <p:extLst>
      <p:ext uri="{BB962C8B-B14F-4D97-AF65-F5344CB8AC3E}">
        <p14:creationId xmlns:p14="http://schemas.microsoft.com/office/powerpoint/2010/main" val="27867709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74A7E39D-06B1-4D79-9212-016EF0155380}" type="slidenum">
              <a:rPr lang="en-US"/>
              <a:pPr/>
              <a:t>‹#›</a:t>
            </a:fld>
            <a:endParaRPr lang="en-US"/>
          </a:p>
        </p:txBody>
      </p:sp>
    </p:spTree>
    <p:extLst>
      <p:ext uri="{BB962C8B-B14F-4D97-AF65-F5344CB8AC3E}">
        <p14:creationId xmlns:p14="http://schemas.microsoft.com/office/powerpoint/2010/main" val="32614080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p:txBody>
          <a:bodyPr/>
          <a:lstStyle>
            <a:lvl1pPr>
              <a:defRPr/>
            </a:lvl1pPr>
          </a:lstStyle>
          <a:p>
            <a:fld id="{E222C279-9B2E-4222-BA3D-98325B57B10E}" type="slidenum">
              <a:rPr lang="en-US"/>
              <a:pPr/>
              <a:t>‹#›</a:t>
            </a:fld>
            <a:endParaRPr lang="en-US"/>
          </a:p>
        </p:txBody>
      </p:sp>
    </p:spTree>
    <p:extLst>
      <p:ext uri="{BB962C8B-B14F-4D97-AF65-F5344CB8AC3E}">
        <p14:creationId xmlns:p14="http://schemas.microsoft.com/office/powerpoint/2010/main" val="22928994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1_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4"/>
          <p:cNvSpPr>
            <a:spLocks noGrp="1"/>
          </p:cNvSpPr>
          <p:nvPr>
            <p:ph type="ftr" sz="quarter" idx="10"/>
          </p:nvPr>
        </p:nvSpPr>
        <p:spPr/>
        <p:txBody>
          <a:bodyPr/>
          <a:lstStyle>
            <a:lvl1pPr>
              <a:defRPr smtClean="0"/>
            </a:lvl1pPr>
          </a:lstStyle>
          <a:p>
            <a:endParaRPr lang="en-US"/>
          </a:p>
        </p:txBody>
      </p:sp>
      <p:sp>
        <p:nvSpPr>
          <p:cNvPr id="8" name="Slide Number Placeholder 5"/>
          <p:cNvSpPr>
            <a:spLocks noGrp="1"/>
          </p:cNvSpPr>
          <p:nvPr>
            <p:ph type="sldNum" sz="quarter" idx="11"/>
          </p:nvPr>
        </p:nvSpPr>
        <p:spPr/>
        <p:txBody>
          <a:bodyPr/>
          <a:lstStyle>
            <a:lvl1pPr>
              <a:defRPr/>
            </a:lvl1pPr>
          </a:lstStyle>
          <a:p>
            <a:fld id="{49D5047A-0E25-4095-99E5-D461DD111D74}" type="slidenum">
              <a:rPr lang="en-US"/>
              <a:pPr/>
              <a:t>‹#›</a:t>
            </a:fld>
            <a:endParaRPr lang="en-US"/>
          </a:p>
        </p:txBody>
      </p:sp>
    </p:spTree>
    <p:extLst>
      <p:ext uri="{BB962C8B-B14F-4D97-AF65-F5344CB8AC3E}">
        <p14:creationId xmlns:p14="http://schemas.microsoft.com/office/powerpoint/2010/main" val="38214011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p:txBody>
          <a:bodyPr/>
          <a:lstStyle>
            <a:lvl1pPr>
              <a:defRPr/>
            </a:lvl1pPr>
          </a:lstStyle>
          <a:p>
            <a:fld id="{B29A1650-9120-4C96-BED5-F20E40E936B3}" type="slidenum">
              <a:rPr lang="en-US"/>
              <a:pPr/>
              <a:t>‹#›</a:t>
            </a:fld>
            <a:endParaRPr lang="en-US"/>
          </a:p>
        </p:txBody>
      </p:sp>
    </p:spTree>
    <p:extLst>
      <p:ext uri="{BB962C8B-B14F-4D97-AF65-F5344CB8AC3E}">
        <p14:creationId xmlns:p14="http://schemas.microsoft.com/office/powerpoint/2010/main" val="26953047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99C123B8-B28D-4534-87B7-7A29B022285D}" type="datetimeFigureOut">
              <a:rPr lang="en-GB" smtClean="0"/>
              <a:t>17/05/2018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0663931-6EF9-47D9-AAF0-C5F603A3CF0D}" type="slidenum">
              <a:rPr lang="en-GB" smtClean="0"/>
              <a:t>‹#›</a:t>
            </a:fld>
            <a:endParaRPr lang="en-GB"/>
          </a:p>
        </p:txBody>
      </p:sp>
    </p:spTree>
    <p:extLst>
      <p:ext uri="{BB962C8B-B14F-4D97-AF65-F5344CB8AC3E}">
        <p14:creationId xmlns:p14="http://schemas.microsoft.com/office/powerpoint/2010/main" val="1801066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9C123B8-B28D-4534-87B7-7A29B022285D}" type="datetimeFigureOut">
              <a:rPr lang="en-GB" smtClean="0"/>
              <a:t>17/05/2018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0663931-6EF9-47D9-AAF0-C5F603A3CF0D}" type="slidenum">
              <a:rPr lang="en-GB" smtClean="0"/>
              <a:t>‹#›</a:t>
            </a:fld>
            <a:endParaRPr lang="en-GB"/>
          </a:p>
        </p:txBody>
      </p:sp>
    </p:spTree>
    <p:extLst>
      <p:ext uri="{BB962C8B-B14F-4D97-AF65-F5344CB8AC3E}">
        <p14:creationId xmlns:p14="http://schemas.microsoft.com/office/powerpoint/2010/main" val="293691365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9C123B8-B28D-4534-87B7-7A29B022285D}" type="datetimeFigureOut">
              <a:rPr lang="en-GB" smtClean="0"/>
              <a:t>17/05/2018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0663931-6EF9-47D9-AAF0-C5F603A3CF0D}" type="slidenum">
              <a:rPr lang="en-GB" smtClean="0"/>
              <a:t>‹#›</a:t>
            </a:fld>
            <a:endParaRPr lang="en-GB"/>
          </a:p>
        </p:txBody>
      </p:sp>
    </p:spTree>
    <p:extLst>
      <p:ext uri="{BB962C8B-B14F-4D97-AF65-F5344CB8AC3E}">
        <p14:creationId xmlns:p14="http://schemas.microsoft.com/office/powerpoint/2010/main" val="80145122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99C123B8-B28D-4534-87B7-7A29B022285D}" type="datetimeFigureOut">
              <a:rPr lang="en-GB" smtClean="0"/>
              <a:t>17/05/2018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0663931-6EF9-47D9-AAF0-C5F603A3CF0D}" type="slidenum">
              <a:rPr lang="en-GB" smtClean="0"/>
              <a:t>‹#›</a:t>
            </a:fld>
            <a:endParaRPr lang="en-GB"/>
          </a:p>
        </p:txBody>
      </p:sp>
    </p:spTree>
    <p:extLst>
      <p:ext uri="{BB962C8B-B14F-4D97-AF65-F5344CB8AC3E}">
        <p14:creationId xmlns:p14="http://schemas.microsoft.com/office/powerpoint/2010/main" val="62570647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99C123B8-B28D-4534-87B7-7A29B022285D}" type="datetimeFigureOut">
              <a:rPr lang="en-GB" smtClean="0"/>
              <a:t>17/05/2018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0663931-6EF9-47D9-AAF0-C5F603A3CF0D}" type="slidenum">
              <a:rPr lang="en-GB" smtClean="0"/>
              <a:t>‹#›</a:t>
            </a:fld>
            <a:endParaRPr lang="en-GB"/>
          </a:p>
        </p:txBody>
      </p:sp>
    </p:spTree>
    <p:extLst>
      <p:ext uri="{BB962C8B-B14F-4D97-AF65-F5344CB8AC3E}">
        <p14:creationId xmlns:p14="http://schemas.microsoft.com/office/powerpoint/2010/main" val="74261763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99C123B8-B28D-4534-87B7-7A29B022285D}" type="datetimeFigureOut">
              <a:rPr lang="en-GB" smtClean="0"/>
              <a:t>17/05/2018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0663931-6EF9-47D9-AAF0-C5F603A3CF0D}" type="slidenum">
              <a:rPr lang="en-GB" smtClean="0"/>
              <a:t>‹#›</a:t>
            </a:fld>
            <a:endParaRPr lang="en-GB"/>
          </a:p>
        </p:txBody>
      </p:sp>
    </p:spTree>
    <p:extLst>
      <p:ext uri="{BB962C8B-B14F-4D97-AF65-F5344CB8AC3E}">
        <p14:creationId xmlns:p14="http://schemas.microsoft.com/office/powerpoint/2010/main" val="25671494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lvl1pPr>
              <a:defRPr smtClean="0"/>
            </a:lvl1pPr>
          </a:lstStyle>
          <a:p>
            <a:endParaRPr lang="en-US"/>
          </a:p>
        </p:txBody>
      </p:sp>
      <p:sp>
        <p:nvSpPr>
          <p:cNvPr id="4" name="Slide Number Placeholder 3"/>
          <p:cNvSpPr>
            <a:spLocks noGrp="1"/>
          </p:cNvSpPr>
          <p:nvPr>
            <p:ph type="sldNum" sz="quarter" idx="11"/>
          </p:nvPr>
        </p:nvSpPr>
        <p:spPr>
          <a:xfrm>
            <a:off x="8458200" y="6481763"/>
            <a:ext cx="609600" cy="365125"/>
          </a:xfrm>
        </p:spPr>
        <p:txBody>
          <a:bodyPr/>
          <a:lstStyle>
            <a:lvl1pPr>
              <a:defRPr/>
            </a:lvl1pPr>
          </a:lstStyle>
          <a:p>
            <a:fld id="{D6A613BE-47C0-4900-BDD3-FBF4F0FA4651}" type="slidenum">
              <a:rPr lang="en-US"/>
              <a:pPr/>
              <a:t>‹#›</a:t>
            </a:fld>
            <a:endParaRPr lang="en-US"/>
          </a:p>
        </p:txBody>
      </p:sp>
    </p:spTree>
    <p:extLst>
      <p:ext uri="{BB962C8B-B14F-4D97-AF65-F5344CB8AC3E}">
        <p14:creationId xmlns:p14="http://schemas.microsoft.com/office/powerpoint/2010/main" val="158304376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9C123B8-B28D-4534-87B7-7A29B022285D}" type="datetimeFigureOut">
              <a:rPr lang="en-GB" smtClean="0"/>
              <a:t>17/05/2018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0663931-6EF9-47D9-AAF0-C5F603A3CF0D}" type="slidenum">
              <a:rPr lang="en-GB" smtClean="0"/>
              <a:t>‹#›</a:t>
            </a:fld>
            <a:endParaRPr lang="en-GB"/>
          </a:p>
        </p:txBody>
      </p:sp>
    </p:spTree>
    <p:extLst>
      <p:ext uri="{BB962C8B-B14F-4D97-AF65-F5344CB8AC3E}">
        <p14:creationId xmlns:p14="http://schemas.microsoft.com/office/powerpoint/2010/main" val="343591382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9C123B8-B28D-4534-87B7-7A29B022285D}" type="datetimeFigureOut">
              <a:rPr lang="en-GB" smtClean="0"/>
              <a:t>17/05/2018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0663931-6EF9-47D9-AAF0-C5F603A3CF0D}" type="slidenum">
              <a:rPr lang="en-GB" smtClean="0"/>
              <a:t>‹#›</a:t>
            </a:fld>
            <a:endParaRPr lang="en-GB"/>
          </a:p>
        </p:txBody>
      </p:sp>
    </p:spTree>
    <p:extLst>
      <p:ext uri="{BB962C8B-B14F-4D97-AF65-F5344CB8AC3E}">
        <p14:creationId xmlns:p14="http://schemas.microsoft.com/office/powerpoint/2010/main" val="309990891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9C123B8-B28D-4534-87B7-7A29B022285D}" type="datetimeFigureOut">
              <a:rPr lang="en-GB" smtClean="0"/>
              <a:t>17/05/2018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0663931-6EF9-47D9-AAF0-C5F603A3CF0D}" type="slidenum">
              <a:rPr lang="en-GB" smtClean="0"/>
              <a:t>‹#›</a:t>
            </a:fld>
            <a:endParaRPr lang="en-GB"/>
          </a:p>
        </p:txBody>
      </p:sp>
    </p:spTree>
    <p:extLst>
      <p:ext uri="{BB962C8B-B14F-4D97-AF65-F5344CB8AC3E}">
        <p14:creationId xmlns:p14="http://schemas.microsoft.com/office/powerpoint/2010/main" val="56455389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9C123B8-B28D-4534-87B7-7A29B022285D}" type="datetimeFigureOut">
              <a:rPr lang="en-GB" smtClean="0"/>
              <a:t>17/05/2018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0663931-6EF9-47D9-AAF0-C5F603A3CF0D}" type="slidenum">
              <a:rPr lang="en-GB" smtClean="0"/>
              <a:t>‹#›</a:t>
            </a:fld>
            <a:endParaRPr lang="en-GB"/>
          </a:p>
        </p:txBody>
      </p:sp>
    </p:spTree>
    <p:extLst>
      <p:ext uri="{BB962C8B-B14F-4D97-AF65-F5344CB8AC3E}">
        <p14:creationId xmlns:p14="http://schemas.microsoft.com/office/powerpoint/2010/main" val="258277493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9C123B8-B28D-4534-87B7-7A29B022285D}" type="datetimeFigureOut">
              <a:rPr lang="en-GB" smtClean="0"/>
              <a:t>17/05/2018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0663931-6EF9-47D9-AAF0-C5F603A3CF0D}" type="slidenum">
              <a:rPr lang="en-GB" smtClean="0"/>
              <a:t>‹#›</a:t>
            </a:fld>
            <a:endParaRPr lang="en-GB"/>
          </a:p>
        </p:txBody>
      </p:sp>
    </p:spTree>
    <p:extLst>
      <p:ext uri="{BB962C8B-B14F-4D97-AF65-F5344CB8AC3E}">
        <p14:creationId xmlns:p14="http://schemas.microsoft.com/office/powerpoint/2010/main" val="6658697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a:xfrm>
            <a:off x="8382000" y="6481763"/>
            <a:ext cx="609600" cy="365125"/>
          </a:xfrm>
        </p:spPr>
        <p:txBody>
          <a:bodyPr/>
          <a:lstStyle>
            <a:lvl1pPr>
              <a:defRPr/>
            </a:lvl1pPr>
          </a:lstStyle>
          <a:p>
            <a:fld id="{A710C3AC-2753-431F-B300-29CC644D809A}" type="slidenum">
              <a:rPr lang="en-US"/>
              <a:pPr/>
              <a:t>‹#›</a:t>
            </a:fld>
            <a:endParaRPr lang="en-US"/>
          </a:p>
        </p:txBody>
      </p:sp>
    </p:spTree>
    <p:extLst>
      <p:ext uri="{BB962C8B-B14F-4D97-AF65-F5344CB8AC3E}">
        <p14:creationId xmlns:p14="http://schemas.microsoft.com/office/powerpoint/2010/main" val="4810720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2189212E-7EEF-474E-BAD5-E690FB6C06C3}" type="slidenum">
              <a:rPr lang="en-US"/>
              <a:pPr/>
              <a:t>‹#›</a:t>
            </a:fld>
            <a:endParaRPr lang="en-US"/>
          </a:p>
        </p:txBody>
      </p:sp>
    </p:spTree>
    <p:extLst>
      <p:ext uri="{BB962C8B-B14F-4D97-AF65-F5344CB8AC3E}">
        <p14:creationId xmlns:p14="http://schemas.microsoft.com/office/powerpoint/2010/main" val="1230901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4"/>
          <p:cNvSpPr>
            <a:spLocks noGrp="1"/>
          </p:cNvSpPr>
          <p:nvPr>
            <p:ph type="ftr" sz="quarter" idx="10"/>
          </p:nvPr>
        </p:nvSpPr>
        <p:spPr/>
        <p:txBody>
          <a:bodyPr/>
          <a:lstStyle>
            <a:lvl1pPr>
              <a:defRPr/>
            </a:lvl1pPr>
          </a:lstStyle>
          <a:p>
            <a:pPr>
              <a:defRPr/>
            </a:pPr>
            <a:r>
              <a:rPr lang="en-US"/>
              <a:t>Rapid Response Teams Training</a:t>
            </a:r>
          </a:p>
        </p:txBody>
      </p:sp>
      <p:sp>
        <p:nvSpPr>
          <p:cNvPr id="4" name="Slide Number Placeholder 5"/>
          <p:cNvSpPr>
            <a:spLocks noGrp="1"/>
          </p:cNvSpPr>
          <p:nvPr>
            <p:ph type="sldNum" sz="quarter" idx="11"/>
          </p:nvPr>
        </p:nvSpPr>
        <p:spPr/>
        <p:txBody>
          <a:bodyPr/>
          <a:lstStyle>
            <a:lvl1pPr>
              <a:defRPr/>
            </a:lvl1pPr>
          </a:lstStyle>
          <a:p>
            <a:fld id="{F3DD2E3D-E5A4-4523-9208-FA5290DDA112}" type="slidenum">
              <a:rPr lang="en-US"/>
              <a:pPr/>
              <a:t>‹#›</a:t>
            </a:fld>
            <a:endParaRPr lang="en-US"/>
          </a:p>
        </p:txBody>
      </p:sp>
    </p:spTree>
    <p:extLst>
      <p:ext uri="{BB962C8B-B14F-4D97-AF65-F5344CB8AC3E}">
        <p14:creationId xmlns:p14="http://schemas.microsoft.com/office/powerpoint/2010/main" val="19823772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4"/>
          <p:cNvSpPr>
            <a:spLocks noGrp="1"/>
          </p:cNvSpPr>
          <p:nvPr>
            <p:ph type="ftr" sz="quarter" idx="10"/>
          </p:nvPr>
        </p:nvSpPr>
        <p:spPr/>
        <p:txBody>
          <a:bodyPr/>
          <a:lstStyle>
            <a:lvl1pPr>
              <a:defRPr smtClean="0"/>
            </a:lvl1pPr>
          </a:lstStyle>
          <a:p>
            <a:endParaRPr lang="en-US"/>
          </a:p>
        </p:txBody>
      </p:sp>
      <p:sp>
        <p:nvSpPr>
          <p:cNvPr id="8" name="Slide Number Placeholder 5"/>
          <p:cNvSpPr>
            <a:spLocks noGrp="1"/>
          </p:cNvSpPr>
          <p:nvPr>
            <p:ph type="sldNum" sz="quarter" idx="11"/>
          </p:nvPr>
        </p:nvSpPr>
        <p:spPr/>
        <p:txBody>
          <a:bodyPr/>
          <a:lstStyle>
            <a:lvl1pPr>
              <a:defRPr/>
            </a:lvl1pPr>
          </a:lstStyle>
          <a:p>
            <a:fld id="{49D5047A-0E25-4095-99E5-D461DD111D74}" type="slidenum">
              <a:rPr lang="en-US"/>
              <a:pPr/>
              <a:t>‹#›</a:t>
            </a:fld>
            <a:endParaRPr lang="en-US"/>
          </a:p>
        </p:txBody>
      </p:sp>
    </p:spTree>
    <p:extLst>
      <p:ext uri="{BB962C8B-B14F-4D97-AF65-F5344CB8AC3E}">
        <p14:creationId xmlns:p14="http://schemas.microsoft.com/office/powerpoint/2010/main" val="6204461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Footer Placeholder 4"/>
          <p:cNvSpPr>
            <a:spLocks noGrp="1"/>
          </p:cNvSpPr>
          <p:nvPr>
            <p:ph type="ftr" sz="quarter" idx="10"/>
          </p:nvPr>
        </p:nvSpPr>
        <p:spPr/>
        <p:txBody>
          <a:bodyPr/>
          <a:lstStyle>
            <a:lvl1pPr>
              <a:defRPr smtClean="0"/>
            </a:lvl1pPr>
          </a:lstStyle>
          <a:p>
            <a:endParaRPr lang="en-US"/>
          </a:p>
        </p:txBody>
      </p:sp>
      <p:sp>
        <p:nvSpPr>
          <p:cNvPr id="4" name="Slide Number Placeholder 5"/>
          <p:cNvSpPr>
            <a:spLocks noGrp="1"/>
          </p:cNvSpPr>
          <p:nvPr>
            <p:ph type="sldNum" sz="quarter" idx="11"/>
          </p:nvPr>
        </p:nvSpPr>
        <p:spPr/>
        <p:txBody>
          <a:bodyPr/>
          <a:lstStyle>
            <a:lvl1pPr>
              <a:defRPr/>
            </a:lvl1pPr>
          </a:lstStyle>
          <a:p>
            <a:fld id="{3E9BC9DD-E369-4672-B478-B546514F658F}" type="slidenum">
              <a:rPr lang="en-US"/>
              <a:pPr/>
              <a:t>‹#›</a:t>
            </a:fld>
            <a:endParaRPr lang="en-US"/>
          </a:p>
        </p:txBody>
      </p:sp>
    </p:spTree>
    <p:extLst>
      <p:ext uri="{BB962C8B-B14F-4D97-AF65-F5344CB8AC3E}">
        <p14:creationId xmlns:p14="http://schemas.microsoft.com/office/powerpoint/2010/main" val="6620569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smtClean="0"/>
            </a:lvl1pPr>
          </a:lstStyle>
          <a:p>
            <a:endParaRPr lang="en-US"/>
          </a:p>
        </p:txBody>
      </p:sp>
      <p:sp>
        <p:nvSpPr>
          <p:cNvPr id="3" name="Slide Number Placeholder 5"/>
          <p:cNvSpPr>
            <a:spLocks noGrp="1"/>
          </p:cNvSpPr>
          <p:nvPr>
            <p:ph type="sldNum" sz="quarter" idx="11"/>
          </p:nvPr>
        </p:nvSpPr>
        <p:spPr/>
        <p:txBody>
          <a:bodyPr/>
          <a:lstStyle>
            <a:lvl1pPr>
              <a:defRPr/>
            </a:lvl1pPr>
          </a:lstStyle>
          <a:p>
            <a:fld id="{E1718731-5FE6-492D-BD72-52B453B01C98}" type="slidenum">
              <a:rPr lang="en-US"/>
              <a:pPr/>
              <a:t>‹#›</a:t>
            </a:fld>
            <a:endParaRPr lang="en-US"/>
          </a:p>
        </p:txBody>
      </p:sp>
    </p:spTree>
    <p:extLst>
      <p:ext uri="{BB962C8B-B14F-4D97-AF65-F5344CB8AC3E}">
        <p14:creationId xmlns:p14="http://schemas.microsoft.com/office/powerpoint/2010/main" val="24596666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165ABD8E-E64D-4F34-8682-135332093944}" type="slidenum">
              <a:rPr lang="en-US"/>
              <a:pPr/>
              <a:t>‹#›</a:t>
            </a:fld>
            <a:endParaRPr lang="en-US"/>
          </a:p>
        </p:txBody>
      </p:sp>
    </p:spTree>
    <p:extLst>
      <p:ext uri="{BB962C8B-B14F-4D97-AF65-F5344CB8AC3E}">
        <p14:creationId xmlns:p14="http://schemas.microsoft.com/office/powerpoint/2010/main" val="16809662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3"/>
          </p:nvPr>
        </p:nvSpPr>
        <p:spPr>
          <a:xfrm>
            <a:off x="2133600" y="6356350"/>
            <a:ext cx="46482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defRPr>
            </a:lvl1pPr>
          </a:lstStyle>
          <a:p>
            <a:pPr>
              <a:defRPr/>
            </a:pPr>
            <a:r>
              <a:rPr lang="en-US"/>
              <a:t>Rapid Response Teams Training</a:t>
            </a:r>
          </a:p>
        </p:txBody>
      </p:sp>
      <p:sp>
        <p:nvSpPr>
          <p:cNvPr id="6" name="Slide Number Placeholder 5"/>
          <p:cNvSpPr>
            <a:spLocks noGrp="1"/>
          </p:cNvSpPr>
          <p:nvPr>
            <p:ph type="sldNum" sz="quarter" idx="4"/>
          </p:nvPr>
        </p:nvSpPr>
        <p:spPr>
          <a:xfrm>
            <a:off x="8502650" y="6481763"/>
            <a:ext cx="609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264479D6-E1AD-4E5B-A4F8-2E59461ED891}" type="slidenum">
              <a:rPr lang="en-US"/>
              <a:pPr/>
              <a:t>‹#›</a:t>
            </a:fld>
            <a:endParaRPr lang="en-US"/>
          </a:p>
        </p:txBody>
      </p:sp>
      <p:sp>
        <p:nvSpPr>
          <p:cNvPr id="7" name="Subtitle 2"/>
          <p:cNvSpPr txBox="1">
            <a:spLocks/>
          </p:cNvSpPr>
          <p:nvPr userDrawn="1"/>
        </p:nvSpPr>
        <p:spPr>
          <a:xfrm>
            <a:off x="2209800" y="6176963"/>
            <a:ext cx="4267200" cy="304800"/>
          </a:xfrm>
          <a:prstGeom prst="rect">
            <a:avLst/>
          </a:prstGeom>
        </p:spPr>
        <p:txBody>
          <a:bodyPr/>
          <a:lstStyle>
            <a:lvl1pPr marL="0" indent="0" algn="ctr" rtl="0" eaLnBrk="0" fontAlgn="base" hangingPunct="0">
              <a:spcBef>
                <a:spcPct val="20000"/>
              </a:spcBef>
              <a:spcAft>
                <a:spcPct val="0"/>
              </a:spcAft>
              <a:buFont typeface="Arial" charset="0"/>
              <a:buNone/>
              <a:defRPr sz="3200" kern="1200">
                <a:solidFill>
                  <a:schemeClr val="bg1"/>
                </a:solidFill>
                <a:latin typeface="Calibri"/>
                <a:ea typeface="+mn-ea"/>
                <a:cs typeface="Calibri"/>
                <a:sym typeface="Calibri"/>
              </a:defRPr>
            </a:lvl1pPr>
            <a:lvl2pPr marL="457200" indent="0" algn="ctr" rtl="0" eaLnBrk="0" fontAlgn="base" hangingPunct="0">
              <a:spcBef>
                <a:spcPct val="20000"/>
              </a:spcBef>
              <a:spcAft>
                <a:spcPct val="0"/>
              </a:spcAft>
              <a:buFont typeface="Arial" charset="0"/>
              <a:buNone/>
              <a:defRPr sz="2800" kern="1200">
                <a:solidFill>
                  <a:schemeClr val="tx1">
                    <a:tint val="75000"/>
                  </a:schemeClr>
                </a:solidFill>
                <a:latin typeface="Arial" pitchFamily="34" charset="0"/>
                <a:ea typeface="+mn-ea"/>
                <a:cs typeface="Arial" pitchFamily="34" charset="0"/>
              </a:defRPr>
            </a:lvl2pPr>
            <a:lvl3pPr marL="914400" indent="0" algn="ctr" rtl="0" eaLnBrk="0" fontAlgn="base" hangingPunct="0">
              <a:spcBef>
                <a:spcPct val="20000"/>
              </a:spcBef>
              <a:spcAft>
                <a:spcPct val="0"/>
              </a:spcAft>
              <a:buFont typeface="Arial" charset="0"/>
              <a:buNone/>
              <a:defRPr sz="2400" kern="1200">
                <a:solidFill>
                  <a:schemeClr val="tx1">
                    <a:tint val="75000"/>
                  </a:schemeClr>
                </a:solidFill>
                <a:latin typeface="Arial" pitchFamily="34" charset="0"/>
                <a:ea typeface="+mn-ea"/>
                <a:cs typeface="Arial" pitchFamily="34" charset="0"/>
              </a:defRPr>
            </a:lvl3pPr>
            <a:lvl4pPr marL="13716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4pPr>
            <a:lvl5pPr marL="18288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defRPr>
                <a:solidFill>
                  <a:srgbClr val="FFFFFF"/>
                </a:solidFill>
                <a:latin typeface="Calibri"/>
                <a:ea typeface="Calibri"/>
                <a:cs typeface="Calibri"/>
                <a:sym typeface="Calibri"/>
              </a:defRPr>
            </a:pPr>
            <a:r>
              <a:rPr lang="fr-FR" sz="1400">
                <a:solidFill>
                  <a:srgbClr val="FFFFFF"/>
                </a:solidFill>
                <a:ea typeface="Calibri"/>
              </a:rPr>
              <a:t>Rapid Response Teams Training</a:t>
            </a:r>
            <a:endParaRPr lang="fr-FR" sz="1400" dirty="0">
              <a:solidFill>
                <a:srgbClr val="FFFFFF"/>
              </a:solidFill>
              <a:ea typeface="Calibri"/>
            </a:endParaRPr>
          </a:p>
        </p:txBody>
      </p:sp>
      <p:sp>
        <p:nvSpPr>
          <p:cNvPr id="1031"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a:endParaRPr lang="en-US" sz="1400">
              <a:solidFill>
                <a:srgbClr val="FFFFFF"/>
              </a:solidFill>
              <a:cs typeface="Calibri" pitchFamily="34" charset="0"/>
              <a:sym typeface="Calibri" pitchFamily="34" charset="0"/>
            </a:endParaRPr>
          </a:p>
        </p:txBody>
      </p:sp>
      <p:sp>
        <p:nvSpPr>
          <p:cNvPr id="9" name="Slide Number Placeholder 5"/>
          <p:cNvSpPr txBox="1">
            <a:spLocks/>
          </p:cNvSpPr>
          <p:nvPr userDrawn="1"/>
        </p:nvSpPr>
        <p:spPr>
          <a:xfrm>
            <a:off x="8686800" y="6481763"/>
            <a:ext cx="609600" cy="365125"/>
          </a:xfrm>
          <a:prstGeom prst="rect">
            <a:avLst/>
          </a:prstGeom>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fld id="{450384FD-CC80-4B09-A768-218B646411B4}" type="slidenum">
              <a:rPr lang="en-US" sz="1600">
                <a:solidFill>
                  <a:schemeClr val="bg1"/>
                </a:solidFill>
              </a:rPr>
              <a:pPr eaLnBrk="1" hangingPunct="1"/>
              <a:t>‹#›</a:t>
            </a:fld>
            <a:endParaRPr lang="en-US" sz="1600">
              <a:solidFill>
                <a:schemeClr val="bg1"/>
              </a:solidFill>
            </a:endParaRPr>
          </a:p>
        </p:txBody>
      </p:sp>
      <p:grpSp>
        <p:nvGrpSpPr>
          <p:cNvPr id="1033" name="Group 147"/>
          <p:cNvGrpSpPr>
            <a:grpSpLocks noChangeAspect="1"/>
          </p:cNvGrpSpPr>
          <p:nvPr userDrawn="1"/>
        </p:nvGrpSpPr>
        <p:grpSpPr bwMode="auto">
          <a:xfrm>
            <a:off x="133350" y="6173788"/>
            <a:ext cx="1619250" cy="608012"/>
            <a:chOff x="0" y="0"/>
            <a:chExt cx="2838178" cy="923698"/>
          </a:xfrm>
        </p:grpSpPr>
        <p:sp>
          <p:nvSpPr>
            <p:cNvPr id="1035"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endParaRPr lang="en-US">
                <a:cs typeface="Calibri" pitchFamily="34" charset="0"/>
                <a:sym typeface="Calibri" pitchFamily="34" charset="0"/>
              </a:endParaRPr>
            </a:p>
          </p:txBody>
        </p:sp>
        <p:pic>
          <p:nvPicPr>
            <p:cNvPr id="1036" name="image1.png"/>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1034" name="TextBox 12"/>
          <p:cNvSpPr txBox="1">
            <a:spLocks noChangeArrowheads="1"/>
          </p:cNvSpPr>
          <p:nvPr userDrawn="1"/>
        </p:nvSpPr>
        <p:spPr bwMode="auto">
          <a:xfrm>
            <a:off x="2057400" y="6478588"/>
            <a:ext cx="20081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fr-FR" sz="1200">
                <a:solidFill>
                  <a:schemeClr val="bg1"/>
                </a:solidFill>
                <a:latin typeface="Arial Narrow" pitchFamily="34" charset="0"/>
              </a:rPr>
              <a:t>Rapid Response Teams Training</a:t>
            </a:r>
            <a:endParaRPr lang="en-GB" sz="1200">
              <a:solidFill>
                <a:schemeClr val="bg1"/>
              </a:solidFill>
              <a:latin typeface="Arial Narrow" pitchFamily="34" charset="0"/>
            </a:endParaRPr>
          </a:p>
        </p:txBody>
      </p:sp>
    </p:spTree>
    <p:extLst>
      <p:ext uri="{BB962C8B-B14F-4D97-AF65-F5344CB8AC3E}">
        <p14:creationId xmlns:p14="http://schemas.microsoft.com/office/powerpoint/2010/main" val="113619308"/>
      </p:ext>
    </p:extLst>
  </p:cSld>
  <p:clrMap bg1="lt1" tx1="dk1" bg2="lt2" tx2="dk2" accent1="accent1" accent2="accent2" accent3="accent3" accent4="accent4" accent5="accent5" accent6="accent6" hlink="hlink" folHlink="folHlink"/>
  <p:sldLayoutIdLst>
    <p:sldLayoutId id="2147483861" r:id="rId1"/>
    <p:sldLayoutId id="2147483862" r:id="rId2"/>
    <p:sldLayoutId id="2147483863" r:id="rId3"/>
    <p:sldLayoutId id="2147483864" r:id="rId4"/>
    <p:sldLayoutId id="2147483865" r:id="rId5"/>
    <p:sldLayoutId id="2147483866" r:id="rId6"/>
    <p:sldLayoutId id="2147483867" r:id="rId7"/>
    <p:sldLayoutId id="2147483868" r:id="rId8"/>
    <p:sldLayoutId id="2147483869" r:id="rId9"/>
    <p:sldLayoutId id="2147483870" r:id="rId10"/>
    <p:sldLayoutId id="2147483871" r:id="rId11"/>
    <p:sldLayoutId id="2147483872" r:id="rId12"/>
    <p:sldLayoutId id="2147483873" r:id="rId13"/>
  </p:sldLayoutIdLst>
  <p:txStyles>
    <p:titleStyle>
      <a:lvl1pPr algn="ctr" rtl="0" eaLnBrk="0" fontAlgn="base" hangingPunct="0">
        <a:spcBef>
          <a:spcPct val="0"/>
        </a:spcBef>
        <a:spcAft>
          <a:spcPct val="0"/>
        </a:spcAft>
        <a:defRPr sz="4400" kern="1200">
          <a:solidFill>
            <a:srgbClr val="632523"/>
          </a:solidFill>
          <a:latin typeface="Arial" pitchFamily="34" charset="0"/>
          <a:ea typeface="+mj-ea"/>
          <a:cs typeface="Arial" pitchFamily="34" charset="0"/>
        </a:defRPr>
      </a:lvl1pPr>
      <a:lvl2pPr algn="ctr" rtl="0" eaLnBrk="0" fontAlgn="base" hangingPunct="0">
        <a:spcBef>
          <a:spcPct val="0"/>
        </a:spcBef>
        <a:spcAft>
          <a:spcPct val="0"/>
        </a:spcAft>
        <a:defRPr sz="4400">
          <a:solidFill>
            <a:srgbClr val="632523"/>
          </a:solidFill>
          <a:latin typeface="Arial" charset="0"/>
          <a:cs typeface="Arial" charset="0"/>
        </a:defRPr>
      </a:lvl2pPr>
      <a:lvl3pPr algn="ctr" rtl="0" eaLnBrk="0" fontAlgn="base" hangingPunct="0">
        <a:spcBef>
          <a:spcPct val="0"/>
        </a:spcBef>
        <a:spcAft>
          <a:spcPct val="0"/>
        </a:spcAft>
        <a:defRPr sz="4400">
          <a:solidFill>
            <a:srgbClr val="632523"/>
          </a:solidFill>
          <a:latin typeface="Arial" charset="0"/>
          <a:cs typeface="Arial" charset="0"/>
        </a:defRPr>
      </a:lvl3pPr>
      <a:lvl4pPr algn="ctr" rtl="0" eaLnBrk="0" fontAlgn="base" hangingPunct="0">
        <a:spcBef>
          <a:spcPct val="0"/>
        </a:spcBef>
        <a:spcAft>
          <a:spcPct val="0"/>
        </a:spcAft>
        <a:defRPr sz="4400">
          <a:solidFill>
            <a:srgbClr val="632523"/>
          </a:solidFill>
          <a:latin typeface="Arial" charset="0"/>
          <a:cs typeface="Arial" charset="0"/>
        </a:defRPr>
      </a:lvl4pPr>
      <a:lvl5pPr algn="ctr" rtl="0" eaLnBrk="0" fontAlgn="base" hangingPunct="0">
        <a:spcBef>
          <a:spcPct val="0"/>
        </a:spcBef>
        <a:spcAft>
          <a:spcPct val="0"/>
        </a:spcAft>
        <a:defRPr sz="4400">
          <a:solidFill>
            <a:srgbClr val="632523"/>
          </a:solidFill>
          <a:latin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p:titleStyle>
    <p:bodyStyle>
      <a:lvl1pPr marL="342900" indent="-342900" algn="l" rtl="0" eaLnBrk="0" fontAlgn="base" hangingPunct="0">
        <a:spcBef>
          <a:spcPct val="20000"/>
        </a:spcBef>
        <a:spcAft>
          <a:spcPct val="0"/>
        </a:spcAft>
        <a:buFont typeface="Arial"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9C123B8-B28D-4534-87B7-7A29B022285D}" type="datetimeFigureOut">
              <a:rPr lang="en-GB" smtClean="0"/>
              <a:t>17/05/2018</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0663931-6EF9-47D9-AAF0-C5F603A3CF0D}" type="slidenum">
              <a:rPr lang="en-GB" smtClean="0"/>
              <a:t>‹#›</a:t>
            </a:fld>
            <a:endParaRPr lang="en-GB"/>
          </a:p>
        </p:txBody>
      </p:sp>
    </p:spTree>
    <p:extLst>
      <p:ext uri="{BB962C8B-B14F-4D97-AF65-F5344CB8AC3E}">
        <p14:creationId xmlns:p14="http://schemas.microsoft.com/office/powerpoint/2010/main" val="2126335022"/>
      </p:ext>
    </p:extLst>
  </p:cSld>
  <p:clrMap bg1="lt1" tx1="dk1" bg2="lt2" tx2="dk2" accent1="accent1" accent2="accent2" accent3="accent3" accent4="accent4" accent5="accent5" accent6="accent6" hlink="hlink" folHlink="folHlink"/>
  <p:sldLayoutIdLst>
    <p:sldLayoutId id="2147483875" r:id="rId1"/>
    <p:sldLayoutId id="2147483876" r:id="rId2"/>
    <p:sldLayoutId id="2147483877" r:id="rId3"/>
    <p:sldLayoutId id="2147483878" r:id="rId4"/>
    <p:sldLayoutId id="2147483879" r:id="rId5"/>
    <p:sldLayoutId id="2147483880" r:id="rId6"/>
    <p:sldLayoutId id="2147483881" r:id="rId7"/>
    <p:sldLayoutId id="2147483882" r:id="rId8"/>
    <p:sldLayoutId id="2147483883" r:id="rId9"/>
    <p:sldLayoutId id="2147483884" r:id="rId10"/>
    <p:sldLayoutId id="214748388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0.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3.xml"/><Relationship Id="rId4" Type="http://schemas.openxmlformats.org/officeDocument/2006/relationships/hyperlink" Target="mailto:ihrhrt@who.int"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3" name="Title 1"/>
          <p:cNvSpPr>
            <a:spLocks noGrp="1"/>
          </p:cNvSpPr>
          <p:nvPr>
            <p:ph type="title" idx="4294967295"/>
          </p:nvPr>
        </p:nvSpPr>
        <p:spPr>
          <a:xfrm>
            <a:off x="3078397" y="332656"/>
            <a:ext cx="6033864" cy="1143000"/>
          </a:xfrm>
        </p:spPr>
        <p:txBody>
          <a:bodyPr>
            <a:noAutofit/>
          </a:bodyPr>
          <a:lstStyle/>
          <a:p>
            <a:pPr algn="r" eaLnBrk="1" hangingPunct="1"/>
            <a:r>
              <a:rPr lang="en-US" altLang="en-US" sz="3600" b="1" dirty="0">
                <a:solidFill>
                  <a:srgbClr val="002060"/>
                </a:solidFill>
                <a:cs typeface="Arial" charset="0"/>
              </a:rPr>
              <a:t>Rapid Response Teams </a:t>
            </a:r>
            <a:br>
              <a:rPr lang="en-US" altLang="en-US" sz="3600" b="1" dirty="0">
                <a:solidFill>
                  <a:srgbClr val="002060"/>
                </a:solidFill>
                <a:cs typeface="Arial" charset="0"/>
              </a:rPr>
            </a:br>
            <a:r>
              <a:rPr lang="en-US" altLang="en-US" sz="3600" b="1" dirty="0">
                <a:solidFill>
                  <a:srgbClr val="0070C0"/>
                </a:solidFill>
                <a:cs typeface="Arial" charset="0"/>
              </a:rPr>
              <a:t>Training</a:t>
            </a:r>
          </a:p>
        </p:txBody>
      </p:sp>
      <p:sp>
        <p:nvSpPr>
          <p:cNvPr id="7172" name="Subtitle 2"/>
          <p:cNvSpPr>
            <a:spLocks noGrp="1"/>
          </p:cNvSpPr>
          <p:nvPr>
            <p:ph idx="4294967295"/>
          </p:nvPr>
        </p:nvSpPr>
        <p:spPr>
          <a:xfrm>
            <a:off x="0" y="4869160"/>
            <a:ext cx="8229600" cy="1008112"/>
          </a:xfrm>
          <a:noFill/>
        </p:spPr>
        <p:txBody>
          <a:bodyPr>
            <a:normAutofit lnSpcReduction="10000"/>
          </a:bodyPr>
          <a:lstStyle/>
          <a:p>
            <a:pPr marL="0" indent="0" algn="l" eaLnBrk="1" hangingPunct="1">
              <a:buNone/>
            </a:pPr>
            <a:r>
              <a:rPr lang="en-GB" b="1" dirty="0">
                <a:solidFill>
                  <a:srgbClr val="002060"/>
                </a:solidFill>
                <a:cs typeface="Arial" charset="0"/>
              </a:rPr>
              <a:t>B10.1 Psychological First Aid Role Plays</a:t>
            </a:r>
          </a:p>
          <a:p>
            <a:pPr marL="0" indent="0" algn="l" eaLnBrk="1" hangingPunct="1">
              <a:buNone/>
            </a:pPr>
            <a:r>
              <a:rPr lang="en-GB" altLang="en-US" sz="2400" dirty="0">
                <a:solidFill>
                  <a:srgbClr val="002060"/>
                </a:solidFill>
                <a:cs typeface="Arial" charset="0"/>
              </a:rPr>
              <a:t>Duration: 30’</a:t>
            </a:r>
            <a:endParaRPr lang="en-US" altLang="en-US" sz="2400" dirty="0">
              <a:solidFill>
                <a:srgbClr val="002060"/>
              </a:solidFill>
              <a:cs typeface="Arial" charset="0"/>
            </a:endParaRPr>
          </a:p>
        </p:txBody>
      </p:sp>
      <p:sp>
        <p:nvSpPr>
          <p:cNvPr id="2" name="TextBox 1">
            <a:extLst>
              <a:ext uri="{FF2B5EF4-FFF2-40B4-BE49-F238E27FC236}">
                <a16:creationId xmlns:a16="http://schemas.microsoft.com/office/drawing/2014/main" id="{3EF52DF9-A2A0-46BE-B24F-AE3F06337303}"/>
              </a:ext>
            </a:extLst>
          </p:cNvPr>
          <p:cNvSpPr txBox="1"/>
          <p:nvPr/>
        </p:nvSpPr>
        <p:spPr>
          <a:xfrm>
            <a:off x="35496" y="6525344"/>
            <a:ext cx="1904689" cy="307777"/>
          </a:xfrm>
          <a:prstGeom prst="rect">
            <a:avLst/>
          </a:prstGeom>
          <a:noFill/>
        </p:spPr>
        <p:txBody>
          <a:bodyPr wrap="none" rtlCol="0">
            <a:spAutoFit/>
          </a:bodyPr>
          <a:lstStyle/>
          <a:p>
            <a:r>
              <a:rPr lang="fr-FR" sz="1400" dirty="0" err="1">
                <a:solidFill>
                  <a:srgbClr val="002060"/>
                </a:solidFill>
              </a:rPr>
              <a:t>Updated</a:t>
            </a:r>
            <a:r>
              <a:rPr lang="fr-FR" sz="1400" dirty="0">
                <a:solidFill>
                  <a:srgbClr val="002060"/>
                </a:solidFill>
              </a:rPr>
              <a:t>: 16/0452018</a:t>
            </a:r>
            <a:endParaRPr lang="en-US" sz="1400" dirty="0">
              <a:solidFill>
                <a:srgbClr val="00206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3"/>
          <p:cNvSpPr>
            <a:spLocks noGrp="1"/>
          </p:cNvSpPr>
          <p:nvPr>
            <p:ph type="title"/>
          </p:nvPr>
        </p:nvSpPr>
        <p:spPr>
          <a:xfrm>
            <a:off x="457200" y="2857500"/>
            <a:ext cx="8229600" cy="1143000"/>
          </a:xfrm>
        </p:spPr>
        <p:txBody>
          <a:bodyPr/>
          <a:lstStyle/>
          <a:p>
            <a:pPr>
              <a:defRPr/>
            </a:pPr>
            <a:r>
              <a:rPr lang="en-ZW" altLang="en-US" sz="6000" b="1" i="1" dirty="0">
                <a:solidFill>
                  <a:srgbClr val="002060"/>
                </a:solidFill>
              </a:rPr>
              <a:t>Thank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16632"/>
            <a:ext cx="8229600" cy="1143000"/>
          </a:xfrm>
        </p:spPr>
        <p:txBody>
          <a:bodyPr/>
          <a:lstStyle/>
          <a:p>
            <a:pPr>
              <a:defRPr/>
            </a:pPr>
            <a:r>
              <a:rPr lang="fr-FR" sz="4000" b="1" dirty="0">
                <a:solidFill>
                  <a:srgbClr val="002060"/>
                </a:solidFill>
              </a:rPr>
              <a:t>Learning objectives</a:t>
            </a:r>
            <a:endParaRPr lang="en-GB" sz="4000" b="1" dirty="0">
              <a:solidFill>
                <a:srgbClr val="002060"/>
              </a:solidFill>
            </a:endParaRPr>
          </a:p>
        </p:txBody>
      </p:sp>
      <p:sp>
        <p:nvSpPr>
          <p:cNvPr id="9219" name="Content Placeholder 2"/>
          <p:cNvSpPr>
            <a:spLocks noGrp="1"/>
          </p:cNvSpPr>
          <p:nvPr>
            <p:ph idx="1"/>
          </p:nvPr>
        </p:nvSpPr>
        <p:spPr>
          <a:xfrm>
            <a:off x="539552" y="1340768"/>
            <a:ext cx="8229600" cy="4525963"/>
          </a:xfrm>
        </p:spPr>
        <p:txBody>
          <a:bodyPr/>
          <a:lstStyle/>
          <a:p>
            <a:pPr marL="0" indent="0">
              <a:spcBef>
                <a:spcPct val="0"/>
              </a:spcBef>
              <a:spcAft>
                <a:spcPts val="1200"/>
              </a:spcAft>
              <a:buNone/>
            </a:pPr>
            <a:r>
              <a:rPr lang="fr-FR" sz="2400" dirty="0"/>
              <a:t>At the end of </a:t>
            </a:r>
            <a:r>
              <a:rPr lang="fr-FR" sz="2400" dirty="0" err="1"/>
              <a:t>this</a:t>
            </a:r>
            <a:r>
              <a:rPr lang="fr-FR" sz="2400" dirty="0"/>
              <a:t> session </a:t>
            </a:r>
            <a:r>
              <a:rPr lang="fr-FR" sz="2400" dirty="0" err="1"/>
              <a:t>you</a:t>
            </a:r>
            <a:r>
              <a:rPr lang="fr-FR" sz="2400" dirty="0"/>
              <a:t> </a:t>
            </a:r>
            <a:r>
              <a:rPr lang="fr-FR" sz="2400" dirty="0" err="1"/>
              <a:t>should</a:t>
            </a:r>
            <a:r>
              <a:rPr lang="fr-FR" sz="2400" dirty="0"/>
              <a:t> </a:t>
            </a:r>
            <a:r>
              <a:rPr lang="fr-FR" sz="2400" dirty="0" err="1"/>
              <a:t>be</a:t>
            </a:r>
            <a:r>
              <a:rPr lang="fr-FR" sz="2400" dirty="0"/>
              <a:t> able to:</a:t>
            </a:r>
          </a:p>
          <a:p>
            <a:pPr marL="0" indent="0">
              <a:spcBef>
                <a:spcPct val="0"/>
              </a:spcBef>
              <a:spcAft>
                <a:spcPts val="1200"/>
              </a:spcAft>
              <a:buNone/>
            </a:pPr>
            <a:endParaRPr lang="fr-FR" sz="2400" dirty="0"/>
          </a:p>
          <a:p>
            <a:pPr>
              <a:spcBef>
                <a:spcPct val="0"/>
              </a:spcBef>
              <a:spcAft>
                <a:spcPts val="1200"/>
              </a:spcAft>
              <a:buFont typeface="Arial" panose="020B0604020202020204" pitchFamily="34" charset="0"/>
              <a:buChar char="•"/>
            </a:pPr>
            <a:r>
              <a:rPr lang="fr-FR" sz="2400" dirty="0" err="1"/>
              <a:t>Approach</a:t>
            </a:r>
            <a:r>
              <a:rPr lang="fr-FR" sz="2400" dirty="0"/>
              <a:t> a </a:t>
            </a:r>
            <a:r>
              <a:rPr lang="fr-FR" sz="2400" dirty="0" err="1"/>
              <a:t>very</a:t>
            </a:r>
            <a:r>
              <a:rPr lang="fr-FR" sz="2400" dirty="0"/>
              <a:t> </a:t>
            </a:r>
            <a:r>
              <a:rPr lang="fr-FR" sz="2400" dirty="0" err="1"/>
              <a:t>distressed</a:t>
            </a:r>
            <a:r>
              <a:rPr lang="fr-FR" sz="2400" dirty="0"/>
              <a:t> </a:t>
            </a:r>
            <a:r>
              <a:rPr lang="fr-FR" sz="2400" dirty="0" err="1"/>
              <a:t>person</a:t>
            </a:r>
            <a:r>
              <a:rPr lang="fr-FR" sz="2400" dirty="0"/>
              <a:t> in a </a:t>
            </a:r>
            <a:r>
              <a:rPr lang="fr-FR" sz="2400" dirty="0" err="1"/>
              <a:t>respectful</a:t>
            </a:r>
            <a:r>
              <a:rPr lang="fr-FR" sz="2400" dirty="0"/>
              <a:t> </a:t>
            </a:r>
            <a:r>
              <a:rPr lang="fr-FR" sz="2400" dirty="0" err="1"/>
              <a:t>manner</a:t>
            </a:r>
            <a:r>
              <a:rPr lang="fr-FR" sz="2400" dirty="0"/>
              <a:t> and </a:t>
            </a:r>
            <a:r>
              <a:rPr lang="fr-FR" sz="2400" dirty="0" err="1"/>
              <a:t>with</a:t>
            </a:r>
            <a:r>
              <a:rPr lang="fr-FR" sz="2400" dirty="0"/>
              <a:t> </a:t>
            </a:r>
            <a:r>
              <a:rPr lang="fr-FR" sz="2400" dirty="0" err="1"/>
              <a:t>empathy</a:t>
            </a:r>
            <a:r>
              <a:rPr lang="fr-FR" sz="2400" dirty="0"/>
              <a:t>.</a:t>
            </a:r>
          </a:p>
          <a:p>
            <a:pPr>
              <a:spcBef>
                <a:spcPct val="0"/>
              </a:spcBef>
              <a:spcAft>
                <a:spcPts val="1200"/>
              </a:spcAft>
              <a:buFont typeface="Arial" panose="020B0604020202020204" pitchFamily="34" charset="0"/>
              <a:buChar char="•"/>
            </a:pPr>
            <a:r>
              <a:rPr lang="fr-FR" sz="2400" dirty="0" err="1"/>
              <a:t>Identify</a:t>
            </a:r>
            <a:r>
              <a:rPr lang="fr-FR" sz="2400" dirty="0"/>
              <a:t> </a:t>
            </a:r>
            <a:r>
              <a:rPr lang="en-US" sz="2400" dirty="0"/>
              <a:t>the attitudes that could calm down a distressed person.</a:t>
            </a:r>
            <a:endParaRPr lang="fr-FR" sz="2400" dirty="0"/>
          </a:p>
          <a:p>
            <a:pPr>
              <a:spcBef>
                <a:spcPct val="0"/>
              </a:spcBef>
              <a:spcAft>
                <a:spcPts val="1200"/>
              </a:spcAft>
              <a:buFont typeface="Arial" panose="020B0604020202020204" pitchFamily="34" charset="0"/>
              <a:buChar char="•"/>
            </a:pPr>
            <a:r>
              <a:rPr lang="fr-FR" sz="2400" dirty="0" err="1"/>
              <a:t>Identify</a:t>
            </a:r>
            <a:r>
              <a:rPr lang="fr-FR" sz="2400" dirty="0"/>
              <a:t> the information to </a:t>
            </a:r>
            <a:r>
              <a:rPr lang="fr-FR" sz="2400" dirty="0" err="1"/>
              <a:t>provide</a:t>
            </a:r>
            <a:r>
              <a:rPr lang="fr-FR" sz="2400" dirty="0"/>
              <a:t> to </a:t>
            </a:r>
            <a:r>
              <a:rPr lang="fr-FR" sz="2400" dirty="0" err="1"/>
              <a:t>distressed</a:t>
            </a:r>
            <a:r>
              <a:rPr lang="fr-FR" sz="2400" dirty="0"/>
              <a:t> people  (about the </a:t>
            </a:r>
            <a:r>
              <a:rPr lang="fr-FR" sz="2400" dirty="0" err="1"/>
              <a:t>disease</a:t>
            </a:r>
            <a:r>
              <a:rPr lang="fr-FR" sz="2400" dirty="0"/>
              <a:t>, </a:t>
            </a:r>
            <a:r>
              <a:rPr lang="fr-FR" sz="2400" dirty="0" err="1"/>
              <a:t>around</a:t>
            </a:r>
            <a:r>
              <a:rPr lang="fr-FR" sz="2400" dirty="0"/>
              <a:t> </a:t>
            </a:r>
            <a:r>
              <a:rPr lang="fr-FR" sz="2400" dirty="0" err="1"/>
              <a:t>their</a:t>
            </a:r>
            <a:r>
              <a:rPr lang="fr-FR" sz="2400" dirty="0"/>
              <a:t> relatives, about </a:t>
            </a:r>
            <a:r>
              <a:rPr lang="fr-FR" sz="2400" dirty="0" err="1"/>
              <a:t>existing</a:t>
            </a:r>
            <a:r>
              <a:rPr lang="fr-FR" sz="2400" dirty="0"/>
              <a:t> supports, etc.) in </a:t>
            </a:r>
            <a:r>
              <a:rPr lang="fr-FR" sz="2400" dirty="0" err="1"/>
              <a:t>order</a:t>
            </a:r>
            <a:r>
              <a:rPr lang="fr-FR" sz="2400" dirty="0"/>
              <a:t> to </a:t>
            </a:r>
            <a:r>
              <a:rPr lang="fr-FR" sz="2400" dirty="0" err="1"/>
              <a:t>reassure</a:t>
            </a:r>
            <a:r>
              <a:rPr lang="fr-FR" sz="2400" dirty="0"/>
              <a:t> and guide </a:t>
            </a:r>
            <a:r>
              <a:rPr lang="fr-FR" sz="2400" dirty="0" err="1"/>
              <a:t>them</a:t>
            </a:r>
            <a:r>
              <a:rPr lang="fr-FR" sz="2400" dirty="0"/>
              <a: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74638"/>
            <a:ext cx="8229600" cy="1143000"/>
          </a:xfrm>
        </p:spPr>
        <p:txBody>
          <a:bodyPr/>
          <a:lstStyle/>
          <a:p>
            <a:r>
              <a:rPr lang="fr-FR" sz="3600" b="1" dirty="0">
                <a:solidFill>
                  <a:srgbClr val="002060"/>
                </a:solidFill>
              </a:rPr>
              <a:t>Situation 1</a:t>
            </a:r>
            <a:endParaRPr lang="en-GB" sz="3600" b="1" dirty="0">
              <a:solidFill>
                <a:srgbClr val="002060"/>
              </a:solidFill>
            </a:endParaRPr>
          </a:p>
        </p:txBody>
      </p:sp>
      <p:sp>
        <p:nvSpPr>
          <p:cNvPr id="5" name="Content Placeholder 2"/>
          <p:cNvSpPr>
            <a:spLocks noGrp="1"/>
          </p:cNvSpPr>
          <p:nvPr>
            <p:ph idx="1"/>
          </p:nvPr>
        </p:nvSpPr>
        <p:spPr>
          <a:xfrm>
            <a:off x="457200" y="2658617"/>
            <a:ext cx="8229600" cy="1540767"/>
          </a:xfrm>
        </p:spPr>
        <p:txBody>
          <a:bodyPr/>
          <a:lstStyle/>
          <a:p>
            <a:pPr marL="0" indent="0" algn="ctr">
              <a:buNone/>
            </a:pPr>
            <a:r>
              <a:rPr lang="en-US" dirty="0"/>
              <a:t>A grieving family who does not want to return the body of one of the member for burial.</a:t>
            </a:r>
            <a:endParaRPr lang="en-GB" dirty="0"/>
          </a:p>
        </p:txBody>
      </p:sp>
    </p:spTree>
    <p:extLst>
      <p:ext uri="{BB962C8B-B14F-4D97-AF65-F5344CB8AC3E}">
        <p14:creationId xmlns:p14="http://schemas.microsoft.com/office/powerpoint/2010/main" val="34056209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188640"/>
            <a:ext cx="8229600" cy="1143000"/>
          </a:xfrm>
        </p:spPr>
        <p:txBody>
          <a:bodyPr/>
          <a:lstStyle/>
          <a:p>
            <a:r>
              <a:rPr lang="fr-FR" sz="3600" b="1" dirty="0">
                <a:solidFill>
                  <a:srgbClr val="002060"/>
                </a:solidFill>
              </a:rPr>
              <a:t>To </a:t>
            </a:r>
            <a:r>
              <a:rPr lang="fr-FR" sz="3600" b="1" dirty="0" err="1">
                <a:solidFill>
                  <a:srgbClr val="002060"/>
                </a:solidFill>
              </a:rPr>
              <a:t>take</a:t>
            </a:r>
            <a:r>
              <a:rPr lang="fr-FR" sz="3600" b="1" dirty="0">
                <a:solidFill>
                  <a:srgbClr val="002060"/>
                </a:solidFill>
              </a:rPr>
              <a:t> </a:t>
            </a:r>
            <a:r>
              <a:rPr lang="fr-FR" sz="3600" b="1" dirty="0" err="1">
                <a:solidFill>
                  <a:srgbClr val="002060"/>
                </a:solidFill>
              </a:rPr>
              <a:t>into</a:t>
            </a:r>
            <a:r>
              <a:rPr lang="fr-FR" sz="3600" b="1" dirty="0">
                <a:solidFill>
                  <a:srgbClr val="002060"/>
                </a:solidFill>
              </a:rPr>
              <a:t> </a:t>
            </a:r>
            <a:r>
              <a:rPr lang="fr-FR" sz="3600" b="1" dirty="0" err="1">
                <a:solidFill>
                  <a:srgbClr val="002060"/>
                </a:solidFill>
              </a:rPr>
              <a:t>account</a:t>
            </a:r>
            <a:r>
              <a:rPr lang="fr-FR" sz="3600" b="1" dirty="0">
                <a:solidFill>
                  <a:srgbClr val="002060"/>
                </a:solidFill>
              </a:rPr>
              <a:t>…</a:t>
            </a:r>
            <a:endParaRPr lang="en-GB" sz="3600" b="1" dirty="0">
              <a:solidFill>
                <a:srgbClr val="002060"/>
              </a:solidFill>
            </a:endParaRPr>
          </a:p>
        </p:txBody>
      </p:sp>
      <p:sp>
        <p:nvSpPr>
          <p:cNvPr id="5" name="Content Placeholder 2"/>
          <p:cNvSpPr>
            <a:spLocks noGrp="1"/>
          </p:cNvSpPr>
          <p:nvPr>
            <p:ph idx="1"/>
          </p:nvPr>
        </p:nvSpPr>
        <p:spPr>
          <a:xfrm>
            <a:off x="518864" y="1484784"/>
            <a:ext cx="8229600" cy="3989040"/>
          </a:xfrm>
        </p:spPr>
        <p:txBody>
          <a:bodyPr/>
          <a:lstStyle/>
          <a:p>
            <a:pPr lvl="0">
              <a:spcBef>
                <a:spcPts val="1200"/>
              </a:spcBef>
            </a:pPr>
            <a:r>
              <a:rPr lang="fr-FR" sz="1800" dirty="0" err="1"/>
              <a:t>Keep</a:t>
            </a:r>
            <a:r>
              <a:rPr lang="fr-FR" sz="1800" dirty="0"/>
              <a:t> in </a:t>
            </a:r>
            <a:r>
              <a:rPr lang="fr-FR" sz="1800" dirty="0" err="1"/>
              <a:t>mind</a:t>
            </a:r>
            <a:r>
              <a:rPr lang="fr-FR" sz="1800" dirty="0"/>
              <a:t> </a:t>
            </a:r>
            <a:r>
              <a:rPr lang="fr-FR" sz="1800" dirty="0" err="1"/>
              <a:t>that</a:t>
            </a:r>
            <a:r>
              <a:rPr lang="fr-FR" sz="1800" dirty="0"/>
              <a:t> </a:t>
            </a:r>
            <a:r>
              <a:rPr lang="fr-FR" sz="1800" dirty="0" err="1"/>
              <a:t>it</a:t>
            </a:r>
            <a:r>
              <a:rPr lang="fr-FR" sz="1800" dirty="0"/>
              <a:t> </a:t>
            </a:r>
            <a:r>
              <a:rPr lang="fr-FR" sz="1800" dirty="0" err="1"/>
              <a:t>is</a:t>
            </a:r>
            <a:r>
              <a:rPr lang="fr-FR" sz="1800" dirty="0"/>
              <a:t> a </a:t>
            </a:r>
            <a:r>
              <a:rPr lang="fr-FR" sz="1800" dirty="0" err="1"/>
              <a:t>family</a:t>
            </a:r>
            <a:r>
              <a:rPr lang="fr-FR" sz="1800" dirty="0"/>
              <a:t> in </a:t>
            </a:r>
            <a:r>
              <a:rPr lang="fr-FR" sz="1800" dirty="0" err="1"/>
              <a:t>mourning</a:t>
            </a:r>
            <a:r>
              <a:rPr lang="fr-FR" sz="1800" dirty="0"/>
              <a:t>, </a:t>
            </a:r>
            <a:r>
              <a:rPr lang="fr-FR" sz="1800" dirty="0" err="1"/>
              <a:t>allow</a:t>
            </a:r>
            <a:r>
              <a:rPr lang="fr-FR" sz="1800" dirty="0"/>
              <a:t> </a:t>
            </a:r>
            <a:r>
              <a:rPr lang="fr-FR" sz="1800" dirty="0" err="1"/>
              <a:t>them</a:t>
            </a:r>
            <a:r>
              <a:rPr lang="fr-FR" sz="1800" dirty="0"/>
              <a:t> time to express </a:t>
            </a:r>
            <a:r>
              <a:rPr lang="fr-FR" sz="1800" dirty="0" err="1"/>
              <a:t>their</a:t>
            </a:r>
            <a:r>
              <a:rPr lang="fr-FR" sz="1800" dirty="0"/>
              <a:t> feelings and talk about </a:t>
            </a:r>
            <a:r>
              <a:rPr lang="fr-FR" sz="1800" dirty="0" err="1"/>
              <a:t>their</a:t>
            </a:r>
            <a:r>
              <a:rPr lang="fr-FR" sz="1800" dirty="0"/>
              <a:t> </a:t>
            </a:r>
            <a:r>
              <a:rPr lang="fr-FR" sz="1800" dirty="0" err="1"/>
              <a:t>loved</a:t>
            </a:r>
            <a:r>
              <a:rPr lang="fr-FR" sz="1800" dirty="0"/>
              <a:t> one.</a:t>
            </a:r>
          </a:p>
          <a:p>
            <a:pPr>
              <a:spcBef>
                <a:spcPts val="1200"/>
              </a:spcBef>
            </a:pPr>
            <a:r>
              <a:rPr lang="fr-FR" sz="1800" dirty="0" err="1"/>
              <a:t>Inform</a:t>
            </a:r>
            <a:r>
              <a:rPr lang="fr-FR" sz="1800" dirty="0"/>
              <a:t> </a:t>
            </a:r>
            <a:r>
              <a:rPr lang="fr-FR" sz="1800" dirty="0" err="1"/>
              <a:t>them</a:t>
            </a:r>
            <a:r>
              <a:rPr lang="fr-FR" sz="1800" dirty="0"/>
              <a:t> about the high </a:t>
            </a:r>
            <a:r>
              <a:rPr lang="fr-FR" sz="1800" dirty="0" err="1"/>
              <a:t>risk</a:t>
            </a:r>
            <a:r>
              <a:rPr lang="fr-FR" sz="1800" dirty="0"/>
              <a:t> of infection for </a:t>
            </a:r>
            <a:r>
              <a:rPr lang="fr-FR" sz="1800" dirty="0" err="1"/>
              <a:t>anyone</a:t>
            </a:r>
            <a:r>
              <a:rPr lang="fr-FR" sz="1800" dirty="0"/>
              <a:t> </a:t>
            </a:r>
            <a:r>
              <a:rPr lang="fr-FR" sz="1800" dirty="0" err="1"/>
              <a:t>who</a:t>
            </a:r>
            <a:r>
              <a:rPr lang="fr-FR" sz="1800" dirty="0"/>
              <a:t> </a:t>
            </a:r>
            <a:r>
              <a:rPr lang="fr-FR" sz="1800" dirty="0" err="1"/>
              <a:t>comes</a:t>
            </a:r>
            <a:r>
              <a:rPr lang="fr-FR" sz="1800" dirty="0"/>
              <a:t> </a:t>
            </a:r>
            <a:r>
              <a:rPr lang="fr-FR" sz="1800" dirty="0" err="1"/>
              <a:t>into</a:t>
            </a:r>
            <a:r>
              <a:rPr lang="fr-FR" sz="1800" dirty="0"/>
              <a:t> contact </a:t>
            </a:r>
            <a:r>
              <a:rPr lang="fr-FR" sz="1800" dirty="0" err="1"/>
              <a:t>with</a:t>
            </a:r>
            <a:r>
              <a:rPr lang="fr-FR" sz="1800" dirty="0"/>
              <a:t> the </a:t>
            </a:r>
            <a:r>
              <a:rPr lang="fr-FR" sz="1800" dirty="0" err="1"/>
              <a:t>dead</a:t>
            </a:r>
            <a:r>
              <a:rPr lang="fr-FR" sz="1800" dirty="0"/>
              <a:t> body. </a:t>
            </a:r>
          </a:p>
          <a:p>
            <a:pPr lvl="0">
              <a:spcBef>
                <a:spcPts val="1200"/>
              </a:spcBef>
            </a:pPr>
            <a:r>
              <a:rPr lang="fr-FR" sz="1800" dirty="0"/>
              <a:t>Check if a </a:t>
            </a:r>
            <a:r>
              <a:rPr lang="fr-FR" sz="1800" dirty="0" err="1"/>
              <a:t>family</a:t>
            </a:r>
            <a:r>
              <a:rPr lang="fr-FR" sz="1800" dirty="0"/>
              <a:t> </a:t>
            </a:r>
            <a:r>
              <a:rPr lang="fr-FR" sz="1800" dirty="0" err="1"/>
              <a:t>member</a:t>
            </a:r>
            <a:r>
              <a:rPr lang="fr-FR" sz="1800" dirty="0"/>
              <a:t> has been </a:t>
            </a:r>
            <a:r>
              <a:rPr lang="fr-FR" sz="1800" dirty="0" err="1"/>
              <a:t>exposed</a:t>
            </a:r>
            <a:r>
              <a:rPr lang="fr-FR" sz="1800" dirty="0"/>
              <a:t> to Ebola </a:t>
            </a:r>
            <a:r>
              <a:rPr lang="fr-FR" sz="1800" dirty="0" err="1"/>
              <a:t>when</a:t>
            </a:r>
            <a:r>
              <a:rPr lang="fr-FR" sz="1800" dirty="0"/>
              <a:t> </a:t>
            </a:r>
            <a:r>
              <a:rPr lang="fr-FR" sz="1800" dirty="0" err="1"/>
              <a:t>taking</a:t>
            </a:r>
            <a:r>
              <a:rPr lang="fr-FR" sz="1800" dirty="0"/>
              <a:t> care of the </a:t>
            </a:r>
            <a:r>
              <a:rPr lang="fr-FR" sz="1800" dirty="0" err="1"/>
              <a:t>person</a:t>
            </a:r>
            <a:r>
              <a:rPr lang="fr-FR" sz="1800" dirty="0"/>
              <a:t> </a:t>
            </a:r>
            <a:r>
              <a:rPr lang="fr-FR" sz="1800" dirty="0" err="1"/>
              <a:t>during</a:t>
            </a:r>
            <a:r>
              <a:rPr lang="fr-FR" sz="1800" dirty="0"/>
              <a:t> </a:t>
            </a:r>
            <a:r>
              <a:rPr lang="fr-FR" sz="1800" dirty="0" err="1"/>
              <a:t>his</a:t>
            </a:r>
            <a:r>
              <a:rPr lang="fr-FR" sz="1800" dirty="0"/>
              <a:t> </a:t>
            </a:r>
            <a:r>
              <a:rPr lang="fr-FR" sz="1800" dirty="0" err="1"/>
              <a:t>illness</a:t>
            </a:r>
            <a:r>
              <a:rPr lang="fr-FR" sz="1800" dirty="0"/>
              <a:t>, or in contact </a:t>
            </a:r>
            <a:r>
              <a:rPr lang="fr-FR" sz="1800" dirty="0" err="1"/>
              <a:t>with</a:t>
            </a:r>
            <a:r>
              <a:rPr lang="fr-FR" sz="1800" dirty="0"/>
              <a:t> the body or </a:t>
            </a:r>
            <a:r>
              <a:rPr lang="fr-FR" sz="1800" dirty="0" err="1"/>
              <a:t>his</a:t>
            </a:r>
            <a:r>
              <a:rPr lang="fr-FR" sz="1800" dirty="0"/>
              <a:t> </a:t>
            </a:r>
            <a:r>
              <a:rPr lang="fr-FR" sz="1800" dirty="0" err="1"/>
              <a:t>belongings</a:t>
            </a:r>
            <a:r>
              <a:rPr lang="fr-FR" sz="1800" dirty="0"/>
              <a:t>.</a:t>
            </a:r>
          </a:p>
          <a:p>
            <a:pPr>
              <a:spcBef>
                <a:spcPts val="1200"/>
              </a:spcBef>
            </a:pPr>
            <a:r>
              <a:rPr lang="fr-FR" sz="1800" dirty="0"/>
              <a:t>Mention how important </a:t>
            </a:r>
            <a:r>
              <a:rPr lang="fr-FR" sz="1800" dirty="0" err="1"/>
              <a:t>it</a:t>
            </a:r>
            <a:r>
              <a:rPr lang="fr-FR" sz="1800" dirty="0"/>
              <a:t> </a:t>
            </a:r>
            <a:r>
              <a:rPr lang="fr-FR" sz="1800" dirty="0" err="1"/>
              <a:t>is</a:t>
            </a:r>
            <a:r>
              <a:rPr lang="fr-FR" sz="1800" dirty="0"/>
              <a:t> to go to the </a:t>
            </a:r>
            <a:r>
              <a:rPr lang="fr-FR" sz="1800" dirty="0" err="1"/>
              <a:t>hospital</a:t>
            </a:r>
            <a:r>
              <a:rPr lang="fr-FR" sz="1800" dirty="0"/>
              <a:t> to know </a:t>
            </a:r>
            <a:r>
              <a:rPr lang="fr-FR" sz="1800" dirty="0" err="1"/>
              <a:t>ones</a:t>
            </a:r>
            <a:r>
              <a:rPr lang="fr-FR" sz="1800" dirty="0"/>
              <a:t> </a:t>
            </a:r>
            <a:r>
              <a:rPr lang="fr-FR" sz="1800" dirty="0" err="1"/>
              <a:t>status</a:t>
            </a:r>
            <a:r>
              <a:rPr lang="fr-FR" sz="1800" dirty="0"/>
              <a:t> in </a:t>
            </a:r>
            <a:r>
              <a:rPr lang="fr-FR" sz="1800" dirty="0" err="1"/>
              <a:t>order</a:t>
            </a:r>
            <a:r>
              <a:rPr lang="fr-FR" sz="1800" dirty="0"/>
              <a:t> to </a:t>
            </a:r>
            <a:r>
              <a:rPr lang="fr-FR" sz="1800" dirty="0" err="1"/>
              <a:t>prevent</a:t>
            </a:r>
            <a:r>
              <a:rPr lang="fr-FR" sz="1800" dirty="0"/>
              <a:t> the </a:t>
            </a:r>
            <a:r>
              <a:rPr lang="fr-FR" sz="1800" dirty="0" err="1"/>
              <a:t>spread</a:t>
            </a:r>
            <a:r>
              <a:rPr lang="fr-FR" sz="1800" dirty="0"/>
              <a:t> out of the </a:t>
            </a:r>
            <a:r>
              <a:rPr lang="fr-FR" sz="1800" dirty="0" err="1"/>
              <a:t>disease</a:t>
            </a:r>
            <a:r>
              <a:rPr lang="fr-FR" sz="1800" dirty="0"/>
              <a:t>. </a:t>
            </a:r>
            <a:r>
              <a:rPr lang="fr-FR" sz="1800" dirty="0" err="1"/>
              <a:t>Specify</a:t>
            </a:r>
            <a:r>
              <a:rPr lang="fr-FR" sz="1800" dirty="0"/>
              <a:t> </a:t>
            </a:r>
            <a:r>
              <a:rPr lang="fr-FR" sz="1800" dirty="0" err="1"/>
              <a:t>that</a:t>
            </a:r>
            <a:r>
              <a:rPr lang="fr-FR" sz="1800" dirty="0"/>
              <a:t> </a:t>
            </a:r>
            <a:r>
              <a:rPr lang="fr-FR" sz="1800" dirty="0" err="1"/>
              <a:t>early</a:t>
            </a:r>
            <a:r>
              <a:rPr lang="fr-FR" sz="1800" dirty="0"/>
              <a:t> </a:t>
            </a:r>
            <a:r>
              <a:rPr lang="fr-FR" sz="1800" dirty="0" err="1"/>
              <a:t>detection</a:t>
            </a:r>
            <a:r>
              <a:rPr lang="fr-FR" sz="1800" dirty="0"/>
              <a:t> and support </a:t>
            </a:r>
            <a:r>
              <a:rPr lang="fr-FR" sz="1800" dirty="0" err="1"/>
              <a:t>treatments</a:t>
            </a:r>
            <a:r>
              <a:rPr lang="fr-FR" sz="1800" dirty="0"/>
              <a:t> </a:t>
            </a:r>
            <a:r>
              <a:rPr lang="fr-FR" sz="1800" dirty="0" err="1"/>
              <a:t>improve</a:t>
            </a:r>
            <a:r>
              <a:rPr lang="fr-FR" sz="1800" dirty="0"/>
              <a:t> </a:t>
            </a:r>
            <a:r>
              <a:rPr lang="fr-FR" sz="1800" dirty="0" err="1"/>
              <a:t>survival</a:t>
            </a:r>
            <a:r>
              <a:rPr lang="fr-FR" sz="1800" dirty="0"/>
              <a:t> chances.</a:t>
            </a:r>
          </a:p>
          <a:p>
            <a:pPr>
              <a:spcBef>
                <a:spcPts val="1200"/>
              </a:spcBef>
            </a:pPr>
            <a:r>
              <a:rPr lang="en-US" sz="1800" dirty="0"/>
              <a:t>Provide accurate information about safe funerals, dispel the rumors.</a:t>
            </a:r>
          </a:p>
          <a:p>
            <a:pPr>
              <a:spcBef>
                <a:spcPts val="1200"/>
              </a:spcBef>
            </a:pPr>
            <a:r>
              <a:rPr lang="en-US" sz="1800" dirty="0"/>
              <a:t>Talk with them about alternative safe funeral rituals and means to mourn and </a:t>
            </a:r>
            <a:r>
              <a:rPr lang="en-US" sz="1800" dirty="0" err="1"/>
              <a:t>honour</a:t>
            </a:r>
            <a:r>
              <a:rPr lang="en-US" sz="1800" dirty="0"/>
              <a:t> their loved one.</a:t>
            </a:r>
            <a:endParaRPr lang="fr-FR" sz="1800" dirty="0"/>
          </a:p>
          <a:p>
            <a:pPr lvl="0"/>
            <a:endParaRPr lang="fr-FR" sz="1800" dirty="0"/>
          </a:p>
        </p:txBody>
      </p:sp>
    </p:spTree>
    <p:extLst>
      <p:ext uri="{BB962C8B-B14F-4D97-AF65-F5344CB8AC3E}">
        <p14:creationId xmlns:p14="http://schemas.microsoft.com/office/powerpoint/2010/main" val="12441366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fr-FR" sz="3200" b="1" dirty="0">
                <a:solidFill>
                  <a:srgbClr val="002060"/>
                </a:solidFill>
              </a:rPr>
              <a:t>Key psychosocial phrases</a:t>
            </a:r>
            <a:br>
              <a:rPr lang="fr-FR" sz="3200" b="1" dirty="0">
                <a:solidFill>
                  <a:srgbClr val="002060"/>
                </a:solidFill>
              </a:rPr>
            </a:br>
            <a:r>
              <a:rPr lang="fr-FR" sz="1400" dirty="0">
                <a:solidFill>
                  <a:srgbClr val="002060"/>
                </a:solidFill>
              </a:rPr>
              <a:t>Source: IFRC : </a:t>
            </a:r>
            <a:r>
              <a:rPr lang="fr-FR" sz="1400" i="1" dirty="0">
                <a:solidFill>
                  <a:srgbClr val="002060"/>
                </a:solidFill>
              </a:rPr>
              <a:t>Psychosocial  support </a:t>
            </a:r>
            <a:r>
              <a:rPr lang="fr-FR" sz="1400" i="1" dirty="0" err="1">
                <a:solidFill>
                  <a:srgbClr val="002060"/>
                </a:solidFill>
              </a:rPr>
              <a:t>during</a:t>
            </a:r>
            <a:r>
              <a:rPr lang="fr-FR" sz="1400" i="1" dirty="0">
                <a:solidFill>
                  <a:srgbClr val="002060"/>
                </a:solidFill>
              </a:rPr>
              <a:t>  an </a:t>
            </a:r>
            <a:r>
              <a:rPr lang="fr-FR" sz="1400" i="1" dirty="0" err="1">
                <a:solidFill>
                  <a:srgbClr val="002060"/>
                </a:solidFill>
              </a:rPr>
              <a:t>outbreak</a:t>
            </a:r>
            <a:r>
              <a:rPr lang="fr-FR" sz="1400" i="1" dirty="0">
                <a:solidFill>
                  <a:srgbClr val="002060"/>
                </a:solidFill>
              </a:rPr>
              <a:t> of Ebola virus </a:t>
            </a:r>
            <a:r>
              <a:rPr lang="fr-FR" sz="1400" i="1" dirty="0" err="1">
                <a:solidFill>
                  <a:srgbClr val="002060"/>
                </a:solidFill>
              </a:rPr>
              <a:t>disease</a:t>
            </a:r>
            <a:endParaRPr lang="en-GB" sz="1400" dirty="0">
              <a:solidFill>
                <a:srgbClr val="002060"/>
              </a:solidFill>
            </a:endParaRPr>
          </a:p>
        </p:txBody>
      </p:sp>
      <p:sp>
        <p:nvSpPr>
          <p:cNvPr id="3" name="Content Placeholder 2"/>
          <p:cNvSpPr>
            <a:spLocks noGrp="1"/>
          </p:cNvSpPr>
          <p:nvPr>
            <p:ph idx="1"/>
          </p:nvPr>
        </p:nvSpPr>
        <p:spPr>
          <a:xfrm>
            <a:off x="107984" y="1629240"/>
            <a:ext cx="4320000" cy="3960000"/>
          </a:xfrm>
          <a:solidFill>
            <a:schemeClr val="accent3">
              <a:lumMod val="20000"/>
              <a:lumOff val="80000"/>
            </a:schemeClr>
          </a:solidFill>
        </p:spPr>
        <p:txBody>
          <a:bodyPr>
            <a:noAutofit/>
          </a:bodyPr>
          <a:lstStyle/>
          <a:p>
            <a:r>
              <a:rPr lang="fr-FR" sz="2000" dirty="0"/>
              <a:t>I </a:t>
            </a:r>
            <a:r>
              <a:rPr lang="fr-FR" sz="2000" dirty="0" err="1"/>
              <a:t>understand</a:t>
            </a:r>
            <a:r>
              <a:rPr lang="fr-FR" sz="2000" dirty="0"/>
              <a:t> </a:t>
            </a:r>
            <a:r>
              <a:rPr lang="fr-FR" sz="2000" dirty="0" err="1"/>
              <a:t>your</a:t>
            </a:r>
            <a:r>
              <a:rPr lang="fr-FR" sz="2000" dirty="0"/>
              <a:t> </a:t>
            </a:r>
            <a:r>
              <a:rPr lang="fr-FR" sz="2000" dirty="0" err="1"/>
              <a:t>concerns</a:t>
            </a:r>
            <a:r>
              <a:rPr lang="fr-FR" sz="2000" dirty="0"/>
              <a:t>...</a:t>
            </a:r>
          </a:p>
          <a:p>
            <a:r>
              <a:rPr lang="fr-FR" sz="2000" dirty="0"/>
              <a:t>It </a:t>
            </a:r>
            <a:r>
              <a:rPr lang="fr-FR" sz="2000" dirty="0" err="1"/>
              <a:t>is</a:t>
            </a:r>
            <a:r>
              <a:rPr lang="fr-FR" sz="2000" dirty="0"/>
              <a:t> not </a:t>
            </a:r>
            <a:r>
              <a:rPr lang="fr-FR" sz="2000" dirty="0" err="1"/>
              <a:t>easy</a:t>
            </a:r>
            <a:r>
              <a:rPr lang="fr-FR" sz="2000" dirty="0"/>
              <a:t> ...</a:t>
            </a:r>
          </a:p>
          <a:p>
            <a:r>
              <a:rPr lang="fr-FR" sz="2000" dirty="0"/>
              <a:t>You have the right to </a:t>
            </a:r>
            <a:r>
              <a:rPr lang="fr-FR" sz="2000" dirty="0" err="1"/>
              <a:t>be</a:t>
            </a:r>
            <a:r>
              <a:rPr lang="fr-FR" sz="2000" dirty="0"/>
              <a:t> (</a:t>
            </a:r>
            <a:r>
              <a:rPr lang="fr-FR" sz="2000" dirty="0" err="1"/>
              <a:t>sad</a:t>
            </a:r>
            <a:r>
              <a:rPr lang="fr-FR" sz="2000" dirty="0"/>
              <a:t>, </a:t>
            </a:r>
            <a:r>
              <a:rPr lang="fr-FR" sz="2000" dirty="0" err="1"/>
              <a:t>angry</a:t>
            </a:r>
            <a:r>
              <a:rPr lang="fr-FR" sz="2000" dirty="0"/>
              <a:t>...) ….</a:t>
            </a:r>
          </a:p>
          <a:p>
            <a:r>
              <a:rPr lang="fr-FR" sz="2000" dirty="0"/>
              <a:t>I </a:t>
            </a:r>
            <a:r>
              <a:rPr lang="fr-FR" sz="2000" dirty="0" err="1"/>
              <a:t>hear</a:t>
            </a:r>
            <a:r>
              <a:rPr lang="fr-FR" sz="2000" dirty="0"/>
              <a:t> </a:t>
            </a:r>
            <a:r>
              <a:rPr lang="fr-FR" sz="2000" dirty="0" err="1"/>
              <a:t>what</a:t>
            </a:r>
            <a:r>
              <a:rPr lang="fr-FR" sz="2000" dirty="0"/>
              <a:t> </a:t>
            </a:r>
            <a:r>
              <a:rPr lang="fr-FR" sz="2000" dirty="0" err="1"/>
              <a:t>you</a:t>
            </a:r>
            <a:r>
              <a:rPr lang="fr-FR" sz="2000" dirty="0"/>
              <a:t> are </a:t>
            </a:r>
            <a:r>
              <a:rPr lang="fr-FR" sz="2000" dirty="0" err="1"/>
              <a:t>saying</a:t>
            </a:r>
            <a:r>
              <a:rPr lang="fr-FR" sz="2000" dirty="0"/>
              <a:t>...</a:t>
            </a:r>
          </a:p>
          <a:p>
            <a:r>
              <a:rPr lang="fr-FR" sz="2000" dirty="0"/>
              <a:t>I </a:t>
            </a:r>
            <a:r>
              <a:rPr lang="fr-FR" sz="2000" dirty="0" err="1"/>
              <a:t>understand</a:t>
            </a:r>
            <a:r>
              <a:rPr lang="fr-FR" sz="2000" dirty="0"/>
              <a:t> </a:t>
            </a:r>
            <a:r>
              <a:rPr lang="fr-FR" sz="2000" dirty="0" err="1"/>
              <a:t>that</a:t>
            </a:r>
            <a:r>
              <a:rPr lang="fr-FR" sz="2000" dirty="0"/>
              <a:t> </a:t>
            </a:r>
            <a:r>
              <a:rPr lang="fr-FR" sz="2000" dirty="0" err="1"/>
              <a:t>you</a:t>
            </a:r>
            <a:r>
              <a:rPr lang="fr-FR" sz="2000" dirty="0"/>
              <a:t> are </a:t>
            </a:r>
            <a:r>
              <a:rPr lang="fr-FR" sz="2000" dirty="0" err="1"/>
              <a:t>worried</a:t>
            </a:r>
            <a:r>
              <a:rPr lang="fr-FR" sz="2000" dirty="0"/>
              <a:t>...</a:t>
            </a:r>
          </a:p>
          <a:p>
            <a:r>
              <a:rPr lang="fr-FR" sz="2000" dirty="0" err="1"/>
              <a:t>We</a:t>
            </a:r>
            <a:r>
              <a:rPr lang="fr-FR" sz="2000" dirty="0"/>
              <a:t> are </a:t>
            </a:r>
            <a:r>
              <a:rPr lang="fr-FR" sz="2000" dirty="0" err="1"/>
              <a:t>here</a:t>
            </a:r>
            <a:r>
              <a:rPr lang="fr-FR" sz="2000" dirty="0"/>
              <a:t> for </a:t>
            </a:r>
            <a:r>
              <a:rPr lang="fr-FR" sz="2000" dirty="0" err="1"/>
              <a:t>you</a:t>
            </a:r>
            <a:r>
              <a:rPr lang="fr-FR" sz="2000" dirty="0"/>
              <a:t> ...</a:t>
            </a:r>
          </a:p>
          <a:p>
            <a:r>
              <a:rPr lang="fr-FR" sz="2000" dirty="0" err="1"/>
              <a:t>We</a:t>
            </a:r>
            <a:r>
              <a:rPr lang="fr-FR" sz="2000" dirty="0"/>
              <a:t> are at </a:t>
            </a:r>
            <a:r>
              <a:rPr lang="fr-FR" sz="2000" dirty="0" err="1"/>
              <a:t>your</a:t>
            </a:r>
            <a:r>
              <a:rPr lang="fr-FR" sz="2000" dirty="0"/>
              <a:t> service...</a:t>
            </a:r>
          </a:p>
          <a:p>
            <a:r>
              <a:rPr lang="fr-FR" sz="2000" dirty="0" err="1"/>
              <a:t>We</a:t>
            </a:r>
            <a:r>
              <a:rPr lang="fr-FR" sz="2000" dirty="0"/>
              <a:t> do care...</a:t>
            </a:r>
          </a:p>
        </p:txBody>
      </p:sp>
      <p:sp>
        <p:nvSpPr>
          <p:cNvPr id="4" name="Content Placeholder 3"/>
          <p:cNvSpPr txBox="1">
            <a:spLocks/>
          </p:cNvSpPr>
          <p:nvPr/>
        </p:nvSpPr>
        <p:spPr>
          <a:xfrm>
            <a:off x="4716016" y="1629240"/>
            <a:ext cx="4320000" cy="3960000"/>
          </a:xfrm>
          <a:prstGeom prst="rect">
            <a:avLst/>
          </a:prstGeom>
          <a:solidFill>
            <a:schemeClr val="accent3">
              <a:lumMod val="20000"/>
              <a:lumOff val="80000"/>
            </a:schemeClr>
          </a:solidFill>
        </p:spPr>
        <p:txBody>
          <a:bodyPr>
            <a:normAutofit/>
          </a:bodyPr>
          <a:lstStyle>
            <a:lvl1pPr marL="342900" indent="-342900" algn="l" rtl="0" eaLnBrk="0" fontAlgn="base" hangingPunct="0">
              <a:spcBef>
                <a:spcPct val="20000"/>
              </a:spcBef>
              <a:spcAft>
                <a:spcPct val="0"/>
              </a:spcAft>
              <a:buFont typeface="Arial"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fr-FR" sz="2000" dirty="0"/>
              <a:t>This affect us all...</a:t>
            </a:r>
          </a:p>
          <a:p>
            <a:r>
              <a:rPr lang="en-US" sz="2000" dirty="0"/>
              <a:t>What you are experiencing is difficult ...</a:t>
            </a:r>
          </a:p>
          <a:p>
            <a:r>
              <a:rPr lang="en-US" sz="2000" dirty="0"/>
              <a:t>We can try to find solutions together ...</a:t>
            </a:r>
          </a:p>
          <a:p>
            <a:r>
              <a:rPr lang="en-US" sz="2000" dirty="0"/>
              <a:t>We are together ...</a:t>
            </a:r>
          </a:p>
          <a:p>
            <a:r>
              <a:rPr lang="en-US" sz="2000" dirty="0"/>
              <a:t>I want to understand you ...</a:t>
            </a:r>
          </a:p>
          <a:p>
            <a:r>
              <a:rPr lang="en-US" sz="2000" dirty="0"/>
              <a:t>I heard you say ... I understand?</a:t>
            </a:r>
          </a:p>
          <a:p>
            <a:r>
              <a:rPr lang="en-US" sz="2000" dirty="0"/>
              <a:t>I am concerned about you ...</a:t>
            </a:r>
            <a:r>
              <a:rPr lang="fr-FR" sz="2000" dirty="0"/>
              <a:t>…</a:t>
            </a:r>
          </a:p>
          <a:p>
            <a:endParaRPr lang="fr-FR" sz="2000" dirty="0"/>
          </a:p>
        </p:txBody>
      </p:sp>
    </p:spTree>
    <p:extLst>
      <p:ext uri="{BB962C8B-B14F-4D97-AF65-F5344CB8AC3E}">
        <p14:creationId xmlns:p14="http://schemas.microsoft.com/office/powerpoint/2010/main" val="36972264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74638"/>
            <a:ext cx="8229600" cy="1143000"/>
          </a:xfrm>
        </p:spPr>
        <p:txBody>
          <a:bodyPr/>
          <a:lstStyle/>
          <a:p>
            <a:r>
              <a:rPr lang="fr-FR" sz="3600" b="1" dirty="0">
                <a:solidFill>
                  <a:srgbClr val="002060"/>
                </a:solidFill>
              </a:rPr>
              <a:t>Situation 2</a:t>
            </a:r>
            <a:endParaRPr lang="en-GB" sz="3600" b="1" dirty="0">
              <a:solidFill>
                <a:srgbClr val="002060"/>
              </a:solidFill>
            </a:endParaRPr>
          </a:p>
        </p:txBody>
      </p:sp>
      <p:sp>
        <p:nvSpPr>
          <p:cNvPr id="5" name="Content Placeholder 2"/>
          <p:cNvSpPr>
            <a:spLocks noGrp="1"/>
          </p:cNvSpPr>
          <p:nvPr>
            <p:ph idx="1"/>
          </p:nvPr>
        </p:nvSpPr>
        <p:spPr>
          <a:xfrm>
            <a:off x="457200" y="2838636"/>
            <a:ext cx="8229600" cy="1180728"/>
          </a:xfrm>
        </p:spPr>
        <p:txBody>
          <a:bodyPr/>
          <a:lstStyle/>
          <a:p>
            <a:pPr marL="0" indent="0" algn="ctr">
              <a:buNone/>
            </a:pPr>
            <a:r>
              <a:rPr lang="en-US" dirty="0"/>
              <a:t>An unaccompanied child, aged 10, is alone and scared at the treatment center.</a:t>
            </a:r>
            <a:endParaRPr lang="en-GB" dirty="0"/>
          </a:p>
        </p:txBody>
      </p:sp>
    </p:spTree>
    <p:extLst>
      <p:ext uri="{BB962C8B-B14F-4D97-AF65-F5344CB8AC3E}">
        <p14:creationId xmlns:p14="http://schemas.microsoft.com/office/powerpoint/2010/main" val="10536800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188640"/>
            <a:ext cx="8229600" cy="1143000"/>
          </a:xfrm>
        </p:spPr>
        <p:txBody>
          <a:bodyPr/>
          <a:lstStyle/>
          <a:p>
            <a:r>
              <a:rPr lang="fr-FR" sz="3600" b="1" dirty="0">
                <a:solidFill>
                  <a:srgbClr val="002060"/>
                </a:solidFill>
              </a:rPr>
              <a:t>To </a:t>
            </a:r>
            <a:r>
              <a:rPr lang="fr-FR" sz="3600" b="1" dirty="0" err="1">
                <a:solidFill>
                  <a:srgbClr val="002060"/>
                </a:solidFill>
              </a:rPr>
              <a:t>take</a:t>
            </a:r>
            <a:r>
              <a:rPr lang="fr-FR" sz="3600" b="1" dirty="0">
                <a:solidFill>
                  <a:srgbClr val="002060"/>
                </a:solidFill>
              </a:rPr>
              <a:t> </a:t>
            </a:r>
            <a:r>
              <a:rPr lang="fr-FR" sz="3600" b="1" dirty="0" err="1">
                <a:solidFill>
                  <a:srgbClr val="002060"/>
                </a:solidFill>
              </a:rPr>
              <a:t>into</a:t>
            </a:r>
            <a:r>
              <a:rPr lang="fr-FR" sz="3600" b="1" dirty="0">
                <a:solidFill>
                  <a:srgbClr val="002060"/>
                </a:solidFill>
              </a:rPr>
              <a:t> </a:t>
            </a:r>
            <a:r>
              <a:rPr lang="fr-FR" sz="3600" b="1" dirty="0" err="1">
                <a:solidFill>
                  <a:srgbClr val="002060"/>
                </a:solidFill>
              </a:rPr>
              <a:t>account</a:t>
            </a:r>
            <a:r>
              <a:rPr lang="fr-FR" sz="3600" b="1" dirty="0">
                <a:solidFill>
                  <a:srgbClr val="002060"/>
                </a:solidFill>
              </a:rPr>
              <a:t>…</a:t>
            </a:r>
            <a:endParaRPr lang="en-GB" sz="3600" b="1" dirty="0">
              <a:solidFill>
                <a:srgbClr val="002060"/>
              </a:solidFill>
            </a:endParaRPr>
          </a:p>
        </p:txBody>
      </p:sp>
      <p:sp>
        <p:nvSpPr>
          <p:cNvPr id="5" name="Content Placeholder 2"/>
          <p:cNvSpPr>
            <a:spLocks noGrp="1"/>
          </p:cNvSpPr>
          <p:nvPr>
            <p:ph idx="1"/>
          </p:nvPr>
        </p:nvSpPr>
        <p:spPr>
          <a:xfrm>
            <a:off x="457200" y="1340768"/>
            <a:ext cx="8229600" cy="4032448"/>
          </a:xfrm>
        </p:spPr>
        <p:txBody>
          <a:bodyPr/>
          <a:lstStyle/>
          <a:p>
            <a:pPr>
              <a:lnSpc>
                <a:spcPct val="80000"/>
              </a:lnSpc>
              <a:spcBef>
                <a:spcPts val="1000"/>
              </a:spcBef>
            </a:pPr>
            <a:r>
              <a:rPr lang="fr-FR" sz="1800" dirty="0"/>
              <a:t>Be </a:t>
            </a:r>
            <a:r>
              <a:rPr lang="fr-FR" sz="1800" dirty="0" err="1"/>
              <a:t>calm</a:t>
            </a:r>
            <a:r>
              <a:rPr lang="fr-FR" sz="1800" dirty="0"/>
              <a:t>, talk </a:t>
            </a:r>
            <a:r>
              <a:rPr lang="fr-FR" sz="1800" dirty="0" err="1"/>
              <a:t>softly</a:t>
            </a:r>
            <a:r>
              <a:rPr lang="fr-FR" sz="1800" dirty="0"/>
              <a:t> and </a:t>
            </a:r>
            <a:r>
              <a:rPr lang="fr-FR" sz="1800" dirty="0" err="1"/>
              <a:t>be</a:t>
            </a:r>
            <a:r>
              <a:rPr lang="fr-FR" sz="1800" dirty="0"/>
              <a:t> </a:t>
            </a:r>
            <a:r>
              <a:rPr lang="fr-FR" sz="1800" dirty="0" err="1"/>
              <a:t>kind</a:t>
            </a:r>
            <a:r>
              <a:rPr lang="fr-FR" sz="1800" dirty="0"/>
              <a:t>.</a:t>
            </a:r>
          </a:p>
          <a:p>
            <a:pPr>
              <a:lnSpc>
                <a:spcPct val="80000"/>
              </a:lnSpc>
              <a:spcBef>
                <a:spcPts val="1000"/>
              </a:spcBef>
            </a:pPr>
            <a:r>
              <a:rPr lang="fr-FR" sz="1800" dirty="0" err="1"/>
              <a:t>Introduce</a:t>
            </a:r>
            <a:r>
              <a:rPr lang="fr-FR" sz="1800" dirty="0"/>
              <a:t> </a:t>
            </a:r>
            <a:r>
              <a:rPr lang="fr-FR" sz="1800" dirty="0" err="1"/>
              <a:t>yourself</a:t>
            </a:r>
            <a:r>
              <a:rPr lang="fr-FR" sz="1800" dirty="0"/>
              <a:t> by </a:t>
            </a:r>
            <a:r>
              <a:rPr lang="fr-FR" sz="1800" dirty="0" err="1"/>
              <a:t>name</a:t>
            </a:r>
            <a:r>
              <a:rPr lang="fr-FR" sz="1800" dirty="0"/>
              <a:t>, let </a:t>
            </a:r>
            <a:r>
              <a:rPr lang="fr-FR" sz="1800" dirty="0" err="1"/>
              <a:t>him</a:t>
            </a:r>
            <a:r>
              <a:rPr lang="fr-FR" sz="1800" dirty="0"/>
              <a:t> know </a:t>
            </a:r>
            <a:r>
              <a:rPr lang="fr-FR" sz="1800" dirty="0" err="1"/>
              <a:t>you</a:t>
            </a:r>
            <a:r>
              <a:rPr lang="fr-FR" sz="1800" dirty="0"/>
              <a:t> are </a:t>
            </a:r>
            <a:r>
              <a:rPr lang="fr-FR" sz="1800" dirty="0" err="1"/>
              <a:t>healthy</a:t>
            </a:r>
            <a:r>
              <a:rPr lang="fr-FR" sz="1800" dirty="0"/>
              <a:t> and </a:t>
            </a:r>
            <a:r>
              <a:rPr lang="fr-FR" sz="1800" dirty="0" err="1"/>
              <a:t>that</a:t>
            </a:r>
            <a:r>
              <a:rPr lang="fr-FR" sz="1800" dirty="0"/>
              <a:t> </a:t>
            </a:r>
            <a:r>
              <a:rPr lang="fr-FR" sz="1800" dirty="0" err="1"/>
              <a:t>you</a:t>
            </a:r>
            <a:r>
              <a:rPr lang="fr-FR" sz="1800" dirty="0"/>
              <a:t> are </a:t>
            </a:r>
            <a:r>
              <a:rPr lang="fr-FR" sz="1800" dirty="0" err="1"/>
              <a:t>there</a:t>
            </a:r>
            <a:r>
              <a:rPr lang="fr-FR" sz="1800" dirty="0"/>
              <a:t> to help.</a:t>
            </a:r>
          </a:p>
          <a:p>
            <a:pPr>
              <a:lnSpc>
                <a:spcPct val="80000"/>
              </a:lnSpc>
              <a:spcBef>
                <a:spcPts val="1000"/>
              </a:spcBef>
            </a:pPr>
            <a:r>
              <a:rPr lang="fr-FR" sz="1800" dirty="0" err="1"/>
              <a:t>Ask</a:t>
            </a:r>
            <a:r>
              <a:rPr lang="fr-FR" sz="1800" dirty="0"/>
              <a:t> </a:t>
            </a:r>
            <a:r>
              <a:rPr lang="fr-FR" sz="1800" dirty="0" err="1"/>
              <a:t>him</a:t>
            </a:r>
            <a:r>
              <a:rPr lang="fr-FR" sz="1800" dirty="0"/>
              <a:t> </a:t>
            </a:r>
            <a:r>
              <a:rPr lang="fr-FR" sz="1800" dirty="0" err="1"/>
              <a:t>his</a:t>
            </a:r>
            <a:r>
              <a:rPr lang="fr-FR" sz="1800" dirty="0"/>
              <a:t> </a:t>
            </a:r>
            <a:r>
              <a:rPr lang="fr-FR" sz="1800" dirty="0" err="1"/>
              <a:t>name</a:t>
            </a:r>
            <a:r>
              <a:rPr lang="fr-FR" sz="1800" dirty="0"/>
              <a:t>, how </a:t>
            </a:r>
            <a:r>
              <a:rPr lang="fr-FR" sz="1800" dirty="0" err="1"/>
              <a:t>old</a:t>
            </a:r>
            <a:r>
              <a:rPr lang="fr-FR" sz="1800" dirty="0"/>
              <a:t> </a:t>
            </a:r>
            <a:r>
              <a:rPr lang="fr-FR" sz="1800" dirty="0" err="1"/>
              <a:t>he</a:t>
            </a:r>
            <a:r>
              <a:rPr lang="fr-FR" sz="1800" dirty="0"/>
              <a:t> </a:t>
            </a:r>
            <a:r>
              <a:rPr lang="fr-FR" sz="1800" dirty="0" err="1"/>
              <a:t>is</a:t>
            </a:r>
            <a:r>
              <a:rPr lang="fr-FR" sz="1800" dirty="0"/>
              <a:t>, </a:t>
            </a:r>
            <a:r>
              <a:rPr lang="fr-FR" sz="1800" dirty="0" err="1"/>
              <a:t>where</a:t>
            </a:r>
            <a:r>
              <a:rPr lang="fr-FR" sz="1800" dirty="0"/>
              <a:t> </a:t>
            </a:r>
            <a:r>
              <a:rPr lang="fr-FR" sz="1800" dirty="0" err="1"/>
              <a:t>he</a:t>
            </a:r>
            <a:r>
              <a:rPr lang="fr-FR" sz="1800" dirty="0"/>
              <a:t> </a:t>
            </a:r>
            <a:r>
              <a:rPr lang="fr-FR" sz="1800" dirty="0" err="1"/>
              <a:t>comes</a:t>
            </a:r>
            <a:r>
              <a:rPr lang="fr-FR" sz="1800" dirty="0"/>
              <a:t> </a:t>
            </a:r>
            <a:r>
              <a:rPr lang="fr-FR" sz="1800" dirty="0" err="1"/>
              <a:t>from</a:t>
            </a:r>
            <a:r>
              <a:rPr lang="fr-FR" sz="1800" dirty="0"/>
              <a:t>.</a:t>
            </a:r>
          </a:p>
          <a:p>
            <a:pPr>
              <a:lnSpc>
                <a:spcPct val="80000"/>
              </a:lnSpc>
              <a:spcBef>
                <a:spcPts val="1000"/>
              </a:spcBef>
            </a:pPr>
            <a:r>
              <a:rPr lang="fr-FR" sz="1800" dirty="0" err="1"/>
              <a:t>Try</a:t>
            </a:r>
            <a:r>
              <a:rPr lang="fr-FR" sz="1800" dirty="0"/>
              <a:t> to talk </a:t>
            </a:r>
            <a:r>
              <a:rPr lang="fr-FR" sz="1800" dirty="0" err="1"/>
              <a:t>with</a:t>
            </a:r>
            <a:r>
              <a:rPr lang="fr-FR" sz="1800" dirty="0"/>
              <a:t> </a:t>
            </a:r>
            <a:r>
              <a:rPr lang="fr-FR" sz="1800" dirty="0" err="1"/>
              <a:t>him</a:t>
            </a:r>
            <a:r>
              <a:rPr lang="fr-FR" sz="1800" dirty="0"/>
              <a:t> at </a:t>
            </a:r>
            <a:r>
              <a:rPr lang="fr-FR" sz="1800" dirty="0" err="1"/>
              <a:t>his</a:t>
            </a:r>
            <a:r>
              <a:rPr lang="fr-FR" sz="1800" dirty="0"/>
              <a:t> </a:t>
            </a:r>
            <a:r>
              <a:rPr lang="fr-FR" sz="1800" dirty="0" err="1"/>
              <a:t>eye</a:t>
            </a:r>
            <a:r>
              <a:rPr lang="fr-FR" sz="1800" dirty="0"/>
              <a:t> </a:t>
            </a:r>
            <a:r>
              <a:rPr lang="fr-FR" sz="1800" dirty="0" err="1"/>
              <a:t>level</a:t>
            </a:r>
            <a:r>
              <a:rPr lang="fr-FR" sz="1800" dirty="0"/>
              <a:t>.</a:t>
            </a:r>
          </a:p>
          <a:p>
            <a:pPr>
              <a:lnSpc>
                <a:spcPct val="80000"/>
              </a:lnSpc>
              <a:spcBef>
                <a:spcPts val="1000"/>
              </a:spcBef>
            </a:pPr>
            <a:r>
              <a:rPr lang="fr-FR" sz="1800" dirty="0"/>
              <a:t>Use </a:t>
            </a:r>
            <a:r>
              <a:rPr lang="fr-FR" sz="1800" dirty="0" err="1"/>
              <a:t>words</a:t>
            </a:r>
            <a:r>
              <a:rPr lang="fr-FR" sz="1800" dirty="0"/>
              <a:t> and </a:t>
            </a:r>
            <a:r>
              <a:rPr lang="fr-FR" sz="1800" dirty="0" err="1"/>
              <a:t>explanations</a:t>
            </a:r>
            <a:r>
              <a:rPr lang="fr-FR" sz="1800" dirty="0"/>
              <a:t> a </a:t>
            </a:r>
            <a:r>
              <a:rPr lang="fr-FR" sz="1800" dirty="0" err="1"/>
              <a:t>child</a:t>
            </a:r>
            <a:r>
              <a:rPr lang="fr-FR" sz="1800" dirty="0"/>
              <a:t> </a:t>
            </a:r>
            <a:r>
              <a:rPr lang="fr-FR" sz="1800" dirty="0" err="1"/>
              <a:t>can</a:t>
            </a:r>
            <a:r>
              <a:rPr lang="fr-FR" sz="1800" dirty="0"/>
              <a:t> </a:t>
            </a:r>
            <a:r>
              <a:rPr lang="fr-FR" sz="1800" dirty="0" err="1"/>
              <a:t>understand</a:t>
            </a:r>
            <a:r>
              <a:rPr lang="fr-FR" sz="1800" dirty="0"/>
              <a:t>.</a:t>
            </a:r>
          </a:p>
          <a:p>
            <a:pPr>
              <a:lnSpc>
                <a:spcPct val="80000"/>
              </a:lnSpc>
              <a:spcBef>
                <a:spcPts val="1000"/>
              </a:spcBef>
            </a:pPr>
            <a:r>
              <a:rPr lang="fr-FR" sz="1800" dirty="0" err="1"/>
              <a:t>Find</a:t>
            </a:r>
            <a:r>
              <a:rPr lang="fr-FR" sz="1800" dirty="0"/>
              <a:t> out </a:t>
            </a:r>
            <a:r>
              <a:rPr lang="fr-FR" sz="1800" dirty="0" err="1"/>
              <a:t>any</a:t>
            </a:r>
            <a:r>
              <a:rPr lang="fr-FR" sz="1800" dirty="0"/>
              <a:t> information about the </a:t>
            </a:r>
            <a:r>
              <a:rPr lang="fr-FR" sz="1800" dirty="0" err="1"/>
              <a:t>family</a:t>
            </a:r>
            <a:r>
              <a:rPr lang="fr-FR" sz="1800" dirty="0"/>
              <a:t> of </a:t>
            </a:r>
            <a:r>
              <a:rPr lang="fr-FR" sz="1800" dirty="0" err="1"/>
              <a:t>this</a:t>
            </a:r>
            <a:r>
              <a:rPr lang="fr-FR" sz="1800" dirty="0"/>
              <a:t> </a:t>
            </a:r>
            <a:r>
              <a:rPr lang="fr-FR" sz="1800" dirty="0" err="1"/>
              <a:t>child</a:t>
            </a:r>
            <a:r>
              <a:rPr lang="fr-FR" sz="1800" dirty="0"/>
              <a:t> and </a:t>
            </a:r>
            <a:r>
              <a:rPr lang="fr-FR" sz="1800" dirty="0" err="1"/>
              <a:t>carers</a:t>
            </a:r>
            <a:r>
              <a:rPr lang="fr-FR" sz="1800" dirty="0"/>
              <a:t> </a:t>
            </a:r>
          </a:p>
          <a:p>
            <a:pPr>
              <a:lnSpc>
                <a:spcPct val="80000"/>
              </a:lnSpc>
              <a:spcBef>
                <a:spcPts val="1000"/>
              </a:spcBef>
            </a:pPr>
            <a:r>
              <a:rPr lang="fr-FR" sz="1800" dirty="0"/>
              <a:t>If </a:t>
            </a:r>
            <a:r>
              <a:rPr lang="fr-FR" sz="1800" dirty="0" err="1"/>
              <a:t>he</a:t>
            </a:r>
            <a:r>
              <a:rPr lang="fr-FR" sz="1800" dirty="0"/>
              <a:t> </a:t>
            </a:r>
            <a:r>
              <a:rPr lang="fr-FR" sz="1800" dirty="0" err="1"/>
              <a:t>is</a:t>
            </a:r>
            <a:r>
              <a:rPr lang="fr-FR" sz="1800" dirty="0"/>
              <a:t> not </a:t>
            </a:r>
            <a:r>
              <a:rPr lang="fr-FR" sz="1800" dirty="0" err="1"/>
              <a:t>accompagnied</a:t>
            </a:r>
            <a:r>
              <a:rPr lang="fr-FR" sz="1800" dirty="0"/>
              <a:t>, </a:t>
            </a:r>
            <a:r>
              <a:rPr lang="fr-FR" sz="1800" dirty="0" err="1"/>
              <a:t>stay</a:t>
            </a:r>
            <a:r>
              <a:rPr lang="fr-FR" sz="1800" dirty="0"/>
              <a:t> </a:t>
            </a:r>
            <a:r>
              <a:rPr lang="fr-FR" sz="1800" dirty="0" err="1"/>
              <a:t>with</a:t>
            </a:r>
            <a:r>
              <a:rPr lang="fr-FR" sz="1800" dirty="0"/>
              <a:t> </a:t>
            </a:r>
            <a:r>
              <a:rPr lang="fr-FR" sz="1800" dirty="0" err="1"/>
              <a:t>him</a:t>
            </a:r>
            <a:r>
              <a:rPr lang="fr-FR" sz="1800" dirty="0"/>
              <a:t> </a:t>
            </a:r>
            <a:r>
              <a:rPr lang="fr-FR" sz="1800" dirty="0" err="1"/>
              <a:t>why</a:t>
            </a:r>
            <a:r>
              <a:rPr lang="fr-FR" sz="1800" dirty="0"/>
              <a:t> </a:t>
            </a:r>
            <a:r>
              <a:rPr lang="fr-FR" sz="1800" dirty="0" err="1"/>
              <a:t>you</a:t>
            </a:r>
            <a:r>
              <a:rPr lang="fr-FR" sz="1800" dirty="0"/>
              <a:t> </a:t>
            </a:r>
            <a:r>
              <a:rPr lang="fr-FR" sz="1800" dirty="0" err="1"/>
              <a:t>get</a:t>
            </a:r>
            <a:r>
              <a:rPr lang="fr-FR" sz="1800" dirty="0"/>
              <a:t> in </a:t>
            </a:r>
            <a:r>
              <a:rPr lang="fr-FR" sz="1800" dirty="0" err="1"/>
              <a:t>touch</a:t>
            </a:r>
            <a:r>
              <a:rPr lang="fr-FR" sz="1800" dirty="0"/>
              <a:t> </a:t>
            </a:r>
            <a:r>
              <a:rPr lang="fr-FR" sz="1800" dirty="0" err="1"/>
              <a:t>with</a:t>
            </a:r>
            <a:r>
              <a:rPr lang="fr-FR" sz="1800" dirty="0"/>
              <a:t> </a:t>
            </a:r>
            <a:r>
              <a:rPr lang="fr-FR" sz="1800" dirty="0" err="1"/>
              <a:t>competent</a:t>
            </a:r>
            <a:r>
              <a:rPr lang="fr-FR" sz="1800" dirty="0"/>
              <a:t> </a:t>
            </a:r>
            <a:r>
              <a:rPr lang="fr-FR" sz="1800" dirty="0" err="1"/>
              <a:t>caregivers</a:t>
            </a:r>
            <a:r>
              <a:rPr lang="fr-FR" sz="1800" dirty="0"/>
              <a:t> or a </a:t>
            </a:r>
            <a:r>
              <a:rPr lang="fr-FR" sz="1800" dirty="0" err="1"/>
              <a:t>child</a:t>
            </a:r>
            <a:r>
              <a:rPr lang="fr-FR" sz="1800" dirty="0"/>
              <a:t> protection </a:t>
            </a:r>
            <a:r>
              <a:rPr lang="fr-FR" sz="1800" dirty="0" err="1"/>
              <a:t>agency</a:t>
            </a:r>
            <a:r>
              <a:rPr lang="fr-FR" sz="1800" dirty="0"/>
              <a:t>.</a:t>
            </a:r>
          </a:p>
          <a:p>
            <a:pPr>
              <a:lnSpc>
                <a:spcPct val="80000"/>
              </a:lnSpc>
              <a:spcBef>
                <a:spcPts val="1000"/>
              </a:spcBef>
            </a:pPr>
            <a:r>
              <a:rPr lang="fr-FR" sz="1800" dirty="0"/>
              <a:t>If passing time </a:t>
            </a:r>
            <a:r>
              <a:rPr lang="fr-FR" sz="1800" dirty="0" err="1"/>
              <a:t>with</a:t>
            </a:r>
            <a:r>
              <a:rPr lang="fr-FR" sz="1800" dirty="0"/>
              <a:t> the </a:t>
            </a:r>
            <a:r>
              <a:rPr lang="fr-FR" sz="1800" dirty="0" err="1"/>
              <a:t>child</a:t>
            </a:r>
            <a:r>
              <a:rPr lang="fr-FR" sz="1800" dirty="0"/>
              <a:t>, </a:t>
            </a:r>
            <a:r>
              <a:rPr lang="fr-FR" sz="1800" dirty="0" err="1"/>
              <a:t>listen</a:t>
            </a:r>
            <a:r>
              <a:rPr lang="fr-FR" sz="1800" dirty="0"/>
              <a:t> to </a:t>
            </a:r>
            <a:r>
              <a:rPr lang="fr-FR" sz="1800" dirty="0" err="1"/>
              <a:t>him</a:t>
            </a:r>
            <a:r>
              <a:rPr lang="fr-FR" sz="1800" dirty="0"/>
              <a:t>, talk </a:t>
            </a:r>
            <a:r>
              <a:rPr lang="fr-FR" sz="1800" dirty="0" err="1"/>
              <a:t>with</a:t>
            </a:r>
            <a:r>
              <a:rPr lang="fr-FR" sz="1800" dirty="0"/>
              <a:t> </a:t>
            </a:r>
            <a:r>
              <a:rPr lang="fr-FR" sz="1800" dirty="0" err="1"/>
              <a:t>him</a:t>
            </a:r>
            <a:r>
              <a:rPr lang="fr-FR" sz="1800" dirty="0"/>
              <a:t>, and </a:t>
            </a:r>
            <a:r>
              <a:rPr lang="fr-FR" sz="1800" dirty="0" err="1"/>
              <a:t>play</a:t>
            </a:r>
            <a:r>
              <a:rPr lang="fr-FR" sz="1800" dirty="0"/>
              <a:t> </a:t>
            </a:r>
            <a:r>
              <a:rPr lang="fr-FR" sz="1800" dirty="0" err="1"/>
              <a:t>with</a:t>
            </a:r>
            <a:r>
              <a:rPr lang="fr-FR" sz="1800" dirty="0"/>
              <a:t> </a:t>
            </a:r>
            <a:r>
              <a:rPr lang="fr-FR" sz="1800" dirty="0" err="1"/>
              <a:t>him</a:t>
            </a:r>
            <a:r>
              <a:rPr lang="fr-FR" sz="1800" dirty="0"/>
              <a:t> </a:t>
            </a:r>
            <a:r>
              <a:rPr lang="fr-FR" sz="1800" dirty="0" err="1"/>
              <a:t>according</a:t>
            </a:r>
            <a:r>
              <a:rPr lang="fr-FR" sz="1800" dirty="0"/>
              <a:t> to </a:t>
            </a:r>
            <a:r>
              <a:rPr lang="fr-FR" sz="1800" dirty="0" err="1"/>
              <a:t>his</a:t>
            </a:r>
            <a:r>
              <a:rPr lang="fr-FR" sz="1800" dirty="0"/>
              <a:t> </a:t>
            </a:r>
            <a:r>
              <a:rPr lang="fr-FR" sz="1800" dirty="0" err="1"/>
              <a:t>age</a:t>
            </a:r>
            <a:r>
              <a:rPr lang="fr-FR" sz="1800" dirty="0"/>
              <a:t> and the </a:t>
            </a:r>
            <a:r>
              <a:rPr lang="fr-FR" sz="1800" dirty="0" err="1"/>
              <a:t>safety</a:t>
            </a:r>
            <a:r>
              <a:rPr lang="fr-FR" sz="1800" dirty="0"/>
              <a:t> </a:t>
            </a:r>
            <a:r>
              <a:rPr lang="fr-FR" sz="1800" dirty="0" err="1"/>
              <a:t>regulations</a:t>
            </a:r>
            <a:r>
              <a:rPr lang="fr-FR" sz="1800" dirty="0"/>
              <a:t> for Ebola.</a:t>
            </a:r>
          </a:p>
          <a:p>
            <a:pPr marL="0" indent="0">
              <a:lnSpc>
                <a:spcPct val="80000"/>
              </a:lnSpc>
              <a:buNone/>
            </a:pPr>
            <a:endParaRPr lang="fr-FR" sz="1800" i="1" dirty="0">
              <a:solidFill>
                <a:srgbClr val="9BBB59"/>
              </a:solidFill>
            </a:endParaRPr>
          </a:p>
          <a:p>
            <a:pPr marL="0" indent="0" algn="ctr">
              <a:lnSpc>
                <a:spcPct val="80000"/>
              </a:lnSpc>
              <a:buNone/>
            </a:pPr>
            <a:r>
              <a:rPr lang="fr-FR" sz="1800" i="1" dirty="0">
                <a:solidFill>
                  <a:srgbClr val="0000FF"/>
                </a:solidFill>
              </a:rPr>
              <a:t>If </a:t>
            </a:r>
            <a:r>
              <a:rPr lang="fr-FR" sz="1800" i="1" dirty="0" err="1">
                <a:solidFill>
                  <a:srgbClr val="0000FF"/>
                </a:solidFill>
              </a:rPr>
              <a:t>talking</a:t>
            </a:r>
            <a:r>
              <a:rPr lang="fr-FR" sz="1800" i="1" dirty="0">
                <a:solidFill>
                  <a:srgbClr val="0000FF"/>
                </a:solidFill>
              </a:rPr>
              <a:t> </a:t>
            </a:r>
            <a:r>
              <a:rPr lang="fr-FR" sz="1800" i="1" dirty="0" err="1">
                <a:solidFill>
                  <a:srgbClr val="0000FF"/>
                </a:solidFill>
              </a:rPr>
              <a:t>with</a:t>
            </a:r>
            <a:r>
              <a:rPr lang="fr-FR" sz="1800" i="1" dirty="0">
                <a:solidFill>
                  <a:srgbClr val="0000FF"/>
                </a:solidFill>
              </a:rPr>
              <a:t> a </a:t>
            </a:r>
            <a:r>
              <a:rPr lang="fr-FR" sz="1800" i="1" dirty="0" err="1">
                <a:solidFill>
                  <a:srgbClr val="0000FF"/>
                </a:solidFill>
              </a:rPr>
              <a:t>child</a:t>
            </a:r>
            <a:r>
              <a:rPr lang="fr-FR" sz="1800" i="1" dirty="0">
                <a:solidFill>
                  <a:srgbClr val="0000FF"/>
                </a:solidFill>
              </a:rPr>
              <a:t> </a:t>
            </a:r>
            <a:r>
              <a:rPr lang="fr-FR" sz="1800" i="1" dirty="0" err="1">
                <a:solidFill>
                  <a:srgbClr val="0000FF"/>
                </a:solidFill>
              </a:rPr>
              <a:t>who</a:t>
            </a:r>
            <a:r>
              <a:rPr lang="fr-FR" sz="1800" i="1" dirty="0">
                <a:solidFill>
                  <a:srgbClr val="0000FF"/>
                </a:solidFill>
              </a:rPr>
              <a:t> has Ebola, </a:t>
            </a:r>
            <a:r>
              <a:rPr lang="fr-FR" sz="1800" i="1" dirty="0" err="1">
                <a:solidFill>
                  <a:srgbClr val="0000FF"/>
                </a:solidFill>
              </a:rPr>
              <a:t>explain</a:t>
            </a:r>
            <a:r>
              <a:rPr lang="fr-FR" sz="1800" i="1" dirty="0">
                <a:solidFill>
                  <a:srgbClr val="0000FF"/>
                </a:solidFill>
              </a:rPr>
              <a:t> </a:t>
            </a:r>
            <a:r>
              <a:rPr lang="fr-FR" sz="1800" i="1" dirty="0" err="1">
                <a:solidFill>
                  <a:srgbClr val="0000FF"/>
                </a:solidFill>
              </a:rPr>
              <a:t>that</a:t>
            </a:r>
            <a:r>
              <a:rPr lang="fr-FR" sz="1800" i="1" dirty="0">
                <a:solidFill>
                  <a:srgbClr val="0000FF"/>
                </a:solidFill>
              </a:rPr>
              <a:t> </a:t>
            </a:r>
            <a:r>
              <a:rPr lang="fr-FR" sz="1800" i="1" dirty="0" err="1">
                <a:solidFill>
                  <a:srgbClr val="0000FF"/>
                </a:solidFill>
              </a:rPr>
              <a:t>although</a:t>
            </a:r>
            <a:r>
              <a:rPr lang="fr-FR" sz="1800" i="1" dirty="0">
                <a:solidFill>
                  <a:srgbClr val="0000FF"/>
                </a:solidFill>
              </a:rPr>
              <a:t> </a:t>
            </a:r>
            <a:r>
              <a:rPr lang="fr-FR" sz="1800" i="1" dirty="0" err="1">
                <a:solidFill>
                  <a:srgbClr val="0000FF"/>
                </a:solidFill>
              </a:rPr>
              <a:t>you</a:t>
            </a:r>
            <a:r>
              <a:rPr lang="fr-FR" sz="1800" i="1" dirty="0">
                <a:solidFill>
                  <a:srgbClr val="0000FF"/>
                </a:solidFill>
              </a:rPr>
              <a:t> </a:t>
            </a:r>
            <a:r>
              <a:rPr lang="fr-FR" sz="1800" i="1" dirty="0" err="1">
                <a:solidFill>
                  <a:srgbClr val="0000FF"/>
                </a:solidFill>
              </a:rPr>
              <a:t>cannot</a:t>
            </a:r>
            <a:r>
              <a:rPr lang="fr-FR" sz="1800" i="1" dirty="0">
                <a:solidFill>
                  <a:srgbClr val="0000FF"/>
                </a:solidFill>
              </a:rPr>
              <a:t> </a:t>
            </a:r>
            <a:r>
              <a:rPr lang="fr-FR" sz="1800" i="1" dirty="0" err="1">
                <a:solidFill>
                  <a:srgbClr val="0000FF"/>
                </a:solidFill>
              </a:rPr>
              <a:t>touch</a:t>
            </a:r>
            <a:r>
              <a:rPr lang="fr-FR" sz="1800" i="1" dirty="0">
                <a:solidFill>
                  <a:srgbClr val="0000FF"/>
                </a:solidFill>
              </a:rPr>
              <a:t> </a:t>
            </a:r>
            <a:r>
              <a:rPr lang="fr-FR" sz="1800" i="1" dirty="0" err="1">
                <a:solidFill>
                  <a:srgbClr val="0000FF"/>
                </a:solidFill>
              </a:rPr>
              <a:t>him</a:t>
            </a:r>
            <a:r>
              <a:rPr lang="fr-FR" sz="1800" i="1" dirty="0">
                <a:solidFill>
                  <a:srgbClr val="0000FF"/>
                </a:solidFill>
              </a:rPr>
              <a:t>, </a:t>
            </a:r>
            <a:r>
              <a:rPr lang="fr-FR" sz="1800" i="1" dirty="0" err="1">
                <a:solidFill>
                  <a:srgbClr val="0000FF"/>
                </a:solidFill>
              </a:rPr>
              <a:t>you</a:t>
            </a:r>
            <a:r>
              <a:rPr lang="fr-FR" sz="1800" i="1" dirty="0">
                <a:solidFill>
                  <a:srgbClr val="0000FF"/>
                </a:solidFill>
              </a:rPr>
              <a:t> </a:t>
            </a:r>
            <a:r>
              <a:rPr lang="fr-FR" sz="1800" i="1" dirty="0" err="1">
                <a:solidFill>
                  <a:srgbClr val="0000FF"/>
                </a:solidFill>
              </a:rPr>
              <a:t>can</a:t>
            </a:r>
            <a:r>
              <a:rPr lang="fr-FR" sz="1800" i="1" dirty="0">
                <a:solidFill>
                  <a:srgbClr val="0000FF"/>
                </a:solidFill>
              </a:rPr>
              <a:t> </a:t>
            </a:r>
            <a:r>
              <a:rPr lang="fr-FR" sz="1800" i="1" dirty="0" err="1">
                <a:solidFill>
                  <a:srgbClr val="0000FF"/>
                </a:solidFill>
              </a:rPr>
              <a:t>listen</a:t>
            </a:r>
            <a:r>
              <a:rPr lang="fr-FR" sz="1800" i="1" dirty="0">
                <a:solidFill>
                  <a:srgbClr val="0000FF"/>
                </a:solidFill>
              </a:rPr>
              <a:t> and care about how </a:t>
            </a:r>
            <a:r>
              <a:rPr lang="fr-FR" sz="1800" i="1" dirty="0" err="1">
                <a:solidFill>
                  <a:srgbClr val="0000FF"/>
                </a:solidFill>
              </a:rPr>
              <a:t>he</a:t>
            </a:r>
            <a:r>
              <a:rPr lang="fr-FR" sz="1800" i="1" dirty="0">
                <a:solidFill>
                  <a:srgbClr val="0000FF"/>
                </a:solidFill>
              </a:rPr>
              <a:t> </a:t>
            </a:r>
            <a:r>
              <a:rPr lang="fr-FR" sz="1800" i="1" dirty="0" err="1">
                <a:solidFill>
                  <a:srgbClr val="0000FF"/>
                </a:solidFill>
              </a:rPr>
              <a:t>is</a:t>
            </a:r>
            <a:r>
              <a:rPr lang="fr-FR" sz="1800" i="1" dirty="0">
                <a:solidFill>
                  <a:srgbClr val="0000FF"/>
                </a:solidFill>
              </a:rPr>
              <a:t> feeling.</a:t>
            </a:r>
          </a:p>
          <a:p>
            <a:pPr marL="0" indent="0">
              <a:buNone/>
            </a:pPr>
            <a:endParaRPr lang="en-GB" dirty="0"/>
          </a:p>
        </p:txBody>
      </p:sp>
    </p:spTree>
    <p:extLst>
      <p:ext uri="{BB962C8B-B14F-4D97-AF65-F5344CB8AC3E}">
        <p14:creationId xmlns:p14="http://schemas.microsoft.com/office/powerpoint/2010/main" val="34950053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0" y="260648"/>
            <a:ext cx="9144000" cy="1143000"/>
          </a:xfrm>
        </p:spPr>
        <p:txBody>
          <a:bodyPr/>
          <a:lstStyle/>
          <a:p>
            <a:r>
              <a:rPr lang="fr-FR" sz="3600" b="1" dirty="0">
                <a:solidFill>
                  <a:srgbClr val="002060"/>
                </a:solidFill>
              </a:rPr>
              <a:t>Help </a:t>
            </a:r>
            <a:r>
              <a:rPr lang="fr-FR" sz="3600" b="1" dirty="0" err="1">
                <a:solidFill>
                  <a:srgbClr val="002060"/>
                </a:solidFill>
              </a:rPr>
              <a:t>them</a:t>
            </a:r>
            <a:r>
              <a:rPr lang="fr-FR" sz="3600" b="1" dirty="0">
                <a:solidFill>
                  <a:srgbClr val="002060"/>
                </a:solidFill>
              </a:rPr>
              <a:t> to </a:t>
            </a:r>
            <a:r>
              <a:rPr lang="fr-FR" sz="3600" b="1" dirty="0" err="1">
                <a:solidFill>
                  <a:srgbClr val="002060"/>
                </a:solidFill>
              </a:rPr>
              <a:t>get</a:t>
            </a:r>
            <a:r>
              <a:rPr lang="fr-FR" sz="3600" b="1" dirty="0">
                <a:solidFill>
                  <a:srgbClr val="002060"/>
                </a:solidFill>
              </a:rPr>
              <a:t> to a </a:t>
            </a:r>
            <a:r>
              <a:rPr lang="fr-FR" sz="3600" b="1" dirty="0" err="1">
                <a:solidFill>
                  <a:srgbClr val="002060"/>
                </a:solidFill>
              </a:rPr>
              <a:t>safe</a:t>
            </a:r>
            <a:r>
              <a:rPr lang="fr-FR" sz="3600" b="1" dirty="0">
                <a:solidFill>
                  <a:srgbClr val="002060"/>
                </a:solidFill>
              </a:rPr>
              <a:t> place</a:t>
            </a:r>
            <a:endParaRPr lang="en-GB" sz="3600" b="1" dirty="0">
              <a:solidFill>
                <a:srgbClr val="002060"/>
              </a:solidFill>
            </a:endParaRPr>
          </a:p>
        </p:txBody>
      </p:sp>
      <p:sp>
        <p:nvSpPr>
          <p:cNvPr id="6" name="Content Placeholder 2"/>
          <p:cNvSpPr>
            <a:spLocks noGrp="1"/>
          </p:cNvSpPr>
          <p:nvPr>
            <p:ph idx="1"/>
          </p:nvPr>
        </p:nvSpPr>
        <p:spPr>
          <a:xfrm>
            <a:off x="457200" y="1600200"/>
            <a:ext cx="8229600" cy="4525963"/>
          </a:xfrm>
        </p:spPr>
        <p:txBody>
          <a:bodyPr/>
          <a:lstStyle/>
          <a:p>
            <a:pPr>
              <a:spcBef>
                <a:spcPts val="1800"/>
              </a:spcBef>
            </a:pPr>
            <a:r>
              <a:rPr lang="fr-FR" sz="2400" dirty="0" err="1"/>
              <a:t>Families</a:t>
            </a:r>
            <a:r>
              <a:rPr lang="fr-FR" sz="2400" dirty="0"/>
              <a:t> and </a:t>
            </a:r>
            <a:r>
              <a:rPr lang="fr-FR" sz="2400" dirty="0" err="1"/>
              <a:t>and</a:t>
            </a:r>
            <a:r>
              <a:rPr lang="fr-FR" sz="2400" dirty="0"/>
              <a:t> </a:t>
            </a:r>
            <a:r>
              <a:rPr lang="fr-FR" sz="2400" dirty="0" err="1"/>
              <a:t>caregivers</a:t>
            </a:r>
            <a:r>
              <a:rPr lang="fr-FR" sz="2400" dirty="0"/>
              <a:t> are important sources of protection and </a:t>
            </a:r>
            <a:r>
              <a:rPr lang="fr-FR" sz="2400" dirty="0" err="1"/>
              <a:t>emotional</a:t>
            </a:r>
            <a:r>
              <a:rPr lang="fr-FR" sz="2400" dirty="0"/>
              <a:t> support for </a:t>
            </a:r>
            <a:r>
              <a:rPr lang="fr-FR" sz="2400" dirty="0" err="1"/>
              <a:t>children</a:t>
            </a:r>
            <a:r>
              <a:rPr lang="fr-FR" sz="2400" dirty="0"/>
              <a:t>.</a:t>
            </a:r>
          </a:p>
          <a:p>
            <a:pPr>
              <a:spcBef>
                <a:spcPts val="1800"/>
              </a:spcBef>
            </a:pPr>
            <a:r>
              <a:rPr lang="fr-FR" sz="2400" dirty="0"/>
              <a:t>If </a:t>
            </a:r>
            <a:r>
              <a:rPr lang="fr-FR" sz="2400" dirty="0" err="1"/>
              <a:t>they</a:t>
            </a:r>
            <a:r>
              <a:rPr lang="fr-FR" sz="2400" dirty="0"/>
              <a:t> are </a:t>
            </a:r>
            <a:r>
              <a:rPr lang="fr-FR" sz="2400" dirty="0" err="1"/>
              <a:t>separated</a:t>
            </a:r>
            <a:r>
              <a:rPr lang="fr-FR" sz="2400" dirty="0"/>
              <a:t> </a:t>
            </a:r>
            <a:r>
              <a:rPr lang="fr-FR" sz="2400" dirty="0" err="1"/>
              <a:t>from</a:t>
            </a:r>
            <a:r>
              <a:rPr lang="fr-FR" sz="2400" dirty="0"/>
              <a:t> </a:t>
            </a:r>
            <a:r>
              <a:rPr lang="fr-FR" sz="2400" dirty="0" err="1"/>
              <a:t>their</a:t>
            </a:r>
            <a:r>
              <a:rPr lang="fr-FR" sz="2400" dirty="0"/>
              <a:t> </a:t>
            </a:r>
            <a:r>
              <a:rPr lang="fr-FR" sz="2400" dirty="0" err="1"/>
              <a:t>caregivers</a:t>
            </a:r>
            <a:r>
              <a:rPr lang="fr-FR" sz="2400" dirty="0"/>
              <a:t>, (</a:t>
            </a:r>
            <a:r>
              <a:rPr lang="fr-FR" sz="2400" dirty="0" err="1"/>
              <a:t>e.g</a:t>
            </a:r>
            <a:r>
              <a:rPr lang="fr-FR" sz="2400" dirty="0"/>
              <a:t>., </a:t>
            </a:r>
            <a:r>
              <a:rPr lang="fr-FR" sz="2400" dirty="0" err="1"/>
              <a:t>orphans</a:t>
            </a:r>
            <a:r>
              <a:rPr lang="fr-FR" sz="2400" dirty="0"/>
              <a:t> or </a:t>
            </a:r>
            <a:r>
              <a:rPr lang="fr-FR" sz="2400" dirty="0" err="1"/>
              <a:t>abandoned</a:t>
            </a:r>
            <a:r>
              <a:rPr lang="fr-FR" sz="2400" dirty="0"/>
              <a:t> </a:t>
            </a:r>
            <a:r>
              <a:rPr lang="fr-FR" sz="2400" dirty="0" err="1"/>
              <a:t>children</a:t>
            </a:r>
            <a:r>
              <a:rPr lang="fr-FR" sz="2400" dirty="0"/>
              <a:t>) the first </a:t>
            </a:r>
            <a:r>
              <a:rPr lang="fr-FR" sz="2400" dirty="0" err="1"/>
              <a:t>step</a:t>
            </a:r>
            <a:r>
              <a:rPr lang="fr-FR" sz="2400" dirty="0"/>
              <a:t> </a:t>
            </a:r>
            <a:r>
              <a:rPr lang="fr-FR" sz="2400" dirty="0" err="1"/>
              <a:t>consists</a:t>
            </a:r>
            <a:r>
              <a:rPr lang="fr-FR" sz="2400" dirty="0"/>
              <a:t> in </a:t>
            </a:r>
            <a:r>
              <a:rPr lang="fr-FR" sz="2400" dirty="0" err="1"/>
              <a:t>reuniting</a:t>
            </a:r>
            <a:r>
              <a:rPr lang="fr-FR" sz="2400" dirty="0"/>
              <a:t> </a:t>
            </a:r>
            <a:r>
              <a:rPr lang="fr-FR" sz="2400" dirty="0" err="1"/>
              <a:t>them</a:t>
            </a:r>
            <a:r>
              <a:rPr lang="fr-FR" sz="2400" dirty="0"/>
              <a:t> </a:t>
            </a:r>
            <a:r>
              <a:rPr lang="fr-FR" sz="2400" dirty="0" err="1"/>
              <a:t>with</a:t>
            </a:r>
            <a:r>
              <a:rPr lang="fr-FR" sz="2400" dirty="0"/>
              <a:t> </a:t>
            </a:r>
            <a:r>
              <a:rPr lang="fr-FR" sz="2400" dirty="0" err="1"/>
              <a:t>their</a:t>
            </a:r>
            <a:r>
              <a:rPr lang="fr-FR" sz="2400" dirty="0"/>
              <a:t> </a:t>
            </a:r>
            <a:r>
              <a:rPr lang="fr-FR" sz="2400" dirty="0" err="1"/>
              <a:t>family</a:t>
            </a:r>
            <a:r>
              <a:rPr lang="fr-FR" sz="2400" dirty="0"/>
              <a:t> or </a:t>
            </a:r>
            <a:r>
              <a:rPr lang="fr-FR" sz="2400" dirty="0" err="1"/>
              <a:t>caregivers</a:t>
            </a:r>
            <a:r>
              <a:rPr lang="fr-FR" sz="2400" dirty="0"/>
              <a:t>.</a:t>
            </a:r>
          </a:p>
          <a:p>
            <a:pPr>
              <a:spcBef>
                <a:spcPts val="1800"/>
              </a:spcBef>
            </a:pPr>
            <a:r>
              <a:rPr lang="fr-FR" sz="2400" dirty="0" err="1"/>
              <a:t>Don’t</a:t>
            </a:r>
            <a:r>
              <a:rPr lang="fr-FR" sz="2400" dirty="0"/>
              <a:t> </a:t>
            </a:r>
            <a:r>
              <a:rPr lang="fr-FR" sz="2400" dirty="0" err="1"/>
              <a:t>try</a:t>
            </a:r>
            <a:r>
              <a:rPr lang="fr-FR" sz="2400" dirty="0"/>
              <a:t> to do </a:t>
            </a:r>
            <a:r>
              <a:rPr lang="fr-FR" sz="2400" dirty="0" err="1"/>
              <a:t>it</a:t>
            </a:r>
            <a:r>
              <a:rPr lang="fr-FR" sz="2400" dirty="0"/>
              <a:t> </a:t>
            </a:r>
            <a:r>
              <a:rPr lang="fr-FR" sz="2400" dirty="0" err="1"/>
              <a:t>yourself</a:t>
            </a:r>
            <a:r>
              <a:rPr lang="fr-FR" sz="2400" dirty="0"/>
              <a:t>! </a:t>
            </a:r>
            <a:r>
              <a:rPr lang="fr-FR" sz="2400" dirty="0" err="1"/>
              <a:t>Collaborate</a:t>
            </a:r>
            <a:r>
              <a:rPr lang="fr-FR" sz="2400" dirty="0"/>
              <a:t> </a:t>
            </a:r>
            <a:r>
              <a:rPr lang="fr-FR" sz="2400" dirty="0" err="1"/>
              <a:t>with</a:t>
            </a:r>
            <a:r>
              <a:rPr lang="fr-FR" sz="2400" dirty="0"/>
              <a:t> </a:t>
            </a:r>
            <a:r>
              <a:rPr lang="fr-FR" sz="2400" dirty="0" err="1"/>
              <a:t>reliable</a:t>
            </a:r>
            <a:r>
              <a:rPr lang="fr-FR" sz="2400" dirty="0"/>
              <a:t> </a:t>
            </a:r>
            <a:r>
              <a:rPr lang="fr-FR" sz="2400" dirty="0" err="1"/>
              <a:t>child</a:t>
            </a:r>
            <a:r>
              <a:rPr lang="fr-FR" sz="2400" dirty="0"/>
              <a:t> protection </a:t>
            </a:r>
            <a:r>
              <a:rPr lang="fr-FR" sz="2400" dirty="0" err="1"/>
              <a:t>agency</a:t>
            </a:r>
            <a:r>
              <a:rPr lang="fr-FR" sz="2400" dirty="0"/>
              <a:t> in </a:t>
            </a:r>
            <a:r>
              <a:rPr lang="fr-FR" sz="2400" dirty="0" err="1"/>
              <a:t>your</a:t>
            </a:r>
            <a:r>
              <a:rPr lang="fr-FR" sz="2400" dirty="0"/>
              <a:t> area.</a:t>
            </a:r>
            <a:endParaRPr lang="en-GB" dirty="0"/>
          </a:p>
        </p:txBody>
      </p:sp>
    </p:spTree>
    <p:extLst>
      <p:ext uri="{BB962C8B-B14F-4D97-AF65-F5344CB8AC3E}">
        <p14:creationId xmlns:p14="http://schemas.microsoft.com/office/powerpoint/2010/main" val="23545402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solidFill>
                  <a:srgbClr val="002060"/>
                </a:solidFill>
              </a:rPr>
              <a:t>Disclaimer</a:t>
            </a:r>
          </a:p>
        </p:txBody>
      </p:sp>
      <p:sp>
        <p:nvSpPr>
          <p:cNvPr id="3" name="Content Placeholder 2"/>
          <p:cNvSpPr>
            <a:spLocks noGrp="1"/>
          </p:cNvSpPr>
          <p:nvPr>
            <p:ph idx="1"/>
          </p:nvPr>
        </p:nvSpPr>
        <p:spPr>
          <a:xfrm>
            <a:off x="457200" y="1484784"/>
            <a:ext cx="8229600" cy="4525963"/>
          </a:xfrm>
        </p:spPr>
        <p:txBody>
          <a:bodyPr/>
          <a:lstStyle/>
          <a:p>
            <a:pPr marL="0" indent="0">
              <a:buNone/>
            </a:pPr>
            <a:r>
              <a:rPr lang="en-US" sz="1600" b="1" dirty="0"/>
              <a:t>WHO Health Security Learning Platform - Training Materials</a:t>
            </a:r>
            <a:endParaRPr lang="en-US" sz="1600" dirty="0"/>
          </a:p>
          <a:p>
            <a:endParaRPr lang="en-US" sz="1600" dirty="0"/>
          </a:p>
          <a:p>
            <a:pPr marL="0" indent="0">
              <a:buNone/>
            </a:pPr>
            <a:r>
              <a:rPr lang="en-US" sz="1600" dirty="0"/>
              <a:t>These WHO Training Materials are © World Health Organization (WHO) 2018. All rights reserved.</a:t>
            </a:r>
          </a:p>
          <a:p>
            <a:pPr marL="0" indent="0">
              <a:buNone/>
            </a:pPr>
            <a:endParaRPr lang="en-US" sz="1600" dirty="0"/>
          </a:p>
          <a:p>
            <a:pPr marL="0" indent="0">
              <a:buNone/>
            </a:pPr>
            <a:r>
              <a:rPr lang="en-US" sz="1600" dirty="0"/>
              <a:t>Your use of these materials is subject to the “</a:t>
            </a:r>
            <a:r>
              <a:rPr lang="en-US" sz="1600" u="sng" dirty="0">
                <a:hlinkClick r:id="rId2"/>
              </a:rPr>
              <a:t>WHO Health Security Learning Platform, Training Materials – Terms of Use</a:t>
            </a:r>
            <a:r>
              <a:rPr lang="en-US" sz="1600" dirty="0"/>
              <a:t>”, which you accepted when downloading them and which are available on the Health Security Learning Platform at: </a:t>
            </a:r>
            <a:r>
              <a:rPr lang="en-US" sz="1600" u="sng" dirty="0">
                <a:hlinkClick r:id="rId3"/>
              </a:rPr>
              <a:t>https://extranet.who.int/hslp</a:t>
            </a:r>
            <a:r>
              <a:rPr lang="en-US" sz="1600" dirty="0"/>
              <a:t> .  </a:t>
            </a:r>
          </a:p>
          <a:p>
            <a:pPr marL="0" indent="0">
              <a:buNone/>
            </a:pPr>
            <a:r>
              <a:rPr lang="en-US" sz="1600" dirty="0"/>
              <a:t> </a:t>
            </a:r>
          </a:p>
          <a:p>
            <a:pPr marL="0" indent="0">
              <a:buNone/>
            </a:pPr>
            <a:r>
              <a:rPr lang="en-US" sz="1600" dirty="0"/>
              <a:t>Should you adapt, modify, translate, or in any other way revise the contents of these materials, you shall not imply that WHO is any way affiliated with such modifications and shall not use the WHO name or emblem in such modified materials.  </a:t>
            </a:r>
          </a:p>
          <a:p>
            <a:endParaRPr lang="en-US" sz="1600" dirty="0"/>
          </a:p>
          <a:p>
            <a:pPr marL="0" indent="0">
              <a:buNone/>
            </a:pPr>
            <a:r>
              <a:rPr lang="en-US" sz="1600" dirty="0"/>
              <a:t>Further, please inform WHO of any modifications of these materials that you use publicly, for record-keeping purposes and continued development, by emailing </a:t>
            </a:r>
            <a:r>
              <a:rPr lang="en-US" sz="1600" u="sng" dirty="0">
                <a:hlinkClick r:id="rId4"/>
              </a:rPr>
              <a:t>ihrhrt@who.int</a:t>
            </a:r>
            <a:r>
              <a:rPr lang="en-US" sz="1600" dirty="0"/>
              <a:t>. </a:t>
            </a:r>
          </a:p>
        </p:txBody>
      </p:sp>
    </p:spTree>
    <p:extLst>
      <p:ext uri="{BB962C8B-B14F-4D97-AF65-F5344CB8AC3E}">
        <p14:creationId xmlns:p14="http://schemas.microsoft.com/office/powerpoint/2010/main" val="3180145266"/>
      </p:ext>
    </p:extLst>
  </p:cSld>
  <p:clrMapOvr>
    <a:masterClrMapping/>
  </p:clrMapOvr>
</p:sld>
</file>

<file path=ppt/theme/theme1.xml><?xml version="1.0" encoding="utf-8"?>
<a:theme xmlns:a="http://schemas.openxmlformats.org/drawingml/2006/main" name="RC 59 Template E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4327</TotalTime>
  <Words>681</Words>
  <Application>Microsoft Office PowerPoint</Application>
  <PresentationFormat>On-screen Show (4:3)</PresentationFormat>
  <Paragraphs>64</Paragraphs>
  <Slides>10</Slides>
  <Notes>1</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10</vt:i4>
      </vt:variant>
    </vt:vector>
  </HeadingPairs>
  <TitlesOfParts>
    <vt:vector size="15" baseType="lpstr">
      <vt:lpstr>Arial</vt:lpstr>
      <vt:lpstr>Arial Narrow</vt:lpstr>
      <vt:lpstr>Calibri</vt:lpstr>
      <vt:lpstr>RC 59 Template EN</vt:lpstr>
      <vt:lpstr>Custom Design</vt:lpstr>
      <vt:lpstr>Rapid Response Teams  Training</vt:lpstr>
      <vt:lpstr>Learning objectives</vt:lpstr>
      <vt:lpstr>Situation 1</vt:lpstr>
      <vt:lpstr>To take into account…</vt:lpstr>
      <vt:lpstr>Key psychosocial phrases Source: IFRC : Psychosocial  support during  an outbreak of Ebola virus disease</vt:lpstr>
      <vt:lpstr>Situation 2</vt:lpstr>
      <vt:lpstr>To take into account…</vt:lpstr>
      <vt:lpstr>Help them to get to a safe place</vt:lpstr>
      <vt:lpstr>Disclaimer</vt:lpstr>
      <vt:lpstr>Thank you!</vt:lpstr>
    </vt:vector>
  </TitlesOfParts>
  <Company>WHO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DPC Training and Technical Update</dc:title>
  <dc:creator>Etienne M Minkoulou</dc:creator>
  <cp:lastModifiedBy>GOMEZ, Paula</cp:lastModifiedBy>
  <cp:revision>309</cp:revision>
  <cp:lastPrinted>2013-10-01T07:19:12Z</cp:lastPrinted>
  <dcterms:created xsi:type="dcterms:W3CDTF">2006-12-04T14:06:57Z</dcterms:created>
  <dcterms:modified xsi:type="dcterms:W3CDTF">2018-05-17T15:35:54Z</dcterms:modified>
</cp:coreProperties>
</file>