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832" r:id="rId4"/>
    <p:sldMasterId id="2147484856" r:id="rId5"/>
  </p:sldMasterIdLst>
  <p:notesMasterIdLst>
    <p:notesMasterId r:id="rId10"/>
  </p:notesMasterIdLst>
  <p:handoutMasterIdLst>
    <p:handoutMasterId r:id="rId11"/>
  </p:handoutMasterIdLst>
  <p:sldIdLst>
    <p:sldId id="2007" r:id="rId6"/>
    <p:sldId id="335" r:id="rId7"/>
    <p:sldId id="2008" r:id="rId8"/>
    <p:sldId id="2009" r:id="rId9"/>
  </p:sldIdLst>
  <p:sldSz cx="12192000" cy="6858000"/>
  <p:notesSz cx="6797675" cy="9874250"/>
  <p:defaultTextStyle>
    <a:defPPr algn="r" rtl="1">
      <a:defRPr lang="ar-MA"/>
    </a:defPPr>
    <a:lvl1pPr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r" rtl="1"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OMEZ, Paula" initials="GP" lastIdx="1" clrIdx="0">
    <p:extLst>
      <p:ext uri="{19B8F6BF-5375-455C-9EA6-DF929625EA0E}">
        <p15:presenceInfo xmlns:p15="http://schemas.microsoft.com/office/powerpoint/2012/main" userId="S::gomezp@who.int::c93cf399-3ed7-4230-9282-8831e3fe5a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BD9A88-4386-CF19-FD20-2B8DC2CE326D}" v="5" dt="2024-03-23T12:52:36.2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311" autoAdjust="0"/>
    <p:restoredTop sz="92943" autoAdjust="0"/>
  </p:normalViewPr>
  <p:slideViewPr>
    <p:cSldViewPr snapToGrid="0">
      <p:cViewPr varScale="1">
        <p:scale>
          <a:sx n="105" d="100"/>
          <a:sy n="105" d="100"/>
        </p:scale>
        <p:origin x="288" y="12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notesMaster" Target="notesMasters/notesMaster1.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33BD9A88-4386-CF19-FD20-2B8DC2CE326D}"/>
    <pc:docChg chg="modSld">
      <pc:chgData name="EZZINE, Hind" userId="S::ezzineh@who.int::edcab00f-6318-46e5-a4a9-188b01ee222f" providerId="AD" clId="Web-{33BD9A88-4386-CF19-FD20-2B8DC2CE326D}" dt="2024-03-23T12:52:36.225" v="3" actId="1076"/>
      <pc:docMkLst>
        <pc:docMk/>
      </pc:docMkLst>
      <pc:sldChg chg="modSp">
        <pc:chgData name="EZZINE, Hind" userId="S::ezzineh@who.int::edcab00f-6318-46e5-a4a9-188b01ee222f" providerId="AD" clId="Web-{33BD9A88-4386-CF19-FD20-2B8DC2CE326D}" dt="2024-03-23T12:52:36.225" v="3" actId="1076"/>
        <pc:sldMkLst>
          <pc:docMk/>
          <pc:sldMk cId="1432829516" sldId="2009"/>
        </pc:sldMkLst>
        <pc:spChg chg="mod">
          <ac:chgData name="EZZINE, Hind" userId="S::ezzineh@who.int::edcab00f-6318-46e5-a4a9-188b01ee222f" providerId="AD" clId="Web-{33BD9A88-4386-CF19-FD20-2B8DC2CE326D}" dt="2024-03-23T12:52:36.225" v="3" actId="1076"/>
          <ac:spMkLst>
            <pc:docMk/>
            <pc:sldMk cId="1432829516" sldId="2009"/>
            <ac:spMk id="6" creationId="{E886A744-9636-CAA2-B97C-7E936A6452E6}"/>
          </ac:spMkLst>
        </pc:spChg>
        <pc:picChg chg="mod">
          <ac:chgData name="EZZINE, Hind" userId="S::ezzineh@who.int::edcab00f-6318-46e5-a4a9-188b01ee222f" providerId="AD" clId="Web-{33BD9A88-4386-CF19-FD20-2B8DC2CE326D}" dt="2024-03-23T12:52:29.865" v="2" actId="1076"/>
          <ac:picMkLst>
            <pc:docMk/>
            <pc:sldMk cId="1432829516" sldId="2009"/>
            <ac:picMk id="4" creationId="{142D5BF6-FBCE-BBD4-8A52-0707C611D624}"/>
          </ac:picMkLst>
        </pc:picChg>
      </pc:sldChg>
    </pc:docChg>
  </pc:docChgLst>
  <pc:docChgLst>
    <pc:chgData name="GOMEZ, Paula" userId="c93cf399-3ed7-4230-9282-8831e3fe5ae7" providerId="ADAL" clId="{441007DA-52DC-4D82-8009-95936178DBD9}"/>
    <pc:docChg chg="custSel modSld delMainMaster modMainMaster">
      <pc:chgData name="GOMEZ, Paula" userId="c93cf399-3ed7-4230-9282-8831e3fe5ae7" providerId="ADAL" clId="{441007DA-52DC-4D82-8009-95936178DBD9}" dt="2024-02-08T17:30:07.527" v="19" actId="207"/>
      <pc:docMkLst>
        <pc:docMk/>
      </pc:docMkLst>
      <pc:sldChg chg="modSp mod">
        <pc:chgData name="GOMEZ, Paula" userId="c93cf399-3ed7-4230-9282-8831e3fe5ae7" providerId="ADAL" clId="{441007DA-52DC-4D82-8009-95936178DBD9}" dt="2024-02-08T17:30:07.527" v="19" actId="207"/>
        <pc:sldMkLst>
          <pc:docMk/>
          <pc:sldMk cId="0" sldId="335"/>
        </pc:sldMkLst>
        <pc:spChg chg="mod">
          <ac:chgData name="GOMEZ, Paula" userId="c93cf399-3ed7-4230-9282-8831e3fe5ae7" providerId="ADAL" clId="{441007DA-52DC-4D82-8009-95936178DBD9}" dt="2024-02-08T17:30:07.527" v="19" actId="207"/>
          <ac:spMkLst>
            <pc:docMk/>
            <pc:sldMk cId="0" sldId="335"/>
            <ac:spMk id="2" creationId="{19A44F4B-1456-AEA4-78B3-033C172D6B2A}"/>
          </ac:spMkLst>
        </pc:spChg>
      </pc:sldChg>
      <pc:sldMasterChg chg="del delSldLayout">
        <pc:chgData name="GOMEZ, Paula" userId="c93cf399-3ed7-4230-9282-8831e3fe5ae7" providerId="ADAL" clId="{441007DA-52DC-4D82-8009-95936178DBD9}" dt="2024-02-08T17:29:05.387" v="11" actId="2696"/>
        <pc:sldMasterMkLst>
          <pc:docMk/>
          <pc:sldMasterMk cId="0" sldId="2147484320"/>
        </pc:sldMasterMkLst>
        <pc:sldLayoutChg chg="del">
          <pc:chgData name="GOMEZ, Paula" userId="c93cf399-3ed7-4230-9282-8831e3fe5ae7" providerId="ADAL" clId="{441007DA-52DC-4D82-8009-95936178DBD9}" dt="2024-02-08T17:29:05.368" v="0" actId="2696"/>
          <pc:sldLayoutMkLst>
            <pc:docMk/>
            <pc:sldMasterMk cId="0" sldId="2147484320"/>
            <pc:sldLayoutMk cId="1521769579" sldId="2147484821"/>
          </pc:sldLayoutMkLst>
        </pc:sldLayoutChg>
        <pc:sldLayoutChg chg="del">
          <pc:chgData name="GOMEZ, Paula" userId="c93cf399-3ed7-4230-9282-8831e3fe5ae7" providerId="ADAL" clId="{441007DA-52DC-4D82-8009-95936178DBD9}" dt="2024-02-08T17:29:05.370" v="1" actId="2696"/>
          <pc:sldLayoutMkLst>
            <pc:docMk/>
            <pc:sldMasterMk cId="0" sldId="2147484320"/>
            <pc:sldLayoutMk cId="932295887" sldId="2147484822"/>
          </pc:sldLayoutMkLst>
        </pc:sldLayoutChg>
        <pc:sldLayoutChg chg="del">
          <pc:chgData name="GOMEZ, Paula" userId="c93cf399-3ed7-4230-9282-8831e3fe5ae7" providerId="ADAL" clId="{441007DA-52DC-4D82-8009-95936178DBD9}" dt="2024-02-08T17:29:05.372" v="2" actId="2696"/>
          <pc:sldLayoutMkLst>
            <pc:docMk/>
            <pc:sldMasterMk cId="0" sldId="2147484320"/>
            <pc:sldLayoutMk cId="4018032084" sldId="2147484823"/>
          </pc:sldLayoutMkLst>
        </pc:sldLayoutChg>
        <pc:sldLayoutChg chg="del">
          <pc:chgData name="GOMEZ, Paula" userId="c93cf399-3ed7-4230-9282-8831e3fe5ae7" providerId="ADAL" clId="{441007DA-52DC-4D82-8009-95936178DBD9}" dt="2024-02-08T17:29:05.374" v="3" actId="2696"/>
          <pc:sldLayoutMkLst>
            <pc:docMk/>
            <pc:sldMasterMk cId="0" sldId="2147484320"/>
            <pc:sldLayoutMk cId="719382070" sldId="2147484824"/>
          </pc:sldLayoutMkLst>
        </pc:sldLayoutChg>
        <pc:sldLayoutChg chg="del">
          <pc:chgData name="GOMEZ, Paula" userId="c93cf399-3ed7-4230-9282-8831e3fe5ae7" providerId="ADAL" clId="{441007DA-52DC-4D82-8009-95936178DBD9}" dt="2024-02-08T17:29:05.377" v="4" actId="2696"/>
          <pc:sldLayoutMkLst>
            <pc:docMk/>
            <pc:sldMasterMk cId="0" sldId="2147484320"/>
            <pc:sldLayoutMk cId="410987751" sldId="2147484825"/>
          </pc:sldLayoutMkLst>
        </pc:sldLayoutChg>
        <pc:sldLayoutChg chg="del">
          <pc:chgData name="GOMEZ, Paula" userId="c93cf399-3ed7-4230-9282-8831e3fe5ae7" providerId="ADAL" clId="{441007DA-52DC-4D82-8009-95936178DBD9}" dt="2024-02-08T17:29:05.378" v="5" actId="2696"/>
          <pc:sldLayoutMkLst>
            <pc:docMk/>
            <pc:sldMasterMk cId="0" sldId="2147484320"/>
            <pc:sldLayoutMk cId="1499469567" sldId="2147484826"/>
          </pc:sldLayoutMkLst>
        </pc:sldLayoutChg>
        <pc:sldLayoutChg chg="del">
          <pc:chgData name="GOMEZ, Paula" userId="c93cf399-3ed7-4230-9282-8831e3fe5ae7" providerId="ADAL" clId="{441007DA-52DC-4D82-8009-95936178DBD9}" dt="2024-02-08T17:29:05.380" v="6" actId="2696"/>
          <pc:sldLayoutMkLst>
            <pc:docMk/>
            <pc:sldMasterMk cId="0" sldId="2147484320"/>
            <pc:sldLayoutMk cId="2534648908" sldId="2147484827"/>
          </pc:sldLayoutMkLst>
        </pc:sldLayoutChg>
        <pc:sldLayoutChg chg="del">
          <pc:chgData name="GOMEZ, Paula" userId="c93cf399-3ed7-4230-9282-8831e3fe5ae7" providerId="ADAL" clId="{441007DA-52DC-4D82-8009-95936178DBD9}" dt="2024-02-08T17:29:05.381" v="7" actId="2696"/>
          <pc:sldLayoutMkLst>
            <pc:docMk/>
            <pc:sldMasterMk cId="0" sldId="2147484320"/>
            <pc:sldLayoutMk cId="3074145519" sldId="2147484828"/>
          </pc:sldLayoutMkLst>
        </pc:sldLayoutChg>
        <pc:sldLayoutChg chg="del">
          <pc:chgData name="GOMEZ, Paula" userId="c93cf399-3ed7-4230-9282-8831e3fe5ae7" providerId="ADAL" clId="{441007DA-52DC-4D82-8009-95936178DBD9}" dt="2024-02-08T17:29:05.383" v="8" actId="2696"/>
          <pc:sldLayoutMkLst>
            <pc:docMk/>
            <pc:sldMasterMk cId="0" sldId="2147484320"/>
            <pc:sldLayoutMk cId="44319430" sldId="2147484829"/>
          </pc:sldLayoutMkLst>
        </pc:sldLayoutChg>
        <pc:sldLayoutChg chg="del">
          <pc:chgData name="GOMEZ, Paula" userId="c93cf399-3ed7-4230-9282-8831e3fe5ae7" providerId="ADAL" clId="{441007DA-52DC-4D82-8009-95936178DBD9}" dt="2024-02-08T17:29:05.384" v="9" actId="2696"/>
          <pc:sldLayoutMkLst>
            <pc:docMk/>
            <pc:sldMasterMk cId="0" sldId="2147484320"/>
            <pc:sldLayoutMk cId="3991271471" sldId="2147484830"/>
          </pc:sldLayoutMkLst>
        </pc:sldLayoutChg>
        <pc:sldLayoutChg chg="del">
          <pc:chgData name="GOMEZ, Paula" userId="c93cf399-3ed7-4230-9282-8831e3fe5ae7" providerId="ADAL" clId="{441007DA-52DC-4D82-8009-95936178DBD9}" dt="2024-02-08T17:29:05.386" v="10" actId="2696"/>
          <pc:sldLayoutMkLst>
            <pc:docMk/>
            <pc:sldMasterMk cId="0" sldId="2147484320"/>
            <pc:sldLayoutMk cId="3770101555" sldId="2147484831"/>
          </pc:sldLayoutMkLst>
        </pc:sldLayoutChg>
      </pc:sldMasterChg>
      <pc:sldMasterChg chg="addSp delSp modSp mod">
        <pc:chgData name="GOMEZ, Paula" userId="c93cf399-3ed7-4230-9282-8831e3fe5ae7" providerId="ADAL" clId="{441007DA-52DC-4D82-8009-95936178DBD9}" dt="2024-02-08T17:29:20.286" v="14" actId="1076"/>
        <pc:sldMasterMkLst>
          <pc:docMk/>
          <pc:sldMasterMk cId="381791880" sldId="2147484832"/>
        </pc:sldMasterMkLst>
        <pc:picChg chg="add mod">
          <ac:chgData name="GOMEZ, Paula" userId="c93cf399-3ed7-4230-9282-8831e3fe5ae7" providerId="ADAL" clId="{441007DA-52DC-4D82-8009-95936178DBD9}" dt="2024-02-08T17:29:20.286" v="14" actId="1076"/>
          <ac:picMkLst>
            <pc:docMk/>
            <pc:sldMasterMk cId="381791880" sldId="2147484832"/>
            <ac:picMk id="2" creationId="{F9748CAF-EBA6-5F5A-7104-DAA780AEEC3B}"/>
          </ac:picMkLst>
        </pc:picChg>
        <pc:picChg chg="del">
          <ac:chgData name="GOMEZ, Paula" userId="c93cf399-3ed7-4230-9282-8831e3fe5ae7" providerId="ADAL" clId="{441007DA-52DC-4D82-8009-95936178DBD9}" dt="2024-02-08T17:29:13.608" v="12" actId="478"/>
          <ac:picMkLst>
            <pc:docMk/>
            <pc:sldMasterMk cId="381791880" sldId="2147484832"/>
            <ac:picMk id="4" creationId="{2CCF4C8D-07D8-84DE-7743-5C20B5822248}"/>
          </ac:picMkLst>
        </pc:picChg>
      </pc:sldMasterChg>
      <pc:sldMasterChg chg="addSp delSp modSp modSldLayout">
        <pc:chgData name="GOMEZ, Paula" userId="c93cf399-3ed7-4230-9282-8831e3fe5ae7" providerId="ADAL" clId="{441007DA-52DC-4D82-8009-95936178DBD9}" dt="2024-02-08T17:29:49.668" v="18" actId="478"/>
        <pc:sldMasterMkLst>
          <pc:docMk/>
          <pc:sldMasterMk cId="924632538" sldId="2147484856"/>
        </pc:sldMasterMkLst>
        <pc:picChg chg="del">
          <ac:chgData name="GOMEZ, Paula" userId="c93cf399-3ed7-4230-9282-8831e3fe5ae7" providerId="ADAL" clId="{441007DA-52DC-4D82-8009-95936178DBD9}" dt="2024-02-08T17:29:38.838" v="16" actId="478"/>
          <ac:picMkLst>
            <pc:docMk/>
            <pc:sldMasterMk cId="924632538" sldId="2147484856"/>
            <ac:picMk id="4" creationId="{2CCF4C8D-07D8-84DE-7743-5C20B5822248}"/>
          </ac:picMkLst>
        </pc:picChg>
        <pc:picChg chg="del">
          <ac:chgData name="GOMEZ, Paula" userId="c93cf399-3ed7-4230-9282-8831e3fe5ae7" providerId="ADAL" clId="{441007DA-52DC-4D82-8009-95936178DBD9}" dt="2024-02-08T17:29:38.278" v="15" actId="478"/>
          <ac:picMkLst>
            <pc:docMk/>
            <pc:sldMasterMk cId="924632538" sldId="2147484856"/>
            <ac:picMk id="7" creationId="{1BE09320-28C4-093F-BB71-C1624C5DEEE0}"/>
          </ac:picMkLst>
        </pc:picChg>
        <pc:picChg chg="add mod">
          <ac:chgData name="GOMEZ, Paula" userId="c93cf399-3ed7-4230-9282-8831e3fe5ae7" providerId="ADAL" clId="{441007DA-52DC-4D82-8009-95936178DBD9}" dt="2024-02-08T17:29:39.875" v="17"/>
          <ac:picMkLst>
            <pc:docMk/>
            <pc:sldMasterMk cId="924632538" sldId="2147484856"/>
            <ac:picMk id="9" creationId="{8AAA0C2E-E3E5-AF20-FAFA-A9DECDBC10B9}"/>
          </ac:picMkLst>
        </pc:picChg>
        <pc:sldLayoutChg chg="delSp mod">
          <pc:chgData name="GOMEZ, Paula" userId="c93cf399-3ed7-4230-9282-8831e3fe5ae7" providerId="ADAL" clId="{441007DA-52DC-4D82-8009-95936178DBD9}" dt="2024-02-08T17:29:49.668" v="18" actId="478"/>
          <pc:sldLayoutMkLst>
            <pc:docMk/>
            <pc:sldMasterMk cId="924632538" sldId="2147484856"/>
            <pc:sldLayoutMk cId="1718283789" sldId="2147484869"/>
          </pc:sldLayoutMkLst>
          <pc:spChg chg="del">
            <ac:chgData name="GOMEZ, Paula" userId="c93cf399-3ed7-4230-9282-8831e3fe5ae7" providerId="ADAL" clId="{441007DA-52DC-4D82-8009-95936178DBD9}" dt="2024-02-08T17:29:49.668" v="18" actId="478"/>
            <ac:spMkLst>
              <pc:docMk/>
              <pc:sldMasterMk cId="924632538" sldId="2147484856"/>
              <pc:sldLayoutMk cId="1718283789" sldId="2147484869"/>
              <ac:spMk id="5" creationId="{BCB9F621-A02F-71D7-5D36-03CF03D57951}"/>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BA1003-FCF8-46E6-AE21-7AE291317444}"/>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3" name="Date Placeholder 2">
            <a:extLst>
              <a:ext uri="{FF2B5EF4-FFF2-40B4-BE49-F238E27FC236}">
                <a16:creationId xmlns:a16="http://schemas.microsoft.com/office/drawing/2014/main" id="{9C486920-17B3-45C1-99C7-EE97635446CE}"/>
              </a:ext>
            </a:extLst>
          </p:cNvPr>
          <p:cNvSpPr>
            <a:spLocks noGrp="1"/>
          </p:cNvSpPr>
          <p:nvPr>
            <p:ph type="dt" sz="quarter" idx="1"/>
          </p:nvPr>
        </p:nvSpPr>
        <p:spPr>
          <a:xfrm>
            <a:off x="3849688"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fld id="{0E93CAF5-9389-4048-9331-1D36ED0AC6F5}" type="datetimeFigureOut">
              <a:rPr lang="en-US" altLang="en-US"/>
              <a:pPr rtl="1">
                <a:defRPr/>
              </a:pPr>
              <a:t>3/23/2024</a:t>
            </a:fld>
            <a:endParaRPr lang="en-US" altLang="en-US"/>
          </a:p>
        </p:txBody>
      </p:sp>
      <p:sp>
        <p:nvSpPr>
          <p:cNvPr id="4" name="Footer Placeholder 3">
            <a:extLst>
              <a:ext uri="{FF2B5EF4-FFF2-40B4-BE49-F238E27FC236}">
                <a16:creationId xmlns:a16="http://schemas.microsoft.com/office/drawing/2014/main" id="{4803D28D-8969-4BC5-B27E-B2C35E590B87}"/>
              </a:ext>
            </a:extLst>
          </p:cNvPr>
          <p:cNvSpPr>
            <a:spLocks noGrp="1"/>
          </p:cNvSpPr>
          <p:nvPr>
            <p:ph type="ftr" sz="quarter" idx="2"/>
          </p:nvPr>
        </p:nvSpPr>
        <p:spPr>
          <a:xfrm>
            <a:off x="0"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5" name="Slide Number Placeholder 4">
            <a:extLst>
              <a:ext uri="{FF2B5EF4-FFF2-40B4-BE49-F238E27FC236}">
                <a16:creationId xmlns:a16="http://schemas.microsoft.com/office/drawing/2014/main" id="{EE7F4ECC-8EE7-4E6C-8C09-50E10C7BE6C4}"/>
              </a:ext>
            </a:extLst>
          </p:cNvPr>
          <p:cNvSpPr>
            <a:spLocks noGrp="1"/>
          </p:cNvSpPr>
          <p:nvPr>
            <p:ph type="sldNum" sz="quarter" idx="3"/>
          </p:nvPr>
        </p:nvSpPr>
        <p:spPr>
          <a:xfrm>
            <a:off x="3849688"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lvl1pPr>
          </a:lstStyle>
          <a:p>
            <a:pPr rtl="1"/>
            <a:fld id="{A56F04FE-CBB0-4C6F-AFA5-FE26B9B2395F}" type="slidenum">
              <a:rPr lang="en-US" altLang="en-US"/>
              <a:pPr rtl="1"/>
              <a:t>‹N°›</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5F91E7-3B47-4C51-BEFD-040E44A03882}"/>
              </a:ext>
            </a:extLst>
          </p:cNvPr>
          <p:cNvSpPr>
            <a:spLocks noGrp="1"/>
          </p:cNvSpPr>
          <p:nvPr>
            <p:ph type="hdr" sz="quarter"/>
          </p:nvPr>
        </p:nvSpPr>
        <p:spPr>
          <a:xfrm>
            <a:off x="0"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3" name="Date Placeholder 2">
            <a:extLst>
              <a:ext uri="{FF2B5EF4-FFF2-40B4-BE49-F238E27FC236}">
                <a16:creationId xmlns:a16="http://schemas.microsoft.com/office/drawing/2014/main" id="{BFDE89E2-BBCA-4C7C-98EC-2FA03471B873}"/>
              </a:ext>
            </a:extLst>
          </p:cNvPr>
          <p:cNvSpPr>
            <a:spLocks noGrp="1"/>
          </p:cNvSpPr>
          <p:nvPr>
            <p:ph type="dt" idx="1"/>
          </p:nvPr>
        </p:nvSpPr>
        <p:spPr>
          <a:xfrm>
            <a:off x="3849688" y="0"/>
            <a:ext cx="2946400" cy="493713"/>
          </a:xfrm>
          <a:prstGeom prst="rect">
            <a:avLst/>
          </a:prstGeom>
        </p:spPr>
        <p:txBody>
          <a:bodyPr vert="horz" wrap="square" lIns="91157" tIns="45578" rIns="91157" bIns="45578" numCol="1" rtlCol="1" anchor="t" anchorCtr="0" compatLnSpc="1">
            <a:prstTxWarp prst="textNoShape">
              <a:avLst/>
            </a:prstTxWarp>
          </a:bodyPr>
          <a:lstStyle>
            <a:lvl1pPr algn="r" rtl="1" eaLnBrk="1" hangingPunct="1">
              <a:defRPr sz="1200">
                <a:cs typeface="Arial" charset="0"/>
              </a:defRPr>
            </a:lvl1pPr>
          </a:lstStyle>
          <a:p>
            <a:pPr rtl="1">
              <a:defRPr/>
            </a:pPr>
            <a:fld id="{F241AC3F-CDD9-4202-9C60-3C9C779D1B1C}" type="datetimeFigureOut">
              <a:rPr lang="en-US" altLang="en-US"/>
              <a:pPr rtl="1">
                <a:defRPr/>
              </a:pPr>
              <a:t>3/23/2024</a:t>
            </a:fld>
            <a:endParaRPr lang="en-US" altLang="en-US"/>
          </a:p>
        </p:txBody>
      </p:sp>
      <p:sp>
        <p:nvSpPr>
          <p:cNvPr id="4" name="Slide Image Placeholder 3">
            <a:extLst>
              <a:ext uri="{FF2B5EF4-FFF2-40B4-BE49-F238E27FC236}">
                <a16:creationId xmlns:a16="http://schemas.microsoft.com/office/drawing/2014/main" id="{8FF1B0B4-95CE-475F-B24A-9CFCD62385AF}"/>
              </a:ext>
            </a:extLst>
          </p:cNvPr>
          <p:cNvSpPr>
            <a:spLocks noGrp="1" noRot="1" noChangeAspect="1"/>
          </p:cNvSpPr>
          <p:nvPr>
            <p:ph type="sldImg" idx="2"/>
          </p:nvPr>
        </p:nvSpPr>
        <p:spPr>
          <a:xfrm>
            <a:off x="109538" y="741363"/>
            <a:ext cx="6578600" cy="3702050"/>
          </a:xfrm>
          <a:prstGeom prst="rect">
            <a:avLst/>
          </a:prstGeom>
          <a:noFill/>
          <a:ln w="12700">
            <a:solidFill>
              <a:prstClr val="black"/>
            </a:solidFill>
          </a:ln>
        </p:spPr>
        <p:txBody>
          <a:bodyPr vert="horz" lIns="91157" tIns="45578" rIns="91157" bIns="45578" rtlCol="1" anchor="ctr"/>
          <a:lstStyle/>
          <a:p>
            <a:pPr lvl="0" rtl="1"/>
            <a:endParaRPr lang="en-US" noProof="0"/>
          </a:p>
        </p:txBody>
      </p:sp>
      <p:sp>
        <p:nvSpPr>
          <p:cNvPr id="5" name="Notes Placeholder 4">
            <a:extLst>
              <a:ext uri="{FF2B5EF4-FFF2-40B4-BE49-F238E27FC236}">
                <a16:creationId xmlns:a16="http://schemas.microsoft.com/office/drawing/2014/main" id="{19595DBD-005D-41FD-A8C2-71564B54868A}"/>
              </a:ext>
            </a:extLst>
          </p:cNvPr>
          <p:cNvSpPr>
            <a:spLocks noGrp="1"/>
          </p:cNvSpPr>
          <p:nvPr>
            <p:ph type="body" sz="quarter" idx="3"/>
          </p:nvPr>
        </p:nvSpPr>
        <p:spPr>
          <a:xfrm>
            <a:off x="679450" y="4691063"/>
            <a:ext cx="5438775" cy="4443412"/>
          </a:xfrm>
          <a:prstGeom prst="rect">
            <a:avLst/>
          </a:prstGeom>
        </p:spPr>
        <p:txBody>
          <a:bodyPr vert="horz" lIns="91157" tIns="45578" rIns="91157" bIns="45578" rtlCol="1"/>
          <a:lstStyle/>
          <a:p>
            <a:pPr lvl="0" rtl="1"/>
            <a:r>
              <a:rPr lang="ar" noProof="0"/>
              <a:t>Click to edit Master text styles</a:t>
            </a:r>
          </a:p>
          <a:p>
            <a:pPr lvl="1" rtl="1"/>
            <a:r>
              <a:rPr lang="ar" noProof="0"/>
              <a:t>Second level</a:t>
            </a:r>
          </a:p>
          <a:p>
            <a:pPr lvl="2" rtl="1"/>
            <a:r>
              <a:rPr lang="ar" noProof="0"/>
              <a:t>Third level</a:t>
            </a:r>
          </a:p>
          <a:p>
            <a:pPr lvl="3" rtl="1"/>
            <a:r>
              <a:rPr lang="ar" noProof="0"/>
              <a:t>Fourth level</a:t>
            </a:r>
          </a:p>
          <a:p>
            <a:pPr lvl="4" rtl="1"/>
            <a:r>
              <a:rPr lang="ar" noProof="0"/>
              <a:t>Fifth level</a:t>
            </a:r>
          </a:p>
        </p:txBody>
      </p:sp>
      <p:sp>
        <p:nvSpPr>
          <p:cNvPr id="6" name="Footer Placeholder 5">
            <a:extLst>
              <a:ext uri="{FF2B5EF4-FFF2-40B4-BE49-F238E27FC236}">
                <a16:creationId xmlns:a16="http://schemas.microsoft.com/office/drawing/2014/main" id="{36339E8A-6A8C-4F24-AEEF-E823C60D6342}"/>
              </a:ext>
            </a:extLst>
          </p:cNvPr>
          <p:cNvSpPr>
            <a:spLocks noGrp="1"/>
          </p:cNvSpPr>
          <p:nvPr>
            <p:ph type="ftr" sz="quarter" idx="4"/>
          </p:nvPr>
        </p:nvSpPr>
        <p:spPr>
          <a:xfrm>
            <a:off x="0"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cs typeface="Arial" charset="0"/>
              </a:defRPr>
            </a:lvl1pPr>
          </a:lstStyle>
          <a:p>
            <a:pPr rtl="1">
              <a:defRPr/>
            </a:pPr>
            <a:endParaRPr lang="en-US" altLang="en-US"/>
          </a:p>
        </p:txBody>
      </p:sp>
      <p:sp>
        <p:nvSpPr>
          <p:cNvPr id="7" name="Slide Number Placeholder 6">
            <a:extLst>
              <a:ext uri="{FF2B5EF4-FFF2-40B4-BE49-F238E27FC236}">
                <a16:creationId xmlns:a16="http://schemas.microsoft.com/office/drawing/2014/main" id="{1418DACC-F73C-4073-9AA9-B7FB88A2AA44}"/>
              </a:ext>
            </a:extLst>
          </p:cNvPr>
          <p:cNvSpPr>
            <a:spLocks noGrp="1"/>
          </p:cNvSpPr>
          <p:nvPr>
            <p:ph type="sldNum" sz="quarter" idx="5"/>
          </p:nvPr>
        </p:nvSpPr>
        <p:spPr>
          <a:xfrm>
            <a:off x="3849688" y="9378950"/>
            <a:ext cx="2946400" cy="493713"/>
          </a:xfrm>
          <a:prstGeom prst="rect">
            <a:avLst/>
          </a:prstGeom>
        </p:spPr>
        <p:txBody>
          <a:bodyPr vert="horz" wrap="square" lIns="91157" tIns="45578" rIns="91157" bIns="45578" numCol="1" rtlCol="1" anchor="b" anchorCtr="0" compatLnSpc="1">
            <a:prstTxWarp prst="textNoShape">
              <a:avLst/>
            </a:prstTxWarp>
          </a:bodyPr>
          <a:lstStyle>
            <a:lvl1pPr algn="r" rtl="1" eaLnBrk="1" hangingPunct="1">
              <a:defRPr sz="1200"/>
            </a:lvl1pPr>
          </a:lstStyle>
          <a:p>
            <a:pPr rtl="1"/>
            <a:fld id="{A78B2140-18C4-4F03-A442-4E38B8E3604D}" type="slidenum">
              <a:rPr lang="en-US" altLang="en-US"/>
              <a:pPr rtl="1"/>
              <a:t>‹N°›</a:t>
            </a:fld>
            <a:endParaRPr lang="en-US" alt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1" anchor="t" anchorCtr="0">
            <a:noAutofit/>
          </a:bodyPr>
          <a:lstStyle/>
          <a:p>
            <a:pPr marL="0" lvl="0" indent="0" algn="l" rtl="1">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4600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109538" y="741363"/>
            <a:ext cx="6578600" cy="37020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a:cs typeface="Arial" charset="0"/>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defTabSz="930275" rtl="1" eaLnBrk="0" hangingPunct="0">
              <a:spcBef>
                <a:spcPct val="30000"/>
              </a:spcBef>
              <a:defRPr sz="1200">
                <a:solidFill>
                  <a:schemeClr val="tx1"/>
                </a:solidFill>
                <a:latin typeface="Calibri" pitchFamily="34" charset="0"/>
              </a:defRPr>
            </a:lvl1pPr>
            <a:lvl2pPr marL="742950" indent="-285750" algn="r" defTabSz="930275" rtl="1" eaLnBrk="0" hangingPunct="0">
              <a:spcBef>
                <a:spcPct val="30000"/>
              </a:spcBef>
              <a:defRPr sz="1200">
                <a:solidFill>
                  <a:schemeClr val="tx1"/>
                </a:solidFill>
                <a:latin typeface="Calibri" pitchFamily="34" charset="0"/>
              </a:defRPr>
            </a:lvl2pPr>
            <a:lvl3pPr marL="1143000" indent="-228600" algn="r" defTabSz="930275" rtl="1" eaLnBrk="0" hangingPunct="0">
              <a:spcBef>
                <a:spcPct val="30000"/>
              </a:spcBef>
              <a:defRPr sz="1200">
                <a:solidFill>
                  <a:schemeClr val="tx1"/>
                </a:solidFill>
                <a:latin typeface="Calibri" pitchFamily="34" charset="0"/>
              </a:defRPr>
            </a:lvl3pPr>
            <a:lvl4pPr marL="1600200" indent="-228600" algn="r" defTabSz="930275" rtl="1" eaLnBrk="0" hangingPunct="0">
              <a:spcBef>
                <a:spcPct val="30000"/>
              </a:spcBef>
              <a:defRPr sz="1200">
                <a:solidFill>
                  <a:schemeClr val="tx1"/>
                </a:solidFill>
                <a:latin typeface="Calibri" pitchFamily="34" charset="0"/>
              </a:defRPr>
            </a:lvl4pPr>
            <a:lvl5pPr marL="2057400" indent="-228600" algn="r" defTabSz="930275" rtl="1" eaLnBrk="0" hangingPunct="0">
              <a:spcBef>
                <a:spcPct val="30000"/>
              </a:spcBef>
              <a:defRPr sz="1200">
                <a:solidFill>
                  <a:schemeClr val="tx1"/>
                </a:solidFill>
                <a:latin typeface="Calibri" pitchFamily="34" charset="0"/>
              </a:defRPr>
            </a:lvl5pPr>
            <a:lvl6pPr marL="2514600" indent="-228600" algn="r" defTabSz="930275" rtl="1" eaLnBrk="0" fontAlgn="base" hangingPunct="0">
              <a:spcBef>
                <a:spcPct val="30000"/>
              </a:spcBef>
              <a:spcAft>
                <a:spcPct val="0"/>
              </a:spcAft>
              <a:defRPr sz="1200">
                <a:solidFill>
                  <a:schemeClr val="tx1"/>
                </a:solidFill>
                <a:latin typeface="Calibri" pitchFamily="34" charset="0"/>
              </a:defRPr>
            </a:lvl6pPr>
            <a:lvl7pPr marL="2971800" indent="-228600" algn="r" defTabSz="930275" rtl="1" eaLnBrk="0" fontAlgn="base" hangingPunct="0">
              <a:spcBef>
                <a:spcPct val="30000"/>
              </a:spcBef>
              <a:spcAft>
                <a:spcPct val="0"/>
              </a:spcAft>
              <a:defRPr sz="1200">
                <a:solidFill>
                  <a:schemeClr val="tx1"/>
                </a:solidFill>
                <a:latin typeface="Calibri" pitchFamily="34" charset="0"/>
              </a:defRPr>
            </a:lvl7pPr>
            <a:lvl8pPr marL="3429000" indent="-228600" algn="r" defTabSz="930275" rtl="1" eaLnBrk="0" fontAlgn="base" hangingPunct="0">
              <a:spcBef>
                <a:spcPct val="30000"/>
              </a:spcBef>
              <a:spcAft>
                <a:spcPct val="0"/>
              </a:spcAft>
              <a:defRPr sz="1200">
                <a:solidFill>
                  <a:schemeClr val="tx1"/>
                </a:solidFill>
                <a:latin typeface="Calibri" pitchFamily="34" charset="0"/>
              </a:defRPr>
            </a:lvl8pPr>
            <a:lvl9pPr marL="3886200" indent="-228600" algn="r" defTabSz="930275" rtl="1" eaLnBrk="0" fontAlgn="base" hangingPunct="0">
              <a:spcBef>
                <a:spcPct val="30000"/>
              </a:spcBef>
              <a:spcAft>
                <a:spcPct val="0"/>
              </a:spcAft>
              <a:defRPr sz="1200">
                <a:solidFill>
                  <a:schemeClr val="tx1"/>
                </a:solidFill>
                <a:latin typeface="Calibri" pitchFamily="34" charset="0"/>
              </a:defRPr>
            </a:lvl9pPr>
          </a:lstStyle>
          <a:p>
            <a:pPr rtl="1" eaLnBrk="1" hangingPunct="1">
              <a:spcBef>
                <a:spcPct val="0"/>
              </a:spcBef>
            </a:pPr>
            <a:fld id="{30DAF65E-F8ED-436E-97BC-28AF9506A91C}" type="slidenum">
              <a:rPr lang="fr-FR" altLang="en-US" smtClean="0">
                <a:latin typeface="Times New Roman" pitchFamily="18" charset="0"/>
              </a:rPr>
              <a:pPr eaLnBrk="1" hangingPunct="1">
                <a:spcBef>
                  <a:spcPct val="0"/>
                </a:spcBef>
              </a:pPr>
              <a:t>2</a:t>
            </a:fld>
            <a:endParaRPr lang="fr-FR" altLang="en-US">
              <a:latin typeface="Times New Roman" pitchFamily="18" charset="0"/>
            </a:endParaRPr>
          </a:p>
        </p:txBody>
      </p:sp>
    </p:spTree>
    <p:extLst>
      <p:ext uri="{BB962C8B-B14F-4D97-AF65-F5344CB8AC3E}">
        <p14:creationId xmlns:p14="http://schemas.microsoft.com/office/powerpoint/2010/main" val="3294159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2.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5.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ACEEA6-EF2F-178A-BEBC-CB1AF3C916DF}"/>
              </a:ext>
            </a:extLst>
          </p:cNvPr>
          <p:cNvSpPr/>
          <p:nvPr/>
        </p:nvSpPr>
        <p:spPr>
          <a:xfrm>
            <a:off x="0" y="9"/>
            <a:ext cx="12192000" cy="4354825"/>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760" dirty="0"/>
          </a:p>
        </p:txBody>
      </p:sp>
      <p:pic>
        <p:nvPicPr>
          <p:cNvPr id="15" name="Picture 14">
            <a:extLst>
              <a:ext uri="{FF2B5EF4-FFF2-40B4-BE49-F238E27FC236}">
                <a16:creationId xmlns:a16="http://schemas.microsoft.com/office/drawing/2014/main" id="{6F1BD2A0-69A7-FD33-05B5-DE7FC46F4B06}"/>
              </a:ext>
            </a:extLst>
          </p:cNvPr>
          <p:cNvPicPr>
            <a:picLocks noChangeAspect="1"/>
          </p:cNvPicPr>
          <p:nvPr/>
        </p:nvPicPr>
        <p:blipFill>
          <a:blip r:embed="rId2"/>
          <a:stretch>
            <a:fillRect/>
          </a:stretch>
        </p:blipFill>
        <p:spPr>
          <a:xfrm>
            <a:off x="2" y="0"/>
            <a:ext cx="6560820" cy="5372100"/>
          </a:xfrm>
          <a:prstGeom prst="rect">
            <a:avLst/>
          </a:prstGeom>
        </p:spPr>
      </p:pic>
      <p:pic>
        <p:nvPicPr>
          <p:cNvPr id="19" name="Picture 18">
            <a:extLst>
              <a:ext uri="{FF2B5EF4-FFF2-40B4-BE49-F238E27FC236}">
                <a16:creationId xmlns:a16="http://schemas.microsoft.com/office/drawing/2014/main" id="{FD52F271-C77E-92EB-BD02-CBB94DD94C6B}"/>
              </a:ext>
            </a:extLst>
          </p:cNvPr>
          <p:cNvPicPr>
            <a:picLocks noChangeAspect="1"/>
          </p:cNvPicPr>
          <p:nvPr/>
        </p:nvPicPr>
        <p:blipFill>
          <a:blip r:embed="rId3"/>
          <a:stretch>
            <a:fillRect/>
          </a:stretch>
        </p:blipFill>
        <p:spPr>
          <a:xfrm>
            <a:off x="9002487" y="5116960"/>
            <a:ext cx="2823415" cy="908685"/>
          </a:xfrm>
          <a:prstGeom prst="rect">
            <a:avLst/>
          </a:prstGeom>
        </p:spPr>
      </p:pic>
      <p:pic>
        <p:nvPicPr>
          <p:cNvPr id="20" name="Picture 19">
            <a:extLst>
              <a:ext uri="{FF2B5EF4-FFF2-40B4-BE49-F238E27FC236}">
                <a16:creationId xmlns:a16="http://schemas.microsoft.com/office/drawing/2014/main" id="{1F95B548-0CE8-E496-A9D8-DB2EB49671AB}"/>
              </a:ext>
            </a:extLst>
          </p:cNvPr>
          <p:cNvPicPr>
            <a:picLocks noChangeAspect="1"/>
          </p:cNvPicPr>
          <p:nvPr/>
        </p:nvPicPr>
        <p:blipFill>
          <a:blip r:embed="rId4"/>
          <a:stretch>
            <a:fillRect/>
          </a:stretch>
        </p:blipFill>
        <p:spPr>
          <a:xfrm>
            <a:off x="11189972" y="118167"/>
            <a:ext cx="866715" cy="895040"/>
          </a:xfrm>
          <a:prstGeom prst="rect">
            <a:avLst/>
          </a:prstGeom>
        </p:spPr>
      </p:pic>
      <p:sp>
        <p:nvSpPr>
          <p:cNvPr id="9" name="Text Placeholder 8">
            <a:extLst>
              <a:ext uri="{FF2B5EF4-FFF2-40B4-BE49-F238E27FC236}">
                <a16:creationId xmlns:a16="http://schemas.microsoft.com/office/drawing/2014/main" id="{13E53474-FAE5-7714-DA19-B09DBBB72739}"/>
              </a:ext>
            </a:extLst>
          </p:cNvPr>
          <p:cNvSpPr>
            <a:spLocks noGrp="1"/>
          </p:cNvSpPr>
          <p:nvPr>
            <p:ph type="body" sz="quarter" idx="11"/>
          </p:nvPr>
        </p:nvSpPr>
        <p:spPr>
          <a:xfrm>
            <a:off x="5436611" y="3761092"/>
            <a:ext cx="4690088" cy="914400"/>
          </a:xfrm>
          <a:prstGeom prst="rect">
            <a:avLst/>
          </a:prstGeom>
        </p:spPr>
        <p:txBody>
          <a:bodyPr rtlCol="1"/>
          <a:lstStyle>
            <a:lvl1pPr algn="r" rtl="1">
              <a:buClr>
                <a:schemeClr val="accent3"/>
              </a:buClr>
              <a:defRPr sz="1800">
                <a:latin typeface="Source Sans Pro" panose="020B0503030403020204" pitchFamily="34" charset="0"/>
                <a:ea typeface="Source Sans Pro" panose="020B0503030403020204" pitchFamily="34" charset="0"/>
              </a:defRPr>
            </a:lvl1pPr>
            <a:lvl2pPr algn="r" rtl="1">
              <a:buClr>
                <a:schemeClr val="accent3"/>
              </a:buClr>
              <a:defRPr sz="1800">
                <a:latin typeface="Source Sans Pro" panose="020B0503030403020204" pitchFamily="34" charset="0"/>
                <a:ea typeface="Source Sans Pro" panose="020B0503030403020204" pitchFamily="34" charset="0"/>
              </a:defRPr>
            </a:lvl2pPr>
            <a:lvl3pPr algn="r" rtl="1">
              <a:buClr>
                <a:schemeClr val="accent3"/>
              </a:buClr>
              <a:defRPr sz="1800">
                <a:latin typeface="Source Sans Pro" panose="020B0503030403020204" pitchFamily="34" charset="0"/>
                <a:ea typeface="Source Sans Pro" panose="020B0503030403020204" pitchFamily="34" charset="0"/>
              </a:defRPr>
            </a:lvl3pPr>
            <a:lvl4pPr algn="r" rtl="1">
              <a:buClr>
                <a:schemeClr val="accent3"/>
              </a:buClr>
              <a:defRPr sz="1800">
                <a:latin typeface="Source Sans Pro" panose="020B0503030403020204" pitchFamily="34" charset="0"/>
                <a:ea typeface="Source Sans Pro" panose="020B0503030403020204" pitchFamily="34" charset="0"/>
              </a:defRPr>
            </a:lvl4pPr>
            <a:lvl5pPr algn="r" rtl="1">
              <a:buClr>
                <a:schemeClr val="accent3"/>
              </a:buClr>
              <a:defRPr sz="1800">
                <a:latin typeface="Source Sans Pro" panose="020B0503030403020204" pitchFamily="34" charset="0"/>
                <a:ea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3" name="Téglalap 2">
            <a:extLst>
              <a:ext uri="{FF2B5EF4-FFF2-40B4-BE49-F238E27FC236}">
                <a16:creationId xmlns:a16="http://schemas.microsoft.com/office/drawing/2014/main" id="{D1806FB9-545D-0207-6220-3315EA809185}"/>
              </a:ext>
            </a:extLst>
          </p:cNvPr>
          <p:cNvSpPr/>
          <p:nvPr userDrawn="1"/>
        </p:nvSpPr>
        <p:spPr>
          <a:xfrm>
            <a:off x="11883777" y="6483694"/>
            <a:ext cx="270076" cy="3588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u-HU"/>
          </a:p>
        </p:txBody>
      </p:sp>
    </p:spTree>
    <p:extLst>
      <p:ext uri="{BB962C8B-B14F-4D97-AF65-F5344CB8AC3E}">
        <p14:creationId xmlns:p14="http://schemas.microsoft.com/office/powerpoint/2010/main" val="1804433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1"/>
            <a:ext cx="12192000" cy="6189784"/>
          </a:xfrm>
          <a:prstGeom prst="roundRect">
            <a:avLst>
              <a:gd name="adj" fmla="val 0"/>
            </a:avLst>
          </a:prstGeom>
          <a:solidFill>
            <a:srgbClr val="EDF3F8"/>
          </a:solidFill>
          <a:ln>
            <a:noFill/>
          </a:ln>
        </p:spPr>
        <p:txBody>
          <a:bodyPr spcFirstLastPara="1" vert="horz" wrap="square" lIns="81000" tIns="0" rIns="81000"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D86DBDC1-639F-8960-32AA-CD0C2FA1E8C4}"/>
              </a:ext>
            </a:extLst>
          </p:cNvPr>
          <p:cNvPicPr>
            <a:picLocks noChangeAspect="1"/>
          </p:cNvPicPr>
          <p:nvPr/>
        </p:nvPicPr>
        <p:blipFill rotWithShape="1">
          <a:blip r:embed="rId2"/>
          <a:srcRect l="9196" r="7340"/>
          <a:stretch/>
        </p:blipFill>
        <p:spPr>
          <a:xfrm>
            <a:off x="-13081" y="-24897"/>
            <a:ext cx="12214225" cy="5491631"/>
          </a:xfrm>
          <a:prstGeom prst="rect">
            <a:avLst/>
          </a:prstGeom>
        </p:spPr>
      </p:pic>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Tree>
    <p:extLst>
      <p:ext uri="{BB962C8B-B14F-4D97-AF65-F5344CB8AC3E}">
        <p14:creationId xmlns:p14="http://schemas.microsoft.com/office/powerpoint/2010/main" val="91585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48FB1-A0CD-B6FF-37E2-1285FF025FC1}"/>
              </a:ext>
            </a:extLst>
          </p:cNvPr>
          <p:cNvSpPr>
            <a:spLocks noGrp="1"/>
          </p:cNvSpPr>
          <p:nvPr>
            <p:ph type="title" hasCustomPrompt="1"/>
          </p:nvPr>
        </p:nvSpPr>
        <p:spPr>
          <a:xfrm>
            <a:off x="275493" y="18264"/>
            <a:ext cx="10515600" cy="1325563"/>
          </a:xfrm>
          <a:prstGeom prst="rect">
            <a:avLst/>
          </a:prstGeom>
        </p:spPr>
        <p:txBody>
          <a:bodyPr rtlCol="1"/>
          <a:lstStyle>
            <a:lvl1pPr algn="r" rtl="1">
              <a:defRPr sz="1350" b="0" i="0">
                <a:solidFill>
                  <a:schemeClr val="bg1"/>
                </a:solidFill>
                <a:latin typeface="Source Sans Pro" panose="020B0503030403020204" pitchFamily="34" charset="0"/>
                <a:ea typeface="Source Sans Pro" panose="020B0503030403020204" pitchFamily="34" charset="0"/>
              </a:defRPr>
            </a:lvl1pPr>
          </a:lstStyle>
          <a:p>
            <a:pPr rtl="1"/>
            <a:r>
              <a:rPr lang="ar"/>
              <a:t>Subtitle</a:t>
            </a:r>
            <a:endParaRPr lang="en-HU" dirty="0"/>
          </a:p>
        </p:txBody>
      </p:sp>
      <p:sp>
        <p:nvSpPr>
          <p:cNvPr id="3" name="Content Placeholder 2">
            <a:extLst>
              <a:ext uri="{FF2B5EF4-FFF2-40B4-BE49-F238E27FC236}">
                <a16:creationId xmlns:a16="http://schemas.microsoft.com/office/drawing/2014/main" id="{3FC260AC-B0EC-359E-DA66-58601D84BB61}"/>
              </a:ext>
            </a:extLst>
          </p:cNvPr>
          <p:cNvSpPr>
            <a:spLocks noGrp="1"/>
          </p:cNvSpPr>
          <p:nvPr>
            <p:ph idx="1"/>
          </p:nvPr>
        </p:nvSpPr>
        <p:spPr>
          <a:xfrm>
            <a:off x="838200" y="1825625"/>
            <a:ext cx="10515600" cy="4351338"/>
          </a:xfrm>
          <a:prstGeom prst="rect">
            <a:avLst/>
          </a:prstGeom>
        </p:spPr>
        <p:txBody>
          <a:bodyPr rtlCol="1"/>
          <a:lstStyle>
            <a:lvl1pPr algn="r" rtl="1">
              <a:buClr>
                <a:schemeClr val="accent3"/>
              </a:buClr>
              <a:defRPr sz="1800">
                <a:latin typeface="Source Sans Pro" panose="020B0503030403020204" pitchFamily="34" charset="0"/>
                <a:ea typeface="Source Sans Pro" panose="020B0503030403020204" pitchFamily="34" charset="0"/>
              </a:defRPr>
            </a:lvl1pPr>
            <a:lvl2pPr algn="r" rtl="1">
              <a:buClr>
                <a:schemeClr val="accent3"/>
              </a:buClr>
              <a:defRPr sz="1800">
                <a:latin typeface="Source Sans Pro" panose="020B0503030403020204" pitchFamily="34" charset="0"/>
                <a:ea typeface="Source Sans Pro" panose="020B0503030403020204" pitchFamily="34" charset="0"/>
              </a:defRPr>
            </a:lvl2pPr>
            <a:lvl3pPr algn="r" rtl="1">
              <a:buClr>
                <a:schemeClr val="accent3"/>
              </a:buClr>
              <a:defRPr sz="1800">
                <a:latin typeface="Source Sans Pro" panose="020B0503030403020204" pitchFamily="34" charset="0"/>
                <a:ea typeface="Source Sans Pro" panose="020B0503030403020204" pitchFamily="34" charset="0"/>
              </a:defRPr>
            </a:lvl3pPr>
            <a:lvl4pPr algn="r" rtl="1">
              <a:buClr>
                <a:schemeClr val="accent3"/>
              </a:buClr>
              <a:defRPr sz="1800">
                <a:latin typeface="Source Sans Pro" panose="020B0503030403020204" pitchFamily="34" charset="0"/>
                <a:ea typeface="Source Sans Pro" panose="020B0503030403020204" pitchFamily="34" charset="0"/>
              </a:defRPr>
            </a:lvl4pPr>
            <a:lvl5pPr algn="r" rtl="1">
              <a:buClr>
                <a:schemeClr val="accent3"/>
              </a:buClr>
              <a:defRPr sz="1800">
                <a:latin typeface="Source Sans Pro" panose="020B0503030403020204" pitchFamily="34" charset="0"/>
                <a:ea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Tree>
    <p:extLst>
      <p:ext uri="{BB962C8B-B14F-4D97-AF65-F5344CB8AC3E}">
        <p14:creationId xmlns:p14="http://schemas.microsoft.com/office/powerpoint/2010/main" val="1399432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30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54308-2075-46D1-8560-7D56AECC40BB}"/>
              </a:ext>
            </a:extLst>
          </p:cNvPr>
          <p:cNvSpPr>
            <a:spLocks noGrp="1"/>
          </p:cNvSpPr>
          <p:nvPr>
            <p:ph type="title"/>
          </p:nvPr>
        </p:nvSpPr>
        <p:spPr>
          <a:xfrm>
            <a:off x="838200" y="365129"/>
            <a:ext cx="10515600" cy="1325563"/>
          </a:xfrm>
          <a:prstGeom prst="rect">
            <a:avLst/>
          </a:prstGeom>
        </p:spPr>
        <p:txBody>
          <a:bodyPr rtlCol="1"/>
          <a:lstStyle/>
          <a:p>
            <a:pPr rtl="1"/>
            <a:r>
              <a:rPr lang="ar"/>
              <a:t>Click to edit Master title style</a:t>
            </a:r>
            <a:endParaRPr lang="en-HU"/>
          </a:p>
        </p:txBody>
      </p:sp>
      <p:sp>
        <p:nvSpPr>
          <p:cNvPr id="3" name="Content Placeholder 2">
            <a:extLst>
              <a:ext uri="{FF2B5EF4-FFF2-40B4-BE49-F238E27FC236}">
                <a16:creationId xmlns:a16="http://schemas.microsoft.com/office/drawing/2014/main" id="{3E992934-42A7-2A96-14E3-AAD93197B436}"/>
              </a:ext>
            </a:extLst>
          </p:cNvPr>
          <p:cNvSpPr>
            <a:spLocks noGrp="1"/>
          </p:cNvSpPr>
          <p:nvPr>
            <p:ph sz="half" idx="1"/>
          </p:nvPr>
        </p:nvSpPr>
        <p:spPr>
          <a:xfrm>
            <a:off x="838200" y="1825625"/>
            <a:ext cx="5156200" cy="435133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Content Placeholder 3">
            <a:extLst>
              <a:ext uri="{FF2B5EF4-FFF2-40B4-BE49-F238E27FC236}">
                <a16:creationId xmlns:a16="http://schemas.microsoft.com/office/drawing/2014/main" id="{C5B23D14-37CD-8549-A793-06BCC34ADF34}"/>
              </a:ext>
            </a:extLst>
          </p:cNvPr>
          <p:cNvSpPr>
            <a:spLocks noGrp="1"/>
          </p:cNvSpPr>
          <p:nvPr>
            <p:ph sz="half" idx="2"/>
          </p:nvPr>
        </p:nvSpPr>
        <p:spPr>
          <a:xfrm>
            <a:off x="6197600" y="1825625"/>
            <a:ext cx="5156200" cy="435133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5" name="Date Placeholder 4">
            <a:extLst>
              <a:ext uri="{FF2B5EF4-FFF2-40B4-BE49-F238E27FC236}">
                <a16:creationId xmlns:a16="http://schemas.microsoft.com/office/drawing/2014/main" id="{E8EE4B9F-9ABC-45B0-5B47-AE1B43CA7F96}"/>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6" name="Footer Placeholder 5">
            <a:extLst>
              <a:ext uri="{FF2B5EF4-FFF2-40B4-BE49-F238E27FC236}">
                <a16:creationId xmlns:a16="http://schemas.microsoft.com/office/drawing/2014/main" id="{490B57A4-DCAE-257F-37DB-A1FA5EC560F7}"/>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7" name="Slide Number Placeholder 6">
            <a:extLst>
              <a:ext uri="{FF2B5EF4-FFF2-40B4-BE49-F238E27FC236}">
                <a16:creationId xmlns:a16="http://schemas.microsoft.com/office/drawing/2014/main" id="{0BE4FB18-DEAF-F9DB-B32B-F655488EF646}"/>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3279289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85947-D3D6-B417-7670-09C4D20D72DF}"/>
              </a:ext>
            </a:extLst>
          </p:cNvPr>
          <p:cNvSpPr>
            <a:spLocks noGrp="1"/>
          </p:cNvSpPr>
          <p:nvPr>
            <p:ph type="title"/>
          </p:nvPr>
        </p:nvSpPr>
        <p:spPr>
          <a:xfrm>
            <a:off x="840317" y="365129"/>
            <a:ext cx="10515600" cy="1325563"/>
          </a:xfrm>
          <a:prstGeom prst="rect">
            <a:avLst/>
          </a:prstGeom>
        </p:spPr>
        <p:txBody>
          <a:bodyPr rtlCol="1"/>
          <a:lstStyle/>
          <a:p>
            <a:pPr rtl="1"/>
            <a:r>
              <a:rPr lang="ar"/>
              <a:t>Click to edit Master title style</a:t>
            </a:r>
            <a:endParaRPr lang="en-HU"/>
          </a:p>
        </p:txBody>
      </p:sp>
      <p:sp>
        <p:nvSpPr>
          <p:cNvPr id="3" name="Text Placeholder 2">
            <a:extLst>
              <a:ext uri="{FF2B5EF4-FFF2-40B4-BE49-F238E27FC236}">
                <a16:creationId xmlns:a16="http://schemas.microsoft.com/office/drawing/2014/main" id="{7E53D12C-2E3B-0198-D526-D53ACABEC56A}"/>
              </a:ext>
            </a:extLst>
          </p:cNvPr>
          <p:cNvSpPr>
            <a:spLocks noGrp="1"/>
          </p:cNvSpPr>
          <p:nvPr>
            <p:ph type="body" idx="1"/>
          </p:nvPr>
        </p:nvSpPr>
        <p:spPr>
          <a:xfrm>
            <a:off x="840319" y="1681163"/>
            <a:ext cx="5158316" cy="823912"/>
          </a:xfrm>
          <a:prstGeom prst="rect">
            <a:avLst/>
          </a:prstGeom>
        </p:spPr>
        <p:txBody>
          <a:bodyPr rtlCol="1" anchor="b"/>
          <a:lstStyle>
            <a:lvl1pPr marL="0" indent="0" algn="r" rtl="1">
              <a:buNone/>
              <a:defRPr sz="1013" b="1"/>
            </a:lvl1pPr>
            <a:lvl2pPr marL="192881" indent="0" algn="r" rtl="1">
              <a:buNone/>
              <a:defRPr sz="844" b="1"/>
            </a:lvl2pPr>
            <a:lvl3pPr marL="385763" indent="0" algn="r" rtl="1">
              <a:buNone/>
              <a:defRPr sz="760" b="1"/>
            </a:lvl3pPr>
            <a:lvl4pPr marL="578644" indent="0" algn="r" rtl="1">
              <a:buNone/>
              <a:defRPr sz="675" b="1"/>
            </a:lvl4pPr>
            <a:lvl5pPr marL="771525" indent="0" algn="r" rtl="1">
              <a:buNone/>
              <a:defRPr sz="675" b="1"/>
            </a:lvl5pPr>
            <a:lvl6pPr marL="964406" indent="0" algn="r" rtl="1">
              <a:buNone/>
              <a:defRPr sz="675" b="1"/>
            </a:lvl6pPr>
            <a:lvl7pPr marL="1157288" indent="0" algn="r" rtl="1">
              <a:buNone/>
              <a:defRPr sz="675" b="1"/>
            </a:lvl7pPr>
            <a:lvl8pPr marL="1350169" indent="0" algn="r" rtl="1">
              <a:buNone/>
              <a:defRPr sz="675" b="1"/>
            </a:lvl8pPr>
            <a:lvl9pPr marL="1543050" indent="0" algn="r" rtl="1">
              <a:buNone/>
              <a:defRPr sz="675" b="1"/>
            </a:lvl9pPr>
          </a:lstStyle>
          <a:p>
            <a:pPr lvl="0" rtl="1"/>
            <a:r>
              <a:rPr lang="ar"/>
              <a:t>Click to edit Master text styles</a:t>
            </a:r>
          </a:p>
        </p:txBody>
      </p:sp>
      <p:sp>
        <p:nvSpPr>
          <p:cNvPr id="4" name="Content Placeholder 3">
            <a:extLst>
              <a:ext uri="{FF2B5EF4-FFF2-40B4-BE49-F238E27FC236}">
                <a16:creationId xmlns:a16="http://schemas.microsoft.com/office/drawing/2014/main" id="{47999C10-0786-6AB2-AA7D-6C44734313F2}"/>
              </a:ext>
            </a:extLst>
          </p:cNvPr>
          <p:cNvSpPr>
            <a:spLocks noGrp="1"/>
          </p:cNvSpPr>
          <p:nvPr>
            <p:ph sz="half" idx="2"/>
          </p:nvPr>
        </p:nvSpPr>
        <p:spPr>
          <a:xfrm>
            <a:off x="840319" y="2505075"/>
            <a:ext cx="5158316" cy="368458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5" name="Text Placeholder 4">
            <a:extLst>
              <a:ext uri="{FF2B5EF4-FFF2-40B4-BE49-F238E27FC236}">
                <a16:creationId xmlns:a16="http://schemas.microsoft.com/office/drawing/2014/main" id="{AF659507-8DA6-847C-B833-F6FC056A5E64}"/>
              </a:ext>
            </a:extLst>
          </p:cNvPr>
          <p:cNvSpPr>
            <a:spLocks noGrp="1"/>
          </p:cNvSpPr>
          <p:nvPr>
            <p:ph type="body" sz="quarter" idx="3"/>
          </p:nvPr>
        </p:nvSpPr>
        <p:spPr>
          <a:xfrm>
            <a:off x="6172200" y="1681163"/>
            <a:ext cx="5183717" cy="823912"/>
          </a:xfrm>
          <a:prstGeom prst="rect">
            <a:avLst/>
          </a:prstGeom>
        </p:spPr>
        <p:txBody>
          <a:bodyPr rtlCol="1" anchor="b"/>
          <a:lstStyle>
            <a:lvl1pPr marL="0" indent="0" algn="r" rtl="1">
              <a:buNone/>
              <a:defRPr sz="1013" b="1"/>
            </a:lvl1pPr>
            <a:lvl2pPr marL="192881" indent="0" algn="r" rtl="1">
              <a:buNone/>
              <a:defRPr sz="844" b="1"/>
            </a:lvl2pPr>
            <a:lvl3pPr marL="385763" indent="0" algn="r" rtl="1">
              <a:buNone/>
              <a:defRPr sz="760" b="1"/>
            </a:lvl3pPr>
            <a:lvl4pPr marL="578644" indent="0" algn="r" rtl="1">
              <a:buNone/>
              <a:defRPr sz="675" b="1"/>
            </a:lvl4pPr>
            <a:lvl5pPr marL="771525" indent="0" algn="r" rtl="1">
              <a:buNone/>
              <a:defRPr sz="675" b="1"/>
            </a:lvl5pPr>
            <a:lvl6pPr marL="964406" indent="0" algn="r" rtl="1">
              <a:buNone/>
              <a:defRPr sz="675" b="1"/>
            </a:lvl6pPr>
            <a:lvl7pPr marL="1157288" indent="0" algn="r" rtl="1">
              <a:buNone/>
              <a:defRPr sz="675" b="1"/>
            </a:lvl7pPr>
            <a:lvl8pPr marL="1350169" indent="0" algn="r" rtl="1">
              <a:buNone/>
              <a:defRPr sz="675" b="1"/>
            </a:lvl8pPr>
            <a:lvl9pPr marL="1543050" indent="0" algn="r" rtl="1">
              <a:buNone/>
              <a:defRPr sz="675" b="1"/>
            </a:lvl9pPr>
          </a:lstStyle>
          <a:p>
            <a:pPr lvl="0" rtl="1"/>
            <a:r>
              <a:rPr lang="ar"/>
              <a:t>Click to edit Master text styles</a:t>
            </a:r>
          </a:p>
        </p:txBody>
      </p:sp>
      <p:sp>
        <p:nvSpPr>
          <p:cNvPr id="6" name="Content Placeholder 5">
            <a:extLst>
              <a:ext uri="{FF2B5EF4-FFF2-40B4-BE49-F238E27FC236}">
                <a16:creationId xmlns:a16="http://schemas.microsoft.com/office/drawing/2014/main" id="{519049A9-66C3-704A-FEBC-472DDB88FD1F}"/>
              </a:ext>
            </a:extLst>
          </p:cNvPr>
          <p:cNvSpPr>
            <a:spLocks noGrp="1"/>
          </p:cNvSpPr>
          <p:nvPr>
            <p:ph sz="quarter" idx="4"/>
          </p:nvPr>
        </p:nvSpPr>
        <p:spPr>
          <a:xfrm>
            <a:off x="6172200" y="2505075"/>
            <a:ext cx="5183717" cy="368458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7" name="Date Placeholder 6">
            <a:extLst>
              <a:ext uri="{FF2B5EF4-FFF2-40B4-BE49-F238E27FC236}">
                <a16:creationId xmlns:a16="http://schemas.microsoft.com/office/drawing/2014/main" id="{37EDC515-31EC-0A74-B198-8DDC894FAF0C}"/>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8" name="Footer Placeholder 7">
            <a:extLst>
              <a:ext uri="{FF2B5EF4-FFF2-40B4-BE49-F238E27FC236}">
                <a16:creationId xmlns:a16="http://schemas.microsoft.com/office/drawing/2014/main" id="{5F7BD3A2-379E-27FC-EB63-2F72128634A2}"/>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9" name="Slide Number Placeholder 8">
            <a:extLst>
              <a:ext uri="{FF2B5EF4-FFF2-40B4-BE49-F238E27FC236}">
                <a16:creationId xmlns:a16="http://schemas.microsoft.com/office/drawing/2014/main" id="{D10ACD9C-E0E9-8EF1-94D8-404CD6E8069A}"/>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1619699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BD923-0D75-C034-7076-65C2D75822FC}"/>
              </a:ext>
            </a:extLst>
          </p:cNvPr>
          <p:cNvSpPr>
            <a:spLocks noGrp="1"/>
          </p:cNvSpPr>
          <p:nvPr>
            <p:ph type="title"/>
          </p:nvPr>
        </p:nvSpPr>
        <p:spPr>
          <a:xfrm>
            <a:off x="840323" y="457200"/>
            <a:ext cx="3932767" cy="1600200"/>
          </a:xfrm>
          <a:prstGeom prst="rect">
            <a:avLst/>
          </a:prstGeom>
        </p:spPr>
        <p:txBody>
          <a:bodyPr rtlCol="1" anchor="b"/>
          <a:lstStyle>
            <a:lvl1pPr algn="r" rtl="1">
              <a:defRPr sz="1350"/>
            </a:lvl1pPr>
          </a:lstStyle>
          <a:p>
            <a:pPr rtl="1"/>
            <a:r>
              <a:rPr lang="ar"/>
              <a:t>Click to edit Master title style</a:t>
            </a:r>
            <a:endParaRPr lang="en-HU"/>
          </a:p>
        </p:txBody>
      </p:sp>
      <p:sp>
        <p:nvSpPr>
          <p:cNvPr id="3" name="Content Placeholder 2">
            <a:extLst>
              <a:ext uri="{FF2B5EF4-FFF2-40B4-BE49-F238E27FC236}">
                <a16:creationId xmlns:a16="http://schemas.microsoft.com/office/drawing/2014/main" id="{2E8DF000-7A3B-DE2B-546C-5AE8122BBB93}"/>
              </a:ext>
            </a:extLst>
          </p:cNvPr>
          <p:cNvSpPr>
            <a:spLocks noGrp="1"/>
          </p:cNvSpPr>
          <p:nvPr>
            <p:ph idx="1"/>
          </p:nvPr>
        </p:nvSpPr>
        <p:spPr>
          <a:xfrm>
            <a:off x="5183717" y="987434"/>
            <a:ext cx="6172200" cy="4873625"/>
          </a:xfrm>
          <a:prstGeom prst="rect">
            <a:avLst/>
          </a:prstGeom>
        </p:spPr>
        <p:txBody>
          <a:bodyPr rtlCol="1"/>
          <a:lstStyle>
            <a:lvl1pPr algn="r" rtl="1">
              <a:defRPr sz="1350"/>
            </a:lvl1pPr>
            <a:lvl2pPr algn="r" rtl="1">
              <a:defRPr sz="1181"/>
            </a:lvl2pPr>
            <a:lvl3pPr algn="r" rtl="1">
              <a:defRPr sz="1013"/>
            </a:lvl3pPr>
            <a:lvl4pPr algn="r" rtl="1">
              <a:defRPr sz="844"/>
            </a:lvl4pPr>
            <a:lvl5pPr algn="r" rtl="1">
              <a:defRPr sz="844"/>
            </a:lvl5pPr>
            <a:lvl6pPr algn="r" rtl="1">
              <a:defRPr sz="844"/>
            </a:lvl6pPr>
            <a:lvl7pPr algn="r" rtl="1">
              <a:defRPr sz="844"/>
            </a:lvl7pPr>
            <a:lvl8pPr algn="r" rtl="1">
              <a:defRPr sz="844"/>
            </a:lvl8pPr>
            <a:lvl9pPr algn="r" rtl="1">
              <a:defRPr sz="844"/>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Text Placeholder 3">
            <a:extLst>
              <a:ext uri="{FF2B5EF4-FFF2-40B4-BE49-F238E27FC236}">
                <a16:creationId xmlns:a16="http://schemas.microsoft.com/office/drawing/2014/main" id="{D61E5A3E-517C-8D15-8DA3-875DFCB7600E}"/>
              </a:ext>
            </a:extLst>
          </p:cNvPr>
          <p:cNvSpPr>
            <a:spLocks noGrp="1"/>
          </p:cNvSpPr>
          <p:nvPr>
            <p:ph type="body" sz="half" idx="2"/>
          </p:nvPr>
        </p:nvSpPr>
        <p:spPr>
          <a:xfrm>
            <a:off x="840323" y="2057400"/>
            <a:ext cx="3932767" cy="3811588"/>
          </a:xfrm>
          <a:prstGeom prst="rect">
            <a:avLst/>
          </a:prstGeom>
        </p:spPr>
        <p:txBody>
          <a:bodyPr rtlCol="1"/>
          <a:lstStyle>
            <a:lvl1pPr marL="0" indent="0" algn="r" rtl="1">
              <a:buNone/>
              <a:defRPr sz="675"/>
            </a:lvl1pPr>
            <a:lvl2pPr marL="192881" indent="0" algn="r" rtl="1">
              <a:buNone/>
              <a:defRPr sz="591"/>
            </a:lvl2pPr>
            <a:lvl3pPr marL="385763" indent="0" algn="r" rtl="1">
              <a:buNone/>
              <a:defRPr sz="506"/>
            </a:lvl3pPr>
            <a:lvl4pPr marL="578644" indent="0" algn="r" rtl="1">
              <a:buNone/>
              <a:defRPr sz="422"/>
            </a:lvl4pPr>
            <a:lvl5pPr marL="771525" indent="0" algn="r" rtl="1">
              <a:buNone/>
              <a:defRPr sz="422"/>
            </a:lvl5pPr>
            <a:lvl6pPr marL="964406" indent="0" algn="r" rtl="1">
              <a:buNone/>
              <a:defRPr sz="422"/>
            </a:lvl6pPr>
            <a:lvl7pPr marL="1157288" indent="0" algn="r" rtl="1">
              <a:buNone/>
              <a:defRPr sz="422"/>
            </a:lvl7pPr>
            <a:lvl8pPr marL="1350169" indent="0" algn="r" rtl="1">
              <a:buNone/>
              <a:defRPr sz="422"/>
            </a:lvl8pPr>
            <a:lvl9pPr marL="1543050" indent="0" algn="r" rtl="1">
              <a:buNone/>
              <a:defRPr sz="422"/>
            </a:lvl9pPr>
          </a:lstStyle>
          <a:p>
            <a:pPr lvl="0" rtl="1"/>
            <a:r>
              <a:rPr lang="ar"/>
              <a:t>Click to edit Master text styles</a:t>
            </a:r>
          </a:p>
        </p:txBody>
      </p:sp>
      <p:sp>
        <p:nvSpPr>
          <p:cNvPr id="5" name="Date Placeholder 4">
            <a:extLst>
              <a:ext uri="{FF2B5EF4-FFF2-40B4-BE49-F238E27FC236}">
                <a16:creationId xmlns:a16="http://schemas.microsoft.com/office/drawing/2014/main" id="{C0A14C6C-AA3E-E4BF-7966-36327E2563C9}"/>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6" name="Footer Placeholder 5">
            <a:extLst>
              <a:ext uri="{FF2B5EF4-FFF2-40B4-BE49-F238E27FC236}">
                <a16:creationId xmlns:a16="http://schemas.microsoft.com/office/drawing/2014/main" id="{37893C6F-E2A0-AA22-175A-B2E731A5BA95}"/>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7" name="Slide Number Placeholder 6">
            <a:extLst>
              <a:ext uri="{FF2B5EF4-FFF2-40B4-BE49-F238E27FC236}">
                <a16:creationId xmlns:a16="http://schemas.microsoft.com/office/drawing/2014/main" id="{A8992E57-B208-AD95-37F6-D4F9819147E1}"/>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10889155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40235-F197-5278-1E45-E66DA13DC74A}"/>
              </a:ext>
            </a:extLst>
          </p:cNvPr>
          <p:cNvSpPr>
            <a:spLocks noGrp="1"/>
          </p:cNvSpPr>
          <p:nvPr>
            <p:ph type="title"/>
          </p:nvPr>
        </p:nvSpPr>
        <p:spPr>
          <a:xfrm>
            <a:off x="840323" y="457200"/>
            <a:ext cx="3932767" cy="1600200"/>
          </a:xfrm>
          <a:prstGeom prst="rect">
            <a:avLst/>
          </a:prstGeom>
        </p:spPr>
        <p:txBody>
          <a:bodyPr rtlCol="1" anchor="b"/>
          <a:lstStyle>
            <a:lvl1pPr algn="r" rtl="1">
              <a:defRPr sz="1350"/>
            </a:lvl1pPr>
          </a:lstStyle>
          <a:p>
            <a:pPr rtl="1"/>
            <a:r>
              <a:rPr lang="ar"/>
              <a:t>Click to edit Master title style</a:t>
            </a:r>
            <a:endParaRPr lang="en-HU"/>
          </a:p>
        </p:txBody>
      </p:sp>
      <p:sp>
        <p:nvSpPr>
          <p:cNvPr id="3" name="Picture Placeholder 2">
            <a:extLst>
              <a:ext uri="{FF2B5EF4-FFF2-40B4-BE49-F238E27FC236}">
                <a16:creationId xmlns:a16="http://schemas.microsoft.com/office/drawing/2014/main" id="{8CF92993-46C8-EE9E-7A3A-A66A7409A96A}"/>
              </a:ext>
            </a:extLst>
          </p:cNvPr>
          <p:cNvSpPr>
            <a:spLocks noGrp="1"/>
          </p:cNvSpPr>
          <p:nvPr>
            <p:ph type="pic" idx="1"/>
          </p:nvPr>
        </p:nvSpPr>
        <p:spPr>
          <a:xfrm>
            <a:off x="5183717" y="987434"/>
            <a:ext cx="6172200" cy="4873625"/>
          </a:xfrm>
          <a:prstGeom prst="rect">
            <a:avLst/>
          </a:prstGeom>
        </p:spPr>
        <p:txBody>
          <a:bodyPr rtlCol="1"/>
          <a:lstStyle>
            <a:lvl1pPr marL="0" indent="0" algn="r" rtl="1">
              <a:buNone/>
              <a:defRPr sz="1350"/>
            </a:lvl1pPr>
            <a:lvl2pPr marL="192881" indent="0" algn="r" rtl="1">
              <a:buNone/>
              <a:defRPr sz="1181"/>
            </a:lvl2pPr>
            <a:lvl3pPr marL="385763" indent="0" algn="r" rtl="1">
              <a:buNone/>
              <a:defRPr sz="1013"/>
            </a:lvl3pPr>
            <a:lvl4pPr marL="578644" indent="0" algn="r" rtl="1">
              <a:buNone/>
              <a:defRPr sz="844"/>
            </a:lvl4pPr>
            <a:lvl5pPr marL="771525" indent="0" algn="r" rtl="1">
              <a:buNone/>
              <a:defRPr sz="844"/>
            </a:lvl5pPr>
            <a:lvl6pPr marL="964406" indent="0" algn="r" rtl="1">
              <a:buNone/>
              <a:defRPr sz="844"/>
            </a:lvl6pPr>
            <a:lvl7pPr marL="1157288" indent="0" algn="r" rtl="1">
              <a:buNone/>
              <a:defRPr sz="844"/>
            </a:lvl7pPr>
            <a:lvl8pPr marL="1350169" indent="0" algn="r" rtl="1">
              <a:buNone/>
              <a:defRPr sz="844"/>
            </a:lvl8pPr>
            <a:lvl9pPr marL="1543050" indent="0" algn="r" rtl="1">
              <a:buNone/>
              <a:defRPr sz="844"/>
            </a:lvl9pPr>
          </a:lstStyle>
          <a:p>
            <a:pPr rtl="1"/>
            <a:r>
              <a:rPr lang="ar"/>
              <a:t>Click icon to add picture</a:t>
            </a:r>
            <a:endParaRPr lang="en-HU"/>
          </a:p>
        </p:txBody>
      </p:sp>
      <p:sp>
        <p:nvSpPr>
          <p:cNvPr id="4" name="Text Placeholder 3">
            <a:extLst>
              <a:ext uri="{FF2B5EF4-FFF2-40B4-BE49-F238E27FC236}">
                <a16:creationId xmlns:a16="http://schemas.microsoft.com/office/drawing/2014/main" id="{5E961C96-EE6F-9D42-7349-8AE09AD6ED13}"/>
              </a:ext>
            </a:extLst>
          </p:cNvPr>
          <p:cNvSpPr>
            <a:spLocks noGrp="1"/>
          </p:cNvSpPr>
          <p:nvPr>
            <p:ph type="body" sz="half" idx="2"/>
          </p:nvPr>
        </p:nvSpPr>
        <p:spPr>
          <a:xfrm>
            <a:off x="840323" y="2057400"/>
            <a:ext cx="3932767" cy="3811588"/>
          </a:xfrm>
          <a:prstGeom prst="rect">
            <a:avLst/>
          </a:prstGeom>
        </p:spPr>
        <p:txBody>
          <a:bodyPr rtlCol="1"/>
          <a:lstStyle>
            <a:lvl1pPr marL="0" indent="0" algn="r" rtl="1">
              <a:buNone/>
              <a:defRPr sz="675"/>
            </a:lvl1pPr>
            <a:lvl2pPr marL="192881" indent="0" algn="r" rtl="1">
              <a:buNone/>
              <a:defRPr sz="591"/>
            </a:lvl2pPr>
            <a:lvl3pPr marL="385763" indent="0" algn="r" rtl="1">
              <a:buNone/>
              <a:defRPr sz="506"/>
            </a:lvl3pPr>
            <a:lvl4pPr marL="578644" indent="0" algn="r" rtl="1">
              <a:buNone/>
              <a:defRPr sz="422"/>
            </a:lvl4pPr>
            <a:lvl5pPr marL="771525" indent="0" algn="r" rtl="1">
              <a:buNone/>
              <a:defRPr sz="422"/>
            </a:lvl5pPr>
            <a:lvl6pPr marL="964406" indent="0" algn="r" rtl="1">
              <a:buNone/>
              <a:defRPr sz="422"/>
            </a:lvl6pPr>
            <a:lvl7pPr marL="1157288" indent="0" algn="r" rtl="1">
              <a:buNone/>
              <a:defRPr sz="422"/>
            </a:lvl7pPr>
            <a:lvl8pPr marL="1350169" indent="0" algn="r" rtl="1">
              <a:buNone/>
              <a:defRPr sz="422"/>
            </a:lvl8pPr>
            <a:lvl9pPr marL="1543050" indent="0" algn="r" rtl="1">
              <a:buNone/>
              <a:defRPr sz="422"/>
            </a:lvl9pPr>
          </a:lstStyle>
          <a:p>
            <a:pPr lvl="0" rtl="1"/>
            <a:r>
              <a:rPr lang="ar"/>
              <a:t>Click to edit Master text styles</a:t>
            </a:r>
          </a:p>
        </p:txBody>
      </p:sp>
      <p:sp>
        <p:nvSpPr>
          <p:cNvPr id="5" name="Date Placeholder 4">
            <a:extLst>
              <a:ext uri="{FF2B5EF4-FFF2-40B4-BE49-F238E27FC236}">
                <a16:creationId xmlns:a16="http://schemas.microsoft.com/office/drawing/2014/main" id="{E6EDDB67-E8B0-B2E3-E107-4EE64DBED16C}"/>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6" name="Footer Placeholder 5">
            <a:extLst>
              <a:ext uri="{FF2B5EF4-FFF2-40B4-BE49-F238E27FC236}">
                <a16:creationId xmlns:a16="http://schemas.microsoft.com/office/drawing/2014/main" id="{BF41BEF3-B2CE-4BFD-72E6-0832A47A30BE}"/>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7" name="Slide Number Placeholder 6">
            <a:extLst>
              <a:ext uri="{FF2B5EF4-FFF2-40B4-BE49-F238E27FC236}">
                <a16:creationId xmlns:a16="http://schemas.microsoft.com/office/drawing/2014/main" id="{AF29394B-481E-A120-14C4-F1FE603385F6}"/>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1306735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E0BFE-26AA-21AE-EAF1-5B642C080E95}"/>
              </a:ext>
            </a:extLst>
          </p:cNvPr>
          <p:cNvSpPr>
            <a:spLocks noGrp="1"/>
          </p:cNvSpPr>
          <p:nvPr>
            <p:ph type="title"/>
          </p:nvPr>
        </p:nvSpPr>
        <p:spPr>
          <a:xfrm>
            <a:off x="838200" y="365129"/>
            <a:ext cx="10515600" cy="1325563"/>
          </a:xfrm>
          <a:prstGeom prst="rect">
            <a:avLst/>
          </a:prstGeom>
        </p:spPr>
        <p:txBody>
          <a:bodyPr rtlCol="1"/>
          <a:lstStyle/>
          <a:p>
            <a:pPr rtl="1"/>
            <a:r>
              <a:rPr lang="ar"/>
              <a:t>Click to edit Master title style</a:t>
            </a:r>
            <a:endParaRPr lang="en-HU"/>
          </a:p>
        </p:txBody>
      </p:sp>
      <p:sp>
        <p:nvSpPr>
          <p:cNvPr id="3" name="Vertical Text Placeholder 2">
            <a:extLst>
              <a:ext uri="{FF2B5EF4-FFF2-40B4-BE49-F238E27FC236}">
                <a16:creationId xmlns:a16="http://schemas.microsoft.com/office/drawing/2014/main" id="{8781FBF4-9267-2232-219B-D07AE6B10261}"/>
              </a:ext>
            </a:extLst>
          </p:cNvPr>
          <p:cNvSpPr>
            <a:spLocks noGrp="1"/>
          </p:cNvSpPr>
          <p:nvPr>
            <p:ph type="body" orient="vert" idx="1"/>
          </p:nvPr>
        </p:nvSpPr>
        <p:spPr>
          <a:xfrm>
            <a:off x="838200" y="1825625"/>
            <a:ext cx="10515600" cy="4351338"/>
          </a:xfrm>
          <a:prstGeom prst="rect">
            <a:avLst/>
          </a:prstGeo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Date Placeholder 3">
            <a:extLst>
              <a:ext uri="{FF2B5EF4-FFF2-40B4-BE49-F238E27FC236}">
                <a16:creationId xmlns:a16="http://schemas.microsoft.com/office/drawing/2014/main" id="{43CF40F7-8478-C681-E991-36DA19795E2F}"/>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5" name="Footer Placeholder 4">
            <a:extLst>
              <a:ext uri="{FF2B5EF4-FFF2-40B4-BE49-F238E27FC236}">
                <a16:creationId xmlns:a16="http://schemas.microsoft.com/office/drawing/2014/main" id="{D87189D6-2C90-8377-B2A0-F86D33A7F6F8}"/>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6" name="Slide Number Placeholder 5">
            <a:extLst>
              <a:ext uri="{FF2B5EF4-FFF2-40B4-BE49-F238E27FC236}">
                <a16:creationId xmlns:a16="http://schemas.microsoft.com/office/drawing/2014/main" id="{F0298533-FB0F-8077-7FE5-4D13F607C827}"/>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822540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554A8E-70DD-F88C-C7D2-E383D87B452B}"/>
              </a:ext>
            </a:extLst>
          </p:cNvPr>
          <p:cNvSpPr>
            <a:spLocks noGrp="1"/>
          </p:cNvSpPr>
          <p:nvPr>
            <p:ph type="title" orient="vert"/>
          </p:nvPr>
        </p:nvSpPr>
        <p:spPr>
          <a:xfrm>
            <a:off x="8724902" y="365125"/>
            <a:ext cx="2628900" cy="5811838"/>
          </a:xfrm>
          <a:prstGeom prst="rect">
            <a:avLst/>
          </a:prstGeom>
        </p:spPr>
        <p:txBody>
          <a:bodyPr vert="eaVert" rtlCol="1"/>
          <a:lstStyle/>
          <a:p>
            <a:pPr rtl="1"/>
            <a:r>
              <a:rPr lang="ar"/>
              <a:t>Click to edit Master title style</a:t>
            </a:r>
            <a:endParaRPr lang="en-HU"/>
          </a:p>
        </p:txBody>
      </p:sp>
      <p:sp>
        <p:nvSpPr>
          <p:cNvPr id="3" name="Vertical Text Placeholder 2">
            <a:extLst>
              <a:ext uri="{FF2B5EF4-FFF2-40B4-BE49-F238E27FC236}">
                <a16:creationId xmlns:a16="http://schemas.microsoft.com/office/drawing/2014/main" id="{BE424485-729D-BC12-DB9F-C38FD43FFB0F}"/>
              </a:ext>
            </a:extLst>
          </p:cNvPr>
          <p:cNvSpPr>
            <a:spLocks noGrp="1"/>
          </p:cNvSpPr>
          <p:nvPr>
            <p:ph type="body" orient="vert" idx="1"/>
          </p:nvPr>
        </p:nvSpPr>
        <p:spPr>
          <a:xfrm>
            <a:off x="838203" y="365125"/>
            <a:ext cx="7683500" cy="5811838"/>
          </a:xfrm>
          <a:prstGeom prst="rect">
            <a:avLst/>
          </a:prstGeo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Date Placeholder 3">
            <a:extLst>
              <a:ext uri="{FF2B5EF4-FFF2-40B4-BE49-F238E27FC236}">
                <a16:creationId xmlns:a16="http://schemas.microsoft.com/office/drawing/2014/main" id="{B4877F69-7266-BD75-21D7-966FB6F51902}"/>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5" name="Footer Placeholder 4">
            <a:extLst>
              <a:ext uri="{FF2B5EF4-FFF2-40B4-BE49-F238E27FC236}">
                <a16:creationId xmlns:a16="http://schemas.microsoft.com/office/drawing/2014/main" id="{DA99AF3B-681A-29B0-A4A0-FB412D36E9F4}"/>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6" name="Slide Number Placeholder 5">
            <a:extLst>
              <a:ext uri="{FF2B5EF4-FFF2-40B4-BE49-F238E27FC236}">
                <a16:creationId xmlns:a16="http://schemas.microsoft.com/office/drawing/2014/main" id="{BDB8B72B-6319-DDDA-7DCE-385DBB152BBD}"/>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1463029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1207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Title 11">
            <a:extLst>
              <a:ext uri="{FF2B5EF4-FFF2-40B4-BE49-F238E27FC236}">
                <a16:creationId xmlns:a16="http://schemas.microsoft.com/office/drawing/2014/main" id="{1A04A226-B7D2-44E6-5C3F-C042A8BF7B59}"/>
              </a:ext>
            </a:extLst>
          </p:cNvPr>
          <p:cNvSpPr>
            <a:spLocks noGrp="1"/>
          </p:cNvSpPr>
          <p:nvPr>
            <p:ph type="title"/>
          </p:nvPr>
        </p:nvSpPr>
        <p:spPr>
          <a:xfrm>
            <a:off x="190765" y="801823"/>
            <a:ext cx="5543939" cy="645663"/>
          </a:xfrm>
          <a:prstGeom prst="rect">
            <a:avLst/>
          </a:prstGeom>
        </p:spPr>
        <p:txBody>
          <a:bodyPr rtlCol="1"/>
          <a:lstStyle>
            <a:lvl1pPr algn="r" rtl="1">
              <a:defRPr sz="1575"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pic>
        <p:nvPicPr>
          <p:cNvPr id="9" name="Picture 8">
            <a:extLst>
              <a:ext uri="{FF2B5EF4-FFF2-40B4-BE49-F238E27FC236}">
                <a16:creationId xmlns:a16="http://schemas.microsoft.com/office/drawing/2014/main" id="{AA4F0514-B62C-AF28-C356-55868EDF23A4}"/>
              </a:ext>
            </a:extLst>
          </p:cNvPr>
          <p:cNvPicPr>
            <a:picLocks noChangeAspect="1"/>
          </p:cNvPicPr>
          <p:nvPr/>
        </p:nvPicPr>
        <p:blipFill>
          <a:blip r:embed="rId2"/>
          <a:stretch>
            <a:fillRect/>
          </a:stretch>
        </p:blipFill>
        <p:spPr>
          <a:xfrm>
            <a:off x="1" y="4"/>
            <a:ext cx="5074419" cy="653143"/>
          </a:xfrm>
          <a:prstGeom prst="rect">
            <a:avLst/>
          </a:prstGeom>
        </p:spPr>
      </p:pic>
      <p:sp>
        <p:nvSpPr>
          <p:cNvPr id="10" name="TextBox 8">
            <a:extLst>
              <a:ext uri="{FF2B5EF4-FFF2-40B4-BE49-F238E27FC236}">
                <a16:creationId xmlns:a16="http://schemas.microsoft.com/office/drawing/2014/main" id="{91F6E3A8-3591-48A3-675E-550935123D6E}"/>
              </a:ext>
            </a:extLst>
          </p:cNvPr>
          <p:cNvSpPr txBox="1"/>
          <p:nvPr/>
        </p:nvSpPr>
        <p:spPr>
          <a:xfrm>
            <a:off x="249957" y="34060"/>
            <a:ext cx="4256735" cy="369332"/>
          </a:xfrm>
          <a:prstGeom prst="rect">
            <a:avLst/>
          </a:prstGeom>
          <a:noFill/>
        </p:spPr>
        <p:txBody>
          <a:bodyPr wrap="square" rtlCol="1">
            <a:spAutoFit/>
          </a:bodyPr>
          <a:ls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rtl="1"/>
            <a:r>
              <a:rPr lang="ar" sz="1800" b="0" i="0">
                <a:solidFill>
                  <a:schemeClr val="bg1"/>
                </a:solidFill>
                <a:latin typeface="Source Sans Pro" panose="020B0503030403020204" pitchFamily="34" charset="0"/>
                <a:ea typeface="Source Sans Pro" panose="020B0503030403020204" pitchFamily="34" charset="0"/>
                <a:cs typeface="Arial"/>
              </a:rPr>
              <a:t>Overview</a:t>
            </a:r>
            <a:endParaRPr lang="en-US" sz="1800" b="0" i="0" dirty="0">
              <a:solidFill>
                <a:schemeClr val="bg1"/>
              </a:solidFill>
              <a:latin typeface="Source Sans Pro" panose="020B0503030403020204" pitchFamily="34" charset="0"/>
              <a:ea typeface="Source Sans Pro" panose="020B0503030403020204" pitchFamily="34" charset="0"/>
            </a:endParaRPr>
          </a:p>
        </p:txBody>
      </p:sp>
      <p:sp>
        <p:nvSpPr>
          <p:cNvPr id="11" name="Title 11">
            <a:extLst>
              <a:ext uri="{FF2B5EF4-FFF2-40B4-BE49-F238E27FC236}">
                <a16:creationId xmlns:a16="http://schemas.microsoft.com/office/drawing/2014/main" id="{F2DD3C9F-91DA-4CC6-A7A2-893541DFA89A}"/>
              </a:ext>
            </a:extLst>
          </p:cNvPr>
          <p:cNvSpPr>
            <a:spLocks noGrp="1"/>
          </p:cNvSpPr>
          <p:nvPr/>
        </p:nvSpPr>
        <p:spPr>
          <a:xfrm>
            <a:off x="200097" y="811157"/>
            <a:ext cx="5543939" cy="645663"/>
          </a:xfrm>
          <a:prstGeom prst="rect">
            <a:avLst/>
          </a:prstGeom>
        </p:spPr>
        <p:txBody>
          <a:bodyPr rtlCol="1"/>
          <a:lstStyle>
            <a:lvl1pPr algn="r" defTabSz="685783" rtl="1" eaLnBrk="1" latinLnBrk="0" hangingPunct="1">
              <a:lnSpc>
                <a:spcPct val="90000"/>
              </a:lnSpc>
              <a:spcBef>
                <a:spcPct val="0"/>
              </a:spcBef>
              <a:buNone/>
              <a:defRPr sz="2400" b="1" kern="1200">
                <a:solidFill>
                  <a:srgbClr val="A2010C"/>
                </a:solidFill>
                <a:latin typeface="Source Sans Pro" panose="020B0503030403020204" pitchFamily="34" charset="0"/>
                <a:ea typeface="Source Sans Pro" panose="020B0503030403020204" pitchFamily="34" charset="0"/>
                <a:cs typeface="+mj-cs"/>
              </a:defRPr>
            </a:lvl1pPr>
          </a:lstStyle>
          <a:p>
            <a:pPr rtl="1"/>
            <a:endParaRPr lang="en-HU" sz="1350" b="0" i="0" dirty="0">
              <a:latin typeface="Source Sans Pro" panose="020B0503030403020204" pitchFamily="34" charset="0"/>
              <a:ea typeface="Source Sans Pro" panose="020B0503030403020204" pitchFamily="34" charset="0"/>
            </a:endParaRPr>
          </a:p>
        </p:txBody>
      </p:sp>
      <p:sp>
        <p:nvSpPr>
          <p:cNvPr id="12" name="Rounded Rectangle 11">
            <a:extLst>
              <a:ext uri="{FF2B5EF4-FFF2-40B4-BE49-F238E27FC236}">
                <a16:creationId xmlns:a16="http://schemas.microsoft.com/office/drawing/2014/main" id="{3C060EC5-4D04-927D-B8AE-A567247E0D57}"/>
              </a:ext>
            </a:extLst>
          </p:cNvPr>
          <p:cNvSpPr/>
          <p:nvPr/>
        </p:nvSpPr>
        <p:spPr>
          <a:xfrm flipV="1">
            <a:off x="3237763" y="5566943"/>
            <a:ext cx="7232743" cy="84524"/>
          </a:xfrm>
          <a:prstGeom prst="roundRect">
            <a:avLst>
              <a:gd name="adj" fmla="val 50000"/>
            </a:avLst>
          </a:prstGeom>
          <a:solidFill>
            <a:srgbClr val="A3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1013"/>
          </a:p>
        </p:txBody>
      </p:sp>
      <p:sp>
        <p:nvSpPr>
          <p:cNvPr id="13" name="TextBox 34">
            <a:extLst>
              <a:ext uri="{FF2B5EF4-FFF2-40B4-BE49-F238E27FC236}">
                <a16:creationId xmlns:a16="http://schemas.microsoft.com/office/drawing/2014/main" id="{D090377C-975A-DF2E-EDA3-AB6A569E286D}"/>
              </a:ext>
            </a:extLst>
          </p:cNvPr>
          <p:cNvSpPr txBox="1"/>
          <p:nvPr/>
        </p:nvSpPr>
        <p:spPr>
          <a:xfrm>
            <a:off x="3160235" y="1960860"/>
            <a:ext cx="7754423" cy="1616340"/>
          </a:xfrm>
          <a:prstGeom prst="rect">
            <a:avLst/>
          </a:prstGeom>
          <a:noFill/>
        </p:spPr>
        <p:txBody>
          <a:bodyPr wrap="square" rtlCol="1">
            <a:spAutoFit/>
          </a:bodyPr>
          <a:ls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160735" indent="-160735" rtl="1">
              <a:buClr>
                <a:srgbClr val="65A000"/>
              </a:buClr>
              <a:buFont typeface="Arial" panose="020B0604020202020204" pitchFamily="34" charset="0"/>
              <a:buChar char="•"/>
            </a:pPr>
            <a:r>
              <a:rPr lang="ar" sz="1238" b="0" i="0">
                <a:latin typeface="Source Sans Pro" panose="020B0503030403020204" pitchFamily="34" charset="0"/>
                <a:ea typeface="Source Sans Pro" panose="020B0503030403020204" pitchFamily="34" charset="0"/>
              </a:rPr>
              <a:t>The navy blue bars on top are expandable and they can be stretched to cover longer headers</a:t>
            </a:r>
          </a:p>
          <a:p>
            <a:pPr marL="160735" indent="-160735" rtl="1">
              <a:buClr>
                <a:srgbClr val="65A000"/>
              </a:buClr>
              <a:buFont typeface="Arial" panose="020B0604020202020204" pitchFamily="34" charset="0"/>
              <a:buChar char="•"/>
            </a:pPr>
            <a:r>
              <a:rPr lang="ar" sz="1238" b="0" i="0">
                <a:latin typeface="Source Sans Pro" panose="020B0503030403020204" pitchFamily="34" charset="0"/>
                <a:ea typeface="Source Sans Pro" panose="020B0503030403020204" pitchFamily="34" charset="0"/>
              </a:rPr>
              <a:t>Font: Source Sans Pro</a:t>
            </a:r>
          </a:p>
          <a:p>
            <a:pPr marL="160735" indent="-160735" rtl="1">
              <a:buClr>
                <a:srgbClr val="65A000"/>
              </a:buClr>
              <a:buFont typeface="Arial" panose="020B0604020202020204" pitchFamily="34" charset="0"/>
              <a:buChar char="•"/>
            </a:pPr>
            <a:r>
              <a:rPr lang="ar" sz="1238" b="0" i="0">
                <a:latin typeface="Source Sans Pro" panose="020B0503030403020204" pitchFamily="34" charset="0"/>
                <a:ea typeface="Source Sans Pro" panose="020B0503030403020204" pitchFamily="34" charset="0"/>
              </a:rPr>
              <a:t>Headers should be in Bold font, size 28-32 </a:t>
            </a:r>
          </a:p>
          <a:p>
            <a:pPr marL="160735" indent="-160735" rtl="1">
              <a:buClr>
                <a:srgbClr val="65A000"/>
              </a:buClr>
              <a:buFont typeface="Arial" panose="020B0604020202020204" pitchFamily="34" charset="0"/>
              <a:buChar char="•"/>
            </a:pPr>
            <a:r>
              <a:rPr lang="ar" sz="1238" b="0" i="0">
                <a:latin typeface="Source Sans Pro" panose="020B0503030403020204" pitchFamily="34" charset="0"/>
                <a:ea typeface="Source Sans Pro" panose="020B0503030403020204" pitchFamily="34" charset="0"/>
              </a:rPr>
              <a:t>Subtitles should be in Bold </a:t>
            </a:r>
            <a:r>
              <a:rPr lang="ar" sz="1238" b="0" i="0">
                <a:solidFill>
                  <a:srgbClr val="A2010C"/>
                </a:solidFill>
                <a:latin typeface="Source Sans Pro" panose="020B0503030403020204" pitchFamily="34" charset="0"/>
                <a:ea typeface="Source Sans Pro" panose="020B0503030403020204" pitchFamily="34" charset="0"/>
              </a:rPr>
              <a:t>colored</a:t>
            </a:r>
            <a:r>
              <a:rPr lang="ar" sz="1238" b="0" i="0">
                <a:latin typeface="Source Sans Pro" panose="020B0503030403020204" pitchFamily="34" charset="0"/>
                <a:ea typeface="Source Sans Pro" panose="020B0503030403020204" pitchFamily="34" charset="0"/>
              </a:rPr>
              <a:t> font (</a:t>
            </a:r>
            <a:r>
              <a:rPr lang="ar" sz="1238" b="0" i="0">
                <a:solidFill>
                  <a:srgbClr val="A2010C"/>
                </a:solidFill>
                <a:latin typeface="Source Sans Pro" panose="020B0503030403020204" pitchFamily="34" charset="0"/>
                <a:ea typeface="Source Sans Pro" panose="020B0503030403020204" pitchFamily="34" charset="0"/>
              </a:rPr>
              <a:t>red</a:t>
            </a:r>
            <a:r>
              <a:rPr lang="ar" sz="1238" b="0" i="0">
                <a:latin typeface="Source Sans Pro" panose="020B0503030403020204" pitchFamily="34" charset="0"/>
                <a:ea typeface="Source Sans Pro" panose="020B0503030403020204" pitchFamily="34" charset="0"/>
              </a:rPr>
              <a:t> or </a:t>
            </a:r>
            <a:r>
              <a:rPr lang="ar" sz="1238" b="0" i="0">
                <a:solidFill>
                  <a:srgbClr val="65A000"/>
                </a:solidFill>
                <a:latin typeface="Source Sans Pro" panose="020B0503030403020204" pitchFamily="34" charset="0"/>
                <a:ea typeface="Source Sans Pro" panose="020B0503030403020204" pitchFamily="34" charset="0"/>
              </a:rPr>
              <a:t>green</a:t>
            </a:r>
            <a:r>
              <a:rPr lang="ar" sz="1238" b="0" i="0">
                <a:latin typeface="Source Sans Pro" panose="020B0503030403020204" pitchFamily="34" charset="0"/>
                <a:ea typeface="Source Sans Pro" panose="020B0503030403020204" pitchFamily="34" charset="0"/>
              </a:rPr>
              <a:t>), size 28 </a:t>
            </a:r>
          </a:p>
          <a:p>
            <a:pPr marL="160735" indent="-160735" rtl="1">
              <a:buClr>
                <a:srgbClr val="65A000"/>
              </a:buClr>
              <a:buFont typeface="Arial" panose="020B0604020202020204" pitchFamily="34" charset="0"/>
              <a:buChar char="•"/>
            </a:pPr>
            <a:r>
              <a:rPr lang="ar" sz="1238" b="0" i="0">
                <a:latin typeface="Source Sans Pro" panose="020B0503030403020204" pitchFamily="34" charset="0"/>
                <a:ea typeface="Source Sans Pro" panose="020B0503030403020204" pitchFamily="34" charset="0"/>
              </a:rPr>
              <a:t>There should be at least half an inch space from the edges for the body text</a:t>
            </a:r>
          </a:p>
          <a:p>
            <a:pPr marL="160735" indent="-160735" rtl="1">
              <a:buClr>
                <a:srgbClr val="65A000"/>
              </a:buClr>
              <a:buFont typeface="Arial" panose="020B0604020202020204" pitchFamily="34" charset="0"/>
              <a:buChar char="•"/>
            </a:pPr>
            <a:r>
              <a:rPr lang="ar" sz="1238" b="0" i="0">
                <a:latin typeface="Source Sans Pro" panose="020B0503030403020204" pitchFamily="34" charset="0"/>
                <a:ea typeface="Source Sans Pro" panose="020B0503030403020204" pitchFamily="34" charset="0"/>
              </a:rPr>
              <a:t>Body text should be between size 22-24</a:t>
            </a:r>
            <a:endParaRPr lang="en-NL" sz="1238" b="0" i="0">
              <a:latin typeface="Source Sans Pro" panose="020B0503030403020204" pitchFamily="34" charset="0"/>
              <a:ea typeface="Source Sans Pro" panose="020B0503030403020204" pitchFamily="34" charset="0"/>
            </a:endParaRPr>
          </a:p>
          <a:p>
            <a:pPr marL="160735" indent="-160735" rtl="1">
              <a:buClr>
                <a:srgbClr val="65A000"/>
              </a:buClr>
              <a:buFont typeface="Arial" panose="020B0604020202020204" pitchFamily="34" charset="0"/>
              <a:buChar char="•"/>
            </a:pPr>
            <a:r>
              <a:rPr lang="ar" sz="1238" b="0" i="0">
                <a:latin typeface="Source Sans Pro" panose="020B0503030403020204" pitchFamily="34" charset="0"/>
                <a:ea typeface="Source Sans Pro" panose="020B0503030403020204" pitchFamily="34" charset="0"/>
              </a:rPr>
              <a:t>Body text cannot be bigger than the header text</a:t>
            </a:r>
          </a:p>
          <a:p>
            <a:pPr marL="160735" indent="-160735" rtl="1">
              <a:buClr>
                <a:srgbClr val="65A000"/>
              </a:buClr>
              <a:buFont typeface="Arial" panose="020B0604020202020204" pitchFamily="34" charset="0"/>
              <a:buChar char="•"/>
            </a:pPr>
            <a:r>
              <a:rPr lang="ar" sz="1238" b="0" i="0">
                <a:solidFill>
                  <a:srgbClr val="222222"/>
                </a:solidFill>
                <a:effectLst/>
                <a:latin typeface="Source Sans Pro" panose="020B0503030403020204" pitchFamily="34" charset="0"/>
                <a:ea typeface="Source Sans Pro" panose="020B0503030403020204" pitchFamily="34" charset="0"/>
              </a:rPr>
              <a:t>Bullet point dots should be colored (</a:t>
            </a:r>
            <a:r>
              <a:rPr lang="ar" sz="1238" b="0" i="0">
                <a:solidFill>
                  <a:srgbClr val="A2010C"/>
                </a:solidFill>
                <a:effectLst/>
                <a:latin typeface="Source Sans Pro" panose="020B0503030403020204" pitchFamily="34" charset="0"/>
                <a:ea typeface="Source Sans Pro" panose="020B0503030403020204" pitchFamily="34" charset="0"/>
              </a:rPr>
              <a:t>red</a:t>
            </a:r>
            <a:r>
              <a:rPr lang="ar" sz="1238" b="0" i="0">
                <a:solidFill>
                  <a:srgbClr val="222222"/>
                </a:solidFill>
                <a:effectLst/>
                <a:latin typeface="Source Sans Pro" panose="020B0503030403020204" pitchFamily="34" charset="0"/>
                <a:ea typeface="Source Sans Pro" panose="020B0503030403020204" pitchFamily="34" charset="0"/>
              </a:rPr>
              <a:t> or </a:t>
            </a:r>
            <a:r>
              <a:rPr lang="ar" sz="1238" b="0" i="0">
                <a:solidFill>
                  <a:srgbClr val="65A000"/>
                </a:solidFill>
                <a:effectLst/>
                <a:latin typeface="Source Sans Pro" panose="020B0503030403020204" pitchFamily="34" charset="0"/>
                <a:ea typeface="Source Sans Pro" panose="020B0503030403020204" pitchFamily="34" charset="0"/>
              </a:rPr>
              <a:t>green</a:t>
            </a:r>
            <a:r>
              <a:rPr lang="ar" sz="1238" b="0" i="0">
                <a:solidFill>
                  <a:srgbClr val="222222"/>
                </a:solidFill>
                <a:effectLst/>
                <a:latin typeface="Source Sans Pro" panose="020B0503030403020204" pitchFamily="34" charset="0"/>
                <a:ea typeface="Source Sans Pro" panose="020B0503030403020204" pitchFamily="34" charset="0"/>
              </a:rPr>
              <a:t>)</a:t>
            </a:r>
          </a:p>
        </p:txBody>
      </p:sp>
      <p:grpSp>
        <p:nvGrpSpPr>
          <p:cNvPr id="14" name="Group 13">
            <a:extLst>
              <a:ext uri="{FF2B5EF4-FFF2-40B4-BE49-F238E27FC236}">
                <a16:creationId xmlns:a16="http://schemas.microsoft.com/office/drawing/2014/main" id="{691DE71C-2ADE-E9C7-CC61-C3CE1E0F1B13}"/>
              </a:ext>
            </a:extLst>
          </p:cNvPr>
          <p:cNvGrpSpPr/>
          <p:nvPr/>
        </p:nvGrpSpPr>
        <p:grpSpPr>
          <a:xfrm>
            <a:off x="1296008" y="1929709"/>
            <a:ext cx="1082315" cy="3601599"/>
            <a:chOff x="386561" y="2080529"/>
            <a:chExt cx="762001" cy="2535698"/>
          </a:xfrm>
        </p:grpSpPr>
        <p:pic>
          <p:nvPicPr>
            <p:cNvPr id="15" name="Picture 14">
              <a:extLst>
                <a:ext uri="{FF2B5EF4-FFF2-40B4-BE49-F238E27FC236}">
                  <a16:creationId xmlns:a16="http://schemas.microsoft.com/office/drawing/2014/main" id="{E5E80003-057D-C3F4-05F4-31F991697237}"/>
                </a:ext>
              </a:extLst>
            </p:cNvPr>
            <p:cNvPicPr>
              <a:picLocks noChangeAspect="1"/>
            </p:cNvPicPr>
            <p:nvPr/>
          </p:nvPicPr>
          <p:blipFill>
            <a:blip r:embed="rId3"/>
            <a:stretch>
              <a:fillRect/>
            </a:stretch>
          </p:blipFill>
          <p:spPr>
            <a:xfrm>
              <a:off x="386562" y="2080529"/>
              <a:ext cx="762000" cy="762000"/>
            </a:xfrm>
            <a:prstGeom prst="rect">
              <a:avLst/>
            </a:prstGeom>
          </p:spPr>
        </p:pic>
        <p:pic>
          <p:nvPicPr>
            <p:cNvPr id="16" name="Picture 15">
              <a:extLst>
                <a:ext uri="{FF2B5EF4-FFF2-40B4-BE49-F238E27FC236}">
                  <a16:creationId xmlns:a16="http://schemas.microsoft.com/office/drawing/2014/main" id="{46E5AE54-183A-E126-47FB-BAE702932DD2}"/>
                </a:ext>
              </a:extLst>
            </p:cNvPr>
            <p:cNvPicPr>
              <a:picLocks noChangeAspect="1"/>
            </p:cNvPicPr>
            <p:nvPr/>
          </p:nvPicPr>
          <p:blipFill>
            <a:blip r:embed="rId4"/>
            <a:stretch>
              <a:fillRect/>
            </a:stretch>
          </p:blipFill>
          <p:spPr>
            <a:xfrm>
              <a:off x="386561" y="2967378"/>
              <a:ext cx="762000" cy="762000"/>
            </a:xfrm>
            <a:prstGeom prst="rect">
              <a:avLst/>
            </a:prstGeom>
          </p:spPr>
        </p:pic>
        <p:pic>
          <p:nvPicPr>
            <p:cNvPr id="17" name="Picture 16">
              <a:extLst>
                <a:ext uri="{FF2B5EF4-FFF2-40B4-BE49-F238E27FC236}">
                  <a16:creationId xmlns:a16="http://schemas.microsoft.com/office/drawing/2014/main" id="{A26E2974-4011-381F-01F2-322F2EC4D653}"/>
                </a:ext>
              </a:extLst>
            </p:cNvPr>
            <p:cNvPicPr>
              <a:picLocks noChangeAspect="1"/>
            </p:cNvPicPr>
            <p:nvPr/>
          </p:nvPicPr>
          <p:blipFill>
            <a:blip r:embed="rId5"/>
            <a:stretch>
              <a:fillRect/>
            </a:stretch>
          </p:blipFill>
          <p:spPr>
            <a:xfrm>
              <a:off x="386562" y="3854227"/>
              <a:ext cx="762000" cy="762000"/>
            </a:xfrm>
            <a:prstGeom prst="rect">
              <a:avLst/>
            </a:prstGeom>
          </p:spPr>
        </p:pic>
      </p:grpSp>
      <p:sp>
        <p:nvSpPr>
          <p:cNvPr id="18" name="Title 11">
            <a:extLst>
              <a:ext uri="{FF2B5EF4-FFF2-40B4-BE49-F238E27FC236}">
                <a16:creationId xmlns:a16="http://schemas.microsoft.com/office/drawing/2014/main" id="{3431823E-64E2-D65B-78B4-F33EEB7700B5}"/>
              </a:ext>
            </a:extLst>
          </p:cNvPr>
          <p:cNvSpPr txBox="1">
            <a:spLocks/>
          </p:cNvSpPr>
          <p:nvPr/>
        </p:nvSpPr>
        <p:spPr>
          <a:xfrm>
            <a:off x="4879306" y="6135823"/>
            <a:ext cx="5543939" cy="645663"/>
          </a:xfrm>
          <a:prstGeom prst="rect">
            <a:avLst/>
          </a:prstGeom>
        </p:spPr>
        <p:txBody>
          <a:bodyPr rtlCol="1"/>
          <a:lstStyle>
            <a:lvl1pPr algn="r" defTabSz="685800" rtl="1" eaLnBrk="1" latinLnBrk="0" hangingPunct="1">
              <a:lnSpc>
                <a:spcPct val="90000"/>
              </a:lnSpc>
              <a:spcBef>
                <a:spcPct val="0"/>
              </a:spcBef>
              <a:buNone/>
              <a:defRPr sz="3300" kern="1200">
                <a:solidFill>
                  <a:schemeClr val="tx1"/>
                </a:solidFill>
                <a:latin typeface="+mj-lt"/>
                <a:ea typeface="+mj-ea"/>
                <a:cs typeface="+mj-cs"/>
              </a:defRPr>
            </a:lvl1pPr>
          </a:lstStyle>
          <a:p>
            <a:pPr rtl="1"/>
            <a:endParaRPr lang="en-HU" sz="1856" dirty="0"/>
          </a:p>
        </p:txBody>
      </p:sp>
    </p:spTree>
    <p:extLst>
      <p:ext uri="{BB962C8B-B14F-4D97-AF65-F5344CB8AC3E}">
        <p14:creationId xmlns:p14="http://schemas.microsoft.com/office/powerpoint/2010/main" val="5564301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96D52-1AF7-E914-A187-46061C9AEB51}"/>
              </a:ext>
            </a:extLst>
          </p:cNvPr>
          <p:cNvSpPr>
            <a:spLocks noGrp="1"/>
          </p:cNvSpPr>
          <p:nvPr>
            <p:ph type="ctrTitle"/>
          </p:nvPr>
        </p:nvSpPr>
        <p:spPr>
          <a:xfrm>
            <a:off x="1524000" y="1122363"/>
            <a:ext cx="9144000" cy="2387600"/>
          </a:xfrm>
          <a:prstGeom prst="rect">
            <a:avLst/>
          </a:prstGeom>
        </p:spPr>
        <p:txBody>
          <a:bodyPr rtlCol="1" anchor="b"/>
          <a:lstStyle>
            <a:lvl1pPr algn="ctr" rtl="1">
              <a:defRPr sz="2531"/>
            </a:lvl1pPr>
          </a:lstStyle>
          <a:p>
            <a:pPr rtl="1"/>
            <a:r>
              <a:rPr lang="ar"/>
              <a:t>Click to edit Master title style</a:t>
            </a:r>
            <a:endParaRPr lang="en-HU"/>
          </a:p>
        </p:txBody>
      </p:sp>
      <p:sp>
        <p:nvSpPr>
          <p:cNvPr id="3" name="Subtitle 2">
            <a:extLst>
              <a:ext uri="{FF2B5EF4-FFF2-40B4-BE49-F238E27FC236}">
                <a16:creationId xmlns:a16="http://schemas.microsoft.com/office/drawing/2014/main" id="{E2D0DE3C-17B6-1D43-F69A-6DC80FEF17B7}"/>
              </a:ext>
            </a:extLst>
          </p:cNvPr>
          <p:cNvSpPr>
            <a:spLocks noGrp="1"/>
          </p:cNvSpPr>
          <p:nvPr>
            <p:ph type="subTitle" idx="1"/>
          </p:nvPr>
        </p:nvSpPr>
        <p:spPr>
          <a:xfrm>
            <a:off x="1524000" y="3602038"/>
            <a:ext cx="9144000" cy="1655762"/>
          </a:xfrm>
          <a:prstGeom prst="rect">
            <a:avLst/>
          </a:prstGeom>
        </p:spPr>
        <p:txBody>
          <a:bodyPr rtlCol="1"/>
          <a:lstStyle>
            <a:lvl1pPr marL="0" indent="0" algn="ctr" rtl="1">
              <a:buNone/>
              <a:defRPr sz="1013"/>
            </a:lvl1pPr>
            <a:lvl2pPr marL="192881" indent="0" algn="ctr" rtl="1">
              <a:buNone/>
              <a:defRPr sz="844"/>
            </a:lvl2pPr>
            <a:lvl3pPr marL="385763" indent="0" algn="ctr" rtl="1">
              <a:buNone/>
              <a:defRPr sz="760"/>
            </a:lvl3pPr>
            <a:lvl4pPr marL="578644" indent="0" algn="ctr" rtl="1">
              <a:buNone/>
              <a:defRPr sz="675"/>
            </a:lvl4pPr>
            <a:lvl5pPr marL="771525" indent="0" algn="ctr" rtl="1">
              <a:buNone/>
              <a:defRPr sz="675"/>
            </a:lvl5pPr>
            <a:lvl6pPr marL="964406" indent="0" algn="ctr" rtl="1">
              <a:buNone/>
              <a:defRPr sz="675"/>
            </a:lvl6pPr>
            <a:lvl7pPr marL="1157288" indent="0" algn="ctr" rtl="1">
              <a:buNone/>
              <a:defRPr sz="675"/>
            </a:lvl7pPr>
            <a:lvl8pPr marL="1350169" indent="0" algn="ctr" rtl="1">
              <a:buNone/>
              <a:defRPr sz="675"/>
            </a:lvl8pPr>
            <a:lvl9pPr marL="1543050" indent="0" algn="ctr" rtl="1">
              <a:buNone/>
              <a:defRPr sz="675"/>
            </a:lvl9pPr>
          </a:lstStyle>
          <a:p>
            <a:pPr rtl="1"/>
            <a:r>
              <a:rPr lang="ar"/>
              <a:t>Click to edit Master subtitle style</a:t>
            </a:r>
            <a:endParaRPr lang="en-HU"/>
          </a:p>
        </p:txBody>
      </p:sp>
      <p:sp>
        <p:nvSpPr>
          <p:cNvPr id="4" name="Date Placeholder 3">
            <a:extLst>
              <a:ext uri="{FF2B5EF4-FFF2-40B4-BE49-F238E27FC236}">
                <a16:creationId xmlns:a16="http://schemas.microsoft.com/office/drawing/2014/main" id="{58F96A54-ADEA-22F8-C92F-56F81DF3024D}"/>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5" name="Footer Placeholder 4">
            <a:extLst>
              <a:ext uri="{FF2B5EF4-FFF2-40B4-BE49-F238E27FC236}">
                <a16:creationId xmlns:a16="http://schemas.microsoft.com/office/drawing/2014/main" id="{6CCC6778-40F9-EE3A-8BA7-23FE45E793DE}"/>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6" name="Slide Number Placeholder 5">
            <a:extLst>
              <a:ext uri="{FF2B5EF4-FFF2-40B4-BE49-F238E27FC236}">
                <a16:creationId xmlns:a16="http://schemas.microsoft.com/office/drawing/2014/main" id="{A61F6A30-76FA-2857-7C1E-F996D3A896C9}"/>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2849635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B8B83-2D8A-8E5A-BBAD-0078A05D4726}"/>
              </a:ext>
            </a:extLst>
          </p:cNvPr>
          <p:cNvSpPr>
            <a:spLocks noGrp="1"/>
          </p:cNvSpPr>
          <p:nvPr>
            <p:ph type="title"/>
          </p:nvPr>
        </p:nvSpPr>
        <p:spPr>
          <a:xfrm>
            <a:off x="838200" y="365129"/>
            <a:ext cx="10515600" cy="1325563"/>
          </a:xfrm>
          <a:prstGeom prst="rect">
            <a:avLst/>
          </a:prstGeom>
        </p:spPr>
        <p:txBody>
          <a:bodyPr rtlCol="1"/>
          <a:lstStyle/>
          <a:p>
            <a:pPr rtl="1"/>
            <a:r>
              <a:rPr lang="ar"/>
              <a:t>Click to edit Master title style</a:t>
            </a:r>
            <a:endParaRPr lang="en-HU"/>
          </a:p>
        </p:txBody>
      </p:sp>
      <p:sp>
        <p:nvSpPr>
          <p:cNvPr id="3" name="Date Placeholder 2">
            <a:extLst>
              <a:ext uri="{FF2B5EF4-FFF2-40B4-BE49-F238E27FC236}">
                <a16:creationId xmlns:a16="http://schemas.microsoft.com/office/drawing/2014/main" id="{72B49BAC-01D4-F756-67E0-5B6AF7A7F18E}"/>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4" name="Footer Placeholder 3">
            <a:extLst>
              <a:ext uri="{FF2B5EF4-FFF2-40B4-BE49-F238E27FC236}">
                <a16:creationId xmlns:a16="http://schemas.microsoft.com/office/drawing/2014/main" id="{3037EB4B-15C4-29C3-AFB8-EF2DA81AF273}"/>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5" name="Slide Number Placeholder 4">
            <a:extLst>
              <a:ext uri="{FF2B5EF4-FFF2-40B4-BE49-F238E27FC236}">
                <a16:creationId xmlns:a16="http://schemas.microsoft.com/office/drawing/2014/main" id="{7291700D-9A77-415C-386C-908EA074B8F7}"/>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37154167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787E1B-43D0-FFC2-5EE5-BE922460209D}"/>
              </a:ext>
            </a:extLst>
          </p:cNvPr>
          <p:cNvSpPr>
            <a:spLocks noGrp="1"/>
          </p:cNvSpPr>
          <p:nvPr>
            <p:ph type="dt" sz="half" idx="10"/>
          </p:nvPr>
        </p:nvSpPr>
        <p:spPr>
          <a:xfrm>
            <a:off x="838200" y="6356359"/>
            <a:ext cx="2743200" cy="365125"/>
          </a:xfrm>
          <a:prstGeom prst="rect">
            <a:avLst/>
          </a:prstGeom>
        </p:spPr>
        <p:txBody>
          <a:bodyPr rtlCol="1"/>
          <a:lstStyle>
            <a:lvl1pPr algn="r" rtl="1">
              <a:defRPr b="0" i="0"/>
            </a:lvl1pPr>
          </a:lstStyle>
          <a:p>
            <a:pPr rtl="1"/>
            <a:endParaRPr lang="en-HU" dirty="0"/>
          </a:p>
        </p:txBody>
      </p:sp>
      <p:sp>
        <p:nvSpPr>
          <p:cNvPr id="3" name="Footer Placeholder 2">
            <a:extLst>
              <a:ext uri="{FF2B5EF4-FFF2-40B4-BE49-F238E27FC236}">
                <a16:creationId xmlns:a16="http://schemas.microsoft.com/office/drawing/2014/main" id="{94E31E70-89B0-16E6-0585-17DAE5AB59E3}"/>
              </a:ext>
            </a:extLst>
          </p:cNvPr>
          <p:cNvSpPr>
            <a:spLocks noGrp="1"/>
          </p:cNvSpPr>
          <p:nvPr>
            <p:ph type="ftr" sz="quarter" idx="11"/>
          </p:nvPr>
        </p:nvSpPr>
        <p:spPr>
          <a:xfrm>
            <a:off x="4038600" y="6356359"/>
            <a:ext cx="4114800" cy="365125"/>
          </a:xfrm>
          <a:prstGeom prst="rect">
            <a:avLst/>
          </a:prstGeom>
        </p:spPr>
        <p:txBody>
          <a:bodyPr rtlCol="1"/>
          <a:lstStyle>
            <a:lvl1pPr algn="r" rtl="1">
              <a:defRPr b="0" i="0"/>
            </a:lvl1pPr>
          </a:lstStyle>
          <a:p>
            <a:pPr rtl="1"/>
            <a:endParaRPr lang="en-HU" dirty="0"/>
          </a:p>
        </p:txBody>
      </p:sp>
      <p:sp>
        <p:nvSpPr>
          <p:cNvPr id="4" name="Slide Number Placeholder 3">
            <a:extLst>
              <a:ext uri="{FF2B5EF4-FFF2-40B4-BE49-F238E27FC236}">
                <a16:creationId xmlns:a16="http://schemas.microsoft.com/office/drawing/2014/main" id="{1ED7E5D6-B95D-D7FE-938F-6AFD409EAC14}"/>
              </a:ext>
            </a:extLst>
          </p:cNvPr>
          <p:cNvSpPr>
            <a:spLocks noGrp="1"/>
          </p:cNvSpPr>
          <p:nvPr>
            <p:ph type="sldNum" sz="quarter" idx="12"/>
          </p:nvPr>
        </p:nvSpPr>
        <p:spPr>
          <a:xfrm>
            <a:off x="8610600" y="6356359"/>
            <a:ext cx="2743200" cy="365125"/>
          </a:xfrm>
          <a:prstGeom prst="rect">
            <a:avLst/>
          </a:prstGeom>
        </p:spPr>
        <p:txBody>
          <a:bodyPr rtlCol="1"/>
          <a:lstStyle>
            <a:lvl1pPr algn="r" rtl="1">
              <a:defRPr b="0" i="0"/>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20540145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rtlCol="1" anchor="b" anchorCtr="0"/>
          <a:lstStyle>
            <a:lvl1pPr algn="r" rtl="1">
              <a:lnSpc>
                <a:spcPts val="1688"/>
              </a:lnSpc>
              <a:defRPr sz="1575" b="1" baseline="0">
                <a:solidFill>
                  <a:srgbClr val="9F8C71"/>
                </a:solidFill>
                <a:effectLst/>
                <a:latin typeface="Calibri" pitchFamily="34" charset="0"/>
              </a:defRPr>
            </a:lvl1pPr>
          </a:lstStyle>
          <a:p>
            <a:pPr rtl="1"/>
            <a:r>
              <a:rPr lang="ar"/>
              <a:t>Bottom band: CGH</a:t>
            </a:r>
          </a:p>
        </p:txBody>
      </p:sp>
      <p:sp>
        <p:nvSpPr>
          <p:cNvPr id="6" name="Text Placeholder 7"/>
          <p:cNvSpPr>
            <a:spLocks noGrp="1"/>
          </p:cNvSpPr>
          <p:nvPr>
            <p:ph type="body" sz="quarter" idx="10"/>
          </p:nvPr>
        </p:nvSpPr>
        <p:spPr>
          <a:xfrm>
            <a:off x="609600" y="1545167"/>
            <a:ext cx="10972800" cy="4455584"/>
          </a:xfrm>
        </p:spPr>
        <p:txBody>
          <a:bodyPr rtlCol="1"/>
          <a:lstStyle>
            <a:lvl1pPr marL="192872" indent="-192872" algn="r" rtl="1">
              <a:buClr>
                <a:srgbClr val="A59988"/>
              </a:buClr>
              <a:buFont typeface="Wingdings" panose="05000000000000000000" pitchFamily="2" charset="2"/>
              <a:buChar char="§"/>
              <a:defRPr sz="1125">
                <a:solidFill>
                  <a:schemeClr val="accent4">
                    <a:lumMod val="75000"/>
                  </a:schemeClr>
                </a:solidFill>
              </a:defRPr>
            </a:lvl1pPr>
            <a:lvl2pPr algn="r" rtl="1">
              <a:buClr>
                <a:srgbClr val="5E9732"/>
              </a:buClr>
              <a:defRPr sz="1125">
                <a:solidFill>
                  <a:schemeClr val="accent4">
                    <a:lumMod val="75000"/>
                  </a:schemeClr>
                </a:solidFill>
              </a:defRPr>
            </a:lvl2pPr>
            <a:lvl3pPr algn="r" rtl="1">
              <a:buClr>
                <a:srgbClr val="D59F0F"/>
              </a:buClr>
              <a:defRPr sz="1125">
                <a:solidFill>
                  <a:schemeClr val="accent4">
                    <a:lumMod val="75000"/>
                  </a:schemeClr>
                </a:solidFill>
              </a:defRPr>
            </a:lvl3pPr>
            <a:lvl4pPr algn="r" rtl="1">
              <a:defRPr sz="1125">
                <a:solidFill>
                  <a:schemeClr val="accent4">
                    <a:lumMod val="75000"/>
                  </a:schemeClr>
                </a:solidFill>
              </a:defRPr>
            </a:lvl4pPr>
            <a:lvl5pPr algn="r" rtl="1">
              <a:defRPr sz="1125">
                <a:solidFill>
                  <a:schemeClr val="accent4">
                    <a:lumMod val="75000"/>
                  </a:schemeClr>
                </a:solidFill>
              </a:defRPr>
            </a:lvl5pPr>
          </a:lstStyle>
          <a:p>
            <a:pPr lvl="0" rtl="1"/>
            <a:r>
              <a:rPr lang="ar"/>
              <a:t>Click to edit Master text styles</a:t>
            </a:r>
          </a:p>
          <a:p>
            <a:pPr lvl="1" rtl="1"/>
            <a:r>
              <a:rPr lang="ar"/>
              <a:t>Second level</a:t>
            </a:r>
          </a:p>
          <a:p>
            <a:pPr lvl="2" rtl="1"/>
            <a:r>
              <a:rPr lang="ar"/>
              <a:t>Third level</a:t>
            </a:r>
          </a:p>
        </p:txBody>
      </p:sp>
    </p:spTree>
    <p:extLst>
      <p:ext uri="{BB962C8B-B14F-4D97-AF65-F5344CB8AC3E}">
        <p14:creationId xmlns:p14="http://schemas.microsoft.com/office/powerpoint/2010/main" val="12422135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ACEEA6-EF2F-178A-BEBC-CB1AF3C916DF}"/>
              </a:ext>
            </a:extLst>
          </p:cNvPr>
          <p:cNvSpPr/>
          <p:nvPr/>
        </p:nvSpPr>
        <p:spPr>
          <a:xfrm>
            <a:off x="0" y="14"/>
            <a:ext cx="12192000" cy="4354825"/>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571"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6F1BD2A0-69A7-FD33-05B5-DE7FC46F4B06}"/>
              </a:ext>
            </a:extLst>
          </p:cNvPr>
          <p:cNvPicPr>
            <a:picLocks noChangeAspect="1"/>
          </p:cNvPicPr>
          <p:nvPr/>
        </p:nvPicPr>
        <p:blipFill>
          <a:blip r:embed="rId2"/>
          <a:stretch>
            <a:fillRect/>
          </a:stretch>
        </p:blipFill>
        <p:spPr>
          <a:xfrm>
            <a:off x="4" y="0"/>
            <a:ext cx="6560820" cy="5372100"/>
          </a:xfrm>
          <a:prstGeom prst="rect">
            <a:avLst/>
          </a:prstGeom>
        </p:spPr>
      </p:pic>
      <p:pic>
        <p:nvPicPr>
          <p:cNvPr id="19" name="Picture 18">
            <a:extLst>
              <a:ext uri="{FF2B5EF4-FFF2-40B4-BE49-F238E27FC236}">
                <a16:creationId xmlns:a16="http://schemas.microsoft.com/office/drawing/2014/main" id="{FD52F271-C77E-92EB-BD02-CBB94DD94C6B}"/>
              </a:ext>
            </a:extLst>
          </p:cNvPr>
          <p:cNvPicPr>
            <a:picLocks noChangeAspect="1"/>
          </p:cNvPicPr>
          <p:nvPr/>
        </p:nvPicPr>
        <p:blipFill>
          <a:blip r:embed="rId3"/>
          <a:stretch>
            <a:fillRect/>
          </a:stretch>
        </p:blipFill>
        <p:spPr>
          <a:xfrm>
            <a:off x="9002490" y="5116962"/>
            <a:ext cx="2823415" cy="908686"/>
          </a:xfrm>
          <a:prstGeom prst="rect">
            <a:avLst/>
          </a:prstGeom>
        </p:spPr>
      </p:pic>
      <p:pic>
        <p:nvPicPr>
          <p:cNvPr id="20" name="Picture 19">
            <a:extLst>
              <a:ext uri="{FF2B5EF4-FFF2-40B4-BE49-F238E27FC236}">
                <a16:creationId xmlns:a16="http://schemas.microsoft.com/office/drawing/2014/main" id="{1F95B548-0CE8-E496-A9D8-DB2EB49671AB}"/>
              </a:ext>
            </a:extLst>
          </p:cNvPr>
          <p:cNvPicPr>
            <a:picLocks noChangeAspect="1"/>
          </p:cNvPicPr>
          <p:nvPr/>
        </p:nvPicPr>
        <p:blipFill>
          <a:blip r:embed="rId4"/>
          <a:stretch>
            <a:fillRect/>
          </a:stretch>
        </p:blipFill>
        <p:spPr>
          <a:xfrm>
            <a:off x="11189974" y="118168"/>
            <a:ext cx="866714" cy="895040"/>
          </a:xfrm>
          <a:prstGeom prst="rect">
            <a:avLst/>
          </a:prstGeom>
        </p:spPr>
      </p:pic>
      <p:sp>
        <p:nvSpPr>
          <p:cNvPr id="9" name="Text Placeholder 8">
            <a:extLst>
              <a:ext uri="{FF2B5EF4-FFF2-40B4-BE49-F238E27FC236}">
                <a16:creationId xmlns:a16="http://schemas.microsoft.com/office/drawing/2014/main" id="{13E53474-FAE5-7714-DA19-B09DBBB72739}"/>
              </a:ext>
            </a:extLst>
          </p:cNvPr>
          <p:cNvSpPr>
            <a:spLocks noGrp="1"/>
          </p:cNvSpPr>
          <p:nvPr>
            <p:ph type="body" sz="quarter" idx="11"/>
          </p:nvPr>
        </p:nvSpPr>
        <p:spPr>
          <a:xfrm>
            <a:off x="5525729" y="3491868"/>
            <a:ext cx="5925538" cy="914400"/>
          </a:xfrm>
          <a:prstGeom prst="rect">
            <a:avLst/>
          </a:prstGeom>
        </p:spPr>
        <p:txBody>
          <a:bodyPr rtlCol="1">
            <a:noAutofit/>
          </a:bodyPr>
          <a:lstStyle>
            <a:lvl1pPr algn="r" rtl="1">
              <a:buClr>
                <a:schemeClr val="accent3"/>
              </a:buClr>
              <a:defRPr sz="3200" b="1">
                <a:solidFill>
                  <a:schemeClr val="tx1"/>
                </a:solidFill>
                <a:latin typeface="Source Sans Pro" panose="020B0503030403020204" pitchFamily="34" charset="0"/>
                <a:ea typeface="Source Sans Pro" panose="020B0503030403020204" pitchFamily="34" charset="0"/>
              </a:defRPr>
            </a:lvl1pPr>
            <a:lvl2pPr algn="r" rtl="1">
              <a:buClr>
                <a:schemeClr val="accent3"/>
              </a:buClr>
              <a:defRPr sz="3200" b="1">
                <a:solidFill>
                  <a:schemeClr val="tx1"/>
                </a:solidFill>
                <a:latin typeface="Source Sans Pro" panose="020B0503030403020204" pitchFamily="34" charset="0"/>
                <a:ea typeface="Source Sans Pro" panose="020B0503030403020204" pitchFamily="34" charset="0"/>
              </a:defRPr>
            </a:lvl2pPr>
            <a:lvl3pPr algn="r" rtl="1">
              <a:buClr>
                <a:schemeClr val="accent3"/>
              </a:buClr>
              <a:defRPr sz="3200" b="1">
                <a:solidFill>
                  <a:schemeClr val="tx1"/>
                </a:solidFill>
                <a:latin typeface="Source Sans Pro" panose="020B0503030403020204" pitchFamily="34" charset="0"/>
                <a:ea typeface="Source Sans Pro" panose="020B0503030403020204" pitchFamily="34" charset="0"/>
              </a:defRPr>
            </a:lvl3pPr>
            <a:lvl4pPr algn="r" rtl="1">
              <a:buClr>
                <a:schemeClr val="accent3"/>
              </a:buClr>
              <a:defRPr sz="3200" b="1">
                <a:solidFill>
                  <a:schemeClr val="tx1"/>
                </a:solidFill>
                <a:latin typeface="Source Sans Pro" panose="020B0503030403020204" pitchFamily="34" charset="0"/>
                <a:ea typeface="Source Sans Pro" panose="020B0503030403020204" pitchFamily="34" charset="0"/>
              </a:defRPr>
            </a:lvl4pPr>
            <a:lvl5pPr algn="r" rtl="1">
              <a:buClr>
                <a:schemeClr val="accent3"/>
              </a:buClr>
              <a:defRPr sz="3200" b="1">
                <a:solidFill>
                  <a:schemeClr val="tx1"/>
                </a:solidFill>
                <a:latin typeface="Source Sans Pro" panose="020B0503030403020204" pitchFamily="34" charset="0"/>
                <a:ea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3" name="Title 2">
            <a:extLst>
              <a:ext uri="{FF2B5EF4-FFF2-40B4-BE49-F238E27FC236}">
                <a16:creationId xmlns:a16="http://schemas.microsoft.com/office/drawing/2014/main" id="{43919CC5-95DE-D252-874A-5F6B5E49B777}"/>
              </a:ext>
            </a:extLst>
          </p:cNvPr>
          <p:cNvSpPr>
            <a:spLocks noGrp="1"/>
          </p:cNvSpPr>
          <p:nvPr>
            <p:ph type="title"/>
          </p:nvPr>
        </p:nvSpPr>
        <p:spPr>
          <a:xfrm>
            <a:off x="517797" y="1587568"/>
            <a:ext cx="4490140" cy="2410276"/>
          </a:xfrm>
          <a:prstGeom prst="rect">
            <a:avLst/>
          </a:prstGeom>
        </p:spPr>
        <p:txBody>
          <a:bodyPr rtlCol="1"/>
          <a:lstStyle>
            <a:lvl1pPr algn="r" rtl="1">
              <a:defRPr sz="3200" b="1">
                <a:solidFill>
                  <a:schemeClr val="bg1"/>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4" name="Footer Placeholder 3">
            <a:extLst>
              <a:ext uri="{FF2B5EF4-FFF2-40B4-BE49-F238E27FC236}">
                <a16:creationId xmlns:a16="http://schemas.microsoft.com/office/drawing/2014/main" id="{FF67C540-276A-94A8-A41F-D334E64763A1}"/>
              </a:ext>
            </a:extLst>
          </p:cNvPr>
          <p:cNvSpPr>
            <a:spLocks noGrp="1"/>
          </p:cNvSpPr>
          <p:nvPr>
            <p:ph type="ftr" sz="quarter" idx="12"/>
          </p:nvPr>
        </p:nvSpPr>
        <p:spPr>
          <a:xfrm>
            <a:off x="4038600" y="6356350"/>
            <a:ext cx="4114800" cy="365125"/>
          </a:xfrm>
          <a:prstGeom prst="rect">
            <a:avLst/>
          </a:prstGeom>
        </p:spPr>
        <p:txBody>
          <a:bodyPr rtlCol="1"/>
          <a:lstStyle/>
          <a:p>
            <a:pPr rtl="1"/>
            <a:endParaRPr lang="en-HU"/>
          </a:p>
        </p:txBody>
      </p:sp>
      <p:sp>
        <p:nvSpPr>
          <p:cNvPr id="6" name="Téglalap 5">
            <a:extLst>
              <a:ext uri="{FF2B5EF4-FFF2-40B4-BE49-F238E27FC236}">
                <a16:creationId xmlns:a16="http://schemas.microsoft.com/office/drawing/2014/main" id="{C54B08AD-8AE1-B313-AC50-E8DD8996E897}"/>
              </a:ext>
            </a:extLst>
          </p:cNvPr>
          <p:cNvSpPr/>
          <p:nvPr userDrawn="1"/>
        </p:nvSpPr>
        <p:spPr>
          <a:xfrm>
            <a:off x="11883777" y="6483694"/>
            <a:ext cx="270076" cy="3588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u-HU"/>
          </a:p>
        </p:txBody>
      </p:sp>
    </p:spTree>
    <p:extLst>
      <p:ext uri="{BB962C8B-B14F-4D97-AF65-F5344CB8AC3E}">
        <p14:creationId xmlns:p14="http://schemas.microsoft.com/office/powerpoint/2010/main" val="2020074191"/>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8" name="Title 11">
            <a:extLst>
              <a:ext uri="{FF2B5EF4-FFF2-40B4-BE49-F238E27FC236}">
                <a16:creationId xmlns:a16="http://schemas.microsoft.com/office/drawing/2014/main" id="{1A04A226-B7D2-44E6-5C3F-C042A8BF7B59}"/>
              </a:ext>
            </a:extLst>
          </p:cNvPr>
          <p:cNvSpPr>
            <a:spLocks noGrp="1"/>
          </p:cNvSpPr>
          <p:nvPr>
            <p:ph type="title"/>
          </p:nvPr>
        </p:nvSpPr>
        <p:spPr>
          <a:xfrm>
            <a:off x="190766" y="801827"/>
            <a:ext cx="5543939" cy="645664"/>
          </a:xfrm>
          <a:prstGeom prst="rect">
            <a:avLst/>
          </a:prstGeom>
        </p:spPr>
        <p:txBody>
          <a:bodyPr rtlCol="1"/>
          <a:lstStyle>
            <a:lvl1pPr algn="r" rtl="1">
              <a:defRPr sz="2800" b="1"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pic>
        <p:nvPicPr>
          <p:cNvPr id="9" name="Picture 8">
            <a:extLst>
              <a:ext uri="{FF2B5EF4-FFF2-40B4-BE49-F238E27FC236}">
                <a16:creationId xmlns:a16="http://schemas.microsoft.com/office/drawing/2014/main" id="{AA4F0514-B62C-AF28-C356-55868EDF23A4}"/>
              </a:ext>
            </a:extLst>
          </p:cNvPr>
          <p:cNvPicPr>
            <a:picLocks noChangeAspect="1"/>
          </p:cNvPicPr>
          <p:nvPr/>
        </p:nvPicPr>
        <p:blipFill>
          <a:blip r:embed="rId2"/>
          <a:stretch>
            <a:fillRect/>
          </a:stretch>
        </p:blipFill>
        <p:spPr>
          <a:xfrm>
            <a:off x="1" y="6"/>
            <a:ext cx="5074418" cy="653143"/>
          </a:xfrm>
          <a:prstGeom prst="rect">
            <a:avLst/>
          </a:prstGeom>
        </p:spPr>
      </p:pic>
      <p:sp>
        <p:nvSpPr>
          <p:cNvPr id="10" name="TextBox 8">
            <a:extLst>
              <a:ext uri="{FF2B5EF4-FFF2-40B4-BE49-F238E27FC236}">
                <a16:creationId xmlns:a16="http://schemas.microsoft.com/office/drawing/2014/main" id="{91F6E3A8-3591-48A3-675E-550935123D6E}"/>
              </a:ext>
            </a:extLst>
          </p:cNvPr>
          <p:cNvSpPr txBox="1"/>
          <p:nvPr/>
        </p:nvSpPr>
        <p:spPr>
          <a:xfrm>
            <a:off x="249959" y="34063"/>
            <a:ext cx="4256735" cy="584775"/>
          </a:xfrm>
          <a:prstGeom prst="rect">
            <a:avLst/>
          </a:prstGeom>
          <a:noFill/>
        </p:spPr>
        <p:txBody>
          <a:bodyPr wrap="square" rtlCol="1">
            <a:spAutoFit/>
          </a:bodyPr>
          <a:ls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rtl="1"/>
            <a:r>
              <a:rPr lang="ar" sz="3200" b="0" i="0">
                <a:solidFill>
                  <a:schemeClr val="bg1"/>
                </a:solidFill>
                <a:latin typeface="Source Sans Pro" panose="020B0503030403020204" pitchFamily="34" charset="0"/>
                <a:ea typeface="Source Sans Pro" panose="020B0503030403020204" pitchFamily="34" charset="0"/>
                <a:cs typeface="Arial"/>
              </a:rPr>
              <a:t>Overview</a:t>
            </a:r>
            <a:endParaRPr lang="en-US" sz="3200" b="1" i="0" dirty="0">
              <a:solidFill>
                <a:schemeClr val="bg1"/>
              </a:solidFill>
              <a:latin typeface="Source Sans Pro" panose="020B0503030403020204" pitchFamily="34" charset="0"/>
              <a:ea typeface="Source Sans Pro" panose="020B0503030403020204" pitchFamily="34" charset="0"/>
            </a:endParaRPr>
          </a:p>
        </p:txBody>
      </p:sp>
      <p:sp>
        <p:nvSpPr>
          <p:cNvPr id="11" name="Title 11">
            <a:extLst>
              <a:ext uri="{FF2B5EF4-FFF2-40B4-BE49-F238E27FC236}">
                <a16:creationId xmlns:a16="http://schemas.microsoft.com/office/drawing/2014/main" id="{F2DD3C9F-91DA-4CC6-A7A2-893541DFA89A}"/>
              </a:ext>
            </a:extLst>
          </p:cNvPr>
          <p:cNvSpPr>
            <a:spLocks noGrp="1"/>
          </p:cNvSpPr>
          <p:nvPr/>
        </p:nvSpPr>
        <p:spPr>
          <a:xfrm>
            <a:off x="200098" y="811160"/>
            <a:ext cx="5543939" cy="645664"/>
          </a:xfrm>
          <a:prstGeom prst="rect">
            <a:avLst/>
          </a:prstGeom>
        </p:spPr>
        <p:txBody>
          <a:bodyPr rtlCol="1"/>
          <a:lstStyle>
            <a:lvl1pPr algn="r" defTabSz="685783" rtl="1" eaLnBrk="1" latinLnBrk="0" hangingPunct="1">
              <a:lnSpc>
                <a:spcPct val="90000"/>
              </a:lnSpc>
              <a:spcBef>
                <a:spcPct val="0"/>
              </a:spcBef>
              <a:buNone/>
              <a:defRPr sz="2400" b="1" kern="1200">
                <a:solidFill>
                  <a:srgbClr val="A2010C"/>
                </a:solidFill>
                <a:latin typeface="Source Sans Pro" panose="020B0503030403020204" pitchFamily="34" charset="0"/>
                <a:ea typeface="Source Sans Pro" panose="020B0503030403020204" pitchFamily="34" charset="0"/>
                <a:cs typeface="+mj-cs"/>
              </a:defRPr>
            </a:lvl1pPr>
          </a:lstStyle>
          <a:p>
            <a:pPr rtl="1"/>
            <a:endParaRPr lang="en-HU" sz="2100" b="1" i="0" dirty="0">
              <a:latin typeface="Source Sans Pro" panose="020B0503030403020204" pitchFamily="34" charset="0"/>
              <a:ea typeface="Source Sans Pro" panose="020B0503030403020204" pitchFamily="34" charset="0"/>
            </a:endParaRPr>
          </a:p>
        </p:txBody>
      </p:sp>
      <p:sp>
        <p:nvSpPr>
          <p:cNvPr id="12" name="Rounded Rectangle 11">
            <a:extLst>
              <a:ext uri="{FF2B5EF4-FFF2-40B4-BE49-F238E27FC236}">
                <a16:creationId xmlns:a16="http://schemas.microsoft.com/office/drawing/2014/main" id="{3C060EC5-4D04-927D-B8AE-A567247E0D57}"/>
              </a:ext>
            </a:extLst>
          </p:cNvPr>
          <p:cNvSpPr/>
          <p:nvPr/>
        </p:nvSpPr>
        <p:spPr>
          <a:xfrm flipV="1">
            <a:off x="3237766" y="5566945"/>
            <a:ext cx="7232743" cy="84524"/>
          </a:xfrm>
          <a:prstGeom prst="roundRect">
            <a:avLst>
              <a:gd name="adj" fmla="val 50000"/>
            </a:avLst>
          </a:prstGeom>
          <a:solidFill>
            <a:srgbClr val="A3000B"/>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760" b="0" i="0" dirty="0">
              <a:latin typeface="Source Sans Pro" panose="020B0503030403020204" pitchFamily="34" charset="0"/>
            </a:endParaRPr>
          </a:p>
        </p:txBody>
      </p:sp>
      <p:sp>
        <p:nvSpPr>
          <p:cNvPr id="13" name="TextBox 34">
            <a:extLst>
              <a:ext uri="{FF2B5EF4-FFF2-40B4-BE49-F238E27FC236}">
                <a16:creationId xmlns:a16="http://schemas.microsoft.com/office/drawing/2014/main" id="{D090377C-975A-DF2E-EDA3-AB6A569E286D}"/>
              </a:ext>
            </a:extLst>
          </p:cNvPr>
          <p:cNvSpPr txBox="1"/>
          <p:nvPr/>
        </p:nvSpPr>
        <p:spPr>
          <a:xfrm>
            <a:off x="3120911" y="1336091"/>
            <a:ext cx="7754423" cy="4154984"/>
          </a:xfrm>
          <a:prstGeom prst="rect">
            <a:avLst/>
          </a:prstGeom>
          <a:noFill/>
        </p:spPr>
        <p:txBody>
          <a:bodyPr wrap="square" rtlCol="1">
            <a:spAutoFit/>
          </a:bodyPr>
          <a:ls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120550" indent="-120550" rtl="1">
              <a:buClr>
                <a:srgbClr val="65A000"/>
              </a:buClr>
              <a:buFont typeface="Arial" panose="020B0604020202020204" pitchFamily="34" charset="0"/>
              <a:buChar char="•"/>
            </a:pPr>
            <a:r>
              <a:rPr lang="ar" sz="2400" b="0" i="0">
                <a:latin typeface="Source Sans Pro" panose="020B0503030403020204" pitchFamily="34" charset="0"/>
                <a:ea typeface="Source Sans Pro" panose="020B0503030403020204" pitchFamily="34" charset="0"/>
              </a:rPr>
              <a:t>The navy blue bars on top are expandable and they can be stretched to cover longer headers</a:t>
            </a:r>
          </a:p>
          <a:p>
            <a:pPr marL="120550" indent="-120550" rtl="1">
              <a:buClr>
                <a:srgbClr val="65A000"/>
              </a:buClr>
              <a:buFont typeface="Arial" panose="020B0604020202020204" pitchFamily="34" charset="0"/>
              <a:buChar char="•"/>
            </a:pPr>
            <a:r>
              <a:rPr lang="ar" sz="2400" b="0" i="0">
                <a:latin typeface="Source Sans Pro" panose="020B0503030403020204" pitchFamily="34" charset="0"/>
                <a:ea typeface="Source Sans Pro" panose="020B0503030403020204" pitchFamily="34" charset="0"/>
              </a:rPr>
              <a:t>Font: Source Sans Pro</a:t>
            </a:r>
          </a:p>
          <a:p>
            <a:pPr marL="120550" indent="-120550" rtl="1">
              <a:buClr>
                <a:srgbClr val="65A000"/>
              </a:buClr>
              <a:buFont typeface="Arial" panose="020B0604020202020204" pitchFamily="34" charset="0"/>
              <a:buChar char="•"/>
            </a:pPr>
            <a:r>
              <a:rPr lang="ar" sz="2400" b="0" i="0">
                <a:latin typeface="Source Sans Pro" panose="020B0503030403020204" pitchFamily="34" charset="0"/>
                <a:ea typeface="Source Sans Pro" panose="020B0503030403020204" pitchFamily="34" charset="0"/>
              </a:rPr>
              <a:t>Headers should be in Bold font, size 28-32 </a:t>
            </a:r>
          </a:p>
          <a:p>
            <a:pPr marL="120550" indent="-120550" rtl="1">
              <a:buClr>
                <a:srgbClr val="65A000"/>
              </a:buClr>
              <a:buFont typeface="Arial" panose="020B0604020202020204" pitchFamily="34" charset="0"/>
              <a:buChar char="•"/>
            </a:pPr>
            <a:r>
              <a:rPr lang="ar" sz="2400" b="0" i="0">
                <a:latin typeface="Source Sans Pro" panose="020B0503030403020204" pitchFamily="34" charset="0"/>
                <a:ea typeface="Source Sans Pro" panose="020B0503030403020204" pitchFamily="34" charset="0"/>
              </a:rPr>
              <a:t>Subtitles should be in Bold </a:t>
            </a:r>
            <a:r>
              <a:rPr lang="ar" sz="2400" b="0" i="0">
                <a:solidFill>
                  <a:srgbClr val="A2010C"/>
                </a:solidFill>
                <a:latin typeface="Source Sans Pro" panose="020B0503030403020204" pitchFamily="34" charset="0"/>
                <a:ea typeface="Source Sans Pro" panose="020B0503030403020204" pitchFamily="34" charset="0"/>
              </a:rPr>
              <a:t>colored</a:t>
            </a:r>
            <a:r>
              <a:rPr lang="ar" sz="2400" b="0" i="0">
                <a:latin typeface="Source Sans Pro" panose="020B0503030403020204" pitchFamily="34" charset="0"/>
                <a:ea typeface="Source Sans Pro" panose="020B0503030403020204" pitchFamily="34" charset="0"/>
              </a:rPr>
              <a:t> font (</a:t>
            </a:r>
            <a:r>
              <a:rPr lang="ar" sz="2400" b="0" i="0">
                <a:solidFill>
                  <a:srgbClr val="A2010C"/>
                </a:solidFill>
                <a:latin typeface="Source Sans Pro" panose="020B0503030403020204" pitchFamily="34" charset="0"/>
                <a:ea typeface="Source Sans Pro" panose="020B0503030403020204" pitchFamily="34" charset="0"/>
              </a:rPr>
              <a:t>red</a:t>
            </a:r>
            <a:r>
              <a:rPr lang="ar" sz="2400" b="0" i="0">
                <a:latin typeface="Source Sans Pro" panose="020B0503030403020204" pitchFamily="34" charset="0"/>
                <a:ea typeface="Source Sans Pro" panose="020B0503030403020204" pitchFamily="34" charset="0"/>
              </a:rPr>
              <a:t> or </a:t>
            </a:r>
            <a:r>
              <a:rPr lang="ar" sz="2400" b="0" i="0">
                <a:solidFill>
                  <a:srgbClr val="65A000"/>
                </a:solidFill>
                <a:latin typeface="Source Sans Pro" panose="020B0503030403020204" pitchFamily="34" charset="0"/>
                <a:ea typeface="Source Sans Pro" panose="020B0503030403020204" pitchFamily="34" charset="0"/>
              </a:rPr>
              <a:t>green</a:t>
            </a:r>
            <a:r>
              <a:rPr lang="ar" sz="2400" b="0" i="0">
                <a:latin typeface="Source Sans Pro" panose="020B0503030403020204" pitchFamily="34" charset="0"/>
                <a:ea typeface="Source Sans Pro" panose="020B0503030403020204" pitchFamily="34" charset="0"/>
              </a:rPr>
              <a:t>), size 28 </a:t>
            </a:r>
          </a:p>
          <a:p>
            <a:pPr marL="120550" indent="-120550" rtl="1">
              <a:buClr>
                <a:srgbClr val="65A000"/>
              </a:buClr>
              <a:buFont typeface="Arial" panose="020B0604020202020204" pitchFamily="34" charset="0"/>
              <a:buChar char="•"/>
            </a:pPr>
            <a:r>
              <a:rPr lang="ar" sz="2400" b="0" i="0">
                <a:latin typeface="Source Sans Pro" panose="020B0503030403020204" pitchFamily="34" charset="0"/>
                <a:ea typeface="Source Sans Pro" panose="020B0503030403020204" pitchFamily="34" charset="0"/>
              </a:rPr>
              <a:t>There should be at least half an inch space from the edges for the body text</a:t>
            </a:r>
          </a:p>
          <a:p>
            <a:pPr marL="120550" indent="-120550" rtl="1">
              <a:buClr>
                <a:srgbClr val="65A000"/>
              </a:buClr>
              <a:buFont typeface="Arial" panose="020B0604020202020204" pitchFamily="34" charset="0"/>
              <a:buChar char="•"/>
            </a:pPr>
            <a:r>
              <a:rPr lang="ar" sz="2400" b="0" i="0">
                <a:latin typeface="Source Sans Pro" panose="020B0503030403020204" pitchFamily="34" charset="0"/>
                <a:ea typeface="Source Sans Pro" panose="020B0503030403020204" pitchFamily="34" charset="0"/>
              </a:rPr>
              <a:t>Body text should be between size 22-24</a:t>
            </a:r>
            <a:endParaRPr lang="en-NL" sz="2400" b="0" i="0">
              <a:latin typeface="Source Sans Pro" panose="020B0503030403020204" pitchFamily="34" charset="0"/>
              <a:ea typeface="Source Sans Pro" panose="020B0503030403020204" pitchFamily="34" charset="0"/>
            </a:endParaRPr>
          </a:p>
          <a:p>
            <a:pPr marL="120550" indent="-120550" rtl="1">
              <a:buClr>
                <a:srgbClr val="65A000"/>
              </a:buClr>
              <a:buFont typeface="Arial" panose="020B0604020202020204" pitchFamily="34" charset="0"/>
              <a:buChar char="•"/>
            </a:pPr>
            <a:r>
              <a:rPr lang="ar" sz="2400" b="0" i="0">
                <a:latin typeface="Source Sans Pro" panose="020B0503030403020204" pitchFamily="34" charset="0"/>
                <a:ea typeface="Source Sans Pro" panose="020B0503030403020204" pitchFamily="34" charset="0"/>
              </a:rPr>
              <a:t>Body text cannot be bigger than the header text</a:t>
            </a:r>
          </a:p>
          <a:p>
            <a:pPr marL="120550" indent="-120550" rtl="1">
              <a:buClr>
                <a:srgbClr val="65A000"/>
              </a:buClr>
              <a:buFont typeface="Arial" panose="020B0604020202020204" pitchFamily="34" charset="0"/>
              <a:buChar char="•"/>
            </a:pPr>
            <a:r>
              <a:rPr lang="ar" sz="2400" b="0" i="0">
                <a:solidFill>
                  <a:srgbClr val="222222"/>
                </a:solidFill>
                <a:effectLst/>
                <a:latin typeface="Source Sans Pro" panose="020B0503030403020204" pitchFamily="34" charset="0"/>
                <a:ea typeface="Source Sans Pro" panose="020B0503030403020204" pitchFamily="34" charset="0"/>
              </a:rPr>
              <a:t>Bullet point dots should be colored (</a:t>
            </a:r>
            <a:r>
              <a:rPr lang="ar" sz="2400" b="0" i="0">
                <a:solidFill>
                  <a:srgbClr val="A2010C"/>
                </a:solidFill>
                <a:effectLst/>
                <a:latin typeface="Source Sans Pro" panose="020B0503030403020204" pitchFamily="34" charset="0"/>
                <a:ea typeface="Source Sans Pro" panose="020B0503030403020204" pitchFamily="34" charset="0"/>
              </a:rPr>
              <a:t>red</a:t>
            </a:r>
            <a:r>
              <a:rPr lang="ar" sz="2400" b="0" i="0">
                <a:solidFill>
                  <a:srgbClr val="222222"/>
                </a:solidFill>
                <a:effectLst/>
                <a:latin typeface="Source Sans Pro" panose="020B0503030403020204" pitchFamily="34" charset="0"/>
                <a:ea typeface="Source Sans Pro" panose="020B0503030403020204" pitchFamily="34" charset="0"/>
              </a:rPr>
              <a:t> or </a:t>
            </a:r>
            <a:r>
              <a:rPr lang="ar" sz="2400" b="0" i="0">
                <a:solidFill>
                  <a:srgbClr val="65A000"/>
                </a:solidFill>
                <a:effectLst/>
                <a:latin typeface="Source Sans Pro" panose="020B0503030403020204" pitchFamily="34" charset="0"/>
                <a:ea typeface="Source Sans Pro" panose="020B0503030403020204" pitchFamily="34" charset="0"/>
              </a:rPr>
              <a:t>green</a:t>
            </a:r>
            <a:r>
              <a:rPr lang="ar" sz="2400" b="0" i="0">
                <a:solidFill>
                  <a:srgbClr val="222222"/>
                </a:solidFill>
                <a:effectLst/>
                <a:latin typeface="Source Sans Pro" panose="020B0503030403020204" pitchFamily="34" charset="0"/>
                <a:ea typeface="Source Sans Pro" panose="020B0503030403020204" pitchFamily="34" charset="0"/>
              </a:rPr>
              <a:t>)</a:t>
            </a:r>
          </a:p>
        </p:txBody>
      </p:sp>
      <p:grpSp>
        <p:nvGrpSpPr>
          <p:cNvPr id="14" name="Group 13">
            <a:extLst>
              <a:ext uri="{FF2B5EF4-FFF2-40B4-BE49-F238E27FC236}">
                <a16:creationId xmlns:a16="http://schemas.microsoft.com/office/drawing/2014/main" id="{691DE71C-2ADE-E9C7-CC61-C3CE1E0F1B13}"/>
              </a:ext>
            </a:extLst>
          </p:cNvPr>
          <p:cNvGrpSpPr/>
          <p:nvPr/>
        </p:nvGrpSpPr>
        <p:grpSpPr>
          <a:xfrm>
            <a:off x="1296010" y="1929713"/>
            <a:ext cx="1082315" cy="3601600"/>
            <a:chOff x="386561" y="2080529"/>
            <a:chExt cx="762001" cy="2535698"/>
          </a:xfrm>
        </p:grpSpPr>
        <p:pic>
          <p:nvPicPr>
            <p:cNvPr id="15" name="Picture 14">
              <a:extLst>
                <a:ext uri="{FF2B5EF4-FFF2-40B4-BE49-F238E27FC236}">
                  <a16:creationId xmlns:a16="http://schemas.microsoft.com/office/drawing/2014/main" id="{E5E80003-057D-C3F4-05F4-31F991697237}"/>
                </a:ext>
              </a:extLst>
            </p:cNvPr>
            <p:cNvPicPr>
              <a:picLocks noChangeAspect="1"/>
            </p:cNvPicPr>
            <p:nvPr/>
          </p:nvPicPr>
          <p:blipFill>
            <a:blip r:embed="rId3"/>
            <a:stretch>
              <a:fillRect/>
            </a:stretch>
          </p:blipFill>
          <p:spPr>
            <a:xfrm>
              <a:off x="386562" y="2080529"/>
              <a:ext cx="762000" cy="762000"/>
            </a:xfrm>
            <a:prstGeom prst="rect">
              <a:avLst/>
            </a:prstGeom>
          </p:spPr>
        </p:pic>
        <p:pic>
          <p:nvPicPr>
            <p:cNvPr id="16" name="Picture 15">
              <a:extLst>
                <a:ext uri="{FF2B5EF4-FFF2-40B4-BE49-F238E27FC236}">
                  <a16:creationId xmlns:a16="http://schemas.microsoft.com/office/drawing/2014/main" id="{46E5AE54-183A-E126-47FB-BAE702932DD2}"/>
                </a:ext>
              </a:extLst>
            </p:cNvPr>
            <p:cNvPicPr>
              <a:picLocks noChangeAspect="1"/>
            </p:cNvPicPr>
            <p:nvPr/>
          </p:nvPicPr>
          <p:blipFill>
            <a:blip r:embed="rId4"/>
            <a:stretch>
              <a:fillRect/>
            </a:stretch>
          </p:blipFill>
          <p:spPr>
            <a:xfrm>
              <a:off x="386561" y="2967378"/>
              <a:ext cx="762000" cy="762000"/>
            </a:xfrm>
            <a:prstGeom prst="rect">
              <a:avLst/>
            </a:prstGeom>
          </p:spPr>
        </p:pic>
        <p:pic>
          <p:nvPicPr>
            <p:cNvPr id="17" name="Picture 16">
              <a:extLst>
                <a:ext uri="{FF2B5EF4-FFF2-40B4-BE49-F238E27FC236}">
                  <a16:creationId xmlns:a16="http://schemas.microsoft.com/office/drawing/2014/main" id="{A26E2974-4011-381F-01F2-322F2EC4D653}"/>
                </a:ext>
              </a:extLst>
            </p:cNvPr>
            <p:cNvPicPr>
              <a:picLocks noChangeAspect="1"/>
            </p:cNvPicPr>
            <p:nvPr/>
          </p:nvPicPr>
          <p:blipFill>
            <a:blip r:embed="rId5"/>
            <a:stretch>
              <a:fillRect/>
            </a:stretch>
          </p:blipFill>
          <p:spPr>
            <a:xfrm>
              <a:off x="386562" y="3854227"/>
              <a:ext cx="762000" cy="762000"/>
            </a:xfrm>
            <a:prstGeom prst="rect">
              <a:avLst/>
            </a:prstGeom>
          </p:spPr>
        </p:pic>
      </p:grpSp>
      <p:sp>
        <p:nvSpPr>
          <p:cNvPr id="18" name="Title 11">
            <a:extLst>
              <a:ext uri="{FF2B5EF4-FFF2-40B4-BE49-F238E27FC236}">
                <a16:creationId xmlns:a16="http://schemas.microsoft.com/office/drawing/2014/main" id="{3431823E-64E2-D65B-78B4-F33EEB7700B5}"/>
              </a:ext>
            </a:extLst>
          </p:cNvPr>
          <p:cNvSpPr txBox="1">
            <a:spLocks/>
          </p:cNvSpPr>
          <p:nvPr/>
        </p:nvSpPr>
        <p:spPr>
          <a:xfrm>
            <a:off x="4879307" y="6135827"/>
            <a:ext cx="5543939" cy="645664"/>
          </a:xfrm>
          <a:prstGeom prst="rect">
            <a:avLst/>
          </a:prstGeom>
        </p:spPr>
        <p:txBody>
          <a:bodyPr rtlCol="1"/>
          <a:lstStyle>
            <a:lvl1pPr algn="r" defTabSz="685800" rtl="1" eaLnBrk="1" latinLnBrk="0" hangingPunct="1">
              <a:lnSpc>
                <a:spcPct val="90000"/>
              </a:lnSpc>
              <a:spcBef>
                <a:spcPct val="0"/>
              </a:spcBef>
              <a:buNone/>
              <a:defRPr sz="3300" kern="1200">
                <a:solidFill>
                  <a:schemeClr val="tx1"/>
                </a:solidFill>
                <a:latin typeface="+mj-lt"/>
                <a:ea typeface="+mj-ea"/>
                <a:cs typeface="+mj-cs"/>
              </a:defRPr>
            </a:lvl1pPr>
          </a:lstStyle>
          <a:p>
            <a:pPr rtl="1"/>
            <a:endParaRPr lang="en-HU" sz="1392" b="0" i="0" dirty="0">
              <a:latin typeface="Source Sans Pro" panose="020B0503030403020204" pitchFamily="34" charset="0"/>
            </a:endParaRPr>
          </a:p>
        </p:txBody>
      </p:sp>
    </p:spTree>
    <p:extLst>
      <p:ext uri="{BB962C8B-B14F-4D97-AF65-F5344CB8AC3E}">
        <p14:creationId xmlns:p14="http://schemas.microsoft.com/office/powerpoint/2010/main" val="334612035"/>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6" y="2"/>
            <a:ext cx="6241933" cy="645664"/>
          </a:xfrm>
          <a:prstGeom prst="rect">
            <a:avLst/>
          </a:prstGeom>
        </p:spPr>
        <p:txBody>
          <a:bodyPr rtlCol="1">
            <a:normAutofit/>
          </a:bodyPr>
          <a:lstStyle>
            <a:lvl1pPr algn="r" rtl="1">
              <a:defRPr sz="3200" b="1" i="0">
                <a:solidFill>
                  <a:schemeClr val="bg1"/>
                </a:solidFill>
                <a:latin typeface="Source Sans Pro" panose="020B0503030403020204" pitchFamily="34" charset="0"/>
                <a:ea typeface="Source Sans Pro" panose="020B0503030403020204" pitchFamily="34" charset="0"/>
              </a:defRPr>
            </a:lvl1pPr>
          </a:lstStyle>
          <a:p>
            <a:pPr rtl="1"/>
            <a:r>
              <a:rPr lang="ar"/>
              <a:t>Click to edit Subtitle</a:t>
            </a:r>
            <a:endParaRPr lang="en-HU" dirty="0"/>
          </a:p>
        </p:txBody>
      </p:sp>
      <p:sp>
        <p:nvSpPr>
          <p:cNvPr id="2" name="Text Placeholder 6">
            <a:extLst>
              <a:ext uri="{FF2B5EF4-FFF2-40B4-BE49-F238E27FC236}">
                <a16:creationId xmlns:a16="http://schemas.microsoft.com/office/drawing/2014/main" id="{E00D86EC-DAD7-1562-72C7-0F7B2D522EAE}"/>
              </a:ext>
            </a:extLst>
          </p:cNvPr>
          <p:cNvSpPr>
            <a:spLocks noGrp="1"/>
          </p:cNvSpPr>
          <p:nvPr>
            <p:ph type="body" sz="quarter" idx="10"/>
          </p:nvPr>
        </p:nvSpPr>
        <p:spPr>
          <a:xfrm>
            <a:off x="648588" y="1247001"/>
            <a:ext cx="11143844" cy="4654070"/>
          </a:xfrm>
        </p:spPr>
        <p:txBody>
          <a:bodyPr rtlCol="1">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3" name="Footer Placeholder 2">
            <a:extLst>
              <a:ext uri="{FF2B5EF4-FFF2-40B4-BE49-F238E27FC236}">
                <a16:creationId xmlns:a16="http://schemas.microsoft.com/office/drawing/2014/main" id="{6FCCA1FD-54D1-B64E-26F6-A6424AC166A8}"/>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5" name="Slide Number Placeholder 4">
            <a:extLst>
              <a:ext uri="{FF2B5EF4-FFF2-40B4-BE49-F238E27FC236}">
                <a16:creationId xmlns:a16="http://schemas.microsoft.com/office/drawing/2014/main" id="{4F33575E-220C-60DA-AFBD-D6EE5A033F01}"/>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922962945"/>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6" y="801827"/>
            <a:ext cx="5543939" cy="645664"/>
          </a:xfrm>
          <a:prstGeom prst="rect">
            <a:avLst/>
          </a:prstGeom>
        </p:spPr>
        <p:txBody>
          <a:bodyPr rtlCol="1"/>
          <a:lstStyle>
            <a:lvl1pPr algn="r" rtl="1">
              <a:defRPr sz="2800" b="1" i="0">
                <a:solidFill>
                  <a:srgbClr val="A2010C"/>
                </a:solidFill>
                <a:latin typeface="Source Sans Pro" panose="020B0503030403020204" pitchFamily="34" charset="0"/>
                <a:ea typeface="Source Sans Pro" panose="020B0503030403020204" pitchFamily="34" charset="0"/>
              </a:defRPr>
            </a:lvl1pPr>
          </a:lstStyle>
          <a:p>
            <a:pPr rtl="1"/>
            <a:r>
              <a:rPr lang="ar"/>
              <a:t>Click to edit Subtitle</a:t>
            </a:r>
            <a:endParaRPr lang="en-HU" dirty="0"/>
          </a:p>
        </p:txBody>
      </p:sp>
      <p:sp>
        <p:nvSpPr>
          <p:cNvPr id="2" name="Text Placeholder 6">
            <a:extLst>
              <a:ext uri="{FF2B5EF4-FFF2-40B4-BE49-F238E27FC236}">
                <a16:creationId xmlns:a16="http://schemas.microsoft.com/office/drawing/2014/main" id="{0A5EE973-1094-59B1-2A52-87C9111B4788}"/>
              </a:ext>
            </a:extLst>
          </p:cNvPr>
          <p:cNvSpPr>
            <a:spLocks noGrp="1"/>
          </p:cNvSpPr>
          <p:nvPr>
            <p:ph type="body" sz="quarter" idx="10"/>
          </p:nvPr>
        </p:nvSpPr>
        <p:spPr>
          <a:xfrm>
            <a:off x="1739592" y="1584252"/>
            <a:ext cx="8683084" cy="4471924"/>
          </a:xfrm>
        </p:spPr>
        <p:txBody>
          <a:bodyPr rtlCol="1">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3" name="Title 1">
            <a:extLst>
              <a:ext uri="{FF2B5EF4-FFF2-40B4-BE49-F238E27FC236}">
                <a16:creationId xmlns:a16="http://schemas.microsoft.com/office/drawing/2014/main" id="{656C3F7B-95BD-5478-A137-5F7C17AE6BA0}"/>
              </a:ext>
            </a:extLst>
          </p:cNvPr>
          <p:cNvSpPr txBox="1">
            <a:spLocks/>
          </p:cNvSpPr>
          <p:nvPr/>
        </p:nvSpPr>
        <p:spPr>
          <a:xfrm>
            <a:off x="190766" y="2"/>
            <a:ext cx="6241933" cy="645664"/>
          </a:xfrm>
          <a:prstGeom prst="rect">
            <a:avLst/>
          </a:prstGeom>
        </p:spPr>
        <p:txBody>
          <a:bodyPr vert="horz" lIns="91440" tIns="45720" rIns="91440" bIns="45720" rtlCol="1" anchor="ctr">
            <a:normAutofit/>
          </a:bodyPr>
          <a:lstStyle>
            <a:lvl1pPr algn="r" defTabSz="289322" rtl="1" eaLnBrk="1" latinLnBrk="0" hangingPunct="1">
              <a:lnSpc>
                <a:spcPct val="90000"/>
              </a:lnSpc>
              <a:spcBef>
                <a:spcPct val="0"/>
              </a:spcBef>
              <a:buNone/>
              <a:defRPr sz="3200" b="1" i="0" kern="1200">
                <a:solidFill>
                  <a:schemeClr val="bg1"/>
                </a:solidFill>
                <a:latin typeface="Source Sans Pro" panose="020B0503030403020204" pitchFamily="34" charset="0"/>
                <a:ea typeface="Source Sans Pro" panose="020B0503030403020204" pitchFamily="34" charset="0"/>
                <a:cs typeface="+mj-cs"/>
              </a:defRPr>
            </a:lvl1pPr>
          </a:lstStyle>
          <a:p>
            <a:pPr rtl="1"/>
            <a:r>
              <a:rPr lang="ar" sz="3200"/>
              <a:t>Click to edit Subtitle</a:t>
            </a:r>
            <a:endParaRPr lang="en-HU" sz="3200" dirty="0"/>
          </a:p>
        </p:txBody>
      </p:sp>
      <p:sp>
        <p:nvSpPr>
          <p:cNvPr id="5" name="Title 1">
            <a:extLst>
              <a:ext uri="{FF2B5EF4-FFF2-40B4-BE49-F238E27FC236}">
                <a16:creationId xmlns:a16="http://schemas.microsoft.com/office/drawing/2014/main" id="{915FA3C9-0656-B320-B5FF-9EE15AC43169}"/>
              </a:ext>
            </a:extLst>
          </p:cNvPr>
          <p:cNvSpPr txBox="1">
            <a:spLocks/>
          </p:cNvSpPr>
          <p:nvPr/>
        </p:nvSpPr>
        <p:spPr>
          <a:xfrm>
            <a:off x="190766" y="87782"/>
            <a:ext cx="6241933" cy="645664"/>
          </a:xfrm>
          <a:prstGeom prst="rect">
            <a:avLst/>
          </a:prstGeom>
        </p:spPr>
        <p:txBody>
          <a:bodyPr vert="horz" lIns="91440" tIns="45720" rIns="91440" bIns="45720" rtlCol="1" anchor="ctr">
            <a:normAutofit/>
          </a:bodyPr>
          <a:lstStyle>
            <a:lvl1pPr algn="r" defTabSz="289322" rtl="1" eaLnBrk="1" latinLnBrk="0" hangingPunct="1">
              <a:lnSpc>
                <a:spcPct val="90000"/>
              </a:lnSpc>
              <a:spcBef>
                <a:spcPct val="0"/>
              </a:spcBef>
              <a:buNone/>
              <a:defRPr sz="3200" b="1" i="0" kern="1200">
                <a:solidFill>
                  <a:schemeClr val="bg1"/>
                </a:solidFill>
                <a:latin typeface="Source Sans Pro" panose="020B0503030403020204" pitchFamily="34" charset="0"/>
                <a:ea typeface="Source Sans Pro" panose="020B0503030403020204" pitchFamily="34" charset="0"/>
                <a:cs typeface="+mj-cs"/>
              </a:defRPr>
            </a:lvl1pPr>
          </a:lstStyle>
          <a:p>
            <a:pPr rtl="1"/>
            <a:r>
              <a:rPr lang="ar" sz="3200"/>
              <a:t>Click to edit Subtitle</a:t>
            </a:r>
            <a:endParaRPr lang="en-HU" sz="3200" dirty="0"/>
          </a:p>
        </p:txBody>
      </p:sp>
      <p:sp>
        <p:nvSpPr>
          <p:cNvPr id="6" name="Footer Placeholder 5">
            <a:extLst>
              <a:ext uri="{FF2B5EF4-FFF2-40B4-BE49-F238E27FC236}">
                <a16:creationId xmlns:a16="http://schemas.microsoft.com/office/drawing/2014/main" id="{5D704766-E6B0-DD63-838C-423D9D7480EF}"/>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7" name="Slide Number Placeholder 6">
            <a:extLst>
              <a:ext uri="{FF2B5EF4-FFF2-40B4-BE49-F238E27FC236}">
                <a16:creationId xmlns:a16="http://schemas.microsoft.com/office/drawing/2014/main" id="{BE7BF20B-24B8-B306-DEB6-CD2869145CF2}"/>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167538273"/>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D72F2A25-536D-97CA-8733-60F87254D169}"/>
              </a:ext>
            </a:extLst>
          </p:cNvPr>
          <p:cNvSpPr txBox="1">
            <a:spLocks/>
          </p:cNvSpPr>
          <p:nvPr/>
        </p:nvSpPr>
        <p:spPr>
          <a:xfrm>
            <a:off x="0" y="0"/>
            <a:ext cx="4088615"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11" name="Picture 10">
            <a:extLst>
              <a:ext uri="{FF2B5EF4-FFF2-40B4-BE49-F238E27FC236}">
                <a16:creationId xmlns:a16="http://schemas.microsoft.com/office/drawing/2014/main" id="{54130A2E-4096-D1B5-E6BE-60F6819582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Pentagon 4">
            <a:extLst>
              <a:ext uri="{FF2B5EF4-FFF2-40B4-BE49-F238E27FC236}">
                <a16:creationId xmlns:a16="http://schemas.microsoft.com/office/drawing/2014/main" id="{C5DAA140-AE6B-5F78-CE8A-79E092442AF6}"/>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1" b="0" i="0" dirty="0">
              <a:latin typeface="Source Sans Pro" panose="020B0503030403020204" pitchFamily="34" charset="0"/>
            </a:endParaRPr>
          </a:p>
        </p:txBody>
      </p:sp>
      <p:sp>
        <p:nvSpPr>
          <p:cNvPr id="2" name="Title 1">
            <a:extLst>
              <a:ext uri="{FF2B5EF4-FFF2-40B4-BE49-F238E27FC236}">
                <a16:creationId xmlns:a16="http://schemas.microsoft.com/office/drawing/2014/main" id="{1B7411F7-AF7C-C6EB-C0BC-244583EDD92A}"/>
              </a:ext>
            </a:extLst>
          </p:cNvPr>
          <p:cNvSpPr>
            <a:spLocks noGrp="1"/>
          </p:cNvSpPr>
          <p:nvPr>
            <p:ph type="title"/>
          </p:nvPr>
        </p:nvSpPr>
        <p:spPr>
          <a:xfrm>
            <a:off x="282043" y="0"/>
            <a:ext cx="3264194" cy="1932376"/>
          </a:xfrm>
          <a:prstGeom prst="rect">
            <a:avLst/>
          </a:prstGeom>
        </p:spPr>
        <p:txBody>
          <a:bodyPr rtlCol="1"/>
          <a:lstStyle>
            <a:lvl1pPr algn="r" rtl="1">
              <a:defRPr sz="3200" b="1">
                <a:solidFill>
                  <a:schemeClr val="bg1"/>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7" name="Text Placeholder 6">
            <a:extLst>
              <a:ext uri="{FF2B5EF4-FFF2-40B4-BE49-F238E27FC236}">
                <a16:creationId xmlns:a16="http://schemas.microsoft.com/office/drawing/2014/main" id="{60E68F86-BE95-AA5C-D46D-0F991CEB2B48}"/>
              </a:ext>
            </a:extLst>
          </p:cNvPr>
          <p:cNvSpPr>
            <a:spLocks noGrp="1"/>
          </p:cNvSpPr>
          <p:nvPr>
            <p:ph type="body" sz="quarter" idx="10"/>
          </p:nvPr>
        </p:nvSpPr>
        <p:spPr>
          <a:xfrm>
            <a:off x="4273552" y="842966"/>
            <a:ext cx="7529513" cy="5546725"/>
          </a:xfrm>
        </p:spPr>
        <p:txBody>
          <a:bodyPr rtlCol="1" anchor="ctr">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6" name="Footer Placeholder 5">
            <a:extLst>
              <a:ext uri="{FF2B5EF4-FFF2-40B4-BE49-F238E27FC236}">
                <a16:creationId xmlns:a16="http://schemas.microsoft.com/office/drawing/2014/main" id="{FAEA374C-65AF-AB72-4EAB-C9EF6BEDDF7D}"/>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8" name="Slide Number Placeholder 7">
            <a:extLst>
              <a:ext uri="{FF2B5EF4-FFF2-40B4-BE49-F238E27FC236}">
                <a16:creationId xmlns:a16="http://schemas.microsoft.com/office/drawing/2014/main" id="{A2E1164D-8DDC-B645-4C4E-9FBB0886233A}"/>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
        <p:nvSpPr>
          <p:cNvPr id="9" name="Rounded Rectangle 8">
            <a:extLst>
              <a:ext uri="{FF2B5EF4-FFF2-40B4-BE49-F238E27FC236}">
                <a16:creationId xmlns:a16="http://schemas.microsoft.com/office/drawing/2014/main" id="{B36D554A-C091-9F0E-7828-5B4E2C0B9D37}"/>
              </a:ext>
            </a:extLst>
          </p:cNvPr>
          <p:cNvSpPr/>
          <p:nvPr/>
        </p:nvSpPr>
        <p:spPr>
          <a:xfrm flipV="1">
            <a:off x="389002" y="1484784"/>
            <a:ext cx="2655039"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570" b="0" i="0" dirty="0">
              <a:latin typeface="Source Sans Pro" panose="020B0503030403020204" pitchFamily="34" charset="0"/>
            </a:endParaRPr>
          </a:p>
        </p:txBody>
      </p:sp>
    </p:spTree>
    <p:extLst>
      <p:ext uri="{BB962C8B-B14F-4D97-AF65-F5344CB8AC3E}">
        <p14:creationId xmlns:p14="http://schemas.microsoft.com/office/powerpoint/2010/main" val="1767751910"/>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A9BB1721-2671-7546-401C-B9BB612AF053}"/>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8ABA187C-3E94-FE92-C3B9-31CF483A26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50E24AB9-0B91-21AF-8599-1106FCB6FB07}"/>
              </a:ext>
            </a:extLst>
          </p:cNvPr>
          <p:cNvSpPr/>
          <p:nvPr/>
        </p:nvSpPr>
        <p:spPr>
          <a:xfrm flipV="1">
            <a:off x="389002" y="1340768"/>
            <a:ext cx="2655038"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760" b="0" i="0" dirty="0">
              <a:latin typeface="Source Sans Pro" panose="020B0503030403020204" pitchFamily="34" charset="0"/>
            </a:endParaRPr>
          </a:p>
        </p:txBody>
      </p:sp>
      <p:sp>
        <p:nvSpPr>
          <p:cNvPr id="6" name="TextBox 5">
            <a:extLst>
              <a:ext uri="{FF2B5EF4-FFF2-40B4-BE49-F238E27FC236}">
                <a16:creationId xmlns:a16="http://schemas.microsoft.com/office/drawing/2014/main" id="{8C1FFDA6-DB9E-C72B-CA83-8348CF7EB557}"/>
              </a:ext>
            </a:extLst>
          </p:cNvPr>
          <p:cNvSpPr txBox="1"/>
          <p:nvPr/>
        </p:nvSpPr>
        <p:spPr>
          <a:xfrm>
            <a:off x="357743" y="668220"/>
            <a:ext cx="2894465" cy="584775"/>
          </a:xfrm>
          <a:prstGeom prst="rect">
            <a:avLst/>
          </a:prstGeom>
          <a:noFill/>
        </p:spPr>
        <p:txBody>
          <a:bodyPr wrap="square" rtlCol="1">
            <a:spAutoFit/>
          </a:bodyPr>
          <a:lstStyle/>
          <a:p>
            <a:pPr algn="l" rtl="1"/>
            <a:r>
              <a:rPr lang="ar" sz="3200" b="1" i="0">
                <a:solidFill>
                  <a:schemeClr val="bg1"/>
                </a:solidFill>
                <a:effectLst/>
                <a:latin typeface="Source Sans Pro" panose="020B0503030403020204" pitchFamily="34" charset="0"/>
                <a:ea typeface="Source Sans Pro" panose="020B0503030403020204" pitchFamily="34" charset="0"/>
              </a:rPr>
              <a:t>Key messages</a:t>
            </a:r>
          </a:p>
        </p:txBody>
      </p:sp>
      <p:sp>
        <p:nvSpPr>
          <p:cNvPr id="7" name="Pentagon 6">
            <a:extLst>
              <a:ext uri="{FF2B5EF4-FFF2-40B4-BE49-F238E27FC236}">
                <a16:creationId xmlns:a16="http://schemas.microsoft.com/office/drawing/2014/main" id="{2280F28D-38E5-FF9B-CB65-2AA74132DB71}"/>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1" b="0" i="0" dirty="0">
              <a:latin typeface="Source Sans Pro" panose="020B0503030403020204" pitchFamily="34" charset="0"/>
            </a:endParaRPr>
          </a:p>
        </p:txBody>
      </p:sp>
      <p:sp>
        <p:nvSpPr>
          <p:cNvPr id="8" name="Title 1">
            <a:extLst>
              <a:ext uri="{FF2B5EF4-FFF2-40B4-BE49-F238E27FC236}">
                <a16:creationId xmlns:a16="http://schemas.microsoft.com/office/drawing/2014/main" id="{8D0D05C9-27DF-B010-D912-F4A036C7EBC9}"/>
              </a:ext>
            </a:extLst>
          </p:cNvPr>
          <p:cNvSpPr>
            <a:spLocks noGrp="1"/>
          </p:cNvSpPr>
          <p:nvPr>
            <p:ph type="title"/>
          </p:nvPr>
        </p:nvSpPr>
        <p:spPr>
          <a:xfrm>
            <a:off x="145942" y="4125636"/>
            <a:ext cx="3609074" cy="645664"/>
          </a:xfrm>
          <a:prstGeom prst="rect">
            <a:avLst/>
          </a:prstGeom>
        </p:spPr>
        <p:txBody>
          <a:bodyPr rtlCol="1"/>
          <a:lstStyle>
            <a:lvl1pPr algn="r" rtl="1">
              <a:defRPr sz="1181"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2" name="Text Placeholder 6">
            <a:extLst>
              <a:ext uri="{FF2B5EF4-FFF2-40B4-BE49-F238E27FC236}">
                <a16:creationId xmlns:a16="http://schemas.microsoft.com/office/drawing/2014/main" id="{E77F064B-0AB5-498A-BDED-D2DA3A197C71}"/>
              </a:ext>
            </a:extLst>
          </p:cNvPr>
          <p:cNvSpPr>
            <a:spLocks noGrp="1"/>
          </p:cNvSpPr>
          <p:nvPr>
            <p:ph type="body" sz="quarter" idx="10"/>
          </p:nvPr>
        </p:nvSpPr>
        <p:spPr>
          <a:xfrm>
            <a:off x="4273552" y="842966"/>
            <a:ext cx="7529513" cy="5546725"/>
          </a:xfrm>
        </p:spPr>
        <p:txBody>
          <a:bodyPr rtlCol="1" anchor="ctr">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Footer Placeholder 3">
            <a:extLst>
              <a:ext uri="{FF2B5EF4-FFF2-40B4-BE49-F238E27FC236}">
                <a16:creationId xmlns:a16="http://schemas.microsoft.com/office/drawing/2014/main" id="{15B3CE25-6D4C-21F4-FA9A-974C00B4A531}"/>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10" name="Slide Number Placeholder 9">
            <a:extLst>
              <a:ext uri="{FF2B5EF4-FFF2-40B4-BE49-F238E27FC236}">
                <a16:creationId xmlns:a16="http://schemas.microsoft.com/office/drawing/2014/main" id="{0FE8EC81-D294-14C9-3013-19113F8C1965}"/>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326843363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5" y="801823"/>
            <a:ext cx="5543939" cy="645663"/>
          </a:xfrm>
          <a:prstGeom prst="rect">
            <a:avLst/>
          </a:prstGeom>
        </p:spPr>
        <p:txBody>
          <a:bodyPr rtlCol="1"/>
          <a:lstStyle>
            <a:lvl1pPr algn="r" rtl="1">
              <a:defRPr sz="1350" b="0" i="0">
                <a:solidFill>
                  <a:srgbClr val="A2010C"/>
                </a:solidFill>
                <a:latin typeface="Source Sans Pro" panose="020B0503030403020204" pitchFamily="34" charset="0"/>
                <a:ea typeface="Source Sans Pro" panose="020B0503030403020204" pitchFamily="34" charset="0"/>
              </a:defRPr>
            </a:lvl1pPr>
          </a:lstStyle>
          <a:p>
            <a:pPr rtl="1"/>
            <a:r>
              <a:rPr lang="ar"/>
              <a:t>Click to edit Subtitle</a:t>
            </a:r>
            <a:endParaRPr lang="en-HU" dirty="0"/>
          </a:p>
        </p:txBody>
      </p:sp>
    </p:spTree>
    <p:extLst>
      <p:ext uri="{BB962C8B-B14F-4D97-AF65-F5344CB8AC3E}">
        <p14:creationId xmlns:p14="http://schemas.microsoft.com/office/powerpoint/2010/main" val="2504376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A9BB1721-2671-7546-401C-B9BB612AF053}"/>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671AAEA0-8953-DDC4-C2BD-4E09512E23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50E24AB9-0B91-21AF-8599-1106FCB6FB07}"/>
              </a:ext>
            </a:extLst>
          </p:cNvPr>
          <p:cNvSpPr/>
          <p:nvPr/>
        </p:nvSpPr>
        <p:spPr>
          <a:xfrm flipV="1">
            <a:off x="389002" y="1779939"/>
            <a:ext cx="2655038"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760" b="0" i="0" dirty="0">
              <a:latin typeface="Source Sans Pro" panose="020B0503030403020204" pitchFamily="34" charset="0"/>
            </a:endParaRPr>
          </a:p>
        </p:txBody>
      </p:sp>
      <p:sp>
        <p:nvSpPr>
          <p:cNvPr id="6" name="TextBox 5">
            <a:extLst>
              <a:ext uri="{FF2B5EF4-FFF2-40B4-BE49-F238E27FC236}">
                <a16:creationId xmlns:a16="http://schemas.microsoft.com/office/drawing/2014/main" id="{8C1FFDA6-DB9E-C72B-CA83-8348CF7EB557}"/>
              </a:ext>
            </a:extLst>
          </p:cNvPr>
          <p:cNvSpPr txBox="1"/>
          <p:nvPr/>
        </p:nvSpPr>
        <p:spPr>
          <a:xfrm>
            <a:off x="357743" y="668220"/>
            <a:ext cx="2894465" cy="1077218"/>
          </a:xfrm>
          <a:prstGeom prst="rect">
            <a:avLst/>
          </a:prstGeom>
          <a:noFill/>
        </p:spPr>
        <p:txBody>
          <a:bodyPr wrap="square" rtlCol="1">
            <a:spAutoFit/>
          </a:bodyPr>
          <a:lstStyle/>
          <a:p>
            <a:pPr algn="l" rtl="1"/>
            <a:r>
              <a:rPr lang="ar" sz="3200" b="1" i="0">
                <a:solidFill>
                  <a:schemeClr val="bg1"/>
                </a:solidFill>
                <a:effectLst/>
                <a:latin typeface="Source Sans Pro" panose="020B0503030403020204" pitchFamily="34" charset="0"/>
                <a:ea typeface="Source Sans Pro" panose="020B0503030403020204" pitchFamily="34" charset="0"/>
              </a:rPr>
              <a:t>References and guidelines</a:t>
            </a:r>
          </a:p>
        </p:txBody>
      </p:sp>
      <p:sp>
        <p:nvSpPr>
          <p:cNvPr id="7" name="Pentagon 6">
            <a:extLst>
              <a:ext uri="{FF2B5EF4-FFF2-40B4-BE49-F238E27FC236}">
                <a16:creationId xmlns:a16="http://schemas.microsoft.com/office/drawing/2014/main" id="{2280F28D-38E5-FF9B-CB65-2AA74132DB71}"/>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1" b="0" i="0" dirty="0">
              <a:latin typeface="Source Sans Pro" panose="020B0503030403020204" pitchFamily="34" charset="0"/>
            </a:endParaRPr>
          </a:p>
        </p:txBody>
      </p:sp>
      <p:sp>
        <p:nvSpPr>
          <p:cNvPr id="8" name="Title 1">
            <a:extLst>
              <a:ext uri="{FF2B5EF4-FFF2-40B4-BE49-F238E27FC236}">
                <a16:creationId xmlns:a16="http://schemas.microsoft.com/office/drawing/2014/main" id="{8D0D05C9-27DF-B010-D912-F4A036C7EBC9}"/>
              </a:ext>
            </a:extLst>
          </p:cNvPr>
          <p:cNvSpPr>
            <a:spLocks noGrp="1"/>
          </p:cNvSpPr>
          <p:nvPr>
            <p:ph type="title"/>
          </p:nvPr>
        </p:nvSpPr>
        <p:spPr>
          <a:xfrm>
            <a:off x="145942" y="4125636"/>
            <a:ext cx="3609074" cy="645664"/>
          </a:xfrm>
          <a:prstGeom prst="rect">
            <a:avLst/>
          </a:prstGeom>
        </p:spPr>
        <p:txBody>
          <a:bodyPr rtlCol="1"/>
          <a:lstStyle>
            <a:lvl1pPr algn="r" rtl="1">
              <a:defRPr sz="1181"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2" name="Text Placeholder 6">
            <a:extLst>
              <a:ext uri="{FF2B5EF4-FFF2-40B4-BE49-F238E27FC236}">
                <a16:creationId xmlns:a16="http://schemas.microsoft.com/office/drawing/2014/main" id="{E77F064B-0AB5-498A-BDED-D2DA3A197C71}"/>
              </a:ext>
            </a:extLst>
          </p:cNvPr>
          <p:cNvSpPr>
            <a:spLocks noGrp="1"/>
          </p:cNvSpPr>
          <p:nvPr>
            <p:ph type="body" sz="quarter" idx="10"/>
          </p:nvPr>
        </p:nvSpPr>
        <p:spPr>
          <a:xfrm>
            <a:off x="4273552" y="842966"/>
            <a:ext cx="7529513" cy="5546725"/>
          </a:xfrm>
        </p:spPr>
        <p:txBody>
          <a:bodyPr rtlCol="1" anchor="ctr">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Footer Placeholder 3">
            <a:extLst>
              <a:ext uri="{FF2B5EF4-FFF2-40B4-BE49-F238E27FC236}">
                <a16:creationId xmlns:a16="http://schemas.microsoft.com/office/drawing/2014/main" id="{B125A47F-D43C-29EB-8B9C-6F016CD34610}"/>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10" name="Slide Number Placeholder 9">
            <a:extLst>
              <a:ext uri="{FF2B5EF4-FFF2-40B4-BE49-F238E27FC236}">
                <a16:creationId xmlns:a16="http://schemas.microsoft.com/office/drawing/2014/main" id="{1C174CE6-0F9B-D72A-8025-20291BC1E84F}"/>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3673409420"/>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BABD01EF-B72F-231D-195B-C07E824DD99D}"/>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6B58DEBA-0B94-89BD-BD1F-CC021D8AAB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4C1355B1-335F-AD32-2821-CB2191BDD6A8}"/>
              </a:ext>
            </a:extLst>
          </p:cNvPr>
          <p:cNvSpPr/>
          <p:nvPr/>
        </p:nvSpPr>
        <p:spPr>
          <a:xfrm flipV="1">
            <a:off x="388998" y="2237881"/>
            <a:ext cx="2029082" cy="8622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760" b="0" i="0" dirty="0">
              <a:latin typeface="Source Sans Pro" panose="020B0503030403020204" pitchFamily="34" charset="0"/>
            </a:endParaRPr>
          </a:p>
        </p:txBody>
      </p:sp>
      <p:sp>
        <p:nvSpPr>
          <p:cNvPr id="6" name="Title 1">
            <a:extLst>
              <a:ext uri="{FF2B5EF4-FFF2-40B4-BE49-F238E27FC236}">
                <a16:creationId xmlns:a16="http://schemas.microsoft.com/office/drawing/2014/main" id="{D038783E-9DA5-1048-9C6F-7AC15841B3FD}"/>
              </a:ext>
            </a:extLst>
          </p:cNvPr>
          <p:cNvSpPr>
            <a:spLocks noGrp="1"/>
          </p:cNvSpPr>
          <p:nvPr>
            <p:ph type="title"/>
          </p:nvPr>
        </p:nvSpPr>
        <p:spPr>
          <a:xfrm>
            <a:off x="145942" y="4125636"/>
            <a:ext cx="3609074" cy="645664"/>
          </a:xfrm>
          <a:prstGeom prst="rect">
            <a:avLst/>
          </a:prstGeom>
        </p:spPr>
        <p:txBody>
          <a:bodyPr rtlCol="1"/>
          <a:lstStyle>
            <a:lvl1pPr algn="r" rtl="1">
              <a:defRPr sz="1181"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7" name="TextBox 6">
            <a:extLst>
              <a:ext uri="{FF2B5EF4-FFF2-40B4-BE49-F238E27FC236}">
                <a16:creationId xmlns:a16="http://schemas.microsoft.com/office/drawing/2014/main" id="{65363873-6052-01B9-7EEF-ADE9D78B7ECF}"/>
              </a:ext>
            </a:extLst>
          </p:cNvPr>
          <p:cNvSpPr txBox="1"/>
          <p:nvPr/>
        </p:nvSpPr>
        <p:spPr>
          <a:xfrm>
            <a:off x="357743" y="668221"/>
            <a:ext cx="2894465" cy="1569660"/>
          </a:xfrm>
          <a:prstGeom prst="rect">
            <a:avLst/>
          </a:prstGeom>
          <a:noFill/>
        </p:spPr>
        <p:txBody>
          <a:bodyPr wrap="square" rtlCol="1">
            <a:spAutoFit/>
          </a:bodyPr>
          <a:lstStyle/>
          <a:p>
            <a:pPr algn="l" rtl="1"/>
            <a:r>
              <a:rPr lang="ar" sz="3200" b="1" i="0">
                <a:solidFill>
                  <a:schemeClr val="bg1"/>
                </a:solidFill>
                <a:effectLst/>
                <a:latin typeface="Source Sans Pro" panose="020B0503030403020204" pitchFamily="34" charset="0"/>
                <a:ea typeface="Source Sans Pro" panose="020B0503030403020204" pitchFamily="34" charset="0"/>
              </a:rPr>
              <a:t>Additional learning resources</a:t>
            </a:r>
          </a:p>
        </p:txBody>
      </p:sp>
      <p:sp>
        <p:nvSpPr>
          <p:cNvPr id="8" name="Pentagon 7">
            <a:extLst>
              <a:ext uri="{FF2B5EF4-FFF2-40B4-BE49-F238E27FC236}">
                <a16:creationId xmlns:a16="http://schemas.microsoft.com/office/drawing/2014/main" id="{BD9B78F8-FE55-B07B-70B2-8FE5261F9FEE}"/>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1" b="0" i="0" dirty="0">
              <a:latin typeface="Source Sans Pro" panose="020B0503030403020204" pitchFamily="34" charset="0"/>
            </a:endParaRPr>
          </a:p>
        </p:txBody>
      </p:sp>
      <p:sp>
        <p:nvSpPr>
          <p:cNvPr id="2" name="Text Placeholder 6">
            <a:extLst>
              <a:ext uri="{FF2B5EF4-FFF2-40B4-BE49-F238E27FC236}">
                <a16:creationId xmlns:a16="http://schemas.microsoft.com/office/drawing/2014/main" id="{CFAFFB7C-8D4C-0454-B8B4-20C3CFC87B54}"/>
              </a:ext>
            </a:extLst>
          </p:cNvPr>
          <p:cNvSpPr>
            <a:spLocks noGrp="1"/>
          </p:cNvSpPr>
          <p:nvPr>
            <p:ph type="body" sz="quarter" idx="10"/>
          </p:nvPr>
        </p:nvSpPr>
        <p:spPr>
          <a:xfrm>
            <a:off x="4273552" y="842966"/>
            <a:ext cx="7529513" cy="5546725"/>
          </a:xfrm>
        </p:spPr>
        <p:txBody>
          <a:bodyPr rtlCol="1" anchor="ctr">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Footer Placeholder 3">
            <a:extLst>
              <a:ext uri="{FF2B5EF4-FFF2-40B4-BE49-F238E27FC236}">
                <a16:creationId xmlns:a16="http://schemas.microsoft.com/office/drawing/2014/main" id="{23A423DB-40E3-5091-2D23-1B36B00BDEB6}"/>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10" name="Slide Number Placeholder 9">
            <a:extLst>
              <a:ext uri="{FF2B5EF4-FFF2-40B4-BE49-F238E27FC236}">
                <a16:creationId xmlns:a16="http://schemas.microsoft.com/office/drawing/2014/main" id="{EBEF5122-EE39-6848-3980-6B334E6034BD}"/>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2984912841"/>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823C4076-F39E-22C0-6683-6D12B91ABE8A}"/>
              </a:ext>
            </a:extLst>
          </p:cNvPr>
          <p:cNvSpPr txBox="1">
            <a:spLocks/>
          </p:cNvSpPr>
          <p:nvPr/>
        </p:nvSpPr>
        <p:spPr>
          <a:xfrm>
            <a:off x="7" y="3"/>
            <a:ext cx="4088615"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9" name="Picture 8">
            <a:extLst>
              <a:ext uri="{FF2B5EF4-FFF2-40B4-BE49-F238E27FC236}">
                <a16:creationId xmlns:a16="http://schemas.microsoft.com/office/drawing/2014/main" id="{EC3D4002-9878-6A38-9447-4D79246D4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1" y="0"/>
            <a:ext cx="4088615" cy="3276600"/>
          </a:xfrm>
          <a:prstGeom prst="rect">
            <a:avLst/>
          </a:prstGeom>
        </p:spPr>
      </p:pic>
      <p:sp>
        <p:nvSpPr>
          <p:cNvPr id="5" name="Rounded Rectangle 4">
            <a:extLst>
              <a:ext uri="{FF2B5EF4-FFF2-40B4-BE49-F238E27FC236}">
                <a16:creationId xmlns:a16="http://schemas.microsoft.com/office/drawing/2014/main" id="{88393FB5-19FE-D9FD-AD20-AF94F5F06CB5}"/>
              </a:ext>
            </a:extLst>
          </p:cNvPr>
          <p:cNvSpPr/>
          <p:nvPr/>
        </p:nvSpPr>
        <p:spPr>
          <a:xfrm flipV="1">
            <a:off x="388997" y="1332433"/>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760" b="0" i="0" dirty="0">
              <a:latin typeface="Source Sans Pro" panose="020B0503030403020204" pitchFamily="34" charset="0"/>
            </a:endParaRPr>
          </a:p>
        </p:txBody>
      </p:sp>
      <p:sp>
        <p:nvSpPr>
          <p:cNvPr id="6" name="Title 1">
            <a:extLst>
              <a:ext uri="{FF2B5EF4-FFF2-40B4-BE49-F238E27FC236}">
                <a16:creationId xmlns:a16="http://schemas.microsoft.com/office/drawing/2014/main" id="{11C29D21-0A8A-0BCB-341E-21D17DE58074}"/>
              </a:ext>
            </a:extLst>
          </p:cNvPr>
          <p:cNvSpPr>
            <a:spLocks noGrp="1"/>
          </p:cNvSpPr>
          <p:nvPr>
            <p:ph type="title"/>
          </p:nvPr>
        </p:nvSpPr>
        <p:spPr>
          <a:xfrm>
            <a:off x="318330" y="4440623"/>
            <a:ext cx="3572954" cy="645664"/>
          </a:xfrm>
          <a:prstGeom prst="rect">
            <a:avLst/>
          </a:prstGeom>
        </p:spPr>
        <p:txBody>
          <a:bodyPr rtlCol="1"/>
          <a:lstStyle>
            <a:lvl1pPr algn="r" rtl="1">
              <a:defRPr sz="1181"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7" name="TextBox 6">
            <a:extLst>
              <a:ext uri="{FF2B5EF4-FFF2-40B4-BE49-F238E27FC236}">
                <a16:creationId xmlns:a16="http://schemas.microsoft.com/office/drawing/2014/main" id="{CB2D4B59-2F8C-9BE9-172C-AF03622CEB3F}"/>
              </a:ext>
            </a:extLst>
          </p:cNvPr>
          <p:cNvSpPr txBox="1"/>
          <p:nvPr/>
        </p:nvSpPr>
        <p:spPr>
          <a:xfrm>
            <a:off x="357742" y="668217"/>
            <a:ext cx="2385463" cy="584775"/>
          </a:xfrm>
          <a:prstGeom prst="rect">
            <a:avLst/>
          </a:prstGeom>
          <a:noFill/>
        </p:spPr>
        <p:txBody>
          <a:bodyPr wrap="square" rtlCol="1">
            <a:spAutoFit/>
          </a:bodyPr>
          <a:lstStyle/>
          <a:p>
            <a:pPr algn="l" rtl="1"/>
            <a:r>
              <a:rPr lang="ar" sz="3200" b="1" i="0">
                <a:solidFill>
                  <a:schemeClr val="bg1"/>
                </a:solidFill>
                <a:effectLst/>
                <a:latin typeface="Source Sans Pro" panose="020B0503030403020204" pitchFamily="34" charset="0"/>
                <a:ea typeface="Source Sans Pro" panose="020B0503030403020204" pitchFamily="34" charset="0"/>
              </a:rPr>
              <a:t>Questions?</a:t>
            </a:r>
          </a:p>
        </p:txBody>
      </p:sp>
      <p:sp>
        <p:nvSpPr>
          <p:cNvPr id="8" name="Pentagon 7">
            <a:extLst>
              <a:ext uri="{FF2B5EF4-FFF2-40B4-BE49-F238E27FC236}">
                <a16:creationId xmlns:a16="http://schemas.microsoft.com/office/drawing/2014/main" id="{1ADEAAEC-2225-C89F-DC6A-559276EB840D}"/>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1" b="0" i="0" dirty="0">
              <a:latin typeface="Source Sans Pro" panose="020B0503030403020204" pitchFamily="34" charset="0"/>
            </a:endParaRPr>
          </a:p>
        </p:txBody>
      </p:sp>
      <p:sp>
        <p:nvSpPr>
          <p:cNvPr id="2" name="Text Placeholder 6">
            <a:extLst>
              <a:ext uri="{FF2B5EF4-FFF2-40B4-BE49-F238E27FC236}">
                <a16:creationId xmlns:a16="http://schemas.microsoft.com/office/drawing/2014/main" id="{818259F2-C71E-9994-7E0A-D5017798654C}"/>
              </a:ext>
            </a:extLst>
          </p:cNvPr>
          <p:cNvSpPr>
            <a:spLocks noGrp="1"/>
          </p:cNvSpPr>
          <p:nvPr>
            <p:ph type="body" sz="quarter" idx="10"/>
          </p:nvPr>
        </p:nvSpPr>
        <p:spPr>
          <a:xfrm>
            <a:off x="4273552" y="842966"/>
            <a:ext cx="7529513" cy="5546725"/>
          </a:xfrm>
        </p:spPr>
        <p:txBody>
          <a:bodyPr rtlCol="1" anchor="ctr">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4" name="Footer Placeholder 3">
            <a:extLst>
              <a:ext uri="{FF2B5EF4-FFF2-40B4-BE49-F238E27FC236}">
                <a16:creationId xmlns:a16="http://schemas.microsoft.com/office/drawing/2014/main" id="{247F6ACA-713D-9A3A-83AC-D68E21393D74}"/>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10" name="Slide Number Placeholder 9">
            <a:extLst>
              <a:ext uri="{FF2B5EF4-FFF2-40B4-BE49-F238E27FC236}">
                <a16:creationId xmlns:a16="http://schemas.microsoft.com/office/drawing/2014/main" id="{23129438-BE45-94C2-EA13-C60EB2719B71}"/>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2449463828"/>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3"/>
            <a:ext cx="12192000"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10" name="Picture 9">
            <a:extLst>
              <a:ext uri="{FF2B5EF4-FFF2-40B4-BE49-F238E27FC236}">
                <a16:creationId xmlns:a16="http://schemas.microsoft.com/office/drawing/2014/main" id="{6EA6C13F-0D09-D74E-43A5-C94BB2D8F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 y="-76484"/>
            <a:ext cx="12223380" cy="5582134"/>
          </a:xfrm>
          <a:prstGeom prst="rect">
            <a:avLst/>
          </a:prstGeom>
        </p:spPr>
      </p:pic>
      <p:sp>
        <p:nvSpPr>
          <p:cNvPr id="5" name="Rounded Rectangle 4">
            <a:extLst>
              <a:ext uri="{FF2B5EF4-FFF2-40B4-BE49-F238E27FC236}">
                <a16:creationId xmlns:a16="http://schemas.microsoft.com/office/drawing/2014/main" id="{F15BEA56-3E30-A2CD-7AA2-E832DEBBC23F}"/>
              </a:ext>
            </a:extLst>
          </p:cNvPr>
          <p:cNvSpPr/>
          <p:nvPr/>
        </p:nvSpPr>
        <p:spPr>
          <a:xfrm flipV="1">
            <a:off x="5003345" y="3246972"/>
            <a:ext cx="2515175" cy="11182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760" b="0" i="0" dirty="0">
              <a:latin typeface="Source Sans Pro" panose="020B0503030403020204" pitchFamily="34" charset="0"/>
            </a:endParaRPr>
          </a:p>
        </p:txBody>
      </p:sp>
      <p:sp>
        <p:nvSpPr>
          <p:cNvPr id="6" name="TextBox 5">
            <a:extLst>
              <a:ext uri="{FF2B5EF4-FFF2-40B4-BE49-F238E27FC236}">
                <a16:creationId xmlns:a16="http://schemas.microsoft.com/office/drawing/2014/main" id="{11829910-1638-E637-B37F-650C7357C1B4}"/>
              </a:ext>
            </a:extLst>
          </p:cNvPr>
          <p:cNvSpPr txBox="1"/>
          <p:nvPr/>
        </p:nvSpPr>
        <p:spPr>
          <a:xfrm>
            <a:off x="4354462" y="2325454"/>
            <a:ext cx="3812942" cy="769441"/>
          </a:xfrm>
          <a:prstGeom prst="rect">
            <a:avLst/>
          </a:prstGeom>
          <a:noFill/>
        </p:spPr>
        <p:txBody>
          <a:bodyPr wrap="square" rtlCol="1">
            <a:spAutoFit/>
          </a:bodyPr>
          <a:lstStyle/>
          <a:p>
            <a:pPr algn="ctr" rtl="1"/>
            <a:r>
              <a:rPr lang="ar" sz="4400" b="1" i="0">
                <a:solidFill>
                  <a:schemeClr val="bg1"/>
                </a:solidFill>
                <a:effectLst/>
                <a:latin typeface="Source Sans Pro" panose="020B0503030403020204" pitchFamily="34" charset="0"/>
                <a:ea typeface="Source Sans Pro" panose="020B0503030403020204" pitchFamily="34" charset="0"/>
              </a:rPr>
              <a:t>Thank you</a:t>
            </a:r>
          </a:p>
        </p:txBody>
      </p:sp>
      <p:sp>
        <p:nvSpPr>
          <p:cNvPr id="2" name="Footer Placeholder 1">
            <a:extLst>
              <a:ext uri="{FF2B5EF4-FFF2-40B4-BE49-F238E27FC236}">
                <a16:creationId xmlns:a16="http://schemas.microsoft.com/office/drawing/2014/main" id="{1416BA87-C728-7730-292D-B1DBC8853DFC}"/>
              </a:ext>
            </a:extLst>
          </p:cNvPr>
          <p:cNvSpPr>
            <a:spLocks noGrp="1"/>
          </p:cNvSpPr>
          <p:nvPr>
            <p:ph type="ftr" sz="quarter" idx="10"/>
          </p:nvPr>
        </p:nvSpPr>
        <p:spPr>
          <a:xfrm>
            <a:off x="4038600" y="6356350"/>
            <a:ext cx="4114800" cy="365125"/>
          </a:xfrm>
          <a:prstGeom prst="rect">
            <a:avLst/>
          </a:prstGeom>
        </p:spPr>
        <p:txBody>
          <a:bodyPr rtlCol="1"/>
          <a:lstStyle/>
          <a:p>
            <a:pPr rtl="1"/>
            <a:endParaRPr lang="en-HU"/>
          </a:p>
        </p:txBody>
      </p:sp>
      <p:sp>
        <p:nvSpPr>
          <p:cNvPr id="8" name="Slide Number Placeholder 7">
            <a:extLst>
              <a:ext uri="{FF2B5EF4-FFF2-40B4-BE49-F238E27FC236}">
                <a16:creationId xmlns:a16="http://schemas.microsoft.com/office/drawing/2014/main" id="{8FADC4C0-BACA-78EA-2A68-9F7E304A0738}"/>
              </a:ext>
            </a:extLst>
          </p:cNvPr>
          <p:cNvSpPr>
            <a:spLocks noGrp="1"/>
          </p:cNvSpPr>
          <p:nvPr>
            <p:ph type="sldNum" sz="quarter" idx="11"/>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pic>
        <p:nvPicPr>
          <p:cNvPr id="4" name="Picture 3">
            <a:extLst>
              <a:ext uri="{FF2B5EF4-FFF2-40B4-BE49-F238E27FC236}">
                <a16:creationId xmlns:a16="http://schemas.microsoft.com/office/drawing/2014/main" id="{AE9016BB-B387-578F-E612-93502F2722F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39377" y="124643"/>
            <a:ext cx="723789" cy="711201"/>
          </a:xfrm>
          <a:prstGeom prst="rect">
            <a:avLst/>
          </a:prstGeom>
        </p:spPr>
      </p:pic>
    </p:spTree>
    <p:extLst>
      <p:ext uri="{BB962C8B-B14F-4D97-AF65-F5344CB8AC3E}">
        <p14:creationId xmlns:p14="http://schemas.microsoft.com/office/powerpoint/2010/main" val="39290489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3"/>
            <a:ext cx="12192000"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C064CF23-1D80-3CE7-22CB-0E2F3E4D2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 y="-76484"/>
            <a:ext cx="12223380" cy="5582134"/>
          </a:xfrm>
          <a:prstGeom prst="rect">
            <a:avLst/>
          </a:prstGeom>
        </p:spPr>
      </p:pic>
      <p:sp>
        <p:nvSpPr>
          <p:cNvPr id="5" name="Rounded Rectangle 4">
            <a:extLst>
              <a:ext uri="{FF2B5EF4-FFF2-40B4-BE49-F238E27FC236}">
                <a16:creationId xmlns:a16="http://schemas.microsoft.com/office/drawing/2014/main" id="{F15BEA56-3E30-A2CD-7AA2-E832DEBBC23F}"/>
              </a:ext>
            </a:extLst>
          </p:cNvPr>
          <p:cNvSpPr/>
          <p:nvPr/>
        </p:nvSpPr>
        <p:spPr>
          <a:xfrm flipV="1">
            <a:off x="4836443" y="3256181"/>
            <a:ext cx="2515175" cy="11182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760" b="0" i="0" dirty="0">
              <a:latin typeface="Source Sans Pro" panose="020B0503030403020204" pitchFamily="34" charset="0"/>
            </a:endParaRPr>
          </a:p>
        </p:txBody>
      </p:sp>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
        <p:nvSpPr>
          <p:cNvPr id="9" name="Text Placeholder 8">
            <a:extLst>
              <a:ext uri="{FF2B5EF4-FFF2-40B4-BE49-F238E27FC236}">
                <a16:creationId xmlns:a16="http://schemas.microsoft.com/office/drawing/2014/main" id="{264AF147-057E-EB04-E431-59656FC6DC6C}"/>
              </a:ext>
            </a:extLst>
          </p:cNvPr>
          <p:cNvSpPr>
            <a:spLocks noGrp="1"/>
          </p:cNvSpPr>
          <p:nvPr>
            <p:ph type="body" sz="quarter" idx="10" hasCustomPrompt="1"/>
          </p:nvPr>
        </p:nvSpPr>
        <p:spPr>
          <a:xfrm>
            <a:off x="587205" y="1971021"/>
            <a:ext cx="11347451" cy="1870075"/>
          </a:xfrm>
        </p:spPr>
        <p:txBody>
          <a:bodyPr rtlCol="1" anchor="ctr"/>
          <a:lstStyle>
            <a:lvl1pPr marL="0" indent="0" algn="ctr" rtl="1">
              <a:buNone/>
              <a:defRPr b="1">
                <a:solidFill>
                  <a:schemeClr val="bg1"/>
                </a:solidFill>
              </a:defRPr>
            </a:lvl1pPr>
          </a:lstStyle>
          <a:p>
            <a:pPr lvl="0" rtl="1"/>
            <a:r>
              <a:rPr lang="ar"/>
              <a:t>Click to edit Master title style</a:t>
            </a:r>
            <a:endParaRPr lang="en-HU" dirty="0"/>
          </a:p>
        </p:txBody>
      </p:sp>
      <p:sp>
        <p:nvSpPr>
          <p:cNvPr id="2" name="Footer Placeholder 1">
            <a:extLst>
              <a:ext uri="{FF2B5EF4-FFF2-40B4-BE49-F238E27FC236}">
                <a16:creationId xmlns:a16="http://schemas.microsoft.com/office/drawing/2014/main" id="{4C88B292-21A0-85BF-CE30-27E3E71A469B}"/>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Tree>
    <p:extLst>
      <p:ext uri="{BB962C8B-B14F-4D97-AF65-F5344CB8AC3E}">
        <p14:creationId xmlns:p14="http://schemas.microsoft.com/office/powerpoint/2010/main" val="376843292"/>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3"/>
            <a:ext cx="12192000" cy="6189784"/>
          </a:xfrm>
          <a:prstGeom prst="roundRect">
            <a:avLst>
              <a:gd name="adj" fmla="val 0"/>
            </a:avLst>
          </a:prstGeom>
          <a:solidFill>
            <a:srgbClr val="EDF3F8"/>
          </a:solidFill>
          <a:ln>
            <a:noFill/>
          </a:ln>
        </p:spPr>
        <p:txBody>
          <a:bodyPr spcFirstLastPara="1" vert="horz" wrap="square" lIns="60751" tIns="0" rIns="60751"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929" b="0" i="0" dirty="0">
              <a:latin typeface="Source Sans Pro" panose="020B0503030403020204" pitchFamily="34" charset="0"/>
              <a:ea typeface="Source Sans Pro" panose="020B0503030403020204" pitchFamily="34" charset="0"/>
              <a:cs typeface="Arial"/>
            </a:endParaRPr>
          </a:p>
        </p:txBody>
      </p:sp>
      <p:pic>
        <p:nvPicPr>
          <p:cNvPr id="6" name="Picture 5">
            <a:extLst>
              <a:ext uri="{FF2B5EF4-FFF2-40B4-BE49-F238E27FC236}">
                <a16:creationId xmlns:a16="http://schemas.microsoft.com/office/drawing/2014/main" id="{F0386161-4A22-3F2A-2FE6-0814A82090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 y="-76484"/>
            <a:ext cx="12223380" cy="5582134"/>
          </a:xfrm>
          <a:prstGeom prst="rect">
            <a:avLst/>
          </a:prstGeom>
        </p:spPr>
      </p:pic>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
        <p:nvSpPr>
          <p:cNvPr id="2" name="Footer Placeholder 1">
            <a:extLst>
              <a:ext uri="{FF2B5EF4-FFF2-40B4-BE49-F238E27FC236}">
                <a16:creationId xmlns:a16="http://schemas.microsoft.com/office/drawing/2014/main" id="{EF236365-AC58-7753-18CD-054DBCE21B66}"/>
              </a:ext>
            </a:extLst>
          </p:cNvPr>
          <p:cNvSpPr>
            <a:spLocks noGrp="1"/>
          </p:cNvSpPr>
          <p:nvPr>
            <p:ph type="ftr" sz="quarter" idx="10"/>
          </p:nvPr>
        </p:nvSpPr>
        <p:spPr>
          <a:xfrm>
            <a:off x="4038600" y="6356350"/>
            <a:ext cx="4114800" cy="365125"/>
          </a:xfrm>
          <a:prstGeom prst="rect">
            <a:avLst/>
          </a:prstGeom>
        </p:spPr>
        <p:txBody>
          <a:bodyPr rtlCol="1"/>
          <a:lstStyle/>
          <a:p>
            <a:pPr rtl="1"/>
            <a:endParaRPr lang="en-HU"/>
          </a:p>
        </p:txBody>
      </p:sp>
      <p:sp>
        <p:nvSpPr>
          <p:cNvPr id="5" name="Slide Number Placeholder 4">
            <a:extLst>
              <a:ext uri="{FF2B5EF4-FFF2-40B4-BE49-F238E27FC236}">
                <a16:creationId xmlns:a16="http://schemas.microsoft.com/office/drawing/2014/main" id="{B4F2CA89-6C1F-A6CC-84A1-9FA916520671}"/>
              </a:ext>
            </a:extLst>
          </p:cNvPr>
          <p:cNvSpPr>
            <a:spLocks noGrp="1"/>
          </p:cNvSpPr>
          <p:nvPr>
            <p:ph type="sldNum" sz="quarter" idx="11"/>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1733659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rtlCol="1">
            <a:normAutofit/>
          </a:bodyPr>
          <a:lstStyle>
            <a:lvl1pPr algn="r" rtl="1">
              <a:defRPr sz="2000"/>
            </a:lvl1pPr>
            <a:lvl2pPr algn="r" rtl="1">
              <a:defRPr sz="2000"/>
            </a:lvl2pPr>
            <a:lvl3pPr algn="r" rtl="1">
              <a:defRPr sz="2000"/>
            </a:lvl3pPr>
            <a:lvl4pPr algn="r" rtl="1">
              <a:defRPr sz="2000"/>
            </a:lvl4pPr>
            <a:lvl5pPr algn="r" rtl="1">
              <a:defRPr sz="20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3" name="Footer Placeholder 2">
            <a:extLst>
              <a:ext uri="{FF2B5EF4-FFF2-40B4-BE49-F238E27FC236}">
                <a16:creationId xmlns:a16="http://schemas.microsoft.com/office/drawing/2014/main" id="{6162A050-4402-1DFC-13BB-34BCCC0D7380}"/>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8" name="Slide Number Placeholder 7">
            <a:extLst>
              <a:ext uri="{FF2B5EF4-FFF2-40B4-BE49-F238E27FC236}">
                <a16:creationId xmlns:a16="http://schemas.microsoft.com/office/drawing/2014/main" id="{2173D101-809B-E487-8784-EA262251E283}"/>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1718283789"/>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19F7E6-C5BB-FE89-2994-1BFFDE408164}"/>
              </a:ext>
            </a:extLst>
          </p:cNvPr>
          <p:cNvPicPr>
            <a:picLocks noChangeAspect="1"/>
          </p:cNvPicPr>
          <p:nvPr/>
        </p:nvPicPr>
        <p:blipFill>
          <a:blip r:embed="rId2"/>
          <a:stretch>
            <a:fillRect/>
          </a:stretch>
        </p:blipFill>
        <p:spPr>
          <a:xfrm>
            <a:off x="1" y="6"/>
            <a:ext cx="5074418" cy="653143"/>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4497672" cy="584775"/>
          </a:xfrm>
          <a:prstGeom prst="rect">
            <a:avLst/>
          </a:prstGeom>
          <a:noFill/>
        </p:spPr>
        <p:txBody>
          <a:bodyPr wrap="square" rtlCol="1">
            <a:spAutoFit/>
          </a:bodyPr>
          <a:lstStyle/>
          <a:p>
            <a:pPr algn="l" rtl="1"/>
            <a:r>
              <a:rPr lang="ar" sz="3200" b="1">
                <a:solidFill>
                  <a:schemeClr val="bg1"/>
                </a:solidFill>
                <a:effectLst/>
                <a:latin typeface="Source Sans Pro" panose="020B0503030403020204" pitchFamily="34" charset="0"/>
                <a:ea typeface="Source Sans Pro" panose="020B0503030403020204" pitchFamily="34" charset="0"/>
              </a:rPr>
              <a:t>Learning objectives</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2279576" y="1700808"/>
            <a:ext cx="7416824" cy="4349119"/>
          </a:xfrm>
        </p:spPr>
        <p:txBody>
          <a:bodyPr rtlCol="1">
            <a:normAutofit/>
          </a:bodyPr>
          <a:lstStyle>
            <a:lvl1pPr algn="r" rtl="1">
              <a:defRPr sz="2000"/>
            </a:lvl1pPr>
            <a:lvl2pPr algn="r" rtl="1">
              <a:defRPr sz="2000"/>
            </a:lvl2pPr>
            <a:lvl3pPr algn="r" rtl="1">
              <a:defRPr sz="2000"/>
            </a:lvl3pPr>
            <a:lvl4pPr algn="r" rtl="1">
              <a:defRPr sz="2000"/>
            </a:lvl4pPr>
            <a:lvl5pPr algn="r" rtl="1">
              <a:defRPr sz="20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4" name="Footer Placeholder 3">
            <a:extLst>
              <a:ext uri="{FF2B5EF4-FFF2-40B4-BE49-F238E27FC236}">
                <a16:creationId xmlns:a16="http://schemas.microsoft.com/office/drawing/2014/main" id="{6AB54B83-1997-3776-2366-5CB4C76BE8D6}"/>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6" name="Slide Number Placeholder 5">
            <a:extLst>
              <a:ext uri="{FF2B5EF4-FFF2-40B4-BE49-F238E27FC236}">
                <a16:creationId xmlns:a16="http://schemas.microsoft.com/office/drawing/2014/main" id="{86D6E0E2-3C0B-6EBA-2A16-85C0E9C2350E}"/>
              </a:ext>
            </a:extLst>
          </p:cNvPr>
          <p:cNvSpPr>
            <a:spLocks noGrp="1"/>
          </p:cNvSpPr>
          <p:nvPr>
            <p:ph type="sldNum" sz="quarter" idx="12"/>
          </p:nvPr>
        </p:nvSpPr>
        <p:spPr>
          <a:xfrm>
            <a:off x="9448800" y="6512895"/>
            <a:ext cx="2743200" cy="365125"/>
          </a:xfrm>
          <a:prstGeom prst="rect">
            <a:avLst/>
          </a:prstGeom>
        </p:spPr>
        <p:txBody>
          <a:bodyPr rtlCol="1"/>
          <a:lstStyle>
            <a:lvl1pPr algn="r" rtl="1">
              <a:defRPr>
                <a:solidFill>
                  <a:schemeClr val="bg1">
                    <a:lumMod val="50000"/>
                  </a:schemeClr>
                </a:solidFill>
              </a:defRPr>
            </a:lvl1pPr>
          </a:lstStyle>
          <a:p>
            <a:pPr rtl="1"/>
            <a:fld id="{A87F7C33-EFB4-2A49-B139-DF0EE78EA683}" type="slidenum">
              <a:rPr lang="en-HU" smtClean="0"/>
              <a:t>‹N°›</a:t>
            </a:fld>
            <a:endParaRPr lang="en-HU"/>
          </a:p>
        </p:txBody>
      </p:sp>
    </p:spTree>
    <p:extLst>
      <p:ext uri="{BB962C8B-B14F-4D97-AF65-F5344CB8AC3E}">
        <p14:creationId xmlns:p14="http://schemas.microsoft.com/office/powerpoint/2010/main" val="4229549806"/>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1AED81-B26A-6EDA-E03B-C5CEC2EB1357}"/>
              </a:ext>
            </a:extLst>
          </p:cNvPr>
          <p:cNvPicPr>
            <a:picLocks noChangeAspect="1"/>
          </p:cNvPicPr>
          <p:nvPr/>
        </p:nvPicPr>
        <p:blipFill>
          <a:blip r:embed="rId2"/>
          <a:stretch>
            <a:fillRect/>
          </a:stretch>
        </p:blipFill>
        <p:spPr>
          <a:xfrm>
            <a:off x="-1" y="2"/>
            <a:ext cx="5199323" cy="716692"/>
          </a:xfrm>
          <a:prstGeom prst="rect">
            <a:avLst/>
          </a:prstGeom>
        </p:spPr>
      </p:pic>
      <p:sp>
        <p:nvSpPr>
          <p:cNvPr id="4" name="Rectangle 2">
            <a:extLst>
              <a:ext uri="{FF2B5EF4-FFF2-40B4-BE49-F238E27FC236}">
                <a16:creationId xmlns:a16="http://schemas.microsoft.com/office/drawing/2014/main" id="{9491DCD4-816F-682A-ECE0-0759740FE49D}"/>
              </a:ext>
            </a:extLst>
          </p:cNvPr>
          <p:cNvSpPr>
            <a:spLocks noGrp="1" noChangeArrowheads="1"/>
          </p:cNvSpPr>
          <p:nvPr>
            <p:ph type="title" idx="4294967295"/>
          </p:nvPr>
        </p:nvSpPr>
        <p:spPr>
          <a:xfrm>
            <a:off x="297714" y="70582"/>
            <a:ext cx="3571874" cy="646112"/>
          </a:xfrm>
          <a:prstGeom prst="rect">
            <a:avLst/>
          </a:prstGeom>
          <a:noFill/>
          <a:ln>
            <a:noFill/>
          </a:ln>
        </p:spPr>
        <p:txBody>
          <a:bodyPr rtlCol="1"/>
          <a:lstStyle>
            <a:lvl1pPr algn="r" rtl="1">
              <a:defRPr b="0" i="0"/>
            </a:lvl1pPr>
          </a:lstStyle>
          <a:p>
            <a:pPr rtl="1" eaLnBrk="1" hangingPunct="1"/>
            <a:r>
              <a:rPr lang="ar" sz="3200" b="1">
                <a:solidFill>
                  <a:schemeClr val="bg1"/>
                </a:solidFill>
                <a:latin typeface="Source Sans Pro" panose="020B0503030403020204" pitchFamily="34" charset="0"/>
                <a:cs typeface="Arial"/>
              </a:rPr>
              <a:t>Click to edit Master title style</a:t>
            </a:r>
            <a:endParaRPr lang="en-US" altLang="en-US" sz="3200" b="1" dirty="0">
              <a:solidFill>
                <a:schemeClr val="bg1"/>
              </a:solidFill>
              <a:latin typeface="Source Sans Pro" panose="020B0503030403020204" pitchFamily="34" charset="0"/>
              <a:cs typeface="Arial"/>
            </a:endParaRPr>
          </a:p>
        </p:txBody>
      </p:sp>
      <p:sp>
        <p:nvSpPr>
          <p:cNvPr id="5" name="Text Placeholder 6">
            <a:extLst>
              <a:ext uri="{FF2B5EF4-FFF2-40B4-BE49-F238E27FC236}">
                <a16:creationId xmlns:a16="http://schemas.microsoft.com/office/drawing/2014/main" id="{DE5A1573-AFAE-C788-CED9-94E78818C320}"/>
              </a:ext>
            </a:extLst>
          </p:cNvPr>
          <p:cNvSpPr>
            <a:spLocks noGrp="1"/>
          </p:cNvSpPr>
          <p:nvPr>
            <p:ph type="body" sz="quarter" idx="10"/>
          </p:nvPr>
        </p:nvSpPr>
        <p:spPr>
          <a:xfrm>
            <a:off x="2438403" y="1247001"/>
            <a:ext cx="8058614" cy="4654070"/>
          </a:xfrm>
        </p:spPr>
        <p:txBody>
          <a:bodyPr rtlCol="1">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3" name="Footer Placeholder 2">
            <a:extLst>
              <a:ext uri="{FF2B5EF4-FFF2-40B4-BE49-F238E27FC236}">
                <a16:creationId xmlns:a16="http://schemas.microsoft.com/office/drawing/2014/main" id="{6356F442-2946-D605-0437-FF18714894A5}"/>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6" name="Slide Number Placeholder 5">
            <a:extLst>
              <a:ext uri="{FF2B5EF4-FFF2-40B4-BE49-F238E27FC236}">
                <a16:creationId xmlns:a16="http://schemas.microsoft.com/office/drawing/2014/main" id="{A103A320-B281-89C9-2C9D-9AC56D9C58A4}"/>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1001476034"/>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1AED81-B26A-6EDA-E03B-C5CEC2EB1357}"/>
              </a:ext>
            </a:extLst>
          </p:cNvPr>
          <p:cNvPicPr>
            <a:picLocks noChangeAspect="1"/>
          </p:cNvPicPr>
          <p:nvPr/>
        </p:nvPicPr>
        <p:blipFill>
          <a:blip r:embed="rId2"/>
          <a:stretch>
            <a:fillRect/>
          </a:stretch>
        </p:blipFill>
        <p:spPr>
          <a:xfrm>
            <a:off x="-1" y="2"/>
            <a:ext cx="5199323" cy="716692"/>
          </a:xfrm>
          <a:prstGeom prst="rect">
            <a:avLst/>
          </a:prstGeom>
        </p:spPr>
      </p:pic>
      <p:sp>
        <p:nvSpPr>
          <p:cNvPr id="5" name="Text Placeholder 6">
            <a:extLst>
              <a:ext uri="{FF2B5EF4-FFF2-40B4-BE49-F238E27FC236}">
                <a16:creationId xmlns:a16="http://schemas.microsoft.com/office/drawing/2014/main" id="{A0844668-50E3-F81A-73AE-3789CF86A601}"/>
              </a:ext>
            </a:extLst>
          </p:cNvPr>
          <p:cNvSpPr>
            <a:spLocks noGrp="1"/>
          </p:cNvSpPr>
          <p:nvPr>
            <p:ph type="body" sz="quarter" idx="10"/>
          </p:nvPr>
        </p:nvSpPr>
        <p:spPr>
          <a:xfrm>
            <a:off x="2378927" y="1247001"/>
            <a:ext cx="8222167" cy="4654070"/>
          </a:xfrm>
        </p:spPr>
        <p:txBody>
          <a:bodyPr rtlCol="1">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6" name="Text Placeholder 5">
            <a:extLst>
              <a:ext uri="{FF2B5EF4-FFF2-40B4-BE49-F238E27FC236}">
                <a16:creationId xmlns:a16="http://schemas.microsoft.com/office/drawing/2014/main" id="{73DE53A9-08B4-C5F5-F03F-8D72FC990E5E}"/>
              </a:ext>
            </a:extLst>
          </p:cNvPr>
          <p:cNvSpPr>
            <a:spLocks noGrp="1"/>
          </p:cNvSpPr>
          <p:nvPr>
            <p:ph type="body" sz="quarter" idx="11"/>
          </p:nvPr>
        </p:nvSpPr>
        <p:spPr>
          <a:xfrm>
            <a:off x="219604" y="119795"/>
            <a:ext cx="9212262" cy="622300"/>
          </a:xfrm>
        </p:spPr>
        <p:txBody>
          <a:bodyPr rtlCol="1">
            <a:noAutofit/>
          </a:bodyPr>
          <a:lstStyle>
            <a:lvl1pPr algn="r" rtl="1">
              <a:defRPr sz="3200" b="1">
                <a:solidFill>
                  <a:schemeClr val="bg1"/>
                </a:solidFill>
              </a:defRPr>
            </a:lvl1pPr>
            <a:lvl2pPr algn="r" rtl="1">
              <a:defRPr sz="3200" b="1">
                <a:solidFill>
                  <a:schemeClr val="bg1"/>
                </a:solidFill>
              </a:defRPr>
            </a:lvl2pPr>
            <a:lvl3pPr algn="r" rtl="1">
              <a:defRPr sz="3200" b="1">
                <a:solidFill>
                  <a:schemeClr val="bg1"/>
                </a:solidFill>
              </a:defRPr>
            </a:lvl3pPr>
            <a:lvl4pPr algn="r" rtl="1">
              <a:defRPr sz="3200" b="1">
                <a:solidFill>
                  <a:schemeClr val="bg1"/>
                </a:solidFill>
              </a:defRPr>
            </a:lvl4pPr>
            <a:lvl5pPr algn="r" rtl="1">
              <a:defRPr sz="3200" b="1">
                <a:solidFill>
                  <a:schemeClr val="bg1"/>
                </a:solidFill>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3" name="Footer Placeholder 2">
            <a:extLst>
              <a:ext uri="{FF2B5EF4-FFF2-40B4-BE49-F238E27FC236}">
                <a16:creationId xmlns:a16="http://schemas.microsoft.com/office/drawing/2014/main" id="{89FCE824-AD58-B0A8-6AAA-17A9DA2ABB09}"/>
              </a:ext>
            </a:extLst>
          </p:cNvPr>
          <p:cNvSpPr>
            <a:spLocks noGrp="1"/>
          </p:cNvSpPr>
          <p:nvPr>
            <p:ph type="ftr" sz="quarter" idx="12"/>
          </p:nvPr>
        </p:nvSpPr>
        <p:spPr>
          <a:xfrm>
            <a:off x="4038600" y="6356350"/>
            <a:ext cx="4114800" cy="365125"/>
          </a:xfrm>
          <a:prstGeom prst="rect">
            <a:avLst/>
          </a:prstGeom>
        </p:spPr>
        <p:txBody>
          <a:bodyPr rtlCol="1"/>
          <a:lstStyle/>
          <a:p>
            <a:pPr rtl="1"/>
            <a:endParaRPr lang="en-HU"/>
          </a:p>
        </p:txBody>
      </p:sp>
      <p:sp>
        <p:nvSpPr>
          <p:cNvPr id="4" name="Slide Number Placeholder 3">
            <a:extLst>
              <a:ext uri="{FF2B5EF4-FFF2-40B4-BE49-F238E27FC236}">
                <a16:creationId xmlns:a16="http://schemas.microsoft.com/office/drawing/2014/main" id="{420C058F-C71C-E08B-3F2D-AC673643187B}"/>
              </a:ext>
            </a:extLst>
          </p:cNvPr>
          <p:cNvSpPr>
            <a:spLocks noGrp="1"/>
          </p:cNvSpPr>
          <p:nvPr>
            <p:ph type="sldNum" sz="quarter" idx="13"/>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4124764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D72F2A25-536D-97CA-8733-60F87254D169}"/>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C2D54B96-1E12-E897-E057-FD45E8A70DF8}"/>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Pentagon 4">
            <a:extLst>
              <a:ext uri="{FF2B5EF4-FFF2-40B4-BE49-F238E27FC236}">
                <a16:creationId xmlns:a16="http://schemas.microsoft.com/office/drawing/2014/main" id="{C5DAA140-AE6B-5F78-CE8A-79E092442AF6}"/>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a:p>
        </p:txBody>
      </p:sp>
    </p:spTree>
    <p:extLst>
      <p:ext uri="{BB962C8B-B14F-4D97-AF65-F5344CB8AC3E}">
        <p14:creationId xmlns:p14="http://schemas.microsoft.com/office/powerpoint/2010/main" val="31384613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3_Section Head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91AED81-B26A-6EDA-E03B-C5CEC2EB1357}"/>
              </a:ext>
            </a:extLst>
          </p:cNvPr>
          <p:cNvPicPr>
            <a:picLocks noChangeAspect="1"/>
          </p:cNvPicPr>
          <p:nvPr/>
        </p:nvPicPr>
        <p:blipFill>
          <a:blip r:embed="rId2"/>
          <a:stretch>
            <a:fillRect/>
          </a:stretch>
        </p:blipFill>
        <p:spPr>
          <a:xfrm>
            <a:off x="-2" y="2"/>
            <a:ext cx="9213576" cy="716692"/>
          </a:xfrm>
          <a:prstGeom prst="rect">
            <a:avLst/>
          </a:prstGeom>
        </p:spPr>
      </p:pic>
      <p:sp>
        <p:nvSpPr>
          <p:cNvPr id="5" name="Text Placeholder 6">
            <a:extLst>
              <a:ext uri="{FF2B5EF4-FFF2-40B4-BE49-F238E27FC236}">
                <a16:creationId xmlns:a16="http://schemas.microsoft.com/office/drawing/2014/main" id="{A0844668-50E3-F81A-73AE-3789CF86A601}"/>
              </a:ext>
            </a:extLst>
          </p:cNvPr>
          <p:cNvSpPr>
            <a:spLocks noGrp="1"/>
          </p:cNvSpPr>
          <p:nvPr>
            <p:ph type="body" sz="quarter" idx="10"/>
          </p:nvPr>
        </p:nvSpPr>
        <p:spPr>
          <a:xfrm>
            <a:off x="2378927" y="1247001"/>
            <a:ext cx="8222167" cy="4654070"/>
          </a:xfrm>
        </p:spPr>
        <p:txBody>
          <a:bodyPr rtlCol="1">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sp>
        <p:nvSpPr>
          <p:cNvPr id="3" name="Title 2">
            <a:extLst>
              <a:ext uri="{FF2B5EF4-FFF2-40B4-BE49-F238E27FC236}">
                <a16:creationId xmlns:a16="http://schemas.microsoft.com/office/drawing/2014/main" id="{C8E75256-F8C0-539E-1D8F-E95048FD5876}"/>
              </a:ext>
            </a:extLst>
          </p:cNvPr>
          <p:cNvSpPr>
            <a:spLocks noGrp="1" noChangeArrowheads="1"/>
          </p:cNvSpPr>
          <p:nvPr>
            <p:ph type="title" idx="4294967295" hasCustomPrompt="1"/>
          </p:nvPr>
        </p:nvSpPr>
        <p:spPr>
          <a:xfrm>
            <a:off x="297714" y="70582"/>
            <a:ext cx="3571874" cy="646112"/>
          </a:xfrm>
          <a:prstGeom prst="rect">
            <a:avLst/>
          </a:prstGeom>
        </p:spPr>
        <p:txBody>
          <a:bodyPr rtlCol="1"/>
          <a:lstStyle>
            <a:lvl1pPr algn="r" rtl="1">
              <a:defRPr b="0" i="0"/>
            </a:lvl1pPr>
          </a:lstStyle>
          <a:p>
            <a:pPr rtl="1" eaLnBrk="1" hangingPunct="1"/>
            <a:r>
              <a:rPr lang="ar" sz="3200" b="1">
                <a:solidFill>
                  <a:schemeClr val="bg1"/>
                </a:solidFill>
                <a:latin typeface="Source Sans Pro" panose="020B0503030403020204" pitchFamily="34" charset="0"/>
                <a:cs typeface="Arial"/>
              </a:rPr>
              <a:t>Click to add text</a:t>
            </a:r>
            <a:endParaRPr lang="en-US" altLang="en-US" sz="3200" b="1" dirty="0">
              <a:solidFill>
                <a:schemeClr val="bg1"/>
              </a:solidFill>
              <a:latin typeface="Source Sans Pro" panose="020B0503030403020204" pitchFamily="34" charset="0"/>
              <a:cs typeface="Arial"/>
            </a:endParaRPr>
          </a:p>
        </p:txBody>
      </p:sp>
      <p:sp>
        <p:nvSpPr>
          <p:cNvPr id="4" name="Footer Placeholder 3">
            <a:extLst>
              <a:ext uri="{FF2B5EF4-FFF2-40B4-BE49-F238E27FC236}">
                <a16:creationId xmlns:a16="http://schemas.microsoft.com/office/drawing/2014/main" id="{E96F6B1F-67EC-85DC-6546-BCA071A0FC73}"/>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6" name="Slide Number Placeholder 5">
            <a:extLst>
              <a:ext uri="{FF2B5EF4-FFF2-40B4-BE49-F238E27FC236}">
                <a16:creationId xmlns:a16="http://schemas.microsoft.com/office/drawing/2014/main" id="{5C3D7065-86C1-CF1C-928F-C106CFA4ED03}"/>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2320195389"/>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_Section Header">
    <p:spTree>
      <p:nvGrpSpPr>
        <p:cNvPr id="1" name=""/>
        <p:cNvGrpSpPr/>
        <p:nvPr/>
      </p:nvGrpSpPr>
      <p:grpSpPr>
        <a:xfrm>
          <a:off x="0" y="0"/>
          <a:ext cx="0" cy="0"/>
          <a:chOff x="0" y="0"/>
          <a:chExt cx="0" cy="0"/>
        </a:xfrm>
      </p:grpSpPr>
      <p:sp>
        <p:nvSpPr>
          <p:cNvPr id="5" name="Text Placeholder 6">
            <a:extLst>
              <a:ext uri="{FF2B5EF4-FFF2-40B4-BE49-F238E27FC236}">
                <a16:creationId xmlns:a16="http://schemas.microsoft.com/office/drawing/2014/main" id="{A0844668-50E3-F81A-73AE-3789CF86A601}"/>
              </a:ext>
            </a:extLst>
          </p:cNvPr>
          <p:cNvSpPr>
            <a:spLocks noGrp="1"/>
          </p:cNvSpPr>
          <p:nvPr>
            <p:ph type="body" sz="quarter" idx="10"/>
          </p:nvPr>
        </p:nvSpPr>
        <p:spPr>
          <a:xfrm>
            <a:off x="2378927" y="1247001"/>
            <a:ext cx="8222167" cy="4654070"/>
          </a:xfrm>
        </p:spPr>
        <p:txBody>
          <a:bodyPr rtlCol="1">
            <a:normAutofit/>
          </a:bodyPr>
          <a:lstStyle>
            <a:lvl1pPr algn="r" rtl="1">
              <a:defRPr sz="2400"/>
            </a:lvl1pPr>
            <a:lvl2pPr algn="r" rtl="1">
              <a:defRPr sz="2400"/>
            </a:lvl2pPr>
            <a:lvl3pPr algn="r" rtl="1">
              <a:defRPr sz="2400"/>
            </a:lvl3pPr>
            <a:lvl4pPr algn="r" rtl="1">
              <a:defRPr sz="2400"/>
            </a:lvl4pPr>
            <a:lvl5pPr algn="r" rtl="1">
              <a:defRPr sz="24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a:p>
        </p:txBody>
      </p:sp>
      <p:pic>
        <p:nvPicPr>
          <p:cNvPr id="3" name="Picture 2">
            <a:extLst>
              <a:ext uri="{FF2B5EF4-FFF2-40B4-BE49-F238E27FC236}">
                <a16:creationId xmlns:a16="http://schemas.microsoft.com/office/drawing/2014/main" id="{2D69D9BC-AE1F-83E7-3E55-452E54D82C43}"/>
              </a:ext>
            </a:extLst>
          </p:cNvPr>
          <p:cNvPicPr>
            <a:picLocks noChangeAspect="1"/>
          </p:cNvPicPr>
          <p:nvPr/>
        </p:nvPicPr>
        <p:blipFill>
          <a:blip r:embed="rId2"/>
          <a:stretch>
            <a:fillRect/>
          </a:stretch>
        </p:blipFill>
        <p:spPr>
          <a:xfrm>
            <a:off x="-1" y="0"/>
            <a:ext cx="7772402" cy="946298"/>
          </a:xfrm>
          <a:prstGeom prst="rect">
            <a:avLst/>
          </a:prstGeom>
        </p:spPr>
      </p:pic>
      <p:sp>
        <p:nvSpPr>
          <p:cNvPr id="2" name="Rectangle 2">
            <a:extLst>
              <a:ext uri="{FF2B5EF4-FFF2-40B4-BE49-F238E27FC236}">
                <a16:creationId xmlns:a16="http://schemas.microsoft.com/office/drawing/2014/main" id="{4AD8116A-3AD0-762E-25C5-A9F8DD1F940B}"/>
              </a:ext>
            </a:extLst>
          </p:cNvPr>
          <p:cNvSpPr>
            <a:spLocks noGrp="1" noChangeArrowheads="1"/>
          </p:cNvSpPr>
          <p:nvPr>
            <p:ph type="title" idx="4294967295" hasCustomPrompt="1"/>
          </p:nvPr>
        </p:nvSpPr>
        <p:spPr>
          <a:xfrm>
            <a:off x="297714" y="70582"/>
            <a:ext cx="3571874" cy="646112"/>
          </a:xfrm>
          <a:prstGeom prst="rect">
            <a:avLst/>
          </a:prstGeom>
        </p:spPr>
        <p:txBody>
          <a:bodyPr rtlCol="1"/>
          <a:lstStyle>
            <a:lvl1pPr algn="r" rtl="1">
              <a:defRPr b="0" i="0"/>
            </a:lvl1pPr>
          </a:lstStyle>
          <a:p>
            <a:pPr rtl="1" eaLnBrk="1" hangingPunct="1"/>
            <a:r>
              <a:rPr lang="ar" sz="3200" b="1">
                <a:solidFill>
                  <a:schemeClr val="bg1"/>
                </a:solidFill>
                <a:latin typeface="Source Sans Pro" panose="020B0503030403020204" pitchFamily="34" charset="0"/>
                <a:cs typeface="Arial"/>
              </a:rPr>
              <a:t>Click to add text</a:t>
            </a:r>
            <a:endParaRPr lang="en-US" altLang="en-US" sz="3200" b="1" dirty="0">
              <a:solidFill>
                <a:schemeClr val="bg1"/>
              </a:solidFill>
              <a:latin typeface="Source Sans Pro" panose="020B0503030403020204" pitchFamily="34" charset="0"/>
              <a:cs typeface="Arial"/>
            </a:endParaRPr>
          </a:p>
        </p:txBody>
      </p:sp>
      <p:sp>
        <p:nvSpPr>
          <p:cNvPr id="4" name="Footer Placeholder 3">
            <a:extLst>
              <a:ext uri="{FF2B5EF4-FFF2-40B4-BE49-F238E27FC236}">
                <a16:creationId xmlns:a16="http://schemas.microsoft.com/office/drawing/2014/main" id="{A62DA1EA-CA09-BCA8-5343-4B57AA4A5349}"/>
              </a:ext>
            </a:extLst>
          </p:cNvPr>
          <p:cNvSpPr>
            <a:spLocks noGrp="1"/>
          </p:cNvSpPr>
          <p:nvPr>
            <p:ph type="ftr" sz="quarter" idx="11"/>
          </p:nvPr>
        </p:nvSpPr>
        <p:spPr>
          <a:xfrm>
            <a:off x="4038600" y="6356350"/>
            <a:ext cx="4114800" cy="365125"/>
          </a:xfrm>
          <a:prstGeom prst="rect">
            <a:avLst/>
          </a:prstGeom>
        </p:spPr>
        <p:txBody>
          <a:bodyPr rtlCol="1"/>
          <a:lstStyle/>
          <a:p>
            <a:pPr rtl="1"/>
            <a:endParaRPr lang="en-HU"/>
          </a:p>
        </p:txBody>
      </p:sp>
      <p:sp>
        <p:nvSpPr>
          <p:cNvPr id="6" name="Slide Number Placeholder 5">
            <a:extLst>
              <a:ext uri="{FF2B5EF4-FFF2-40B4-BE49-F238E27FC236}">
                <a16:creationId xmlns:a16="http://schemas.microsoft.com/office/drawing/2014/main" id="{24F25921-EF26-08C4-FBD1-6BCC9639575F}"/>
              </a:ext>
            </a:extLst>
          </p:cNvPr>
          <p:cNvSpPr>
            <a:spLocks noGrp="1"/>
          </p:cNvSpPr>
          <p:nvPr>
            <p:ph type="sldNum" sz="quarter" idx="12"/>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1140580768"/>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54308-2075-46D1-8560-7D56AECC40BB}"/>
              </a:ext>
            </a:extLst>
          </p:cNvPr>
          <p:cNvSpPr>
            <a:spLocks noGrp="1"/>
          </p:cNvSpPr>
          <p:nvPr>
            <p:ph type="title"/>
          </p:nvPr>
        </p:nvSpPr>
        <p:spPr>
          <a:xfrm>
            <a:off x="838200" y="365129"/>
            <a:ext cx="10515600" cy="1325563"/>
          </a:xfrm>
          <a:prstGeom prst="rect">
            <a:avLst/>
          </a:prstGeom>
        </p:spPr>
        <p:txBody>
          <a:bodyPr rtlCol="1"/>
          <a:lstStyle/>
          <a:p>
            <a:pPr rtl="1"/>
            <a:r>
              <a:rPr lang="ar"/>
              <a:t>Click to edit Master title style</a:t>
            </a:r>
            <a:endParaRPr lang="en-HU"/>
          </a:p>
        </p:txBody>
      </p:sp>
      <p:sp>
        <p:nvSpPr>
          <p:cNvPr id="3" name="Content Placeholder 2">
            <a:extLst>
              <a:ext uri="{FF2B5EF4-FFF2-40B4-BE49-F238E27FC236}">
                <a16:creationId xmlns:a16="http://schemas.microsoft.com/office/drawing/2014/main" id="{3E992934-42A7-2A96-14E3-AAD93197B436}"/>
              </a:ext>
            </a:extLst>
          </p:cNvPr>
          <p:cNvSpPr>
            <a:spLocks noGrp="1"/>
          </p:cNvSpPr>
          <p:nvPr>
            <p:ph sz="half" idx="1"/>
          </p:nvPr>
        </p:nvSpPr>
        <p:spPr>
          <a:xfrm>
            <a:off x="838200" y="1825627"/>
            <a:ext cx="5156200" cy="4351338"/>
          </a:xfrm>
          <a:prstGeom prst="rect">
            <a:avLst/>
          </a:prstGeom>
        </p:spPr>
        <p:txBody>
          <a:bodyPr rtlCol="1"/>
          <a:lstStyle>
            <a:lvl1pPr algn="r" rtl="1">
              <a:defRPr b="0" i="0">
                <a:latin typeface="Source Sans Pro" panose="020B0503030403020204" pitchFamily="34" charset="0"/>
              </a:defRPr>
            </a:lvl1pPr>
            <a:lvl2pPr algn="r" rtl="1">
              <a:defRPr b="0" i="0">
                <a:latin typeface="Source Sans Pro" panose="020B0503030403020204" pitchFamily="34" charset="0"/>
              </a:defRPr>
            </a:lvl2pPr>
            <a:lvl3pPr algn="r" rtl="1">
              <a:defRPr b="0" i="0">
                <a:latin typeface="Source Sans Pro" panose="020B0503030403020204" pitchFamily="34" charset="0"/>
              </a:defRPr>
            </a:lvl3pPr>
            <a:lvl4pPr algn="r" rtl="1">
              <a:defRPr b="0" i="0">
                <a:latin typeface="Source Sans Pro" panose="020B0503030403020204" pitchFamily="34" charset="0"/>
              </a:defRPr>
            </a:lvl4pPr>
            <a:lvl5pPr algn="r" rtl="1">
              <a:defRPr b="0" i="0">
                <a:latin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4" name="Content Placeholder 3">
            <a:extLst>
              <a:ext uri="{FF2B5EF4-FFF2-40B4-BE49-F238E27FC236}">
                <a16:creationId xmlns:a16="http://schemas.microsoft.com/office/drawing/2014/main" id="{C5B23D14-37CD-8549-A793-06BCC34ADF34}"/>
              </a:ext>
            </a:extLst>
          </p:cNvPr>
          <p:cNvSpPr>
            <a:spLocks noGrp="1"/>
          </p:cNvSpPr>
          <p:nvPr>
            <p:ph sz="half" idx="2"/>
          </p:nvPr>
        </p:nvSpPr>
        <p:spPr>
          <a:xfrm>
            <a:off x="6197601" y="1825627"/>
            <a:ext cx="5156200" cy="4351338"/>
          </a:xfrm>
          <a:prstGeom prst="rect">
            <a:avLst/>
          </a:prstGeom>
        </p:spPr>
        <p:txBody>
          <a:bodyPr rtlCol="1"/>
          <a:lstStyle>
            <a:lvl1pPr algn="r" rtl="1">
              <a:defRPr b="0" i="0">
                <a:latin typeface="Source Sans Pro" panose="020B0503030403020204" pitchFamily="34" charset="0"/>
              </a:defRPr>
            </a:lvl1pPr>
            <a:lvl2pPr algn="r" rtl="1">
              <a:defRPr b="0" i="0">
                <a:latin typeface="Source Sans Pro" panose="020B0503030403020204" pitchFamily="34" charset="0"/>
              </a:defRPr>
            </a:lvl2pPr>
            <a:lvl3pPr algn="r" rtl="1">
              <a:defRPr b="0" i="0">
                <a:latin typeface="Source Sans Pro" panose="020B0503030403020204" pitchFamily="34" charset="0"/>
              </a:defRPr>
            </a:lvl3pPr>
            <a:lvl4pPr algn="r" rtl="1">
              <a:defRPr b="0" i="0">
                <a:latin typeface="Source Sans Pro" panose="020B0503030403020204" pitchFamily="34" charset="0"/>
              </a:defRPr>
            </a:lvl4pPr>
            <a:lvl5pPr algn="r" rtl="1">
              <a:defRPr b="0" i="0">
                <a:latin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5" name="Date Placeholder 4">
            <a:extLst>
              <a:ext uri="{FF2B5EF4-FFF2-40B4-BE49-F238E27FC236}">
                <a16:creationId xmlns:a16="http://schemas.microsoft.com/office/drawing/2014/main" id="{E8EE4B9F-9ABC-45B0-5B47-AE1B43CA7F96}"/>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6" name="Footer Placeholder 5">
            <a:extLst>
              <a:ext uri="{FF2B5EF4-FFF2-40B4-BE49-F238E27FC236}">
                <a16:creationId xmlns:a16="http://schemas.microsoft.com/office/drawing/2014/main" id="{490B57A4-DCAE-257F-37DB-A1FA5EC560F7}"/>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7" name="Slide Number Placeholder 6">
            <a:extLst>
              <a:ext uri="{FF2B5EF4-FFF2-40B4-BE49-F238E27FC236}">
                <a16:creationId xmlns:a16="http://schemas.microsoft.com/office/drawing/2014/main" id="{0BE4FB18-DEAF-F9DB-B32B-F655488EF646}"/>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1699725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85947-D3D6-B417-7670-09C4D20D72DF}"/>
              </a:ext>
            </a:extLst>
          </p:cNvPr>
          <p:cNvSpPr>
            <a:spLocks noGrp="1"/>
          </p:cNvSpPr>
          <p:nvPr>
            <p:ph type="title"/>
          </p:nvPr>
        </p:nvSpPr>
        <p:spPr>
          <a:xfrm>
            <a:off x="840317" y="365129"/>
            <a:ext cx="10515600" cy="1325563"/>
          </a:xfrm>
          <a:prstGeom prst="rect">
            <a:avLst/>
          </a:prstGeom>
        </p:spPr>
        <p:txBody>
          <a:bodyPr rtlCol="1"/>
          <a:lstStyle/>
          <a:p>
            <a:pPr rtl="1"/>
            <a:r>
              <a:rPr lang="ar"/>
              <a:t>Click to edit Master title style</a:t>
            </a:r>
            <a:endParaRPr lang="en-HU"/>
          </a:p>
        </p:txBody>
      </p:sp>
      <p:sp>
        <p:nvSpPr>
          <p:cNvPr id="3" name="Text Placeholder 2">
            <a:extLst>
              <a:ext uri="{FF2B5EF4-FFF2-40B4-BE49-F238E27FC236}">
                <a16:creationId xmlns:a16="http://schemas.microsoft.com/office/drawing/2014/main" id="{7E53D12C-2E3B-0198-D526-D53ACABEC56A}"/>
              </a:ext>
            </a:extLst>
          </p:cNvPr>
          <p:cNvSpPr>
            <a:spLocks noGrp="1"/>
          </p:cNvSpPr>
          <p:nvPr>
            <p:ph type="body" idx="1"/>
          </p:nvPr>
        </p:nvSpPr>
        <p:spPr>
          <a:xfrm>
            <a:off x="840320" y="1681164"/>
            <a:ext cx="5158316" cy="823912"/>
          </a:xfrm>
          <a:prstGeom prst="rect">
            <a:avLst/>
          </a:prstGeom>
        </p:spPr>
        <p:txBody>
          <a:bodyPr rtlCol="1" anchor="b"/>
          <a:lstStyle>
            <a:lvl1pPr marL="0" indent="0" algn="r" rtl="1">
              <a:buNone/>
              <a:defRPr sz="760" b="0" i="0">
                <a:latin typeface="Source Sans Pro" panose="020B0503030403020204" pitchFamily="34" charset="0"/>
              </a:defRPr>
            </a:lvl1pPr>
            <a:lvl2pPr marL="144660" indent="0" algn="r" rtl="1">
              <a:buNone/>
              <a:defRPr sz="634" b="1"/>
            </a:lvl2pPr>
            <a:lvl3pPr marL="289320" indent="0" algn="r" rtl="1">
              <a:buNone/>
              <a:defRPr sz="571" b="1"/>
            </a:lvl3pPr>
            <a:lvl4pPr marL="433979" indent="0" algn="r" rtl="1">
              <a:buNone/>
              <a:defRPr sz="506" b="1"/>
            </a:lvl4pPr>
            <a:lvl5pPr marL="578639" indent="0" algn="r" rtl="1">
              <a:buNone/>
              <a:defRPr sz="506" b="1"/>
            </a:lvl5pPr>
            <a:lvl6pPr marL="723298" indent="0" algn="r" rtl="1">
              <a:buNone/>
              <a:defRPr sz="506" b="1"/>
            </a:lvl6pPr>
            <a:lvl7pPr marL="867958" indent="0" algn="r" rtl="1">
              <a:buNone/>
              <a:defRPr sz="506" b="1"/>
            </a:lvl7pPr>
            <a:lvl8pPr marL="1012616" indent="0" algn="r" rtl="1">
              <a:buNone/>
              <a:defRPr sz="506" b="1"/>
            </a:lvl8pPr>
            <a:lvl9pPr marL="1157276" indent="0" algn="r" rtl="1">
              <a:buNone/>
              <a:defRPr sz="506" b="1"/>
            </a:lvl9pPr>
          </a:lstStyle>
          <a:p>
            <a:pPr lvl="0" rtl="1"/>
            <a:r>
              <a:rPr lang="ar"/>
              <a:t>Click to edit Master text styles</a:t>
            </a:r>
          </a:p>
        </p:txBody>
      </p:sp>
      <p:sp>
        <p:nvSpPr>
          <p:cNvPr id="4" name="Content Placeholder 3">
            <a:extLst>
              <a:ext uri="{FF2B5EF4-FFF2-40B4-BE49-F238E27FC236}">
                <a16:creationId xmlns:a16="http://schemas.microsoft.com/office/drawing/2014/main" id="{47999C10-0786-6AB2-AA7D-6C44734313F2}"/>
              </a:ext>
            </a:extLst>
          </p:cNvPr>
          <p:cNvSpPr>
            <a:spLocks noGrp="1"/>
          </p:cNvSpPr>
          <p:nvPr>
            <p:ph sz="half" idx="2"/>
          </p:nvPr>
        </p:nvSpPr>
        <p:spPr>
          <a:xfrm>
            <a:off x="840320" y="2505076"/>
            <a:ext cx="5158316" cy="3684588"/>
          </a:xfrm>
          <a:prstGeom prst="rect">
            <a:avLst/>
          </a:prstGeom>
        </p:spPr>
        <p:txBody>
          <a:bodyPr rtlCol="1"/>
          <a:lstStyle>
            <a:lvl1pPr algn="r" rtl="1">
              <a:defRPr b="0" i="0">
                <a:latin typeface="Source Sans Pro" panose="020B0503030403020204" pitchFamily="34" charset="0"/>
              </a:defRPr>
            </a:lvl1pPr>
            <a:lvl2pPr algn="r" rtl="1">
              <a:defRPr b="0" i="0">
                <a:latin typeface="Source Sans Pro" panose="020B0503030403020204" pitchFamily="34" charset="0"/>
              </a:defRPr>
            </a:lvl2pPr>
            <a:lvl3pPr algn="r" rtl="1">
              <a:defRPr b="0" i="0">
                <a:latin typeface="Source Sans Pro" panose="020B0503030403020204" pitchFamily="34" charset="0"/>
              </a:defRPr>
            </a:lvl3pPr>
            <a:lvl4pPr algn="r" rtl="1">
              <a:defRPr b="0" i="0">
                <a:latin typeface="Source Sans Pro" panose="020B0503030403020204" pitchFamily="34" charset="0"/>
              </a:defRPr>
            </a:lvl4pPr>
            <a:lvl5pPr algn="r" rtl="1">
              <a:defRPr b="0" i="0">
                <a:latin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5" name="Text Placeholder 4">
            <a:extLst>
              <a:ext uri="{FF2B5EF4-FFF2-40B4-BE49-F238E27FC236}">
                <a16:creationId xmlns:a16="http://schemas.microsoft.com/office/drawing/2014/main" id="{AF659507-8DA6-847C-B833-F6FC056A5E64}"/>
              </a:ext>
            </a:extLst>
          </p:cNvPr>
          <p:cNvSpPr>
            <a:spLocks noGrp="1"/>
          </p:cNvSpPr>
          <p:nvPr>
            <p:ph type="body" sz="quarter" idx="3"/>
          </p:nvPr>
        </p:nvSpPr>
        <p:spPr>
          <a:xfrm>
            <a:off x="6172200" y="1681164"/>
            <a:ext cx="5183717" cy="823912"/>
          </a:xfrm>
          <a:prstGeom prst="rect">
            <a:avLst/>
          </a:prstGeom>
        </p:spPr>
        <p:txBody>
          <a:bodyPr rtlCol="1" anchor="b"/>
          <a:lstStyle>
            <a:lvl1pPr marL="0" indent="0" algn="r" rtl="1">
              <a:buNone/>
              <a:defRPr sz="760" b="0" i="0">
                <a:latin typeface="Source Sans Pro" panose="020B0503030403020204" pitchFamily="34" charset="0"/>
              </a:defRPr>
            </a:lvl1pPr>
            <a:lvl2pPr marL="144660" indent="0" algn="r" rtl="1">
              <a:buNone/>
              <a:defRPr sz="634" b="1"/>
            </a:lvl2pPr>
            <a:lvl3pPr marL="289320" indent="0" algn="r" rtl="1">
              <a:buNone/>
              <a:defRPr sz="571" b="1"/>
            </a:lvl3pPr>
            <a:lvl4pPr marL="433979" indent="0" algn="r" rtl="1">
              <a:buNone/>
              <a:defRPr sz="506" b="1"/>
            </a:lvl4pPr>
            <a:lvl5pPr marL="578639" indent="0" algn="r" rtl="1">
              <a:buNone/>
              <a:defRPr sz="506" b="1"/>
            </a:lvl5pPr>
            <a:lvl6pPr marL="723298" indent="0" algn="r" rtl="1">
              <a:buNone/>
              <a:defRPr sz="506" b="1"/>
            </a:lvl6pPr>
            <a:lvl7pPr marL="867958" indent="0" algn="r" rtl="1">
              <a:buNone/>
              <a:defRPr sz="506" b="1"/>
            </a:lvl7pPr>
            <a:lvl8pPr marL="1012616" indent="0" algn="r" rtl="1">
              <a:buNone/>
              <a:defRPr sz="506" b="1"/>
            </a:lvl8pPr>
            <a:lvl9pPr marL="1157276" indent="0" algn="r" rtl="1">
              <a:buNone/>
              <a:defRPr sz="506" b="1"/>
            </a:lvl9pPr>
          </a:lstStyle>
          <a:p>
            <a:pPr lvl="0" rtl="1"/>
            <a:r>
              <a:rPr lang="ar"/>
              <a:t>Click to edit Master text styles</a:t>
            </a:r>
          </a:p>
        </p:txBody>
      </p:sp>
      <p:sp>
        <p:nvSpPr>
          <p:cNvPr id="6" name="Content Placeholder 5">
            <a:extLst>
              <a:ext uri="{FF2B5EF4-FFF2-40B4-BE49-F238E27FC236}">
                <a16:creationId xmlns:a16="http://schemas.microsoft.com/office/drawing/2014/main" id="{519049A9-66C3-704A-FEBC-472DDB88FD1F}"/>
              </a:ext>
            </a:extLst>
          </p:cNvPr>
          <p:cNvSpPr>
            <a:spLocks noGrp="1"/>
          </p:cNvSpPr>
          <p:nvPr>
            <p:ph sz="quarter" idx="4"/>
          </p:nvPr>
        </p:nvSpPr>
        <p:spPr>
          <a:xfrm>
            <a:off x="6172200" y="2505076"/>
            <a:ext cx="5183717" cy="3684588"/>
          </a:xfrm>
          <a:prstGeom prst="rect">
            <a:avLst/>
          </a:prstGeom>
        </p:spPr>
        <p:txBody>
          <a:bodyPr rtlCol="1"/>
          <a:lstStyle>
            <a:lvl1pPr algn="r" rtl="1">
              <a:defRPr b="0" i="0">
                <a:latin typeface="Source Sans Pro" panose="020B0503030403020204" pitchFamily="34" charset="0"/>
              </a:defRPr>
            </a:lvl1pPr>
            <a:lvl2pPr algn="r" rtl="1">
              <a:defRPr b="0" i="0">
                <a:latin typeface="Source Sans Pro" panose="020B0503030403020204" pitchFamily="34" charset="0"/>
              </a:defRPr>
            </a:lvl2pPr>
            <a:lvl3pPr algn="r" rtl="1">
              <a:defRPr b="0" i="0">
                <a:latin typeface="Source Sans Pro" panose="020B0503030403020204" pitchFamily="34" charset="0"/>
              </a:defRPr>
            </a:lvl3pPr>
            <a:lvl4pPr algn="r" rtl="1">
              <a:defRPr b="0" i="0">
                <a:latin typeface="Source Sans Pro" panose="020B0503030403020204" pitchFamily="34" charset="0"/>
              </a:defRPr>
            </a:lvl4pPr>
            <a:lvl5pPr algn="r" rtl="1">
              <a:defRPr b="0" i="0">
                <a:latin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7" name="Date Placeholder 6">
            <a:extLst>
              <a:ext uri="{FF2B5EF4-FFF2-40B4-BE49-F238E27FC236}">
                <a16:creationId xmlns:a16="http://schemas.microsoft.com/office/drawing/2014/main" id="{37EDC515-31EC-0A74-B198-8DDC894FAF0C}"/>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8" name="Footer Placeholder 7">
            <a:extLst>
              <a:ext uri="{FF2B5EF4-FFF2-40B4-BE49-F238E27FC236}">
                <a16:creationId xmlns:a16="http://schemas.microsoft.com/office/drawing/2014/main" id="{5F7BD3A2-379E-27FC-EB63-2F72128634A2}"/>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9" name="Slide Number Placeholder 8">
            <a:extLst>
              <a:ext uri="{FF2B5EF4-FFF2-40B4-BE49-F238E27FC236}">
                <a16:creationId xmlns:a16="http://schemas.microsoft.com/office/drawing/2014/main" id="{D10ACD9C-E0E9-8EF1-94D8-404CD6E8069A}"/>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10040433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BD923-0D75-C034-7076-65C2D75822FC}"/>
              </a:ext>
            </a:extLst>
          </p:cNvPr>
          <p:cNvSpPr>
            <a:spLocks noGrp="1"/>
          </p:cNvSpPr>
          <p:nvPr>
            <p:ph type="title"/>
          </p:nvPr>
        </p:nvSpPr>
        <p:spPr>
          <a:xfrm>
            <a:off x="840325" y="457200"/>
            <a:ext cx="3932767" cy="1600200"/>
          </a:xfrm>
          <a:prstGeom prst="rect">
            <a:avLst/>
          </a:prstGeom>
        </p:spPr>
        <p:txBody>
          <a:bodyPr rtlCol="1" anchor="b"/>
          <a:lstStyle>
            <a:lvl1pPr algn="r" rtl="1">
              <a:defRPr sz="1013"/>
            </a:lvl1pPr>
          </a:lstStyle>
          <a:p>
            <a:pPr rtl="1"/>
            <a:r>
              <a:rPr lang="ar"/>
              <a:t>Click to edit Master title style</a:t>
            </a:r>
            <a:endParaRPr lang="en-HU"/>
          </a:p>
        </p:txBody>
      </p:sp>
      <p:sp>
        <p:nvSpPr>
          <p:cNvPr id="3" name="Content Placeholder 2">
            <a:extLst>
              <a:ext uri="{FF2B5EF4-FFF2-40B4-BE49-F238E27FC236}">
                <a16:creationId xmlns:a16="http://schemas.microsoft.com/office/drawing/2014/main" id="{2E8DF000-7A3B-DE2B-546C-5AE8122BBB93}"/>
              </a:ext>
            </a:extLst>
          </p:cNvPr>
          <p:cNvSpPr>
            <a:spLocks noGrp="1"/>
          </p:cNvSpPr>
          <p:nvPr>
            <p:ph idx="1"/>
          </p:nvPr>
        </p:nvSpPr>
        <p:spPr>
          <a:xfrm>
            <a:off x="5183717" y="987437"/>
            <a:ext cx="6172200" cy="4873625"/>
          </a:xfrm>
          <a:prstGeom prst="rect">
            <a:avLst/>
          </a:prstGeom>
        </p:spPr>
        <p:txBody>
          <a:bodyPr rtlCol="1"/>
          <a:lstStyle>
            <a:lvl1pPr algn="r" rtl="1">
              <a:defRPr sz="1013" b="0" i="0">
                <a:latin typeface="Source Sans Pro" panose="020B0503030403020204" pitchFamily="34" charset="0"/>
              </a:defRPr>
            </a:lvl1pPr>
            <a:lvl2pPr algn="r" rtl="1">
              <a:defRPr sz="887" b="0" i="0">
                <a:latin typeface="Source Sans Pro" panose="020B0503030403020204" pitchFamily="34" charset="0"/>
              </a:defRPr>
            </a:lvl2pPr>
            <a:lvl3pPr algn="r" rtl="1">
              <a:defRPr sz="760" b="0" i="0">
                <a:latin typeface="Source Sans Pro" panose="020B0503030403020204" pitchFamily="34" charset="0"/>
              </a:defRPr>
            </a:lvl3pPr>
            <a:lvl4pPr algn="r" rtl="1">
              <a:defRPr sz="634" b="0" i="0">
                <a:latin typeface="Source Sans Pro" panose="020B0503030403020204" pitchFamily="34" charset="0"/>
              </a:defRPr>
            </a:lvl4pPr>
            <a:lvl5pPr algn="r" rtl="1">
              <a:defRPr sz="634" b="0" i="0">
                <a:latin typeface="Source Sans Pro" panose="020B0503030403020204" pitchFamily="34" charset="0"/>
              </a:defRPr>
            </a:lvl5pPr>
            <a:lvl6pPr algn="r" rtl="1">
              <a:defRPr sz="634"/>
            </a:lvl6pPr>
            <a:lvl7pPr algn="r" rtl="1">
              <a:defRPr sz="634"/>
            </a:lvl7pPr>
            <a:lvl8pPr algn="r" rtl="1">
              <a:defRPr sz="634"/>
            </a:lvl8pPr>
            <a:lvl9pPr algn="r" rtl="1">
              <a:defRPr sz="634"/>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4" name="Text Placeholder 3">
            <a:extLst>
              <a:ext uri="{FF2B5EF4-FFF2-40B4-BE49-F238E27FC236}">
                <a16:creationId xmlns:a16="http://schemas.microsoft.com/office/drawing/2014/main" id="{D61E5A3E-517C-8D15-8DA3-875DFCB7600E}"/>
              </a:ext>
            </a:extLst>
          </p:cNvPr>
          <p:cNvSpPr>
            <a:spLocks noGrp="1"/>
          </p:cNvSpPr>
          <p:nvPr>
            <p:ph type="body" sz="half" idx="2"/>
          </p:nvPr>
        </p:nvSpPr>
        <p:spPr>
          <a:xfrm>
            <a:off x="840325" y="2057400"/>
            <a:ext cx="3932767" cy="3811588"/>
          </a:xfrm>
          <a:prstGeom prst="rect">
            <a:avLst/>
          </a:prstGeom>
        </p:spPr>
        <p:txBody>
          <a:bodyPr rtlCol="1"/>
          <a:lstStyle>
            <a:lvl1pPr marL="0" indent="0" algn="r" rtl="1">
              <a:buNone/>
              <a:defRPr sz="506" b="0" i="0">
                <a:latin typeface="Source Sans Pro" panose="020B0503030403020204" pitchFamily="34" charset="0"/>
              </a:defRPr>
            </a:lvl1pPr>
            <a:lvl2pPr marL="144660" indent="0" algn="r" rtl="1">
              <a:buNone/>
              <a:defRPr sz="443"/>
            </a:lvl2pPr>
            <a:lvl3pPr marL="289320" indent="0" algn="r" rtl="1">
              <a:buNone/>
              <a:defRPr sz="380"/>
            </a:lvl3pPr>
            <a:lvl4pPr marL="433979" indent="0" algn="r" rtl="1">
              <a:buNone/>
              <a:defRPr sz="316"/>
            </a:lvl4pPr>
            <a:lvl5pPr marL="578639" indent="0" algn="r" rtl="1">
              <a:buNone/>
              <a:defRPr sz="316"/>
            </a:lvl5pPr>
            <a:lvl6pPr marL="723298" indent="0" algn="r" rtl="1">
              <a:buNone/>
              <a:defRPr sz="316"/>
            </a:lvl6pPr>
            <a:lvl7pPr marL="867958" indent="0" algn="r" rtl="1">
              <a:buNone/>
              <a:defRPr sz="316"/>
            </a:lvl7pPr>
            <a:lvl8pPr marL="1012616" indent="0" algn="r" rtl="1">
              <a:buNone/>
              <a:defRPr sz="316"/>
            </a:lvl8pPr>
            <a:lvl9pPr marL="1157276" indent="0" algn="r" rtl="1">
              <a:buNone/>
              <a:defRPr sz="316"/>
            </a:lvl9pPr>
          </a:lstStyle>
          <a:p>
            <a:pPr lvl="0" rtl="1"/>
            <a:r>
              <a:rPr lang="ar"/>
              <a:t>Click to edit Master text styles</a:t>
            </a:r>
          </a:p>
        </p:txBody>
      </p:sp>
      <p:sp>
        <p:nvSpPr>
          <p:cNvPr id="5" name="Date Placeholder 4">
            <a:extLst>
              <a:ext uri="{FF2B5EF4-FFF2-40B4-BE49-F238E27FC236}">
                <a16:creationId xmlns:a16="http://schemas.microsoft.com/office/drawing/2014/main" id="{C0A14C6C-AA3E-E4BF-7966-36327E2563C9}"/>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6" name="Footer Placeholder 5">
            <a:extLst>
              <a:ext uri="{FF2B5EF4-FFF2-40B4-BE49-F238E27FC236}">
                <a16:creationId xmlns:a16="http://schemas.microsoft.com/office/drawing/2014/main" id="{37893C6F-E2A0-AA22-175A-B2E731A5BA95}"/>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7" name="Slide Number Placeholder 6">
            <a:extLst>
              <a:ext uri="{FF2B5EF4-FFF2-40B4-BE49-F238E27FC236}">
                <a16:creationId xmlns:a16="http://schemas.microsoft.com/office/drawing/2014/main" id="{A8992E57-B208-AD95-37F6-D4F9819147E1}"/>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25089479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40235-F197-5278-1E45-E66DA13DC74A}"/>
              </a:ext>
            </a:extLst>
          </p:cNvPr>
          <p:cNvSpPr>
            <a:spLocks noGrp="1"/>
          </p:cNvSpPr>
          <p:nvPr>
            <p:ph type="title"/>
          </p:nvPr>
        </p:nvSpPr>
        <p:spPr>
          <a:xfrm>
            <a:off x="840325" y="457200"/>
            <a:ext cx="3932767" cy="1600200"/>
          </a:xfrm>
          <a:prstGeom prst="rect">
            <a:avLst/>
          </a:prstGeom>
        </p:spPr>
        <p:txBody>
          <a:bodyPr rtlCol="1" anchor="b"/>
          <a:lstStyle>
            <a:lvl1pPr algn="r" rtl="1">
              <a:defRPr sz="1013"/>
            </a:lvl1pPr>
          </a:lstStyle>
          <a:p>
            <a:pPr rtl="1"/>
            <a:r>
              <a:rPr lang="ar"/>
              <a:t>Click to edit Master title style</a:t>
            </a:r>
            <a:endParaRPr lang="en-HU"/>
          </a:p>
        </p:txBody>
      </p:sp>
      <p:sp>
        <p:nvSpPr>
          <p:cNvPr id="3" name="Picture Placeholder 2">
            <a:extLst>
              <a:ext uri="{FF2B5EF4-FFF2-40B4-BE49-F238E27FC236}">
                <a16:creationId xmlns:a16="http://schemas.microsoft.com/office/drawing/2014/main" id="{8CF92993-46C8-EE9E-7A3A-A66A7409A96A}"/>
              </a:ext>
            </a:extLst>
          </p:cNvPr>
          <p:cNvSpPr>
            <a:spLocks noGrp="1"/>
          </p:cNvSpPr>
          <p:nvPr>
            <p:ph type="pic" idx="1"/>
          </p:nvPr>
        </p:nvSpPr>
        <p:spPr>
          <a:xfrm>
            <a:off x="5183717" y="987437"/>
            <a:ext cx="6172200" cy="4873625"/>
          </a:xfrm>
          <a:prstGeom prst="rect">
            <a:avLst/>
          </a:prstGeom>
        </p:spPr>
        <p:txBody>
          <a:bodyPr rtlCol="1"/>
          <a:lstStyle>
            <a:lvl1pPr marL="0" indent="0" algn="r" rtl="1">
              <a:buNone/>
              <a:defRPr sz="1013" b="0" i="0">
                <a:latin typeface="Source Sans Pro" panose="020B0503030403020204" pitchFamily="34" charset="0"/>
              </a:defRPr>
            </a:lvl1pPr>
            <a:lvl2pPr marL="144660" indent="0" algn="r" rtl="1">
              <a:buNone/>
              <a:defRPr sz="887"/>
            </a:lvl2pPr>
            <a:lvl3pPr marL="289320" indent="0" algn="r" rtl="1">
              <a:buNone/>
              <a:defRPr sz="760"/>
            </a:lvl3pPr>
            <a:lvl4pPr marL="433979" indent="0" algn="r" rtl="1">
              <a:buNone/>
              <a:defRPr sz="634"/>
            </a:lvl4pPr>
            <a:lvl5pPr marL="578639" indent="0" algn="r" rtl="1">
              <a:buNone/>
              <a:defRPr sz="634"/>
            </a:lvl5pPr>
            <a:lvl6pPr marL="723298" indent="0" algn="r" rtl="1">
              <a:buNone/>
              <a:defRPr sz="634"/>
            </a:lvl6pPr>
            <a:lvl7pPr marL="867958" indent="0" algn="r" rtl="1">
              <a:buNone/>
              <a:defRPr sz="634"/>
            </a:lvl7pPr>
            <a:lvl8pPr marL="1012616" indent="0" algn="r" rtl="1">
              <a:buNone/>
              <a:defRPr sz="634"/>
            </a:lvl8pPr>
            <a:lvl9pPr marL="1157276" indent="0" algn="r" rtl="1">
              <a:buNone/>
              <a:defRPr sz="634"/>
            </a:lvl9pPr>
          </a:lstStyle>
          <a:p>
            <a:pPr rtl="1"/>
            <a:r>
              <a:rPr lang="ar"/>
              <a:t>Click icon to add picture</a:t>
            </a:r>
            <a:endParaRPr lang="en-HU" dirty="0"/>
          </a:p>
        </p:txBody>
      </p:sp>
      <p:sp>
        <p:nvSpPr>
          <p:cNvPr id="4" name="Text Placeholder 3">
            <a:extLst>
              <a:ext uri="{FF2B5EF4-FFF2-40B4-BE49-F238E27FC236}">
                <a16:creationId xmlns:a16="http://schemas.microsoft.com/office/drawing/2014/main" id="{5E961C96-EE6F-9D42-7349-8AE09AD6ED13}"/>
              </a:ext>
            </a:extLst>
          </p:cNvPr>
          <p:cNvSpPr>
            <a:spLocks noGrp="1"/>
          </p:cNvSpPr>
          <p:nvPr>
            <p:ph type="body" sz="half" idx="2"/>
          </p:nvPr>
        </p:nvSpPr>
        <p:spPr>
          <a:xfrm>
            <a:off x="840325" y="2057400"/>
            <a:ext cx="3932767" cy="3811588"/>
          </a:xfrm>
          <a:prstGeom prst="rect">
            <a:avLst/>
          </a:prstGeom>
        </p:spPr>
        <p:txBody>
          <a:bodyPr rtlCol="1"/>
          <a:lstStyle>
            <a:lvl1pPr marL="0" indent="0" algn="r" rtl="1">
              <a:buNone/>
              <a:defRPr sz="506" b="0" i="0">
                <a:latin typeface="Source Sans Pro" panose="020B0503030403020204" pitchFamily="34" charset="0"/>
              </a:defRPr>
            </a:lvl1pPr>
            <a:lvl2pPr marL="144660" indent="0" algn="r" rtl="1">
              <a:buNone/>
              <a:defRPr sz="443"/>
            </a:lvl2pPr>
            <a:lvl3pPr marL="289320" indent="0" algn="r" rtl="1">
              <a:buNone/>
              <a:defRPr sz="380"/>
            </a:lvl3pPr>
            <a:lvl4pPr marL="433979" indent="0" algn="r" rtl="1">
              <a:buNone/>
              <a:defRPr sz="316"/>
            </a:lvl4pPr>
            <a:lvl5pPr marL="578639" indent="0" algn="r" rtl="1">
              <a:buNone/>
              <a:defRPr sz="316"/>
            </a:lvl5pPr>
            <a:lvl6pPr marL="723298" indent="0" algn="r" rtl="1">
              <a:buNone/>
              <a:defRPr sz="316"/>
            </a:lvl6pPr>
            <a:lvl7pPr marL="867958" indent="0" algn="r" rtl="1">
              <a:buNone/>
              <a:defRPr sz="316"/>
            </a:lvl7pPr>
            <a:lvl8pPr marL="1012616" indent="0" algn="r" rtl="1">
              <a:buNone/>
              <a:defRPr sz="316"/>
            </a:lvl8pPr>
            <a:lvl9pPr marL="1157276" indent="0" algn="r" rtl="1">
              <a:buNone/>
              <a:defRPr sz="316"/>
            </a:lvl9pPr>
          </a:lstStyle>
          <a:p>
            <a:pPr lvl="0" rtl="1"/>
            <a:r>
              <a:rPr lang="ar"/>
              <a:t>Click to edit Master text styles</a:t>
            </a:r>
          </a:p>
        </p:txBody>
      </p:sp>
      <p:sp>
        <p:nvSpPr>
          <p:cNvPr id="5" name="Date Placeholder 4">
            <a:extLst>
              <a:ext uri="{FF2B5EF4-FFF2-40B4-BE49-F238E27FC236}">
                <a16:creationId xmlns:a16="http://schemas.microsoft.com/office/drawing/2014/main" id="{E6EDDB67-E8B0-B2E3-E107-4EE64DBED16C}"/>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6" name="Footer Placeholder 5">
            <a:extLst>
              <a:ext uri="{FF2B5EF4-FFF2-40B4-BE49-F238E27FC236}">
                <a16:creationId xmlns:a16="http://schemas.microsoft.com/office/drawing/2014/main" id="{BF41BEF3-B2CE-4BFD-72E6-0832A47A30BE}"/>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7" name="Slide Number Placeholder 6">
            <a:extLst>
              <a:ext uri="{FF2B5EF4-FFF2-40B4-BE49-F238E27FC236}">
                <a16:creationId xmlns:a16="http://schemas.microsoft.com/office/drawing/2014/main" id="{AF29394B-481E-A120-14C4-F1FE603385F6}"/>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4354012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E0BFE-26AA-21AE-EAF1-5B642C080E95}"/>
              </a:ext>
            </a:extLst>
          </p:cNvPr>
          <p:cNvSpPr>
            <a:spLocks noGrp="1"/>
          </p:cNvSpPr>
          <p:nvPr>
            <p:ph type="title"/>
          </p:nvPr>
        </p:nvSpPr>
        <p:spPr>
          <a:xfrm>
            <a:off x="838200" y="365129"/>
            <a:ext cx="10515600" cy="1325563"/>
          </a:xfrm>
          <a:prstGeom prst="rect">
            <a:avLst/>
          </a:prstGeom>
        </p:spPr>
        <p:txBody>
          <a:bodyPr rtlCol="1"/>
          <a:lstStyle/>
          <a:p>
            <a:pPr rtl="1"/>
            <a:r>
              <a:rPr lang="ar"/>
              <a:t>Click to edit Master title style</a:t>
            </a:r>
            <a:endParaRPr lang="en-HU"/>
          </a:p>
        </p:txBody>
      </p:sp>
      <p:sp>
        <p:nvSpPr>
          <p:cNvPr id="3" name="Vertical Text Placeholder 2">
            <a:extLst>
              <a:ext uri="{FF2B5EF4-FFF2-40B4-BE49-F238E27FC236}">
                <a16:creationId xmlns:a16="http://schemas.microsoft.com/office/drawing/2014/main" id="{8781FBF4-9267-2232-219B-D07AE6B10261}"/>
              </a:ext>
            </a:extLst>
          </p:cNvPr>
          <p:cNvSpPr>
            <a:spLocks noGrp="1"/>
          </p:cNvSpPr>
          <p:nvPr>
            <p:ph type="body" orient="vert" idx="1"/>
          </p:nvPr>
        </p:nvSpPr>
        <p:spPr>
          <a:xfrm>
            <a:off x="838200" y="1825627"/>
            <a:ext cx="10515600" cy="4351338"/>
          </a:xfrm>
          <a:prstGeom prst="rect">
            <a:avLst/>
          </a:prstGeom>
        </p:spPr>
        <p:txBody>
          <a:bodyPr vert="eaVert" rtlCol="1"/>
          <a:lstStyle>
            <a:lvl1pPr algn="r" rtl="1">
              <a:defRPr b="0" i="0">
                <a:latin typeface="Source Sans Pro" panose="020B0503030403020204" pitchFamily="34" charset="0"/>
              </a:defRPr>
            </a:lvl1pPr>
            <a:lvl2pPr algn="r" rtl="1">
              <a:defRPr b="0" i="0">
                <a:latin typeface="Source Sans Pro" panose="020B0503030403020204" pitchFamily="34" charset="0"/>
              </a:defRPr>
            </a:lvl2pPr>
            <a:lvl3pPr algn="r" rtl="1">
              <a:defRPr b="0" i="0">
                <a:latin typeface="Source Sans Pro" panose="020B0503030403020204" pitchFamily="34" charset="0"/>
              </a:defRPr>
            </a:lvl3pPr>
            <a:lvl4pPr algn="r" rtl="1">
              <a:defRPr b="0" i="0">
                <a:latin typeface="Source Sans Pro" panose="020B0503030403020204" pitchFamily="34" charset="0"/>
              </a:defRPr>
            </a:lvl4pPr>
            <a:lvl5pPr algn="r" rtl="1">
              <a:defRPr b="0" i="0">
                <a:latin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4" name="Date Placeholder 3">
            <a:extLst>
              <a:ext uri="{FF2B5EF4-FFF2-40B4-BE49-F238E27FC236}">
                <a16:creationId xmlns:a16="http://schemas.microsoft.com/office/drawing/2014/main" id="{43CF40F7-8478-C681-E991-36DA19795E2F}"/>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5" name="Footer Placeholder 4">
            <a:extLst>
              <a:ext uri="{FF2B5EF4-FFF2-40B4-BE49-F238E27FC236}">
                <a16:creationId xmlns:a16="http://schemas.microsoft.com/office/drawing/2014/main" id="{D87189D6-2C90-8377-B2A0-F86D33A7F6F8}"/>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6" name="Slide Number Placeholder 5">
            <a:extLst>
              <a:ext uri="{FF2B5EF4-FFF2-40B4-BE49-F238E27FC236}">
                <a16:creationId xmlns:a16="http://schemas.microsoft.com/office/drawing/2014/main" id="{F0298533-FB0F-8077-7FE5-4D13F607C827}"/>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33644728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554A8E-70DD-F88C-C7D2-E383D87B452B}"/>
              </a:ext>
            </a:extLst>
          </p:cNvPr>
          <p:cNvSpPr>
            <a:spLocks noGrp="1"/>
          </p:cNvSpPr>
          <p:nvPr>
            <p:ph type="title" orient="vert"/>
          </p:nvPr>
        </p:nvSpPr>
        <p:spPr>
          <a:xfrm>
            <a:off x="8724902" y="365125"/>
            <a:ext cx="2628900" cy="5811838"/>
          </a:xfrm>
          <a:prstGeom prst="rect">
            <a:avLst/>
          </a:prstGeom>
        </p:spPr>
        <p:txBody>
          <a:bodyPr vert="eaVert" rtlCol="1"/>
          <a:lstStyle/>
          <a:p>
            <a:pPr rtl="1"/>
            <a:r>
              <a:rPr lang="ar"/>
              <a:t>Click to edit Master title style</a:t>
            </a:r>
            <a:endParaRPr lang="en-HU"/>
          </a:p>
        </p:txBody>
      </p:sp>
      <p:sp>
        <p:nvSpPr>
          <p:cNvPr id="3" name="Vertical Text Placeholder 2">
            <a:extLst>
              <a:ext uri="{FF2B5EF4-FFF2-40B4-BE49-F238E27FC236}">
                <a16:creationId xmlns:a16="http://schemas.microsoft.com/office/drawing/2014/main" id="{BE424485-729D-BC12-DB9F-C38FD43FFB0F}"/>
              </a:ext>
            </a:extLst>
          </p:cNvPr>
          <p:cNvSpPr>
            <a:spLocks noGrp="1"/>
          </p:cNvSpPr>
          <p:nvPr>
            <p:ph type="body" orient="vert" idx="1"/>
          </p:nvPr>
        </p:nvSpPr>
        <p:spPr>
          <a:xfrm>
            <a:off x="838204" y="365125"/>
            <a:ext cx="7683500" cy="5811838"/>
          </a:xfrm>
          <a:prstGeom prst="rect">
            <a:avLst/>
          </a:prstGeom>
        </p:spPr>
        <p:txBody>
          <a:bodyPr vert="eaVert" rtlCol="1"/>
          <a:lstStyle>
            <a:lvl1pPr algn="r" rtl="1">
              <a:defRPr b="0" i="0">
                <a:latin typeface="Source Sans Pro" panose="020B0503030403020204" pitchFamily="34" charset="0"/>
              </a:defRPr>
            </a:lvl1pPr>
            <a:lvl2pPr algn="r" rtl="1">
              <a:defRPr b="0" i="0">
                <a:latin typeface="Source Sans Pro" panose="020B0503030403020204" pitchFamily="34" charset="0"/>
              </a:defRPr>
            </a:lvl2pPr>
            <a:lvl3pPr algn="r" rtl="1">
              <a:defRPr b="0" i="0">
                <a:latin typeface="Source Sans Pro" panose="020B0503030403020204" pitchFamily="34" charset="0"/>
              </a:defRPr>
            </a:lvl3pPr>
            <a:lvl4pPr algn="r" rtl="1">
              <a:defRPr b="0" i="0">
                <a:latin typeface="Source Sans Pro" panose="020B0503030403020204" pitchFamily="34" charset="0"/>
              </a:defRPr>
            </a:lvl4pPr>
            <a:lvl5pPr algn="r" rtl="1">
              <a:defRPr b="0" i="0">
                <a:latin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4" name="Date Placeholder 3">
            <a:extLst>
              <a:ext uri="{FF2B5EF4-FFF2-40B4-BE49-F238E27FC236}">
                <a16:creationId xmlns:a16="http://schemas.microsoft.com/office/drawing/2014/main" id="{B4877F69-7266-BD75-21D7-966FB6F51902}"/>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5" name="Footer Placeholder 4">
            <a:extLst>
              <a:ext uri="{FF2B5EF4-FFF2-40B4-BE49-F238E27FC236}">
                <a16:creationId xmlns:a16="http://schemas.microsoft.com/office/drawing/2014/main" id="{DA99AF3B-681A-29B0-A4A0-FB412D36E9F4}"/>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6" name="Slide Number Placeholder 5">
            <a:extLst>
              <a:ext uri="{FF2B5EF4-FFF2-40B4-BE49-F238E27FC236}">
                <a16:creationId xmlns:a16="http://schemas.microsoft.com/office/drawing/2014/main" id="{BDB8B72B-6319-DDDA-7DCE-385DBB152BBD}"/>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1470884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B6B8B3-FC6B-2C7A-B54D-5C7F445EC282}"/>
              </a:ext>
            </a:extLst>
          </p:cNvPr>
          <p:cNvSpPr/>
          <p:nvPr/>
        </p:nvSpPr>
        <p:spPr>
          <a:xfrm>
            <a:off x="0" y="6"/>
            <a:ext cx="12192000" cy="4286656"/>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1" b="0" i="0" dirty="0">
              <a:latin typeface="Source Sans Pro" panose="020B0503030403020204" pitchFamily="34" charset="0"/>
            </a:endParaRPr>
          </a:p>
        </p:txBody>
      </p:sp>
      <p:sp>
        <p:nvSpPr>
          <p:cNvPr id="3" name="TextBox 2">
            <a:extLst>
              <a:ext uri="{FF2B5EF4-FFF2-40B4-BE49-F238E27FC236}">
                <a16:creationId xmlns:a16="http://schemas.microsoft.com/office/drawing/2014/main" id="{C74CF034-4E85-7CCA-6DB9-86763EEED558}"/>
              </a:ext>
            </a:extLst>
          </p:cNvPr>
          <p:cNvSpPr txBox="1"/>
          <p:nvPr/>
        </p:nvSpPr>
        <p:spPr>
          <a:xfrm>
            <a:off x="9766997" y="6370656"/>
            <a:ext cx="2425003" cy="300210"/>
          </a:xfrm>
          <a:prstGeom prst="rect">
            <a:avLst/>
          </a:prstGeom>
          <a:noFill/>
        </p:spPr>
        <p:txBody>
          <a:bodyPr wrap="square" rtlCol="1">
            <a:spAutoFit/>
          </a:bodyPr>
          <a:lstStyle/>
          <a:p>
            <a:pPr rtl="1"/>
            <a:r>
              <a:rPr lang="ar" sz="1351">
                <a:latin typeface="Source Sans Pro" panose="020B0503030403020204" pitchFamily="34" charset="0"/>
                <a:ea typeface="Source Sans Pro" panose="020B0503030403020204" pitchFamily="34" charset="0"/>
              </a:rPr>
              <a:t>Speaker name</a:t>
            </a:r>
            <a:endParaRPr lang="en-HU" sz="1351" dirty="0">
              <a:latin typeface="Source Sans Pro" panose="020B0503030403020204" pitchFamily="34" charset="0"/>
              <a:ea typeface="Source Sans Pro" panose="020B0503030403020204" pitchFamily="34" charset="0"/>
            </a:endParaRPr>
          </a:p>
        </p:txBody>
      </p:sp>
      <p:pic>
        <p:nvPicPr>
          <p:cNvPr id="4" name="Picture 3">
            <a:extLst>
              <a:ext uri="{FF2B5EF4-FFF2-40B4-BE49-F238E27FC236}">
                <a16:creationId xmlns:a16="http://schemas.microsoft.com/office/drawing/2014/main" id="{E2EABCB7-EE0F-91C5-1905-BD57D9E4410F}"/>
              </a:ext>
            </a:extLst>
          </p:cNvPr>
          <p:cNvPicPr>
            <a:picLocks noChangeAspect="1"/>
          </p:cNvPicPr>
          <p:nvPr/>
        </p:nvPicPr>
        <p:blipFill>
          <a:blip r:embed="rId2"/>
          <a:stretch>
            <a:fillRect/>
          </a:stretch>
        </p:blipFill>
        <p:spPr>
          <a:xfrm>
            <a:off x="0" y="2"/>
            <a:ext cx="8207344" cy="5038928"/>
          </a:xfrm>
          <a:prstGeom prst="rect">
            <a:avLst/>
          </a:prstGeom>
        </p:spPr>
      </p:pic>
      <p:sp>
        <p:nvSpPr>
          <p:cNvPr id="5" name="Rectangle 4">
            <a:extLst>
              <a:ext uri="{FF2B5EF4-FFF2-40B4-BE49-F238E27FC236}">
                <a16:creationId xmlns:a16="http://schemas.microsoft.com/office/drawing/2014/main" id="{5736E515-95BF-EE99-96B6-C11792F9F4D7}"/>
              </a:ext>
            </a:extLst>
          </p:cNvPr>
          <p:cNvSpPr/>
          <p:nvPr/>
        </p:nvSpPr>
        <p:spPr>
          <a:xfrm>
            <a:off x="0" y="6"/>
            <a:ext cx="12192000" cy="4286656"/>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1" b="0" i="0" dirty="0">
              <a:latin typeface="Source Sans Pro" panose="020B0503030403020204" pitchFamily="34" charset="0"/>
            </a:endParaRPr>
          </a:p>
        </p:txBody>
      </p:sp>
      <p:sp>
        <p:nvSpPr>
          <p:cNvPr id="6" name="TextBox 5">
            <a:extLst>
              <a:ext uri="{FF2B5EF4-FFF2-40B4-BE49-F238E27FC236}">
                <a16:creationId xmlns:a16="http://schemas.microsoft.com/office/drawing/2014/main" id="{10BA821B-D391-B402-BC7D-59D70D1A95F0}"/>
              </a:ext>
            </a:extLst>
          </p:cNvPr>
          <p:cNvSpPr txBox="1"/>
          <p:nvPr/>
        </p:nvSpPr>
        <p:spPr>
          <a:xfrm>
            <a:off x="9766997" y="6370656"/>
            <a:ext cx="2425003" cy="300210"/>
          </a:xfrm>
          <a:prstGeom prst="rect">
            <a:avLst/>
          </a:prstGeom>
          <a:noFill/>
        </p:spPr>
        <p:txBody>
          <a:bodyPr wrap="square" rtlCol="1">
            <a:spAutoFit/>
          </a:bodyPr>
          <a:lstStyle/>
          <a:p>
            <a:pPr rtl="1"/>
            <a:r>
              <a:rPr lang="ar" sz="1351" b="0" i="0">
                <a:latin typeface="Source Sans Pro" panose="020B0503030403020204" pitchFamily="34" charset="0"/>
                <a:ea typeface="Source Sans Pro" panose="020B0503030403020204" pitchFamily="34" charset="0"/>
              </a:rPr>
              <a:t>Speaker name</a:t>
            </a:r>
            <a:endParaRPr lang="en-HU" sz="1351" b="0" i="0" dirty="0">
              <a:latin typeface="Source Sans Pro" panose="020B0503030403020204" pitchFamily="34" charset="0"/>
              <a:ea typeface="Source Sans Pro" panose="020B0503030403020204" pitchFamily="34" charset="0"/>
            </a:endParaRPr>
          </a:p>
        </p:txBody>
      </p:sp>
      <p:pic>
        <p:nvPicPr>
          <p:cNvPr id="7" name="Picture 6">
            <a:extLst>
              <a:ext uri="{FF2B5EF4-FFF2-40B4-BE49-F238E27FC236}">
                <a16:creationId xmlns:a16="http://schemas.microsoft.com/office/drawing/2014/main" id="{4C376310-F592-2557-AE2C-D802F7B7B5F8}"/>
              </a:ext>
            </a:extLst>
          </p:cNvPr>
          <p:cNvPicPr>
            <a:picLocks noChangeAspect="1"/>
          </p:cNvPicPr>
          <p:nvPr/>
        </p:nvPicPr>
        <p:blipFill>
          <a:blip r:embed="rId2"/>
          <a:stretch>
            <a:fillRect/>
          </a:stretch>
        </p:blipFill>
        <p:spPr>
          <a:xfrm>
            <a:off x="0" y="2"/>
            <a:ext cx="8207344" cy="5038928"/>
          </a:xfrm>
          <a:prstGeom prst="rect">
            <a:avLst/>
          </a:prstGeom>
        </p:spPr>
      </p:pic>
    </p:spTree>
    <p:extLst>
      <p:ext uri="{BB962C8B-B14F-4D97-AF65-F5344CB8AC3E}">
        <p14:creationId xmlns:p14="http://schemas.microsoft.com/office/powerpoint/2010/main" val="25198289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96D52-1AF7-E914-A187-46061C9AEB51}"/>
              </a:ext>
            </a:extLst>
          </p:cNvPr>
          <p:cNvSpPr>
            <a:spLocks noGrp="1"/>
          </p:cNvSpPr>
          <p:nvPr>
            <p:ph type="ctrTitle"/>
          </p:nvPr>
        </p:nvSpPr>
        <p:spPr>
          <a:xfrm>
            <a:off x="1524000" y="1122364"/>
            <a:ext cx="9144000" cy="2387600"/>
          </a:xfrm>
          <a:prstGeom prst="rect">
            <a:avLst/>
          </a:prstGeom>
        </p:spPr>
        <p:txBody>
          <a:bodyPr rtlCol="1" anchor="b"/>
          <a:lstStyle>
            <a:lvl1pPr algn="ctr" rtl="1">
              <a:defRPr sz="1898"/>
            </a:lvl1pPr>
          </a:lstStyle>
          <a:p>
            <a:pPr rtl="1"/>
            <a:r>
              <a:rPr lang="ar"/>
              <a:t>Click to edit Master title style</a:t>
            </a:r>
            <a:endParaRPr lang="en-HU"/>
          </a:p>
        </p:txBody>
      </p:sp>
      <p:sp>
        <p:nvSpPr>
          <p:cNvPr id="3" name="Subtitle 2">
            <a:extLst>
              <a:ext uri="{FF2B5EF4-FFF2-40B4-BE49-F238E27FC236}">
                <a16:creationId xmlns:a16="http://schemas.microsoft.com/office/drawing/2014/main" id="{E2D0DE3C-17B6-1D43-F69A-6DC80FEF17B7}"/>
              </a:ext>
            </a:extLst>
          </p:cNvPr>
          <p:cNvSpPr>
            <a:spLocks noGrp="1"/>
          </p:cNvSpPr>
          <p:nvPr>
            <p:ph type="subTitle" idx="1"/>
          </p:nvPr>
        </p:nvSpPr>
        <p:spPr>
          <a:xfrm>
            <a:off x="1524000" y="3602038"/>
            <a:ext cx="9144000" cy="1655762"/>
          </a:xfrm>
          <a:prstGeom prst="rect">
            <a:avLst/>
          </a:prstGeom>
        </p:spPr>
        <p:txBody>
          <a:bodyPr rtlCol="1"/>
          <a:lstStyle>
            <a:lvl1pPr marL="0" indent="0" algn="ctr" rtl="1">
              <a:buNone/>
              <a:defRPr sz="760" b="0" i="0">
                <a:latin typeface="Source Sans Pro" panose="020B0503030403020204" pitchFamily="34" charset="0"/>
              </a:defRPr>
            </a:lvl1pPr>
            <a:lvl2pPr marL="144660" indent="0" algn="ctr" rtl="1">
              <a:buNone/>
              <a:defRPr sz="634"/>
            </a:lvl2pPr>
            <a:lvl3pPr marL="289320" indent="0" algn="ctr" rtl="1">
              <a:buNone/>
              <a:defRPr sz="571"/>
            </a:lvl3pPr>
            <a:lvl4pPr marL="433979" indent="0" algn="ctr" rtl="1">
              <a:buNone/>
              <a:defRPr sz="506"/>
            </a:lvl4pPr>
            <a:lvl5pPr marL="578639" indent="0" algn="ctr" rtl="1">
              <a:buNone/>
              <a:defRPr sz="506"/>
            </a:lvl5pPr>
            <a:lvl6pPr marL="723298" indent="0" algn="ctr" rtl="1">
              <a:buNone/>
              <a:defRPr sz="506"/>
            </a:lvl6pPr>
            <a:lvl7pPr marL="867958" indent="0" algn="ctr" rtl="1">
              <a:buNone/>
              <a:defRPr sz="506"/>
            </a:lvl7pPr>
            <a:lvl8pPr marL="1012616" indent="0" algn="ctr" rtl="1">
              <a:buNone/>
              <a:defRPr sz="506"/>
            </a:lvl8pPr>
            <a:lvl9pPr marL="1157276" indent="0" algn="ctr" rtl="1">
              <a:buNone/>
              <a:defRPr sz="506"/>
            </a:lvl9pPr>
          </a:lstStyle>
          <a:p>
            <a:pPr rtl="1"/>
            <a:r>
              <a:rPr lang="ar"/>
              <a:t>Click to edit Master subtitle style</a:t>
            </a:r>
            <a:endParaRPr lang="en-HU" dirty="0"/>
          </a:p>
        </p:txBody>
      </p:sp>
      <p:sp>
        <p:nvSpPr>
          <p:cNvPr id="4" name="Date Placeholder 3">
            <a:extLst>
              <a:ext uri="{FF2B5EF4-FFF2-40B4-BE49-F238E27FC236}">
                <a16:creationId xmlns:a16="http://schemas.microsoft.com/office/drawing/2014/main" id="{58F96A54-ADEA-22F8-C92F-56F81DF3024D}"/>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5" name="Footer Placeholder 4">
            <a:extLst>
              <a:ext uri="{FF2B5EF4-FFF2-40B4-BE49-F238E27FC236}">
                <a16:creationId xmlns:a16="http://schemas.microsoft.com/office/drawing/2014/main" id="{6CCC6778-40F9-EE3A-8BA7-23FE45E793DE}"/>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6" name="Slide Number Placeholder 5">
            <a:extLst>
              <a:ext uri="{FF2B5EF4-FFF2-40B4-BE49-F238E27FC236}">
                <a16:creationId xmlns:a16="http://schemas.microsoft.com/office/drawing/2014/main" id="{A61F6A30-76FA-2857-7C1E-F996D3A896C9}"/>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Tree>
    <p:extLst>
      <p:ext uri="{BB962C8B-B14F-4D97-AF65-F5344CB8AC3E}">
        <p14:creationId xmlns:p14="http://schemas.microsoft.com/office/powerpoint/2010/main" val="3650189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F4B0F0E3-C581-45A7-D91F-AF128519A052}"/>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2B7397D9-9689-C2A3-918B-ACCAEF077BB9}"/>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TextBox 4">
            <a:extLst>
              <a:ext uri="{FF2B5EF4-FFF2-40B4-BE49-F238E27FC236}">
                <a16:creationId xmlns:a16="http://schemas.microsoft.com/office/drawing/2014/main" id="{297A7B6A-1283-C8EB-D9EC-98C21BBE4CCA}"/>
              </a:ext>
            </a:extLst>
          </p:cNvPr>
          <p:cNvSpPr txBox="1"/>
          <p:nvPr/>
        </p:nvSpPr>
        <p:spPr>
          <a:xfrm>
            <a:off x="357739" y="669121"/>
            <a:ext cx="3447047" cy="584775"/>
          </a:xfrm>
          <a:prstGeom prst="rect">
            <a:avLst/>
          </a:prstGeom>
          <a:noFill/>
        </p:spPr>
        <p:txBody>
          <a:bodyPr wrap="square" rtlCol="1">
            <a:spAutoFit/>
          </a:bodyPr>
          <a:lstStyle/>
          <a:p>
            <a:pPr rtl="1"/>
            <a:r>
              <a:rPr lang="ar" sz="3200" b="1" i="0">
                <a:solidFill>
                  <a:schemeClr val="bg1"/>
                </a:solidFill>
                <a:latin typeface="Source Sans Pro" panose="020B0503030403020204" pitchFamily="34" charset="0"/>
                <a:ea typeface="Source Sans Pro" panose="020B0503030403020204" pitchFamily="34" charset="0"/>
                <a:cs typeface="Arial"/>
              </a:rPr>
              <a:t>Key messages</a:t>
            </a:r>
            <a:endParaRPr lang="en-US" sz="3200" b="1" i="0" dirty="0">
              <a:solidFill>
                <a:schemeClr val="bg1"/>
              </a:solidFill>
              <a:latin typeface="Source Sans Pro" panose="020B0503030403020204" pitchFamily="34" charset="0"/>
              <a:ea typeface="Source Sans Pro" panose="020B0503030403020204" pitchFamily="34" charset="0"/>
            </a:endParaRPr>
          </a:p>
        </p:txBody>
      </p:sp>
      <p:sp>
        <p:nvSpPr>
          <p:cNvPr id="6" name="Rounded Rectangle 5">
            <a:extLst>
              <a:ext uri="{FF2B5EF4-FFF2-40B4-BE49-F238E27FC236}">
                <a16:creationId xmlns:a16="http://schemas.microsoft.com/office/drawing/2014/main" id="{F2180EB1-199C-321F-6C41-93C7A98205E2}"/>
              </a:ext>
            </a:extLst>
          </p:cNvPr>
          <p:cNvSpPr/>
          <p:nvPr/>
        </p:nvSpPr>
        <p:spPr>
          <a:xfrm flipV="1">
            <a:off x="388999" y="1332431"/>
            <a:ext cx="2655039"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1013"/>
          </a:p>
        </p:txBody>
      </p:sp>
      <p:sp>
        <p:nvSpPr>
          <p:cNvPr id="7" name="Pentagon 6">
            <a:extLst>
              <a:ext uri="{FF2B5EF4-FFF2-40B4-BE49-F238E27FC236}">
                <a16:creationId xmlns:a16="http://schemas.microsoft.com/office/drawing/2014/main" id="{9FEE5C21-86DA-3A3C-3422-35DB0CC3CEBC}"/>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a:p>
        </p:txBody>
      </p:sp>
    </p:spTree>
    <p:extLst>
      <p:ext uri="{BB962C8B-B14F-4D97-AF65-F5344CB8AC3E}">
        <p14:creationId xmlns:p14="http://schemas.microsoft.com/office/powerpoint/2010/main" val="2931095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B8B83-2D8A-8E5A-BBAD-0078A05D4726}"/>
              </a:ext>
            </a:extLst>
          </p:cNvPr>
          <p:cNvSpPr>
            <a:spLocks noGrp="1"/>
          </p:cNvSpPr>
          <p:nvPr>
            <p:ph type="title"/>
          </p:nvPr>
        </p:nvSpPr>
        <p:spPr>
          <a:xfrm>
            <a:off x="838200" y="365129"/>
            <a:ext cx="10515600" cy="1325563"/>
          </a:xfrm>
          <a:prstGeom prst="rect">
            <a:avLst/>
          </a:prstGeom>
        </p:spPr>
        <p:txBody>
          <a:bodyPr rtlCol="1"/>
          <a:lstStyle/>
          <a:p>
            <a:pPr rtl="1"/>
            <a:r>
              <a:rPr lang="ar"/>
              <a:t>Click to edit Master title style</a:t>
            </a:r>
            <a:endParaRPr lang="en-HU"/>
          </a:p>
        </p:txBody>
      </p:sp>
      <p:sp>
        <p:nvSpPr>
          <p:cNvPr id="3" name="Date Placeholder 2">
            <a:extLst>
              <a:ext uri="{FF2B5EF4-FFF2-40B4-BE49-F238E27FC236}">
                <a16:creationId xmlns:a16="http://schemas.microsoft.com/office/drawing/2014/main" id="{72B49BAC-01D4-F756-67E0-5B6AF7A7F18E}"/>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4" name="Footer Placeholder 3">
            <a:extLst>
              <a:ext uri="{FF2B5EF4-FFF2-40B4-BE49-F238E27FC236}">
                <a16:creationId xmlns:a16="http://schemas.microsoft.com/office/drawing/2014/main" id="{3037EB4B-15C4-29C3-AFB8-EF2DA81AF273}"/>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5" name="Slide Number Placeholder 4">
            <a:extLst>
              <a:ext uri="{FF2B5EF4-FFF2-40B4-BE49-F238E27FC236}">
                <a16:creationId xmlns:a16="http://schemas.microsoft.com/office/drawing/2014/main" id="{7291700D-9A77-415C-386C-908EA074B8F7}"/>
              </a:ext>
            </a:extLst>
          </p:cNvPr>
          <p:cNvSpPr>
            <a:spLocks noGrp="1"/>
          </p:cNvSpPr>
          <p:nvPr>
            <p:ph type="sldNum" sz="quarter" idx="12"/>
          </p:nvPr>
        </p:nvSpPr>
        <p:spPr>
          <a:xfrm>
            <a:off x="8610600" y="6356364"/>
            <a:ext cx="2743200" cy="365125"/>
          </a:xfrm>
          <a:prstGeom prst="rect">
            <a:avLst/>
          </a:prstGeom>
        </p:spPr>
        <p:txBody>
          <a:bodyPr rtlCol="1"/>
          <a:lstStyle>
            <a:lvl1pPr algn="r" rtl="1">
              <a:defRPr b="0" i="0">
                <a:latin typeface="Source Sans Pro" panose="020B0503030403020204" pitchFamily="34" charset="0"/>
              </a:defRPr>
            </a:lvl1pPr>
          </a:lstStyle>
          <a:p>
            <a:pPr rtl="1"/>
            <a:fld id="{D482E07F-F521-2746-A369-B871F66CCA62}" type="slidenum">
              <a:rPr lang="en-HU" smtClean="0"/>
              <a:pPr rtl="1"/>
              <a:t>‹N°›</a:t>
            </a:fld>
            <a:endParaRPr lang="en-HU" dirty="0"/>
          </a:p>
        </p:txBody>
      </p:sp>
      <p:sp>
        <p:nvSpPr>
          <p:cNvPr id="6" name="TextBox 5">
            <a:extLst>
              <a:ext uri="{FF2B5EF4-FFF2-40B4-BE49-F238E27FC236}">
                <a16:creationId xmlns:a16="http://schemas.microsoft.com/office/drawing/2014/main" id="{99C40A4E-AADF-9507-1542-7B91A161B9C3}"/>
              </a:ext>
            </a:extLst>
          </p:cNvPr>
          <p:cNvSpPr txBox="1"/>
          <p:nvPr/>
        </p:nvSpPr>
        <p:spPr>
          <a:xfrm>
            <a:off x="0" y="5943600"/>
            <a:ext cx="12192000" cy="923330"/>
          </a:xfrm>
          <a:prstGeom prst="rect">
            <a:avLst/>
          </a:prstGeom>
          <a:solidFill>
            <a:schemeClr val="bg1"/>
          </a:solidFill>
        </p:spPr>
        <p:txBody>
          <a:bodyPr wrap="square" rtlCol="1">
            <a:spAutoFit/>
          </a:bodyPr>
          <a:lstStyle/>
          <a:p>
            <a:pPr rtl="1"/>
            <a:endParaRPr lang="fr-FR" sz="1800" b="0" i="0" dirty="0">
              <a:ln>
                <a:solidFill>
                  <a:schemeClr val="bg1"/>
                </a:solidFill>
              </a:ln>
              <a:solidFill>
                <a:schemeClr val="bg1"/>
              </a:solidFill>
              <a:latin typeface="Source Sans Pro" panose="020B0503030403020204" pitchFamily="34" charset="0"/>
            </a:endParaRPr>
          </a:p>
          <a:p>
            <a:pPr rtl="1"/>
            <a:endParaRPr lang="en-US" sz="1800" b="0" i="0" dirty="0">
              <a:ln>
                <a:solidFill>
                  <a:schemeClr val="bg1"/>
                </a:solidFill>
              </a:ln>
              <a:solidFill>
                <a:schemeClr val="bg1"/>
              </a:solidFill>
              <a:latin typeface="Source Sans Pro" panose="020B0503030403020204" pitchFamily="34" charset="0"/>
            </a:endParaRPr>
          </a:p>
          <a:p>
            <a:pPr rtl="1"/>
            <a:endParaRPr lang="en-US" sz="1800" b="0" i="0" dirty="0">
              <a:ln>
                <a:solidFill>
                  <a:schemeClr val="bg1"/>
                </a:solidFill>
              </a:ln>
              <a:solidFill>
                <a:schemeClr val="bg1"/>
              </a:solidFill>
              <a:latin typeface="Source Sans Pro" panose="020B0503030403020204" pitchFamily="34" charset="0"/>
            </a:endParaRPr>
          </a:p>
        </p:txBody>
      </p:sp>
      <p:sp>
        <p:nvSpPr>
          <p:cNvPr id="7" name="TextBox 6">
            <a:extLst>
              <a:ext uri="{FF2B5EF4-FFF2-40B4-BE49-F238E27FC236}">
                <a16:creationId xmlns:a16="http://schemas.microsoft.com/office/drawing/2014/main" id="{5D101A5F-98CC-6D14-AECF-6719A0C89BD2}"/>
              </a:ext>
            </a:extLst>
          </p:cNvPr>
          <p:cNvSpPr txBox="1"/>
          <p:nvPr/>
        </p:nvSpPr>
        <p:spPr>
          <a:xfrm>
            <a:off x="0" y="5943600"/>
            <a:ext cx="12192000" cy="923330"/>
          </a:xfrm>
          <a:prstGeom prst="rect">
            <a:avLst/>
          </a:prstGeom>
          <a:solidFill>
            <a:schemeClr val="bg1"/>
          </a:solidFill>
        </p:spPr>
        <p:txBody>
          <a:bodyPr wrap="square" rtlCol="1">
            <a:spAutoFit/>
          </a:bodyPr>
          <a:lstStyle/>
          <a:p>
            <a:pPr rtl="1"/>
            <a:endParaRPr lang="fr-FR" sz="1800" b="0" i="0" dirty="0">
              <a:ln>
                <a:solidFill>
                  <a:prstClr val="white"/>
                </a:solidFill>
              </a:ln>
              <a:solidFill>
                <a:prstClr val="white"/>
              </a:solidFill>
              <a:latin typeface="Source Sans Pro" panose="020B0503030403020204" pitchFamily="34" charset="0"/>
            </a:endParaRPr>
          </a:p>
          <a:p>
            <a:pPr rtl="1"/>
            <a:endParaRPr lang="en-US" sz="1800" b="0" i="0" dirty="0">
              <a:ln>
                <a:solidFill>
                  <a:prstClr val="white"/>
                </a:solidFill>
              </a:ln>
              <a:solidFill>
                <a:prstClr val="white"/>
              </a:solidFill>
              <a:latin typeface="Source Sans Pro" panose="020B0503030403020204" pitchFamily="34" charset="0"/>
            </a:endParaRPr>
          </a:p>
          <a:p>
            <a:pPr rtl="1"/>
            <a:endParaRPr lang="en-US" sz="1800" b="0" i="0" dirty="0">
              <a:ln>
                <a:solidFill>
                  <a:prstClr val="white"/>
                </a:solidFill>
              </a:ln>
              <a:solidFill>
                <a:prstClr val="white"/>
              </a:solidFill>
              <a:latin typeface="Source Sans Pro" panose="020B0503030403020204" pitchFamily="34" charset="0"/>
            </a:endParaRPr>
          </a:p>
        </p:txBody>
      </p:sp>
    </p:spTree>
    <p:extLst>
      <p:ext uri="{BB962C8B-B14F-4D97-AF65-F5344CB8AC3E}">
        <p14:creationId xmlns:p14="http://schemas.microsoft.com/office/powerpoint/2010/main" val="14600187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787E1B-43D0-FFC2-5EE5-BE922460209D}"/>
              </a:ext>
            </a:extLst>
          </p:cNvPr>
          <p:cNvSpPr>
            <a:spLocks noGrp="1"/>
          </p:cNvSpPr>
          <p:nvPr>
            <p:ph type="dt" sz="half" idx="10"/>
          </p:nvPr>
        </p:nvSpPr>
        <p:spPr>
          <a:xfrm>
            <a:off x="838200" y="6356364"/>
            <a:ext cx="27432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
        <p:nvSpPr>
          <p:cNvPr id="3" name="Footer Placeholder 2">
            <a:extLst>
              <a:ext uri="{FF2B5EF4-FFF2-40B4-BE49-F238E27FC236}">
                <a16:creationId xmlns:a16="http://schemas.microsoft.com/office/drawing/2014/main" id="{94E31E70-89B0-16E6-0585-17DAE5AB59E3}"/>
              </a:ext>
            </a:extLst>
          </p:cNvPr>
          <p:cNvSpPr>
            <a:spLocks noGrp="1"/>
          </p:cNvSpPr>
          <p:nvPr>
            <p:ph type="ftr" sz="quarter" idx="11"/>
          </p:nvPr>
        </p:nvSpPr>
        <p:spPr>
          <a:xfrm>
            <a:off x="4038600" y="6356364"/>
            <a:ext cx="4114800" cy="365125"/>
          </a:xfrm>
          <a:prstGeom prst="rect">
            <a:avLst/>
          </a:prstGeom>
        </p:spPr>
        <p:txBody>
          <a:bodyPr rtlCol="1"/>
          <a:lstStyle>
            <a:lvl1pPr algn="r" rtl="1">
              <a:defRPr b="0" i="0">
                <a:latin typeface="Source Sans Pro" panose="020B0503030403020204" pitchFamily="34" charset="0"/>
              </a:defRPr>
            </a:lvl1pPr>
          </a:lstStyle>
          <a:p>
            <a:pPr rtl="1"/>
            <a:endParaRPr lang="en-HU" dirty="0"/>
          </a:p>
        </p:txBody>
      </p:sp>
    </p:spTree>
    <p:extLst>
      <p:ext uri="{BB962C8B-B14F-4D97-AF65-F5344CB8AC3E}">
        <p14:creationId xmlns:p14="http://schemas.microsoft.com/office/powerpoint/2010/main" val="22636883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rtlCol="1" anchor="b" anchorCtr="0"/>
          <a:lstStyle>
            <a:lvl1pPr algn="r" rtl="1">
              <a:lnSpc>
                <a:spcPts val="1265"/>
              </a:lnSpc>
              <a:defRPr sz="1181" b="0" i="0" baseline="0">
                <a:solidFill>
                  <a:srgbClr val="9F8C71"/>
                </a:solidFill>
                <a:effectLst/>
                <a:latin typeface="Source Sans Pro" panose="020B0503030403020204" pitchFamily="34" charset="0"/>
              </a:defRPr>
            </a:lvl1pPr>
          </a:lstStyle>
          <a:p>
            <a:pPr rtl="1"/>
            <a:r>
              <a:rPr lang="ar"/>
              <a:t>Bottom band: CGH</a:t>
            </a:r>
          </a:p>
        </p:txBody>
      </p:sp>
      <p:sp>
        <p:nvSpPr>
          <p:cNvPr id="6" name="Text Placeholder 7"/>
          <p:cNvSpPr>
            <a:spLocks noGrp="1"/>
          </p:cNvSpPr>
          <p:nvPr>
            <p:ph type="body" sz="quarter" idx="10"/>
          </p:nvPr>
        </p:nvSpPr>
        <p:spPr>
          <a:xfrm>
            <a:off x="609600" y="1545169"/>
            <a:ext cx="10972800" cy="4455584"/>
          </a:xfrm>
          <a:prstGeom prst="rect">
            <a:avLst/>
          </a:prstGeom>
        </p:spPr>
        <p:txBody>
          <a:bodyPr rtlCol="1"/>
          <a:lstStyle>
            <a:lvl1pPr marL="144653" indent="-144653" algn="r" rtl="1">
              <a:buClr>
                <a:srgbClr val="A59988"/>
              </a:buClr>
              <a:buFont typeface="Wingdings" panose="05000000000000000000" pitchFamily="2" charset="2"/>
              <a:buChar char="§"/>
              <a:defRPr sz="844" b="0" i="0">
                <a:solidFill>
                  <a:schemeClr val="accent4">
                    <a:lumMod val="75000"/>
                  </a:schemeClr>
                </a:solidFill>
                <a:latin typeface="Source Sans Pro" panose="020B0503030403020204" pitchFamily="34" charset="0"/>
              </a:defRPr>
            </a:lvl1pPr>
            <a:lvl2pPr algn="r" rtl="1">
              <a:buClr>
                <a:srgbClr val="5E9732"/>
              </a:buClr>
              <a:defRPr sz="844" b="0" i="0">
                <a:solidFill>
                  <a:schemeClr val="accent4">
                    <a:lumMod val="75000"/>
                  </a:schemeClr>
                </a:solidFill>
                <a:latin typeface="Source Sans Pro" panose="020B0503030403020204" pitchFamily="34" charset="0"/>
              </a:defRPr>
            </a:lvl2pPr>
            <a:lvl3pPr algn="r" rtl="1">
              <a:buClr>
                <a:srgbClr val="D59F0F"/>
              </a:buClr>
              <a:defRPr sz="844" b="0" i="0">
                <a:solidFill>
                  <a:schemeClr val="accent4">
                    <a:lumMod val="75000"/>
                  </a:schemeClr>
                </a:solidFill>
                <a:latin typeface="Source Sans Pro" panose="020B0503030403020204" pitchFamily="34" charset="0"/>
              </a:defRPr>
            </a:lvl3pPr>
            <a:lvl4pPr algn="r" rtl="1">
              <a:defRPr sz="844">
                <a:solidFill>
                  <a:schemeClr val="accent4">
                    <a:lumMod val="75000"/>
                  </a:schemeClr>
                </a:solidFill>
              </a:defRPr>
            </a:lvl4pPr>
            <a:lvl5pPr algn="r" rtl="1">
              <a:defRPr sz="844">
                <a:solidFill>
                  <a:schemeClr val="accent4">
                    <a:lumMod val="75000"/>
                  </a:schemeClr>
                </a:solidFill>
              </a:defRPr>
            </a:lvl5pPr>
          </a:lstStyle>
          <a:p>
            <a:pPr lvl="0" rtl="1"/>
            <a:r>
              <a:rPr lang="ar"/>
              <a:t>Click to edit Master text styles</a:t>
            </a:r>
          </a:p>
          <a:p>
            <a:pPr lvl="1" rtl="1"/>
            <a:r>
              <a:rPr lang="ar"/>
              <a:t>Second level</a:t>
            </a:r>
          </a:p>
          <a:p>
            <a:pPr lvl="2" rtl="1"/>
            <a:r>
              <a:rPr lang="ar"/>
              <a:t>Third level</a:t>
            </a:r>
          </a:p>
        </p:txBody>
      </p:sp>
    </p:spTree>
    <p:extLst>
      <p:ext uri="{BB962C8B-B14F-4D97-AF65-F5344CB8AC3E}">
        <p14:creationId xmlns:p14="http://schemas.microsoft.com/office/powerpoint/2010/main" val="16805444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endParaRPr lang="en-US"/>
          </a:p>
        </p:txBody>
      </p:sp>
      <p:sp>
        <p:nvSpPr>
          <p:cNvPr id="3" name="Content Placeholder 2"/>
          <p:cNvSpPr>
            <a:spLocks noGrp="1"/>
          </p:cNvSpPr>
          <p:nvPr>
            <p:ph idx="1"/>
          </p:nvPr>
        </p:nvSpPr>
        <p:spPr>
          <a:xfrm>
            <a:off x="0" y="2"/>
            <a:ext cx="10515600" cy="435133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US"/>
          </a:p>
        </p:txBody>
      </p:sp>
    </p:spTree>
    <p:extLst>
      <p:ext uri="{BB962C8B-B14F-4D97-AF65-F5344CB8AC3E}">
        <p14:creationId xmlns:p14="http://schemas.microsoft.com/office/powerpoint/2010/main" val="3223445005"/>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a:t>Click to edit Master title style</a:t>
            </a:r>
          </a:p>
        </p:txBody>
      </p:sp>
      <p:sp>
        <p:nvSpPr>
          <p:cNvPr id="3" name="Date Placeholder 2"/>
          <p:cNvSpPr>
            <a:spLocks noGrp="1"/>
          </p:cNvSpPr>
          <p:nvPr>
            <p:ph type="dt" sz="half" idx="10"/>
          </p:nvPr>
        </p:nvSpPr>
        <p:spPr>
          <a:xfrm>
            <a:off x="609601" y="6356354"/>
            <a:ext cx="2844800" cy="365125"/>
          </a:xfrm>
          <a:prstGeom prst="rect">
            <a:avLst/>
          </a:prstGeom>
        </p:spPr>
        <p:txBody>
          <a:bodyPr rtlCol="1"/>
          <a:lstStyle>
            <a:lvl1pPr algn="r" rtl="1">
              <a:defRPr b="0" i="0">
                <a:latin typeface="Source Sans Pro" panose="020B0503030403020204" pitchFamily="34" charset="0"/>
              </a:defRPr>
            </a:lvl1pPr>
          </a:lstStyle>
          <a:p>
            <a:pPr rtl="1"/>
            <a:endParaRPr lang="en-HU"/>
          </a:p>
        </p:txBody>
      </p:sp>
      <p:sp>
        <p:nvSpPr>
          <p:cNvPr id="4" name="Footer Placeholder 3"/>
          <p:cNvSpPr>
            <a:spLocks noGrp="1"/>
          </p:cNvSpPr>
          <p:nvPr>
            <p:ph type="ftr" sz="quarter" idx="11"/>
          </p:nvPr>
        </p:nvSpPr>
        <p:spPr>
          <a:xfrm>
            <a:off x="4165601" y="6356354"/>
            <a:ext cx="3860800" cy="365125"/>
          </a:xfrm>
          <a:prstGeom prst="rect">
            <a:avLst/>
          </a:prstGeom>
        </p:spPr>
        <p:txBody>
          <a:bodyPr rtlCol="1"/>
          <a:lstStyle>
            <a:lvl1pPr algn="r" rtl="1">
              <a:defRPr b="0" i="0">
                <a:latin typeface="Source Sans Pro" panose="020B0503030403020204" pitchFamily="34" charset="0"/>
              </a:defRPr>
            </a:lvl1pPr>
          </a:lstStyle>
          <a:p>
            <a:pPr rtl="1"/>
            <a:endParaRPr lang="en-HU"/>
          </a:p>
        </p:txBody>
      </p:sp>
      <p:sp>
        <p:nvSpPr>
          <p:cNvPr id="5" name="Slide Number Placeholder 4"/>
          <p:cNvSpPr>
            <a:spLocks noGrp="1"/>
          </p:cNvSpPr>
          <p:nvPr>
            <p:ph type="sldNum" sz="quarter" idx="12"/>
          </p:nvPr>
        </p:nvSpPr>
        <p:spPr>
          <a:xfrm>
            <a:off x="9347200" y="6492875"/>
            <a:ext cx="2844800" cy="365125"/>
          </a:xfrm>
          <a:prstGeom prst="rect">
            <a:avLst/>
          </a:prstGeom>
        </p:spPr>
        <p:txBody>
          <a:bodyPr rtlCol="1"/>
          <a:lstStyle>
            <a:lvl1pPr algn="r" rtl="1">
              <a:defRPr b="0" i="0">
                <a:latin typeface="Source Sans Pro" panose="020B0503030403020204" pitchFamily="34" charset="0"/>
              </a:defRPr>
            </a:lvl1pPr>
          </a:lstStyle>
          <a:p>
            <a:pPr rtl="1"/>
            <a:fld id="{A87F7C33-EFB4-2A49-B139-DF0EE78EA683}" type="slidenum">
              <a:rPr lang="en-HU" smtClean="0"/>
              <a:t>‹N°›</a:t>
            </a:fld>
            <a:endParaRPr lang="en-HU"/>
          </a:p>
        </p:txBody>
      </p:sp>
    </p:spTree>
    <p:extLst>
      <p:ext uri="{BB962C8B-B14F-4D97-AF65-F5344CB8AC3E}">
        <p14:creationId xmlns:p14="http://schemas.microsoft.com/office/powerpoint/2010/main" val="3599222798"/>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_Sub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15DDFB-DF5A-437E-609D-5C21DFE657C6}"/>
              </a:ext>
            </a:extLst>
          </p:cNvPr>
          <p:cNvSpPr>
            <a:spLocks noGrp="1"/>
          </p:cNvSpPr>
          <p:nvPr>
            <p:ph type="title" hasCustomPrompt="1"/>
          </p:nvPr>
        </p:nvSpPr>
        <p:spPr>
          <a:xfrm>
            <a:off x="190766" y="801821"/>
            <a:ext cx="5543939" cy="645664"/>
          </a:xfrm>
          <a:prstGeom prst="rect">
            <a:avLst/>
          </a:prstGeom>
        </p:spPr>
        <p:txBody>
          <a:bodyPr rtlCol="1"/>
          <a:lstStyle>
            <a:lvl1pPr algn="r" rtl="1">
              <a:defRPr sz="2400" b="1">
                <a:solidFill>
                  <a:srgbClr val="A2010C"/>
                </a:solidFill>
                <a:latin typeface="Source Sans Pro" panose="020B0503030403020204" pitchFamily="34" charset="0"/>
                <a:ea typeface="Source Sans Pro" panose="020B0503030403020204" pitchFamily="34" charset="0"/>
              </a:defRPr>
            </a:lvl1pPr>
          </a:lstStyle>
          <a:p>
            <a:pPr rtl="1"/>
            <a:r>
              <a:rPr lang="ar"/>
              <a:t>Click to edit Subtitle</a:t>
            </a:r>
            <a:endParaRPr lang="en-HU" dirty="0"/>
          </a:p>
        </p:txBody>
      </p:sp>
    </p:spTree>
    <p:extLst>
      <p:ext uri="{BB962C8B-B14F-4D97-AF65-F5344CB8AC3E}">
        <p14:creationId xmlns:p14="http://schemas.microsoft.com/office/powerpoint/2010/main" val="3092455832"/>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4862688"/>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5044938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48FB1-A0CD-B6FF-37E2-1285FF025FC1}"/>
              </a:ext>
            </a:extLst>
          </p:cNvPr>
          <p:cNvSpPr>
            <a:spLocks noGrp="1"/>
          </p:cNvSpPr>
          <p:nvPr>
            <p:ph type="title" hasCustomPrompt="1"/>
          </p:nvPr>
        </p:nvSpPr>
        <p:spPr>
          <a:xfrm>
            <a:off x="275493" y="18260"/>
            <a:ext cx="10515600" cy="1325563"/>
          </a:xfrm>
          <a:prstGeom prst="rect">
            <a:avLst/>
          </a:prstGeom>
        </p:spPr>
        <p:txBody>
          <a:bodyPr rtlCol="1"/>
          <a:lstStyle>
            <a:lvl1pPr algn="r" rtl="1">
              <a:defRPr sz="2400" b="1">
                <a:solidFill>
                  <a:schemeClr val="bg1"/>
                </a:solidFill>
                <a:latin typeface="Source Sans Pro" panose="020B0503030403020204" pitchFamily="34" charset="0"/>
                <a:ea typeface="Source Sans Pro" panose="020B0503030403020204" pitchFamily="34" charset="0"/>
              </a:defRPr>
            </a:lvl1pPr>
          </a:lstStyle>
          <a:p>
            <a:pPr rtl="1"/>
            <a:r>
              <a:rPr lang="ar"/>
              <a:t>Subtitle</a:t>
            </a:r>
            <a:endParaRPr lang="en-HU" dirty="0"/>
          </a:p>
        </p:txBody>
      </p:sp>
      <p:sp>
        <p:nvSpPr>
          <p:cNvPr id="3" name="Content Placeholder 2">
            <a:extLst>
              <a:ext uri="{FF2B5EF4-FFF2-40B4-BE49-F238E27FC236}">
                <a16:creationId xmlns:a16="http://schemas.microsoft.com/office/drawing/2014/main" id="{3FC260AC-B0EC-359E-DA66-58601D84BB61}"/>
              </a:ext>
            </a:extLst>
          </p:cNvPr>
          <p:cNvSpPr>
            <a:spLocks noGrp="1"/>
          </p:cNvSpPr>
          <p:nvPr>
            <p:ph idx="1"/>
          </p:nvPr>
        </p:nvSpPr>
        <p:spPr>
          <a:xfrm>
            <a:off x="838200" y="1825625"/>
            <a:ext cx="10515600" cy="435133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4" name="Footer Placeholder 3">
            <a:extLst>
              <a:ext uri="{FF2B5EF4-FFF2-40B4-BE49-F238E27FC236}">
                <a16:creationId xmlns:a16="http://schemas.microsoft.com/office/drawing/2014/main" id="{F43109D9-C128-A17A-F2AC-C68ECA5BEDAA}"/>
              </a:ext>
            </a:extLst>
          </p:cNvPr>
          <p:cNvSpPr>
            <a:spLocks noGrp="1"/>
          </p:cNvSpPr>
          <p:nvPr>
            <p:ph type="ftr" sz="quarter" idx="10"/>
          </p:nvPr>
        </p:nvSpPr>
        <p:spPr>
          <a:xfrm>
            <a:off x="4038600" y="6356350"/>
            <a:ext cx="4114800" cy="365125"/>
          </a:xfrm>
          <a:prstGeom prst="rect">
            <a:avLst/>
          </a:prstGeom>
        </p:spPr>
        <p:txBody>
          <a:bodyPr rtlCol="1"/>
          <a:lstStyle/>
          <a:p>
            <a:pPr rtl="1"/>
            <a:endParaRPr lang="en-HU"/>
          </a:p>
        </p:txBody>
      </p:sp>
      <p:sp>
        <p:nvSpPr>
          <p:cNvPr id="5" name="Slide Number Placeholder 4">
            <a:extLst>
              <a:ext uri="{FF2B5EF4-FFF2-40B4-BE49-F238E27FC236}">
                <a16:creationId xmlns:a16="http://schemas.microsoft.com/office/drawing/2014/main" id="{CF7FD707-D6D1-125C-E1A1-74C476445103}"/>
              </a:ext>
            </a:extLst>
          </p:cNvPr>
          <p:cNvSpPr>
            <a:spLocks noGrp="1"/>
          </p:cNvSpPr>
          <p:nvPr>
            <p:ph type="sldNum" sz="quarter" idx="11"/>
          </p:nvPr>
        </p:nvSpPr>
        <p:spPr>
          <a:xfrm>
            <a:off x="9448800" y="6512895"/>
            <a:ext cx="2743200" cy="365125"/>
          </a:xfrm>
          <a:prstGeom prst="rect">
            <a:avLst/>
          </a:prstGeom>
        </p:spPr>
        <p:txBody>
          <a:bodyPr rtlCol="1"/>
          <a:lstStyle/>
          <a:p>
            <a:pPr rtl="1"/>
            <a:fld id="{A87F7C33-EFB4-2A49-B139-DF0EE78EA683}" type="slidenum">
              <a:rPr lang="en-HU" smtClean="0"/>
              <a:t>‹N°›</a:t>
            </a:fld>
            <a:endParaRPr lang="en-HU"/>
          </a:p>
        </p:txBody>
      </p:sp>
    </p:spTree>
    <p:extLst>
      <p:ext uri="{BB962C8B-B14F-4D97-AF65-F5344CB8AC3E}">
        <p14:creationId xmlns:p14="http://schemas.microsoft.com/office/powerpoint/2010/main" val="3122627277"/>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ACEEA6-EF2F-178A-BEBC-CB1AF3C916DF}"/>
              </a:ext>
            </a:extLst>
          </p:cNvPr>
          <p:cNvSpPr/>
          <p:nvPr/>
        </p:nvSpPr>
        <p:spPr>
          <a:xfrm>
            <a:off x="0" y="9"/>
            <a:ext cx="12192000" cy="4354825"/>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760" dirty="0"/>
          </a:p>
        </p:txBody>
      </p:sp>
      <p:pic>
        <p:nvPicPr>
          <p:cNvPr id="15" name="Picture 14">
            <a:extLst>
              <a:ext uri="{FF2B5EF4-FFF2-40B4-BE49-F238E27FC236}">
                <a16:creationId xmlns:a16="http://schemas.microsoft.com/office/drawing/2014/main" id="{6F1BD2A0-69A7-FD33-05B5-DE7FC46F4B06}"/>
              </a:ext>
            </a:extLst>
          </p:cNvPr>
          <p:cNvPicPr>
            <a:picLocks noChangeAspect="1"/>
          </p:cNvPicPr>
          <p:nvPr/>
        </p:nvPicPr>
        <p:blipFill>
          <a:blip r:embed="rId2"/>
          <a:stretch>
            <a:fillRect/>
          </a:stretch>
        </p:blipFill>
        <p:spPr>
          <a:xfrm>
            <a:off x="2" y="0"/>
            <a:ext cx="6560820" cy="5372100"/>
          </a:xfrm>
          <a:prstGeom prst="rect">
            <a:avLst/>
          </a:prstGeom>
        </p:spPr>
      </p:pic>
      <p:pic>
        <p:nvPicPr>
          <p:cNvPr id="19" name="Picture 18">
            <a:extLst>
              <a:ext uri="{FF2B5EF4-FFF2-40B4-BE49-F238E27FC236}">
                <a16:creationId xmlns:a16="http://schemas.microsoft.com/office/drawing/2014/main" id="{FD52F271-C77E-92EB-BD02-CBB94DD94C6B}"/>
              </a:ext>
            </a:extLst>
          </p:cNvPr>
          <p:cNvPicPr>
            <a:picLocks noChangeAspect="1"/>
          </p:cNvPicPr>
          <p:nvPr/>
        </p:nvPicPr>
        <p:blipFill>
          <a:blip r:embed="rId3"/>
          <a:stretch>
            <a:fillRect/>
          </a:stretch>
        </p:blipFill>
        <p:spPr>
          <a:xfrm>
            <a:off x="9002487" y="5116960"/>
            <a:ext cx="2823415" cy="908685"/>
          </a:xfrm>
          <a:prstGeom prst="rect">
            <a:avLst/>
          </a:prstGeom>
        </p:spPr>
      </p:pic>
      <p:pic>
        <p:nvPicPr>
          <p:cNvPr id="20" name="Picture 19">
            <a:extLst>
              <a:ext uri="{FF2B5EF4-FFF2-40B4-BE49-F238E27FC236}">
                <a16:creationId xmlns:a16="http://schemas.microsoft.com/office/drawing/2014/main" id="{1F95B548-0CE8-E496-A9D8-DB2EB49671AB}"/>
              </a:ext>
            </a:extLst>
          </p:cNvPr>
          <p:cNvPicPr>
            <a:picLocks noChangeAspect="1"/>
          </p:cNvPicPr>
          <p:nvPr/>
        </p:nvPicPr>
        <p:blipFill>
          <a:blip r:embed="rId4"/>
          <a:stretch>
            <a:fillRect/>
          </a:stretch>
        </p:blipFill>
        <p:spPr>
          <a:xfrm>
            <a:off x="11189972" y="118167"/>
            <a:ext cx="866715" cy="895040"/>
          </a:xfrm>
          <a:prstGeom prst="rect">
            <a:avLst/>
          </a:prstGeom>
        </p:spPr>
      </p:pic>
      <p:sp>
        <p:nvSpPr>
          <p:cNvPr id="9" name="Text Placeholder 8">
            <a:extLst>
              <a:ext uri="{FF2B5EF4-FFF2-40B4-BE49-F238E27FC236}">
                <a16:creationId xmlns:a16="http://schemas.microsoft.com/office/drawing/2014/main" id="{13E53474-FAE5-7714-DA19-B09DBBB72739}"/>
              </a:ext>
            </a:extLst>
          </p:cNvPr>
          <p:cNvSpPr>
            <a:spLocks noGrp="1"/>
          </p:cNvSpPr>
          <p:nvPr>
            <p:ph type="body" sz="quarter" idx="11"/>
          </p:nvPr>
        </p:nvSpPr>
        <p:spPr>
          <a:xfrm>
            <a:off x="5436611" y="3761092"/>
            <a:ext cx="4690088" cy="914400"/>
          </a:xfrm>
          <a:prstGeom prst="rect">
            <a:avLst/>
          </a:prstGeom>
        </p:spPr>
        <p:txBody>
          <a:bodyPr rtlCol="1"/>
          <a:lstStyle>
            <a:lvl1pPr algn="r" rtl="1">
              <a:buClr>
                <a:schemeClr val="accent3"/>
              </a:buClr>
              <a:defRPr sz="1800">
                <a:latin typeface="Source Sans Pro" panose="020B0503030403020204" pitchFamily="34" charset="0"/>
                <a:ea typeface="Source Sans Pro" panose="020B0503030403020204" pitchFamily="34" charset="0"/>
              </a:defRPr>
            </a:lvl1pPr>
            <a:lvl2pPr algn="r" rtl="1">
              <a:buClr>
                <a:schemeClr val="accent3"/>
              </a:buClr>
              <a:defRPr sz="1800">
                <a:latin typeface="Source Sans Pro" panose="020B0503030403020204" pitchFamily="34" charset="0"/>
                <a:ea typeface="Source Sans Pro" panose="020B0503030403020204" pitchFamily="34" charset="0"/>
              </a:defRPr>
            </a:lvl2pPr>
            <a:lvl3pPr algn="r" rtl="1">
              <a:buClr>
                <a:schemeClr val="accent3"/>
              </a:buClr>
              <a:defRPr sz="1800">
                <a:latin typeface="Source Sans Pro" panose="020B0503030403020204" pitchFamily="34" charset="0"/>
                <a:ea typeface="Source Sans Pro" panose="020B0503030403020204" pitchFamily="34" charset="0"/>
              </a:defRPr>
            </a:lvl3pPr>
            <a:lvl4pPr algn="r" rtl="1">
              <a:buClr>
                <a:schemeClr val="accent3"/>
              </a:buClr>
              <a:defRPr sz="1800">
                <a:latin typeface="Source Sans Pro" panose="020B0503030403020204" pitchFamily="34" charset="0"/>
                <a:ea typeface="Source Sans Pro" panose="020B0503030403020204" pitchFamily="34" charset="0"/>
              </a:defRPr>
            </a:lvl4pPr>
            <a:lvl5pPr algn="r" rtl="1">
              <a:buClr>
                <a:schemeClr val="accent3"/>
              </a:buClr>
              <a:defRPr sz="1800">
                <a:latin typeface="Source Sans Pro" panose="020B0503030403020204" pitchFamily="34" charset="0"/>
                <a:ea typeface="Source Sans Pro" panose="020B0503030403020204" pitchFamily="34" charset="0"/>
              </a:defRPr>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3" name="Téglalap 2">
            <a:extLst>
              <a:ext uri="{FF2B5EF4-FFF2-40B4-BE49-F238E27FC236}">
                <a16:creationId xmlns:a16="http://schemas.microsoft.com/office/drawing/2014/main" id="{5DAB3C09-040F-3730-256D-D2933298D437}"/>
              </a:ext>
            </a:extLst>
          </p:cNvPr>
          <p:cNvSpPr/>
          <p:nvPr userDrawn="1"/>
        </p:nvSpPr>
        <p:spPr>
          <a:xfrm>
            <a:off x="11883777" y="6483694"/>
            <a:ext cx="270076" cy="3588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u-HU"/>
          </a:p>
        </p:txBody>
      </p:sp>
    </p:spTree>
    <p:extLst>
      <p:ext uri="{BB962C8B-B14F-4D97-AF65-F5344CB8AC3E}">
        <p14:creationId xmlns:p14="http://schemas.microsoft.com/office/powerpoint/2010/main" val="2254720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A9BB1721-2671-7546-401C-B9BB612AF053}"/>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FB9E0F6D-5E72-0459-74B2-D0A518DD73B4}"/>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Rounded Rectangle 4">
            <a:extLst>
              <a:ext uri="{FF2B5EF4-FFF2-40B4-BE49-F238E27FC236}">
                <a16:creationId xmlns:a16="http://schemas.microsoft.com/office/drawing/2014/main" id="{50E24AB9-0B91-21AF-8599-1106FCB6FB07}"/>
              </a:ext>
            </a:extLst>
          </p:cNvPr>
          <p:cNvSpPr/>
          <p:nvPr/>
        </p:nvSpPr>
        <p:spPr>
          <a:xfrm flipV="1">
            <a:off x="388999" y="1779937"/>
            <a:ext cx="2655039" cy="8691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1013"/>
          </a:p>
        </p:txBody>
      </p:sp>
      <p:sp>
        <p:nvSpPr>
          <p:cNvPr id="6" name="TextBox 5">
            <a:extLst>
              <a:ext uri="{FF2B5EF4-FFF2-40B4-BE49-F238E27FC236}">
                <a16:creationId xmlns:a16="http://schemas.microsoft.com/office/drawing/2014/main" id="{8C1FFDA6-DB9E-C72B-CA83-8348CF7EB557}"/>
              </a:ext>
            </a:extLst>
          </p:cNvPr>
          <p:cNvSpPr txBox="1"/>
          <p:nvPr/>
        </p:nvSpPr>
        <p:spPr>
          <a:xfrm>
            <a:off x="357739" y="668218"/>
            <a:ext cx="2894465" cy="1077218"/>
          </a:xfrm>
          <a:prstGeom prst="rect">
            <a:avLst/>
          </a:prstGeom>
          <a:noFill/>
        </p:spPr>
        <p:txBody>
          <a:bodyPr wrap="square" rtlCol="1">
            <a:spAutoFit/>
          </a:bodyPr>
          <a:lstStyle/>
          <a:p>
            <a:pPr algn="l" rtl="1"/>
            <a:r>
              <a:rPr lang="ar" sz="3200" b="1" i="0">
                <a:solidFill>
                  <a:schemeClr val="bg1"/>
                </a:solidFill>
                <a:effectLst/>
                <a:latin typeface="Source Sans Pro" panose="020B0503030403020204" pitchFamily="34" charset="0"/>
                <a:ea typeface="Source Sans Pro" panose="020B0503030403020204" pitchFamily="34" charset="0"/>
              </a:rPr>
              <a:t>References and guidelines</a:t>
            </a:r>
          </a:p>
        </p:txBody>
      </p:sp>
      <p:sp>
        <p:nvSpPr>
          <p:cNvPr id="7" name="Pentagon 6">
            <a:extLst>
              <a:ext uri="{FF2B5EF4-FFF2-40B4-BE49-F238E27FC236}">
                <a16:creationId xmlns:a16="http://schemas.microsoft.com/office/drawing/2014/main" id="{2280F28D-38E5-FF9B-CB65-2AA74132DB71}"/>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a:p>
        </p:txBody>
      </p:sp>
      <p:sp>
        <p:nvSpPr>
          <p:cNvPr id="8" name="Title 1">
            <a:extLst>
              <a:ext uri="{FF2B5EF4-FFF2-40B4-BE49-F238E27FC236}">
                <a16:creationId xmlns:a16="http://schemas.microsoft.com/office/drawing/2014/main" id="{8D0D05C9-27DF-B010-D912-F4A036C7EBC9}"/>
              </a:ext>
            </a:extLst>
          </p:cNvPr>
          <p:cNvSpPr>
            <a:spLocks noGrp="1"/>
          </p:cNvSpPr>
          <p:nvPr>
            <p:ph type="title"/>
          </p:nvPr>
        </p:nvSpPr>
        <p:spPr>
          <a:xfrm>
            <a:off x="145941" y="4125632"/>
            <a:ext cx="3609075" cy="645663"/>
          </a:xfrm>
          <a:prstGeom prst="rect">
            <a:avLst/>
          </a:prstGeom>
        </p:spPr>
        <p:txBody>
          <a:bodyPr rtlCol="1"/>
          <a:lstStyle>
            <a:lvl1pPr algn="r" rtl="1">
              <a:defRPr sz="1575"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Tree>
    <p:extLst>
      <p:ext uri="{BB962C8B-B14F-4D97-AF65-F5344CB8AC3E}">
        <p14:creationId xmlns:p14="http://schemas.microsoft.com/office/powerpoint/2010/main" val="1677146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BABD01EF-B72F-231D-195B-C07E824DD99D}"/>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12E50FDC-8F43-EB30-5E47-D9C235EA4847}"/>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Rounded Rectangle 4">
            <a:extLst>
              <a:ext uri="{FF2B5EF4-FFF2-40B4-BE49-F238E27FC236}">
                <a16:creationId xmlns:a16="http://schemas.microsoft.com/office/drawing/2014/main" id="{4C1355B1-335F-AD32-2821-CB2191BDD6A8}"/>
              </a:ext>
            </a:extLst>
          </p:cNvPr>
          <p:cNvSpPr/>
          <p:nvPr/>
        </p:nvSpPr>
        <p:spPr>
          <a:xfrm flipV="1">
            <a:off x="388997" y="2237878"/>
            <a:ext cx="2029083" cy="86225"/>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1013"/>
          </a:p>
        </p:txBody>
      </p:sp>
      <p:sp>
        <p:nvSpPr>
          <p:cNvPr id="6" name="Title 1">
            <a:extLst>
              <a:ext uri="{FF2B5EF4-FFF2-40B4-BE49-F238E27FC236}">
                <a16:creationId xmlns:a16="http://schemas.microsoft.com/office/drawing/2014/main" id="{D038783E-9DA5-1048-9C6F-7AC15841B3FD}"/>
              </a:ext>
            </a:extLst>
          </p:cNvPr>
          <p:cNvSpPr>
            <a:spLocks noGrp="1"/>
          </p:cNvSpPr>
          <p:nvPr>
            <p:ph type="title"/>
          </p:nvPr>
        </p:nvSpPr>
        <p:spPr>
          <a:xfrm>
            <a:off x="145941" y="4125632"/>
            <a:ext cx="3609075" cy="645663"/>
          </a:xfrm>
          <a:prstGeom prst="rect">
            <a:avLst/>
          </a:prstGeom>
        </p:spPr>
        <p:txBody>
          <a:bodyPr rtlCol="1"/>
          <a:lstStyle>
            <a:lvl1pPr algn="r" rtl="1">
              <a:defRPr sz="1575"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7" name="TextBox 6">
            <a:extLst>
              <a:ext uri="{FF2B5EF4-FFF2-40B4-BE49-F238E27FC236}">
                <a16:creationId xmlns:a16="http://schemas.microsoft.com/office/drawing/2014/main" id="{65363873-6052-01B9-7EEF-ADE9D78B7ECF}"/>
              </a:ext>
            </a:extLst>
          </p:cNvPr>
          <p:cNvSpPr txBox="1"/>
          <p:nvPr/>
        </p:nvSpPr>
        <p:spPr>
          <a:xfrm>
            <a:off x="357739" y="668219"/>
            <a:ext cx="2894465" cy="1569660"/>
          </a:xfrm>
          <a:prstGeom prst="rect">
            <a:avLst/>
          </a:prstGeom>
          <a:noFill/>
        </p:spPr>
        <p:txBody>
          <a:bodyPr wrap="square" rtlCol="1">
            <a:spAutoFit/>
          </a:bodyPr>
          <a:lstStyle/>
          <a:p>
            <a:pPr algn="l" rtl="1"/>
            <a:r>
              <a:rPr lang="ar" sz="3200" b="1" i="0">
                <a:solidFill>
                  <a:schemeClr val="bg1"/>
                </a:solidFill>
                <a:effectLst/>
                <a:latin typeface="Source Sans Pro" panose="020B0503030403020204" pitchFamily="34" charset="0"/>
                <a:ea typeface="Source Sans Pro" panose="020B0503030403020204" pitchFamily="34" charset="0"/>
              </a:rPr>
              <a:t>Additional learning resources</a:t>
            </a:r>
          </a:p>
        </p:txBody>
      </p:sp>
      <p:sp>
        <p:nvSpPr>
          <p:cNvPr id="8" name="Pentagon 7">
            <a:extLst>
              <a:ext uri="{FF2B5EF4-FFF2-40B4-BE49-F238E27FC236}">
                <a16:creationId xmlns:a16="http://schemas.microsoft.com/office/drawing/2014/main" id="{BD9B78F8-FE55-B07B-70B2-8FE5261F9FEE}"/>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a:p>
        </p:txBody>
      </p:sp>
    </p:spTree>
    <p:extLst>
      <p:ext uri="{BB962C8B-B14F-4D97-AF65-F5344CB8AC3E}">
        <p14:creationId xmlns:p14="http://schemas.microsoft.com/office/powerpoint/2010/main" val="397695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823C4076-F39E-22C0-6683-6D12B91ABE8A}"/>
              </a:ext>
            </a:extLst>
          </p:cNvPr>
          <p:cNvSpPr txBox="1">
            <a:spLocks/>
          </p:cNvSpPr>
          <p:nvPr/>
        </p:nvSpPr>
        <p:spPr>
          <a:xfrm>
            <a:off x="3" y="1"/>
            <a:ext cx="4088615" cy="6189784"/>
          </a:xfrm>
          <a:prstGeom prst="roundRect">
            <a:avLst>
              <a:gd name="adj" fmla="val 0"/>
            </a:avLst>
          </a:prstGeom>
          <a:solidFill>
            <a:srgbClr val="EDF3F8"/>
          </a:solidFill>
          <a:ln>
            <a:noFill/>
          </a:ln>
        </p:spPr>
        <p:txBody>
          <a:bodyPr spcFirstLastPara="1" vert="horz" wrap="square" lIns="81000" tIns="0" rIns="81000"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AABECD17-FA20-DE7E-305A-E3E8E79B10EA}"/>
              </a:ext>
            </a:extLst>
          </p:cNvPr>
          <p:cNvPicPr>
            <a:picLocks noChangeAspect="1"/>
          </p:cNvPicPr>
          <p:nvPr/>
        </p:nvPicPr>
        <p:blipFill rotWithShape="1">
          <a:blip r:embed="rId2"/>
          <a:srcRect l="50000" t="50000"/>
          <a:stretch/>
        </p:blipFill>
        <p:spPr>
          <a:xfrm>
            <a:off x="-9428" y="-9428"/>
            <a:ext cx="4088615" cy="3362227"/>
          </a:xfrm>
          <a:prstGeom prst="rect">
            <a:avLst/>
          </a:prstGeom>
        </p:spPr>
      </p:pic>
      <p:sp>
        <p:nvSpPr>
          <p:cNvPr id="5" name="Rounded Rectangle 4">
            <a:extLst>
              <a:ext uri="{FF2B5EF4-FFF2-40B4-BE49-F238E27FC236}">
                <a16:creationId xmlns:a16="http://schemas.microsoft.com/office/drawing/2014/main" id="{88393FB5-19FE-D9FD-AD20-AF94F5F06CB5}"/>
              </a:ext>
            </a:extLst>
          </p:cNvPr>
          <p:cNvSpPr/>
          <p:nvPr/>
        </p:nvSpPr>
        <p:spPr>
          <a:xfrm flipV="1">
            <a:off x="388997" y="1332430"/>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1013"/>
          </a:p>
        </p:txBody>
      </p:sp>
      <p:sp>
        <p:nvSpPr>
          <p:cNvPr id="6" name="Title 1">
            <a:extLst>
              <a:ext uri="{FF2B5EF4-FFF2-40B4-BE49-F238E27FC236}">
                <a16:creationId xmlns:a16="http://schemas.microsoft.com/office/drawing/2014/main" id="{11C29D21-0A8A-0BCB-341E-21D17DE58074}"/>
              </a:ext>
            </a:extLst>
          </p:cNvPr>
          <p:cNvSpPr>
            <a:spLocks noGrp="1"/>
          </p:cNvSpPr>
          <p:nvPr>
            <p:ph type="title"/>
          </p:nvPr>
        </p:nvSpPr>
        <p:spPr>
          <a:xfrm>
            <a:off x="318328" y="4440619"/>
            <a:ext cx="3572955" cy="645663"/>
          </a:xfrm>
          <a:prstGeom prst="rect">
            <a:avLst/>
          </a:prstGeom>
        </p:spPr>
        <p:txBody>
          <a:bodyPr rtlCol="1"/>
          <a:lstStyle>
            <a:lvl1pPr algn="r" rtl="1">
              <a:defRPr sz="1575" b="0" i="0">
                <a:solidFill>
                  <a:srgbClr val="A2010C"/>
                </a:solidFill>
                <a:latin typeface="Source Sans Pro" panose="020B0503030403020204" pitchFamily="34" charset="0"/>
                <a:ea typeface="Source Sans Pro" panose="020B0503030403020204" pitchFamily="34" charset="0"/>
              </a:defRPr>
            </a:lvl1pPr>
          </a:lstStyle>
          <a:p>
            <a:pPr rtl="1"/>
            <a:r>
              <a:rPr lang="ar"/>
              <a:t>Click to edit Master title style</a:t>
            </a:r>
            <a:endParaRPr lang="en-HU" dirty="0"/>
          </a:p>
        </p:txBody>
      </p:sp>
      <p:sp>
        <p:nvSpPr>
          <p:cNvPr id="7" name="TextBox 6">
            <a:extLst>
              <a:ext uri="{FF2B5EF4-FFF2-40B4-BE49-F238E27FC236}">
                <a16:creationId xmlns:a16="http://schemas.microsoft.com/office/drawing/2014/main" id="{CB2D4B59-2F8C-9BE9-172C-AF03622CEB3F}"/>
              </a:ext>
            </a:extLst>
          </p:cNvPr>
          <p:cNvSpPr txBox="1"/>
          <p:nvPr/>
        </p:nvSpPr>
        <p:spPr>
          <a:xfrm>
            <a:off x="357739" y="668216"/>
            <a:ext cx="2385463" cy="584775"/>
          </a:xfrm>
          <a:prstGeom prst="rect">
            <a:avLst/>
          </a:prstGeom>
          <a:noFill/>
        </p:spPr>
        <p:txBody>
          <a:bodyPr wrap="square" rtlCol="1">
            <a:spAutoFit/>
          </a:bodyPr>
          <a:lstStyle/>
          <a:p>
            <a:pPr algn="l" rtl="1"/>
            <a:r>
              <a:rPr lang="ar" sz="3200" b="1" i="0">
                <a:solidFill>
                  <a:schemeClr val="bg1"/>
                </a:solidFill>
                <a:effectLst/>
                <a:latin typeface="Source Sans Pro" panose="020B0503030403020204" pitchFamily="34" charset="0"/>
                <a:ea typeface="Source Sans Pro" panose="020B0503030403020204" pitchFamily="34" charset="0"/>
              </a:rPr>
              <a:t>Questions?</a:t>
            </a:r>
          </a:p>
        </p:txBody>
      </p:sp>
      <p:sp>
        <p:nvSpPr>
          <p:cNvPr id="8" name="Pentagon 7">
            <a:extLst>
              <a:ext uri="{FF2B5EF4-FFF2-40B4-BE49-F238E27FC236}">
                <a16:creationId xmlns:a16="http://schemas.microsoft.com/office/drawing/2014/main" id="{1ADEAAEC-2225-C89F-DC6A-559276EB840D}"/>
              </a:ext>
            </a:extLst>
          </p:cNvPr>
          <p:cNvSpPr/>
          <p:nvPr/>
        </p:nvSpPr>
        <p:spPr>
          <a:xfrm rot="10800000">
            <a:off x="11803004" y="2297501"/>
            <a:ext cx="388997" cy="2262998"/>
          </a:xfrm>
          <a:prstGeom prst="homePlate">
            <a:avLst/>
          </a:prstGeom>
          <a:solidFill>
            <a:srgbClr val="A2010C"/>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a:p>
        </p:txBody>
      </p:sp>
    </p:spTree>
    <p:extLst>
      <p:ext uri="{BB962C8B-B14F-4D97-AF65-F5344CB8AC3E}">
        <p14:creationId xmlns:p14="http://schemas.microsoft.com/office/powerpoint/2010/main" val="3844605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Google Shape;308;p8">
            <a:extLst>
              <a:ext uri="{FF2B5EF4-FFF2-40B4-BE49-F238E27FC236}">
                <a16:creationId xmlns:a16="http://schemas.microsoft.com/office/drawing/2014/main" id="{228CFD63-FDA4-9A47-4894-494019D98335}"/>
              </a:ext>
            </a:extLst>
          </p:cNvPr>
          <p:cNvSpPr txBox="1">
            <a:spLocks/>
          </p:cNvSpPr>
          <p:nvPr/>
        </p:nvSpPr>
        <p:spPr>
          <a:xfrm>
            <a:off x="0" y="1"/>
            <a:ext cx="12192000" cy="6189784"/>
          </a:xfrm>
          <a:prstGeom prst="roundRect">
            <a:avLst>
              <a:gd name="adj" fmla="val 0"/>
            </a:avLst>
          </a:prstGeom>
          <a:solidFill>
            <a:srgbClr val="EDF3F8"/>
          </a:solidFill>
          <a:ln>
            <a:noFill/>
          </a:ln>
        </p:spPr>
        <p:txBody>
          <a:bodyPr spcFirstLastPara="1" vert="horz" wrap="square" lIns="81000" tIns="0" rIns="81000" bIns="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Clr>
                <a:srgbClr val="65A000"/>
              </a:buClr>
              <a:buNone/>
            </a:pPr>
            <a:endParaRPr lang="en-US" sz="1238" b="0" i="0" dirty="0">
              <a:latin typeface="Source Sans Pro" panose="020B0503030403020204" pitchFamily="34" charset="0"/>
              <a:ea typeface="Source Sans Pro" panose="020B0503030403020204" pitchFamily="34" charset="0"/>
              <a:cs typeface="Arial"/>
            </a:endParaRPr>
          </a:p>
        </p:txBody>
      </p:sp>
      <p:pic>
        <p:nvPicPr>
          <p:cNvPr id="4" name="Picture 3">
            <a:extLst>
              <a:ext uri="{FF2B5EF4-FFF2-40B4-BE49-F238E27FC236}">
                <a16:creationId xmlns:a16="http://schemas.microsoft.com/office/drawing/2014/main" id="{D86DBDC1-639F-8960-32AA-CD0C2FA1E8C4}"/>
              </a:ext>
            </a:extLst>
          </p:cNvPr>
          <p:cNvPicPr>
            <a:picLocks noChangeAspect="1"/>
          </p:cNvPicPr>
          <p:nvPr/>
        </p:nvPicPr>
        <p:blipFill rotWithShape="1">
          <a:blip r:embed="rId2"/>
          <a:srcRect l="9196" r="7340"/>
          <a:stretch/>
        </p:blipFill>
        <p:spPr>
          <a:xfrm>
            <a:off x="-13081" y="-24897"/>
            <a:ext cx="12214225" cy="5491631"/>
          </a:xfrm>
          <a:prstGeom prst="rect">
            <a:avLst/>
          </a:prstGeom>
        </p:spPr>
      </p:pic>
      <p:sp>
        <p:nvSpPr>
          <p:cNvPr id="5" name="Rounded Rectangle 4">
            <a:extLst>
              <a:ext uri="{FF2B5EF4-FFF2-40B4-BE49-F238E27FC236}">
                <a16:creationId xmlns:a16="http://schemas.microsoft.com/office/drawing/2014/main" id="{F15BEA56-3E30-A2CD-7AA2-E832DEBBC23F}"/>
              </a:ext>
            </a:extLst>
          </p:cNvPr>
          <p:cNvSpPr/>
          <p:nvPr/>
        </p:nvSpPr>
        <p:spPr>
          <a:xfrm flipV="1">
            <a:off x="5003342" y="3246969"/>
            <a:ext cx="2515175" cy="11182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en-HU" sz="1013"/>
          </a:p>
        </p:txBody>
      </p:sp>
      <p:sp>
        <p:nvSpPr>
          <p:cNvPr id="6" name="TextBox 5">
            <a:extLst>
              <a:ext uri="{FF2B5EF4-FFF2-40B4-BE49-F238E27FC236}">
                <a16:creationId xmlns:a16="http://schemas.microsoft.com/office/drawing/2014/main" id="{11829910-1638-E637-B37F-650C7357C1B4}"/>
              </a:ext>
            </a:extLst>
          </p:cNvPr>
          <p:cNvSpPr txBox="1"/>
          <p:nvPr/>
        </p:nvSpPr>
        <p:spPr>
          <a:xfrm>
            <a:off x="4354459" y="2325452"/>
            <a:ext cx="3812943" cy="769441"/>
          </a:xfrm>
          <a:prstGeom prst="rect">
            <a:avLst/>
          </a:prstGeom>
          <a:noFill/>
        </p:spPr>
        <p:txBody>
          <a:bodyPr wrap="square" rtlCol="1">
            <a:spAutoFit/>
          </a:bodyPr>
          <a:lstStyle/>
          <a:p>
            <a:pPr algn="ctr" rtl="1"/>
            <a:r>
              <a:rPr lang="ar" sz="4400" b="1" i="0">
                <a:solidFill>
                  <a:schemeClr val="bg1"/>
                </a:solidFill>
                <a:effectLst/>
                <a:latin typeface="Source Sans Pro" panose="020B0503030403020204" pitchFamily="34" charset="0"/>
                <a:ea typeface="Source Sans Pro" panose="020B0503030403020204" pitchFamily="34" charset="0"/>
              </a:rPr>
              <a:t>Thank you</a:t>
            </a:r>
          </a:p>
        </p:txBody>
      </p:sp>
      <p:pic>
        <p:nvPicPr>
          <p:cNvPr id="7" name="Picture 6">
            <a:extLst>
              <a:ext uri="{FF2B5EF4-FFF2-40B4-BE49-F238E27FC236}">
                <a16:creationId xmlns:a16="http://schemas.microsoft.com/office/drawing/2014/main" id="{924AB4D2-76D3-FB26-DA98-EE192EABA993}"/>
              </a:ext>
            </a:extLst>
          </p:cNvPr>
          <p:cNvPicPr>
            <a:picLocks noChangeAspect="1"/>
          </p:cNvPicPr>
          <p:nvPr/>
        </p:nvPicPr>
        <p:blipFill>
          <a:blip r:embed="rId3"/>
          <a:stretch>
            <a:fillRect/>
          </a:stretch>
        </p:blipFill>
        <p:spPr>
          <a:xfrm>
            <a:off x="11358372" y="138176"/>
            <a:ext cx="685800" cy="711200"/>
          </a:xfrm>
          <a:prstGeom prst="rect">
            <a:avLst/>
          </a:prstGeom>
        </p:spPr>
      </p:pic>
    </p:spTree>
    <p:extLst>
      <p:ext uri="{BB962C8B-B14F-4D97-AF65-F5344CB8AC3E}">
        <p14:creationId xmlns:p14="http://schemas.microsoft.com/office/powerpoint/2010/main" val="2609186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6.xml"/><Relationship Id="rId18" Type="http://schemas.openxmlformats.org/officeDocument/2006/relationships/slideLayout" Target="../slideLayouts/slideLayout41.xml"/><Relationship Id="rId26" Type="http://schemas.openxmlformats.org/officeDocument/2006/relationships/slideLayout" Target="../slideLayouts/slideLayout49.xml"/><Relationship Id="rId39" Type="http://schemas.openxmlformats.org/officeDocument/2006/relationships/image" Target="../media/image2.jpg"/><Relationship Id="rId21" Type="http://schemas.openxmlformats.org/officeDocument/2006/relationships/slideLayout" Target="../slideLayouts/slideLayout44.xml"/><Relationship Id="rId34" Type="http://schemas.openxmlformats.org/officeDocument/2006/relationships/slideLayout" Target="../slideLayouts/slideLayout57.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slideLayout" Target="../slideLayouts/slideLayout48.xml"/><Relationship Id="rId33" Type="http://schemas.openxmlformats.org/officeDocument/2006/relationships/slideLayout" Target="../slideLayouts/slideLayout56.xml"/><Relationship Id="rId38" Type="http://schemas.openxmlformats.org/officeDocument/2006/relationships/image" Target="../media/image1.emf"/><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29" Type="http://schemas.openxmlformats.org/officeDocument/2006/relationships/slideLayout" Target="../slideLayouts/slideLayout52.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slideLayout" Target="../slideLayouts/slideLayout47.xml"/><Relationship Id="rId32" Type="http://schemas.openxmlformats.org/officeDocument/2006/relationships/slideLayout" Target="../slideLayouts/slideLayout55.xml"/><Relationship Id="rId37"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28" Type="http://schemas.openxmlformats.org/officeDocument/2006/relationships/slideLayout" Target="../slideLayouts/slideLayout51.xml"/><Relationship Id="rId36" Type="http://schemas.openxmlformats.org/officeDocument/2006/relationships/slideLayout" Target="../slideLayouts/slideLayout59.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31" Type="http://schemas.openxmlformats.org/officeDocument/2006/relationships/slideLayout" Target="../slideLayouts/slideLayout54.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 Id="rId27" Type="http://schemas.openxmlformats.org/officeDocument/2006/relationships/slideLayout" Target="../slideLayouts/slideLayout50.xml"/><Relationship Id="rId30" Type="http://schemas.openxmlformats.org/officeDocument/2006/relationships/slideLayout" Target="../slideLayouts/slideLayout53.xml"/><Relationship Id="rId35" Type="http://schemas.openxmlformats.org/officeDocument/2006/relationships/slideLayout" Target="../slideLayouts/slideLayout58.xml"/><Relationship Id="rId8" Type="http://schemas.openxmlformats.org/officeDocument/2006/relationships/slideLayout" Target="../slideLayouts/slideLayout31.xml"/><Relationship Id="rId3"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B7CD15-E33E-0086-AA6C-9829D5D6C70D}"/>
              </a:ext>
            </a:extLst>
          </p:cNvPr>
          <p:cNvPicPr>
            <a:picLocks noChangeAspect="1"/>
          </p:cNvPicPr>
          <p:nvPr/>
        </p:nvPicPr>
        <p:blipFill>
          <a:blip r:embed="rId25"/>
          <a:stretch>
            <a:fillRect/>
          </a:stretch>
        </p:blipFill>
        <p:spPr>
          <a:xfrm>
            <a:off x="11189972" y="118167"/>
            <a:ext cx="866715" cy="895040"/>
          </a:xfrm>
          <a:prstGeom prst="rect">
            <a:avLst/>
          </a:prstGeom>
        </p:spPr>
      </p:pic>
      <p:sp>
        <p:nvSpPr>
          <p:cNvPr id="6" name="Footer Placeholder 5">
            <a:extLst>
              <a:ext uri="{FF2B5EF4-FFF2-40B4-BE49-F238E27FC236}">
                <a16:creationId xmlns:a16="http://schemas.microsoft.com/office/drawing/2014/main" id="{5D7BD5E3-BE9C-F570-9E04-8C8CB4266C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rtl="1">
              <a:defRPr sz="1200">
                <a:solidFill>
                  <a:schemeClr val="tx1">
                    <a:tint val="75000"/>
                  </a:schemeClr>
                </a:solidFill>
              </a:defRPr>
            </a:lvl1pPr>
          </a:lstStyle>
          <a:p>
            <a:pPr rtl="1"/>
            <a:endParaRPr lang="en-HU"/>
          </a:p>
        </p:txBody>
      </p:sp>
      <p:sp>
        <p:nvSpPr>
          <p:cNvPr id="11" name="Slide Number">
            <a:extLst>
              <a:ext uri="{FF2B5EF4-FFF2-40B4-BE49-F238E27FC236}">
                <a16:creationId xmlns:a16="http://schemas.microsoft.com/office/drawing/2014/main" id="{327B3A7F-EEED-95AC-39EB-4BDBAEC559C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bg2">
                    <a:lumMod val="50000"/>
                  </a:schemeClr>
                </a:solidFill>
              </a:rPr>
              <a:pPr rtl="1"/>
              <a:t>‹N°›</a:t>
            </a:fld>
            <a:endParaRPr lang="hu-HU" dirty="0">
              <a:solidFill>
                <a:schemeClr val="bg2">
                  <a:lumMod val="50000"/>
                </a:schemeClr>
              </a:solidFill>
            </a:endParaRPr>
          </a:p>
        </p:txBody>
      </p:sp>
      <p:sp>
        <p:nvSpPr>
          <p:cNvPr id="12" name="TextBox 7">
            <a:extLst>
              <a:ext uri="{FF2B5EF4-FFF2-40B4-BE49-F238E27FC236}">
                <a16:creationId xmlns:a16="http://schemas.microsoft.com/office/drawing/2014/main" id="{73E059A3-6CB5-9409-96FE-CD0D0470493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3" name="Text Placeholder 6">
            <a:extLst>
              <a:ext uri="{FF2B5EF4-FFF2-40B4-BE49-F238E27FC236}">
                <a16:creationId xmlns:a16="http://schemas.microsoft.com/office/drawing/2014/main" id="{FB588527-6222-EF88-5D33-8CBC4BCBDCB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F9748CAF-EBA6-5F5A-7104-DAA780AEEC3B}"/>
              </a:ext>
            </a:extLst>
          </p:cNvPr>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62532" y="6304912"/>
            <a:ext cx="1600308" cy="468000"/>
          </a:xfrm>
          <a:prstGeom prst="rect">
            <a:avLst/>
          </a:prstGeom>
        </p:spPr>
      </p:pic>
    </p:spTree>
    <p:extLst>
      <p:ext uri="{BB962C8B-B14F-4D97-AF65-F5344CB8AC3E}">
        <p14:creationId xmlns:p14="http://schemas.microsoft.com/office/powerpoint/2010/main" val="381791880"/>
      </p:ext>
    </p:extLst>
  </p:cSld>
  <p:clrMap bg1="lt1" tx1="dk1" bg2="lt2" tx2="dk2" accent1="accent1" accent2="accent2" accent3="accent3" accent4="accent4" accent5="accent5" accent6="accent6" hlink="hlink" folHlink="folHlink"/>
  <p:sldLayoutIdLst>
    <p:sldLayoutId id="2147484833" r:id="rId1"/>
    <p:sldLayoutId id="2147484834" r:id="rId2"/>
    <p:sldLayoutId id="2147484835" r:id="rId3"/>
    <p:sldLayoutId id="2147484836" r:id="rId4"/>
    <p:sldLayoutId id="2147484837" r:id="rId5"/>
    <p:sldLayoutId id="2147484838" r:id="rId6"/>
    <p:sldLayoutId id="2147484839" r:id="rId7"/>
    <p:sldLayoutId id="2147484840" r:id="rId8"/>
    <p:sldLayoutId id="2147484841" r:id="rId9"/>
    <p:sldLayoutId id="2147484842" r:id="rId10"/>
    <p:sldLayoutId id="2147484843" r:id="rId11"/>
    <p:sldLayoutId id="2147484844" r:id="rId12"/>
    <p:sldLayoutId id="2147484845" r:id="rId13"/>
    <p:sldLayoutId id="2147484846" r:id="rId14"/>
    <p:sldLayoutId id="2147484847" r:id="rId15"/>
    <p:sldLayoutId id="2147484848" r:id="rId16"/>
    <p:sldLayoutId id="2147484849" r:id="rId17"/>
    <p:sldLayoutId id="2147484850" r:id="rId18"/>
    <p:sldLayoutId id="2147484851" r:id="rId19"/>
    <p:sldLayoutId id="2147484852" r:id="rId20"/>
    <p:sldLayoutId id="2147484853" r:id="rId21"/>
    <p:sldLayoutId id="2147484854" r:id="rId22"/>
    <p:sldLayoutId id="2147484855" r:id="rId23"/>
  </p:sldLayoutIdLst>
  <p:hf hdr="0" ftr="0" dt="0"/>
  <p:txStyles>
    <p:titleStyle>
      <a:lvl1pPr algn="r" defTabSz="385763" rtl="1" eaLnBrk="1" latinLnBrk="0" hangingPunct="1">
        <a:lnSpc>
          <a:spcPct val="90000"/>
        </a:lnSpc>
        <a:spcBef>
          <a:spcPct val="0"/>
        </a:spcBef>
        <a:buNone/>
        <a:defRPr sz="1856" kern="1200">
          <a:solidFill>
            <a:schemeClr val="tx1"/>
          </a:solidFill>
          <a:latin typeface="+mj-lt"/>
          <a:ea typeface="+mj-ea"/>
          <a:cs typeface="+mj-cs"/>
        </a:defRPr>
      </a:lvl1pPr>
    </p:titleStyle>
    <p:bodyStyle>
      <a:lvl1pPr marL="96441" indent="-96441" algn="r" defTabSz="385763" rtl="1"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r" defTabSz="385763" rtl="1"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r" defTabSz="385763" rtl="1"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r" defTabSz="385763" rtl="1"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r" defTabSz="385763" rtl="1"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r" defTabSz="385763" rtl="1"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r" defTabSz="385763" rtl="1"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r" defTabSz="385763" rtl="1"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r" defTabSz="385763" rtl="1"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en-HU"/>
      </a:defPPr>
      <a:lvl1pPr marL="0" algn="r" defTabSz="385763" rtl="1" eaLnBrk="1" latinLnBrk="0" hangingPunct="1">
        <a:defRPr sz="760" kern="1200">
          <a:solidFill>
            <a:schemeClr val="tx1"/>
          </a:solidFill>
          <a:latin typeface="+mn-lt"/>
          <a:ea typeface="+mn-ea"/>
          <a:cs typeface="+mn-cs"/>
        </a:defRPr>
      </a:lvl1pPr>
      <a:lvl2pPr marL="192881" algn="r" defTabSz="385763" rtl="1" eaLnBrk="1" latinLnBrk="0" hangingPunct="1">
        <a:defRPr sz="760" kern="1200">
          <a:solidFill>
            <a:schemeClr val="tx1"/>
          </a:solidFill>
          <a:latin typeface="+mn-lt"/>
          <a:ea typeface="+mn-ea"/>
          <a:cs typeface="+mn-cs"/>
        </a:defRPr>
      </a:lvl2pPr>
      <a:lvl3pPr marL="385763" algn="r" defTabSz="385763" rtl="1" eaLnBrk="1" latinLnBrk="0" hangingPunct="1">
        <a:defRPr sz="760" kern="1200">
          <a:solidFill>
            <a:schemeClr val="tx1"/>
          </a:solidFill>
          <a:latin typeface="+mn-lt"/>
          <a:ea typeface="+mn-ea"/>
          <a:cs typeface="+mn-cs"/>
        </a:defRPr>
      </a:lvl3pPr>
      <a:lvl4pPr marL="578644" algn="r" defTabSz="385763" rtl="1" eaLnBrk="1" latinLnBrk="0" hangingPunct="1">
        <a:defRPr sz="760" kern="1200">
          <a:solidFill>
            <a:schemeClr val="tx1"/>
          </a:solidFill>
          <a:latin typeface="+mn-lt"/>
          <a:ea typeface="+mn-ea"/>
          <a:cs typeface="+mn-cs"/>
        </a:defRPr>
      </a:lvl4pPr>
      <a:lvl5pPr marL="771525" algn="r" defTabSz="385763" rtl="1" eaLnBrk="1" latinLnBrk="0" hangingPunct="1">
        <a:defRPr sz="760" kern="1200">
          <a:solidFill>
            <a:schemeClr val="tx1"/>
          </a:solidFill>
          <a:latin typeface="+mn-lt"/>
          <a:ea typeface="+mn-ea"/>
          <a:cs typeface="+mn-cs"/>
        </a:defRPr>
      </a:lvl5pPr>
      <a:lvl6pPr marL="964406" algn="r" defTabSz="385763" rtl="1" eaLnBrk="1" latinLnBrk="0" hangingPunct="1">
        <a:defRPr sz="760" kern="1200">
          <a:solidFill>
            <a:schemeClr val="tx1"/>
          </a:solidFill>
          <a:latin typeface="+mn-lt"/>
          <a:ea typeface="+mn-ea"/>
          <a:cs typeface="+mn-cs"/>
        </a:defRPr>
      </a:lvl6pPr>
      <a:lvl7pPr marL="1157288" algn="r" defTabSz="385763" rtl="1" eaLnBrk="1" latinLnBrk="0" hangingPunct="1">
        <a:defRPr sz="760" kern="1200">
          <a:solidFill>
            <a:schemeClr val="tx1"/>
          </a:solidFill>
          <a:latin typeface="+mn-lt"/>
          <a:ea typeface="+mn-ea"/>
          <a:cs typeface="+mn-cs"/>
        </a:defRPr>
      </a:lvl7pPr>
      <a:lvl8pPr marL="1350169" algn="r" defTabSz="385763" rtl="1" eaLnBrk="1" latinLnBrk="0" hangingPunct="1">
        <a:defRPr sz="760" kern="1200">
          <a:solidFill>
            <a:schemeClr val="tx1"/>
          </a:solidFill>
          <a:latin typeface="+mn-lt"/>
          <a:ea typeface="+mn-ea"/>
          <a:cs typeface="+mn-cs"/>
        </a:defRPr>
      </a:lvl8pPr>
      <a:lvl9pPr marL="1543050" algn="r" defTabSz="385763" rtl="1" eaLnBrk="1" latinLnBrk="0" hangingPunct="1">
        <a:defRPr sz="7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B7CD15-E33E-0086-AA6C-9829D5D6C70D}"/>
              </a:ext>
            </a:extLst>
          </p:cNvPr>
          <p:cNvPicPr>
            <a:picLocks noChangeAspect="1"/>
          </p:cNvPicPr>
          <p:nvPr/>
        </p:nvPicPr>
        <p:blipFill>
          <a:blip r:embed="rId38"/>
          <a:stretch>
            <a:fillRect/>
          </a:stretch>
        </p:blipFill>
        <p:spPr>
          <a:xfrm>
            <a:off x="11189974" y="118168"/>
            <a:ext cx="866714" cy="895040"/>
          </a:xfrm>
          <a:prstGeom prst="rect">
            <a:avLst/>
          </a:prstGeom>
        </p:spPr>
      </p:pic>
      <p:sp>
        <p:nvSpPr>
          <p:cNvPr id="12" name="Text Placeholder 11">
            <a:extLst>
              <a:ext uri="{FF2B5EF4-FFF2-40B4-BE49-F238E27FC236}">
                <a16:creationId xmlns:a16="http://schemas.microsoft.com/office/drawing/2014/main" id="{FB0E1939-2BCF-6981-2D64-0E2DFB69D8F5}"/>
              </a:ext>
            </a:extLst>
          </p:cNvPr>
          <p:cNvSpPr>
            <a:spLocks noGrp="1"/>
          </p:cNvSpPr>
          <p:nvPr>
            <p:ph type="body" idx="1"/>
          </p:nvPr>
        </p:nvSpPr>
        <p:spPr>
          <a:xfrm>
            <a:off x="1942806" y="1520233"/>
            <a:ext cx="8306390" cy="4351338"/>
          </a:xfrm>
          <a:prstGeom prst="rect">
            <a:avLst/>
          </a:prstGeom>
        </p:spPr>
        <p:txBody>
          <a:bodyPr vert="horz" lIns="91440" tIns="45720" rIns="91440" bIns="45720" rtlCol="1">
            <a:normAutofit/>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
        <p:nvSpPr>
          <p:cNvPr id="13" name="Title Placeholder 12">
            <a:extLst>
              <a:ext uri="{FF2B5EF4-FFF2-40B4-BE49-F238E27FC236}">
                <a16:creationId xmlns:a16="http://schemas.microsoft.com/office/drawing/2014/main" id="{AA55A7E6-F826-BB72-B3CF-BE81A075497F}"/>
              </a:ext>
            </a:extLst>
          </p:cNvPr>
          <p:cNvSpPr>
            <a:spLocks noGrp="1"/>
          </p:cNvSpPr>
          <p:nvPr>
            <p:ph type="title"/>
          </p:nvPr>
        </p:nvSpPr>
        <p:spPr>
          <a:xfrm>
            <a:off x="220374" y="559154"/>
            <a:ext cx="4766297" cy="2339612"/>
          </a:xfrm>
          <a:prstGeom prst="rect">
            <a:avLst/>
          </a:prstGeom>
        </p:spPr>
        <p:txBody>
          <a:bodyPr vert="horz" lIns="91440" tIns="45720" rIns="91440" bIns="45720" rtlCol="1" anchor="ctr">
            <a:normAutofit/>
          </a:bodyPr>
          <a:lstStyle/>
          <a:p>
            <a:pPr rtl="1"/>
            <a:r>
              <a:rPr lang="ar"/>
              <a:t>Click to edit Master title style</a:t>
            </a:r>
            <a:endParaRPr lang="en-HU" dirty="0"/>
          </a:p>
        </p:txBody>
      </p:sp>
      <p:pic>
        <p:nvPicPr>
          <p:cNvPr id="5" name="Picture 4">
            <a:extLst>
              <a:ext uri="{FF2B5EF4-FFF2-40B4-BE49-F238E27FC236}">
                <a16:creationId xmlns:a16="http://schemas.microsoft.com/office/drawing/2014/main" id="{4D1428BB-C555-EDD5-C648-2AC4908C26DC}"/>
              </a:ext>
            </a:extLst>
          </p:cNvPr>
          <p:cNvPicPr>
            <a:picLocks noChangeAspect="1"/>
          </p:cNvPicPr>
          <p:nvPr/>
        </p:nvPicPr>
        <p:blipFill>
          <a:blip r:embed="rId38"/>
          <a:stretch>
            <a:fillRect/>
          </a:stretch>
        </p:blipFill>
        <p:spPr>
          <a:xfrm>
            <a:off x="11189971" y="118168"/>
            <a:ext cx="866714" cy="895040"/>
          </a:xfrm>
          <a:prstGeom prst="rect">
            <a:avLst/>
          </a:prstGeom>
        </p:spPr>
      </p:pic>
      <p:sp>
        <p:nvSpPr>
          <p:cNvPr id="2" name="Slide Number">
            <a:extLst>
              <a:ext uri="{FF2B5EF4-FFF2-40B4-BE49-F238E27FC236}">
                <a16:creationId xmlns:a16="http://schemas.microsoft.com/office/drawing/2014/main" id="{9F5F8932-7455-7631-81A9-A6AB6B6BA07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bg2">
                    <a:lumMod val="50000"/>
                  </a:schemeClr>
                </a:solidFill>
              </a:rPr>
              <a:pPr rtl="1"/>
              <a:t>‹N°›</a:t>
            </a:fld>
            <a:endParaRPr lang="hu-HU" dirty="0">
              <a:solidFill>
                <a:schemeClr val="bg2">
                  <a:lumMod val="50000"/>
                </a:schemeClr>
              </a:solidFill>
            </a:endParaRPr>
          </a:p>
        </p:txBody>
      </p:sp>
      <p:sp>
        <p:nvSpPr>
          <p:cNvPr id="6" name="TextBox 7">
            <a:extLst>
              <a:ext uri="{FF2B5EF4-FFF2-40B4-BE49-F238E27FC236}">
                <a16:creationId xmlns:a16="http://schemas.microsoft.com/office/drawing/2014/main" id="{8DDDB66E-4969-55AC-765B-396E973ACBD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8" name="Text Placeholder 6">
            <a:extLst>
              <a:ext uri="{FF2B5EF4-FFF2-40B4-BE49-F238E27FC236}">
                <a16:creationId xmlns:a16="http://schemas.microsoft.com/office/drawing/2014/main" id="{89F5FCED-66A2-4E22-57A8-FAE4F97938A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9" name="Picture 8" descr="Blue writing on a white background&#10;&#10;Description automatically generated">
            <a:extLst>
              <a:ext uri="{FF2B5EF4-FFF2-40B4-BE49-F238E27FC236}">
                <a16:creationId xmlns:a16="http://schemas.microsoft.com/office/drawing/2014/main" id="{8AAA0C2E-E3E5-AF20-FAFA-A9DECDBC10B9}"/>
              </a:ext>
            </a:extLst>
          </p:cNvPr>
          <p:cNvPicPr>
            <a:picLocks noChangeAspect="1"/>
          </p:cNvPicPr>
          <p:nvPr userDrawn="1"/>
        </p:nvPicPr>
        <p:blipFill>
          <a:blip r:embed="rId39">
            <a:extLst>
              <a:ext uri="{28A0092B-C50C-407E-A947-70E740481C1C}">
                <a14:useLocalDpi xmlns:a14="http://schemas.microsoft.com/office/drawing/2010/main" val="0"/>
              </a:ext>
            </a:extLst>
          </a:blip>
          <a:stretch>
            <a:fillRect/>
          </a:stretch>
        </p:blipFill>
        <p:spPr>
          <a:xfrm>
            <a:off x="162532" y="6304912"/>
            <a:ext cx="1600308" cy="468000"/>
          </a:xfrm>
          <a:prstGeom prst="rect">
            <a:avLst/>
          </a:prstGeom>
        </p:spPr>
      </p:pic>
    </p:spTree>
    <p:extLst>
      <p:ext uri="{BB962C8B-B14F-4D97-AF65-F5344CB8AC3E}">
        <p14:creationId xmlns:p14="http://schemas.microsoft.com/office/powerpoint/2010/main" val="924632538"/>
      </p:ext>
    </p:extLst>
  </p:cSld>
  <p:clrMap bg1="lt1" tx1="dk1" bg2="lt2" tx2="dk2" accent1="accent1" accent2="accent2" accent3="accent3" accent4="accent4" accent5="accent5" accent6="accent6" hlink="hlink" folHlink="folHlink"/>
  <p:sldLayoutIdLst>
    <p:sldLayoutId id="2147484857" r:id="rId1"/>
    <p:sldLayoutId id="2147484858" r:id="rId2"/>
    <p:sldLayoutId id="2147484859" r:id="rId3"/>
    <p:sldLayoutId id="2147484860" r:id="rId4"/>
    <p:sldLayoutId id="2147484861" r:id="rId5"/>
    <p:sldLayoutId id="2147484862" r:id="rId6"/>
    <p:sldLayoutId id="2147484863" r:id="rId7"/>
    <p:sldLayoutId id="2147484864" r:id="rId8"/>
    <p:sldLayoutId id="2147484865" r:id="rId9"/>
    <p:sldLayoutId id="2147484866" r:id="rId10"/>
    <p:sldLayoutId id="2147484867" r:id="rId11"/>
    <p:sldLayoutId id="2147484868" r:id="rId12"/>
    <p:sldLayoutId id="2147484869" r:id="rId13"/>
    <p:sldLayoutId id="2147484870" r:id="rId14"/>
    <p:sldLayoutId id="2147484871" r:id="rId15"/>
    <p:sldLayoutId id="2147484872" r:id="rId16"/>
    <p:sldLayoutId id="2147484873" r:id="rId17"/>
    <p:sldLayoutId id="2147484874" r:id="rId18"/>
    <p:sldLayoutId id="2147484875" r:id="rId19"/>
    <p:sldLayoutId id="2147484876" r:id="rId20"/>
    <p:sldLayoutId id="2147484877" r:id="rId21"/>
    <p:sldLayoutId id="2147484878" r:id="rId22"/>
    <p:sldLayoutId id="2147484879" r:id="rId23"/>
    <p:sldLayoutId id="2147484880" r:id="rId24"/>
    <p:sldLayoutId id="2147484881" r:id="rId25"/>
    <p:sldLayoutId id="2147484882" r:id="rId26"/>
    <p:sldLayoutId id="2147484883" r:id="rId27"/>
    <p:sldLayoutId id="2147484884" r:id="rId28"/>
    <p:sldLayoutId id="2147484885" r:id="rId29"/>
    <p:sldLayoutId id="2147484886" r:id="rId30"/>
    <p:sldLayoutId id="2147484887" r:id="rId31"/>
    <p:sldLayoutId id="2147484888" r:id="rId32"/>
    <p:sldLayoutId id="2147484889" r:id="rId33"/>
    <p:sldLayoutId id="2147484890" r:id="rId34"/>
    <p:sldLayoutId id="2147484891" r:id="rId35"/>
    <p:sldLayoutId id="2147484892" r:id="rId36"/>
  </p:sldLayoutIdLst>
  <p:hf hdr="0" ftr="0" dt="0"/>
  <p:txStyles>
    <p:titleStyle>
      <a:lvl1pPr algn="r" defTabSz="289320" rtl="1" eaLnBrk="1" latinLnBrk="0" hangingPunct="1">
        <a:lnSpc>
          <a:spcPct val="90000"/>
        </a:lnSpc>
        <a:spcBef>
          <a:spcPct val="0"/>
        </a:spcBef>
        <a:buNone/>
        <a:defRPr sz="3200" b="1" kern="1200">
          <a:solidFill>
            <a:schemeClr val="bg1"/>
          </a:solidFill>
          <a:latin typeface="Source Sans Pro" panose="020B0503030403020204" pitchFamily="34" charset="0"/>
          <a:ea typeface="Source Sans Pro" panose="020B0503030403020204" pitchFamily="34" charset="0"/>
          <a:cs typeface="+mj-cs"/>
        </a:defRPr>
      </a:lvl1pPr>
    </p:titleStyle>
    <p:bodyStyle>
      <a:lvl1pPr marL="0" indent="0" algn="r" defTabSz="289320" rtl="1" eaLnBrk="1" latinLnBrk="0" hangingPunct="1">
        <a:lnSpc>
          <a:spcPct val="90000"/>
        </a:lnSpc>
        <a:spcBef>
          <a:spcPts val="316"/>
        </a:spcBef>
        <a:buClr>
          <a:schemeClr val="accent3"/>
        </a:buClr>
        <a:buFont typeface="Arial" panose="020B0604020202020204" pitchFamily="34" charset="0"/>
        <a:buNone/>
        <a:defRPr sz="2400" b="0" kern="1200">
          <a:solidFill>
            <a:schemeClr val="tx1"/>
          </a:solidFill>
          <a:latin typeface="Source Sans Pro" panose="020B0503030403020204" pitchFamily="34" charset="0"/>
          <a:ea typeface="Source Sans Pro" panose="020B0503030403020204" pitchFamily="34" charset="0"/>
          <a:cs typeface="+mn-cs"/>
        </a:defRPr>
      </a:lvl1pPr>
      <a:lvl2pPr marL="216990" indent="-72330" algn="r" defTabSz="289320" rtl="1"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2pPr>
      <a:lvl3pPr marL="361650" indent="-72330" algn="r" defTabSz="289320" rtl="1"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3pPr>
      <a:lvl4pPr marL="506310" indent="-72330" algn="r" defTabSz="289320" rtl="1"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4pPr>
      <a:lvl5pPr marL="650968" indent="-72330" algn="r" defTabSz="289320" rtl="1" eaLnBrk="1" latinLnBrk="0" hangingPunct="1">
        <a:lnSpc>
          <a:spcPct val="90000"/>
        </a:lnSpc>
        <a:spcBef>
          <a:spcPts val="158"/>
        </a:spcBef>
        <a:buClr>
          <a:schemeClr val="accent3"/>
        </a:buClr>
        <a:buFont typeface="Arial" panose="020B0604020202020204" pitchFamily="34" charset="0"/>
        <a:buChar char="•"/>
        <a:defRPr sz="2400" b="0" kern="1200">
          <a:solidFill>
            <a:schemeClr val="tx1"/>
          </a:solidFill>
          <a:latin typeface="Source Sans Pro" panose="020B0503030403020204" pitchFamily="34" charset="0"/>
          <a:ea typeface="Source Sans Pro" panose="020B0503030403020204" pitchFamily="34" charset="0"/>
          <a:cs typeface="+mn-cs"/>
        </a:defRPr>
      </a:lvl5pPr>
      <a:lvl6pPr marL="795626" indent="-72330" algn="r" defTabSz="289320" rtl="1"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6pPr>
      <a:lvl7pPr marL="940288" indent="-72330" algn="r" defTabSz="289320" rtl="1"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7pPr>
      <a:lvl8pPr marL="1084948" indent="-72330" algn="r" defTabSz="289320" rtl="1"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8pPr>
      <a:lvl9pPr marL="1229606" indent="-72330" algn="r" defTabSz="289320" rtl="1" eaLnBrk="1" latinLnBrk="0" hangingPunct="1">
        <a:lnSpc>
          <a:spcPct val="90000"/>
        </a:lnSpc>
        <a:spcBef>
          <a:spcPts val="158"/>
        </a:spcBef>
        <a:buFont typeface="Arial" panose="020B0604020202020204" pitchFamily="34" charset="0"/>
        <a:buChar char="•"/>
        <a:defRPr sz="571" kern="1200">
          <a:solidFill>
            <a:schemeClr val="tx1"/>
          </a:solidFill>
          <a:latin typeface="+mn-lt"/>
          <a:ea typeface="+mn-ea"/>
          <a:cs typeface="+mn-cs"/>
        </a:defRPr>
      </a:lvl9pPr>
    </p:bodyStyle>
    <p:otherStyle>
      <a:defPPr>
        <a:defRPr lang="en-HU"/>
      </a:defPPr>
      <a:lvl1pPr marL="0" algn="r" defTabSz="289320" rtl="1" eaLnBrk="1" latinLnBrk="0" hangingPunct="1">
        <a:defRPr sz="571" kern="1200">
          <a:solidFill>
            <a:schemeClr val="tx1"/>
          </a:solidFill>
          <a:latin typeface="+mn-lt"/>
          <a:ea typeface="+mn-ea"/>
          <a:cs typeface="+mn-cs"/>
        </a:defRPr>
      </a:lvl1pPr>
      <a:lvl2pPr marL="144660" algn="r" defTabSz="289320" rtl="1" eaLnBrk="1" latinLnBrk="0" hangingPunct="1">
        <a:defRPr sz="571" kern="1200">
          <a:solidFill>
            <a:schemeClr val="tx1"/>
          </a:solidFill>
          <a:latin typeface="+mn-lt"/>
          <a:ea typeface="+mn-ea"/>
          <a:cs typeface="+mn-cs"/>
        </a:defRPr>
      </a:lvl2pPr>
      <a:lvl3pPr marL="289320" algn="r" defTabSz="289320" rtl="1" eaLnBrk="1" latinLnBrk="0" hangingPunct="1">
        <a:defRPr sz="571" kern="1200">
          <a:solidFill>
            <a:schemeClr val="tx1"/>
          </a:solidFill>
          <a:latin typeface="+mn-lt"/>
          <a:ea typeface="+mn-ea"/>
          <a:cs typeface="+mn-cs"/>
        </a:defRPr>
      </a:lvl3pPr>
      <a:lvl4pPr marL="433979" algn="r" defTabSz="289320" rtl="1" eaLnBrk="1" latinLnBrk="0" hangingPunct="1">
        <a:defRPr sz="571" kern="1200">
          <a:solidFill>
            <a:schemeClr val="tx1"/>
          </a:solidFill>
          <a:latin typeface="+mn-lt"/>
          <a:ea typeface="+mn-ea"/>
          <a:cs typeface="+mn-cs"/>
        </a:defRPr>
      </a:lvl4pPr>
      <a:lvl5pPr marL="578639" algn="r" defTabSz="289320" rtl="1" eaLnBrk="1" latinLnBrk="0" hangingPunct="1">
        <a:defRPr sz="571" kern="1200">
          <a:solidFill>
            <a:schemeClr val="tx1"/>
          </a:solidFill>
          <a:latin typeface="+mn-lt"/>
          <a:ea typeface="+mn-ea"/>
          <a:cs typeface="+mn-cs"/>
        </a:defRPr>
      </a:lvl5pPr>
      <a:lvl6pPr marL="723298" algn="r" defTabSz="289320" rtl="1" eaLnBrk="1" latinLnBrk="0" hangingPunct="1">
        <a:defRPr sz="571" kern="1200">
          <a:solidFill>
            <a:schemeClr val="tx1"/>
          </a:solidFill>
          <a:latin typeface="+mn-lt"/>
          <a:ea typeface="+mn-ea"/>
          <a:cs typeface="+mn-cs"/>
        </a:defRPr>
      </a:lvl6pPr>
      <a:lvl7pPr marL="867958" algn="r" defTabSz="289320" rtl="1" eaLnBrk="1" latinLnBrk="0" hangingPunct="1">
        <a:defRPr sz="571" kern="1200">
          <a:solidFill>
            <a:schemeClr val="tx1"/>
          </a:solidFill>
          <a:latin typeface="+mn-lt"/>
          <a:ea typeface="+mn-ea"/>
          <a:cs typeface="+mn-cs"/>
        </a:defRPr>
      </a:lvl7pPr>
      <a:lvl8pPr marL="1012616" algn="r" defTabSz="289320" rtl="1" eaLnBrk="1" latinLnBrk="0" hangingPunct="1">
        <a:defRPr sz="571" kern="1200">
          <a:solidFill>
            <a:schemeClr val="tx1"/>
          </a:solidFill>
          <a:latin typeface="+mn-lt"/>
          <a:ea typeface="+mn-ea"/>
          <a:cs typeface="+mn-cs"/>
        </a:defRPr>
      </a:lvl8pPr>
      <a:lvl9pPr marL="1157276" algn="r" defTabSz="289320" rtl="1" eaLnBrk="1" latinLnBrk="0" hangingPunct="1">
        <a:defRPr sz="57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image" Target="../media/image1.emf"/><Relationship Id="rId1" Type="http://schemas.openxmlformats.org/officeDocument/2006/relationships/slideLayout" Target="../slideLayouts/slideLayout36.xml"/><Relationship Id="rId6" Type="http://schemas.openxmlformats.org/officeDocument/2006/relationships/image" Target="../media/image15.emf"/><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8" name="Subtitle 2">
            <a:extLst>
              <a:ext uri="{FF2B5EF4-FFF2-40B4-BE49-F238E27FC236}">
                <a16:creationId xmlns:a16="http://schemas.microsoft.com/office/drawing/2014/main" id="{F1BD36E1-1692-7DE9-3D94-70575E53208A}"/>
              </a:ext>
            </a:extLst>
          </p:cNvPr>
          <p:cNvSpPr txBox="1">
            <a:spLocks/>
          </p:cNvSpPr>
          <p:nvPr/>
        </p:nvSpPr>
        <p:spPr bwMode="auto">
          <a:xfrm>
            <a:off x="6957607" y="3583132"/>
            <a:ext cx="4298819" cy="115255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08610" indent="-308610" algn="r" rtl="1"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r" rtl="1"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r" rtl="1"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r" defTabSz="822960" rtl="1"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rtl="1" eaLnBrk="1" hangingPunct="1">
              <a:buNone/>
            </a:pPr>
            <a:r>
              <a:rPr lang="ar" sz="3200" b="1">
                <a:solidFill>
                  <a:srgbClr val="002060"/>
                </a:solidFill>
                <a:latin typeface="Sakkal Majalla" panose="02000000000000000000" pitchFamily="2" charset="-78"/>
                <a:ea typeface="Source Sans Pro" panose="020B0503030403020204" pitchFamily="34" charset="0"/>
                <a:cs typeface="Sakkal Majalla" panose="02000000000000000000" pitchFamily="2" charset="-78"/>
              </a:rPr>
              <a:t>أدخل تواريخ تدريب المُدربين، ومكانه، والبلد محل انعقاده</a:t>
            </a:r>
          </a:p>
        </p:txBody>
      </p:sp>
      <p:sp>
        <p:nvSpPr>
          <p:cNvPr id="9" name="ZoneTexte 8">
            <a:extLst>
              <a:ext uri="{FF2B5EF4-FFF2-40B4-BE49-F238E27FC236}">
                <a16:creationId xmlns:a16="http://schemas.microsoft.com/office/drawing/2014/main" id="{5C7DD886-050C-3447-407F-42D9B22AF1FA}"/>
              </a:ext>
            </a:extLst>
          </p:cNvPr>
          <p:cNvSpPr txBox="1"/>
          <p:nvPr/>
        </p:nvSpPr>
        <p:spPr>
          <a:xfrm>
            <a:off x="592259" y="1589884"/>
            <a:ext cx="3990251" cy="830997"/>
          </a:xfrm>
          <a:prstGeom prst="rect">
            <a:avLst/>
          </a:prstGeom>
          <a:noFill/>
        </p:spPr>
        <p:txBody>
          <a:bodyPr rot="0" spcFirstLastPara="0" vertOverflow="overflow" horzOverflow="overflow" vert="horz" wrap="square" lIns="91440" tIns="45720" rIns="91440" bIns="45720" numCol="1" spcCol="0" rtlCol="1" fromWordArt="0" anchor="t" anchorCtr="0" forceAA="0" compatLnSpc="1">
            <a:prstTxWarp prst="textNoShape">
              <a:avLst/>
            </a:prstTxWarp>
            <a:spAutoFit/>
          </a:bodyPr>
          <a:lstStyle/>
          <a:p>
            <a:pPr rtl="1"/>
            <a:r>
              <a:rPr sz="4800" dirty="0" err="1">
                <a:solidFill>
                  <a:schemeClr val="bg1"/>
                </a:solidFill>
                <a:latin typeface="Sakkal Majalla" panose="02000000000000000000" pitchFamily="2" charset="-78"/>
                <a:cs typeface="Sakkal Majalla" panose="02000000000000000000" pitchFamily="2" charset="-78"/>
              </a:rPr>
              <a:t>التقييم</a:t>
            </a:r>
            <a:r>
              <a:rPr sz="4800" dirty="0">
                <a:solidFill>
                  <a:schemeClr val="bg1"/>
                </a:solidFill>
                <a:latin typeface="Sakkal Majalla" panose="02000000000000000000" pitchFamily="2" charset="-78"/>
                <a:cs typeface="Sakkal Majalla" panose="02000000000000000000" pitchFamily="2" charset="-78"/>
              </a:rPr>
              <a:t> </a:t>
            </a:r>
            <a:r>
              <a:rPr sz="4800" dirty="0" err="1">
                <a:solidFill>
                  <a:schemeClr val="bg1"/>
                </a:solidFill>
                <a:latin typeface="Sakkal Majalla" panose="02000000000000000000" pitchFamily="2" charset="-78"/>
                <a:cs typeface="Sakkal Majalla" panose="02000000000000000000" pitchFamily="2" charset="-78"/>
              </a:rPr>
              <a:t>النهائي</a:t>
            </a:r>
            <a:endParaRPr lang="fr-FR" sz="8800" b="1" dirty="0">
              <a:solidFill>
                <a:schemeClr val="bg1"/>
              </a:solidFill>
              <a:latin typeface="Sakkal Majalla" panose="02000000000000000000" pitchFamily="2" charset="-78"/>
              <a:ea typeface="Source Sans Pro"/>
              <a:cs typeface="Sakkal Majalla" panose="02000000000000000000" pitchFamily="2" charset="-78"/>
            </a:endParaRPr>
          </a:p>
        </p:txBody>
      </p:sp>
      <p:sp>
        <p:nvSpPr>
          <p:cNvPr id="11" name="TextBox 1">
            <a:extLst>
              <a:ext uri="{FF2B5EF4-FFF2-40B4-BE49-F238E27FC236}">
                <a16:creationId xmlns:a16="http://schemas.microsoft.com/office/drawing/2014/main" id="{B1C28F51-7CD7-245B-ECAB-BB4827864909}"/>
              </a:ext>
            </a:extLst>
          </p:cNvPr>
          <p:cNvSpPr txBox="1">
            <a:spLocks noChangeArrowheads="1"/>
          </p:cNvSpPr>
          <p:nvPr/>
        </p:nvSpPr>
        <p:spPr bwMode="auto">
          <a:xfrm>
            <a:off x="592259" y="644965"/>
            <a:ext cx="3035844" cy="36933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rtlCol="1" anchor="t">
            <a:spAutoFit/>
          </a:bodyPr>
          <a:lstStyle>
            <a:lvl1pPr algn="r" rtl="1">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r" rtl="1">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r" rtl="1">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r" rtl="1">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r" rtl="1">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r" rtl="1"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r" rtl="1"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r" rtl="1"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r" rtl="1"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rtl="1">
              <a:spcBef>
                <a:spcPct val="0"/>
              </a:spcBef>
              <a:buNone/>
            </a:pPr>
            <a:r>
              <a:rPr lang="ar" sz="1800" i="1" dirty="0">
                <a:latin typeface="Sakkal Majalla" panose="02000000000000000000" pitchFamily="2" charset="-78"/>
                <a:cs typeface="Sakkal Majalla" panose="02000000000000000000" pitchFamily="2" charset="-78"/>
              </a:rPr>
              <a:t>ضع شعار البلد/ </a:t>
            </a:r>
            <a:r>
              <a:rPr lang="ar-EG" sz="1800" i="1" dirty="0">
                <a:latin typeface="Sakkal Majalla" panose="02000000000000000000" pitchFamily="2" charset="-78"/>
                <a:cs typeface="Sakkal Majalla" panose="02000000000000000000" pitchFamily="2" charset="-78"/>
              </a:rPr>
              <a:t> </a:t>
            </a:r>
            <a:r>
              <a:rPr lang="ar" sz="1800" i="1" dirty="0">
                <a:latin typeface="Sakkal Majalla" panose="02000000000000000000" pitchFamily="2" charset="-78"/>
                <a:cs typeface="Sakkal Majalla" panose="02000000000000000000" pitchFamily="2" charset="-78"/>
              </a:rPr>
              <a:t>المؤسسة</a:t>
            </a:r>
            <a:endParaRPr lang="en-US" altLang="en-US" sz="1800" i="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095304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42331" y="0"/>
            <a:ext cx="3264194" cy="1932376"/>
          </a:xfrm>
          <a:prstGeom prst="rect">
            <a:avLst/>
          </a:prstGeom>
        </p:spPr>
        <p:txBody>
          <a:bodyPr rtlCol="1">
            <a:normAutofit/>
          </a:bodyPr>
          <a:lstStyle/>
          <a:p>
            <a:pPr rtl="1" eaLnBrk="1" hangingPunct="1"/>
            <a:r>
              <a:rPr lang="ar" sz="3200" b="1">
                <a:solidFill>
                  <a:schemeClr val="bg1"/>
                </a:solidFill>
                <a:latin typeface="Source Sans Pro" panose="020B0503030403020204" pitchFamily="34" charset="0"/>
                <a:ea typeface="Source Sans Pro" panose="020B0503030403020204" pitchFamily="34" charset="0"/>
                <a:cs typeface="Arial" charset="0"/>
              </a:rPr>
              <a:t>التقييم النهائي لتدريب المُدربين</a:t>
            </a:r>
            <a:endParaRPr lang="fr-FR" altLang="en-US" sz="3200" b="1" dirty="0">
              <a:solidFill>
                <a:schemeClr val="bg1"/>
              </a:solidFill>
              <a:latin typeface="Source Sans Pro" panose="020B0503030403020204" pitchFamily="34" charset="0"/>
              <a:ea typeface="Source Sans Pro" panose="020B0503030403020204" pitchFamily="34" charset="0"/>
              <a:cs typeface="Arial" charset="0"/>
            </a:endParaRPr>
          </a:p>
        </p:txBody>
      </p:sp>
      <p:sp>
        <p:nvSpPr>
          <p:cNvPr id="5" name="Content Placeholder 2"/>
          <p:cNvSpPr txBox="1">
            <a:spLocks/>
          </p:cNvSpPr>
          <p:nvPr/>
        </p:nvSpPr>
        <p:spPr bwMode="auto">
          <a:xfrm>
            <a:off x="4114800" y="1226542"/>
            <a:ext cx="4915610" cy="412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42900" indent="-342900" algn="r" rtl="1"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r" rtl="1"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r" rtl="1"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r" rtl="1"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r" rtl="1"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rtl="1">
              <a:buClr>
                <a:schemeClr val="accent3"/>
              </a:buClr>
              <a:buNone/>
            </a:pPr>
            <a:r>
              <a:rPr sz="2400" b="1" dirty="0" err="1">
                <a:solidFill>
                  <a:schemeClr val="accent6"/>
                </a:solidFill>
                <a:latin typeface="Source Sans Pro Bold"/>
                <a:ea typeface="Source Sans Pro" panose="020B0503030403020204" pitchFamily="34" charset="0"/>
              </a:rPr>
              <a:t>الأهداف</a:t>
            </a:r>
            <a:r>
              <a:rPr sz="2400" b="1" dirty="0">
                <a:solidFill>
                  <a:schemeClr val="accent6"/>
                </a:solidFill>
                <a:latin typeface="Source Sans Pro Bold"/>
                <a:ea typeface="Source Sans Pro" panose="020B0503030403020204" pitchFamily="34" charset="0"/>
              </a:rPr>
              <a:t>:</a:t>
            </a:r>
          </a:p>
          <a:p>
            <a:pPr rtl="1">
              <a:buClr>
                <a:schemeClr val="accent3"/>
              </a:buClr>
            </a:pPr>
            <a:r>
              <a:rPr lang="ar" sz="2400" dirty="0">
                <a:solidFill>
                  <a:schemeClr val="tx1"/>
                </a:solidFill>
                <a:latin typeface="Source Sans Pro" panose="020B0503030403020204" pitchFamily="34" charset="0"/>
                <a:ea typeface="Source Sans Pro" panose="020B0503030403020204" pitchFamily="34" charset="0"/>
              </a:rPr>
              <a:t>تحديد نقاط القوة في تدريب المُدربين ومجالات التحسين.</a:t>
            </a:r>
          </a:p>
          <a:p>
            <a:pPr rtl="1">
              <a:buClr>
                <a:schemeClr val="accent3"/>
              </a:buClr>
              <a:buFont typeface="Arial" panose="020B0604020202020204" pitchFamily="34" charset="0"/>
              <a:buChar char="•"/>
            </a:pPr>
            <a:r>
              <a:rPr lang="ar" sz="2400" dirty="0">
                <a:solidFill>
                  <a:schemeClr val="tx1"/>
                </a:solidFill>
                <a:latin typeface="Source Sans Pro" panose="020B0503030403020204" pitchFamily="34" charset="0"/>
                <a:ea typeface="Source Sans Pro" panose="020B0503030403020204" pitchFamily="34" charset="0"/>
              </a:rPr>
              <a:t>تنقيح مواد تدريب المُدربين لضمان تحسين تجربة التعلّ</a:t>
            </a:r>
            <a:r>
              <a:rPr lang="ar-EG" sz="2400" dirty="0">
                <a:solidFill>
                  <a:schemeClr val="tx1"/>
                </a:solidFill>
                <a:latin typeface="Source Sans Pro" panose="020B0503030403020204" pitchFamily="34" charset="0"/>
                <a:ea typeface="Source Sans Pro" panose="020B0503030403020204" pitchFamily="34" charset="0"/>
              </a:rPr>
              <a:t>ُ</a:t>
            </a:r>
            <a:r>
              <a:rPr lang="ar" sz="2400" dirty="0">
                <a:solidFill>
                  <a:schemeClr val="tx1"/>
                </a:solidFill>
                <a:latin typeface="Source Sans Pro" panose="020B0503030403020204" pitchFamily="34" charset="0"/>
                <a:ea typeface="Source Sans Pro" panose="020B0503030403020204" pitchFamily="34" charset="0"/>
              </a:rPr>
              <a:t>م من أجل دورات تدريب المُدربين في المستقبل.</a:t>
            </a:r>
          </a:p>
        </p:txBody>
      </p:sp>
      <p:sp>
        <p:nvSpPr>
          <p:cNvPr id="4" name="Content Placeholder 2">
            <a:extLst>
              <a:ext uri="{FF2B5EF4-FFF2-40B4-BE49-F238E27FC236}">
                <a16:creationId xmlns:a16="http://schemas.microsoft.com/office/drawing/2014/main" id="{8B57F0C5-642A-443C-B050-DF0B3D1384E0}"/>
              </a:ext>
            </a:extLst>
          </p:cNvPr>
          <p:cNvSpPr txBox="1">
            <a:spLocks/>
          </p:cNvSpPr>
          <p:nvPr/>
        </p:nvSpPr>
        <p:spPr bwMode="auto">
          <a:xfrm>
            <a:off x="4114799" y="3747338"/>
            <a:ext cx="4245429" cy="150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bodyPr>
          <a:lstStyle>
            <a:lvl1pPr marL="342900" indent="-342900" algn="r" rtl="1"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r" rtl="1"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r" rtl="1"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r" rtl="1"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r" rtl="1"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rtl="1">
              <a:buClr>
                <a:schemeClr val="accent3"/>
              </a:buClr>
              <a:buNone/>
            </a:pPr>
            <a:r>
              <a:rPr lang="ar" sz="2400" b="1">
                <a:solidFill>
                  <a:schemeClr val="accent6"/>
                </a:solidFill>
                <a:latin typeface="Source Sans Pro Bold"/>
                <a:ea typeface="Source Sans Pro" panose="020B0503030403020204" pitchFamily="34" charset="0"/>
              </a:rPr>
              <a:t>التقييم الفردي:</a:t>
            </a:r>
          </a:p>
          <a:p>
            <a:pPr rtl="1">
              <a:buClr>
                <a:schemeClr val="accent3"/>
              </a:buClr>
              <a:buFont typeface="Arial" panose="020B0604020202020204" pitchFamily="34" charset="0"/>
              <a:buChar char="•"/>
            </a:pPr>
            <a:r>
              <a:rPr lang="ar" sz="2400">
                <a:solidFill>
                  <a:schemeClr val="tx1"/>
                </a:solidFill>
                <a:latin typeface="Source Sans Pro" panose="020B0503030403020204" pitchFamily="34" charset="0"/>
                <a:ea typeface="Source Sans Pro" panose="020B0503030403020204" pitchFamily="34" charset="0"/>
                <a:cs typeface="Arial"/>
              </a:rPr>
              <a:t>تقييم نهائي، دون الإفصاح عن الهوية، ويُستكمل عبر الإنترنت: </a:t>
            </a:r>
            <a:r>
              <a:rPr lang="ar" sz="2400">
                <a:solidFill>
                  <a:schemeClr val="tx1"/>
                </a:solidFill>
                <a:highlight>
                  <a:srgbClr val="FFFF00"/>
                </a:highlight>
                <a:latin typeface="Source Sans Pro" panose="020B0503030403020204" pitchFamily="34" charset="0"/>
                <a:ea typeface="Source Sans Pro" panose="020B0503030403020204" pitchFamily="34" charset="0"/>
                <a:cs typeface="Arial"/>
              </a:rPr>
              <a:t>أضف الرابط. </a:t>
            </a:r>
          </a:p>
        </p:txBody>
      </p:sp>
      <p:sp>
        <p:nvSpPr>
          <p:cNvPr id="2" name="Rectangle 1">
            <a:extLst>
              <a:ext uri="{FF2B5EF4-FFF2-40B4-BE49-F238E27FC236}">
                <a16:creationId xmlns:a16="http://schemas.microsoft.com/office/drawing/2014/main" id="{19A44F4B-1456-AEA4-78B3-033C172D6B2A}"/>
              </a:ext>
            </a:extLst>
          </p:cNvPr>
          <p:cNvSpPr/>
          <p:nvPr/>
        </p:nvSpPr>
        <p:spPr>
          <a:xfrm>
            <a:off x="8802956" y="2163646"/>
            <a:ext cx="2380860" cy="285225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ar" sz="2400">
                <a:solidFill>
                  <a:srgbClr val="002060"/>
                </a:solidFill>
                <a:highlight>
                  <a:srgbClr val="FFFF00"/>
                </a:highlight>
                <a:latin typeface="Arial"/>
                <a:ea typeface="Calibri"/>
                <a:cs typeface="Calibri"/>
              </a:rPr>
              <a:t>أَدخِلْ رمز الاستجابة السريعة (QR)</a:t>
            </a:r>
            <a:endParaRPr lang="en-GB" sz="2400" dirty="0" err="1">
              <a:solidFill>
                <a:srgbClr val="002060"/>
              </a:solidFill>
              <a:highlight>
                <a:srgbClr val="FFFF00"/>
              </a:highlight>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86B765-2DE5-F352-9AF9-73B1B9379A13}"/>
              </a:ext>
            </a:extLst>
          </p:cNvPr>
          <p:cNvSpPr txBox="1"/>
          <p:nvPr/>
        </p:nvSpPr>
        <p:spPr>
          <a:xfrm>
            <a:off x="4668610" y="2364922"/>
            <a:ext cx="3233058" cy="707884"/>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rPr>
              <a:t>شكرًا لكم</a:t>
            </a:r>
            <a:endParaRPr kumimoji="0" lang="en-US"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endParaRPr>
          </a:p>
        </p:txBody>
      </p:sp>
    </p:spTree>
    <p:extLst>
      <p:ext uri="{BB962C8B-B14F-4D97-AF65-F5344CB8AC3E}">
        <p14:creationId xmlns:p14="http://schemas.microsoft.com/office/powerpoint/2010/main" val="566773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A13B81-AB47-F01F-DE38-3CE183547A10}"/>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1350" dirty="0"/>
          </a:p>
        </p:txBody>
      </p:sp>
      <p:pic>
        <p:nvPicPr>
          <p:cNvPr id="5" name="Picture 4">
            <a:extLst>
              <a:ext uri="{FF2B5EF4-FFF2-40B4-BE49-F238E27FC236}">
                <a16:creationId xmlns:a16="http://schemas.microsoft.com/office/drawing/2014/main" id="{844B22DD-73F8-2874-3707-4BD5B3A0CB6F}"/>
              </a:ext>
            </a:extLst>
          </p:cNvPr>
          <p:cNvPicPr>
            <a:picLocks noChangeAspect="1"/>
          </p:cNvPicPr>
          <p:nvPr/>
        </p:nvPicPr>
        <p:blipFill>
          <a:blip r:embed="rId2"/>
          <a:stretch>
            <a:fillRect/>
          </a:stretch>
        </p:blipFill>
        <p:spPr>
          <a:xfrm>
            <a:off x="11189972" y="118167"/>
            <a:ext cx="866715" cy="895040"/>
          </a:xfrm>
          <a:prstGeom prst="rect">
            <a:avLst/>
          </a:prstGeom>
        </p:spPr>
      </p:pic>
      <p:sp>
        <p:nvSpPr>
          <p:cNvPr id="3" name="Content Placeholder 2"/>
          <p:cNvSpPr>
            <a:spLocks noGrp="1"/>
          </p:cNvSpPr>
          <p:nvPr>
            <p:ph type="body" sz="quarter" idx="10"/>
          </p:nvPr>
        </p:nvSpPr>
        <p:spPr>
          <a:xfrm>
            <a:off x="739551" y="825518"/>
            <a:ext cx="10450421" cy="5206963"/>
          </a:xfrm>
          <a:prstGeom prst="rect">
            <a:avLst/>
          </a:prstGeom>
        </p:spPr>
        <p:txBody>
          <a:bodyPr vert="horz" wrap="square" lIns="13500" tIns="0" rIns="13500" bIns="0" numCol="1" rtlCol="1" anchor="t" anchorCtr="0" compatLnSpc="1">
            <a:prstTxWarp prst="textNoShape">
              <a:avLst/>
            </a:prstTxWarp>
            <a:noAutofit/>
          </a:bodyPr>
          <a:lstStyle/>
          <a:p>
            <a:pPr marL="0" indent="0" rtl="1">
              <a:buNone/>
            </a:pPr>
            <a:r>
              <a:rPr lang="ar" sz="2000" b="1" dirty="0">
                <a:latin typeface="Source Sans Pro" panose="020B0503030403020204" pitchFamily="34" charset="0"/>
                <a:ea typeface="Source Sans Pro" panose="020B0503030403020204" pitchFamily="34" charset="0"/>
                <a:cs typeface="Arial"/>
              </a:rPr>
              <a:t>منصة منظمة الصحة العالمية للتعلُّم في مجال الأمن الصِ</a:t>
            </a:r>
            <a:r>
              <a:rPr lang="ar-EG" sz="2000" b="1">
                <a:latin typeface="Source Sans Pro" panose="020B0503030403020204" pitchFamily="34" charset="0"/>
                <a:ea typeface="Source Sans Pro" panose="020B0503030403020204" pitchFamily="34" charset="0"/>
                <a:cs typeface="Arial"/>
              </a:rPr>
              <a:t>ّ</a:t>
            </a:r>
            <a:r>
              <a:rPr lang="ar" sz="2000" b="1">
                <a:latin typeface="Source Sans Pro" panose="020B0503030403020204" pitchFamily="34" charset="0"/>
                <a:ea typeface="Source Sans Pro" panose="020B0503030403020204" pitchFamily="34" charset="0"/>
                <a:cs typeface="Arial"/>
              </a:rPr>
              <a:t>حيِّ </a:t>
            </a:r>
            <a:r>
              <a:rPr lang="ar" sz="2000" b="1" dirty="0">
                <a:latin typeface="Source Sans Pro" panose="020B0503030403020204" pitchFamily="34" charset="0"/>
                <a:ea typeface="Source Sans Pro" panose="020B0503030403020204" pitchFamily="34" charset="0"/>
                <a:cs typeface="Arial"/>
              </a:rPr>
              <a:t>- مواد تدريبية</a:t>
            </a:r>
            <a:endParaRPr lang="en-US" sz="2000" dirty="0">
              <a:latin typeface="Source Sans Pro" panose="020B0503030403020204" pitchFamily="34" charset="0"/>
              <a:ea typeface="Source Sans Pro" panose="020B0503030403020204" pitchFamily="34" charset="0"/>
              <a:cs typeface="Arial"/>
            </a:endParaRPr>
          </a:p>
          <a:p>
            <a:pPr marL="0" indent="0" rtl="1">
              <a:buNone/>
            </a:pPr>
            <a:r>
              <a:rPr lang="ar" sz="2000" dirty="0">
                <a:latin typeface="Source Sans Pro" panose="020B0503030403020204" pitchFamily="34" charset="0"/>
                <a:ea typeface="Source Sans Pro" panose="020B0503030403020204" pitchFamily="34" charset="0"/>
                <a:cs typeface="Arial"/>
              </a:rPr>
              <a:t>حقوق هذه المواد التدريبية محفوظة لصالح منظمة الصحة العالمية بموجب حق المؤلف (© منظمة الصحة العالمية 2022). جميع الحقوق محفوظة.‬</a:t>
            </a:r>
          </a:p>
          <a:p>
            <a:pPr marL="0" indent="0" rtl="1">
              <a:buNone/>
            </a:pPr>
            <a:r>
              <a:rPr lang="ar" sz="2000" dirty="0">
                <a:latin typeface="Source Sans Pro" panose="020B0503030403020204" pitchFamily="34" charset="0"/>
                <a:ea typeface="Source Sans Pro" panose="020B0503030403020204" pitchFamily="34" charset="0"/>
                <a:cs typeface="Arial"/>
              </a:rPr>
              <a:t>يخضع استخدامك لهذه المواد إلى «</a:t>
            </a:r>
            <a:r>
              <a:rPr lang="ar" sz="2000" u="sng" dirty="0">
                <a:latin typeface="Source Sans Pro" panose="020B0503030403020204" pitchFamily="34" charset="0"/>
                <a:ea typeface="Source Sans Pro" panose="020B0503030403020204" pitchFamily="34" charset="0"/>
                <a:cs typeface="Arial"/>
                <a:hlinkClick r:id="rId3"/>
              </a:rPr>
              <a:t>شروط الاستخدام - منصة منظمة الصحة العالمية للتعلُّم في مجال الأمن الصِّحيِّ، مواد تدريبية</a:t>
            </a:r>
            <a:r>
              <a:rPr lang="ar" sz="2000" dirty="0">
                <a:latin typeface="Source Sans Pro" panose="020B0503030403020204" pitchFamily="34" charset="0"/>
                <a:ea typeface="Source Sans Pro" panose="020B0503030403020204" pitchFamily="34" charset="0"/>
                <a:cs typeface="Arial"/>
              </a:rPr>
              <a:t>»، التي قبلتها عند تنزيلها، وهي متاحة على منصة التعلُّم في مجال الأمن الصِّحيِّ على الرابط الآتي: (</a:t>
            </a:r>
            <a:r>
              <a:rPr lang="ar" sz="2000" u="sng" dirty="0">
                <a:latin typeface="Source Sans Pro" panose="020B0503030403020204" pitchFamily="34" charset="0"/>
                <a:ea typeface="Source Sans Pro" panose="020B0503030403020204" pitchFamily="34" charset="0"/>
                <a:cs typeface="Arial"/>
                <a:hlinkClick r:id="rId4"/>
              </a:rPr>
              <a:t>https://extranet.who.int/hslp</a:t>
            </a:r>
            <a:r>
              <a:rPr lang="ar" sz="2000" dirty="0">
                <a:latin typeface="Source Sans Pro" panose="020B0503030403020204" pitchFamily="34" charset="0"/>
                <a:ea typeface="Source Sans Pro" panose="020B0503030403020204" pitchFamily="34" charset="0"/>
                <a:cs typeface="Arial"/>
              </a:rPr>
              <a:t>).  </a:t>
            </a:r>
            <a:endParaRPr lang="en-US" sz="2000" dirty="0">
              <a:latin typeface="Source Sans Pro" panose="020B0503030403020204" pitchFamily="34" charset="0"/>
              <a:ea typeface="Source Sans Pro" panose="020B0503030403020204" pitchFamily="34" charset="0"/>
            </a:endParaRPr>
          </a:p>
          <a:p>
            <a:pPr marL="0" indent="0" rtl="1">
              <a:buNone/>
            </a:pPr>
            <a:endParaRPr lang="en-US" sz="2000" dirty="0">
              <a:latin typeface="Source Sans Pro" panose="020B0503030403020204" pitchFamily="34" charset="0"/>
              <a:ea typeface="Source Sans Pro" panose="020B0503030403020204" pitchFamily="34" charset="0"/>
            </a:endParaRPr>
          </a:p>
          <a:p>
            <a:pPr marL="0" indent="0" rtl="1">
              <a:buNone/>
            </a:pPr>
            <a:r>
              <a:rPr lang="ar" sz="2000" dirty="0">
                <a:latin typeface="Source Sans Pro" panose="020B0503030403020204" pitchFamily="34" charset="0"/>
                <a:ea typeface="Source Sans Pro" panose="020B0503030403020204" pitchFamily="34" charset="0"/>
                <a:cs typeface="Arial"/>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dirty="0">
              <a:latin typeface="Source Sans Pro" panose="020B0503030403020204" pitchFamily="34" charset="0"/>
              <a:ea typeface="Source Sans Pro" panose="020B0503030403020204" pitchFamily="34" charset="0"/>
            </a:endParaRPr>
          </a:p>
          <a:p>
            <a:pPr marL="0" indent="0" rtl="1">
              <a:buNone/>
            </a:pPr>
            <a:endParaRPr lang="en-US" sz="2000" dirty="0">
              <a:latin typeface="Source Sans Pro" panose="020B0503030403020204" pitchFamily="34" charset="0"/>
              <a:ea typeface="Source Sans Pro" panose="020B0503030403020204" pitchFamily="34" charset="0"/>
            </a:endParaRPr>
          </a:p>
          <a:p>
            <a:pPr marL="0" indent="0" rtl="1">
              <a:buNone/>
            </a:pPr>
            <a:r>
              <a:rPr lang="ar" sz="2000" dirty="0">
                <a:latin typeface="Source Sans Pro" panose="020B0503030403020204" pitchFamily="34" charset="0"/>
                <a:ea typeface="Source Sans Pro" panose="020B0503030403020204" pitchFamily="34" charset="0"/>
                <a:cs typeface="Times New Roman"/>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a:t>
            </a:r>
            <a:r>
              <a:rPr lang="ar" sz="2000" dirty="0">
                <a:latin typeface="Source Sans Pro" panose="020B0503030403020204" pitchFamily="34" charset="0"/>
                <a:ea typeface="Source Sans Pro" panose="020B0503030403020204" pitchFamily="34" charset="0"/>
                <a:cs typeface="Arial"/>
              </a:rPr>
              <a:t> https://extranet.who.int/hslp/</a:t>
            </a:r>
            <a:r>
              <a:rPr lang="ar" sz="2000" dirty="0">
                <a:latin typeface="Source Sans Pro" panose="020B0503030403020204" pitchFamily="34" charset="0"/>
                <a:ea typeface="Source Sans Pro" panose="020B0503030403020204" pitchFamily="34" charset="0"/>
                <a:cs typeface="Times New Roman"/>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تنقيحات على المواد الخاصة بها المحمية بموجب حق المؤلف».  </a:t>
            </a:r>
          </a:p>
          <a:p>
            <a:pPr marL="0" indent="0" rtl="1">
              <a:buNone/>
            </a:pPr>
            <a:r>
              <a:rPr lang="ar" sz="2000" dirty="0">
                <a:latin typeface="Source Sans Pro" panose="020B0503030403020204" pitchFamily="34" charset="0"/>
                <a:ea typeface="Source Sans Pro" panose="020B0503030403020204" pitchFamily="34" charset="0"/>
                <a:cs typeface="Arial"/>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ar" sz="2000" u="sng" dirty="0">
                <a:solidFill>
                  <a:srgbClr val="0563C1"/>
                </a:solidFill>
                <a:latin typeface="Source Sans Pro" panose="020B0503030403020204" pitchFamily="34" charset="0"/>
                <a:ea typeface="Source Sans Pro" panose="020B0503030403020204" pitchFamily="34" charset="0"/>
                <a:cs typeface="Arial"/>
                <a:hlinkClick r:id="rId5"/>
              </a:rPr>
              <a:t>ihrhrt@who.int</a:t>
            </a:r>
            <a:r>
              <a:rPr lang="ar" sz="2000" dirty="0">
                <a:latin typeface="Source Sans Pro" panose="020B0503030403020204" pitchFamily="34" charset="0"/>
                <a:ea typeface="Source Sans Pro" panose="020B0503030403020204" pitchFamily="34" charset="0"/>
                <a:cs typeface="Arial"/>
              </a:rPr>
              <a:t>.</a:t>
            </a:r>
            <a:endParaRPr lang="en-US" sz="2000" dirty="0">
              <a:latin typeface="Source Sans Pro" panose="020B0503030403020204" pitchFamily="34" charset="0"/>
              <a:ea typeface="Source Sans Pro" panose="020B0503030403020204" pitchFamily="34" charset="0"/>
              <a:cs typeface="Arial"/>
            </a:endParaRPr>
          </a:p>
          <a:p>
            <a:pPr rtl="1"/>
            <a:endParaRPr lang="en-US" sz="2000" dirty="0">
              <a:latin typeface="Source Sans Pro" panose="020B0503030403020204" pitchFamily="34" charset="0"/>
              <a:ea typeface="Source Sans Pro" panose="020B0503030403020204" pitchFamily="34" charset="0"/>
            </a:endParaRPr>
          </a:p>
        </p:txBody>
      </p:sp>
      <p:pic>
        <p:nvPicPr>
          <p:cNvPr id="4" name="Picture 3">
            <a:extLst>
              <a:ext uri="{FF2B5EF4-FFF2-40B4-BE49-F238E27FC236}">
                <a16:creationId xmlns:a16="http://schemas.microsoft.com/office/drawing/2014/main" id="{142D5BF6-FBCE-BBD4-8A52-0707C611D624}"/>
              </a:ext>
            </a:extLst>
          </p:cNvPr>
          <p:cNvPicPr>
            <a:picLocks noChangeAspect="1"/>
          </p:cNvPicPr>
          <p:nvPr/>
        </p:nvPicPr>
        <p:blipFill>
          <a:blip r:embed="rId6"/>
          <a:stretch>
            <a:fillRect/>
          </a:stretch>
        </p:blipFill>
        <p:spPr>
          <a:xfrm>
            <a:off x="-9144" y="-18869"/>
            <a:ext cx="5130800" cy="660400"/>
          </a:xfrm>
          <a:prstGeom prst="rect">
            <a:avLst/>
          </a:prstGeom>
        </p:spPr>
      </p:pic>
      <p:sp>
        <p:nvSpPr>
          <p:cNvPr id="6" name="TextBox 5">
            <a:extLst>
              <a:ext uri="{FF2B5EF4-FFF2-40B4-BE49-F238E27FC236}">
                <a16:creationId xmlns:a16="http://schemas.microsoft.com/office/drawing/2014/main" id="{E886A744-9636-CAA2-B97C-7E936A6452E6}"/>
              </a:ext>
            </a:extLst>
          </p:cNvPr>
          <p:cNvSpPr txBox="1"/>
          <p:nvPr/>
        </p:nvSpPr>
        <p:spPr>
          <a:xfrm>
            <a:off x="1516832" y="23593"/>
            <a:ext cx="2719280" cy="584775"/>
          </a:xfrm>
          <a:prstGeom prst="rect">
            <a:avLst/>
          </a:prstGeom>
          <a:noFill/>
        </p:spPr>
        <p:txBody>
          <a:bodyPr wrap="square" lIns="91440" tIns="45720" rIns="91440" bIns="45720" rtlCol="1" anchor="t">
            <a:spAutoFit/>
          </a:bodyPr>
          <a:lstStyle/>
          <a:p>
            <a:pPr rtl="1"/>
            <a:r>
              <a:rPr lang="ar" sz="3200" b="1">
                <a:solidFill>
                  <a:schemeClr val="bg1"/>
                </a:solidFill>
                <a:effectLst/>
                <a:latin typeface="Source Sans Pro" panose="020B0503030403020204" pitchFamily="34" charset="0"/>
                <a:ea typeface="Source Sans Pro" panose="020B0503030403020204" pitchFamily="34" charset="0"/>
              </a:rPr>
              <a:t>إخلاء المسؤولية</a:t>
            </a:r>
          </a:p>
        </p:txBody>
      </p:sp>
    </p:spTree>
    <p:extLst>
      <p:ext uri="{BB962C8B-B14F-4D97-AF65-F5344CB8AC3E}">
        <p14:creationId xmlns:p14="http://schemas.microsoft.com/office/powerpoint/2010/main" val="1432829516"/>
      </p:ext>
    </p:extLst>
  </p:cSld>
  <p:clrMapOvr>
    <a:masterClrMapping/>
  </p:clrMapOvr>
</p:sld>
</file>

<file path=ppt/theme/theme1.xml><?xml version="1.0" encoding="utf-8"?>
<a:theme xmlns:a="http://schemas.openxmlformats.org/drawingml/2006/main" name="RRT_Theme1">
  <a:themeElements>
    <a:clrScheme name="RRT colour">
      <a:dk1>
        <a:srgbClr val="000000"/>
      </a:dk1>
      <a:lt1>
        <a:srgbClr val="FFFFFF"/>
      </a:lt1>
      <a:dk2>
        <a:srgbClr val="44546A"/>
      </a:dk2>
      <a:lt2>
        <a:srgbClr val="E7E6E6"/>
      </a:lt2>
      <a:accent1>
        <a:srgbClr val="021F64"/>
      </a:accent1>
      <a:accent2>
        <a:srgbClr val="A2010B"/>
      </a:accent2>
      <a:accent3>
        <a:srgbClr val="65A000"/>
      </a:accent3>
      <a:accent4>
        <a:srgbClr val="00A0DF"/>
      </a:accent4>
      <a:accent5>
        <a:srgbClr val="5B9BD5"/>
      </a:accent5>
      <a:accent6>
        <a:srgbClr val="70AD47"/>
      </a:accent6>
      <a:hlink>
        <a:srgbClr val="0563C1"/>
      </a:hlink>
      <a:folHlink>
        <a:srgbClr val="FE484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RT_Theme1" id="{537A545A-D098-2142-9F8B-24CBB7673CB2}" vid="{07164513-F0F5-4E46-A639-6C8FF5385B83}"/>
    </a:ext>
  </a:extLst>
</a:theme>
</file>

<file path=ppt/theme/theme2.xml><?xml version="1.0" encoding="utf-8"?>
<a:theme xmlns:a="http://schemas.openxmlformats.org/drawingml/2006/main" name="RRT_Theme_v5">
  <a:themeElements>
    <a:clrScheme name="RRT colour">
      <a:dk1>
        <a:srgbClr val="000000"/>
      </a:dk1>
      <a:lt1>
        <a:srgbClr val="FFFFFF"/>
      </a:lt1>
      <a:dk2>
        <a:srgbClr val="44546A"/>
      </a:dk2>
      <a:lt2>
        <a:srgbClr val="E7E6E6"/>
      </a:lt2>
      <a:accent1>
        <a:srgbClr val="021F64"/>
      </a:accent1>
      <a:accent2>
        <a:srgbClr val="A2010B"/>
      </a:accent2>
      <a:accent3>
        <a:srgbClr val="65A000"/>
      </a:accent3>
      <a:accent4>
        <a:srgbClr val="00A0DF"/>
      </a:accent4>
      <a:accent5>
        <a:srgbClr val="5B9BD5"/>
      </a:accent5>
      <a:accent6>
        <a:srgbClr val="70AD47"/>
      </a:accent6>
      <a:hlink>
        <a:srgbClr val="0563C1"/>
      </a:hlink>
      <a:folHlink>
        <a:srgbClr val="FE484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RT_Theme_v5" id="{F172D589-E995-CE4B-8612-35623012A7A3}" vid="{DF60B44E-733A-5745-8F1E-51C9C34FDF1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1a56caba1d28ef78f5c8feee0cc64e9b">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ca5d2017546268e0723b78e7690e2bc"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FDA8B2-2CDA-499C-9AFA-213337457E82}">
  <ds:schemaRefs>
    <ds:schemaRef ds:uri="http://schemas.microsoft.com/sharepoint/v3/contenttype/forms"/>
  </ds:schemaRefs>
</ds:datastoreItem>
</file>

<file path=customXml/itemProps2.xml><?xml version="1.0" encoding="utf-8"?>
<ds:datastoreItem xmlns:ds="http://schemas.openxmlformats.org/officeDocument/2006/customXml" ds:itemID="{48AC9464-6033-4C39-A34C-064996C3D838}">
  <ds:schemaRefs>
    <ds:schemaRef ds:uri="http://schemas.microsoft.com/office/2006/metadata/properties"/>
    <ds:schemaRef ds:uri="http://schemas.microsoft.com/office/infopath/2007/PartnerControls"/>
    <ds:schemaRef ds:uri="e2a64997-203d-4655-a595-383c2eb1e865"/>
    <ds:schemaRef ds:uri="450f158c-397a-4a9d-b005-a44c92e0fccb"/>
    <ds:schemaRef ds:uri="9ca0fa8f-1020-4790-a298-914e539c43a5"/>
    <ds:schemaRef ds:uri="1545eeb8-3090-4573-a4ea-6910cac27a03"/>
  </ds:schemaRefs>
</ds:datastoreItem>
</file>

<file path=customXml/itemProps3.xml><?xml version="1.0" encoding="utf-8"?>
<ds:datastoreItem xmlns:ds="http://schemas.openxmlformats.org/officeDocument/2006/customXml" ds:itemID="{73C3F361-6004-427C-B440-87F4AD713D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RC 59 Template EN</Template>
  <TotalTime>766</TotalTime>
  <Words>356</Words>
  <Application>Microsoft Office PowerPoint</Application>
  <PresentationFormat>Grand écran</PresentationFormat>
  <Paragraphs>21</Paragraphs>
  <Slides>4</Slides>
  <Notes>2</Notes>
  <HiddenSlides>0</HiddenSlides>
  <MMClips>0</MMClips>
  <ScaleCrop>false</ScaleCrop>
  <HeadingPairs>
    <vt:vector size="4" baseType="variant">
      <vt:variant>
        <vt:lpstr>Thème</vt:lpstr>
      </vt:variant>
      <vt:variant>
        <vt:i4>2</vt:i4>
      </vt:variant>
      <vt:variant>
        <vt:lpstr>Titres des diapositives</vt:lpstr>
      </vt:variant>
      <vt:variant>
        <vt:i4>4</vt:i4>
      </vt:variant>
    </vt:vector>
  </HeadingPairs>
  <TitlesOfParts>
    <vt:vector size="6" baseType="lpstr">
      <vt:lpstr>RRT_Theme1</vt:lpstr>
      <vt:lpstr>RRT_Theme_v5</vt:lpstr>
      <vt:lpstr>Présentation PowerPoint</vt:lpstr>
      <vt:lpstr>التقييم النهائي لتدريب المُدربين</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Elhadary, Mr Kareem    ITT/CSS</dc:creator>
  <cp:lastModifiedBy>GOMEZ, Paula</cp:lastModifiedBy>
  <cp:revision>319</cp:revision>
  <cp:lastPrinted>2014-10-15T10:04:21Z</cp:lastPrinted>
  <dcterms:created xsi:type="dcterms:W3CDTF">2014-08-24T07:38:50Z</dcterms:created>
  <dcterms:modified xsi:type="dcterms:W3CDTF">2024-03-23T12:52:38Z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17900</vt:r8>
  </property>
  <property fmtid="{D5CDD505-2E9C-101B-9397-08002B2CF9AE}" pid="5" name="xd_Signature">
    <vt:bool>false</vt:bool>
  </property>
  <property fmtid="{D5CDD505-2E9C-101B-9397-08002B2CF9AE}" pid="6" name="xd_ProgID">
    <vt:lpwstr/>
  </property>
  <property fmtid="{D5CDD505-2E9C-101B-9397-08002B2CF9AE}" pid="7" name="_ExtendedDescription">
    <vt:lpwstr/>
  </property>
  <property fmtid="{D5CDD505-2E9C-101B-9397-08002B2CF9AE}" pid="8" name="TriggerFlowInfo">
    <vt:lpwstr/>
  </property>
  <property fmtid="{D5CDD505-2E9C-101B-9397-08002B2CF9AE}" pid="9" name="ComplianceAssetId">
    <vt:lpwstr/>
  </property>
  <property fmtid="{D5CDD505-2E9C-101B-9397-08002B2CF9AE}" pid="10" name="TemplateUrl">
    <vt:lpwstr/>
  </property>
</Properties>
</file>