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10"/>
  </p:notesMasterIdLst>
  <p:handoutMasterIdLst>
    <p:handoutMasterId r:id="rId11"/>
  </p:handoutMasterIdLst>
  <p:sldIdLst>
    <p:sldId id="256" r:id="rId5"/>
    <p:sldId id="257" r:id="rId6"/>
    <p:sldId id="258" r:id="rId7"/>
    <p:sldId id="260" r:id="rId8"/>
    <p:sldId id="259" r:id="rId9"/>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F10A42-D7C8-4EF2-B799-5269182FEBFC}" v="9" dt="2024-02-08T17:25:55.16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834" autoAdjust="0"/>
    <p:restoredTop sz="80844" autoAdjust="0"/>
  </p:normalViewPr>
  <p:slideViewPr>
    <p:cSldViewPr snapToGrid="0">
      <p:cViewPr varScale="1">
        <p:scale>
          <a:sx n="105" d="100"/>
          <a:sy n="105" d="100"/>
        </p:scale>
        <p:origin x="312" y="108"/>
      </p:cViewPr>
      <p:guideLst/>
    </p:cSldViewPr>
  </p:slideViewPr>
  <p:notesTextViewPr>
    <p:cViewPr>
      <p:scale>
        <a:sx n="1" d="1"/>
        <a:sy n="1" d="1"/>
      </p:scale>
      <p:origin x="0" y="0"/>
    </p:cViewPr>
  </p:notesTextViewPr>
  <p:notesViewPr>
    <p:cSldViewPr snapToGrid="0">
      <p:cViewPr varScale="1">
        <p:scale>
          <a:sx n="62" d="100"/>
          <a:sy n="62" d="100"/>
        </p:scale>
        <p:origin x="3154"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92F10A42-D7C8-4EF2-B799-5269182FEBFC}"/>
    <pc:docChg chg="custSel modSld modMainMaster">
      <pc:chgData name="GOMEZ, Paula" userId="c93cf399-3ed7-4230-9282-8831e3fe5ae7" providerId="ADAL" clId="{92F10A42-D7C8-4EF2-B799-5269182FEBFC}" dt="2024-02-08T17:26:14.685" v="73" actId="1076"/>
      <pc:docMkLst>
        <pc:docMk/>
      </pc:docMkLst>
      <pc:sldChg chg="modSp mod">
        <pc:chgData name="GOMEZ, Paula" userId="c93cf399-3ed7-4230-9282-8831e3fe5ae7" providerId="ADAL" clId="{92F10A42-D7C8-4EF2-B799-5269182FEBFC}" dt="2024-02-08T17:26:14.685" v="73" actId="1076"/>
        <pc:sldMkLst>
          <pc:docMk/>
          <pc:sldMk cId="0" sldId="257"/>
        </pc:sldMkLst>
        <pc:spChg chg="mod">
          <ac:chgData name="GOMEZ, Paula" userId="c93cf399-3ed7-4230-9282-8831e3fe5ae7" providerId="ADAL" clId="{92F10A42-D7C8-4EF2-B799-5269182FEBFC}" dt="2024-02-08T17:26:14.685" v="73" actId="1076"/>
          <ac:spMkLst>
            <pc:docMk/>
            <pc:sldMk cId="0" sldId="257"/>
            <ac:spMk id="589" creationId="{00000000-0000-0000-0000-000000000000}"/>
          </ac:spMkLst>
        </pc:spChg>
      </pc:sldChg>
      <pc:sldMasterChg chg="addSp delSp modSp mod modSldLayout">
        <pc:chgData name="GOMEZ, Paula" userId="c93cf399-3ed7-4230-9282-8831e3fe5ae7" providerId="ADAL" clId="{92F10A42-D7C8-4EF2-B799-5269182FEBFC}" dt="2024-02-08T17:25:55.167" v="72"/>
        <pc:sldMasterMkLst>
          <pc:docMk/>
          <pc:sldMasterMk cId="0" sldId="2147483648"/>
        </pc:sldMasterMkLst>
        <pc:picChg chg="del">
          <ac:chgData name="GOMEZ, Paula" userId="c93cf399-3ed7-4230-9282-8831e3fe5ae7" providerId="ADAL" clId="{92F10A42-D7C8-4EF2-B799-5269182FEBFC}" dt="2024-02-08T17:23:31.553" v="1" actId="478"/>
          <ac:picMkLst>
            <pc:docMk/>
            <pc:sldMasterMk cId="0" sldId="2147483648"/>
            <ac:picMk id="3" creationId="{00000000-0000-0000-0000-000000000000}"/>
          </ac:picMkLst>
        </pc:picChg>
        <pc:picChg chg="del">
          <ac:chgData name="GOMEZ, Paula" userId="c93cf399-3ed7-4230-9282-8831e3fe5ae7" providerId="ADAL" clId="{92F10A42-D7C8-4EF2-B799-5269182FEBFC}" dt="2024-02-08T17:23:30.089" v="0" actId="478"/>
          <ac:picMkLst>
            <pc:docMk/>
            <pc:sldMasterMk cId="0" sldId="2147483648"/>
            <ac:picMk id="5" creationId="{00000000-0000-0000-0000-000000000000}"/>
          </ac:picMkLst>
        </pc:picChg>
        <pc:picChg chg="add mod">
          <ac:chgData name="GOMEZ, Paula" userId="c93cf399-3ed7-4230-9282-8831e3fe5ae7" providerId="ADAL" clId="{92F10A42-D7C8-4EF2-B799-5269182FEBFC}" dt="2024-02-08T17:23:58.260" v="47" actId="1076"/>
          <ac:picMkLst>
            <pc:docMk/>
            <pc:sldMasterMk cId="0" sldId="2147483648"/>
            <ac:picMk id="7" creationId="{F9748CAF-EBA6-5F5A-7104-DAA780AEEC3B}"/>
          </ac:picMkLst>
        </pc:picChg>
        <pc:sldLayoutChg chg="addSp delSp modSp mod">
          <pc:chgData name="GOMEZ, Paula" userId="c93cf399-3ed7-4230-9282-8831e3fe5ae7" providerId="ADAL" clId="{92F10A42-D7C8-4EF2-B799-5269182FEBFC}" dt="2024-02-08T17:24:58.769" v="60"/>
          <pc:sldLayoutMkLst>
            <pc:docMk/>
            <pc:sldMasterMk cId="0" sldId="2147483648"/>
            <pc:sldLayoutMk cId="0" sldId="2147483653"/>
          </pc:sldLayoutMkLst>
          <pc:picChg chg="add mod">
            <ac:chgData name="GOMEZ, Paula" userId="c93cf399-3ed7-4230-9282-8831e3fe5ae7" providerId="ADAL" clId="{92F10A42-D7C8-4EF2-B799-5269182FEBFC}" dt="2024-02-08T17:24:58.769" v="60"/>
            <ac:picMkLst>
              <pc:docMk/>
              <pc:sldMasterMk cId="0" sldId="2147483648"/>
              <pc:sldLayoutMk cId="0" sldId="2147483653"/>
              <ac:picMk id="2" creationId="{14D740F5-47AB-3B43-4234-06D3585E6400}"/>
            </ac:picMkLst>
          </pc:picChg>
          <pc:picChg chg="del">
            <ac:chgData name="GOMEZ, Paula" userId="c93cf399-3ed7-4230-9282-8831e3fe5ae7" providerId="ADAL" clId="{92F10A42-D7C8-4EF2-B799-5269182FEBFC}" dt="2024-02-08T17:24:57.553" v="59" actId="478"/>
            <ac:picMkLst>
              <pc:docMk/>
              <pc:sldMasterMk cId="0" sldId="2147483648"/>
              <pc:sldLayoutMk cId="0" sldId="2147483653"/>
              <ac:picMk id="96" creationId="{00000000-0000-0000-0000-000000000000}"/>
            </ac:picMkLst>
          </pc:picChg>
          <pc:picChg chg="del">
            <ac:chgData name="GOMEZ, Paula" userId="c93cf399-3ed7-4230-9282-8831e3fe5ae7" providerId="ADAL" clId="{92F10A42-D7C8-4EF2-B799-5269182FEBFC}" dt="2024-02-08T17:24:57.070" v="58" actId="478"/>
            <ac:picMkLst>
              <pc:docMk/>
              <pc:sldMasterMk cId="0" sldId="2147483648"/>
              <pc:sldLayoutMk cId="0" sldId="2147483653"/>
              <ac:picMk id="98" creationId="{00000000-0000-0000-0000-000000000000}"/>
            </ac:picMkLst>
          </pc:picChg>
        </pc:sldLayoutChg>
        <pc:sldLayoutChg chg="addSp delSp modSp mod">
          <pc:chgData name="GOMEZ, Paula" userId="c93cf399-3ed7-4230-9282-8831e3fe5ae7" providerId="ADAL" clId="{92F10A42-D7C8-4EF2-B799-5269182FEBFC}" dt="2024-02-08T17:24:48.561" v="57" actId="478"/>
          <pc:sldLayoutMkLst>
            <pc:docMk/>
            <pc:sldMasterMk cId="0" sldId="2147483648"/>
            <pc:sldLayoutMk cId="0" sldId="2147483661"/>
          </pc:sldLayoutMkLst>
          <pc:spChg chg="del">
            <ac:chgData name="GOMEZ, Paula" userId="c93cf399-3ed7-4230-9282-8831e3fe5ae7" providerId="ADAL" clId="{92F10A42-D7C8-4EF2-B799-5269182FEBFC}" dt="2024-02-08T17:24:48.561" v="57" actId="478"/>
            <ac:spMkLst>
              <pc:docMk/>
              <pc:sldMasterMk cId="0" sldId="2147483648"/>
              <pc:sldLayoutMk cId="0" sldId="2147483661"/>
              <ac:spMk id="243" creationId="{00000000-0000-0000-0000-000000000000}"/>
            </ac:spMkLst>
          </pc:spChg>
          <pc:picChg chg="add mod">
            <ac:chgData name="GOMEZ, Paula" userId="c93cf399-3ed7-4230-9282-8831e3fe5ae7" providerId="ADAL" clId="{92F10A42-D7C8-4EF2-B799-5269182FEBFC}" dt="2024-02-08T17:24:45.626" v="56"/>
            <ac:picMkLst>
              <pc:docMk/>
              <pc:sldMasterMk cId="0" sldId="2147483648"/>
              <pc:sldLayoutMk cId="0" sldId="2147483661"/>
              <ac:picMk id="2" creationId="{CB98993B-FC3C-13C4-4B54-FC613AA47EEF}"/>
            </ac:picMkLst>
          </pc:picChg>
          <pc:picChg chg="del">
            <ac:chgData name="GOMEZ, Paula" userId="c93cf399-3ed7-4230-9282-8831e3fe5ae7" providerId="ADAL" clId="{92F10A42-D7C8-4EF2-B799-5269182FEBFC}" dt="2024-02-08T17:24:44.645" v="55" actId="478"/>
            <ac:picMkLst>
              <pc:docMk/>
              <pc:sldMasterMk cId="0" sldId="2147483648"/>
              <pc:sldLayoutMk cId="0" sldId="2147483661"/>
              <ac:picMk id="236" creationId="{00000000-0000-0000-0000-000000000000}"/>
            </ac:picMkLst>
          </pc:picChg>
          <pc:picChg chg="del">
            <ac:chgData name="GOMEZ, Paula" userId="c93cf399-3ed7-4230-9282-8831e3fe5ae7" providerId="ADAL" clId="{92F10A42-D7C8-4EF2-B799-5269182FEBFC}" dt="2024-02-08T17:24:44.054" v="54" actId="478"/>
            <ac:picMkLst>
              <pc:docMk/>
              <pc:sldMasterMk cId="0" sldId="2147483648"/>
              <pc:sldLayoutMk cId="0" sldId="2147483661"/>
              <ac:picMk id="238" creationId="{00000000-0000-0000-0000-000000000000}"/>
            </ac:picMkLst>
          </pc:picChg>
        </pc:sldLayoutChg>
        <pc:sldLayoutChg chg="addSp delSp modSp mod">
          <pc:chgData name="GOMEZ, Paula" userId="c93cf399-3ed7-4230-9282-8831e3fe5ae7" providerId="ADAL" clId="{92F10A42-D7C8-4EF2-B799-5269182FEBFC}" dt="2024-02-08T17:25:34.686" v="63"/>
          <pc:sldLayoutMkLst>
            <pc:docMk/>
            <pc:sldMasterMk cId="0" sldId="2147483648"/>
            <pc:sldLayoutMk cId="0" sldId="2147483663"/>
          </pc:sldLayoutMkLst>
          <pc:picChg chg="add mod">
            <ac:chgData name="GOMEZ, Paula" userId="c93cf399-3ed7-4230-9282-8831e3fe5ae7" providerId="ADAL" clId="{92F10A42-D7C8-4EF2-B799-5269182FEBFC}" dt="2024-02-08T17:25:34.686" v="63"/>
            <ac:picMkLst>
              <pc:docMk/>
              <pc:sldMasterMk cId="0" sldId="2147483648"/>
              <pc:sldLayoutMk cId="0" sldId="2147483663"/>
              <ac:picMk id="2" creationId="{79B6629A-E5D1-2FA6-D13D-32B2AA09DBF8}"/>
            </ac:picMkLst>
          </pc:picChg>
          <pc:picChg chg="del">
            <ac:chgData name="GOMEZ, Paula" userId="c93cf399-3ed7-4230-9282-8831e3fe5ae7" providerId="ADAL" clId="{92F10A42-D7C8-4EF2-B799-5269182FEBFC}" dt="2024-02-08T17:25:33.683" v="62" actId="478"/>
            <ac:picMkLst>
              <pc:docMk/>
              <pc:sldMasterMk cId="0" sldId="2147483648"/>
              <pc:sldLayoutMk cId="0" sldId="2147483663"/>
              <ac:picMk id="271" creationId="{00000000-0000-0000-0000-000000000000}"/>
            </ac:picMkLst>
          </pc:picChg>
          <pc:picChg chg="del">
            <ac:chgData name="GOMEZ, Paula" userId="c93cf399-3ed7-4230-9282-8831e3fe5ae7" providerId="ADAL" clId="{92F10A42-D7C8-4EF2-B799-5269182FEBFC}" dt="2024-02-08T17:25:33.158" v="61" actId="478"/>
            <ac:picMkLst>
              <pc:docMk/>
              <pc:sldMasterMk cId="0" sldId="2147483648"/>
              <pc:sldLayoutMk cId="0" sldId="2147483663"/>
              <ac:picMk id="273" creationId="{00000000-0000-0000-0000-000000000000}"/>
            </ac:picMkLst>
          </pc:picChg>
        </pc:sldLayoutChg>
        <pc:sldLayoutChg chg="addSp delSp modSp mod">
          <pc:chgData name="GOMEZ, Paula" userId="c93cf399-3ed7-4230-9282-8831e3fe5ae7" providerId="ADAL" clId="{92F10A42-D7C8-4EF2-B799-5269182FEBFC}" dt="2024-02-08T17:25:40.257" v="66"/>
          <pc:sldLayoutMkLst>
            <pc:docMk/>
            <pc:sldMasterMk cId="0" sldId="2147483648"/>
            <pc:sldLayoutMk cId="0" sldId="2147483664"/>
          </pc:sldLayoutMkLst>
          <pc:picChg chg="add mod">
            <ac:chgData name="GOMEZ, Paula" userId="c93cf399-3ed7-4230-9282-8831e3fe5ae7" providerId="ADAL" clId="{92F10A42-D7C8-4EF2-B799-5269182FEBFC}" dt="2024-02-08T17:25:40.257" v="66"/>
            <ac:picMkLst>
              <pc:docMk/>
              <pc:sldMasterMk cId="0" sldId="2147483648"/>
              <pc:sldLayoutMk cId="0" sldId="2147483664"/>
              <ac:picMk id="2" creationId="{0E719682-3D17-6F5C-D2AA-1C3D748D0818}"/>
            </ac:picMkLst>
          </pc:picChg>
          <pc:picChg chg="del">
            <ac:chgData name="GOMEZ, Paula" userId="c93cf399-3ed7-4230-9282-8831e3fe5ae7" providerId="ADAL" clId="{92F10A42-D7C8-4EF2-B799-5269182FEBFC}" dt="2024-02-08T17:25:39.258" v="65" actId="478"/>
            <ac:picMkLst>
              <pc:docMk/>
              <pc:sldMasterMk cId="0" sldId="2147483648"/>
              <pc:sldLayoutMk cId="0" sldId="2147483664"/>
              <ac:picMk id="287" creationId="{00000000-0000-0000-0000-000000000000}"/>
            </ac:picMkLst>
          </pc:picChg>
          <pc:picChg chg="del">
            <ac:chgData name="GOMEZ, Paula" userId="c93cf399-3ed7-4230-9282-8831e3fe5ae7" providerId="ADAL" clId="{92F10A42-D7C8-4EF2-B799-5269182FEBFC}" dt="2024-02-08T17:25:38.774" v="64" actId="478"/>
            <ac:picMkLst>
              <pc:docMk/>
              <pc:sldMasterMk cId="0" sldId="2147483648"/>
              <pc:sldLayoutMk cId="0" sldId="2147483664"/>
              <ac:picMk id="289" creationId="{00000000-0000-0000-0000-000000000000}"/>
            </ac:picMkLst>
          </pc:picChg>
        </pc:sldLayoutChg>
        <pc:sldLayoutChg chg="addSp delSp modSp mod">
          <pc:chgData name="GOMEZ, Paula" userId="c93cf399-3ed7-4230-9282-8831e3fe5ae7" providerId="ADAL" clId="{92F10A42-D7C8-4EF2-B799-5269182FEBFC}" dt="2024-02-08T17:25:48.554" v="69"/>
          <pc:sldLayoutMkLst>
            <pc:docMk/>
            <pc:sldMasterMk cId="0" sldId="2147483648"/>
            <pc:sldLayoutMk cId="0" sldId="2147483665"/>
          </pc:sldLayoutMkLst>
          <pc:picChg chg="add mod">
            <ac:chgData name="GOMEZ, Paula" userId="c93cf399-3ed7-4230-9282-8831e3fe5ae7" providerId="ADAL" clId="{92F10A42-D7C8-4EF2-B799-5269182FEBFC}" dt="2024-02-08T17:25:48.554" v="69"/>
            <ac:picMkLst>
              <pc:docMk/>
              <pc:sldMasterMk cId="0" sldId="2147483648"/>
              <pc:sldLayoutMk cId="0" sldId="2147483665"/>
              <ac:picMk id="2" creationId="{04B47BEB-2E91-2D57-532B-1ADF34816FAF}"/>
            </ac:picMkLst>
          </pc:picChg>
          <pc:picChg chg="del">
            <ac:chgData name="GOMEZ, Paula" userId="c93cf399-3ed7-4230-9282-8831e3fe5ae7" providerId="ADAL" clId="{92F10A42-D7C8-4EF2-B799-5269182FEBFC}" dt="2024-02-08T17:25:47.562" v="68" actId="478"/>
            <ac:picMkLst>
              <pc:docMk/>
              <pc:sldMasterMk cId="0" sldId="2147483648"/>
              <pc:sldLayoutMk cId="0" sldId="2147483665"/>
              <ac:picMk id="303" creationId="{00000000-0000-0000-0000-000000000000}"/>
            </ac:picMkLst>
          </pc:picChg>
          <pc:picChg chg="del">
            <ac:chgData name="GOMEZ, Paula" userId="c93cf399-3ed7-4230-9282-8831e3fe5ae7" providerId="ADAL" clId="{92F10A42-D7C8-4EF2-B799-5269182FEBFC}" dt="2024-02-08T17:25:47.078" v="67" actId="478"/>
            <ac:picMkLst>
              <pc:docMk/>
              <pc:sldMasterMk cId="0" sldId="2147483648"/>
              <pc:sldLayoutMk cId="0" sldId="2147483665"/>
              <ac:picMk id="305" creationId="{00000000-0000-0000-0000-000000000000}"/>
            </ac:picMkLst>
          </pc:picChg>
        </pc:sldLayoutChg>
        <pc:sldLayoutChg chg="addSp delSp modSp mod">
          <pc:chgData name="GOMEZ, Paula" userId="c93cf399-3ed7-4230-9282-8831e3fe5ae7" providerId="ADAL" clId="{92F10A42-D7C8-4EF2-B799-5269182FEBFC}" dt="2024-02-08T17:25:55.167" v="72"/>
          <pc:sldLayoutMkLst>
            <pc:docMk/>
            <pc:sldMasterMk cId="0" sldId="2147483648"/>
            <pc:sldLayoutMk cId="0" sldId="2147483666"/>
          </pc:sldLayoutMkLst>
          <pc:picChg chg="add mod">
            <ac:chgData name="GOMEZ, Paula" userId="c93cf399-3ed7-4230-9282-8831e3fe5ae7" providerId="ADAL" clId="{92F10A42-D7C8-4EF2-B799-5269182FEBFC}" dt="2024-02-08T17:25:55.167" v="72"/>
            <ac:picMkLst>
              <pc:docMk/>
              <pc:sldMasterMk cId="0" sldId="2147483648"/>
              <pc:sldLayoutMk cId="0" sldId="2147483666"/>
              <ac:picMk id="2" creationId="{DA0C1137-1836-76AB-A16F-C89103B3B353}"/>
            </ac:picMkLst>
          </pc:picChg>
          <pc:picChg chg="del">
            <ac:chgData name="GOMEZ, Paula" userId="c93cf399-3ed7-4230-9282-8831e3fe5ae7" providerId="ADAL" clId="{92F10A42-D7C8-4EF2-B799-5269182FEBFC}" dt="2024-02-08T17:25:54.139" v="71" actId="478"/>
            <ac:picMkLst>
              <pc:docMk/>
              <pc:sldMasterMk cId="0" sldId="2147483648"/>
              <pc:sldLayoutMk cId="0" sldId="2147483666"/>
              <ac:picMk id="319" creationId="{00000000-0000-0000-0000-000000000000}"/>
            </ac:picMkLst>
          </pc:picChg>
          <pc:picChg chg="del">
            <ac:chgData name="GOMEZ, Paula" userId="c93cf399-3ed7-4230-9282-8831e3fe5ae7" providerId="ADAL" clId="{92F10A42-D7C8-4EF2-B799-5269182FEBFC}" dt="2024-02-08T17:25:53.626" v="70" actId="478"/>
            <ac:picMkLst>
              <pc:docMk/>
              <pc:sldMasterMk cId="0" sldId="2147483648"/>
              <pc:sldLayoutMk cId="0" sldId="2147483666"/>
              <ac:picMk id="321" creationId="{00000000-0000-0000-0000-000000000000}"/>
            </ac:picMkLst>
          </pc:picChg>
        </pc:sldLayoutChg>
        <pc:sldLayoutChg chg="addSp delSp modSp mod">
          <pc:chgData name="GOMEZ, Paula" userId="c93cf399-3ed7-4230-9282-8831e3fe5ae7" providerId="ADAL" clId="{92F10A42-D7C8-4EF2-B799-5269182FEBFC}" dt="2024-02-08T17:24:36.698" v="53"/>
          <pc:sldLayoutMkLst>
            <pc:docMk/>
            <pc:sldMasterMk cId="0" sldId="2147483648"/>
            <pc:sldLayoutMk cId="0" sldId="2147483671"/>
          </pc:sldLayoutMkLst>
          <pc:picChg chg="add mod">
            <ac:chgData name="GOMEZ, Paula" userId="c93cf399-3ed7-4230-9282-8831e3fe5ae7" providerId="ADAL" clId="{92F10A42-D7C8-4EF2-B799-5269182FEBFC}" dt="2024-02-08T17:24:36.698" v="53"/>
            <ac:picMkLst>
              <pc:docMk/>
              <pc:sldMasterMk cId="0" sldId="2147483648"/>
              <pc:sldLayoutMk cId="0" sldId="2147483671"/>
              <ac:picMk id="2" creationId="{D7ED9E58-647D-3FE2-378B-64142834A851}"/>
            </ac:picMkLst>
          </pc:picChg>
          <pc:picChg chg="del">
            <ac:chgData name="GOMEZ, Paula" userId="c93cf399-3ed7-4230-9282-8831e3fe5ae7" providerId="ADAL" clId="{92F10A42-D7C8-4EF2-B799-5269182FEBFC}" dt="2024-02-08T17:24:35.587" v="52" actId="478"/>
            <ac:picMkLst>
              <pc:docMk/>
              <pc:sldMasterMk cId="0" sldId="2147483648"/>
              <pc:sldLayoutMk cId="0" sldId="2147483671"/>
              <ac:picMk id="398" creationId="{00000000-0000-0000-0000-000000000000}"/>
            </ac:picMkLst>
          </pc:picChg>
          <pc:picChg chg="del">
            <ac:chgData name="GOMEZ, Paula" userId="c93cf399-3ed7-4230-9282-8831e3fe5ae7" providerId="ADAL" clId="{92F10A42-D7C8-4EF2-B799-5269182FEBFC}" dt="2024-02-08T17:24:33.691" v="51" actId="478"/>
            <ac:picMkLst>
              <pc:docMk/>
              <pc:sldMasterMk cId="0" sldId="2147483648"/>
              <pc:sldLayoutMk cId="0" sldId="2147483671"/>
              <ac:picMk id="400" creationId="{00000000-0000-0000-0000-000000000000}"/>
            </ac:picMkLst>
          </pc:picChg>
        </pc:sldLayoutChg>
        <pc:sldLayoutChg chg="addSp delSp modSp mod">
          <pc:chgData name="GOMEZ, Paula" userId="c93cf399-3ed7-4230-9282-8831e3fe5ae7" providerId="ADAL" clId="{92F10A42-D7C8-4EF2-B799-5269182FEBFC}" dt="2024-02-08T17:24:25.759" v="50"/>
          <pc:sldLayoutMkLst>
            <pc:docMk/>
            <pc:sldMasterMk cId="0" sldId="2147483648"/>
            <pc:sldLayoutMk cId="0" sldId="2147483682"/>
          </pc:sldLayoutMkLst>
          <pc:picChg chg="add mod">
            <ac:chgData name="GOMEZ, Paula" userId="c93cf399-3ed7-4230-9282-8831e3fe5ae7" providerId="ADAL" clId="{92F10A42-D7C8-4EF2-B799-5269182FEBFC}" dt="2024-02-08T17:24:25.759" v="50"/>
            <ac:picMkLst>
              <pc:docMk/>
              <pc:sldMasterMk cId="0" sldId="2147483648"/>
              <pc:sldLayoutMk cId="0" sldId="2147483682"/>
              <ac:picMk id="2" creationId="{282927DB-8AF5-E6A3-D604-085F00F2B931}"/>
            </ac:picMkLst>
          </pc:picChg>
          <pc:picChg chg="del">
            <ac:chgData name="GOMEZ, Paula" userId="c93cf399-3ed7-4230-9282-8831e3fe5ae7" providerId="ADAL" clId="{92F10A42-D7C8-4EF2-B799-5269182FEBFC}" dt="2024-02-08T17:24:24.404" v="49" actId="478"/>
            <ac:picMkLst>
              <pc:docMk/>
              <pc:sldMasterMk cId="0" sldId="2147483648"/>
              <pc:sldLayoutMk cId="0" sldId="2147483682"/>
              <ac:picMk id="561" creationId="{00000000-0000-0000-0000-000000000000}"/>
            </ac:picMkLst>
          </pc:picChg>
          <pc:picChg chg="del">
            <ac:chgData name="GOMEZ, Paula" userId="c93cf399-3ed7-4230-9282-8831e3fe5ae7" providerId="ADAL" clId="{92F10A42-D7C8-4EF2-B799-5269182FEBFC}" dt="2024-02-08T17:24:20.902" v="48" actId="478"/>
            <ac:picMkLst>
              <pc:docMk/>
              <pc:sldMasterMk cId="0" sldId="2147483648"/>
              <pc:sldLayoutMk cId="0" sldId="2147483682"/>
              <ac:picMk id="563" creationId="{00000000-0000-0000-0000-000000000000}"/>
            </ac:picMkLst>
          </pc:pic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a:extLst>
              <a:ext uri="{FF2B5EF4-FFF2-40B4-BE49-F238E27FC236}">
                <a16:creationId xmlns:a16="http://schemas.microsoft.com/office/drawing/2014/main" id="{B8A6C6CB-E0AE-9455-E0C1-FFDAAFF9F025}"/>
              </a:ext>
            </a:extLst>
          </p:cNvPr>
          <p:cNvSpPr>
            <a:spLocks noGrp="1"/>
          </p:cNvSpPr>
          <p:nvPr>
            <p:ph type="hdr" sz="quarter"/>
          </p:nvPr>
        </p:nvSpPr>
        <p:spPr>
          <a:xfrm>
            <a:off x="0" y="0"/>
            <a:ext cx="2971800" cy="458788"/>
          </a:xfrm>
          <a:prstGeom prst="rect">
            <a:avLst/>
          </a:prstGeom>
        </p:spPr>
        <p:txBody>
          <a:bodyPr vert="horz" lIns="91440" tIns="45720" rIns="91440" bIns="45720" rtlCol="1"/>
          <a:lstStyle>
            <a:lvl1pPr algn="r" rtl="1">
              <a:defRPr sz="1200"/>
            </a:lvl1pPr>
          </a:lstStyle>
          <a:p>
            <a:pPr rtl="1"/>
            <a:endParaRPr lang="hu-HU"/>
          </a:p>
        </p:txBody>
      </p:sp>
      <p:sp>
        <p:nvSpPr>
          <p:cNvPr id="3" name="Dátum helye 2">
            <a:extLst>
              <a:ext uri="{FF2B5EF4-FFF2-40B4-BE49-F238E27FC236}">
                <a16:creationId xmlns:a16="http://schemas.microsoft.com/office/drawing/2014/main" id="{5134D8D6-AB29-5DDA-D24B-10AFF0BD0B0E}"/>
              </a:ext>
            </a:extLst>
          </p:cNvPr>
          <p:cNvSpPr>
            <a:spLocks noGrp="1"/>
          </p:cNvSpPr>
          <p:nvPr>
            <p:ph type="dt" sz="quarter" idx="1"/>
          </p:nvPr>
        </p:nvSpPr>
        <p:spPr>
          <a:xfrm>
            <a:off x="3884613" y="0"/>
            <a:ext cx="2971800" cy="458788"/>
          </a:xfrm>
          <a:prstGeom prst="rect">
            <a:avLst/>
          </a:prstGeom>
        </p:spPr>
        <p:txBody>
          <a:bodyPr vert="horz" lIns="91440" tIns="45720" rIns="91440" bIns="45720" rtlCol="1"/>
          <a:lstStyle>
            <a:lvl1pPr algn="r" rtl="1">
              <a:defRPr sz="1200"/>
            </a:lvl1pPr>
          </a:lstStyle>
          <a:p>
            <a:pPr rtl="1"/>
            <a:fld id="{3A34A449-F0B0-4B44-94A7-778AB016F33E}" type="datetimeFigureOut">
              <a:rPr lang="hu-HU" smtClean="0"/>
              <a:t>2024. 02. 08.</a:t>
            </a:fld>
            <a:endParaRPr lang="hu-HU"/>
          </a:p>
        </p:txBody>
      </p:sp>
      <p:sp>
        <p:nvSpPr>
          <p:cNvPr id="4" name="Élőláb helye 3">
            <a:extLst>
              <a:ext uri="{FF2B5EF4-FFF2-40B4-BE49-F238E27FC236}">
                <a16:creationId xmlns:a16="http://schemas.microsoft.com/office/drawing/2014/main" id="{239A9288-4CCC-25CD-0EB7-6F7FE762821F}"/>
              </a:ext>
            </a:extLst>
          </p:cNvPr>
          <p:cNvSpPr>
            <a:spLocks noGrp="1"/>
          </p:cNvSpPr>
          <p:nvPr>
            <p:ph type="ftr" sz="quarter" idx="2"/>
          </p:nvPr>
        </p:nvSpPr>
        <p:spPr>
          <a:xfrm>
            <a:off x="0" y="8685213"/>
            <a:ext cx="2971800" cy="458787"/>
          </a:xfrm>
          <a:prstGeom prst="rect">
            <a:avLst/>
          </a:prstGeom>
        </p:spPr>
        <p:txBody>
          <a:bodyPr vert="horz" lIns="91440" tIns="45720" rIns="91440" bIns="45720" rtlCol="1" anchor="b"/>
          <a:lstStyle>
            <a:lvl1pPr algn="r" rtl="1">
              <a:defRPr sz="1200"/>
            </a:lvl1pPr>
          </a:lstStyle>
          <a:p>
            <a:pPr rtl="1"/>
            <a:endParaRPr lang="hu-HU"/>
          </a:p>
        </p:txBody>
      </p:sp>
      <p:sp>
        <p:nvSpPr>
          <p:cNvPr id="5" name="Dia számának helye 4">
            <a:extLst>
              <a:ext uri="{FF2B5EF4-FFF2-40B4-BE49-F238E27FC236}">
                <a16:creationId xmlns:a16="http://schemas.microsoft.com/office/drawing/2014/main" id="{0DE4CA9F-1191-FC09-6211-B3ACBDA4C2D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1" anchor="b"/>
          <a:lstStyle>
            <a:lvl1pPr algn="r" rtl="1">
              <a:defRPr sz="1200"/>
            </a:lvl1pPr>
          </a:lstStyle>
          <a:p>
            <a:pPr rtl="1"/>
            <a:fld id="{A9BF9801-04AA-42AD-A869-DCD3289BF5B2}" type="slidenum">
              <a:rPr lang="hu-HU" smtClean="0"/>
              <a:t>‹#›</a:t>
            </a:fld>
            <a:endParaRPr lang="hu-HU"/>
          </a:p>
        </p:txBody>
      </p:sp>
    </p:spTree>
    <p:extLst>
      <p:ext uri="{BB962C8B-B14F-4D97-AF65-F5344CB8AC3E}">
        <p14:creationId xmlns:p14="http://schemas.microsoft.com/office/powerpoint/2010/main" val="24348654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77" name="Shape 577"/>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578" name="Shape 578"/>
          <p:cNvSpPr>
            <a:spLocks noGrp="1"/>
          </p:cNvSpPr>
          <p:nvPr>
            <p:ph type="body" sz="quarter" idx="1"/>
          </p:nvPr>
        </p:nvSpPr>
        <p:spPr>
          <a:xfrm>
            <a:off x="914400" y="4343400"/>
            <a:ext cx="5029200" cy="4114800"/>
          </a:xfrm>
          <a:prstGeom prst="rect">
            <a:avLst/>
          </a:prstGeom>
        </p:spPr>
        <p:txBody>
          <a:bodyPr rtlCol="1"/>
          <a:lstStyle/>
          <a:p>
            <a:pPr rtl="1"/>
            <a:endParaRPr/>
          </a:p>
        </p:txBody>
      </p:sp>
    </p:spTree>
  </p:cSld>
  <p:clrMap bg1="lt1" tx1="dk1" bg2="lt2" tx2="dk2" accent1="accent1" accent2="accent2" accent3="accent3" accent4="accent4" accent5="accent5" accent6="accent6" hlink="hlink" folHlink="folHlink"/>
  <p:notesStyle>
    <a:lvl1pPr algn="r" rtl="1" latinLnBrk="0">
      <a:spcBef>
        <a:spcPts val="400"/>
      </a:spcBef>
      <a:defRPr sz="1200">
        <a:latin typeface="+mn-lt"/>
        <a:ea typeface="+mn-ea"/>
        <a:cs typeface="+mn-cs"/>
        <a:sym typeface="Calibri"/>
      </a:defRPr>
    </a:lvl1pPr>
    <a:lvl2pPr indent="228600" algn="r" rtl="1" latinLnBrk="0">
      <a:spcBef>
        <a:spcPts val="400"/>
      </a:spcBef>
      <a:defRPr sz="1200">
        <a:latin typeface="+mn-lt"/>
        <a:ea typeface="+mn-ea"/>
        <a:cs typeface="+mn-cs"/>
        <a:sym typeface="Calibri"/>
      </a:defRPr>
    </a:lvl2pPr>
    <a:lvl3pPr indent="457200" algn="r" rtl="1" latinLnBrk="0">
      <a:spcBef>
        <a:spcPts val="400"/>
      </a:spcBef>
      <a:defRPr sz="1200">
        <a:latin typeface="+mn-lt"/>
        <a:ea typeface="+mn-ea"/>
        <a:cs typeface="+mn-cs"/>
        <a:sym typeface="Calibri"/>
      </a:defRPr>
    </a:lvl3pPr>
    <a:lvl4pPr indent="685800" algn="r" rtl="1" latinLnBrk="0">
      <a:spcBef>
        <a:spcPts val="400"/>
      </a:spcBef>
      <a:defRPr sz="1200">
        <a:latin typeface="+mn-lt"/>
        <a:ea typeface="+mn-ea"/>
        <a:cs typeface="+mn-cs"/>
        <a:sym typeface="Calibri"/>
      </a:defRPr>
    </a:lvl4pPr>
    <a:lvl5pPr indent="914400" algn="r" rtl="1" latinLnBrk="0">
      <a:spcBef>
        <a:spcPts val="400"/>
      </a:spcBef>
      <a:defRPr sz="1200">
        <a:latin typeface="+mn-lt"/>
        <a:ea typeface="+mn-ea"/>
        <a:cs typeface="+mn-cs"/>
        <a:sym typeface="Calibri"/>
      </a:defRPr>
    </a:lvl5pPr>
    <a:lvl6pPr indent="1143000" algn="r" rtl="1" latinLnBrk="0">
      <a:spcBef>
        <a:spcPts val="400"/>
      </a:spcBef>
      <a:defRPr sz="1200">
        <a:latin typeface="+mn-lt"/>
        <a:ea typeface="+mn-ea"/>
        <a:cs typeface="+mn-cs"/>
        <a:sym typeface="Calibri"/>
      </a:defRPr>
    </a:lvl6pPr>
    <a:lvl7pPr indent="1371600" algn="r" rtl="1" latinLnBrk="0">
      <a:spcBef>
        <a:spcPts val="400"/>
      </a:spcBef>
      <a:defRPr sz="1200">
        <a:latin typeface="+mn-lt"/>
        <a:ea typeface="+mn-ea"/>
        <a:cs typeface="+mn-cs"/>
        <a:sym typeface="Calibri"/>
      </a:defRPr>
    </a:lvl7pPr>
    <a:lvl8pPr indent="1600200" algn="r" rtl="1" latinLnBrk="0">
      <a:spcBef>
        <a:spcPts val="400"/>
      </a:spcBef>
      <a:defRPr sz="1200">
        <a:latin typeface="+mn-lt"/>
        <a:ea typeface="+mn-ea"/>
        <a:cs typeface="+mn-cs"/>
        <a:sym typeface="Calibri"/>
      </a:defRPr>
    </a:lvl8pPr>
    <a:lvl9pPr indent="1828800" algn="r" rtl="1" latinLnBrk="0">
      <a:spcBef>
        <a:spcPts val="400"/>
      </a:spcBef>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Shape 59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91" name="Shape 591"/>
          <p:cNvSpPr>
            <a:spLocks noGrp="1"/>
          </p:cNvSpPr>
          <p:nvPr>
            <p:ph type="body" sz="quarter" idx="1"/>
          </p:nvPr>
        </p:nvSpPr>
        <p:spPr>
          <a:prstGeom prst="rect">
            <a:avLst/>
          </a:prstGeom>
        </p:spPr>
        <p:txBody>
          <a:bodyPr rtlCol="1"/>
          <a:lstStyle/>
          <a:p>
            <a:pPr marL="171450" indent="-171450" rtl="1">
              <a:buSzPct val="100000"/>
              <a:buFont typeface="Arial Narrow"/>
              <a:buChar char="•"/>
            </a:pPr>
            <a:r>
              <a:rPr dirty="0" err="1"/>
              <a:t>يعرض</a:t>
            </a:r>
            <a:r>
              <a:rPr dirty="0"/>
              <a:t> </a:t>
            </a:r>
            <a:r>
              <a:rPr dirty="0" err="1"/>
              <a:t>المُيسِّر</a:t>
            </a:r>
            <a:r>
              <a:rPr dirty="0"/>
              <a:t> </a:t>
            </a:r>
            <a:r>
              <a:rPr dirty="0" err="1"/>
              <a:t>أهداف</a:t>
            </a:r>
            <a:r>
              <a:rPr dirty="0"/>
              <a:t> </a:t>
            </a:r>
            <a:r>
              <a:rPr dirty="0" err="1"/>
              <a:t>وطرائق</a:t>
            </a:r>
            <a:r>
              <a:rPr dirty="0"/>
              <a:t> </a:t>
            </a:r>
            <a:r>
              <a:rPr dirty="0" err="1"/>
              <a:t>التقييم</a:t>
            </a:r>
            <a:r>
              <a:rPr dirty="0"/>
              <a:t> </a:t>
            </a:r>
            <a:r>
              <a:rPr dirty="0" err="1"/>
              <a:t>اليومي</a:t>
            </a:r>
            <a:r>
              <a:rPr dirty="0"/>
              <a:t>.</a:t>
            </a:r>
          </a:p>
          <a:p>
            <a:pPr rtl="1"/>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 name="Shape 60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03" name="Shape 603"/>
          <p:cNvSpPr>
            <a:spLocks noGrp="1"/>
          </p:cNvSpPr>
          <p:nvPr>
            <p:ph type="body" sz="quarter" idx="1"/>
          </p:nvPr>
        </p:nvSpPr>
        <p:spPr>
          <a:prstGeom prst="rect">
            <a:avLst/>
          </a:prstGeom>
        </p:spPr>
        <p:txBody>
          <a:bodyPr rtlCol="1"/>
          <a:lstStyle/>
          <a:p>
            <a:pPr marL="171450" indent="-171450" rtl="1">
              <a:buSzPct val="100000"/>
              <a:buFont typeface="Arial Narrow"/>
              <a:buChar char="•"/>
            </a:pPr>
            <a:r>
              <a:rPr lang="ar-EG" dirty="0"/>
              <a:t>من خلال العمل في مجموعات من 5-8 مشاركين، ينبغي على كل مجموعة أن تناقش وتحدد 3 جوانب من اليوم سارت على ما يرام/ أعجبتهم (المحتوى، والمنهجيات، والديناميات الجماعية، والتيسير، وما إلى ذلك). وينبغي أيضًا أن يحددوا 3 جوانب من اليوم تحتاج إلى تحسين. وستدون المجموعات النقاط الخاصة بها على بطاقات ملاحظات لاصقة كبيرة الحجم من لونين.</a:t>
            </a:r>
            <a:endParaRPr dirty="0"/>
          </a:p>
          <a:p>
            <a:pPr marL="171450" indent="-171450" rtl="1">
              <a:buSzPct val="100000"/>
              <a:buFont typeface="Arial Narrow"/>
              <a:buChar char="•"/>
            </a:pPr>
            <a:r>
              <a:rPr lang="ar-EG" dirty="0"/>
              <a:t>سيجمع الميسِّر المسؤول بطاقات الملاحظات اللاصقة ويشاركها مع فريق التيسير في نهاية اليوم. ويناقش أعضاء فريق التيسير نتائج التقييم، ويحددون سُبل تناول المجالات التي يمكن معالجتها في اليوم القادم/ الأيام القادمة.</a:t>
            </a:r>
          </a:p>
          <a:p>
            <a:pPr marL="171450" indent="-171450" rtl="1">
              <a:buSzPct val="100000"/>
              <a:buFont typeface="Arial Narrow"/>
              <a:buChar char="•"/>
            </a:pPr>
            <a:r>
              <a:rPr lang="ar-EG" dirty="0"/>
              <a:t>في اليوم التالي، يخصص المُيسر المسؤول دقيقتين إلى 5 دقائق لتقديم التعقيبات إلى المجموعة حول كيفية تقييم اليوم السابق، مع الإشارة إلى الإجراءات التي يمكن أن يتخذها فريق التيسير لمعالجة المسائل المطروحة.</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88059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2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8" name="Rectangle 1"/>
          <p:cNvSpPr/>
          <p:nvPr/>
        </p:nvSpPr>
        <p:spPr>
          <a:xfrm>
            <a:off x="0" y="14"/>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pic>
        <p:nvPicPr>
          <p:cNvPr id="29" name="Picture 14" descr="Picture 14"/>
          <p:cNvPicPr>
            <a:picLocks noChangeAspect="1"/>
          </p:cNvPicPr>
          <p:nvPr/>
        </p:nvPicPr>
        <p:blipFill>
          <a:blip r:embed="rId4"/>
          <a:stretch>
            <a:fillRect/>
          </a:stretch>
        </p:blipFill>
        <p:spPr>
          <a:xfrm>
            <a:off x="4" y="0"/>
            <a:ext cx="6560820" cy="5372100"/>
          </a:xfrm>
          <a:prstGeom prst="rect">
            <a:avLst/>
          </a:prstGeom>
          <a:ln w="12700">
            <a:miter lim="400000"/>
          </a:ln>
        </p:spPr>
      </p:pic>
      <p:pic>
        <p:nvPicPr>
          <p:cNvPr id="30"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1" name="Picture 19" descr="Picture 19"/>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32" name="Body Level One…"/>
          <p:cNvSpPr txBox="1">
            <a:spLocks noGrp="1"/>
          </p:cNvSpPr>
          <p:nvPr>
            <p:ph type="body" sz="quarter" idx="1"/>
          </p:nvPr>
        </p:nvSpPr>
        <p:spPr>
          <a:xfrm>
            <a:off x="5525728" y="3491867"/>
            <a:ext cx="5925539"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3" name="Title Text"/>
          <p:cNvSpPr txBox="1">
            <a:spLocks noGrp="1"/>
          </p:cNvSpPr>
          <p:nvPr>
            <p:ph type="title"/>
          </p:nvPr>
        </p:nvSpPr>
        <p:spPr>
          <a:xfrm>
            <a:off x="517796" y="1587568"/>
            <a:ext cx="4490141" cy="2410276"/>
          </a:xfrm>
          <a:prstGeom prst="rect">
            <a:avLst/>
          </a:prstGeom>
        </p:spPr>
        <p:txBody>
          <a:bodyPr rtlCol="1"/>
          <a:lstStyle/>
          <a:p>
            <a:pPr rtl="1"/>
            <a:r>
              <a:t>Title Text</a:t>
            </a:r>
          </a:p>
        </p:txBody>
      </p:sp>
      <p:sp>
        <p:nvSpPr>
          <p:cNvPr id="11" name="Slide Number">
            <a:extLst>
              <a:ext uri="{FF2B5EF4-FFF2-40B4-BE49-F238E27FC236}">
                <a16:creationId xmlns:a16="http://schemas.microsoft.com/office/drawing/2014/main" id="{E01DBBC7-8E68-59E3-574F-52BA0286662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2" name="TextBox 7">
            <a:extLst>
              <a:ext uri="{FF2B5EF4-FFF2-40B4-BE49-F238E27FC236}">
                <a16:creationId xmlns:a16="http://schemas.microsoft.com/office/drawing/2014/main" id="{20191541-F324-9A26-674F-4FAD6BA0E7AE}"/>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3" name="Text Placeholder 6">
            <a:extLst>
              <a:ext uri="{FF2B5EF4-FFF2-40B4-BE49-F238E27FC236}">
                <a16:creationId xmlns:a16="http://schemas.microsoft.com/office/drawing/2014/main" id="{8323F1F9-1541-B2E7-5B07-FB6214D51983}"/>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7"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8"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9"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pic>
        <p:nvPicPr>
          <p:cNvPr id="210"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11"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8" name="Slide Number">
            <a:extLst>
              <a:ext uri="{FF2B5EF4-FFF2-40B4-BE49-F238E27FC236}">
                <a16:creationId xmlns:a16="http://schemas.microsoft.com/office/drawing/2014/main" id="{CE6CEE2E-0361-F8A6-F5D6-CBB03CAC7EA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B3FBBCEC-D61E-2EB0-EF31-C69B7FD77725}"/>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6875417F-95D0-1DFF-466C-A79DCDA4916E}"/>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6"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7"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8" name="Slide Number">
            <a:extLst>
              <a:ext uri="{FF2B5EF4-FFF2-40B4-BE49-F238E27FC236}">
                <a16:creationId xmlns:a16="http://schemas.microsoft.com/office/drawing/2014/main" id="{1D627BA8-616E-1414-0B3D-C1A36FCA7DD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45B4174E-4FD9-D9EE-E4DC-47364E8DEA1B}"/>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2DD24902-5A64-E047-C183-726FB6A5A776}"/>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41"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Source Sans Pro Regular"/>
                <a:ea typeface="Source Sans Pro Regular"/>
                <a:cs typeface="Source Sans Pro Regular"/>
                <a:sym typeface="Source Sans Pro Regular"/>
              </a:defRPr>
            </a:pPr>
            <a:endParaRPr/>
          </a:p>
        </p:txBody>
      </p:sp>
      <p:pic>
        <p:nvPicPr>
          <p:cNvPr id="242"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pic>
        <p:nvPicPr>
          <p:cNvPr id="244"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5" name="Body Level One…"/>
          <p:cNvSpPr txBox="1">
            <a:spLocks noGrp="1"/>
          </p:cNvSpPr>
          <p:nvPr>
            <p:ph type="body" idx="1"/>
          </p:nvPr>
        </p:nvSpPr>
        <p:spPr>
          <a:xfrm>
            <a:off x="797442" y="842963"/>
            <a:ext cx="10450423"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8" name="Slide Number">
            <a:extLst>
              <a:ext uri="{FF2B5EF4-FFF2-40B4-BE49-F238E27FC236}">
                <a16:creationId xmlns:a16="http://schemas.microsoft.com/office/drawing/2014/main" id="{E1101A2C-4B39-EA04-A3F9-62C785E81601}"/>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57711E2A-FC7C-96F7-9133-D8B57F04EDA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43FADF22-EF70-3C2E-201E-469E27482505}"/>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pic>
        <p:nvPicPr>
          <p:cNvPr id="2" name="Picture 1" descr="Blue writing on a white background&#10;&#10;Description automatically generated">
            <a:extLst>
              <a:ext uri="{FF2B5EF4-FFF2-40B4-BE49-F238E27FC236}">
                <a16:creationId xmlns:a16="http://schemas.microsoft.com/office/drawing/2014/main" id="{CB98993B-FC3C-13C4-4B54-FC613AA47EE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7313" y="6318413"/>
            <a:ext cx="1600308" cy="46800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9"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60" name="TextBox 4"/>
          <p:cNvSpPr txBox="1"/>
          <p:nvPr/>
        </p:nvSpPr>
        <p:spPr>
          <a:xfrm>
            <a:off x="275896" y="11103"/>
            <a:ext cx="4406232"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Learning objectives</a:t>
            </a:r>
          </a:p>
        </p:txBody>
      </p:sp>
      <p:pic>
        <p:nvPicPr>
          <p:cNvPr id="261"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2" name="Body Level One…"/>
          <p:cNvSpPr txBox="1">
            <a:spLocks noGrp="1"/>
          </p:cNvSpPr>
          <p:nvPr>
            <p:ph type="body" sz="half" idx="1"/>
          </p:nvPr>
        </p:nvSpPr>
        <p:spPr>
          <a:xfrm>
            <a:off x="2279575" y="1700808"/>
            <a:ext cx="7416826" cy="4349120"/>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8" name="Slide Number">
            <a:extLst>
              <a:ext uri="{FF2B5EF4-FFF2-40B4-BE49-F238E27FC236}">
                <a16:creationId xmlns:a16="http://schemas.microsoft.com/office/drawing/2014/main" id="{D4B652BC-39C8-0AB4-EBDF-F44C3E1411B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6D25BA89-F1C4-36EF-A637-2AC5AA589B11}"/>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BB13E3D0-B980-6BEE-1A8A-12891EA8F903}"/>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6" name="Picture 1" descr="Picture 1"/>
          <p:cNvPicPr>
            <a:picLocks noChangeAspect="1"/>
          </p:cNvPicPr>
          <p:nvPr/>
        </p:nvPicPr>
        <p:blipFill>
          <a:blip r:embed="rId3"/>
          <a:stretch>
            <a:fillRect/>
          </a:stretch>
        </p:blipFill>
        <p:spPr>
          <a:xfrm>
            <a:off x="-2" y="2"/>
            <a:ext cx="5199324" cy="716693"/>
          </a:xfrm>
          <a:prstGeom prst="rect">
            <a:avLst/>
          </a:prstGeom>
          <a:ln w="12700">
            <a:miter lim="400000"/>
          </a:ln>
        </p:spPr>
      </p:pic>
      <p:sp>
        <p:nvSpPr>
          <p:cNvPr id="277" name="Title Text"/>
          <p:cNvSpPr txBox="1">
            <a:spLocks noGrp="1"/>
          </p:cNvSpPr>
          <p:nvPr>
            <p:ph type="title"/>
          </p:nvPr>
        </p:nvSpPr>
        <p:spPr>
          <a:xfrm>
            <a:off x="297713" y="70581"/>
            <a:ext cx="3571875" cy="646114"/>
          </a:xfrm>
          <a:prstGeom prst="rect">
            <a:avLst/>
          </a:prstGeom>
        </p:spPr>
        <p:txBody>
          <a:bodyPr rtlCol="1"/>
          <a:lstStyle/>
          <a:p>
            <a:pPr rtl="1"/>
            <a:r>
              <a:t>Title Text</a:t>
            </a:r>
          </a:p>
        </p:txBody>
      </p:sp>
      <p:sp>
        <p:nvSpPr>
          <p:cNvPr id="278" name="Body Level One…"/>
          <p:cNvSpPr txBox="1">
            <a:spLocks noGrp="1"/>
          </p:cNvSpPr>
          <p:nvPr>
            <p:ph type="body" idx="1"/>
          </p:nvPr>
        </p:nvSpPr>
        <p:spPr>
          <a:xfrm>
            <a:off x="2438402"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11" name="Slide Number">
            <a:extLst>
              <a:ext uri="{FF2B5EF4-FFF2-40B4-BE49-F238E27FC236}">
                <a16:creationId xmlns:a16="http://schemas.microsoft.com/office/drawing/2014/main" id="{1476CEC7-BD6A-B39E-75D2-1E75D072204C}"/>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2" name="TextBox 7">
            <a:extLst>
              <a:ext uri="{FF2B5EF4-FFF2-40B4-BE49-F238E27FC236}">
                <a16:creationId xmlns:a16="http://schemas.microsoft.com/office/drawing/2014/main" id="{F67BD767-939A-DAA1-A27B-63D4C4C156C8}"/>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3" name="Text Placeholder 6">
            <a:extLst>
              <a:ext uri="{FF2B5EF4-FFF2-40B4-BE49-F238E27FC236}">
                <a16:creationId xmlns:a16="http://schemas.microsoft.com/office/drawing/2014/main" id="{49552495-BAA0-9573-1AB1-A5A2AE34ABD2}"/>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pic>
        <p:nvPicPr>
          <p:cNvPr id="2" name="Picture 1" descr="Blue writing on a white background&#10;&#10;Description automatically generated">
            <a:extLst>
              <a:ext uri="{FF2B5EF4-FFF2-40B4-BE49-F238E27FC236}">
                <a16:creationId xmlns:a16="http://schemas.microsoft.com/office/drawing/2014/main" id="{79B6629A-E5D1-2FA6-D13D-32B2AA09DBF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7313" y="6318413"/>
            <a:ext cx="1600308" cy="46800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8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92" name="Picture 1" descr="Picture 1"/>
          <p:cNvPicPr>
            <a:picLocks noChangeAspect="1"/>
          </p:cNvPicPr>
          <p:nvPr/>
        </p:nvPicPr>
        <p:blipFill>
          <a:blip r:embed="rId3"/>
          <a:stretch>
            <a:fillRect/>
          </a:stretch>
        </p:blipFill>
        <p:spPr>
          <a:xfrm>
            <a:off x="-2" y="2"/>
            <a:ext cx="5199324" cy="716693"/>
          </a:xfrm>
          <a:prstGeom prst="rect">
            <a:avLst/>
          </a:prstGeom>
          <a:ln w="12700">
            <a:miter lim="400000"/>
          </a:ln>
        </p:spPr>
      </p:pic>
      <p:sp>
        <p:nvSpPr>
          <p:cNvPr id="293"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94" name="Text Placeholder 5"/>
          <p:cNvSpPr>
            <a:spLocks noGrp="1"/>
          </p:cNvSpPr>
          <p:nvPr>
            <p:ph type="body" sz="quarter" idx="21"/>
          </p:nvPr>
        </p:nvSpPr>
        <p:spPr>
          <a:xfrm>
            <a:off x="219603" y="119795"/>
            <a:ext cx="9212264" cy="622301"/>
          </a:xfrm>
          <a:prstGeom prst="rect">
            <a:avLst/>
          </a:prstGeom>
        </p:spPr>
        <p:txBody>
          <a:bodyPr rtlCol="1"/>
          <a:lstStyle/>
          <a:p>
            <a:pPr rtl="1">
              <a:defRPr sz="3200">
                <a:solidFill>
                  <a:srgbClr val="FFFFFF"/>
                </a:solidFill>
                <a:latin typeface="Source Sans Pro Bold"/>
                <a:ea typeface="Source Sans Pro Bold"/>
                <a:cs typeface="Source Sans Pro Bold"/>
                <a:sym typeface="Source Sans Pro Bold"/>
              </a:defRPr>
            </a:pPr>
            <a:endParaRPr/>
          </a:p>
        </p:txBody>
      </p:sp>
      <p:sp>
        <p:nvSpPr>
          <p:cNvPr id="8" name="Slide Number">
            <a:extLst>
              <a:ext uri="{FF2B5EF4-FFF2-40B4-BE49-F238E27FC236}">
                <a16:creationId xmlns:a16="http://schemas.microsoft.com/office/drawing/2014/main" id="{89F78156-2C8A-D247-65B9-7433E4EB784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7F361D30-5694-9AEB-61B8-AC12D4BF54D7}"/>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2248BB37-EB3E-EF01-6A33-606B374E2A2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pic>
        <p:nvPicPr>
          <p:cNvPr id="2" name="Picture 1" descr="Blue writing on a white background&#10;&#10;Description automatically generated">
            <a:extLst>
              <a:ext uri="{FF2B5EF4-FFF2-40B4-BE49-F238E27FC236}">
                <a16:creationId xmlns:a16="http://schemas.microsoft.com/office/drawing/2014/main" id="{0E719682-3D17-6F5C-D2AA-1C3D748D081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7313" y="6318413"/>
            <a:ext cx="1600308" cy="468000"/>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0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0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08" name="Picture 1" descr="Picture 1"/>
          <p:cNvPicPr>
            <a:picLocks noChangeAspect="1"/>
          </p:cNvPicPr>
          <p:nvPr/>
        </p:nvPicPr>
        <p:blipFill>
          <a:blip r:embed="rId3"/>
          <a:stretch>
            <a:fillRect/>
          </a:stretch>
        </p:blipFill>
        <p:spPr>
          <a:xfrm>
            <a:off x="-3" y="2"/>
            <a:ext cx="9213578" cy="716693"/>
          </a:xfrm>
          <a:prstGeom prst="rect">
            <a:avLst/>
          </a:prstGeom>
          <a:ln w="12700">
            <a:miter lim="400000"/>
          </a:ln>
        </p:spPr>
      </p:pic>
      <p:sp>
        <p:nvSpPr>
          <p:cNvPr id="309"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10" name="Click to add text"/>
          <p:cNvSpPr txBox="1">
            <a:spLocks noGrp="1"/>
          </p:cNvSpPr>
          <p:nvPr>
            <p:ph type="title" hasCustomPrompt="1"/>
          </p:nvPr>
        </p:nvSpPr>
        <p:spPr>
          <a:xfrm>
            <a:off x="297713" y="70581"/>
            <a:ext cx="3571875" cy="646114"/>
          </a:xfrm>
          <a:prstGeom prst="rect">
            <a:avLst/>
          </a:prstGeom>
        </p:spPr>
        <p:txBody>
          <a:bodyPr rtlCol="1"/>
          <a:lstStyle>
            <a:lvl1pPr algn="r" rtl="1">
              <a:defRPr>
                <a:latin typeface="Source Sans Pro Regular"/>
                <a:ea typeface="Source Sans Pro Regular"/>
                <a:cs typeface="Source Sans Pro Regular"/>
                <a:sym typeface="Source Sans Pro Regular"/>
              </a:defRPr>
            </a:lvl1pPr>
          </a:lstStyle>
          <a:p>
            <a:pPr rtl="1"/>
            <a:r>
              <a:t>Click to add text</a:t>
            </a:r>
          </a:p>
        </p:txBody>
      </p:sp>
      <p:sp>
        <p:nvSpPr>
          <p:cNvPr id="8" name="Slide Number">
            <a:extLst>
              <a:ext uri="{FF2B5EF4-FFF2-40B4-BE49-F238E27FC236}">
                <a16:creationId xmlns:a16="http://schemas.microsoft.com/office/drawing/2014/main" id="{8815E27B-45D7-D905-E90E-8A83AB9926D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7FDBB40C-95D8-84A9-1CAC-D8757E246891}"/>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551B6440-28AF-A9C2-9C0D-6ACA9BD104FF}"/>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pic>
        <p:nvPicPr>
          <p:cNvPr id="2" name="Picture 1" descr="Blue writing on a white background&#10;&#10;Description automatically generated">
            <a:extLst>
              <a:ext uri="{FF2B5EF4-FFF2-40B4-BE49-F238E27FC236}">
                <a16:creationId xmlns:a16="http://schemas.microsoft.com/office/drawing/2014/main" id="{04B47BEB-2E91-2D57-532B-1ADF34816FA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7313" y="6318413"/>
            <a:ext cx="1600308" cy="468000"/>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31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2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324"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pic>
        <p:nvPicPr>
          <p:cNvPr id="325" name="Picture 2" descr="Picture 2"/>
          <p:cNvPicPr>
            <a:picLocks noChangeAspect="1"/>
          </p:cNvPicPr>
          <p:nvPr/>
        </p:nvPicPr>
        <p:blipFill>
          <a:blip r:embed="rId3"/>
          <a:stretch>
            <a:fillRect/>
          </a:stretch>
        </p:blipFill>
        <p:spPr>
          <a:xfrm>
            <a:off x="-2" y="0"/>
            <a:ext cx="7772404" cy="946298"/>
          </a:xfrm>
          <a:prstGeom prst="rect">
            <a:avLst/>
          </a:prstGeom>
          <a:ln w="12700">
            <a:miter lim="400000"/>
          </a:ln>
        </p:spPr>
      </p:pic>
      <p:sp>
        <p:nvSpPr>
          <p:cNvPr id="326" name="Click to add text"/>
          <p:cNvSpPr txBox="1">
            <a:spLocks noGrp="1"/>
          </p:cNvSpPr>
          <p:nvPr>
            <p:ph type="title" hasCustomPrompt="1"/>
          </p:nvPr>
        </p:nvSpPr>
        <p:spPr>
          <a:xfrm>
            <a:off x="297713" y="70581"/>
            <a:ext cx="3571875" cy="646114"/>
          </a:xfrm>
          <a:prstGeom prst="rect">
            <a:avLst/>
          </a:prstGeom>
        </p:spPr>
        <p:txBody>
          <a:bodyPr rtlCol="1"/>
          <a:lstStyle>
            <a:lvl1pPr algn="r" rtl="1">
              <a:defRPr>
                <a:latin typeface="Source Sans Pro Regular"/>
                <a:ea typeface="Source Sans Pro Regular"/>
                <a:cs typeface="Source Sans Pro Regular"/>
                <a:sym typeface="Source Sans Pro Regular"/>
              </a:defRPr>
            </a:lvl1pPr>
          </a:lstStyle>
          <a:p>
            <a:pPr rtl="1"/>
            <a:r>
              <a:t>Click to add text</a:t>
            </a:r>
          </a:p>
        </p:txBody>
      </p:sp>
      <p:pic>
        <p:nvPicPr>
          <p:cNvPr id="2" name="Picture 1" descr="Blue writing on a white background&#10;&#10;Description automatically generated">
            <a:extLst>
              <a:ext uri="{FF2B5EF4-FFF2-40B4-BE49-F238E27FC236}">
                <a16:creationId xmlns:a16="http://schemas.microsoft.com/office/drawing/2014/main" id="{DA0C1137-1836-76AB-A16F-C89103B3B35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7313" y="6318413"/>
            <a:ext cx="1600308" cy="468000"/>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40" name="Title Text"/>
          <p:cNvSpPr txBox="1">
            <a:spLocks noGrp="1"/>
          </p:cNvSpPr>
          <p:nvPr>
            <p:ph type="title"/>
          </p:nvPr>
        </p:nvSpPr>
        <p:spPr>
          <a:xfrm>
            <a:off x="838200" y="365128"/>
            <a:ext cx="10515600" cy="1325564"/>
          </a:xfrm>
          <a:prstGeom prst="rect">
            <a:avLst/>
          </a:prstGeom>
        </p:spPr>
        <p:txBody>
          <a:bodyPr rtlCol="1"/>
          <a:lstStyle/>
          <a:p>
            <a:pPr rtl="1"/>
            <a:r>
              <a:t>Title Text</a:t>
            </a:r>
          </a:p>
        </p:txBody>
      </p:sp>
      <p:sp>
        <p:nvSpPr>
          <p:cNvPr id="341" name="Body Level One…"/>
          <p:cNvSpPr txBox="1">
            <a:spLocks noGrp="1"/>
          </p:cNvSpPr>
          <p:nvPr>
            <p:ph type="body" sz="half" idx="1"/>
          </p:nvPr>
        </p:nvSpPr>
        <p:spPr>
          <a:xfrm>
            <a:off x="838200" y="1825626"/>
            <a:ext cx="5156200" cy="4351339"/>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8" name="Slide Number">
            <a:extLst>
              <a:ext uri="{FF2B5EF4-FFF2-40B4-BE49-F238E27FC236}">
                <a16:creationId xmlns:a16="http://schemas.microsoft.com/office/drawing/2014/main" id="{F526D794-C796-576B-1494-BD5A3268969E}"/>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756C444C-B58D-FFDC-F627-171301CAF34D}"/>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2CC9AED0-FD7F-8DE6-5B78-20BD5A0BB3C2}"/>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7" name="Title Text"/>
          <p:cNvSpPr txBox="1">
            <a:spLocks noGrp="1"/>
          </p:cNvSpPr>
          <p:nvPr>
            <p:ph type="title"/>
          </p:nvPr>
        </p:nvSpPr>
        <p:spPr>
          <a:xfrm>
            <a:off x="190765" y="801826"/>
            <a:ext cx="5543941" cy="645665"/>
          </a:xfrm>
          <a:prstGeom prst="rect">
            <a:avLst/>
          </a:prstGeom>
        </p:spPr>
        <p:txBody>
          <a:bodyPr rtlCol="1"/>
          <a:lstStyle>
            <a:lvl1pPr algn="r" rtl="1">
              <a:defRPr sz="2800">
                <a:solidFill>
                  <a:srgbClr val="A2010C"/>
                </a:solidFill>
              </a:defRPr>
            </a:lvl1pPr>
          </a:lstStyle>
          <a:p>
            <a:pPr rtl="1"/>
            <a:r>
              <a:t>Title Text</a:t>
            </a:r>
          </a:p>
        </p:txBody>
      </p:sp>
      <p:pic>
        <p:nvPicPr>
          <p:cNvPr id="48"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9" name="TextBox 8"/>
          <p:cNvSpPr txBox="1"/>
          <p:nvPr/>
        </p:nvSpPr>
        <p:spPr>
          <a:xfrm>
            <a:off x="295678" y="34062"/>
            <a:ext cx="416529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Regular"/>
                <a:ea typeface="Source Sans Pro Regular"/>
                <a:cs typeface="Source Sans Pro Regular"/>
                <a:sym typeface="Source Sans Pro Regular"/>
              </a:defRPr>
            </a:lvl1pPr>
          </a:lstStyle>
          <a:p>
            <a:pPr rtl="1"/>
            <a:r>
              <a:t>Overview</a:t>
            </a:r>
          </a:p>
        </p:txBody>
      </p:sp>
      <p:sp>
        <p:nvSpPr>
          <p:cNvPr id="50"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51" name="TextBox 34"/>
          <p:cNvSpPr txBox="1"/>
          <p:nvPr/>
        </p:nvSpPr>
        <p:spPr>
          <a:xfrm>
            <a:off x="3166631" y="1336091"/>
            <a:ext cx="7662983" cy="4422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colored font (red or green), size 28 </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rtl="1">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(red or green)</a:t>
            </a:r>
          </a:p>
        </p:txBody>
      </p:sp>
      <p:grpSp>
        <p:nvGrpSpPr>
          <p:cNvPr id="55" name="Group 13"/>
          <p:cNvGrpSpPr/>
          <p:nvPr/>
        </p:nvGrpSpPr>
        <p:grpSpPr>
          <a:xfrm>
            <a:off x="1296010" y="1929713"/>
            <a:ext cx="1082316" cy="3601600"/>
            <a:chOff x="0" y="0"/>
            <a:chExt cx="1082315" cy="3601600"/>
          </a:xfrm>
        </p:grpSpPr>
        <p:pic>
          <p:nvPicPr>
            <p:cNvPr id="52"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3"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4" name="Picture 16" descr="Picture 16"/>
            <p:cNvPicPr>
              <a:picLocks noChangeAspect="1"/>
            </p:cNvPicPr>
            <p:nvPr/>
          </p:nvPicPr>
          <p:blipFill>
            <a:blip r:embed="rId7"/>
            <a:stretch>
              <a:fillRect/>
            </a:stretch>
          </p:blipFill>
          <p:spPr>
            <a:xfrm>
              <a:off x="1" y="2519286"/>
              <a:ext cx="1082315" cy="1082314"/>
            </a:xfrm>
            <a:prstGeom prst="rect">
              <a:avLst/>
            </a:prstGeom>
            <a:ln w="12700" cap="flat">
              <a:noFill/>
              <a:miter lim="400000"/>
            </a:ln>
            <a:effectLst/>
          </p:spPr>
        </p:pic>
      </p:grpSp>
      <p:sp>
        <p:nvSpPr>
          <p:cNvPr id="8" name="Slide Number">
            <a:extLst>
              <a:ext uri="{FF2B5EF4-FFF2-40B4-BE49-F238E27FC236}">
                <a16:creationId xmlns:a16="http://schemas.microsoft.com/office/drawing/2014/main" id="{256E8C5F-8D6C-2DA4-1035-D0A107266222}"/>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A797D418-23E4-16EF-ACB9-A47CC5691571}"/>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A0EE94E8-93B7-D8D6-098A-D5341F4D182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5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5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5" name="Title Text"/>
          <p:cNvSpPr txBox="1">
            <a:spLocks noGrp="1"/>
          </p:cNvSpPr>
          <p:nvPr>
            <p:ph type="title"/>
          </p:nvPr>
        </p:nvSpPr>
        <p:spPr>
          <a:xfrm>
            <a:off x="840317" y="365128"/>
            <a:ext cx="10515601" cy="1325564"/>
          </a:xfrm>
          <a:prstGeom prst="rect">
            <a:avLst/>
          </a:prstGeom>
        </p:spPr>
        <p:txBody>
          <a:bodyPr rtlCol="1"/>
          <a:lstStyle/>
          <a:p>
            <a:pPr rtl="1"/>
            <a:r>
              <a:t>Title Text</a:t>
            </a:r>
          </a:p>
        </p:txBody>
      </p:sp>
      <p:sp>
        <p:nvSpPr>
          <p:cNvPr id="356" name="Body Level One…"/>
          <p:cNvSpPr txBox="1">
            <a:spLocks noGrp="1"/>
          </p:cNvSpPr>
          <p:nvPr>
            <p:ph type="body" sz="quarter" idx="1"/>
          </p:nvPr>
        </p:nvSpPr>
        <p:spPr>
          <a:xfrm>
            <a:off x="840320" y="1681164"/>
            <a:ext cx="5158317" cy="823913"/>
          </a:xfrm>
          <a:prstGeom prst="rect">
            <a:avLst/>
          </a:prstGeom>
        </p:spPr>
        <p:txBody>
          <a:bodyPr rtlCol="1" anchor="b"/>
          <a:lstStyle>
            <a:lvl1pPr algn="r" rtl="1">
              <a:defRPr sz="700"/>
            </a:lvl1pPr>
            <a:lvl2pPr marL="0" indent="144660" algn="r" rtl="1">
              <a:buSzTx/>
              <a:buNone/>
              <a:defRPr sz="700"/>
            </a:lvl2pPr>
            <a:lvl3pPr marL="0" indent="289320" algn="r" rtl="1">
              <a:buSzTx/>
              <a:buNone/>
              <a:defRPr sz="700"/>
            </a:lvl3pPr>
            <a:lvl4pPr marL="0" indent="433978" algn="r" rtl="1">
              <a:buSzTx/>
              <a:buNone/>
              <a:defRPr sz="700"/>
            </a:lvl4pPr>
            <a:lvl5pPr marL="0" indent="578639" algn="r" rtl="1">
              <a:buSzTx/>
              <a:buNone/>
              <a:defRPr sz="7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57" name="Text Placeholder 4"/>
          <p:cNvSpPr>
            <a:spLocks noGrp="1"/>
          </p:cNvSpPr>
          <p:nvPr>
            <p:ph type="body" sz="quarter" idx="21"/>
          </p:nvPr>
        </p:nvSpPr>
        <p:spPr>
          <a:xfrm>
            <a:off x="6172200" y="1681164"/>
            <a:ext cx="5183717" cy="823913"/>
          </a:xfrm>
          <a:prstGeom prst="rect">
            <a:avLst/>
          </a:prstGeom>
        </p:spPr>
        <p:txBody>
          <a:bodyPr rtlCol="1" anchor="b"/>
          <a:lstStyle/>
          <a:p>
            <a:pPr rtl="1">
              <a:defRPr sz="700"/>
            </a:pPr>
            <a:endParaRPr/>
          </a:p>
        </p:txBody>
      </p:sp>
      <p:sp>
        <p:nvSpPr>
          <p:cNvPr id="8" name="Slide Number">
            <a:extLst>
              <a:ext uri="{FF2B5EF4-FFF2-40B4-BE49-F238E27FC236}">
                <a16:creationId xmlns:a16="http://schemas.microsoft.com/office/drawing/2014/main" id="{6FA227B0-6F5B-8F7E-CB16-CFB5EB6FC5D7}"/>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3954892F-6D5E-1AB4-86E0-0B1647526F27}"/>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B394825E-7B37-84D6-FB3E-E3555328265E}"/>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6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1" name="Title Text"/>
          <p:cNvSpPr txBox="1">
            <a:spLocks noGrp="1"/>
          </p:cNvSpPr>
          <p:nvPr>
            <p:ph type="title"/>
          </p:nvPr>
        </p:nvSpPr>
        <p:spPr>
          <a:xfrm>
            <a:off x="840324" y="457200"/>
            <a:ext cx="3932768" cy="1600200"/>
          </a:xfrm>
          <a:prstGeom prst="rect">
            <a:avLst/>
          </a:prstGeom>
        </p:spPr>
        <p:txBody>
          <a:bodyPr rtlCol="1" anchor="b"/>
          <a:lstStyle>
            <a:lvl1pPr algn="r" rtl="1">
              <a:defRPr sz="1000"/>
            </a:lvl1pPr>
          </a:lstStyle>
          <a:p>
            <a:pPr rtl="1"/>
            <a:r>
              <a:t>Title Text</a:t>
            </a:r>
          </a:p>
        </p:txBody>
      </p:sp>
      <p:sp>
        <p:nvSpPr>
          <p:cNvPr id="372" name="Body Level One…"/>
          <p:cNvSpPr txBox="1">
            <a:spLocks noGrp="1"/>
          </p:cNvSpPr>
          <p:nvPr>
            <p:ph type="body" sz="half" idx="1"/>
          </p:nvPr>
        </p:nvSpPr>
        <p:spPr>
          <a:xfrm>
            <a:off x="5183716" y="987437"/>
            <a:ext cx="6172201" cy="4873626"/>
          </a:xfrm>
          <a:prstGeom prst="rect">
            <a:avLst/>
          </a:prstGeom>
        </p:spPr>
        <p:txBody>
          <a:bodyPr rtlCol="1"/>
          <a:lstStyle>
            <a:lvl1pPr algn="r" rtl="1">
              <a:defRPr sz="1000"/>
            </a:lvl1pPr>
            <a:lvl2pPr marL="235072" indent="-90412" algn="r" rtl="1">
              <a:defRPr sz="1000"/>
            </a:lvl2pPr>
            <a:lvl3pPr marL="392648" indent="-103328" algn="r" rtl="1">
              <a:defRPr sz="1000"/>
            </a:lvl3pPr>
            <a:lvl4pPr marL="554529" indent="-120549" algn="r" rtl="1">
              <a:defRPr sz="1000"/>
            </a:lvl4pPr>
            <a:lvl5pPr marL="699187" indent="-120549" algn="r" rtl="1">
              <a:defRPr sz="1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73" name="Text Placeholder 3"/>
          <p:cNvSpPr>
            <a:spLocks noGrp="1"/>
          </p:cNvSpPr>
          <p:nvPr>
            <p:ph type="body" sz="quarter" idx="21"/>
          </p:nvPr>
        </p:nvSpPr>
        <p:spPr>
          <a:xfrm>
            <a:off x="840325" y="2057400"/>
            <a:ext cx="3932767" cy="3811588"/>
          </a:xfrm>
          <a:prstGeom prst="rect">
            <a:avLst/>
          </a:prstGeom>
        </p:spPr>
        <p:txBody>
          <a:bodyPr rtlCol="1"/>
          <a:lstStyle/>
          <a:p>
            <a:pPr rtl="1">
              <a:defRPr sz="500"/>
            </a:pPr>
            <a:endParaRPr/>
          </a:p>
        </p:txBody>
      </p:sp>
      <p:sp>
        <p:nvSpPr>
          <p:cNvPr id="8" name="Slide Number">
            <a:extLst>
              <a:ext uri="{FF2B5EF4-FFF2-40B4-BE49-F238E27FC236}">
                <a16:creationId xmlns:a16="http://schemas.microsoft.com/office/drawing/2014/main" id="{CBEDBF91-D9D2-8E7E-E6DD-56EB8E1E8AD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3DFF33E2-E15C-5842-5673-182D603BB733}"/>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07CA761A-F78B-BFDB-7CB7-2445302AD07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8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8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7" name="Title Text"/>
          <p:cNvSpPr txBox="1">
            <a:spLocks noGrp="1"/>
          </p:cNvSpPr>
          <p:nvPr>
            <p:ph type="title"/>
          </p:nvPr>
        </p:nvSpPr>
        <p:spPr>
          <a:xfrm>
            <a:off x="840324" y="457200"/>
            <a:ext cx="3932768" cy="1600200"/>
          </a:xfrm>
          <a:prstGeom prst="rect">
            <a:avLst/>
          </a:prstGeom>
        </p:spPr>
        <p:txBody>
          <a:bodyPr rtlCol="1" anchor="b"/>
          <a:lstStyle>
            <a:lvl1pPr algn="r" rtl="1">
              <a:defRPr sz="1000"/>
            </a:lvl1pPr>
          </a:lstStyle>
          <a:p>
            <a:pPr rtl="1"/>
            <a:r>
              <a:t>Title Text</a:t>
            </a:r>
          </a:p>
        </p:txBody>
      </p:sp>
      <p:sp>
        <p:nvSpPr>
          <p:cNvPr id="388" name="Picture Placeholder 2"/>
          <p:cNvSpPr>
            <a:spLocks noGrp="1"/>
          </p:cNvSpPr>
          <p:nvPr>
            <p:ph type="pic" sz="half" idx="21"/>
          </p:nvPr>
        </p:nvSpPr>
        <p:spPr>
          <a:xfrm>
            <a:off x="5183716" y="987437"/>
            <a:ext cx="6172201" cy="4873626"/>
          </a:xfrm>
          <a:prstGeom prst="rect">
            <a:avLst/>
          </a:prstGeom>
        </p:spPr>
        <p:txBody>
          <a:bodyPr lIns="91439" rIns="91439" rtlCol="1">
            <a:noAutofit/>
          </a:bodyPr>
          <a:lstStyle/>
          <a:p>
            <a:pPr rtl="1"/>
            <a:endParaRPr/>
          </a:p>
        </p:txBody>
      </p:sp>
      <p:sp>
        <p:nvSpPr>
          <p:cNvPr id="389" name="Body Level One…"/>
          <p:cNvSpPr txBox="1">
            <a:spLocks noGrp="1"/>
          </p:cNvSpPr>
          <p:nvPr>
            <p:ph type="body" sz="quarter" idx="1"/>
          </p:nvPr>
        </p:nvSpPr>
        <p:spPr>
          <a:xfrm>
            <a:off x="840324" y="2057400"/>
            <a:ext cx="3932768" cy="3811588"/>
          </a:xfrm>
          <a:prstGeom prst="rect">
            <a:avLst/>
          </a:prstGeom>
        </p:spPr>
        <p:txBody>
          <a:bodyPr rtlCol="1"/>
          <a:lstStyle>
            <a:lvl1pPr algn="r" rtl="1">
              <a:defRPr sz="500"/>
            </a:lvl1pPr>
            <a:lvl2pPr marL="0" indent="144660" algn="r" rtl="1">
              <a:buSzTx/>
              <a:buNone/>
              <a:defRPr sz="500"/>
            </a:lvl2pPr>
            <a:lvl3pPr marL="0" indent="289320" algn="r" rtl="1">
              <a:buSzTx/>
              <a:buNone/>
              <a:defRPr sz="500"/>
            </a:lvl3pPr>
            <a:lvl4pPr marL="0" indent="433978" algn="r" rtl="1">
              <a:buSzTx/>
              <a:buNone/>
              <a:defRPr sz="500"/>
            </a:lvl4pPr>
            <a:lvl5pPr marL="0" indent="578639" algn="r" rtl="1">
              <a:buSzTx/>
              <a:buNone/>
              <a:defRPr sz="5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8" name="Slide Number">
            <a:extLst>
              <a:ext uri="{FF2B5EF4-FFF2-40B4-BE49-F238E27FC236}">
                <a16:creationId xmlns:a16="http://schemas.microsoft.com/office/drawing/2014/main" id="{29771BE3-38EF-E5AB-6C09-8B71E9655AC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C4685507-55A8-8B13-C142-26901DAA602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F618979A-54AA-57D8-2FF7-53A4676EC62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03" name="Rectangle 1"/>
          <p:cNvSpPr/>
          <p:nvPr/>
        </p:nvSpPr>
        <p:spPr>
          <a:xfrm>
            <a:off x="0" y="5"/>
            <a:ext cx="12192000" cy="4286658"/>
          </a:xfrm>
          <a:prstGeom prst="rect">
            <a:avLst/>
          </a:prstGeom>
          <a:solidFill>
            <a:srgbClr val="ECF2F8"/>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pic>
        <p:nvPicPr>
          <p:cNvPr id="405" name="Picture 3" descr="Picture 3"/>
          <p:cNvPicPr>
            <a:picLocks noChangeAspect="1"/>
          </p:cNvPicPr>
          <p:nvPr/>
        </p:nvPicPr>
        <p:blipFill>
          <a:blip r:embed="rId3"/>
          <a:stretch>
            <a:fillRect/>
          </a:stretch>
        </p:blipFill>
        <p:spPr>
          <a:xfrm>
            <a:off x="0" y="2"/>
            <a:ext cx="8207344" cy="5038929"/>
          </a:xfrm>
          <a:prstGeom prst="rect">
            <a:avLst/>
          </a:prstGeom>
          <a:ln w="12700">
            <a:miter lim="400000"/>
          </a:ln>
        </p:spPr>
      </p:pic>
      <p:sp>
        <p:nvSpPr>
          <p:cNvPr id="406" name="Rectangle 4"/>
          <p:cNvSpPr/>
          <p:nvPr/>
        </p:nvSpPr>
        <p:spPr>
          <a:xfrm>
            <a:off x="0" y="5"/>
            <a:ext cx="12192000" cy="4286658"/>
          </a:xfrm>
          <a:prstGeom prst="rect">
            <a:avLst/>
          </a:prstGeom>
          <a:solidFill>
            <a:srgbClr val="ECF2F8"/>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pic>
        <p:nvPicPr>
          <p:cNvPr id="408" name="Picture 6" descr="Picture 6"/>
          <p:cNvPicPr>
            <a:picLocks noChangeAspect="1"/>
          </p:cNvPicPr>
          <p:nvPr/>
        </p:nvPicPr>
        <p:blipFill>
          <a:blip r:embed="rId3"/>
          <a:stretch>
            <a:fillRect/>
          </a:stretch>
        </p:blipFill>
        <p:spPr>
          <a:xfrm>
            <a:off x="0" y="2"/>
            <a:ext cx="8207344" cy="5038929"/>
          </a:xfrm>
          <a:prstGeom prst="rect">
            <a:avLst/>
          </a:prstGeom>
          <a:ln w="12700">
            <a:miter lim="400000"/>
          </a:ln>
        </p:spPr>
      </p:pic>
      <p:sp>
        <p:nvSpPr>
          <p:cNvPr id="8" name="Slide Number">
            <a:extLst>
              <a:ext uri="{FF2B5EF4-FFF2-40B4-BE49-F238E27FC236}">
                <a16:creationId xmlns:a16="http://schemas.microsoft.com/office/drawing/2014/main" id="{85142EB3-8DAD-0D63-CBEB-2B4928AECD2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C83A1B8C-B0A5-F35D-049D-9E00D424AA5D}"/>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C0729D3D-5882-BF4A-789C-E2EB168D914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pic>
        <p:nvPicPr>
          <p:cNvPr id="2" name="Picture 1" descr="Blue writing on a white background&#10;&#10;Description automatically generated">
            <a:extLst>
              <a:ext uri="{FF2B5EF4-FFF2-40B4-BE49-F238E27FC236}">
                <a16:creationId xmlns:a16="http://schemas.microsoft.com/office/drawing/2014/main" id="{D7ED9E58-647D-3FE2-378B-64142834A85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7313" y="6318413"/>
            <a:ext cx="1600308" cy="468000"/>
          </a:xfrm>
          <a:prstGeom prst="rect">
            <a:avLst/>
          </a:prstGeom>
        </p:spPr>
      </p:pic>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1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2" name="Title Text"/>
          <p:cNvSpPr txBox="1">
            <a:spLocks noGrp="1"/>
          </p:cNvSpPr>
          <p:nvPr>
            <p:ph type="title"/>
          </p:nvPr>
        </p:nvSpPr>
        <p:spPr>
          <a:xfrm>
            <a:off x="1524000" y="1122363"/>
            <a:ext cx="9144000" cy="2387601"/>
          </a:xfrm>
          <a:prstGeom prst="rect">
            <a:avLst/>
          </a:prstGeom>
        </p:spPr>
        <p:txBody>
          <a:bodyPr rtlCol="1" anchor="b"/>
          <a:lstStyle>
            <a:lvl1pPr algn="ctr" rtl="1">
              <a:defRPr sz="1800"/>
            </a:lvl1pPr>
          </a:lstStyle>
          <a:p>
            <a:pPr rtl="1"/>
            <a:r>
              <a:t>Title Text</a:t>
            </a:r>
          </a:p>
        </p:txBody>
      </p:sp>
      <p:sp>
        <p:nvSpPr>
          <p:cNvPr id="423" name="Body Level One…"/>
          <p:cNvSpPr txBox="1">
            <a:spLocks noGrp="1"/>
          </p:cNvSpPr>
          <p:nvPr>
            <p:ph type="body" sz="quarter" idx="1"/>
          </p:nvPr>
        </p:nvSpPr>
        <p:spPr>
          <a:xfrm>
            <a:off x="1524000" y="3602037"/>
            <a:ext cx="9144000" cy="1655763"/>
          </a:xfrm>
          <a:prstGeom prst="rect">
            <a:avLst/>
          </a:prstGeom>
        </p:spPr>
        <p:txBody>
          <a:bodyPr rtlCol="1"/>
          <a:lstStyle>
            <a:lvl1pPr algn="ctr" rtl="1">
              <a:defRPr sz="700"/>
            </a:lvl1pPr>
            <a:lvl2pPr marL="0" indent="144660" algn="ctr" rtl="1">
              <a:buSzTx/>
              <a:buNone/>
              <a:defRPr sz="700"/>
            </a:lvl2pPr>
            <a:lvl3pPr marL="0" indent="289320" algn="ctr" rtl="1">
              <a:buSzTx/>
              <a:buNone/>
              <a:defRPr sz="700"/>
            </a:lvl3pPr>
            <a:lvl4pPr marL="0" indent="433978" algn="ctr" rtl="1">
              <a:buSzTx/>
              <a:buNone/>
              <a:defRPr sz="700"/>
            </a:lvl4pPr>
            <a:lvl5pPr marL="0" indent="578639" algn="ctr" rtl="1">
              <a:buSzTx/>
              <a:buNone/>
              <a:defRPr sz="7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8" name="Slide Number">
            <a:extLst>
              <a:ext uri="{FF2B5EF4-FFF2-40B4-BE49-F238E27FC236}">
                <a16:creationId xmlns:a16="http://schemas.microsoft.com/office/drawing/2014/main" id="{44590BD7-0939-1576-D724-B59A5313D1FE}"/>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6D738577-63C3-89BD-88EC-FBCB981BAB26}"/>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572873B8-B6A7-B476-E277-6953305D5BE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4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 name="Slide Number">
            <a:extLst>
              <a:ext uri="{FF2B5EF4-FFF2-40B4-BE49-F238E27FC236}">
                <a16:creationId xmlns:a16="http://schemas.microsoft.com/office/drawing/2014/main" id="{CAB694E9-D88F-D343-68D0-77E1990EA45D}"/>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41EB7ABA-971D-E71F-0A28-85B1983DB278}"/>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F9ED3AFD-B784-3632-9D80-4F61B4939A4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3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3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37" name="Title Text"/>
          <p:cNvSpPr txBox="1">
            <a:spLocks noGrp="1"/>
          </p:cNvSpPr>
          <p:nvPr>
            <p:ph type="title"/>
          </p:nvPr>
        </p:nvSpPr>
        <p:spPr>
          <a:xfrm>
            <a:off x="838200" y="365128"/>
            <a:ext cx="10515600" cy="1325564"/>
          </a:xfrm>
          <a:prstGeom prst="rect">
            <a:avLst/>
          </a:prstGeom>
        </p:spPr>
        <p:txBody>
          <a:bodyPr rtlCol="1"/>
          <a:lstStyle/>
          <a:p>
            <a:pPr rtl="1"/>
            <a:r>
              <a:t>Title Text</a:t>
            </a:r>
          </a:p>
        </p:txBody>
      </p:sp>
      <p:sp>
        <p:nvSpPr>
          <p:cNvPr id="439" name="TextBox 5"/>
          <p:cNvSpPr/>
          <p:nvPr/>
        </p:nvSpPr>
        <p:spPr>
          <a:xfrm>
            <a:off x="0" y="5943600"/>
            <a:ext cx="12192000" cy="923330"/>
          </a:xfrm>
          <a:prstGeom prst="rect">
            <a:avLst/>
          </a:prstGeom>
          <a:solidFill>
            <a:srgbClr val="FFFFFF"/>
          </a:solidFill>
          <a:ln w="12700">
            <a:miter lim="400000"/>
          </a:ln>
        </p:spPr>
        <p:txBody>
          <a:bodyPr lIns="45719" rIns="45719" rtlCol="1"/>
          <a:lstStyle/>
          <a:p>
            <a:pPr rtl="1">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440" name="TextBox 6"/>
          <p:cNvSpPr/>
          <p:nvPr/>
        </p:nvSpPr>
        <p:spPr>
          <a:xfrm>
            <a:off x="0" y="5943600"/>
            <a:ext cx="12192000" cy="923330"/>
          </a:xfrm>
          <a:prstGeom prst="rect">
            <a:avLst/>
          </a:prstGeom>
          <a:solidFill>
            <a:srgbClr val="FFFFFF"/>
          </a:solidFill>
          <a:ln w="12700">
            <a:miter lim="400000"/>
          </a:ln>
        </p:spPr>
        <p:txBody>
          <a:bodyPr lIns="45719" rIns="45719" rtlCol="1"/>
          <a:lstStyle/>
          <a:p>
            <a:pPr rtl="1">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8" name="Slide Number">
            <a:extLst>
              <a:ext uri="{FF2B5EF4-FFF2-40B4-BE49-F238E27FC236}">
                <a16:creationId xmlns:a16="http://schemas.microsoft.com/office/drawing/2014/main" id="{D9B3115A-DF6F-918C-DB44-EA98676E0DD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1108779C-C9AF-44AD-0FC5-374074DF14CE}"/>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C4256F8D-506B-01FD-5E83-47FEDCB2369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6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6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6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6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6" name="Bottom band: CGH"/>
          <p:cNvSpPr txBox="1">
            <a:spLocks noGrp="1"/>
          </p:cNvSpPr>
          <p:nvPr>
            <p:ph type="title" hasCustomPrompt="1"/>
          </p:nvPr>
        </p:nvSpPr>
        <p:spPr>
          <a:xfrm>
            <a:off x="609600" y="274639"/>
            <a:ext cx="10972800" cy="1143001"/>
          </a:xfrm>
          <a:prstGeom prst="rect">
            <a:avLst/>
          </a:prstGeom>
        </p:spPr>
        <p:txBody>
          <a:bodyPr rtlCol="1" anchor="b"/>
          <a:lstStyle>
            <a:lvl1pPr algn="r" rtl="1">
              <a:lnSpc>
                <a:spcPts val="1200"/>
              </a:lnSpc>
              <a:defRPr sz="1100">
                <a:solidFill>
                  <a:srgbClr val="9F8C71"/>
                </a:solidFill>
                <a:latin typeface="Source Sans Pro Regular"/>
                <a:ea typeface="Source Sans Pro Regular"/>
                <a:cs typeface="Source Sans Pro Regular"/>
                <a:sym typeface="Source Sans Pro Regular"/>
              </a:defRPr>
            </a:lvl1pPr>
          </a:lstStyle>
          <a:p>
            <a:pPr rtl="1"/>
            <a:r>
              <a:t>Bottom band: CGH</a:t>
            </a:r>
          </a:p>
        </p:txBody>
      </p:sp>
      <p:sp>
        <p:nvSpPr>
          <p:cNvPr id="467" name="Body Level One…"/>
          <p:cNvSpPr txBox="1">
            <a:spLocks noGrp="1"/>
          </p:cNvSpPr>
          <p:nvPr>
            <p:ph type="body" idx="1"/>
          </p:nvPr>
        </p:nvSpPr>
        <p:spPr>
          <a:xfrm>
            <a:off x="609600" y="1545168"/>
            <a:ext cx="10972800" cy="4455585"/>
          </a:xfrm>
          <a:prstGeom prst="rect">
            <a:avLst/>
          </a:prstGeom>
        </p:spPr>
        <p:txBody>
          <a:bodyPr rtlCol="1"/>
          <a:lstStyle>
            <a:lvl1pPr marL="144653" indent="-144653" algn="r" rtl="1">
              <a:buClr>
                <a:srgbClr val="A59988"/>
              </a:buClr>
              <a:buSzPct val="100000"/>
              <a:buChar char="▪"/>
              <a:defRPr sz="800">
                <a:solidFill>
                  <a:srgbClr val="0078A7"/>
                </a:solidFill>
              </a:defRPr>
            </a:lvl1pPr>
            <a:lvl2pPr algn="r" rtl="1">
              <a:buClr>
                <a:srgbClr val="A59988"/>
              </a:buClr>
              <a:defRPr sz="800">
                <a:solidFill>
                  <a:srgbClr val="0078A7"/>
                </a:solidFill>
              </a:defRPr>
            </a:lvl2pPr>
            <a:lvl3pPr algn="r" rtl="1">
              <a:buClr>
                <a:srgbClr val="A59988"/>
              </a:buClr>
              <a:defRPr sz="800">
                <a:solidFill>
                  <a:srgbClr val="0078A7"/>
                </a:solidFill>
              </a:defRPr>
            </a:lvl3pPr>
            <a:lvl4pPr algn="r" rtl="1">
              <a:buClr>
                <a:srgbClr val="A59988"/>
              </a:buClr>
              <a:defRPr sz="800">
                <a:solidFill>
                  <a:srgbClr val="0078A7"/>
                </a:solidFill>
              </a:defRPr>
            </a:lvl4pPr>
            <a:lvl5pPr algn="r" rtl="1">
              <a:buClr>
                <a:srgbClr val="A59988"/>
              </a:buClr>
              <a:defRPr sz="800">
                <a:solidFill>
                  <a:srgbClr val="0078A7"/>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8" name="Slide Number">
            <a:extLst>
              <a:ext uri="{FF2B5EF4-FFF2-40B4-BE49-F238E27FC236}">
                <a16:creationId xmlns:a16="http://schemas.microsoft.com/office/drawing/2014/main" id="{A99D873A-F52D-3311-8927-0C3D3FC91CEE}"/>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F5AA897F-F7D3-1C3E-8060-36926D21B3E7}"/>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8CF43759-728D-D43E-CD30-E4F730D62B3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7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7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7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81" name="Title Text"/>
          <p:cNvSpPr txBox="1">
            <a:spLocks noGrp="1"/>
          </p:cNvSpPr>
          <p:nvPr>
            <p:ph type="title"/>
          </p:nvPr>
        </p:nvSpPr>
        <p:spPr>
          <a:xfrm>
            <a:off x="220374" y="559153"/>
            <a:ext cx="4766298" cy="2339614"/>
          </a:xfrm>
          <a:prstGeom prst="rect">
            <a:avLst/>
          </a:prstGeom>
        </p:spPr>
        <p:txBody>
          <a:bodyPr rtlCol="1"/>
          <a:lstStyle/>
          <a:p>
            <a:pPr rtl="1"/>
            <a:r>
              <a:t>Title Text</a:t>
            </a:r>
          </a:p>
        </p:txBody>
      </p:sp>
      <p:sp>
        <p:nvSpPr>
          <p:cNvPr id="482" name="Body Level One…"/>
          <p:cNvSpPr txBox="1">
            <a:spLocks noGrp="1"/>
          </p:cNvSpPr>
          <p:nvPr>
            <p:ph type="body" idx="1"/>
          </p:nvPr>
        </p:nvSpPr>
        <p:spPr>
          <a:xfrm>
            <a:off x="0" y="2"/>
            <a:ext cx="10515600" cy="4351338"/>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8" name="Slide Number">
            <a:extLst>
              <a:ext uri="{FF2B5EF4-FFF2-40B4-BE49-F238E27FC236}">
                <a16:creationId xmlns:a16="http://schemas.microsoft.com/office/drawing/2014/main" id="{56EC075F-7EC2-D948-4252-4CAD3E193C19}"/>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A70FABC0-6B91-36F2-82C1-D6E82E6D00E0}"/>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0B0FE119-A1B8-8FCF-DD5A-065CCF17786E}"/>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49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9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9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9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96" name="Title Text"/>
          <p:cNvSpPr txBox="1">
            <a:spLocks noGrp="1"/>
          </p:cNvSpPr>
          <p:nvPr>
            <p:ph type="title"/>
          </p:nvPr>
        </p:nvSpPr>
        <p:spPr>
          <a:xfrm>
            <a:off x="220374" y="559153"/>
            <a:ext cx="4766298" cy="2339614"/>
          </a:xfrm>
          <a:prstGeom prst="rect">
            <a:avLst/>
          </a:prstGeom>
        </p:spPr>
        <p:txBody>
          <a:bodyPr rtlCol="1"/>
          <a:lstStyle/>
          <a:p>
            <a:pPr rtl="1"/>
            <a:r>
              <a:t>Title Text</a:t>
            </a:r>
          </a:p>
        </p:txBody>
      </p:sp>
      <p:sp>
        <p:nvSpPr>
          <p:cNvPr id="8" name="Slide Number">
            <a:extLst>
              <a:ext uri="{FF2B5EF4-FFF2-40B4-BE49-F238E27FC236}">
                <a16:creationId xmlns:a16="http://schemas.microsoft.com/office/drawing/2014/main" id="{98E9ED0C-933A-7634-D67A-60D9E266E6F9}"/>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1170E264-B7A2-EAB9-D9B1-BFFCE473695F}"/>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572E536C-AC51-9B69-D4FA-71A1637C11AF}"/>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6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6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69" name="Click to edit Subtitle"/>
          <p:cNvSpPr txBox="1">
            <a:spLocks noGrp="1"/>
          </p:cNvSpPr>
          <p:nvPr>
            <p:ph type="title" hasCustomPrompt="1"/>
          </p:nvPr>
        </p:nvSpPr>
        <p:spPr>
          <a:xfrm>
            <a:off x="190765" y="2"/>
            <a:ext cx="6241934" cy="645664"/>
          </a:xfrm>
          <a:prstGeom prst="rect">
            <a:avLst/>
          </a:prstGeom>
        </p:spPr>
        <p:txBody>
          <a:bodyPr rtlCol="1"/>
          <a:lstStyle/>
          <a:p>
            <a:pPr rtl="1"/>
            <a:r>
              <a:t>Click to edit Subtitle</a:t>
            </a:r>
          </a:p>
        </p:txBody>
      </p:sp>
      <p:sp>
        <p:nvSpPr>
          <p:cNvPr id="70" name="Body Level One…"/>
          <p:cNvSpPr txBox="1">
            <a:spLocks noGrp="1"/>
          </p:cNvSpPr>
          <p:nvPr>
            <p:ph type="body" idx="1"/>
          </p:nvPr>
        </p:nvSpPr>
        <p:spPr>
          <a:xfrm>
            <a:off x="648587" y="1247001"/>
            <a:ext cx="11143845"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8" name="Slide Number">
            <a:extLst>
              <a:ext uri="{FF2B5EF4-FFF2-40B4-BE49-F238E27FC236}">
                <a16:creationId xmlns:a16="http://schemas.microsoft.com/office/drawing/2014/main" id="{ACF7DC9A-F79F-550A-29DB-EDEFDCAA55E9}"/>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DF952296-F565-8B96-6C86-12584D6524B0}"/>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C93360AC-8BBE-4D84-5114-F307E74AC223}"/>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pic>
        <p:nvPicPr>
          <p:cNvPr id="50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0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0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0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10" name="Click to edit Subtitle"/>
          <p:cNvSpPr txBox="1">
            <a:spLocks noGrp="1"/>
          </p:cNvSpPr>
          <p:nvPr>
            <p:ph type="title" hasCustomPrompt="1"/>
          </p:nvPr>
        </p:nvSpPr>
        <p:spPr>
          <a:xfrm>
            <a:off x="190765" y="801821"/>
            <a:ext cx="5543941" cy="645664"/>
          </a:xfrm>
          <a:prstGeom prst="rect">
            <a:avLst/>
          </a:prstGeom>
        </p:spPr>
        <p:txBody>
          <a:bodyPr rtlCol="1"/>
          <a:lstStyle>
            <a:lvl1pPr algn="r" rtl="1">
              <a:defRPr sz="2400">
                <a:solidFill>
                  <a:srgbClr val="A2010C"/>
                </a:solidFill>
              </a:defRPr>
            </a:lvl1pPr>
          </a:lstStyle>
          <a:p>
            <a:pPr rtl="1"/>
            <a:r>
              <a:t>Click to edit Subtitle</a:t>
            </a:r>
          </a:p>
        </p:txBody>
      </p:sp>
      <p:sp>
        <p:nvSpPr>
          <p:cNvPr id="8" name="Slide Number">
            <a:extLst>
              <a:ext uri="{FF2B5EF4-FFF2-40B4-BE49-F238E27FC236}">
                <a16:creationId xmlns:a16="http://schemas.microsoft.com/office/drawing/2014/main" id="{EDA487FE-2841-A047-973B-BC4A3DBC53E1}"/>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0D1D4E06-94CA-AEFA-165D-850FAC04D602}"/>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D4F6932E-F30A-7130-71CA-9D2A2BAFBF7F}"/>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51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1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2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2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 name="Slide Number">
            <a:extLst>
              <a:ext uri="{FF2B5EF4-FFF2-40B4-BE49-F238E27FC236}">
                <a16:creationId xmlns:a16="http://schemas.microsoft.com/office/drawing/2014/main" id="{7FBED1AB-CE03-79E0-773D-DD6DD1E379E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1495458C-F04B-9B8E-E6F7-011EDACB45A4}"/>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9346FEF2-624D-8764-4D47-CCB16C8D6BD5}"/>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3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3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 name="Slide Number">
            <a:extLst>
              <a:ext uri="{FF2B5EF4-FFF2-40B4-BE49-F238E27FC236}">
                <a16:creationId xmlns:a16="http://schemas.microsoft.com/office/drawing/2014/main" id="{4EF05FDF-85CD-0094-0C78-CC6C4B0379E9}"/>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FF253878-64D0-8FC4-07DA-C115F8C1C4C3}"/>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6837DBEE-3E9A-D1F3-CD0B-210E61CF7A7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3_Title and Content">
    <p:spTree>
      <p:nvGrpSpPr>
        <p:cNvPr id="1" name=""/>
        <p:cNvGrpSpPr/>
        <p:nvPr/>
      </p:nvGrpSpPr>
      <p:grpSpPr>
        <a:xfrm>
          <a:off x="0" y="0"/>
          <a:ext cx="0" cy="0"/>
          <a:chOff x="0" y="0"/>
          <a:chExt cx="0" cy="0"/>
        </a:xfrm>
      </p:grpSpPr>
      <p:pic>
        <p:nvPicPr>
          <p:cNvPr id="54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4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4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4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51" name="Subtitle"/>
          <p:cNvSpPr txBox="1">
            <a:spLocks noGrp="1"/>
          </p:cNvSpPr>
          <p:nvPr>
            <p:ph type="title" hasCustomPrompt="1"/>
          </p:nvPr>
        </p:nvSpPr>
        <p:spPr>
          <a:xfrm>
            <a:off x="275492" y="18260"/>
            <a:ext cx="10515601" cy="1325563"/>
          </a:xfrm>
          <a:prstGeom prst="rect">
            <a:avLst/>
          </a:prstGeom>
        </p:spPr>
        <p:txBody>
          <a:bodyPr rtlCol="1"/>
          <a:lstStyle>
            <a:lvl1pPr algn="r" rtl="1">
              <a:defRPr sz="2400"/>
            </a:lvl1pPr>
          </a:lstStyle>
          <a:p>
            <a:pPr rtl="1"/>
            <a:r>
              <a:t>Subtitle</a:t>
            </a:r>
          </a:p>
        </p:txBody>
      </p:sp>
      <p:sp>
        <p:nvSpPr>
          <p:cNvPr id="552" name="Body Level One…"/>
          <p:cNvSpPr txBox="1">
            <a:spLocks noGrp="1"/>
          </p:cNvSpPr>
          <p:nvPr>
            <p:ph type="body" idx="1"/>
          </p:nvPr>
        </p:nvSpPr>
        <p:spPr>
          <a:xfrm>
            <a:off x="838200" y="1825625"/>
            <a:ext cx="10515600" cy="4351338"/>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4" name="Slide Number">
            <a:extLst>
              <a:ext uri="{FF2B5EF4-FFF2-40B4-BE49-F238E27FC236}">
                <a16:creationId xmlns:a16="http://schemas.microsoft.com/office/drawing/2014/main" id="{5B221022-1108-C920-7D2C-6421B477B971}"/>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5" name="TextBox 7">
            <a:extLst>
              <a:ext uri="{FF2B5EF4-FFF2-40B4-BE49-F238E27FC236}">
                <a16:creationId xmlns:a16="http://schemas.microsoft.com/office/drawing/2014/main" id="{3969C1D1-C794-74CA-7608-5D3D2BA4D29B}"/>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6" name="Text Placeholder 6">
            <a:extLst>
              <a:ext uri="{FF2B5EF4-FFF2-40B4-BE49-F238E27FC236}">
                <a16:creationId xmlns:a16="http://schemas.microsoft.com/office/drawing/2014/main" id="{C24C84DC-45A0-87D2-612B-EB8CEEAB1236}"/>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4_Title Slide">
    <p:spTree>
      <p:nvGrpSpPr>
        <p:cNvPr id="1" name=""/>
        <p:cNvGrpSpPr/>
        <p:nvPr/>
      </p:nvGrpSpPr>
      <p:grpSpPr>
        <a:xfrm>
          <a:off x="0" y="0"/>
          <a:ext cx="0" cy="0"/>
          <a:chOff x="0" y="0"/>
          <a:chExt cx="0" cy="0"/>
        </a:xfrm>
      </p:grpSpPr>
      <p:pic>
        <p:nvPicPr>
          <p:cNvPr id="56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6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566" name="Rectangle 1"/>
          <p:cNvSpPr/>
          <p:nvPr/>
        </p:nvSpPr>
        <p:spPr>
          <a:xfrm>
            <a:off x="0" y="9"/>
            <a:ext cx="12192000" cy="4354825"/>
          </a:xfrm>
          <a:prstGeom prst="rect">
            <a:avLst/>
          </a:prstGeom>
          <a:solidFill>
            <a:srgbClr val="ECF2F8"/>
          </a:solidFill>
          <a:ln w="12700">
            <a:miter lim="400000"/>
          </a:ln>
        </p:spPr>
        <p:txBody>
          <a:bodyPr lIns="45719" rIns="45719" rtlCol="1" anchor="ctr"/>
          <a:lstStyle/>
          <a:p>
            <a:pPr algn="ctr" rtl="1">
              <a:defRPr sz="700">
                <a:solidFill>
                  <a:srgbClr val="FFFFFF"/>
                </a:solidFill>
              </a:defRPr>
            </a:pPr>
            <a:endParaRPr/>
          </a:p>
        </p:txBody>
      </p:sp>
      <p:pic>
        <p:nvPicPr>
          <p:cNvPr id="567" name="Picture 14" descr="Picture 14"/>
          <p:cNvPicPr>
            <a:picLocks noChangeAspect="1"/>
          </p:cNvPicPr>
          <p:nvPr/>
        </p:nvPicPr>
        <p:blipFill>
          <a:blip r:embed="rId3"/>
          <a:stretch>
            <a:fillRect/>
          </a:stretch>
        </p:blipFill>
        <p:spPr>
          <a:xfrm>
            <a:off x="2" y="0"/>
            <a:ext cx="6560820" cy="5372100"/>
          </a:xfrm>
          <a:prstGeom prst="rect">
            <a:avLst/>
          </a:prstGeom>
          <a:ln w="12700">
            <a:miter lim="400000"/>
          </a:ln>
        </p:spPr>
      </p:pic>
      <p:pic>
        <p:nvPicPr>
          <p:cNvPr id="568" name="Picture 18" descr="Picture 18"/>
          <p:cNvPicPr>
            <a:picLocks noChangeAspect="1"/>
          </p:cNvPicPr>
          <p:nvPr/>
        </p:nvPicPr>
        <p:blipFill>
          <a:blip r:embed="rId4"/>
          <a:stretch>
            <a:fillRect/>
          </a:stretch>
        </p:blipFill>
        <p:spPr>
          <a:xfrm>
            <a:off x="9002486" y="5116960"/>
            <a:ext cx="2823416" cy="908686"/>
          </a:xfrm>
          <a:prstGeom prst="rect">
            <a:avLst/>
          </a:prstGeom>
          <a:ln w="12700">
            <a:miter lim="400000"/>
          </a:ln>
        </p:spPr>
      </p:pic>
      <p:pic>
        <p:nvPicPr>
          <p:cNvPr id="569" name="Picture 19" descr="Picture 19"/>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70" name="Body Level One…"/>
          <p:cNvSpPr txBox="1">
            <a:spLocks noGrp="1"/>
          </p:cNvSpPr>
          <p:nvPr>
            <p:ph type="body" sz="quarter" idx="1"/>
          </p:nvPr>
        </p:nvSpPr>
        <p:spPr>
          <a:xfrm>
            <a:off x="5436611" y="3761092"/>
            <a:ext cx="4690089" cy="914401"/>
          </a:xfrm>
          <a:prstGeom prst="rect">
            <a:avLst/>
          </a:prstGeom>
        </p:spPr>
        <p:txBody>
          <a:bodyPr rtlCol="1"/>
          <a:lstStyle>
            <a:lvl1pPr algn="r" rtl="1">
              <a:defRPr sz="1800"/>
            </a:lvl1pPr>
            <a:lvl2pPr algn="r" rtl="1">
              <a:defRPr sz="1800"/>
            </a:lvl2pPr>
            <a:lvl3pPr algn="r" rtl="1">
              <a:defRPr sz="1800"/>
            </a:lvl3pPr>
            <a:lvl4pPr algn="r" rtl="1">
              <a:defRPr sz="1800"/>
            </a:lvl4pPr>
            <a:lvl5pPr algn="r" rtl="1">
              <a:defRPr sz="18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7" name="TextBox 7">
            <a:extLst>
              <a:ext uri="{FF2B5EF4-FFF2-40B4-BE49-F238E27FC236}">
                <a16:creationId xmlns:a16="http://schemas.microsoft.com/office/drawing/2014/main" id="{FBD73898-2EF4-4D88-D0EE-941915AF3DD6}"/>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8" name="Text Placeholder 6">
            <a:extLst>
              <a:ext uri="{FF2B5EF4-FFF2-40B4-BE49-F238E27FC236}">
                <a16:creationId xmlns:a16="http://schemas.microsoft.com/office/drawing/2014/main" id="{09657AFC-36FD-EF51-ED9B-1867CF2B37F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pic>
        <p:nvPicPr>
          <p:cNvPr id="2" name="Picture 1" descr="Blue writing on a white background&#10;&#10;Description automatically generated">
            <a:extLst>
              <a:ext uri="{FF2B5EF4-FFF2-40B4-BE49-F238E27FC236}">
                <a16:creationId xmlns:a16="http://schemas.microsoft.com/office/drawing/2014/main" id="{282927DB-8AF5-E6A3-D604-085F00F2B93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47313" y="6318413"/>
            <a:ext cx="1600308" cy="468000"/>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8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4" name="Click to edit Subtitle"/>
          <p:cNvSpPr txBox="1">
            <a:spLocks noGrp="1"/>
          </p:cNvSpPr>
          <p:nvPr>
            <p:ph type="title" hasCustomPrompt="1"/>
          </p:nvPr>
        </p:nvSpPr>
        <p:spPr>
          <a:xfrm>
            <a:off x="190765" y="801826"/>
            <a:ext cx="5543941" cy="645665"/>
          </a:xfrm>
          <a:prstGeom prst="rect">
            <a:avLst/>
          </a:prstGeom>
        </p:spPr>
        <p:txBody>
          <a:bodyPr rtlCol="1"/>
          <a:lstStyle>
            <a:lvl1pPr algn="r" rtl="1">
              <a:defRPr sz="2800">
                <a:solidFill>
                  <a:srgbClr val="A2010C"/>
                </a:solidFill>
              </a:defRPr>
            </a:lvl1pPr>
          </a:lstStyle>
          <a:p>
            <a:pPr rtl="1"/>
            <a:r>
              <a:t>Click to edit Subtitle</a:t>
            </a:r>
          </a:p>
        </p:txBody>
      </p:sp>
      <p:sp>
        <p:nvSpPr>
          <p:cNvPr id="85" name="Body Level One…"/>
          <p:cNvSpPr txBox="1">
            <a:spLocks noGrp="1"/>
          </p:cNvSpPr>
          <p:nvPr>
            <p:ph type="body" idx="1"/>
          </p:nvPr>
        </p:nvSpPr>
        <p:spPr>
          <a:xfrm>
            <a:off x="1739592" y="1584252"/>
            <a:ext cx="8683085" cy="4471924"/>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86" name="Title 1"/>
          <p:cNvSpPr txBox="1"/>
          <p:nvPr/>
        </p:nvSpPr>
        <p:spPr>
          <a:xfrm>
            <a:off x="236486" y="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87" name="Title 1"/>
          <p:cNvSpPr txBox="1"/>
          <p:nvPr/>
        </p:nvSpPr>
        <p:spPr>
          <a:xfrm>
            <a:off x="236486" y="8778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8" name="Slide Number">
            <a:extLst>
              <a:ext uri="{FF2B5EF4-FFF2-40B4-BE49-F238E27FC236}">
                <a16:creationId xmlns:a16="http://schemas.microsoft.com/office/drawing/2014/main" id="{70E87F7F-A50D-B130-EBF6-68EB2E7C208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A5650EAE-6B6C-FA27-0E96-A627D596417D}"/>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1CF522FF-CEB3-C3C2-D980-7C00EE842D0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01"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2" name="Picture 10" descr="Picture 10"/>
          <p:cNvPicPr>
            <a:picLocks noChangeAspect="1"/>
          </p:cNvPicPr>
          <p:nvPr/>
        </p:nvPicPr>
        <p:blipFill>
          <a:blip r:embed="rId3"/>
          <a:stretch>
            <a:fillRect/>
          </a:stretch>
        </p:blipFill>
        <p:spPr>
          <a:xfrm>
            <a:off x="-3991" y="0"/>
            <a:ext cx="4088616" cy="3276600"/>
          </a:xfrm>
          <a:prstGeom prst="rect">
            <a:avLst/>
          </a:prstGeom>
          <a:ln w="12700">
            <a:miter lim="400000"/>
          </a:ln>
        </p:spPr>
      </p:pic>
      <p:sp>
        <p:nvSpPr>
          <p:cNvPr id="10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04" name="Title Text"/>
          <p:cNvSpPr txBox="1">
            <a:spLocks noGrp="1"/>
          </p:cNvSpPr>
          <p:nvPr>
            <p:ph type="title"/>
          </p:nvPr>
        </p:nvSpPr>
        <p:spPr>
          <a:xfrm>
            <a:off x="282043" y="0"/>
            <a:ext cx="3264195" cy="1932377"/>
          </a:xfrm>
          <a:prstGeom prst="rect">
            <a:avLst/>
          </a:prstGeom>
        </p:spPr>
        <p:txBody>
          <a:bodyPr rtlCol="1"/>
          <a:lstStyle/>
          <a:p>
            <a:pPr rtl="1"/>
            <a:r>
              <a:t>Title Text</a:t>
            </a:r>
          </a:p>
        </p:txBody>
      </p:sp>
      <p:sp>
        <p:nvSpPr>
          <p:cNvPr id="105"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107"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8" name="Slide Number">
            <a:extLst>
              <a:ext uri="{FF2B5EF4-FFF2-40B4-BE49-F238E27FC236}">
                <a16:creationId xmlns:a16="http://schemas.microsoft.com/office/drawing/2014/main" id="{6732649D-12E3-74F0-15EE-8AC32659B2BA}"/>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AE4EC64F-34C8-AA74-CA8C-A7388BB017AF}"/>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0693AF70-A0E9-4D5B-418E-4EC792605D2F}"/>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pic>
        <p:nvPicPr>
          <p:cNvPr id="2" name="Picture 1" descr="Blue writing on a white background&#10;&#10;Description automatically generated">
            <a:extLst>
              <a:ext uri="{FF2B5EF4-FFF2-40B4-BE49-F238E27FC236}">
                <a16:creationId xmlns:a16="http://schemas.microsoft.com/office/drawing/2014/main" id="{14D740F5-47AB-3B43-4234-06D3585E640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7313" y="6318413"/>
            <a:ext cx="1600308" cy="468000"/>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20"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21"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2"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23" name="TextBox 5"/>
          <p:cNvSpPr txBox="1"/>
          <p:nvPr/>
        </p:nvSpPr>
        <p:spPr>
          <a:xfrm>
            <a:off x="403462" y="668220"/>
            <a:ext cx="2803026"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Key messages</a:t>
            </a:r>
          </a:p>
        </p:txBody>
      </p:sp>
      <p:sp>
        <p:nvSpPr>
          <p:cNvPr id="12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25"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26"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8" name="Slide Number">
            <a:extLst>
              <a:ext uri="{FF2B5EF4-FFF2-40B4-BE49-F238E27FC236}">
                <a16:creationId xmlns:a16="http://schemas.microsoft.com/office/drawing/2014/main" id="{8EEDBD25-9625-33EE-3935-DC5D0E3A90E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5141FD78-FC31-8E02-3E1E-588548DB02C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5F7CF141-7798-826C-90BB-352F31A5120C}"/>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40"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41"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2"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43" name="TextBox 5"/>
          <p:cNvSpPr txBox="1"/>
          <p:nvPr/>
        </p:nvSpPr>
        <p:spPr>
          <a:xfrm>
            <a:off x="403462" y="668220"/>
            <a:ext cx="2803026"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References and guidelines</a:t>
            </a:r>
          </a:p>
        </p:txBody>
      </p:sp>
      <p:sp>
        <p:nvSpPr>
          <p:cNvPr id="14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45"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46"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8" name="Slide Number">
            <a:extLst>
              <a:ext uri="{FF2B5EF4-FFF2-40B4-BE49-F238E27FC236}">
                <a16:creationId xmlns:a16="http://schemas.microsoft.com/office/drawing/2014/main" id="{3711C2BA-C4F7-A09C-9DB7-4D9CAEBE865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CECF7430-18CA-429B-C06A-B2BB4135B0A3}"/>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C2217CDB-95B7-FA7A-443D-9E127BD9A0D6}"/>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60"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61"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2"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63"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64" name="TextBox 6"/>
          <p:cNvSpPr txBox="1"/>
          <p:nvPr/>
        </p:nvSpPr>
        <p:spPr>
          <a:xfrm>
            <a:off x="403462" y="668220"/>
            <a:ext cx="2803026" cy="1615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Additional learning resources</a:t>
            </a:r>
          </a:p>
        </p:txBody>
      </p:sp>
      <p:sp>
        <p:nvSpPr>
          <p:cNvPr id="165"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66"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8" name="Slide Number">
            <a:extLst>
              <a:ext uri="{FF2B5EF4-FFF2-40B4-BE49-F238E27FC236}">
                <a16:creationId xmlns:a16="http://schemas.microsoft.com/office/drawing/2014/main" id="{95AF55D7-0AB7-CEC7-8B34-FB93B312B08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6A9911AD-D7D3-93AC-9BDE-DFE4FA1483DF}"/>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399B42E7-76D3-B557-49C4-74BF91B656A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80"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81"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2"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83" name="Title Text"/>
          <p:cNvSpPr txBox="1">
            <a:spLocks noGrp="1"/>
          </p:cNvSpPr>
          <p:nvPr>
            <p:ph type="title"/>
          </p:nvPr>
        </p:nvSpPr>
        <p:spPr>
          <a:xfrm>
            <a:off x="318329" y="4440623"/>
            <a:ext cx="3572955"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84" name="TextBox 6"/>
          <p:cNvSpPr txBox="1"/>
          <p:nvPr/>
        </p:nvSpPr>
        <p:spPr>
          <a:xfrm>
            <a:off x="403462" y="668217"/>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Questions?</a:t>
            </a:r>
          </a:p>
        </p:txBody>
      </p:sp>
      <p:sp>
        <p:nvSpPr>
          <p:cNvPr id="185"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86"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8" name="Slide Number">
            <a:extLst>
              <a:ext uri="{FF2B5EF4-FFF2-40B4-BE49-F238E27FC236}">
                <a16:creationId xmlns:a16="http://schemas.microsoft.com/office/drawing/2014/main" id="{E28572D9-60F9-54F8-33AB-6F94A934278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CB4391E3-BA4A-5223-153F-AC67BAC4F883}"/>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0" name="Text Placeholder 6">
            <a:extLst>
              <a:ext uri="{FF2B5EF4-FFF2-40B4-BE49-F238E27FC236}">
                <a16:creationId xmlns:a16="http://schemas.microsoft.com/office/drawing/2014/main" id="{FE4B02BE-F350-8275-F81F-0A9D3CDF58A8}"/>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4.jpg"/><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6"/>
          <a:stretch>
            <a:fillRect/>
          </a:stretch>
        </p:blipFill>
        <p:spPr>
          <a:xfrm>
            <a:off x="11189974" y="118168"/>
            <a:ext cx="866715" cy="895041"/>
          </a:xfrm>
          <a:prstGeom prst="rect">
            <a:avLst/>
          </a:prstGeom>
          <a:ln w="12700">
            <a:miter lim="400000"/>
          </a:ln>
        </p:spPr>
      </p:pic>
      <p:pic>
        <p:nvPicPr>
          <p:cNvPr id="4" name="Picture 4" descr="Picture 4"/>
          <p:cNvPicPr>
            <a:picLocks noChangeAspect="1"/>
          </p:cNvPicPr>
          <p:nvPr/>
        </p:nvPicPr>
        <p:blipFill>
          <a:blip r:embed="rId36"/>
          <a:stretch>
            <a:fillRect/>
          </a:stretch>
        </p:blipFill>
        <p:spPr>
          <a:xfrm>
            <a:off x="11189971" y="118168"/>
            <a:ext cx="866715" cy="895041"/>
          </a:xfrm>
          <a:prstGeom prst="rect">
            <a:avLst/>
          </a:prstGeom>
          <a:ln w="12700">
            <a:miter lim="400000"/>
          </a:ln>
        </p:spPr>
      </p:pic>
      <p:sp>
        <p:nvSpPr>
          <p:cNvPr id="8"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9" name="Picture 9" descr="Picture 9"/>
          <p:cNvPicPr>
            <a:picLocks noChangeAspect="1"/>
          </p:cNvPicPr>
          <p:nvPr/>
        </p:nvPicPr>
        <p:blipFill>
          <a:blip r:embed="rId37"/>
          <a:stretch>
            <a:fillRect/>
          </a:stretch>
        </p:blipFill>
        <p:spPr>
          <a:xfrm>
            <a:off x="-9625" y="-76485"/>
            <a:ext cx="12223381" cy="5582136"/>
          </a:xfrm>
          <a:prstGeom prst="rect">
            <a:avLst/>
          </a:prstGeom>
          <a:ln w="12700">
            <a:miter lim="400000"/>
          </a:ln>
        </p:spPr>
      </p:pic>
      <p:sp>
        <p:nvSpPr>
          <p:cNvPr id="10"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1" name="TextBox 5"/>
          <p:cNvSpPr txBox="1"/>
          <p:nvPr/>
        </p:nvSpPr>
        <p:spPr>
          <a:xfrm>
            <a:off x="4400182" y="2325453"/>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t>Thank you</a:t>
            </a:r>
          </a:p>
        </p:txBody>
      </p:sp>
      <p:pic>
        <p:nvPicPr>
          <p:cNvPr id="12" name="Picture 6" descr="Picture 6"/>
          <p:cNvPicPr>
            <a:picLocks noChangeAspect="1"/>
          </p:cNvPicPr>
          <p:nvPr/>
        </p:nvPicPr>
        <p:blipFill>
          <a:blip r:embed="rId38"/>
          <a:stretch>
            <a:fillRect/>
          </a:stretch>
        </p:blipFill>
        <p:spPr>
          <a:xfrm>
            <a:off x="11358371" y="138176"/>
            <a:ext cx="685801" cy="711201"/>
          </a:xfrm>
          <a:prstGeom prst="rect">
            <a:avLst/>
          </a:prstGeom>
          <a:ln w="12700">
            <a:miter lim="400000"/>
          </a:ln>
        </p:spPr>
      </p:pic>
      <p:sp>
        <p:nvSpPr>
          <p:cNvPr id="14" name="Title Text"/>
          <p:cNvSpPr txBox="1">
            <a:spLocks noGrp="1"/>
          </p:cNvSpPr>
          <p:nvPr>
            <p:ph type="title"/>
          </p:nvPr>
        </p:nvSpPr>
        <p:spPr>
          <a:xfrm>
            <a:off x="609600" y="92074"/>
            <a:ext cx="10972800" cy="150812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5"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9" name="Slide Number">
            <a:extLst>
              <a:ext uri="{FF2B5EF4-FFF2-40B4-BE49-F238E27FC236}">
                <a16:creationId xmlns:a16="http://schemas.microsoft.com/office/drawing/2014/main" id="{8E415AA0-4D5B-AA19-678F-166382FAC77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20" name="TextBox 7">
            <a:extLst>
              <a:ext uri="{FF2B5EF4-FFF2-40B4-BE49-F238E27FC236}">
                <a16:creationId xmlns:a16="http://schemas.microsoft.com/office/drawing/2014/main" id="{0D328223-02A0-6D85-DC69-02AFE257C9C4}"/>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21" name="Text Placeholder 6">
            <a:extLst>
              <a:ext uri="{FF2B5EF4-FFF2-40B4-BE49-F238E27FC236}">
                <a16:creationId xmlns:a16="http://schemas.microsoft.com/office/drawing/2014/main" id="{54C6C139-FB5A-2B2D-589E-138EDF0A4D9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4 RRT TOT evaluation</a:t>
            </a:r>
            <a:endParaRPr dirty="0"/>
          </a:p>
        </p:txBody>
      </p:sp>
      <p:pic>
        <p:nvPicPr>
          <p:cNvPr id="7" name="Picture 6" descr="Blue writing on a white background&#10;&#10;Description automatically generated">
            <a:extLst>
              <a:ext uri="{FF2B5EF4-FFF2-40B4-BE49-F238E27FC236}">
                <a16:creationId xmlns:a16="http://schemas.microsoft.com/office/drawing/2014/main" id="{F9748CAF-EBA6-5F5A-7104-DAA780AEEC3B}"/>
              </a:ext>
            </a:extLst>
          </p:cNvPr>
          <p:cNvPicPr>
            <a:picLocks noChangeAspect="1"/>
          </p:cNvPicPr>
          <p:nvPr userDrawn="1"/>
        </p:nvPicPr>
        <p:blipFill>
          <a:blip r:embed="rId39">
            <a:extLst>
              <a:ext uri="{28A0092B-C50C-407E-A947-70E740481C1C}">
                <a14:useLocalDpi xmlns:a14="http://schemas.microsoft.com/office/drawing/2010/main" val="0"/>
              </a:ext>
            </a:extLst>
          </a:blip>
          <a:stretch>
            <a:fillRect/>
          </a:stretch>
        </p:blipFill>
        <p:spPr>
          <a:xfrm>
            <a:off x="147313" y="6318413"/>
            <a:ext cx="1600308" cy="46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4" r:id="rId25"/>
    <p:sldLayoutId id="2147483673"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Lst>
  <p:transition spd="med"/>
  <p:txStyles>
    <p:title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8" Type="http://schemas.openxmlformats.org/officeDocument/2006/relationships/hyperlink" Target="mailto:ihrhrt@who.int" TargetMode="External"/><Relationship Id="rId3" Type="http://schemas.openxmlformats.org/officeDocument/2006/relationships/image" Target="../media/image1.png"/><Relationship Id="rId7" Type="http://schemas.openxmlformats.org/officeDocument/2006/relationships/hyperlink" Target="https://extranet.who.int/hslp/"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hyperlink" Target="https://extranet.who.int/hslp" TargetMode="External"/><Relationship Id="rId5" Type="http://schemas.openxmlformats.org/officeDocument/2006/relationships/hyperlink" Target="https://extranet.who.int/hslp/?q=content/terms-use" TargetMode="Externa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2" name="Subtitle 2"/>
          <p:cNvGrpSpPr/>
          <p:nvPr/>
        </p:nvGrpSpPr>
        <p:grpSpPr>
          <a:xfrm>
            <a:off x="5591175" y="3709230"/>
            <a:ext cx="3899326" cy="1152244"/>
            <a:chOff x="28576" y="294206"/>
            <a:chExt cx="3899324" cy="878392"/>
          </a:xfrm>
        </p:grpSpPr>
        <p:sp>
          <p:nvSpPr>
            <p:cNvPr id="580" name="Rectangle"/>
            <p:cNvSpPr/>
            <p:nvPr/>
          </p:nvSpPr>
          <p:spPr>
            <a:xfrm>
              <a:off x="28576" y="294206"/>
              <a:ext cx="3756449" cy="878392"/>
            </a:xfrm>
            <a:prstGeom prst="rect">
              <a:avLst/>
            </a:prstGeom>
            <a:solidFill>
              <a:srgbClr val="FFFF00"/>
            </a:solidFill>
            <a:ln w="12700" cap="flat">
              <a:noFill/>
              <a:miter lim="400000"/>
            </a:ln>
            <a:effectLst/>
          </p:spPr>
          <p:txBody>
            <a:bodyPr wrap="square" lIns="45719" tIns="45719" rIns="45719" bIns="45719" numCol="1" rtlCol="1" anchor="t">
              <a:noAutofit/>
            </a:bodyPr>
            <a:lstStyle/>
            <a:p>
              <a:pPr algn="ctr" rtl="1">
                <a:spcBef>
                  <a:spcPts val="400"/>
                </a:spcBef>
                <a:defRPr>
                  <a:solidFill>
                    <a:srgbClr val="10253F"/>
                  </a:solidFill>
                  <a:latin typeface="Arial"/>
                  <a:ea typeface="Arial"/>
                  <a:cs typeface="Arial"/>
                  <a:sym typeface="Arial"/>
                </a:defRPr>
              </a:pPr>
              <a:endParaRPr>
                <a:latin typeface="Sakkal Majalla" panose="02000000000000000000" pitchFamily="2" charset="-78"/>
                <a:cs typeface="Sakkal Majalla" panose="02000000000000000000" pitchFamily="2" charset="-78"/>
              </a:endParaRPr>
            </a:p>
          </p:txBody>
        </p:sp>
        <p:sp>
          <p:nvSpPr>
            <p:cNvPr id="581" name="Insert TOT dates, venue and country"/>
            <p:cNvSpPr txBox="1"/>
            <p:nvPr/>
          </p:nvSpPr>
          <p:spPr>
            <a:xfrm>
              <a:off x="234314" y="351402"/>
              <a:ext cx="3693586" cy="8211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ctr" rtl="1">
                <a:spcBef>
                  <a:spcPts val="700"/>
                </a:spcBef>
                <a:defRPr sz="3200">
                  <a:solidFill>
                    <a:srgbClr val="002060"/>
                  </a:solidFill>
                  <a:latin typeface="Source Sans Pro Bold"/>
                  <a:ea typeface="Source Sans Pro Bold"/>
                  <a:cs typeface="Source Sans Pro Bold"/>
                  <a:sym typeface="Source Sans Pro Bold"/>
                </a:defRPr>
              </a:lvl1pPr>
            </a:lstStyle>
            <a:p>
              <a:pPr rtl="1"/>
              <a:r>
                <a:rPr>
                  <a:latin typeface="Sakkal Majalla" panose="02000000000000000000" pitchFamily="2" charset="-78"/>
                  <a:cs typeface="Sakkal Majalla" panose="02000000000000000000" pitchFamily="2" charset="-78"/>
                </a:rPr>
                <a:t>أدخل تواريخ تدريب المُدربين، ومكانه، والبلد محل انعقاده</a:t>
              </a:r>
            </a:p>
          </p:txBody>
        </p:sp>
      </p:grpSp>
      <p:sp>
        <p:nvSpPr>
          <p:cNvPr id="583" name="ZoneTexte 8"/>
          <p:cNvSpPr txBox="1"/>
          <p:nvPr/>
        </p:nvSpPr>
        <p:spPr>
          <a:xfrm>
            <a:off x="426721" y="1828799"/>
            <a:ext cx="4962144" cy="76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p>
            <a:pPr rtl="1">
              <a:defRPr sz="3200">
                <a:solidFill>
                  <a:srgbClr val="FFFFFF"/>
                </a:solidFill>
                <a:latin typeface="Source Sans Pro Bold"/>
                <a:ea typeface="Source Sans Pro Bold"/>
                <a:cs typeface="Source Sans Pro Bold"/>
                <a:sym typeface="Source Sans Pro Bold"/>
              </a:defRPr>
            </a:pPr>
            <a:r>
              <a:rPr lang="ar" sz="4400" b="1" dirty="0">
                <a:latin typeface="Sakkal Majalla" panose="02000000000000000000" pitchFamily="2" charset="-78"/>
                <a:cs typeface="Sakkal Majalla" panose="02000000000000000000" pitchFamily="2" charset="-78"/>
              </a:rPr>
              <a:t>التقييم اليومي</a:t>
            </a:r>
          </a:p>
        </p:txBody>
      </p:sp>
      <p:sp>
        <p:nvSpPr>
          <p:cNvPr id="584" name="TextBox 1"/>
          <p:cNvSpPr txBox="1"/>
          <p:nvPr/>
        </p:nvSpPr>
        <p:spPr>
          <a:xfrm>
            <a:off x="405245" y="709917"/>
            <a:ext cx="2468565" cy="369332"/>
          </a:xfrm>
          <a:prstGeom prst="rect">
            <a:avLst/>
          </a:prstGeom>
          <a:solidFill>
            <a:srgbClr val="FFFF00"/>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a:latin typeface="Source Sans Pro Regular"/>
                <a:ea typeface="Source Sans Pro Regular"/>
                <a:cs typeface="Source Sans Pro Regular"/>
                <a:sym typeface="Source Sans Pro Regular"/>
              </a:defRPr>
            </a:lvl1pPr>
          </a:lstStyle>
          <a:p>
            <a:pPr rtl="1"/>
            <a:r>
              <a:rPr>
                <a:latin typeface="Sakkal Majalla" panose="02000000000000000000" pitchFamily="2" charset="-78"/>
                <a:cs typeface="Sakkal Majalla" panose="02000000000000000000" pitchFamily="2" charset="-78"/>
              </a:rPr>
              <a:t>ضع شعار البلد/ المؤسسة</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 name="Rectangle 2"/>
          <p:cNvSpPr txBox="1">
            <a:spLocks noGrp="1"/>
          </p:cNvSpPr>
          <p:nvPr>
            <p:ph type="title"/>
          </p:nvPr>
        </p:nvSpPr>
        <p:spPr>
          <a:xfrm>
            <a:off x="317090" y="0"/>
            <a:ext cx="3276600" cy="1932378"/>
          </a:xfrm>
          <a:prstGeom prst="rect">
            <a:avLst/>
          </a:prstGeom>
        </p:spPr>
        <p:txBody>
          <a:bodyPr lIns="45719" tIns="45720" rIns="45719" bIns="45720" rtlCol="1" anchor="ctr">
            <a:normAutofit/>
          </a:bodyPr>
          <a:lstStyle/>
          <a:p>
            <a:pPr rtl="1"/>
            <a:r>
              <a:rPr lang="ar" b="1">
                <a:latin typeface="Sakkal Majalla" panose="02000000000000000000" pitchFamily="2" charset="-78"/>
                <a:cs typeface="Sakkal Majalla" panose="02000000000000000000" pitchFamily="2" charset="-78"/>
              </a:rPr>
              <a:t>أهداف التقييم اليومي</a:t>
            </a:r>
          </a:p>
        </p:txBody>
      </p:sp>
      <p:sp>
        <p:nvSpPr>
          <p:cNvPr id="587" name="Content Placeholder 1"/>
          <p:cNvSpPr txBox="1">
            <a:spLocks noGrp="1"/>
          </p:cNvSpPr>
          <p:nvPr>
            <p:ph type="body" idx="1"/>
          </p:nvPr>
        </p:nvSpPr>
        <p:spPr>
          <a:xfrm>
            <a:off x="4419600" y="1769806"/>
            <a:ext cx="5047430" cy="2906462"/>
          </a:xfrm>
          <a:prstGeom prst="rect">
            <a:avLst/>
          </a:prstGeom>
        </p:spPr>
        <p:txBody>
          <a:bodyPr rtlCol="1"/>
          <a:lstStyle/>
          <a:p>
            <a:pPr rtl="1"/>
            <a:r>
              <a:rPr dirty="0" err="1">
                <a:latin typeface="Sakkal Majalla" panose="02000000000000000000" pitchFamily="2" charset="-78"/>
                <a:cs typeface="Sakkal Majalla" panose="02000000000000000000" pitchFamily="2" charset="-78"/>
              </a:rPr>
              <a:t>تجميع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تعقيبات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جوانب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المُدربين</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والمنهجيات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والتيسير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واللوجستيات</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لتحسين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الممارسات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الجوانب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تغطيتها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الأيام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المقبلة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ودورات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المستقبل</a:t>
            </a:r>
            <a:r>
              <a:rPr dirty="0">
                <a:latin typeface="Sakkal Majalla" panose="02000000000000000000" pitchFamily="2" charset="-78"/>
                <a:cs typeface="Sakkal Majalla" panose="02000000000000000000" pitchFamily="2" charset="-78"/>
              </a:rPr>
              <a:t>. </a:t>
            </a:r>
          </a:p>
        </p:txBody>
      </p:sp>
      <p:sp>
        <p:nvSpPr>
          <p:cNvPr id="589" name="Rounded Rectangle 3"/>
          <p:cNvSpPr/>
          <p:nvPr/>
        </p:nvSpPr>
        <p:spPr>
          <a:xfrm flipV="1">
            <a:off x="6515030" y="4349496"/>
            <a:ext cx="2952000" cy="72000"/>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 name="Content Placeholder 1"/>
          <p:cNvSpPr txBox="1">
            <a:spLocks noGrp="1"/>
          </p:cNvSpPr>
          <p:nvPr>
            <p:ph type="body" idx="1"/>
          </p:nvPr>
        </p:nvSpPr>
        <p:spPr>
          <a:xfrm>
            <a:off x="2378927" y="1247000"/>
            <a:ext cx="8222168" cy="4654072"/>
          </a:xfrm>
          <a:prstGeom prst="rect">
            <a:avLst/>
          </a:prstGeom>
        </p:spPr>
        <p:txBody>
          <a:bodyPr rtlCol="1"/>
          <a:lstStyle>
            <a:lvl1pPr algn="r" rtl="1">
              <a:defRPr>
                <a:solidFill>
                  <a:srgbClr val="002060"/>
                </a:solidFill>
              </a:defRPr>
            </a:lvl1pPr>
          </a:lstStyle>
          <a:p>
            <a:pPr rtl="1"/>
            <a:r>
              <a:rPr dirty="0" err="1">
                <a:latin typeface="Sakkal Majalla" panose="02000000000000000000" pitchFamily="2" charset="-78"/>
                <a:cs typeface="Sakkal Majalla" panose="02000000000000000000" pitchFamily="2" charset="-78"/>
              </a:rPr>
              <a:t>باستخدام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بطاقات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الملاحظات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اللاصقة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الواردة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أدناه</a:t>
            </a:r>
            <a:r>
              <a:rPr lang="ar-EG" dirty="0">
                <a:latin typeface="Sakkal Majalla" panose="02000000000000000000" pitchFamily="2" charset="-78"/>
                <a:cs typeface="Sakkal Majalla" panose="02000000000000000000" pitchFamily="2" charset="-78"/>
              </a:rPr>
              <a:t>. 3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5 </a:t>
            </a:r>
            <a:r>
              <a:rPr dirty="0" err="1">
                <a:latin typeface="Sakkal Majalla" panose="02000000000000000000" pitchFamily="2" charset="-78"/>
                <a:cs typeface="Sakkal Majalla" panose="02000000000000000000" pitchFamily="2" charset="-78"/>
              </a:rPr>
              <a:t>إجابات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سؤال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اليوم</a:t>
            </a:r>
            <a:r>
              <a:rPr dirty="0">
                <a:latin typeface="Sakkal Majalla" panose="02000000000000000000" pitchFamily="2" charset="-78"/>
                <a:cs typeface="Sakkal Majalla" panose="02000000000000000000" pitchFamily="2" charset="-78"/>
              </a:rPr>
              <a:t>:</a:t>
            </a:r>
          </a:p>
        </p:txBody>
      </p:sp>
      <p:sp>
        <p:nvSpPr>
          <p:cNvPr id="595" name="Rectangle 2"/>
          <p:cNvSpPr txBox="1">
            <a:spLocks noGrp="1"/>
          </p:cNvSpPr>
          <p:nvPr>
            <p:ph type="title" idx="4294967295"/>
          </p:nvPr>
        </p:nvSpPr>
        <p:spPr>
          <a:xfrm>
            <a:off x="179433" y="36910"/>
            <a:ext cx="4429144" cy="920017"/>
          </a:xfrm>
          <a:prstGeom prst="rect">
            <a:avLst/>
          </a:prstGeom>
        </p:spPr>
        <p:txBody>
          <a:bodyPr rtlCol="1"/>
          <a:lstStyle/>
          <a:p>
            <a:pPr rtl="1"/>
            <a:r>
              <a:rPr dirty="0" err="1">
                <a:latin typeface="Sakkal Majalla" panose="02000000000000000000" pitchFamily="2" charset="-78"/>
                <a:cs typeface="Sakkal Majalla" panose="02000000000000000000" pitchFamily="2" charset="-78"/>
              </a:rPr>
              <a:t>التعليمات</a:t>
            </a:r>
            <a:endParaRPr dirty="0">
              <a:latin typeface="Sakkal Majalla" panose="02000000000000000000" pitchFamily="2" charset="-78"/>
              <a:cs typeface="Sakkal Majalla" panose="02000000000000000000" pitchFamily="2" charset="-78"/>
            </a:endParaRPr>
          </a:p>
        </p:txBody>
      </p:sp>
      <p:pic>
        <p:nvPicPr>
          <p:cNvPr id="596" name="Picture 7" descr="Picture 7"/>
          <p:cNvPicPr>
            <a:picLocks noChangeAspect="1"/>
          </p:cNvPicPr>
          <p:nvPr/>
        </p:nvPicPr>
        <p:blipFill>
          <a:blip r:embed="rId3"/>
          <a:stretch>
            <a:fillRect/>
          </a:stretch>
        </p:blipFill>
        <p:spPr>
          <a:xfrm>
            <a:off x="3706027" y="3318365"/>
            <a:ext cx="2003426" cy="2011365"/>
          </a:xfrm>
          <a:prstGeom prst="rect">
            <a:avLst/>
          </a:prstGeom>
          <a:ln w="12700">
            <a:miter lim="400000"/>
          </a:ln>
        </p:spPr>
      </p:pic>
      <p:pic>
        <p:nvPicPr>
          <p:cNvPr id="597" name="Picture 9" descr="Picture 9"/>
          <p:cNvPicPr>
            <a:picLocks noChangeAspect="1"/>
          </p:cNvPicPr>
          <p:nvPr/>
        </p:nvPicPr>
        <p:blipFill>
          <a:blip r:embed="rId4"/>
          <a:stretch>
            <a:fillRect/>
          </a:stretch>
        </p:blipFill>
        <p:spPr>
          <a:xfrm>
            <a:off x="6583860" y="3318365"/>
            <a:ext cx="2000250" cy="2011365"/>
          </a:xfrm>
          <a:prstGeom prst="rect">
            <a:avLst/>
          </a:prstGeom>
          <a:ln w="12700">
            <a:miter lim="400000"/>
          </a:ln>
        </p:spPr>
      </p:pic>
      <p:sp>
        <p:nvSpPr>
          <p:cNvPr id="599" name="TextBox 2"/>
          <p:cNvSpPr txBox="1"/>
          <p:nvPr/>
        </p:nvSpPr>
        <p:spPr>
          <a:xfrm>
            <a:off x="6360738" y="5585315"/>
            <a:ext cx="2216310"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ctr" rtl="1">
              <a:defRPr sz="2400">
                <a:solidFill>
                  <a:srgbClr val="002060"/>
                </a:solidFill>
                <a:latin typeface="Source Sans Pro Regular"/>
                <a:ea typeface="Source Sans Pro Regular"/>
                <a:cs typeface="Source Sans Pro Regular"/>
                <a:sym typeface="Source Sans Pro Regular"/>
              </a:defRPr>
            </a:lvl1pPr>
          </a:lstStyle>
          <a:p>
            <a:pPr rtl="1"/>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يرام</a:t>
            </a:r>
            <a:r>
              <a:rPr dirty="0">
                <a:latin typeface="Sakkal Majalla" panose="02000000000000000000" pitchFamily="2" charset="-78"/>
                <a:cs typeface="Sakkal Majalla" panose="02000000000000000000" pitchFamily="2" charset="-78"/>
              </a:rPr>
              <a:t>؟</a:t>
            </a:r>
          </a:p>
        </p:txBody>
      </p:sp>
      <p:sp>
        <p:nvSpPr>
          <p:cNvPr id="600" name="TextBox 11"/>
          <p:cNvSpPr txBox="1"/>
          <p:nvPr/>
        </p:nvSpPr>
        <p:spPr>
          <a:xfrm>
            <a:off x="3650173" y="5585315"/>
            <a:ext cx="2096085"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ctr" rtl="1">
              <a:defRPr sz="2400">
                <a:solidFill>
                  <a:srgbClr val="002060"/>
                </a:solidFill>
                <a:latin typeface="Source Sans Pro Regular"/>
                <a:ea typeface="Source Sans Pro Regular"/>
                <a:cs typeface="Source Sans Pro Regular"/>
                <a:sym typeface="Source Sans Pro Regular"/>
              </a:defRPr>
            </a:lvl1pPr>
          </a:lstStyle>
          <a:p>
            <a:pPr rtl="1"/>
            <a:r>
              <a:rPr>
                <a:latin typeface="Sakkal Majalla" panose="02000000000000000000" pitchFamily="2" charset="-78"/>
                <a:cs typeface="Sakkal Majalla" panose="02000000000000000000" pitchFamily="2" charset="-78"/>
              </a:rPr>
              <a:t>ما الذي يمكن تحسينه؟</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EB8469-DC52-8D08-D3B3-F16D864633D0}"/>
              </a:ext>
            </a:extLst>
          </p:cNvPr>
          <p:cNvSpPr txBox="1"/>
          <p:nvPr/>
        </p:nvSpPr>
        <p:spPr>
          <a:xfrm>
            <a:off x="4811485" y="2460172"/>
            <a:ext cx="3233058" cy="707884"/>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4000" b="1" i="0" u="none" strike="noStrike" cap="none" spc="0" normalizeH="0" baseline="0" dirty="0">
                <a:ln>
                  <a:noFill/>
                </a:ln>
                <a:solidFill>
                  <a:srgbClr val="FFFFFF"/>
                </a:solidFill>
                <a:effectLst/>
                <a:uFillTx/>
                <a:latin typeface="Sakkal Majalla" panose="02000000000000000000" pitchFamily="2" charset="-78"/>
                <a:cs typeface="Sakkal Majalla" panose="02000000000000000000" pitchFamily="2" charset="-78"/>
                <a:sym typeface="Source Sans Pro Bold"/>
              </a:rPr>
              <a:t>شكرًا لكم</a:t>
            </a:r>
            <a:endParaRPr kumimoji="0" lang="en-US" sz="4000" b="1" i="0" u="none" strike="noStrike" cap="none" spc="0" normalizeH="0" baseline="0" dirty="0">
              <a:ln>
                <a:noFill/>
              </a:ln>
              <a:solidFill>
                <a:srgbClr val="FFFFFF"/>
              </a:solidFill>
              <a:effectLst/>
              <a:uFillTx/>
              <a:latin typeface="Sakkal Majalla" panose="02000000000000000000" pitchFamily="2" charset="-78"/>
              <a:cs typeface="Sakkal Majalla" panose="02000000000000000000" pitchFamily="2" charset="-78"/>
              <a:sym typeface="Source Sans Pro Bo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6" name="Picture 3" descr="Picture 3"/>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09" name="Picture 6" descr="Picture 6"/>
          <p:cNvPicPr>
            <a:picLocks noChangeAspect="1"/>
          </p:cNvPicPr>
          <p:nvPr/>
        </p:nvPicPr>
        <p:blipFill>
          <a:blip r:embed="rId4"/>
          <a:stretch>
            <a:fillRect/>
          </a:stretch>
        </p:blipFill>
        <p:spPr>
          <a:xfrm>
            <a:off x="-9145" y="-43254"/>
            <a:ext cx="5130801" cy="660401"/>
          </a:xfrm>
          <a:prstGeom prst="rect">
            <a:avLst/>
          </a:prstGeom>
          <a:ln w="12700">
            <a:miter lim="400000"/>
          </a:ln>
        </p:spPr>
      </p:pic>
      <p:sp>
        <p:nvSpPr>
          <p:cNvPr id="610" name="TextBox 7"/>
          <p:cNvSpPr txBox="1"/>
          <p:nvPr/>
        </p:nvSpPr>
        <p:spPr>
          <a:xfrm>
            <a:off x="275896" y="11100"/>
            <a:ext cx="2627840"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dirty="0" err="1">
                <a:latin typeface="Sakkal Majalla" panose="02000000000000000000" pitchFamily="2" charset="-78"/>
                <a:cs typeface="Sakkal Majalla" panose="02000000000000000000" pitchFamily="2" charset="-78"/>
              </a:rPr>
              <a:t>إخلاء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المسؤولية</a:t>
            </a:r>
            <a:endParaRPr dirty="0">
              <a:latin typeface="Sakkal Majalla" panose="02000000000000000000" pitchFamily="2" charset="-78"/>
              <a:cs typeface="Sakkal Majalla" panose="02000000000000000000" pitchFamily="2" charset="-78"/>
            </a:endParaRPr>
          </a:p>
        </p:txBody>
      </p:sp>
      <p:sp>
        <p:nvSpPr>
          <p:cNvPr id="6" name="Content Placeholder 2">
            <a:extLst>
              <a:ext uri="{FF2B5EF4-FFF2-40B4-BE49-F238E27FC236}">
                <a16:creationId xmlns:a16="http://schemas.microsoft.com/office/drawing/2014/main" id="{5729D6BA-6823-DC61-B3AF-87EC36D8DCC0}"/>
              </a:ext>
            </a:extLst>
          </p:cNvPr>
          <p:cNvSpPr txBox="1">
            <a:spLocks noGrp="1"/>
          </p:cNvSpPr>
          <p:nvPr>
            <p:ph type="body" idx="1"/>
          </p:nvPr>
        </p:nvSpPr>
        <p:spPr>
          <a:xfrm>
            <a:off x="548640" y="1036996"/>
            <a:ext cx="11131296" cy="5206965"/>
          </a:xfrm>
          <a:prstGeom prst="rect">
            <a:avLst/>
          </a:prstGeom>
        </p:spPr>
        <p:txBody>
          <a:bodyPr lIns="0" tIns="0" rIns="0" bIns="0" rtlCol="1">
            <a:normAutofit/>
          </a:bodyPr>
          <a:lstStyle/>
          <a:p>
            <a:pPr defTabSz="271960" rtl="1">
              <a:spcBef>
                <a:spcPts val="200"/>
              </a:spcBef>
              <a:defRPr sz="1879"/>
            </a:pPr>
            <a:r>
              <a:rPr lang="ar-EG" b="1" dirty="0">
                <a:latin typeface="Sakkal Majalla" panose="02000000000000000000" pitchFamily="2" charset="-78"/>
                <a:cs typeface="Sakkal Majalla" panose="02000000000000000000" pitchFamily="2" charset="-78"/>
              </a:rPr>
              <a:t>منصة منظمة الصحة العالمية للتعلُّم في مجال الأمن الصِّحيِّ - مواد تدريبية. </a:t>
            </a:r>
          </a:p>
          <a:p>
            <a:pPr defTabSz="271960" rtl="1">
              <a:spcBef>
                <a:spcPts val="200"/>
              </a:spcBef>
              <a:defRPr sz="1879"/>
            </a:pPr>
            <a:endParaRPr lang="ar-EG" b="1" dirty="0">
              <a:latin typeface="Sakkal Majalla" panose="02000000000000000000" pitchFamily="2" charset="-78"/>
              <a:cs typeface="Sakkal Majalla" panose="02000000000000000000" pitchFamily="2" charset="-78"/>
            </a:endParaRPr>
          </a:p>
          <a:p>
            <a:pPr defTabSz="271960" rtl="1">
              <a:spcBef>
                <a:spcPts val="200"/>
              </a:spcBef>
              <a:defRPr sz="1879"/>
            </a:pPr>
            <a:r>
              <a:rPr lang="ar-EG" dirty="0">
                <a:latin typeface="Sakkal Majalla" panose="02000000000000000000" pitchFamily="2" charset="-78"/>
                <a:cs typeface="Sakkal Majalla" panose="02000000000000000000" pitchFamily="2" charset="-78"/>
              </a:rPr>
              <a:t>حقوق هذه المواد التدريبية محفوظة لصالح منظمة الصحة العالمية بموجب حق المؤلف (© منظمة الصحة العالمية 2022). جميع الحقوق محفوظة.‬</a:t>
            </a:r>
          </a:p>
          <a:p>
            <a:pPr defTabSz="271960" rtl="1">
              <a:spcBef>
                <a:spcPts val="200"/>
              </a:spcBef>
              <a:defRPr sz="1879"/>
            </a:pPr>
            <a:r>
              <a:rPr lang="ar-EG" dirty="0">
                <a:latin typeface="Sakkal Majalla" panose="02000000000000000000" pitchFamily="2" charset="-78"/>
                <a:cs typeface="Sakkal Majalla" panose="02000000000000000000" pitchFamily="2" charset="-78"/>
              </a:rPr>
              <a:t>يخضع استخدامك لهذه المواد إلى «</a:t>
            </a:r>
            <a:r>
              <a:rPr lang="ar-EG"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5"/>
              </a:rPr>
              <a:t>شروط الاستخدام - منصة منظمة الصحة العالمية للتعلُّم في مجال الأمن الصِّحيِّ، مواد تدريبية</a:t>
            </a:r>
            <a:r>
              <a:rPr lang="ar-EG" dirty="0">
                <a:latin typeface="Sakkal Majalla" panose="02000000000000000000" pitchFamily="2" charset="-78"/>
                <a:cs typeface="Sakkal Majalla" panose="02000000000000000000" pitchFamily="2" charset="-78"/>
              </a:rPr>
              <a:t>»، التي قبلتها عند تنزيلها، وهي متاحة على منصة التعلُّم في مجال الأمن الصِّحيِّ على الرابط الآتي: (</a:t>
            </a:r>
            <a:r>
              <a:rPr lang="en-US"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6"/>
              </a:rPr>
              <a:t>https://extranet.who.int/hslp</a:t>
            </a:r>
            <a:r>
              <a:rPr lang="en-US" dirty="0">
                <a:latin typeface="Sakkal Majalla" panose="02000000000000000000" pitchFamily="2" charset="-78"/>
                <a:cs typeface="Sakkal Majalla" panose="02000000000000000000" pitchFamily="2" charset="-78"/>
              </a:rPr>
              <a:t>).  </a:t>
            </a:r>
          </a:p>
          <a:p>
            <a:pPr defTabSz="271960" rtl="1">
              <a:spcBef>
                <a:spcPts val="200"/>
              </a:spcBef>
              <a:defRPr sz="1879"/>
            </a:pPr>
            <a:endParaRPr lang="en-US" dirty="0">
              <a:latin typeface="Sakkal Majalla" panose="02000000000000000000" pitchFamily="2" charset="-78"/>
              <a:cs typeface="Sakkal Majalla" panose="02000000000000000000" pitchFamily="2" charset="-78"/>
            </a:endParaRPr>
          </a:p>
          <a:p>
            <a:pPr defTabSz="271960" rtl="1">
              <a:spcBef>
                <a:spcPts val="200"/>
              </a:spcBef>
              <a:defRPr sz="1879"/>
            </a:pPr>
            <a:r>
              <a:rPr lang="ar-EG" dirty="0">
                <a:latin typeface="Sakkal Majalla" panose="02000000000000000000" pitchFamily="2" charset="-78"/>
                <a:cs typeface="Sakkal Majalla" panose="02000000000000000000" pitchFamily="2" charset="-78"/>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p>
          <a:p>
            <a:pPr defTabSz="271960" rtl="1">
              <a:spcBef>
                <a:spcPts val="200"/>
              </a:spcBef>
              <a:defRPr sz="1879"/>
            </a:pPr>
            <a:endParaRPr lang="ar-EG" dirty="0">
              <a:latin typeface="Sakkal Majalla" panose="02000000000000000000" pitchFamily="2" charset="-78"/>
              <a:cs typeface="Sakkal Majalla" panose="02000000000000000000" pitchFamily="2" charset="-78"/>
            </a:endParaRPr>
          </a:p>
          <a:p>
            <a:pPr defTabSz="271960" rtl="1">
              <a:spcBef>
                <a:spcPts val="200"/>
              </a:spcBef>
              <a:defRPr sz="1879"/>
            </a:pPr>
            <a:r>
              <a:rPr lang="ar-EG" dirty="0">
                <a:latin typeface="Sakkal Majalla" panose="02000000000000000000" pitchFamily="2" charset="-78"/>
                <a:cs typeface="Sakkal Majalla" panose="02000000000000000000" pitchFamily="2" charset="-78"/>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dirty="0">
                <a:latin typeface="Sakkal Majalla" panose="02000000000000000000" pitchFamily="2" charset="-78"/>
                <a:cs typeface="Sakkal Majalla" panose="02000000000000000000" pitchFamily="2" charset="-78"/>
                <a:hlinkClick r:id="rId7"/>
              </a:rPr>
              <a:t>https://extranet.who.int/</a:t>
            </a:r>
            <a:r>
              <a:rPr lang="en-US" dirty="0" err="1">
                <a:latin typeface="Sakkal Majalla" panose="02000000000000000000" pitchFamily="2" charset="-78"/>
                <a:cs typeface="Sakkal Majalla" panose="02000000000000000000" pitchFamily="2" charset="-78"/>
                <a:hlinkClick r:id="rId7"/>
              </a:rPr>
              <a:t>hslp</a:t>
            </a:r>
            <a:r>
              <a:rPr lang="en-US" dirty="0">
                <a:latin typeface="Sakkal Majalla" panose="02000000000000000000" pitchFamily="2" charset="-78"/>
                <a:cs typeface="Sakkal Majalla" panose="02000000000000000000" pitchFamily="2" charset="-78"/>
                <a:hlinkClick r:id="rId7"/>
              </a:rPr>
              <a:t>/</a:t>
            </a:r>
            <a:r>
              <a:rPr lang="en-US"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EG" dirty="0" err="1">
                <a:latin typeface="Sakkal Majalla" panose="02000000000000000000" pitchFamily="2" charset="-78"/>
                <a:cs typeface="Sakkal Majalla" panose="02000000000000000000" pitchFamily="2" charset="-78"/>
              </a:rPr>
              <a:t>تنقيحات</a:t>
            </a:r>
            <a:r>
              <a:rPr lang="ar-EG" dirty="0">
                <a:latin typeface="Sakkal Majalla" panose="02000000000000000000" pitchFamily="2" charset="-78"/>
                <a:cs typeface="Sakkal Majalla" panose="02000000000000000000" pitchFamily="2" charset="-78"/>
              </a:rPr>
              <a:t> على المواد الخاصة بها المحمية بموجب حق المؤلف».</a:t>
            </a:r>
          </a:p>
          <a:p>
            <a:pPr defTabSz="271960" rtl="1">
              <a:spcBef>
                <a:spcPts val="200"/>
              </a:spcBef>
              <a:defRPr sz="1879"/>
            </a:pPr>
            <a:r>
              <a:rPr lang="ar-EG" dirty="0">
                <a:latin typeface="Sakkal Majalla" panose="02000000000000000000" pitchFamily="2" charset="-78"/>
                <a:cs typeface="Sakkal Majalla" panose="02000000000000000000" pitchFamily="2" charset="-78"/>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u="sng">
                <a:solidFill>
                  <a:srgbClr val="0563C1"/>
                </a:solidFill>
                <a:uFill>
                  <a:solidFill>
                    <a:srgbClr val="0563C1"/>
                  </a:solidFill>
                </a:uFill>
                <a:latin typeface="Sakkal Majalla" panose="02000000000000000000" pitchFamily="2" charset="-78"/>
                <a:cs typeface="Sakkal Majalla" panose="02000000000000000000" pitchFamily="2" charset="-78"/>
                <a:hlinkClick r:id="rId8"/>
              </a:rPr>
              <a:t>ihrhrt@who.int</a:t>
            </a:r>
            <a:r>
              <a:rPr lang="en-US">
                <a:solidFill>
                  <a:schemeClr val="bg1"/>
                </a:solidFill>
                <a:uFill>
                  <a:solidFill>
                    <a:srgbClr val="0563C1"/>
                  </a:solidFill>
                </a:uFill>
                <a:latin typeface="Sakkal Majalla" panose="02000000000000000000" pitchFamily="2" charset="-78"/>
                <a:cs typeface="Sakkal Majalla" panose="02000000000000000000" pitchFamily="2" charset="-78"/>
              </a:rPr>
              <a:t>.</a:t>
            </a:r>
            <a:endParaRPr lang="en-US" dirty="0">
              <a:solidFill>
                <a:schemeClr val="bg1"/>
              </a:solidFill>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theme/theme1.xml><?xml version="1.0" encoding="utf-8"?>
<a:theme xmlns:a="http://schemas.openxmlformats.org/drawingml/2006/main" name="RRT_Theme_v5">
  <a:themeElements>
    <a:clrScheme name="RRT_Theme_v5">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5">
      <a:majorFont>
        <a:latin typeface="Helvetica"/>
        <a:ea typeface="Helvetica"/>
        <a:cs typeface="Helvetica"/>
      </a:majorFont>
      <a:minorFont>
        <a:latin typeface="Calibri"/>
        <a:ea typeface="Calibri"/>
        <a:cs typeface="Calibri"/>
      </a:minorFont>
    </a:fontScheme>
    <a:fmtScheme name="RRT_Theme_v5">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5">
  <a:themeElements>
    <a:clrScheme name="RRT_Theme_v5">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5">
      <a:majorFont>
        <a:latin typeface="Helvetica"/>
        <a:ea typeface="Helvetica"/>
        <a:cs typeface="Helvetica"/>
      </a:majorFont>
      <a:minorFont>
        <a:latin typeface="Calibri"/>
        <a:ea typeface="Calibri"/>
        <a:cs typeface="Calibri"/>
      </a:minorFont>
    </a:fontScheme>
    <a:fmtScheme name="RRT_Theme_v5">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1a56caba1d28ef78f5c8feee0cc64e9b">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0ca5d2017546268e0723b78e7690e2bc"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DF1C6BD-E362-4D40-999C-6EB48C7008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72EED9B-145B-453C-B01F-7F4F63847B0E}">
  <ds:schemaRefs>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purl.org/dc/dcmitype/"/>
    <ds:schemaRef ds:uri="http://schemas.openxmlformats.org/package/2006/metadata/core-properties"/>
    <ds:schemaRef ds:uri="450f158c-397a-4a9d-b005-a44c92e0fccb"/>
    <ds:schemaRef ds:uri="e2a64997-203d-4655-a595-383c2eb1e865"/>
    <ds:schemaRef ds:uri="http://www.w3.org/XML/1998/namespace"/>
    <ds:schemaRef ds:uri="http://purl.org/dc/terms/"/>
  </ds:schemaRefs>
</ds:datastoreItem>
</file>

<file path=customXml/itemProps3.xml><?xml version="1.0" encoding="utf-8"?>
<ds:datastoreItem xmlns:ds="http://schemas.openxmlformats.org/officeDocument/2006/customXml" ds:itemID="{B2E175F0-67FB-44D6-900B-F9290ED287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46</TotalTime>
  <Words>517</Words>
  <Application>Microsoft Office PowerPoint</Application>
  <PresentationFormat>Widescreen</PresentationFormat>
  <Paragraphs>24</Paragraphs>
  <Slides>5</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Arial Narrow</vt:lpstr>
      <vt:lpstr>Calibri</vt:lpstr>
      <vt:lpstr>Sakkal Majalla</vt:lpstr>
      <vt:lpstr>Source Sans Pro Bold</vt:lpstr>
      <vt:lpstr>Source Sans Pro Regular</vt:lpstr>
      <vt:lpstr>RRT_Theme_v5</vt:lpstr>
      <vt:lpstr>PowerPoint Presentation</vt:lpstr>
      <vt:lpstr>أهداف التقييم اليومي</vt:lpstr>
      <vt:lpstr>التعليمات</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Szilvia Horváth</dc:creator>
  <cp:lastModifiedBy>GOMEZ, Paula</cp:lastModifiedBy>
  <cp:revision>23</cp:revision>
  <dcterms:modified xsi:type="dcterms:W3CDTF">2024-02-08T17:26:21Z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