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35"/>
  </p:notesMasterIdLst>
  <p:sldIdLst>
    <p:sldId id="256" r:id="rId5"/>
    <p:sldId id="257" r:id="rId6"/>
    <p:sldId id="277" r:id="rId7"/>
    <p:sldId id="549" r:id="rId8"/>
    <p:sldId id="550" r:id="rId9"/>
    <p:sldId id="548" r:id="rId10"/>
    <p:sldId id="278" r:id="rId11"/>
    <p:sldId id="279" r:id="rId12"/>
    <p:sldId id="280" r:id="rId13"/>
    <p:sldId id="281" r:id="rId14"/>
    <p:sldId id="282" r:id="rId15"/>
    <p:sldId id="283" r:id="rId16"/>
    <p:sldId id="284" r:id="rId17"/>
    <p:sldId id="285" r:id="rId18"/>
    <p:sldId id="286" r:id="rId19"/>
    <p:sldId id="287" r:id="rId20"/>
    <p:sldId id="288" r:id="rId21"/>
    <p:sldId id="4465" r:id="rId22"/>
    <p:sldId id="290" r:id="rId23"/>
    <p:sldId id="291" r:id="rId24"/>
    <p:sldId id="292" r:id="rId25"/>
    <p:sldId id="4463" r:id="rId26"/>
    <p:sldId id="294" r:id="rId27"/>
    <p:sldId id="295" r:id="rId28"/>
    <p:sldId id="551" r:id="rId29"/>
    <p:sldId id="4464" r:id="rId30"/>
    <p:sldId id="298" r:id="rId31"/>
    <p:sldId id="454" r:id="rId32"/>
    <p:sldId id="384" r:id="rId33"/>
    <p:sldId id="388" r:id="rId34"/>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641F457B-4CFA-00C3-E4D2-8226EF6E6D60}" name="ELNOSSERY, Sherein" initials="ES" userId="S::elnosserys@who.int::920a591a-a1bb-49da-ac78-1c7e1dc87a4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65A000"/>
    <a:srgbClr val="729E03"/>
    <a:srgbClr val="5A8A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DB3670-8B75-C651-D7A9-106A5914448D}" v="15" dt="2024-03-23T10:40:35.63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793D81CF-94F2-401A-BA57-92F5A7B2D0C5}" styleName="Közepesen sötét stílus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456" autoAdjust="0"/>
    <p:restoredTop sz="95226" autoAdjust="0"/>
  </p:normalViewPr>
  <p:slideViewPr>
    <p:cSldViewPr snapToGrid="0">
      <p:cViewPr varScale="1">
        <p:scale>
          <a:sx n="95" d="100"/>
          <a:sy n="95" d="100"/>
        </p:scale>
        <p:origin x="108"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8AC944D9-C1E3-4B82-A6C2-6673879D16D7}"/>
    <pc:docChg chg="undo custSel addSld delSld modSld sldOrd modMainMaster">
      <pc:chgData name="GOMEZ, Paula" userId="c93cf399-3ed7-4230-9282-8831e3fe5ae7" providerId="ADAL" clId="{8AC944D9-C1E3-4B82-A6C2-6673879D16D7}" dt="2024-02-14T15:14:39.735" v="347" actId="478"/>
      <pc:docMkLst>
        <pc:docMk/>
      </pc:docMkLst>
      <pc:sldChg chg="modSp mod">
        <pc:chgData name="GOMEZ, Paula" userId="c93cf399-3ed7-4230-9282-8831e3fe5ae7" providerId="ADAL" clId="{8AC944D9-C1E3-4B82-A6C2-6673879D16D7}" dt="2024-02-08T14:27:38.540" v="3" actId="27636"/>
        <pc:sldMkLst>
          <pc:docMk/>
          <pc:sldMk cId="0" sldId="282"/>
        </pc:sldMkLst>
        <pc:spChg chg="mod">
          <ac:chgData name="GOMEZ, Paula" userId="c93cf399-3ed7-4230-9282-8831e3fe5ae7" providerId="ADAL" clId="{8AC944D9-C1E3-4B82-A6C2-6673879D16D7}" dt="2024-02-08T14:27:38.540" v="3" actId="27636"/>
          <ac:spMkLst>
            <pc:docMk/>
            <pc:sldMk cId="0" sldId="282"/>
            <ac:spMk id="2" creationId="{84CEEAD7-103C-FC0B-931A-0B9229538141}"/>
          </ac:spMkLst>
        </pc:spChg>
      </pc:sldChg>
      <pc:sldChg chg="modSp mod">
        <pc:chgData name="GOMEZ, Paula" userId="c93cf399-3ed7-4230-9282-8831e3fe5ae7" providerId="ADAL" clId="{8AC944D9-C1E3-4B82-A6C2-6673879D16D7}" dt="2024-02-08T14:27:38.545" v="4" actId="27636"/>
        <pc:sldMkLst>
          <pc:docMk/>
          <pc:sldMk cId="0" sldId="286"/>
        </pc:sldMkLst>
        <pc:spChg chg="mod">
          <ac:chgData name="GOMEZ, Paula" userId="c93cf399-3ed7-4230-9282-8831e3fe5ae7" providerId="ADAL" clId="{8AC944D9-C1E3-4B82-A6C2-6673879D16D7}" dt="2024-02-08T14:27:38.545" v="4" actId="27636"/>
          <ac:spMkLst>
            <pc:docMk/>
            <pc:sldMk cId="0" sldId="286"/>
            <ac:spMk id="6" creationId="{BEAFB804-C391-8C22-BE69-55444C45E360}"/>
          </ac:spMkLst>
        </pc:spChg>
      </pc:sldChg>
      <pc:sldChg chg="addSp delSp modSp mod delCm">
        <pc:chgData name="GOMEZ, Paula" userId="c93cf399-3ed7-4230-9282-8831e3fe5ae7" providerId="ADAL" clId="{8AC944D9-C1E3-4B82-A6C2-6673879D16D7}" dt="2024-02-14T15:13:54.331" v="345"/>
        <pc:sldMkLst>
          <pc:docMk/>
          <pc:sldMk cId="0" sldId="290"/>
        </pc:sldMkLst>
        <pc:picChg chg="add mod modCrop">
          <ac:chgData name="GOMEZ, Paula" userId="c93cf399-3ed7-4230-9282-8831e3fe5ae7" providerId="ADAL" clId="{8AC944D9-C1E3-4B82-A6C2-6673879D16D7}" dt="2024-02-08T14:42:45.275" v="205" actId="14100"/>
          <ac:picMkLst>
            <pc:docMk/>
            <pc:sldMk cId="0" sldId="290"/>
            <ac:picMk id="5" creationId="{E78AF617-9018-4EFF-4A40-BDE649413042}"/>
          </ac:picMkLst>
        </pc:picChg>
        <pc:picChg chg="mod modCrop">
          <ac:chgData name="GOMEZ, Paula" userId="c93cf399-3ed7-4230-9282-8831e3fe5ae7" providerId="ADAL" clId="{8AC944D9-C1E3-4B82-A6C2-6673879D16D7}" dt="2024-02-14T15:02:57.232" v="282" actId="14100"/>
          <ac:picMkLst>
            <pc:docMk/>
            <pc:sldMk cId="0" sldId="290"/>
            <ac:picMk id="39" creationId="{9A4DD1C9-7E0D-4BD5-BE34-612847C9207F}"/>
          </ac:picMkLst>
        </pc:picChg>
        <pc:picChg chg="del">
          <ac:chgData name="GOMEZ, Paula" userId="c93cf399-3ed7-4230-9282-8831e3fe5ae7" providerId="ADAL" clId="{8AC944D9-C1E3-4B82-A6C2-6673879D16D7}" dt="2024-02-08T14:42:02.868" v="192" actId="478"/>
          <ac:picMkLst>
            <pc:docMk/>
            <pc:sldMk cId="0" sldId="290"/>
            <ac:picMk id="1026" creationId="{D2FB2435-A090-4637-B142-5E0A6A012399}"/>
          </ac:picMkLst>
        </pc:picChg>
      </pc:sldChg>
      <pc:sldChg chg="addSp delSp modSp del mod">
        <pc:chgData name="GOMEZ, Paula" userId="c93cf399-3ed7-4230-9282-8831e3fe5ae7" providerId="ADAL" clId="{8AC944D9-C1E3-4B82-A6C2-6673879D16D7}" dt="2024-02-08T14:40:58.959" v="186" actId="2696"/>
        <pc:sldMkLst>
          <pc:docMk/>
          <pc:sldMk cId="1752541795" sldId="363"/>
        </pc:sldMkLst>
        <pc:spChg chg="add del">
          <ac:chgData name="GOMEZ, Paula" userId="c93cf399-3ed7-4230-9282-8831e3fe5ae7" providerId="ADAL" clId="{8AC944D9-C1E3-4B82-A6C2-6673879D16D7}" dt="2024-02-08T14:38:35.934" v="167" actId="22"/>
          <ac:spMkLst>
            <pc:docMk/>
            <pc:sldMk cId="1752541795" sldId="363"/>
            <ac:spMk id="8" creationId="{DB1C8664-AC06-B2D0-2072-0CD5C58F750C}"/>
          </ac:spMkLst>
        </pc:spChg>
        <pc:spChg chg="add del">
          <ac:chgData name="GOMEZ, Paula" userId="c93cf399-3ed7-4230-9282-8831e3fe5ae7" providerId="ADAL" clId="{8AC944D9-C1E3-4B82-A6C2-6673879D16D7}" dt="2024-02-08T14:38:33.261" v="165" actId="22"/>
          <ac:spMkLst>
            <pc:docMk/>
            <pc:sldMk cId="1752541795" sldId="363"/>
            <ac:spMk id="10" creationId="{EF3D95CC-26C2-1637-7912-7851E21C0538}"/>
          </ac:spMkLst>
        </pc:spChg>
        <pc:picChg chg="add del mod">
          <ac:chgData name="GOMEZ, Paula" userId="c93cf399-3ed7-4230-9282-8831e3fe5ae7" providerId="ADAL" clId="{8AC944D9-C1E3-4B82-A6C2-6673879D16D7}" dt="2024-02-08T14:38:36.997" v="168" actId="478"/>
          <ac:picMkLst>
            <pc:docMk/>
            <pc:sldMk cId="1752541795" sldId="363"/>
            <ac:picMk id="3" creationId="{00000000-0000-0000-0000-000000000000}"/>
          </ac:picMkLst>
        </pc:picChg>
      </pc:sldChg>
      <pc:sldChg chg="del">
        <pc:chgData name="GOMEZ, Paula" userId="c93cf399-3ed7-4230-9282-8831e3fe5ae7" providerId="ADAL" clId="{8AC944D9-C1E3-4B82-A6C2-6673879D16D7}" dt="2024-02-08T14:45:38.367" v="257" actId="2696"/>
        <pc:sldMkLst>
          <pc:docMk/>
          <pc:sldMk cId="2088160082" sldId="365"/>
        </pc:sldMkLst>
      </pc:sldChg>
      <pc:sldChg chg="del">
        <pc:chgData name="GOMEZ, Paula" userId="c93cf399-3ed7-4230-9282-8831e3fe5ae7" providerId="ADAL" clId="{8AC944D9-C1E3-4B82-A6C2-6673879D16D7}" dt="2024-02-08T14:51:01.123" v="274" actId="2696"/>
        <pc:sldMkLst>
          <pc:docMk/>
          <pc:sldMk cId="1724939453" sldId="366"/>
        </pc:sldMkLst>
      </pc:sldChg>
      <pc:sldChg chg="addSp delSp modSp mod">
        <pc:chgData name="GOMEZ, Paula" userId="c93cf399-3ed7-4230-9282-8831e3fe5ae7" providerId="ADAL" clId="{8AC944D9-C1E3-4B82-A6C2-6673879D16D7}" dt="2024-02-08T14:50:09.372" v="267" actId="732"/>
        <pc:sldMkLst>
          <pc:docMk/>
          <pc:sldMk cId="2984205932" sldId="551"/>
        </pc:sldMkLst>
        <pc:picChg chg="del">
          <ac:chgData name="GOMEZ, Paula" userId="c93cf399-3ed7-4230-9282-8831e3fe5ae7" providerId="ADAL" clId="{8AC944D9-C1E3-4B82-A6C2-6673879D16D7}" dt="2024-02-08T14:49:30.863" v="258" actId="478"/>
          <ac:picMkLst>
            <pc:docMk/>
            <pc:sldMk cId="2984205932" sldId="551"/>
            <ac:picMk id="2" creationId="{F5B1DE37-647E-A990-044F-454541C5C6B1}"/>
          </ac:picMkLst>
        </pc:picChg>
        <pc:picChg chg="add mod modCrop">
          <ac:chgData name="GOMEZ, Paula" userId="c93cf399-3ed7-4230-9282-8831e3fe5ae7" providerId="ADAL" clId="{8AC944D9-C1E3-4B82-A6C2-6673879D16D7}" dt="2024-02-08T14:50:09.372" v="267" actId="732"/>
          <ac:picMkLst>
            <pc:docMk/>
            <pc:sldMk cId="2984205932" sldId="551"/>
            <ac:picMk id="4" creationId="{D958D06A-B487-39F4-3145-39354F821DFE}"/>
          </ac:picMkLst>
        </pc:picChg>
      </pc:sldChg>
      <pc:sldChg chg="addSp delSp modSp add del mod modClrScheme delCm chgLayout">
        <pc:chgData name="GOMEZ, Paula" userId="c93cf399-3ed7-4230-9282-8831e3fe5ae7" providerId="ADAL" clId="{8AC944D9-C1E3-4B82-A6C2-6673879D16D7}" dt="2024-02-14T15:05:17.977" v="294" actId="20577"/>
        <pc:sldMkLst>
          <pc:docMk/>
          <pc:sldMk cId="1454429274" sldId="4460"/>
        </pc:sldMkLst>
        <pc:spChg chg="add del mod ord">
          <ac:chgData name="GOMEZ, Paula" userId="c93cf399-3ed7-4230-9282-8831e3fe5ae7" providerId="ADAL" clId="{8AC944D9-C1E3-4B82-A6C2-6673879D16D7}" dt="2024-02-08T14:38:18.510" v="162" actId="700"/>
          <ac:spMkLst>
            <pc:docMk/>
            <pc:sldMk cId="1454429274" sldId="4460"/>
            <ac:spMk id="2" creationId="{CE9A6DBB-4AD6-4C61-0402-97511F2275BE}"/>
          </ac:spMkLst>
        </pc:spChg>
        <pc:spChg chg="add del mod ord">
          <ac:chgData name="GOMEZ, Paula" userId="c93cf399-3ed7-4230-9282-8831e3fe5ae7" providerId="ADAL" clId="{8AC944D9-C1E3-4B82-A6C2-6673879D16D7}" dt="2024-02-08T14:39:13.393" v="171" actId="478"/>
          <ac:spMkLst>
            <pc:docMk/>
            <pc:sldMk cId="1454429274" sldId="4460"/>
            <ac:spMk id="2" creationId="{EF3E3217-9683-1B16-F54C-49409B1EC95D}"/>
          </ac:spMkLst>
        </pc:spChg>
        <pc:spChg chg="add mod">
          <ac:chgData name="GOMEZ, Paula" userId="c93cf399-3ed7-4230-9282-8831e3fe5ae7" providerId="ADAL" clId="{8AC944D9-C1E3-4B82-A6C2-6673879D16D7}" dt="2024-02-14T15:05:17.977" v="294" actId="20577"/>
          <ac:spMkLst>
            <pc:docMk/>
            <pc:sldMk cId="1454429274" sldId="4460"/>
            <ac:spMk id="3" creationId="{11C2894E-B922-1089-0D0A-E2AC0C62B559}"/>
          </ac:spMkLst>
        </pc:spChg>
        <pc:spChg chg="add del mod ord">
          <ac:chgData name="GOMEZ, Paula" userId="c93cf399-3ed7-4230-9282-8831e3fe5ae7" providerId="ADAL" clId="{8AC944D9-C1E3-4B82-A6C2-6673879D16D7}" dt="2024-02-08T14:39:27.476" v="172" actId="700"/>
          <ac:spMkLst>
            <pc:docMk/>
            <pc:sldMk cId="1454429274" sldId="4460"/>
            <ac:spMk id="3" creationId="{C7B919AD-A668-A20A-3E8B-D565EA520EF1}"/>
          </ac:spMkLst>
        </pc:spChg>
        <pc:spChg chg="add del mod ord">
          <ac:chgData name="GOMEZ, Paula" userId="c93cf399-3ed7-4230-9282-8831e3fe5ae7" providerId="ADAL" clId="{8AC944D9-C1E3-4B82-A6C2-6673879D16D7}" dt="2024-02-08T14:38:18.510" v="162" actId="700"/>
          <ac:spMkLst>
            <pc:docMk/>
            <pc:sldMk cId="1454429274" sldId="4460"/>
            <ac:spMk id="3" creationId="{F835151A-1942-339C-8E5E-E6BD0D7F14C7}"/>
          </ac:spMkLst>
        </pc:spChg>
        <pc:spChg chg="mod">
          <ac:chgData name="GOMEZ, Paula" userId="c93cf399-3ed7-4230-9282-8831e3fe5ae7" providerId="ADAL" clId="{8AC944D9-C1E3-4B82-A6C2-6673879D16D7}" dt="2024-02-08T14:41:50.179" v="191" actId="14100"/>
          <ac:spMkLst>
            <pc:docMk/>
            <pc:sldMk cId="1454429274" sldId="4460"/>
            <ac:spMk id="4" creationId="{545DA4EB-AC64-43A3-A28B-14EF6D932F49}"/>
          </ac:spMkLst>
        </pc:spChg>
        <pc:spChg chg="mod">
          <ac:chgData name="GOMEZ, Paula" userId="c93cf399-3ed7-4230-9282-8831e3fe5ae7" providerId="ADAL" clId="{8AC944D9-C1E3-4B82-A6C2-6673879D16D7}" dt="2024-02-08T14:41:35.199" v="189" actId="207"/>
          <ac:spMkLst>
            <pc:docMk/>
            <pc:sldMk cId="1454429274" sldId="4460"/>
            <ac:spMk id="27" creationId="{A75BB630-19C7-45F5-8432-EA807D209B7F}"/>
          </ac:spMkLst>
        </pc:spChg>
        <pc:spChg chg="mod">
          <ac:chgData name="GOMEZ, Paula" userId="c93cf399-3ed7-4230-9282-8831e3fe5ae7" providerId="ADAL" clId="{8AC944D9-C1E3-4B82-A6C2-6673879D16D7}" dt="2024-02-08T14:41:43.485" v="190" actId="207"/>
          <ac:spMkLst>
            <pc:docMk/>
            <pc:sldMk cId="1454429274" sldId="4460"/>
            <ac:spMk id="40" creationId="{31F74FAB-581B-4A72-ADE8-2E6B74A0927D}"/>
          </ac:spMkLst>
        </pc:spChg>
        <pc:spChg chg="add del">
          <ac:chgData name="GOMEZ, Paula" userId="c93cf399-3ed7-4230-9282-8831e3fe5ae7" providerId="ADAL" clId="{8AC944D9-C1E3-4B82-A6C2-6673879D16D7}" dt="2024-02-08T14:40:13.700" v="179" actId="478"/>
          <ac:spMkLst>
            <pc:docMk/>
            <pc:sldMk cId="1454429274" sldId="4460"/>
            <ac:spMk id="42" creationId="{2515A749-37CB-4B02-8A7D-03CE662C8ED9}"/>
          </ac:spMkLst>
        </pc:spChg>
        <pc:spChg chg="add del mod">
          <ac:chgData name="GOMEZ, Paula" userId="c93cf399-3ed7-4230-9282-8831e3fe5ae7" providerId="ADAL" clId="{8AC944D9-C1E3-4B82-A6C2-6673879D16D7}" dt="2024-02-08T14:38:06.103" v="158"/>
          <ac:spMkLst>
            <pc:docMk/>
            <pc:sldMk cId="1454429274" sldId="4460"/>
            <ac:spMk id="43" creationId="{324FDF48-7BFB-8741-E7CA-2000A273F923}"/>
          </ac:spMkLst>
        </pc:spChg>
        <pc:spChg chg="add del mod ord">
          <ac:chgData name="GOMEZ, Paula" userId="c93cf399-3ed7-4230-9282-8831e3fe5ae7" providerId="ADAL" clId="{8AC944D9-C1E3-4B82-A6C2-6673879D16D7}" dt="2024-02-08T14:39:35.879" v="173" actId="700"/>
          <ac:spMkLst>
            <pc:docMk/>
            <pc:sldMk cId="1454429274" sldId="4460"/>
            <ac:spMk id="43" creationId="{8006BEA8-00F4-3656-F9BF-AF5F929A60AA}"/>
          </ac:spMkLst>
        </pc:spChg>
        <pc:spChg chg="add del mod ord">
          <ac:chgData name="GOMEZ, Paula" userId="c93cf399-3ed7-4230-9282-8831e3fe5ae7" providerId="ADAL" clId="{8AC944D9-C1E3-4B82-A6C2-6673879D16D7}" dt="2024-02-08T14:39:54.165" v="174" actId="478"/>
          <ac:spMkLst>
            <pc:docMk/>
            <pc:sldMk cId="1454429274" sldId="4460"/>
            <ac:spMk id="44" creationId="{1FE3D45E-0DD0-8D94-38C2-573134C75190}"/>
          </ac:spMkLst>
        </pc:spChg>
        <pc:spChg chg="add del mod ord">
          <ac:chgData name="GOMEZ, Paula" userId="c93cf399-3ed7-4230-9282-8831e3fe5ae7" providerId="ADAL" clId="{8AC944D9-C1E3-4B82-A6C2-6673879D16D7}" dt="2024-02-08T14:40:09.962" v="178" actId="478"/>
          <ac:spMkLst>
            <pc:docMk/>
            <pc:sldMk cId="1454429274" sldId="4460"/>
            <ac:spMk id="45" creationId="{E2FD91D3-1610-8238-610F-0540ACC0DACE}"/>
          </ac:spMkLst>
        </pc:spChg>
        <pc:spChg chg="add mod">
          <ac:chgData name="GOMEZ, Paula" userId="c93cf399-3ed7-4230-9282-8831e3fe5ae7" providerId="ADAL" clId="{8AC944D9-C1E3-4B82-A6C2-6673879D16D7}" dt="2024-02-08T14:40:03.201" v="177" actId="1076"/>
          <ac:spMkLst>
            <pc:docMk/>
            <pc:sldMk cId="1454429274" sldId="4460"/>
            <ac:spMk id="46" creationId="{45FDADA5-6C27-0D11-BB47-434B580DF6AD}"/>
          </ac:spMkLst>
        </pc:spChg>
        <pc:spChg chg="add mod">
          <ac:chgData name="GOMEZ, Paula" userId="c93cf399-3ed7-4230-9282-8831e3fe5ae7" providerId="ADAL" clId="{8AC944D9-C1E3-4B82-A6C2-6673879D16D7}" dt="2024-02-14T15:03:08.393" v="283" actId="1076"/>
          <ac:spMkLst>
            <pc:docMk/>
            <pc:sldMk cId="1454429274" sldId="4460"/>
            <ac:spMk id="47" creationId="{FCAEAFE0-FC84-0473-FFCE-683D0E0DD7FF}"/>
          </ac:spMkLst>
        </pc:spChg>
      </pc:sldChg>
      <pc:sldChg chg="addSp delSp modSp add del mod ord">
        <pc:chgData name="GOMEZ, Paula" userId="c93cf399-3ed7-4230-9282-8831e3fe5ae7" providerId="ADAL" clId="{8AC944D9-C1E3-4B82-A6C2-6673879D16D7}" dt="2024-02-14T15:13:33.463" v="344" actId="2696"/>
        <pc:sldMkLst>
          <pc:docMk/>
          <pc:sldMk cId="331018555" sldId="4461"/>
        </pc:sldMkLst>
        <pc:spChg chg="add mod">
          <ac:chgData name="GOMEZ, Paula" userId="c93cf399-3ed7-4230-9282-8831e3fe5ae7" providerId="ADAL" clId="{8AC944D9-C1E3-4B82-A6C2-6673879D16D7}" dt="2024-02-08T14:45:25.870" v="255" actId="1076"/>
          <ac:spMkLst>
            <pc:docMk/>
            <pc:sldMk cId="331018555" sldId="4461"/>
            <ac:spMk id="2" creationId="{9A8C2EE8-C6A1-E25F-8A39-50AA0C3C81C7}"/>
          </ac:spMkLst>
        </pc:spChg>
        <pc:spChg chg="add mod">
          <ac:chgData name="GOMEZ, Paula" userId="c93cf399-3ed7-4230-9282-8831e3fe5ae7" providerId="ADAL" clId="{8AC944D9-C1E3-4B82-A6C2-6673879D16D7}" dt="2024-02-08T14:45:14.310" v="252" actId="1076"/>
          <ac:spMkLst>
            <pc:docMk/>
            <pc:sldMk cId="331018555" sldId="4461"/>
            <ac:spMk id="3" creationId="{F560617E-B1C3-5635-6DA5-D2BC19A1BF78}"/>
          </ac:spMkLst>
        </pc:spChg>
        <pc:spChg chg="add del mod">
          <ac:chgData name="GOMEZ, Paula" userId="c93cf399-3ed7-4230-9282-8831e3fe5ae7" providerId="ADAL" clId="{8AC944D9-C1E3-4B82-A6C2-6673879D16D7}" dt="2024-02-14T15:04:06.321" v="289" actId="1076"/>
          <ac:spMkLst>
            <pc:docMk/>
            <pc:sldMk cId="331018555" sldId="4461"/>
            <ac:spMk id="4" creationId="{545DA4EB-AC64-43A3-A28B-14EF6D932F49}"/>
          </ac:spMkLst>
        </pc:spChg>
        <pc:spChg chg="mod">
          <ac:chgData name="GOMEZ, Paula" userId="c93cf399-3ed7-4230-9282-8831e3fe5ae7" providerId="ADAL" clId="{8AC944D9-C1E3-4B82-A6C2-6673879D16D7}" dt="2024-02-08T14:45:10.118" v="251" actId="1076"/>
          <ac:spMkLst>
            <pc:docMk/>
            <pc:sldMk cId="331018555" sldId="4461"/>
            <ac:spMk id="33" creationId="{2A030A6A-FA34-4B6B-BF9F-DCE633910636}"/>
          </ac:spMkLst>
        </pc:spChg>
        <pc:spChg chg="mod">
          <ac:chgData name="GOMEZ, Paula" userId="c93cf399-3ed7-4230-9282-8831e3fe5ae7" providerId="ADAL" clId="{8AC944D9-C1E3-4B82-A6C2-6673879D16D7}" dt="2024-02-08T14:45:28.559" v="256" actId="1076"/>
          <ac:spMkLst>
            <pc:docMk/>
            <pc:sldMk cId="331018555" sldId="4461"/>
            <ac:spMk id="34" creationId="{9BCBCD73-E310-4F6C-A3E6-B00D9CD868F9}"/>
          </ac:spMkLst>
        </pc:spChg>
        <pc:spChg chg="del">
          <ac:chgData name="GOMEZ, Paula" userId="c93cf399-3ed7-4230-9282-8831e3fe5ae7" providerId="ADAL" clId="{8AC944D9-C1E3-4B82-A6C2-6673879D16D7}" dt="2024-02-08T14:43:54.108" v="210" actId="478"/>
          <ac:spMkLst>
            <pc:docMk/>
            <pc:sldMk cId="331018555" sldId="4461"/>
            <ac:spMk id="47" creationId="{FCAEAFE0-FC84-0473-FFCE-683D0E0DD7FF}"/>
          </ac:spMkLst>
        </pc:spChg>
      </pc:sldChg>
      <pc:sldChg chg="delSp modSp add del mod ord">
        <pc:chgData name="GOMEZ, Paula" userId="c93cf399-3ed7-4230-9282-8831e3fe5ae7" providerId="ADAL" clId="{8AC944D9-C1E3-4B82-A6C2-6673879D16D7}" dt="2024-02-14T15:12:03.440" v="335" actId="2696"/>
        <pc:sldMkLst>
          <pc:docMk/>
          <pc:sldMk cId="337019861" sldId="4462"/>
        </pc:sldMkLst>
        <pc:spChg chg="del">
          <ac:chgData name="GOMEZ, Paula" userId="c93cf399-3ed7-4230-9282-8831e3fe5ae7" providerId="ADAL" clId="{8AC944D9-C1E3-4B82-A6C2-6673879D16D7}" dt="2024-02-08T14:50:52.781" v="273" actId="478"/>
          <ac:spMkLst>
            <pc:docMk/>
            <pc:sldMk cId="337019861" sldId="4462"/>
            <ac:spMk id="2" creationId="{9A8C2EE8-C6A1-E25F-8A39-50AA0C3C81C7}"/>
          </ac:spMkLst>
        </pc:spChg>
        <pc:spChg chg="mod">
          <ac:chgData name="GOMEZ, Paula" userId="c93cf399-3ed7-4230-9282-8831e3fe5ae7" providerId="ADAL" clId="{8AC944D9-C1E3-4B82-A6C2-6673879D16D7}" dt="2024-02-08T14:50:50.396" v="272" actId="1076"/>
          <ac:spMkLst>
            <pc:docMk/>
            <pc:sldMk cId="337019861" sldId="4462"/>
            <ac:spMk id="3" creationId="{F560617E-B1C3-5635-6DA5-D2BC19A1BF78}"/>
          </ac:spMkLst>
        </pc:spChg>
        <pc:spChg chg="mod">
          <ac:chgData name="GOMEZ, Paula" userId="c93cf399-3ed7-4230-9282-8831e3fe5ae7" providerId="ADAL" clId="{8AC944D9-C1E3-4B82-A6C2-6673879D16D7}" dt="2024-02-08T14:50:45.964" v="271" actId="1076"/>
          <ac:spMkLst>
            <pc:docMk/>
            <pc:sldMk cId="337019861" sldId="4462"/>
            <ac:spMk id="32" creationId="{6EB6D9EE-1D55-4FF6-BFD2-90ADDEE64602}"/>
          </ac:spMkLst>
        </pc:spChg>
      </pc:sldChg>
      <pc:sldChg chg="addSp delSp modSp add mod ord">
        <pc:chgData name="GOMEZ, Paula" userId="c93cf399-3ed7-4230-9282-8831e3fe5ae7" providerId="ADAL" clId="{8AC944D9-C1E3-4B82-A6C2-6673879D16D7}" dt="2024-02-14T15:14:31.015" v="346" actId="478"/>
        <pc:sldMkLst>
          <pc:docMk/>
          <pc:sldMk cId="4251143944" sldId="4463"/>
        </pc:sldMkLst>
        <pc:spChg chg="del">
          <ac:chgData name="GOMEZ, Paula" userId="c93cf399-3ed7-4230-9282-8831e3fe5ae7" providerId="ADAL" clId="{8AC944D9-C1E3-4B82-A6C2-6673879D16D7}" dt="2024-02-14T15:14:31.015" v="346" actId="478"/>
          <ac:spMkLst>
            <pc:docMk/>
            <pc:sldMk cId="4251143944" sldId="4463"/>
            <ac:spMk id="3" creationId="{11C2894E-B922-1089-0D0A-E2AC0C62B559}"/>
          </ac:spMkLst>
        </pc:spChg>
        <pc:spChg chg="add mod">
          <ac:chgData name="GOMEZ, Paula" userId="c93cf399-3ed7-4230-9282-8831e3fe5ae7" providerId="ADAL" clId="{8AC944D9-C1E3-4B82-A6C2-6673879D16D7}" dt="2024-02-14T15:06:30.177" v="303"/>
          <ac:spMkLst>
            <pc:docMk/>
            <pc:sldMk cId="4251143944" sldId="4463"/>
            <ac:spMk id="42" creationId="{C1C5F4D5-AD45-0F00-E665-1EBABFB690AF}"/>
          </ac:spMkLst>
        </pc:spChg>
        <pc:spChg chg="add mod">
          <ac:chgData name="GOMEZ, Paula" userId="c93cf399-3ed7-4230-9282-8831e3fe5ae7" providerId="ADAL" clId="{8AC944D9-C1E3-4B82-A6C2-6673879D16D7}" dt="2024-02-14T15:06:30.177" v="303"/>
          <ac:spMkLst>
            <pc:docMk/>
            <pc:sldMk cId="4251143944" sldId="4463"/>
            <ac:spMk id="43" creationId="{1CBA51A7-F390-0393-1DAB-803A1036F879}"/>
          </ac:spMkLst>
        </pc:spChg>
        <pc:spChg chg="add mod">
          <ac:chgData name="GOMEZ, Paula" userId="c93cf399-3ed7-4230-9282-8831e3fe5ae7" providerId="ADAL" clId="{8AC944D9-C1E3-4B82-A6C2-6673879D16D7}" dt="2024-02-14T15:07:35.657" v="305" actId="1076"/>
          <ac:spMkLst>
            <pc:docMk/>
            <pc:sldMk cId="4251143944" sldId="4463"/>
            <ac:spMk id="44" creationId="{043B71F9-3DBC-A72F-D1FC-BB8F8B112341}"/>
          </ac:spMkLst>
        </pc:spChg>
        <pc:spChg chg="add mod">
          <ac:chgData name="GOMEZ, Paula" userId="c93cf399-3ed7-4230-9282-8831e3fe5ae7" providerId="ADAL" clId="{8AC944D9-C1E3-4B82-A6C2-6673879D16D7}" dt="2024-02-14T15:07:42.610" v="307" actId="1076"/>
          <ac:spMkLst>
            <pc:docMk/>
            <pc:sldMk cId="4251143944" sldId="4463"/>
            <ac:spMk id="45" creationId="{4CED90D0-6315-8DD7-A77C-7C38B32CD17D}"/>
          </ac:spMkLst>
        </pc:spChg>
        <pc:spChg chg="mod">
          <ac:chgData name="GOMEZ, Paula" userId="c93cf399-3ed7-4230-9282-8831e3fe5ae7" providerId="ADAL" clId="{8AC944D9-C1E3-4B82-A6C2-6673879D16D7}" dt="2024-02-14T15:13:03.837" v="342" actId="14100"/>
          <ac:spMkLst>
            <pc:docMk/>
            <pc:sldMk cId="4251143944" sldId="4463"/>
            <ac:spMk id="46" creationId="{45FDADA5-6C27-0D11-BB47-434B580DF6AD}"/>
          </ac:spMkLst>
        </pc:spChg>
        <pc:spChg chg="del">
          <ac:chgData name="GOMEZ, Paula" userId="c93cf399-3ed7-4230-9282-8831e3fe5ae7" providerId="ADAL" clId="{8AC944D9-C1E3-4B82-A6C2-6673879D16D7}" dt="2024-02-14T15:13:12.879" v="343" actId="478"/>
          <ac:spMkLst>
            <pc:docMk/>
            <pc:sldMk cId="4251143944" sldId="4463"/>
            <ac:spMk id="47" creationId="{FCAEAFE0-FC84-0473-FFCE-683D0E0DD7FF}"/>
          </ac:spMkLst>
        </pc:spChg>
        <pc:spChg chg="add mod">
          <ac:chgData name="GOMEZ, Paula" userId="c93cf399-3ed7-4230-9282-8831e3fe5ae7" providerId="ADAL" clId="{8AC944D9-C1E3-4B82-A6C2-6673879D16D7}" dt="2024-02-14T15:07:48.123" v="309" actId="1076"/>
          <ac:spMkLst>
            <pc:docMk/>
            <pc:sldMk cId="4251143944" sldId="4463"/>
            <ac:spMk id="48" creationId="{97C93324-A683-C4D7-251F-E26769D70B5D}"/>
          </ac:spMkLst>
        </pc:spChg>
        <pc:spChg chg="add mod">
          <ac:chgData name="GOMEZ, Paula" userId="c93cf399-3ed7-4230-9282-8831e3fe5ae7" providerId="ADAL" clId="{8AC944D9-C1E3-4B82-A6C2-6673879D16D7}" dt="2024-02-14T15:07:55.203" v="311" actId="1076"/>
          <ac:spMkLst>
            <pc:docMk/>
            <pc:sldMk cId="4251143944" sldId="4463"/>
            <ac:spMk id="49" creationId="{8C4B092C-6867-B78D-FD1A-78D590C8D9C6}"/>
          </ac:spMkLst>
        </pc:spChg>
        <pc:spChg chg="add mod">
          <ac:chgData name="GOMEZ, Paula" userId="c93cf399-3ed7-4230-9282-8831e3fe5ae7" providerId="ADAL" clId="{8AC944D9-C1E3-4B82-A6C2-6673879D16D7}" dt="2024-02-14T15:12:34.996" v="337" actId="1076"/>
          <ac:spMkLst>
            <pc:docMk/>
            <pc:sldMk cId="4251143944" sldId="4463"/>
            <ac:spMk id="50" creationId="{7E616E2A-4A65-3550-5DDD-8F45ADD0539D}"/>
          </ac:spMkLst>
        </pc:spChg>
        <pc:spChg chg="add mod">
          <ac:chgData name="GOMEZ, Paula" userId="c93cf399-3ed7-4230-9282-8831e3fe5ae7" providerId="ADAL" clId="{8AC944D9-C1E3-4B82-A6C2-6673879D16D7}" dt="2024-02-14T15:12:34.996" v="337" actId="1076"/>
          <ac:spMkLst>
            <pc:docMk/>
            <pc:sldMk cId="4251143944" sldId="4463"/>
            <ac:spMk id="51" creationId="{F353BB60-2CC6-8E3B-E121-AE63E9E6D2FD}"/>
          </ac:spMkLst>
        </pc:spChg>
        <pc:spChg chg="add mod">
          <ac:chgData name="GOMEZ, Paula" userId="c93cf399-3ed7-4230-9282-8831e3fe5ae7" providerId="ADAL" clId="{8AC944D9-C1E3-4B82-A6C2-6673879D16D7}" dt="2024-02-14T15:12:44.436" v="339" actId="1076"/>
          <ac:spMkLst>
            <pc:docMk/>
            <pc:sldMk cId="4251143944" sldId="4463"/>
            <ac:spMk id="52" creationId="{2062EE49-9939-F2DA-2B5E-2860844058A0}"/>
          </ac:spMkLst>
        </pc:spChg>
      </pc:sldChg>
      <pc:sldChg chg="addSp delSp modSp add mod">
        <pc:chgData name="GOMEZ, Paula" userId="c93cf399-3ed7-4230-9282-8831e3fe5ae7" providerId="ADAL" clId="{8AC944D9-C1E3-4B82-A6C2-6673879D16D7}" dt="2024-02-14T15:14:39.735" v="347" actId="478"/>
        <pc:sldMkLst>
          <pc:docMk/>
          <pc:sldMk cId="3108744275" sldId="4464"/>
        </pc:sldMkLst>
        <pc:spChg chg="del">
          <ac:chgData name="GOMEZ, Paula" userId="c93cf399-3ed7-4230-9282-8831e3fe5ae7" providerId="ADAL" clId="{8AC944D9-C1E3-4B82-A6C2-6673879D16D7}" dt="2024-02-14T15:14:39.735" v="347" actId="478"/>
          <ac:spMkLst>
            <pc:docMk/>
            <pc:sldMk cId="3108744275" sldId="4464"/>
            <ac:spMk id="3" creationId="{11C2894E-B922-1089-0D0A-E2AC0C62B559}"/>
          </ac:spMkLst>
        </pc:spChg>
        <pc:spChg chg="del mod ord">
          <ac:chgData name="GOMEZ, Paula" userId="c93cf399-3ed7-4230-9282-8831e3fe5ae7" providerId="ADAL" clId="{8AC944D9-C1E3-4B82-A6C2-6673879D16D7}" dt="2024-02-14T15:10:43.423" v="328" actId="478"/>
          <ac:spMkLst>
            <pc:docMk/>
            <pc:sldMk cId="3108744275" sldId="4464"/>
            <ac:spMk id="41" creationId="{01FC4A86-DAE5-4A45-A207-524436A97C0F}"/>
          </ac:spMkLst>
        </pc:spChg>
        <pc:spChg chg="add mod ord">
          <ac:chgData name="GOMEZ, Paula" userId="c93cf399-3ed7-4230-9282-8831e3fe5ae7" providerId="ADAL" clId="{8AC944D9-C1E3-4B82-A6C2-6673879D16D7}" dt="2024-02-14T15:10:05.932" v="325" actId="167"/>
          <ac:spMkLst>
            <pc:docMk/>
            <pc:sldMk cId="3108744275" sldId="4464"/>
            <ac:spMk id="42" creationId="{92CDB8F4-EA0C-1F36-619F-0249133DC0D4}"/>
          </ac:spMkLst>
        </pc:spChg>
        <pc:spChg chg="add mod">
          <ac:chgData name="GOMEZ, Paula" userId="c93cf399-3ed7-4230-9282-8831e3fe5ae7" providerId="ADAL" clId="{8AC944D9-C1E3-4B82-A6C2-6673879D16D7}" dt="2024-02-14T15:09:14.899" v="315" actId="1076"/>
          <ac:spMkLst>
            <pc:docMk/>
            <pc:sldMk cId="3108744275" sldId="4464"/>
            <ac:spMk id="43" creationId="{2154CFBD-73EF-BF1D-0C10-B4938594FEBD}"/>
          </ac:spMkLst>
        </pc:spChg>
        <pc:spChg chg="add mod">
          <ac:chgData name="GOMEZ, Paula" userId="c93cf399-3ed7-4230-9282-8831e3fe5ae7" providerId="ADAL" clId="{8AC944D9-C1E3-4B82-A6C2-6673879D16D7}" dt="2024-02-14T15:09:20.763" v="317" actId="1076"/>
          <ac:spMkLst>
            <pc:docMk/>
            <pc:sldMk cId="3108744275" sldId="4464"/>
            <ac:spMk id="44" creationId="{1453D5BF-8F6A-51A6-2872-305A3E0255FF}"/>
          </ac:spMkLst>
        </pc:spChg>
        <pc:spChg chg="add mod">
          <ac:chgData name="GOMEZ, Paula" userId="c93cf399-3ed7-4230-9282-8831e3fe5ae7" providerId="ADAL" clId="{8AC944D9-C1E3-4B82-A6C2-6673879D16D7}" dt="2024-02-14T15:09:25.659" v="319" actId="1076"/>
          <ac:spMkLst>
            <pc:docMk/>
            <pc:sldMk cId="3108744275" sldId="4464"/>
            <ac:spMk id="45" creationId="{D708B826-F4F7-A727-F9D7-C87C6BDFCC81}"/>
          </ac:spMkLst>
        </pc:spChg>
        <pc:spChg chg="del">
          <ac:chgData name="GOMEZ, Paula" userId="c93cf399-3ed7-4230-9282-8831e3fe5ae7" providerId="ADAL" clId="{8AC944D9-C1E3-4B82-A6C2-6673879D16D7}" dt="2024-02-14T15:11:47.847" v="334" actId="478"/>
          <ac:spMkLst>
            <pc:docMk/>
            <pc:sldMk cId="3108744275" sldId="4464"/>
            <ac:spMk id="47" creationId="{FCAEAFE0-FC84-0473-FFCE-683D0E0DD7FF}"/>
          </ac:spMkLst>
        </pc:spChg>
        <pc:spChg chg="add mod">
          <ac:chgData name="GOMEZ, Paula" userId="c93cf399-3ed7-4230-9282-8831e3fe5ae7" providerId="ADAL" clId="{8AC944D9-C1E3-4B82-A6C2-6673879D16D7}" dt="2024-02-14T15:09:32.003" v="321" actId="1076"/>
          <ac:spMkLst>
            <pc:docMk/>
            <pc:sldMk cId="3108744275" sldId="4464"/>
            <ac:spMk id="48" creationId="{DC694C7B-98FD-B862-F26F-07B011C31571}"/>
          </ac:spMkLst>
        </pc:spChg>
        <pc:spChg chg="add mod">
          <ac:chgData name="GOMEZ, Paula" userId="c93cf399-3ed7-4230-9282-8831e3fe5ae7" providerId="ADAL" clId="{8AC944D9-C1E3-4B82-A6C2-6673879D16D7}" dt="2024-02-14T15:10:44.108" v="329"/>
          <ac:spMkLst>
            <pc:docMk/>
            <pc:sldMk cId="3108744275" sldId="4464"/>
            <ac:spMk id="49" creationId="{882ECFAD-BE81-4E7D-DCBA-3F3AE7F04CF6}"/>
          </ac:spMkLst>
        </pc:spChg>
        <pc:spChg chg="add mod">
          <ac:chgData name="GOMEZ, Paula" userId="c93cf399-3ed7-4230-9282-8831e3fe5ae7" providerId="ADAL" clId="{8AC944D9-C1E3-4B82-A6C2-6673879D16D7}" dt="2024-02-14T15:11:04.594" v="331" actId="1076"/>
          <ac:spMkLst>
            <pc:docMk/>
            <pc:sldMk cId="3108744275" sldId="4464"/>
            <ac:spMk id="50" creationId="{CA75E653-027E-B5A0-644D-AE61498285E6}"/>
          </ac:spMkLst>
        </pc:spChg>
        <pc:spChg chg="add mod">
          <ac:chgData name="GOMEZ, Paula" userId="c93cf399-3ed7-4230-9282-8831e3fe5ae7" providerId="ADAL" clId="{8AC944D9-C1E3-4B82-A6C2-6673879D16D7}" dt="2024-02-14T15:11:24.356" v="333" actId="1076"/>
          <ac:spMkLst>
            <pc:docMk/>
            <pc:sldMk cId="3108744275" sldId="4464"/>
            <ac:spMk id="51" creationId="{BBC413F8-DF1C-0F83-51B5-E1223BBB5BB7}"/>
          </ac:spMkLst>
        </pc:spChg>
      </pc:sldChg>
      <pc:sldMasterChg chg="addSp delSp modSp mod modSldLayout">
        <pc:chgData name="GOMEZ, Paula" userId="c93cf399-3ed7-4230-9282-8831e3fe5ae7" providerId="ADAL" clId="{8AC944D9-C1E3-4B82-A6C2-6673879D16D7}" dt="2024-02-08T14:31:36.935" v="143" actId="1076"/>
        <pc:sldMasterMkLst>
          <pc:docMk/>
          <pc:sldMasterMk cId="0" sldId="2147483648"/>
        </pc:sldMasterMkLst>
        <pc:picChg chg="del">
          <ac:chgData name="GOMEZ, Paula" userId="c93cf399-3ed7-4230-9282-8831e3fe5ae7" providerId="ADAL" clId="{8AC944D9-C1E3-4B82-A6C2-6673879D16D7}" dt="2024-02-08T14:27:12.770" v="1" actId="478"/>
          <ac:picMkLst>
            <pc:docMk/>
            <pc:sldMasterMk cId="0" sldId="2147483648"/>
            <ac:picMk id="3" creationId="{00000000-0000-0000-0000-000000000000}"/>
          </ac:picMkLst>
        </pc:picChg>
        <pc:picChg chg="del">
          <ac:chgData name="GOMEZ, Paula" userId="c93cf399-3ed7-4230-9282-8831e3fe5ae7" providerId="ADAL" clId="{8AC944D9-C1E3-4B82-A6C2-6673879D16D7}" dt="2024-02-08T14:27:12.211" v="0" actId="478"/>
          <ac:picMkLst>
            <pc:docMk/>
            <pc:sldMasterMk cId="0" sldId="2147483648"/>
            <ac:picMk id="5" creationId="{00000000-0000-0000-0000-000000000000}"/>
          </ac:picMkLst>
        </pc:picChg>
        <pc:picChg chg="add mod">
          <ac:chgData name="GOMEZ, Paula" userId="c93cf399-3ed7-4230-9282-8831e3fe5ae7" providerId="ADAL" clId="{8AC944D9-C1E3-4B82-A6C2-6673879D16D7}" dt="2024-02-08T14:27:49.053" v="45" actId="1076"/>
          <ac:picMkLst>
            <pc:docMk/>
            <pc:sldMasterMk cId="0" sldId="2147483648"/>
            <ac:picMk id="18" creationId="{789DA740-272F-0463-9177-145F32F2BFBA}"/>
          </ac:picMkLst>
        </pc:picChg>
        <pc:sldLayoutChg chg="addSp delSp modSp mod">
          <pc:chgData name="GOMEZ, Paula" userId="c93cf399-3ed7-4230-9282-8831e3fe5ae7" providerId="ADAL" clId="{8AC944D9-C1E3-4B82-A6C2-6673879D16D7}" dt="2024-02-08T14:27:58.110" v="48"/>
          <pc:sldLayoutMkLst>
            <pc:docMk/>
            <pc:sldMasterMk cId="0" sldId="2147483648"/>
            <pc:sldLayoutMk cId="0" sldId="2147483649"/>
          </pc:sldLayoutMkLst>
          <pc:picChg chg="add mod">
            <ac:chgData name="GOMEZ, Paula" userId="c93cf399-3ed7-4230-9282-8831e3fe5ae7" providerId="ADAL" clId="{8AC944D9-C1E3-4B82-A6C2-6673879D16D7}" dt="2024-02-08T14:27:58.110" v="48"/>
            <ac:picMkLst>
              <pc:docMk/>
              <pc:sldMasterMk cId="0" sldId="2147483648"/>
              <pc:sldLayoutMk cId="0" sldId="2147483649"/>
              <ac:picMk id="4" creationId="{D9CC8888-3899-24BB-17DA-E0041BE07111}"/>
            </ac:picMkLst>
          </pc:picChg>
          <pc:picChg chg="del">
            <ac:chgData name="GOMEZ, Paula" userId="c93cf399-3ed7-4230-9282-8831e3fe5ae7" providerId="ADAL" clId="{8AC944D9-C1E3-4B82-A6C2-6673879D16D7}" dt="2024-02-08T14:27:57.011" v="47" actId="478"/>
            <ac:picMkLst>
              <pc:docMk/>
              <pc:sldMasterMk cId="0" sldId="2147483648"/>
              <pc:sldLayoutMk cId="0" sldId="2147483649"/>
              <ac:picMk id="25" creationId="{00000000-0000-0000-0000-000000000000}"/>
            </ac:picMkLst>
          </pc:picChg>
          <pc:picChg chg="del">
            <ac:chgData name="GOMEZ, Paula" userId="c93cf399-3ed7-4230-9282-8831e3fe5ae7" providerId="ADAL" clId="{8AC944D9-C1E3-4B82-A6C2-6673879D16D7}" dt="2024-02-08T14:27:56.434" v="46" actId="478"/>
            <ac:picMkLst>
              <pc:docMk/>
              <pc:sldMasterMk cId="0" sldId="2147483648"/>
              <pc:sldLayoutMk cId="0" sldId="2147483649"/>
              <ac:picMk id="28" creationId="{00000000-0000-0000-0000-000000000000}"/>
            </ac:picMkLst>
          </pc:picChg>
        </pc:sldLayoutChg>
        <pc:sldLayoutChg chg="addSp delSp modSp mod">
          <pc:chgData name="GOMEZ, Paula" userId="c93cf399-3ed7-4230-9282-8831e3fe5ae7" providerId="ADAL" clId="{8AC944D9-C1E3-4B82-A6C2-6673879D16D7}" dt="2024-02-08T14:28:06.164" v="51"/>
          <pc:sldLayoutMkLst>
            <pc:docMk/>
            <pc:sldMasterMk cId="0" sldId="2147483648"/>
            <pc:sldLayoutMk cId="0" sldId="2147483651"/>
          </pc:sldLayoutMkLst>
          <pc:picChg chg="add mod">
            <ac:chgData name="GOMEZ, Paula" userId="c93cf399-3ed7-4230-9282-8831e3fe5ae7" providerId="ADAL" clId="{8AC944D9-C1E3-4B82-A6C2-6673879D16D7}" dt="2024-02-08T14:28:06.164" v="51"/>
            <ac:picMkLst>
              <pc:docMk/>
              <pc:sldMasterMk cId="0" sldId="2147483648"/>
              <pc:sldLayoutMk cId="0" sldId="2147483651"/>
              <ac:picMk id="5" creationId="{D91A9AFC-ABFB-9930-5CBB-127DBC366D75}"/>
            </ac:picMkLst>
          </pc:picChg>
          <pc:picChg chg="del">
            <ac:chgData name="GOMEZ, Paula" userId="c93cf399-3ed7-4230-9282-8831e3fe5ae7" providerId="ADAL" clId="{8AC944D9-C1E3-4B82-A6C2-6673879D16D7}" dt="2024-02-08T14:28:05.086" v="50" actId="478"/>
            <ac:picMkLst>
              <pc:docMk/>
              <pc:sldMasterMk cId="0" sldId="2147483648"/>
              <pc:sldLayoutMk cId="0" sldId="2147483651"/>
              <ac:picMk id="64" creationId="{00000000-0000-0000-0000-000000000000}"/>
            </ac:picMkLst>
          </pc:picChg>
          <pc:picChg chg="del">
            <ac:chgData name="GOMEZ, Paula" userId="c93cf399-3ed7-4230-9282-8831e3fe5ae7" providerId="ADAL" clId="{8AC944D9-C1E3-4B82-A6C2-6673879D16D7}" dt="2024-02-08T14:28:04.669" v="49" actId="478"/>
            <ac:picMkLst>
              <pc:docMk/>
              <pc:sldMasterMk cId="0" sldId="2147483648"/>
              <pc:sldLayoutMk cId="0" sldId="2147483651"/>
              <ac:picMk id="67" creationId="{00000000-0000-0000-0000-000000000000}"/>
            </ac:picMkLst>
          </pc:picChg>
        </pc:sldLayoutChg>
        <pc:sldLayoutChg chg="addSp delSp modSp mod">
          <pc:chgData name="GOMEZ, Paula" userId="c93cf399-3ed7-4230-9282-8831e3fe5ae7" providerId="ADAL" clId="{8AC944D9-C1E3-4B82-A6C2-6673879D16D7}" dt="2024-02-08T14:28:13.165" v="54"/>
          <pc:sldLayoutMkLst>
            <pc:docMk/>
            <pc:sldMasterMk cId="0" sldId="2147483648"/>
            <pc:sldLayoutMk cId="0" sldId="2147483652"/>
          </pc:sldLayoutMkLst>
          <pc:picChg chg="add mod">
            <ac:chgData name="GOMEZ, Paula" userId="c93cf399-3ed7-4230-9282-8831e3fe5ae7" providerId="ADAL" clId="{8AC944D9-C1E3-4B82-A6C2-6673879D16D7}" dt="2024-02-08T14:28:13.165" v="54"/>
            <ac:picMkLst>
              <pc:docMk/>
              <pc:sldMasterMk cId="0" sldId="2147483648"/>
              <pc:sldLayoutMk cId="0" sldId="2147483652"/>
              <ac:picMk id="5" creationId="{1A8AABA5-A953-3444-01E7-54E1451985DD}"/>
            </ac:picMkLst>
          </pc:picChg>
          <pc:picChg chg="del">
            <ac:chgData name="GOMEZ, Paula" userId="c93cf399-3ed7-4230-9282-8831e3fe5ae7" providerId="ADAL" clId="{8AC944D9-C1E3-4B82-A6C2-6673879D16D7}" dt="2024-02-08T14:28:12.164" v="53" actId="478"/>
            <ac:picMkLst>
              <pc:docMk/>
              <pc:sldMasterMk cId="0" sldId="2147483648"/>
              <pc:sldLayoutMk cId="0" sldId="2147483652"/>
              <ac:picMk id="79" creationId="{00000000-0000-0000-0000-000000000000}"/>
            </ac:picMkLst>
          </pc:picChg>
          <pc:picChg chg="del">
            <ac:chgData name="GOMEZ, Paula" userId="c93cf399-3ed7-4230-9282-8831e3fe5ae7" providerId="ADAL" clId="{8AC944D9-C1E3-4B82-A6C2-6673879D16D7}" dt="2024-02-08T14:28:11.686" v="52" actId="478"/>
            <ac:picMkLst>
              <pc:docMk/>
              <pc:sldMasterMk cId="0" sldId="2147483648"/>
              <pc:sldLayoutMk cId="0" sldId="2147483652"/>
              <ac:picMk id="82" creationId="{00000000-0000-0000-0000-000000000000}"/>
            </ac:picMkLst>
          </pc:picChg>
        </pc:sldLayoutChg>
        <pc:sldLayoutChg chg="addSp delSp modSp mod">
          <pc:chgData name="GOMEZ, Paula" userId="c93cf399-3ed7-4230-9282-8831e3fe5ae7" providerId="ADAL" clId="{8AC944D9-C1E3-4B82-A6C2-6673879D16D7}" dt="2024-02-08T14:28:20.182" v="57"/>
          <pc:sldLayoutMkLst>
            <pc:docMk/>
            <pc:sldMasterMk cId="0" sldId="2147483648"/>
            <pc:sldLayoutMk cId="0" sldId="2147483653"/>
          </pc:sldLayoutMkLst>
          <pc:picChg chg="add mod">
            <ac:chgData name="GOMEZ, Paula" userId="c93cf399-3ed7-4230-9282-8831e3fe5ae7" providerId="ADAL" clId="{8AC944D9-C1E3-4B82-A6C2-6673879D16D7}" dt="2024-02-08T14:28:20.182" v="57"/>
            <ac:picMkLst>
              <pc:docMk/>
              <pc:sldMasterMk cId="0" sldId="2147483648"/>
              <pc:sldLayoutMk cId="0" sldId="2147483653"/>
              <ac:picMk id="5" creationId="{F5B4CC1C-97A5-B051-B851-EF8E03093966}"/>
            </ac:picMkLst>
          </pc:picChg>
          <pc:picChg chg="del">
            <ac:chgData name="GOMEZ, Paula" userId="c93cf399-3ed7-4230-9282-8831e3fe5ae7" providerId="ADAL" clId="{8AC944D9-C1E3-4B82-A6C2-6673879D16D7}" dt="2024-02-08T14:28:18.828" v="56" actId="478"/>
            <ac:picMkLst>
              <pc:docMk/>
              <pc:sldMasterMk cId="0" sldId="2147483648"/>
              <pc:sldLayoutMk cId="0" sldId="2147483653"/>
              <ac:picMk id="96" creationId="{00000000-0000-0000-0000-000000000000}"/>
            </ac:picMkLst>
          </pc:picChg>
          <pc:picChg chg="del">
            <ac:chgData name="GOMEZ, Paula" userId="c93cf399-3ed7-4230-9282-8831e3fe5ae7" providerId="ADAL" clId="{8AC944D9-C1E3-4B82-A6C2-6673879D16D7}" dt="2024-02-08T14:28:18.172" v="55" actId="478"/>
            <ac:picMkLst>
              <pc:docMk/>
              <pc:sldMasterMk cId="0" sldId="2147483648"/>
              <pc:sldLayoutMk cId="0" sldId="2147483653"/>
              <ac:picMk id="98" creationId="{00000000-0000-0000-0000-000000000000}"/>
            </ac:picMkLst>
          </pc:picChg>
        </pc:sldLayoutChg>
        <pc:sldLayoutChg chg="addSp delSp modSp mod">
          <pc:chgData name="GOMEZ, Paula" userId="c93cf399-3ed7-4230-9282-8831e3fe5ae7" providerId="ADAL" clId="{8AC944D9-C1E3-4B82-A6C2-6673879D16D7}" dt="2024-02-08T14:28:26.517" v="60"/>
          <pc:sldLayoutMkLst>
            <pc:docMk/>
            <pc:sldMasterMk cId="0" sldId="2147483648"/>
            <pc:sldLayoutMk cId="0" sldId="2147483654"/>
          </pc:sldLayoutMkLst>
          <pc:picChg chg="add mod">
            <ac:chgData name="GOMEZ, Paula" userId="c93cf399-3ed7-4230-9282-8831e3fe5ae7" providerId="ADAL" clId="{8AC944D9-C1E3-4B82-A6C2-6673879D16D7}" dt="2024-02-08T14:28:26.517" v="60"/>
            <ac:picMkLst>
              <pc:docMk/>
              <pc:sldMasterMk cId="0" sldId="2147483648"/>
              <pc:sldLayoutMk cId="0" sldId="2147483654"/>
              <ac:picMk id="5" creationId="{A457339C-06C9-A166-F489-D942A646A94D}"/>
            </ac:picMkLst>
          </pc:picChg>
          <pc:picChg chg="del">
            <ac:chgData name="GOMEZ, Paula" userId="c93cf399-3ed7-4230-9282-8831e3fe5ae7" providerId="ADAL" clId="{8AC944D9-C1E3-4B82-A6C2-6673879D16D7}" dt="2024-02-08T14:28:25.491" v="59" actId="478"/>
            <ac:picMkLst>
              <pc:docMk/>
              <pc:sldMasterMk cId="0" sldId="2147483648"/>
              <pc:sldLayoutMk cId="0" sldId="2147483654"/>
              <ac:picMk id="115" creationId="{00000000-0000-0000-0000-000000000000}"/>
            </ac:picMkLst>
          </pc:picChg>
          <pc:picChg chg="del">
            <ac:chgData name="GOMEZ, Paula" userId="c93cf399-3ed7-4230-9282-8831e3fe5ae7" providerId="ADAL" clId="{8AC944D9-C1E3-4B82-A6C2-6673879D16D7}" dt="2024-02-08T14:28:24.916" v="58" actId="478"/>
            <ac:picMkLst>
              <pc:docMk/>
              <pc:sldMasterMk cId="0" sldId="2147483648"/>
              <pc:sldLayoutMk cId="0" sldId="2147483654"/>
              <ac:picMk id="117" creationId="{00000000-0000-0000-0000-000000000000}"/>
            </ac:picMkLst>
          </pc:picChg>
        </pc:sldLayoutChg>
        <pc:sldLayoutChg chg="addSp delSp modSp mod">
          <pc:chgData name="GOMEZ, Paula" userId="c93cf399-3ed7-4230-9282-8831e3fe5ae7" providerId="ADAL" clId="{8AC944D9-C1E3-4B82-A6C2-6673879D16D7}" dt="2024-02-08T14:28:32.366" v="63"/>
          <pc:sldLayoutMkLst>
            <pc:docMk/>
            <pc:sldMasterMk cId="0" sldId="2147483648"/>
            <pc:sldLayoutMk cId="0" sldId="2147483655"/>
          </pc:sldLayoutMkLst>
          <pc:picChg chg="add mod">
            <ac:chgData name="GOMEZ, Paula" userId="c93cf399-3ed7-4230-9282-8831e3fe5ae7" providerId="ADAL" clId="{8AC944D9-C1E3-4B82-A6C2-6673879D16D7}" dt="2024-02-08T14:28:32.366" v="63"/>
            <ac:picMkLst>
              <pc:docMk/>
              <pc:sldMasterMk cId="0" sldId="2147483648"/>
              <pc:sldLayoutMk cId="0" sldId="2147483655"/>
              <ac:picMk id="5" creationId="{E9E39245-5085-71E5-D6FD-7EE98DD85015}"/>
            </ac:picMkLst>
          </pc:picChg>
          <pc:picChg chg="del">
            <ac:chgData name="GOMEZ, Paula" userId="c93cf399-3ed7-4230-9282-8831e3fe5ae7" providerId="ADAL" clId="{8AC944D9-C1E3-4B82-A6C2-6673879D16D7}" dt="2024-02-08T14:28:31.299" v="62" actId="478"/>
            <ac:picMkLst>
              <pc:docMk/>
              <pc:sldMasterMk cId="0" sldId="2147483648"/>
              <pc:sldLayoutMk cId="0" sldId="2147483655"/>
              <ac:picMk id="135" creationId="{00000000-0000-0000-0000-000000000000}"/>
            </ac:picMkLst>
          </pc:picChg>
          <pc:picChg chg="del">
            <ac:chgData name="GOMEZ, Paula" userId="c93cf399-3ed7-4230-9282-8831e3fe5ae7" providerId="ADAL" clId="{8AC944D9-C1E3-4B82-A6C2-6673879D16D7}" dt="2024-02-08T14:28:30.790" v="61" actId="478"/>
            <ac:picMkLst>
              <pc:docMk/>
              <pc:sldMasterMk cId="0" sldId="2147483648"/>
              <pc:sldLayoutMk cId="0" sldId="2147483655"/>
              <ac:picMk id="137" creationId="{00000000-0000-0000-0000-000000000000}"/>
            </ac:picMkLst>
          </pc:picChg>
        </pc:sldLayoutChg>
        <pc:sldLayoutChg chg="addSp delSp modSp mod">
          <pc:chgData name="GOMEZ, Paula" userId="c93cf399-3ed7-4230-9282-8831e3fe5ae7" providerId="ADAL" clId="{8AC944D9-C1E3-4B82-A6C2-6673879D16D7}" dt="2024-02-08T14:28:38.950" v="66"/>
          <pc:sldLayoutMkLst>
            <pc:docMk/>
            <pc:sldMasterMk cId="0" sldId="2147483648"/>
            <pc:sldLayoutMk cId="0" sldId="2147483656"/>
          </pc:sldLayoutMkLst>
          <pc:picChg chg="add mod">
            <ac:chgData name="GOMEZ, Paula" userId="c93cf399-3ed7-4230-9282-8831e3fe5ae7" providerId="ADAL" clId="{8AC944D9-C1E3-4B82-A6C2-6673879D16D7}" dt="2024-02-08T14:28:38.950" v="66"/>
            <ac:picMkLst>
              <pc:docMk/>
              <pc:sldMasterMk cId="0" sldId="2147483648"/>
              <pc:sldLayoutMk cId="0" sldId="2147483656"/>
              <ac:picMk id="5" creationId="{A5D54B2C-34C4-0C01-12E7-45925224D99C}"/>
            </ac:picMkLst>
          </pc:picChg>
          <pc:picChg chg="del">
            <ac:chgData name="GOMEZ, Paula" userId="c93cf399-3ed7-4230-9282-8831e3fe5ae7" providerId="ADAL" clId="{8AC944D9-C1E3-4B82-A6C2-6673879D16D7}" dt="2024-02-08T14:28:37.912" v="65" actId="478"/>
            <ac:picMkLst>
              <pc:docMk/>
              <pc:sldMasterMk cId="0" sldId="2147483648"/>
              <pc:sldLayoutMk cId="0" sldId="2147483656"/>
              <ac:picMk id="155" creationId="{00000000-0000-0000-0000-000000000000}"/>
            </ac:picMkLst>
          </pc:picChg>
          <pc:picChg chg="del">
            <ac:chgData name="GOMEZ, Paula" userId="c93cf399-3ed7-4230-9282-8831e3fe5ae7" providerId="ADAL" clId="{8AC944D9-C1E3-4B82-A6C2-6673879D16D7}" dt="2024-02-08T14:28:37.374" v="64" actId="478"/>
            <ac:picMkLst>
              <pc:docMk/>
              <pc:sldMasterMk cId="0" sldId="2147483648"/>
              <pc:sldLayoutMk cId="0" sldId="2147483656"/>
              <ac:picMk id="157" creationId="{00000000-0000-0000-0000-000000000000}"/>
            </ac:picMkLst>
          </pc:picChg>
        </pc:sldLayoutChg>
        <pc:sldLayoutChg chg="addSp delSp modSp mod">
          <pc:chgData name="GOMEZ, Paula" userId="c93cf399-3ed7-4230-9282-8831e3fe5ae7" providerId="ADAL" clId="{8AC944D9-C1E3-4B82-A6C2-6673879D16D7}" dt="2024-02-08T14:28:45.653" v="69"/>
          <pc:sldLayoutMkLst>
            <pc:docMk/>
            <pc:sldMasterMk cId="0" sldId="2147483648"/>
            <pc:sldLayoutMk cId="0" sldId="2147483657"/>
          </pc:sldLayoutMkLst>
          <pc:picChg chg="add mod">
            <ac:chgData name="GOMEZ, Paula" userId="c93cf399-3ed7-4230-9282-8831e3fe5ae7" providerId="ADAL" clId="{8AC944D9-C1E3-4B82-A6C2-6673879D16D7}" dt="2024-02-08T14:28:45.653" v="69"/>
            <ac:picMkLst>
              <pc:docMk/>
              <pc:sldMasterMk cId="0" sldId="2147483648"/>
              <pc:sldLayoutMk cId="0" sldId="2147483657"/>
              <ac:picMk id="5" creationId="{2448FB6D-509D-5E1E-47AF-85A459EDE1F8}"/>
            </ac:picMkLst>
          </pc:picChg>
          <pc:picChg chg="del">
            <ac:chgData name="GOMEZ, Paula" userId="c93cf399-3ed7-4230-9282-8831e3fe5ae7" providerId="ADAL" clId="{8AC944D9-C1E3-4B82-A6C2-6673879D16D7}" dt="2024-02-08T14:28:44.587" v="68" actId="478"/>
            <ac:picMkLst>
              <pc:docMk/>
              <pc:sldMasterMk cId="0" sldId="2147483648"/>
              <pc:sldLayoutMk cId="0" sldId="2147483657"/>
              <ac:picMk id="175" creationId="{00000000-0000-0000-0000-000000000000}"/>
            </ac:picMkLst>
          </pc:picChg>
          <pc:picChg chg="del">
            <ac:chgData name="GOMEZ, Paula" userId="c93cf399-3ed7-4230-9282-8831e3fe5ae7" providerId="ADAL" clId="{8AC944D9-C1E3-4B82-A6C2-6673879D16D7}" dt="2024-02-08T14:28:44.086" v="67" actId="478"/>
            <ac:picMkLst>
              <pc:docMk/>
              <pc:sldMasterMk cId="0" sldId="2147483648"/>
              <pc:sldLayoutMk cId="0" sldId="2147483657"/>
              <ac:picMk id="177" creationId="{00000000-0000-0000-0000-000000000000}"/>
            </ac:picMkLst>
          </pc:picChg>
        </pc:sldLayoutChg>
        <pc:sldLayoutChg chg="addSp delSp modSp mod">
          <pc:chgData name="GOMEZ, Paula" userId="c93cf399-3ed7-4230-9282-8831e3fe5ae7" providerId="ADAL" clId="{8AC944D9-C1E3-4B82-A6C2-6673879D16D7}" dt="2024-02-08T14:28:55.302" v="72"/>
          <pc:sldLayoutMkLst>
            <pc:docMk/>
            <pc:sldMasterMk cId="0" sldId="2147483648"/>
            <pc:sldLayoutMk cId="0" sldId="2147483659"/>
          </pc:sldLayoutMkLst>
          <pc:picChg chg="add mod">
            <ac:chgData name="GOMEZ, Paula" userId="c93cf399-3ed7-4230-9282-8831e3fe5ae7" providerId="ADAL" clId="{8AC944D9-C1E3-4B82-A6C2-6673879D16D7}" dt="2024-02-08T14:28:55.302" v="72"/>
            <ac:picMkLst>
              <pc:docMk/>
              <pc:sldMasterMk cId="0" sldId="2147483648"/>
              <pc:sldLayoutMk cId="0" sldId="2147483659"/>
              <ac:picMk id="5" creationId="{D737DABB-EE3D-1B8A-54DC-7275261FC900}"/>
            </ac:picMkLst>
          </pc:picChg>
          <pc:picChg chg="del">
            <ac:chgData name="GOMEZ, Paula" userId="c93cf399-3ed7-4230-9282-8831e3fe5ae7" providerId="ADAL" clId="{8AC944D9-C1E3-4B82-A6C2-6673879D16D7}" dt="2024-02-08T14:28:54.349" v="71" actId="478"/>
            <ac:picMkLst>
              <pc:docMk/>
              <pc:sldMasterMk cId="0" sldId="2147483648"/>
              <pc:sldLayoutMk cId="0" sldId="2147483659"/>
              <ac:picMk id="202" creationId="{00000000-0000-0000-0000-000000000000}"/>
            </ac:picMkLst>
          </pc:picChg>
          <pc:picChg chg="del">
            <ac:chgData name="GOMEZ, Paula" userId="c93cf399-3ed7-4230-9282-8831e3fe5ae7" providerId="ADAL" clId="{8AC944D9-C1E3-4B82-A6C2-6673879D16D7}" dt="2024-02-08T14:28:53.742" v="70" actId="478"/>
            <ac:picMkLst>
              <pc:docMk/>
              <pc:sldMasterMk cId="0" sldId="2147483648"/>
              <pc:sldLayoutMk cId="0" sldId="2147483659"/>
              <ac:picMk id="204" creationId="{00000000-0000-0000-0000-000000000000}"/>
            </ac:picMkLst>
          </pc:picChg>
        </pc:sldLayoutChg>
        <pc:sldLayoutChg chg="addSp delSp modSp mod">
          <pc:chgData name="GOMEZ, Paula" userId="c93cf399-3ed7-4230-9282-8831e3fe5ae7" providerId="ADAL" clId="{8AC944D9-C1E3-4B82-A6C2-6673879D16D7}" dt="2024-02-08T14:29:02.373" v="75"/>
          <pc:sldLayoutMkLst>
            <pc:docMk/>
            <pc:sldMasterMk cId="0" sldId="2147483648"/>
            <pc:sldLayoutMk cId="0" sldId="2147483661"/>
          </pc:sldLayoutMkLst>
          <pc:picChg chg="add mod">
            <ac:chgData name="GOMEZ, Paula" userId="c93cf399-3ed7-4230-9282-8831e3fe5ae7" providerId="ADAL" clId="{8AC944D9-C1E3-4B82-A6C2-6673879D16D7}" dt="2024-02-08T14:29:02.373" v="75"/>
            <ac:picMkLst>
              <pc:docMk/>
              <pc:sldMasterMk cId="0" sldId="2147483648"/>
              <pc:sldLayoutMk cId="0" sldId="2147483661"/>
              <ac:picMk id="5" creationId="{B27AC20E-BC99-BF0A-9D8C-24D2632A941F}"/>
            </ac:picMkLst>
          </pc:picChg>
          <pc:picChg chg="del">
            <ac:chgData name="GOMEZ, Paula" userId="c93cf399-3ed7-4230-9282-8831e3fe5ae7" providerId="ADAL" clId="{8AC944D9-C1E3-4B82-A6C2-6673879D16D7}" dt="2024-02-08T14:29:01.346" v="74" actId="478"/>
            <ac:picMkLst>
              <pc:docMk/>
              <pc:sldMasterMk cId="0" sldId="2147483648"/>
              <pc:sldLayoutMk cId="0" sldId="2147483661"/>
              <ac:picMk id="236" creationId="{00000000-0000-0000-0000-000000000000}"/>
            </ac:picMkLst>
          </pc:picChg>
          <pc:picChg chg="del">
            <ac:chgData name="GOMEZ, Paula" userId="c93cf399-3ed7-4230-9282-8831e3fe5ae7" providerId="ADAL" clId="{8AC944D9-C1E3-4B82-A6C2-6673879D16D7}" dt="2024-02-08T14:29:00.679" v="73" actId="478"/>
            <ac:picMkLst>
              <pc:docMk/>
              <pc:sldMasterMk cId="0" sldId="2147483648"/>
              <pc:sldLayoutMk cId="0" sldId="2147483661"/>
              <ac:picMk id="238" creationId="{00000000-0000-0000-0000-000000000000}"/>
            </ac:picMkLst>
          </pc:picChg>
        </pc:sldLayoutChg>
        <pc:sldLayoutChg chg="addSp delSp modSp mod">
          <pc:chgData name="GOMEZ, Paula" userId="c93cf399-3ed7-4230-9282-8831e3fe5ae7" providerId="ADAL" clId="{8AC944D9-C1E3-4B82-A6C2-6673879D16D7}" dt="2024-02-08T14:29:13.086" v="78"/>
          <pc:sldLayoutMkLst>
            <pc:docMk/>
            <pc:sldMasterMk cId="0" sldId="2147483648"/>
            <pc:sldLayoutMk cId="0" sldId="2147483662"/>
          </pc:sldLayoutMkLst>
          <pc:picChg chg="add mod">
            <ac:chgData name="GOMEZ, Paula" userId="c93cf399-3ed7-4230-9282-8831e3fe5ae7" providerId="ADAL" clId="{8AC944D9-C1E3-4B82-A6C2-6673879D16D7}" dt="2024-02-08T14:29:13.086" v="78"/>
            <ac:picMkLst>
              <pc:docMk/>
              <pc:sldMasterMk cId="0" sldId="2147483648"/>
              <pc:sldLayoutMk cId="0" sldId="2147483662"/>
              <ac:picMk id="5" creationId="{60DE401E-FB59-D6FE-2A4D-337AA049A359}"/>
            </ac:picMkLst>
          </pc:picChg>
          <pc:picChg chg="del">
            <ac:chgData name="GOMEZ, Paula" userId="c93cf399-3ed7-4230-9282-8831e3fe5ae7" providerId="ADAL" clId="{8AC944D9-C1E3-4B82-A6C2-6673879D16D7}" dt="2024-02-08T14:29:12.011" v="77" actId="478"/>
            <ac:picMkLst>
              <pc:docMk/>
              <pc:sldMasterMk cId="0" sldId="2147483648"/>
              <pc:sldLayoutMk cId="0" sldId="2147483662"/>
              <ac:picMk id="254" creationId="{00000000-0000-0000-0000-000000000000}"/>
            </ac:picMkLst>
          </pc:picChg>
          <pc:picChg chg="del">
            <ac:chgData name="GOMEZ, Paula" userId="c93cf399-3ed7-4230-9282-8831e3fe5ae7" providerId="ADAL" clId="{8AC944D9-C1E3-4B82-A6C2-6673879D16D7}" dt="2024-02-08T14:29:11.399" v="76" actId="478"/>
            <ac:picMkLst>
              <pc:docMk/>
              <pc:sldMasterMk cId="0" sldId="2147483648"/>
              <pc:sldLayoutMk cId="0" sldId="2147483662"/>
              <ac:picMk id="256" creationId="{00000000-0000-0000-0000-000000000000}"/>
            </ac:picMkLst>
          </pc:picChg>
        </pc:sldLayoutChg>
        <pc:sldLayoutChg chg="addSp delSp modSp mod">
          <pc:chgData name="GOMEZ, Paula" userId="c93cf399-3ed7-4230-9282-8831e3fe5ae7" providerId="ADAL" clId="{8AC944D9-C1E3-4B82-A6C2-6673879D16D7}" dt="2024-02-08T14:29:20.078" v="81"/>
          <pc:sldLayoutMkLst>
            <pc:docMk/>
            <pc:sldMasterMk cId="0" sldId="2147483648"/>
            <pc:sldLayoutMk cId="0" sldId="2147483663"/>
          </pc:sldLayoutMkLst>
          <pc:picChg chg="add mod">
            <ac:chgData name="GOMEZ, Paula" userId="c93cf399-3ed7-4230-9282-8831e3fe5ae7" providerId="ADAL" clId="{8AC944D9-C1E3-4B82-A6C2-6673879D16D7}" dt="2024-02-08T14:29:20.078" v="81"/>
            <ac:picMkLst>
              <pc:docMk/>
              <pc:sldMasterMk cId="0" sldId="2147483648"/>
              <pc:sldLayoutMk cId="0" sldId="2147483663"/>
              <ac:picMk id="5" creationId="{C0BC2F79-6387-BB2E-89A3-C235EFE2161A}"/>
            </ac:picMkLst>
          </pc:picChg>
          <pc:picChg chg="del">
            <ac:chgData name="GOMEZ, Paula" userId="c93cf399-3ed7-4230-9282-8831e3fe5ae7" providerId="ADAL" clId="{8AC944D9-C1E3-4B82-A6C2-6673879D16D7}" dt="2024-02-08T14:29:19.125" v="80" actId="478"/>
            <ac:picMkLst>
              <pc:docMk/>
              <pc:sldMasterMk cId="0" sldId="2147483648"/>
              <pc:sldLayoutMk cId="0" sldId="2147483663"/>
              <ac:picMk id="271" creationId="{00000000-0000-0000-0000-000000000000}"/>
            </ac:picMkLst>
          </pc:picChg>
          <pc:picChg chg="del">
            <ac:chgData name="GOMEZ, Paula" userId="c93cf399-3ed7-4230-9282-8831e3fe5ae7" providerId="ADAL" clId="{8AC944D9-C1E3-4B82-A6C2-6673879D16D7}" dt="2024-02-08T14:29:18.662" v="79" actId="478"/>
            <ac:picMkLst>
              <pc:docMk/>
              <pc:sldMasterMk cId="0" sldId="2147483648"/>
              <pc:sldLayoutMk cId="0" sldId="2147483663"/>
              <ac:picMk id="273" creationId="{00000000-0000-0000-0000-000000000000}"/>
            </ac:picMkLst>
          </pc:picChg>
        </pc:sldLayoutChg>
        <pc:sldLayoutChg chg="addSp delSp modSp mod">
          <pc:chgData name="GOMEZ, Paula" userId="c93cf399-3ed7-4230-9282-8831e3fe5ae7" providerId="ADAL" clId="{8AC944D9-C1E3-4B82-A6C2-6673879D16D7}" dt="2024-02-08T14:29:26.622" v="84"/>
          <pc:sldLayoutMkLst>
            <pc:docMk/>
            <pc:sldMasterMk cId="0" sldId="2147483648"/>
            <pc:sldLayoutMk cId="0" sldId="2147483664"/>
          </pc:sldLayoutMkLst>
          <pc:picChg chg="add mod">
            <ac:chgData name="GOMEZ, Paula" userId="c93cf399-3ed7-4230-9282-8831e3fe5ae7" providerId="ADAL" clId="{8AC944D9-C1E3-4B82-A6C2-6673879D16D7}" dt="2024-02-08T14:29:26.622" v="84"/>
            <ac:picMkLst>
              <pc:docMk/>
              <pc:sldMasterMk cId="0" sldId="2147483648"/>
              <pc:sldLayoutMk cId="0" sldId="2147483664"/>
              <ac:picMk id="5" creationId="{9BA957EB-B29C-3F3B-2083-DB625201DB79}"/>
            </ac:picMkLst>
          </pc:picChg>
          <pc:picChg chg="del">
            <ac:chgData name="GOMEZ, Paula" userId="c93cf399-3ed7-4230-9282-8831e3fe5ae7" providerId="ADAL" clId="{8AC944D9-C1E3-4B82-A6C2-6673879D16D7}" dt="2024-02-08T14:29:25.540" v="83" actId="478"/>
            <ac:picMkLst>
              <pc:docMk/>
              <pc:sldMasterMk cId="0" sldId="2147483648"/>
              <pc:sldLayoutMk cId="0" sldId="2147483664"/>
              <ac:picMk id="286" creationId="{00000000-0000-0000-0000-000000000000}"/>
            </ac:picMkLst>
          </pc:picChg>
          <pc:picChg chg="del">
            <ac:chgData name="GOMEZ, Paula" userId="c93cf399-3ed7-4230-9282-8831e3fe5ae7" providerId="ADAL" clId="{8AC944D9-C1E3-4B82-A6C2-6673879D16D7}" dt="2024-02-08T14:29:24.759" v="82" actId="478"/>
            <ac:picMkLst>
              <pc:docMk/>
              <pc:sldMasterMk cId="0" sldId="2147483648"/>
              <pc:sldLayoutMk cId="0" sldId="2147483664"/>
              <ac:picMk id="288" creationId="{00000000-0000-0000-0000-000000000000}"/>
            </ac:picMkLst>
          </pc:picChg>
        </pc:sldLayoutChg>
        <pc:sldLayoutChg chg="addSp delSp modSp mod">
          <pc:chgData name="GOMEZ, Paula" userId="c93cf399-3ed7-4230-9282-8831e3fe5ae7" providerId="ADAL" clId="{8AC944D9-C1E3-4B82-A6C2-6673879D16D7}" dt="2024-02-08T14:29:32.889" v="87"/>
          <pc:sldLayoutMkLst>
            <pc:docMk/>
            <pc:sldMasterMk cId="0" sldId="2147483648"/>
            <pc:sldLayoutMk cId="0" sldId="2147483665"/>
          </pc:sldLayoutMkLst>
          <pc:picChg chg="add mod">
            <ac:chgData name="GOMEZ, Paula" userId="c93cf399-3ed7-4230-9282-8831e3fe5ae7" providerId="ADAL" clId="{8AC944D9-C1E3-4B82-A6C2-6673879D16D7}" dt="2024-02-08T14:29:32.889" v="87"/>
            <ac:picMkLst>
              <pc:docMk/>
              <pc:sldMasterMk cId="0" sldId="2147483648"/>
              <pc:sldLayoutMk cId="0" sldId="2147483665"/>
              <ac:picMk id="5" creationId="{D961347A-619B-CBC8-5DB4-0AC1A48618A6}"/>
            </ac:picMkLst>
          </pc:picChg>
          <pc:picChg chg="del">
            <ac:chgData name="GOMEZ, Paula" userId="c93cf399-3ed7-4230-9282-8831e3fe5ae7" providerId="ADAL" clId="{8AC944D9-C1E3-4B82-A6C2-6673879D16D7}" dt="2024-02-08T14:29:31.822" v="86" actId="478"/>
            <ac:picMkLst>
              <pc:docMk/>
              <pc:sldMasterMk cId="0" sldId="2147483648"/>
              <pc:sldLayoutMk cId="0" sldId="2147483665"/>
              <ac:picMk id="302" creationId="{00000000-0000-0000-0000-000000000000}"/>
            </ac:picMkLst>
          </pc:picChg>
          <pc:picChg chg="del">
            <ac:chgData name="GOMEZ, Paula" userId="c93cf399-3ed7-4230-9282-8831e3fe5ae7" providerId="ADAL" clId="{8AC944D9-C1E3-4B82-A6C2-6673879D16D7}" dt="2024-02-08T14:29:31.248" v="85" actId="478"/>
            <ac:picMkLst>
              <pc:docMk/>
              <pc:sldMasterMk cId="0" sldId="2147483648"/>
              <pc:sldLayoutMk cId="0" sldId="2147483665"/>
              <ac:picMk id="304" creationId="{00000000-0000-0000-0000-000000000000}"/>
            </ac:picMkLst>
          </pc:picChg>
        </pc:sldLayoutChg>
        <pc:sldLayoutChg chg="addSp delSp modSp mod">
          <pc:chgData name="GOMEZ, Paula" userId="c93cf399-3ed7-4230-9282-8831e3fe5ae7" providerId="ADAL" clId="{8AC944D9-C1E3-4B82-A6C2-6673879D16D7}" dt="2024-02-08T14:29:38.783" v="90"/>
          <pc:sldLayoutMkLst>
            <pc:docMk/>
            <pc:sldMasterMk cId="0" sldId="2147483648"/>
            <pc:sldLayoutMk cId="0" sldId="2147483667"/>
          </pc:sldLayoutMkLst>
          <pc:picChg chg="add mod">
            <ac:chgData name="GOMEZ, Paula" userId="c93cf399-3ed7-4230-9282-8831e3fe5ae7" providerId="ADAL" clId="{8AC944D9-C1E3-4B82-A6C2-6673879D16D7}" dt="2024-02-08T14:29:38.783" v="90"/>
            <ac:picMkLst>
              <pc:docMk/>
              <pc:sldMasterMk cId="0" sldId="2147483648"/>
              <pc:sldLayoutMk cId="0" sldId="2147483667"/>
              <ac:picMk id="5" creationId="{06C85425-B851-2A22-2D6D-7CB2F64185E6}"/>
            </ac:picMkLst>
          </pc:picChg>
          <pc:picChg chg="del">
            <ac:chgData name="GOMEZ, Paula" userId="c93cf399-3ed7-4230-9282-8831e3fe5ae7" providerId="ADAL" clId="{8AC944D9-C1E3-4B82-A6C2-6673879D16D7}" dt="2024-02-08T14:29:37.653" v="89" actId="478"/>
            <ac:picMkLst>
              <pc:docMk/>
              <pc:sldMasterMk cId="0" sldId="2147483648"/>
              <pc:sldLayoutMk cId="0" sldId="2147483667"/>
              <ac:picMk id="333" creationId="{00000000-0000-0000-0000-000000000000}"/>
            </ac:picMkLst>
          </pc:picChg>
          <pc:picChg chg="del">
            <ac:chgData name="GOMEZ, Paula" userId="c93cf399-3ed7-4230-9282-8831e3fe5ae7" providerId="ADAL" clId="{8AC944D9-C1E3-4B82-A6C2-6673879D16D7}" dt="2024-02-08T14:29:37.080" v="88" actId="478"/>
            <ac:picMkLst>
              <pc:docMk/>
              <pc:sldMasterMk cId="0" sldId="2147483648"/>
              <pc:sldLayoutMk cId="0" sldId="2147483667"/>
              <ac:picMk id="336" creationId="{00000000-0000-0000-0000-000000000000}"/>
            </ac:picMkLst>
          </pc:picChg>
        </pc:sldLayoutChg>
        <pc:sldLayoutChg chg="addSp delSp modSp mod">
          <pc:chgData name="GOMEZ, Paula" userId="c93cf399-3ed7-4230-9282-8831e3fe5ae7" providerId="ADAL" clId="{8AC944D9-C1E3-4B82-A6C2-6673879D16D7}" dt="2024-02-08T14:29:44.768" v="93"/>
          <pc:sldLayoutMkLst>
            <pc:docMk/>
            <pc:sldMasterMk cId="0" sldId="2147483648"/>
            <pc:sldLayoutMk cId="0" sldId="2147483668"/>
          </pc:sldLayoutMkLst>
          <pc:picChg chg="add mod">
            <ac:chgData name="GOMEZ, Paula" userId="c93cf399-3ed7-4230-9282-8831e3fe5ae7" providerId="ADAL" clId="{8AC944D9-C1E3-4B82-A6C2-6673879D16D7}" dt="2024-02-08T14:29:44.768" v="93"/>
            <ac:picMkLst>
              <pc:docMk/>
              <pc:sldMasterMk cId="0" sldId="2147483648"/>
              <pc:sldLayoutMk cId="0" sldId="2147483668"/>
              <ac:picMk id="5" creationId="{3D9AFB8F-D375-0B17-470D-976B2B262550}"/>
            </ac:picMkLst>
          </pc:picChg>
          <pc:picChg chg="del">
            <ac:chgData name="GOMEZ, Paula" userId="c93cf399-3ed7-4230-9282-8831e3fe5ae7" providerId="ADAL" clId="{8AC944D9-C1E3-4B82-A6C2-6673879D16D7}" dt="2024-02-08T14:29:43.542" v="92" actId="478"/>
            <ac:picMkLst>
              <pc:docMk/>
              <pc:sldMasterMk cId="0" sldId="2147483648"/>
              <pc:sldLayoutMk cId="0" sldId="2147483668"/>
              <ac:picMk id="348" creationId="{00000000-0000-0000-0000-000000000000}"/>
            </ac:picMkLst>
          </pc:picChg>
          <pc:picChg chg="del">
            <ac:chgData name="GOMEZ, Paula" userId="c93cf399-3ed7-4230-9282-8831e3fe5ae7" providerId="ADAL" clId="{8AC944D9-C1E3-4B82-A6C2-6673879D16D7}" dt="2024-02-08T14:29:43.044" v="91" actId="478"/>
            <ac:picMkLst>
              <pc:docMk/>
              <pc:sldMasterMk cId="0" sldId="2147483648"/>
              <pc:sldLayoutMk cId="0" sldId="2147483668"/>
              <ac:picMk id="351" creationId="{00000000-0000-0000-0000-000000000000}"/>
            </ac:picMkLst>
          </pc:picChg>
        </pc:sldLayoutChg>
        <pc:sldLayoutChg chg="addSp delSp modSp mod">
          <pc:chgData name="GOMEZ, Paula" userId="c93cf399-3ed7-4230-9282-8831e3fe5ae7" providerId="ADAL" clId="{8AC944D9-C1E3-4B82-A6C2-6673879D16D7}" dt="2024-02-08T14:29:51.015" v="96"/>
          <pc:sldLayoutMkLst>
            <pc:docMk/>
            <pc:sldMasterMk cId="0" sldId="2147483648"/>
            <pc:sldLayoutMk cId="0" sldId="2147483669"/>
          </pc:sldLayoutMkLst>
          <pc:picChg chg="add mod">
            <ac:chgData name="GOMEZ, Paula" userId="c93cf399-3ed7-4230-9282-8831e3fe5ae7" providerId="ADAL" clId="{8AC944D9-C1E3-4B82-A6C2-6673879D16D7}" dt="2024-02-08T14:29:51.015" v="96"/>
            <ac:picMkLst>
              <pc:docMk/>
              <pc:sldMasterMk cId="0" sldId="2147483648"/>
              <pc:sldLayoutMk cId="0" sldId="2147483669"/>
              <ac:picMk id="5" creationId="{00E9B04C-5C02-7015-DF1B-0C78E3B907FB}"/>
            </ac:picMkLst>
          </pc:picChg>
          <pc:picChg chg="del">
            <ac:chgData name="GOMEZ, Paula" userId="c93cf399-3ed7-4230-9282-8831e3fe5ae7" providerId="ADAL" clId="{8AC944D9-C1E3-4B82-A6C2-6673879D16D7}" dt="2024-02-08T14:29:50.036" v="95" actId="478"/>
            <ac:picMkLst>
              <pc:docMk/>
              <pc:sldMasterMk cId="0" sldId="2147483648"/>
              <pc:sldLayoutMk cId="0" sldId="2147483669"/>
              <ac:picMk id="364" creationId="{00000000-0000-0000-0000-000000000000}"/>
            </ac:picMkLst>
          </pc:picChg>
          <pc:picChg chg="del">
            <ac:chgData name="GOMEZ, Paula" userId="c93cf399-3ed7-4230-9282-8831e3fe5ae7" providerId="ADAL" clId="{8AC944D9-C1E3-4B82-A6C2-6673879D16D7}" dt="2024-02-08T14:29:49.568" v="94" actId="478"/>
            <ac:picMkLst>
              <pc:docMk/>
              <pc:sldMasterMk cId="0" sldId="2147483648"/>
              <pc:sldLayoutMk cId="0" sldId="2147483669"/>
              <ac:picMk id="367" creationId="{00000000-0000-0000-0000-000000000000}"/>
            </ac:picMkLst>
          </pc:picChg>
        </pc:sldLayoutChg>
        <pc:sldLayoutChg chg="addSp delSp modSp mod">
          <pc:chgData name="GOMEZ, Paula" userId="c93cf399-3ed7-4230-9282-8831e3fe5ae7" providerId="ADAL" clId="{8AC944D9-C1E3-4B82-A6C2-6673879D16D7}" dt="2024-02-08T14:29:56.248" v="99"/>
          <pc:sldLayoutMkLst>
            <pc:docMk/>
            <pc:sldMasterMk cId="0" sldId="2147483648"/>
            <pc:sldLayoutMk cId="0" sldId="2147483670"/>
          </pc:sldLayoutMkLst>
          <pc:picChg chg="add mod">
            <ac:chgData name="GOMEZ, Paula" userId="c93cf399-3ed7-4230-9282-8831e3fe5ae7" providerId="ADAL" clId="{8AC944D9-C1E3-4B82-A6C2-6673879D16D7}" dt="2024-02-08T14:29:56.248" v="99"/>
            <ac:picMkLst>
              <pc:docMk/>
              <pc:sldMasterMk cId="0" sldId="2147483648"/>
              <pc:sldLayoutMk cId="0" sldId="2147483670"/>
              <ac:picMk id="4" creationId="{A3DE4D8C-D6AB-7DED-D10C-5B6A4C40DD9D}"/>
            </ac:picMkLst>
          </pc:picChg>
          <pc:picChg chg="del">
            <ac:chgData name="GOMEZ, Paula" userId="c93cf399-3ed7-4230-9282-8831e3fe5ae7" providerId="ADAL" clId="{8AC944D9-C1E3-4B82-A6C2-6673879D16D7}" dt="2024-02-08T14:29:55.317" v="98" actId="478"/>
            <ac:picMkLst>
              <pc:docMk/>
              <pc:sldMasterMk cId="0" sldId="2147483648"/>
              <pc:sldLayoutMk cId="0" sldId="2147483670"/>
              <ac:picMk id="380" creationId="{00000000-0000-0000-0000-000000000000}"/>
            </ac:picMkLst>
          </pc:picChg>
          <pc:picChg chg="del">
            <ac:chgData name="GOMEZ, Paula" userId="c93cf399-3ed7-4230-9282-8831e3fe5ae7" providerId="ADAL" clId="{8AC944D9-C1E3-4B82-A6C2-6673879D16D7}" dt="2024-02-08T14:29:54.856" v="97" actId="478"/>
            <ac:picMkLst>
              <pc:docMk/>
              <pc:sldMasterMk cId="0" sldId="2147483648"/>
              <pc:sldLayoutMk cId="0" sldId="2147483670"/>
              <ac:picMk id="383" creationId="{00000000-0000-0000-0000-000000000000}"/>
            </ac:picMkLst>
          </pc:picChg>
        </pc:sldLayoutChg>
        <pc:sldLayoutChg chg="addSp delSp modSp mod">
          <pc:chgData name="GOMEZ, Paula" userId="c93cf399-3ed7-4230-9282-8831e3fe5ae7" providerId="ADAL" clId="{8AC944D9-C1E3-4B82-A6C2-6673879D16D7}" dt="2024-02-08T14:30:03.183" v="102"/>
          <pc:sldLayoutMkLst>
            <pc:docMk/>
            <pc:sldMasterMk cId="0" sldId="2147483648"/>
            <pc:sldLayoutMk cId="0" sldId="2147483671"/>
          </pc:sldLayoutMkLst>
          <pc:picChg chg="add mod">
            <ac:chgData name="GOMEZ, Paula" userId="c93cf399-3ed7-4230-9282-8831e3fe5ae7" providerId="ADAL" clId="{8AC944D9-C1E3-4B82-A6C2-6673879D16D7}" dt="2024-02-08T14:30:03.183" v="102"/>
            <ac:picMkLst>
              <pc:docMk/>
              <pc:sldMasterMk cId="0" sldId="2147483648"/>
              <pc:sldLayoutMk cId="0" sldId="2147483671"/>
              <ac:picMk id="5" creationId="{3B018F83-1144-A3DC-763C-73C7DE4244D3}"/>
            </ac:picMkLst>
          </pc:picChg>
          <pc:picChg chg="del">
            <ac:chgData name="GOMEZ, Paula" userId="c93cf399-3ed7-4230-9282-8831e3fe5ae7" providerId="ADAL" clId="{8AC944D9-C1E3-4B82-A6C2-6673879D16D7}" dt="2024-02-08T14:30:02.253" v="101" actId="478"/>
            <ac:picMkLst>
              <pc:docMk/>
              <pc:sldMasterMk cId="0" sldId="2147483648"/>
              <pc:sldLayoutMk cId="0" sldId="2147483671"/>
              <ac:picMk id="396" creationId="{00000000-0000-0000-0000-000000000000}"/>
            </ac:picMkLst>
          </pc:picChg>
          <pc:picChg chg="del">
            <ac:chgData name="GOMEZ, Paula" userId="c93cf399-3ed7-4230-9282-8831e3fe5ae7" providerId="ADAL" clId="{8AC944D9-C1E3-4B82-A6C2-6673879D16D7}" dt="2024-02-08T14:30:01.696" v="100" actId="478"/>
            <ac:picMkLst>
              <pc:docMk/>
              <pc:sldMasterMk cId="0" sldId="2147483648"/>
              <pc:sldLayoutMk cId="0" sldId="2147483671"/>
              <ac:picMk id="399" creationId="{00000000-0000-0000-0000-000000000000}"/>
            </ac:picMkLst>
          </pc:picChg>
        </pc:sldLayoutChg>
        <pc:sldLayoutChg chg="addSp delSp modSp mod">
          <pc:chgData name="GOMEZ, Paula" userId="c93cf399-3ed7-4230-9282-8831e3fe5ae7" providerId="ADAL" clId="{8AC944D9-C1E3-4B82-A6C2-6673879D16D7}" dt="2024-02-08T14:30:08.945" v="105"/>
          <pc:sldLayoutMkLst>
            <pc:docMk/>
            <pc:sldMasterMk cId="0" sldId="2147483648"/>
            <pc:sldLayoutMk cId="0" sldId="2147483672"/>
          </pc:sldLayoutMkLst>
          <pc:picChg chg="add mod">
            <ac:chgData name="GOMEZ, Paula" userId="c93cf399-3ed7-4230-9282-8831e3fe5ae7" providerId="ADAL" clId="{8AC944D9-C1E3-4B82-A6C2-6673879D16D7}" dt="2024-02-08T14:30:08.945" v="105"/>
            <ac:picMkLst>
              <pc:docMk/>
              <pc:sldMasterMk cId="0" sldId="2147483648"/>
              <pc:sldLayoutMk cId="0" sldId="2147483672"/>
              <ac:picMk id="5" creationId="{A502BBD3-4154-FCF2-0A16-8B4E6693012A}"/>
            </ac:picMkLst>
          </pc:picChg>
          <pc:picChg chg="del">
            <ac:chgData name="GOMEZ, Paula" userId="c93cf399-3ed7-4230-9282-8831e3fe5ae7" providerId="ADAL" clId="{8AC944D9-C1E3-4B82-A6C2-6673879D16D7}" dt="2024-02-08T14:30:08.006" v="104" actId="478"/>
            <ac:picMkLst>
              <pc:docMk/>
              <pc:sldMasterMk cId="0" sldId="2147483648"/>
              <pc:sldLayoutMk cId="0" sldId="2147483672"/>
              <ac:picMk id="415" creationId="{00000000-0000-0000-0000-000000000000}"/>
            </ac:picMkLst>
          </pc:picChg>
          <pc:picChg chg="del">
            <ac:chgData name="GOMEZ, Paula" userId="c93cf399-3ed7-4230-9282-8831e3fe5ae7" providerId="ADAL" clId="{8AC944D9-C1E3-4B82-A6C2-6673879D16D7}" dt="2024-02-08T14:30:07.575" v="103" actId="478"/>
            <ac:picMkLst>
              <pc:docMk/>
              <pc:sldMasterMk cId="0" sldId="2147483648"/>
              <pc:sldLayoutMk cId="0" sldId="2147483672"/>
              <ac:picMk id="418" creationId="{00000000-0000-0000-0000-000000000000}"/>
            </ac:picMkLst>
          </pc:picChg>
        </pc:sldLayoutChg>
        <pc:sldLayoutChg chg="addSp delSp modSp mod">
          <pc:chgData name="GOMEZ, Paula" userId="c93cf399-3ed7-4230-9282-8831e3fe5ae7" providerId="ADAL" clId="{8AC944D9-C1E3-4B82-A6C2-6673879D16D7}" dt="2024-02-08T14:30:20.897" v="108"/>
          <pc:sldLayoutMkLst>
            <pc:docMk/>
            <pc:sldMasterMk cId="0" sldId="2147483648"/>
            <pc:sldLayoutMk cId="0" sldId="2147483675"/>
          </pc:sldLayoutMkLst>
          <pc:picChg chg="add mod">
            <ac:chgData name="GOMEZ, Paula" userId="c93cf399-3ed7-4230-9282-8831e3fe5ae7" providerId="ADAL" clId="{8AC944D9-C1E3-4B82-A6C2-6673879D16D7}" dt="2024-02-08T14:30:20.897" v="108"/>
            <ac:picMkLst>
              <pc:docMk/>
              <pc:sldMasterMk cId="0" sldId="2147483648"/>
              <pc:sldLayoutMk cId="0" sldId="2147483675"/>
              <ac:picMk id="5" creationId="{2451B141-3A67-5216-F6C4-9E7F22274BA0}"/>
            </ac:picMkLst>
          </pc:picChg>
          <pc:picChg chg="del">
            <ac:chgData name="GOMEZ, Paula" userId="c93cf399-3ed7-4230-9282-8831e3fe5ae7" providerId="ADAL" clId="{8AC944D9-C1E3-4B82-A6C2-6673879D16D7}" dt="2024-02-08T14:30:19.941" v="107" actId="478"/>
            <ac:picMkLst>
              <pc:docMk/>
              <pc:sldMasterMk cId="0" sldId="2147483648"/>
              <pc:sldLayoutMk cId="0" sldId="2147483675"/>
              <ac:picMk id="459" creationId="{00000000-0000-0000-0000-000000000000}"/>
            </ac:picMkLst>
          </pc:picChg>
          <pc:picChg chg="del">
            <ac:chgData name="GOMEZ, Paula" userId="c93cf399-3ed7-4230-9282-8831e3fe5ae7" providerId="ADAL" clId="{8AC944D9-C1E3-4B82-A6C2-6673879D16D7}" dt="2024-02-08T14:30:19.500" v="106" actId="478"/>
            <ac:picMkLst>
              <pc:docMk/>
              <pc:sldMasterMk cId="0" sldId="2147483648"/>
              <pc:sldLayoutMk cId="0" sldId="2147483675"/>
              <ac:picMk id="462" creationId="{00000000-0000-0000-0000-000000000000}"/>
            </ac:picMkLst>
          </pc:picChg>
        </pc:sldLayoutChg>
        <pc:sldLayoutChg chg="addSp delSp modSp mod">
          <pc:chgData name="GOMEZ, Paula" userId="c93cf399-3ed7-4230-9282-8831e3fe5ae7" providerId="ADAL" clId="{8AC944D9-C1E3-4B82-A6C2-6673879D16D7}" dt="2024-02-08T14:30:26.656" v="111"/>
          <pc:sldLayoutMkLst>
            <pc:docMk/>
            <pc:sldMasterMk cId="0" sldId="2147483648"/>
            <pc:sldLayoutMk cId="0" sldId="2147483677"/>
          </pc:sldLayoutMkLst>
          <pc:picChg chg="add mod">
            <ac:chgData name="GOMEZ, Paula" userId="c93cf399-3ed7-4230-9282-8831e3fe5ae7" providerId="ADAL" clId="{8AC944D9-C1E3-4B82-A6C2-6673879D16D7}" dt="2024-02-08T14:30:26.656" v="111"/>
            <ac:picMkLst>
              <pc:docMk/>
              <pc:sldMasterMk cId="0" sldId="2147483648"/>
              <pc:sldLayoutMk cId="0" sldId="2147483677"/>
              <ac:picMk id="5" creationId="{DCAF9C02-A207-D04B-DF28-4878F606AFD3}"/>
            </ac:picMkLst>
          </pc:picChg>
          <pc:picChg chg="del">
            <ac:chgData name="GOMEZ, Paula" userId="c93cf399-3ed7-4230-9282-8831e3fe5ae7" providerId="ADAL" clId="{8AC944D9-C1E3-4B82-A6C2-6673879D16D7}" dt="2024-02-08T14:30:25.733" v="110" actId="478"/>
            <ac:picMkLst>
              <pc:docMk/>
              <pc:sldMasterMk cId="0" sldId="2147483648"/>
              <pc:sldLayoutMk cId="0" sldId="2147483677"/>
              <ac:picMk id="489" creationId="{00000000-0000-0000-0000-000000000000}"/>
            </ac:picMkLst>
          </pc:picChg>
          <pc:picChg chg="del">
            <ac:chgData name="GOMEZ, Paula" userId="c93cf399-3ed7-4230-9282-8831e3fe5ae7" providerId="ADAL" clId="{8AC944D9-C1E3-4B82-A6C2-6673879D16D7}" dt="2024-02-08T14:30:25.272" v="109" actId="478"/>
            <ac:picMkLst>
              <pc:docMk/>
              <pc:sldMasterMk cId="0" sldId="2147483648"/>
              <pc:sldLayoutMk cId="0" sldId="2147483677"/>
              <ac:picMk id="492" creationId="{00000000-0000-0000-0000-000000000000}"/>
            </ac:picMkLst>
          </pc:picChg>
        </pc:sldLayoutChg>
        <pc:sldLayoutChg chg="addSp delSp modSp mod">
          <pc:chgData name="GOMEZ, Paula" userId="c93cf399-3ed7-4230-9282-8831e3fe5ae7" providerId="ADAL" clId="{8AC944D9-C1E3-4B82-A6C2-6673879D16D7}" dt="2024-02-08T14:30:32.249" v="114"/>
          <pc:sldLayoutMkLst>
            <pc:docMk/>
            <pc:sldMasterMk cId="0" sldId="2147483648"/>
            <pc:sldLayoutMk cId="0" sldId="2147483679"/>
          </pc:sldLayoutMkLst>
          <pc:picChg chg="add mod">
            <ac:chgData name="GOMEZ, Paula" userId="c93cf399-3ed7-4230-9282-8831e3fe5ae7" providerId="ADAL" clId="{8AC944D9-C1E3-4B82-A6C2-6673879D16D7}" dt="2024-02-08T14:30:32.249" v="114"/>
            <ac:picMkLst>
              <pc:docMk/>
              <pc:sldMasterMk cId="0" sldId="2147483648"/>
              <pc:sldLayoutMk cId="0" sldId="2147483679"/>
              <ac:picMk id="5" creationId="{D68E6FC2-F5B1-07BA-EAD9-E5262851A53C}"/>
            </ac:picMkLst>
          </pc:picChg>
          <pc:picChg chg="del">
            <ac:chgData name="GOMEZ, Paula" userId="c93cf399-3ed7-4230-9282-8831e3fe5ae7" providerId="ADAL" clId="{8AC944D9-C1E3-4B82-A6C2-6673879D16D7}" dt="2024-02-08T14:30:31.215" v="113" actId="478"/>
            <ac:picMkLst>
              <pc:docMk/>
              <pc:sldMasterMk cId="0" sldId="2147483648"/>
              <pc:sldLayoutMk cId="0" sldId="2147483679"/>
              <ac:picMk id="517" creationId="{00000000-0000-0000-0000-000000000000}"/>
            </ac:picMkLst>
          </pc:picChg>
          <pc:picChg chg="del">
            <ac:chgData name="GOMEZ, Paula" userId="c93cf399-3ed7-4230-9282-8831e3fe5ae7" providerId="ADAL" clId="{8AC944D9-C1E3-4B82-A6C2-6673879D16D7}" dt="2024-02-08T14:30:30.745" v="112" actId="478"/>
            <ac:picMkLst>
              <pc:docMk/>
              <pc:sldMasterMk cId="0" sldId="2147483648"/>
              <pc:sldLayoutMk cId="0" sldId="2147483679"/>
              <ac:picMk id="520" creationId="{00000000-0000-0000-0000-000000000000}"/>
            </ac:picMkLst>
          </pc:picChg>
        </pc:sldLayoutChg>
        <pc:sldLayoutChg chg="addSp delSp modSp mod">
          <pc:chgData name="GOMEZ, Paula" userId="c93cf399-3ed7-4230-9282-8831e3fe5ae7" providerId="ADAL" clId="{8AC944D9-C1E3-4B82-A6C2-6673879D16D7}" dt="2024-02-08T14:30:38.306" v="117"/>
          <pc:sldLayoutMkLst>
            <pc:docMk/>
            <pc:sldMasterMk cId="0" sldId="2147483648"/>
            <pc:sldLayoutMk cId="0" sldId="2147483680"/>
          </pc:sldLayoutMkLst>
          <pc:picChg chg="add mod">
            <ac:chgData name="GOMEZ, Paula" userId="c93cf399-3ed7-4230-9282-8831e3fe5ae7" providerId="ADAL" clId="{8AC944D9-C1E3-4B82-A6C2-6673879D16D7}" dt="2024-02-08T14:30:38.306" v="117"/>
            <ac:picMkLst>
              <pc:docMk/>
              <pc:sldMasterMk cId="0" sldId="2147483648"/>
              <pc:sldLayoutMk cId="0" sldId="2147483680"/>
              <ac:picMk id="5" creationId="{C6B8640F-816A-8B96-2A2B-0875F4F490C1}"/>
            </ac:picMkLst>
          </pc:picChg>
          <pc:picChg chg="del">
            <ac:chgData name="GOMEZ, Paula" userId="c93cf399-3ed7-4230-9282-8831e3fe5ae7" providerId="ADAL" clId="{8AC944D9-C1E3-4B82-A6C2-6673879D16D7}" dt="2024-02-08T14:30:37.414" v="116" actId="478"/>
            <ac:picMkLst>
              <pc:docMk/>
              <pc:sldMasterMk cId="0" sldId="2147483648"/>
              <pc:sldLayoutMk cId="0" sldId="2147483680"/>
              <ac:picMk id="531" creationId="{00000000-0000-0000-0000-000000000000}"/>
            </ac:picMkLst>
          </pc:picChg>
          <pc:picChg chg="del">
            <ac:chgData name="GOMEZ, Paula" userId="c93cf399-3ed7-4230-9282-8831e3fe5ae7" providerId="ADAL" clId="{8AC944D9-C1E3-4B82-A6C2-6673879D16D7}" dt="2024-02-08T14:30:36.969" v="115" actId="478"/>
            <ac:picMkLst>
              <pc:docMk/>
              <pc:sldMasterMk cId="0" sldId="2147483648"/>
              <pc:sldLayoutMk cId="0" sldId="2147483680"/>
              <ac:picMk id="534" creationId="{00000000-0000-0000-0000-000000000000}"/>
            </ac:picMkLst>
          </pc:picChg>
        </pc:sldLayoutChg>
        <pc:sldLayoutChg chg="modSp mod">
          <pc:chgData name="GOMEZ, Paula" userId="c93cf399-3ed7-4230-9282-8831e3fe5ae7" providerId="ADAL" clId="{8AC944D9-C1E3-4B82-A6C2-6673879D16D7}" dt="2024-02-08T14:31:36.935" v="143" actId="1076"/>
          <pc:sldLayoutMkLst>
            <pc:docMk/>
            <pc:sldMasterMk cId="0" sldId="2147483648"/>
            <pc:sldLayoutMk cId="4122922368" sldId="2147483776"/>
          </pc:sldLayoutMkLst>
          <pc:spChg chg="mod">
            <ac:chgData name="GOMEZ, Paula" userId="c93cf399-3ed7-4230-9282-8831e3fe5ae7" providerId="ADAL" clId="{8AC944D9-C1E3-4B82-A6C2-6673879D16D7}" dt="2024-02-08T14:31:36.935" v="143" actId="1076"/>
            <ac:spMkLst>
              <pc:docMk/>
              <pc:sldMasterMk cId="0" sldId="2147483648"/>
              <pc:sldLayoutMk cId="4122922368" sldId="2147483776"/>
              <ac:spMk id="5" creationId="{BCB9F621-A02F-71D7-5D36-03CF03D57951}"/>
            </ac:spMkLst>
          </pc:spChg>
          <pc:spChg chg="mod">
            <ac:chgData name="GOMEZ, Paula" userId="c93cf399-3ed7-4230-9282-8831e3fe5ae7" providerId="ADAL" clId="{8AC944D9-C1E3-4B82-A6C2-6673879D16D7}" dt="2024-02-08T14:31:23.578" v="125" actId="1035"/>
            <ac:spMkLst>
              <pc:docMk/>
              <pc:sldMasterMk cId="0" sldId="2147483648"/>
              <pc:sldLayoutMk cId="4122922368" sldId="2147483776"/>
              <ac:spMk id="6" creationId="{1498C65F-DB87-EE84-7683-007A381A05AF}"/>
            </ac:spMkLst>
          </pc:spChg>
          <pc:picChg chg="mod">
            <ac:chgData name="GOMEZ, Paula" userId="c93cf399-3ed7-4230-9282-8831e3fe5ae7" providerId="ADAL" clId="{8AC944D9-C1E3-4B82-A6C2-6673879D16D7}" dt="2024-02-08T14:31:32.827" v="142" actId="1035"/>
            <ac:picMkLst>
              <pc:docMk/>
              <pc:sldMasterMk cId="0" sldId="2147483648"/>
              <pc:sldLayoutMk cId="4122922368" sldId="2147483776"/>
              <ac:picMk id="4" creationId="{AB4E21C5-1F9B-06D3-89A1-51CE7F45E91F}"/>
            </ac:picMkLst>
          </pc:picChg>
        </pc:sldLayoutChg>
      </pc:sldMasterChg>
    </pc:docChg>
  </pc:docChgLst>
  <pc:docChgLst>
    <pc:chgData name="EZZINE, Hind" userId="S::ezzineh@who.int::edcab00f-6318-46e5-a4a9-188b01ee222f" providerId="AD" clId="Web-{9FA6E789-D3FC-6260-E5B2-10EE1DC33A3D}"/>
    <pc:docChg chg="modSld">
      <pc:chgData name="EZZINE, Hind" userId="S::ezzineh@who.int::edcab00f-6318-46e5-a4a9-188b01ee222f" providerId="AD" clId="Web-{9FA6E789-D3FC-6260-E5B2-10EE1DC33A3D}" dt="2024-02-19T10:42:47.734" v="0"/>
      <pc:docMkLst>
        <pc:docMk/>
      </pc:docMkLst>
      <pc:sldChg chg="mod modShow">
        <pc:chgData name="EZZINE, Hind" userId="S::ezzineh@who.int::edcab00f-6318-46e5-a4a9-188b01ee222f" providerId="AD" clId="Web-{9FA6E789-D3FC-6260-E5B2-10EE1DC33A3D}" dt="2024-02-19T10:42:47.734" v="0"/>
        <pc:sldMkLst>
          <pc:docMk/>
          <pc:sldMk cId="1454429274" sldId="4460"/>
        </pc:sldMkLst>
      </pc:sldChg>
    </pc:docChg>
  </pc:docChgLst>
  <pc:docChgLst>
    <pc:chgData name="ELNOSSERY, Sherein" userId="S::elnosserys@who.int::920a591a-a1bb-49da-ac78-1c7e1dc87a4f" providerId="AD" clId="Web-{9C8A5FD1-89BF-291F-DBF1-602EC9062875}"/>
    <pc:docChg chg="mod modSld">
      <pc:chgData name="ELNOSSERY, Sherein" userId="S::elnosserys@who.int::920a591a-a1bb-49da-ac78-1c7e1dc87a4f" providerId="AD" clId="Web-{9C8A5FD1-89BF-291F-DBF1-602EC9062875}" dt="2024-02-13T09:19:29.168" v="105" actId="20577"/>
      <pc:docMkLst>
        <pc:docMk/>
      </pc:docMkLst>
      <pc:sldChg chg="modSp">
        <pc:chgData name="ELNOSSERY, Sherein" userId="S::elnosserys@who.int::920a591a-a1bb-49da-ac78-1c7e1dc87a4f" providerId="AD" clId="Web-{9C8A5FD1-89BF-291F-DBF1-602EC9062875}" dt="2024-02-13T09:08:12.218" v="11" actId="20577"/>
        <pc:sldMkLst>
          <pc:docMk/>
          <pc:sldMk cId="0" sldId="287"/>
        </pc:sldMkLst>
        <pc:spChg chg="mod">
          <ac:chgData name="ELNOSSERY, Sherein" userId="S::elnosserys@who.int::920a591a-a1bb-49da-ac78-1c7e1dc87a4f" providerId="AD" clId="Web-{9C8A5FD1-89BF-291F-DBF1-602EC9062875}" dt="2024-02-13T09:08:12.218" v="11" actId="20577"/>
          <ac:spMkLst>
            <pc:docMk/>
            <pc:sldMk cId="0" sldId="287"/>
            <ac:spMk id="838" creationId="{00000000-0000-0000-0000-000000000000}"/>
          </ac:spMkLst>
        </pc:spChg>
      </pc:sldChg>
      <pc:sldChg chg="addSp delSp modSp addCm">
        <pc:chgData name="ELNOSSERY, Sherein" userId="S::elnosserys@who.int::920a591a-a1bb-49da-ac78-1c7e1dc87a4f" providerId="AD" clId="Web-{9C8A5FD1-89BF-291F-DBF1-602EC9062875}" dt="2024-02-13T09:18:59.853" v="102"/>
        <pc:sldMkLst>
          <pc:docMk/>
          <pc:sldMk cId="0" sldId="290"/>
        </pc:sldMkLst>
        <pc:spChg chg="add del">
          <ac:chgData name="ELNOSSERY, Sherein" userId="S::elnosserys@who.int::920a591a-a1bb-49da-ac78-1c7e1dc87a4f" providerId="AD" clId="Web-{9C8A5FD1-89BF-291F-DBF1-602EC9062875}" dt="2024-02-13T09:08:50.095" v="15"/>
          <ac:spMkLst>
            <pc:docMk/>
            <pc:sldMk cId="0" sldId="290"/>
            <ac:spMk id="6" creationId="{05034A9E-D539-C584-BC87-38FA6A6F95D6}"/>
          </ac:spMkLst>
        </pc:spChg>
        <pc:spChg chg="add del">
          <ac:chgData name="ELNOSSERY, Sherein" userId="S::elnosserys@who.int::920a591a-a1bb-49da-ac78-1c7e1dc87a4f" providerId="AD" clId="Web-{9C8A5FD1-89BF-291F-DBF1-602EC9062875}" dt="2024-02-13T09:11:37.293" v="97"/>
          <ac:spMkLst>
            <pc:docMk/>
            <pc:sldMk cId="0" sldId="290"/>
            <ac:spMk id="8" creationId="{DEB75A3C-A572-DBF9-0BE4-4676A0E336AD}"/>
          </ac:spMkLst>
        </pc:spChg>
        <pc:spChg chg="add del mod">
          <ac:chgData name="ELNOSSERY, Sherein" userId="S::elnosserys@who.int::920a591a-a1bb-49da-ac78-1c7e1dc87a4f" providerId="AD" clId="Web-{9C8A5FD1-89BF-291F-DBF1-602EC9062875}" dt="2024-02-13T09:11:25.574" v="94"/>
          <ac:spMkLst>
            <pc:docMk/>
            <pc:sldMk cId="0" sldId="290"/>
            <ac:spMk id="10" creationId="{49E15E9E-7494-EB18-8EC9-FF6CE8F49F86}"/>
          </ac:spMkLst>
        </pc:spChg>
        <pc:spChg chg="add del mod">
          <ac:chgData name="ELNOSSERY, Sherein" userId="S::elnosserys@who.int::920a591a-a1bb-49da-ac78-1c7e1dc87a4f" providerId="AD" clId="Web-{9C8A5FD1-89BF-291F-DBF1-602EC9062875}" dt="2024-02-13T09:11:25.574" v="93"/>
          <ac:spMkLst>
            <pc:docMk/>
            <pc:sldMk cId="0" sldId="290"/>
            <ac:spMk id="12" creationId="{D6610AF0-4124-1BD5-00FA-C03E03DC881A}"/>
          </ac:spMkLst>
        </pc:spChg>
        <pc:spChg chg="add del mod">
          <ac:chgData name="ELNOSSERY, Sherein" userId="S::elnosserys@who.int::920a591a-a1bb-49da-ac78-1c7e1dc87a4f" providerId="AD" clId="Web-{9C8A5FD1-89BF-291F-DBF1-602EC9062875}" dt="2024-02-13T09:11:25.574" v="92"/>
          <ac:spMkLst>
            <pc:docMk/>
            <pc:sldMk cId="0" sldId="290"/>
            <ac:spMk id="14" creationId="{AC9BAC3E-5B6B-BC56-C5E3-E04FEB77FECC}"/>
          </ac:spMkLst>
        </pc:spChg>
        <pc:spChg chg="add del mod">
          <ac:chgData name="ELNOSSERY, Sherein" userId="S::elnosserys@who.int::920a591a-a1bb-49da-ac78-1c7e1dc87a4f" providerId="AD" clId="Web-{9C8A5FD1-89BF-291F-DBF1-602EC9062875}" dt="2024-02-13T09:11:25.574" v="91"/>
          <ac:spMkLst>
            <pc:docMk/>
            <pc:sldMk cId="0" sldId="290"/>
            <ac:spMk id="16" creationId="{381A1A2A-E233-449E-E0EE-E6E365AAC598}"/>
          </ac:spMkLst>
        </pc:spChg>
        <pc:spChg chg="add del mod">
          <ac:chgData name="ELNOSSERY, Sherein" userId="S::elnosserys@who.int::920a591a-a1bb-49da-ac78-1c7e1dc87a4f" providerId="AD" clId="Web-{9C8A5FD1-89BF-291F-DBF1-602EC9062875}" dt="2024-02-13T09:11:25.574" v="90"/>
          <ac:spMkLst>
            <pc:docMk/>
            <pc:sldMk cId="0" sldId="290"/>
            <ac:spMk id="18" creationId="{31F3E275-4895-6C8F-9698-C75B557392A9}"/>
          </ac:spMkLst>
        </pc:spChg>
        <pc:spChg chg="add del mod">
          <ac:chgData name="ELNOSSERY, Sherein" userId="S::elnosserys@who.int::920a591a-a1bb-49da-ac78-1c7e1dc87a4f" providerId="AD" clId="Web-{9C8A5FD1-89BF-291F-DBF1-602EC9062875}" dt="2024-02-13T09:11:25.574" v="89"/>
          <ac:spMkLst>
            <pc:docMk/>
            <pc:sldMk cId="0" sldId="290"/>
            <ac:spMk id="20" creationId="{5FD7E035-CDFB-1044-3F79-4E5E8AA9D3F9}"/>
          </ac:spMkLst>
        </pc:spChg>
        <pc:spChg chg="add del mod">
          <ac:chgData name="ELNOSSERY, Sherein" userId="S::elnosserys@who.int::920a591a-a1bb-49da-ac78-1c7e1dc87a4f" providerId="AD" clId="Web-{9C8A5FD1-89BF-291F-DBF1-602EC9062875}" dt="2024-02-13T09:11:25.574" v="88"/>
          <ac:spMkLst>
            <pc:docMk/>
            <pc:sldMk cId="0" sldId="290"/>
            <ac:spMk id="22" creationId="{6FFCDE1F-976D-A37C-CE3B-E12D791AAB7D}"/>
          </ac:spMkLst>
        </pc:spChg>
        <pc:spChg chg="add del mod">
          <ac:chgData name="ELNOSSERY, Sherein" userId="S::elnosserys@who.int::920a591a-a1bb-49da-ac78-1c7e1dc87a4f" providerId="AD" clId="Web-{9C8A5FD1-89BF-291F-DBF1-602EC9062875}" dt="2024-02-13T09:11:25.574" v="87"/>
          <ac:spMkLst>
            <pc:docMk/>
            <pc:sldMk cId="0" sldId="290"/>
            <ac:spMk id="24" creationId="{8DD1556F-935A-81A0-9EEE-306CF5C4CFE5}"/>
          </ac:spMkLst>
        </pc:spChg>
        <pc:spChg chg="add del mod">
          <ac:chgData name="ELNOSSERY, Sherein" userId="S::elnosserys@who.int::920a591a-a1bb-49da-ac78-1c7e1dc87a4f" providerId="AD" clId="Web-{9C8A5FD1-89BF-291F-DBF1-602EC9062875}" dt="2024-02-13T09:11:25.574" v="86"/>
          <ac:spMkLst>
            <pc:docMk/>
            <pc:sldMk cId="0" sldId="290"/>
            <ac:spMk id="26" creationId="{72BB47D9-4887-2181-5E14-9E2F5032EDB9}"/>
          </ac:spMkLst>
        </pc:spChg>
        <pc:spChg chg="add del mod">
          <ac:chgData name="ELNOSSERY, Sherein" userId="S::elnosserys@who.int::920a591a-a1bb-49da-ac78-1c7e1dc87a4f" providerId="AD" clId="Web-{9C8A5FD1-89BF-291F-DBF1-602EC9062875}" dt="2024-02-13T09:11:25.574" v="85"/>
          <ac:spMkLst>
            <pc:docMk/>
            <pc:sldMk cId="0" sldId="290"/>
            <ac:spMk id="28" creationId="{5AADF9F7-D16C-C168-E134-4EF077E3A27F}"/>
          </ac:spMkLst>
        </pc:spChg>
        <pc:spChg chg="add del mod">
          <ac:chgData name="ELNOSSERY, Sherein" userId="S::elnosserys@who.int::920a591a-a1bb-49da-ac78-1c7e1dc87a4f" providerId="AD" clId="Web-{9C8A5FD1-89BF-291F-DBF1-602EC9062875}" dt="2024-02-13T09:11:25.574" v="84"/>
          <ac:spMkLst>
            <pc:docMk/>
            <pc:sldMk cId="0" sldId="290"/>
            <ac:spMk id="30" creationId="{82284362-9EA8-46CC-79E5-33F0652986A8}"/>
          </ac:spMkLst>
        </pc:spChg>
        <pc:spChg chg="add del mod">
          <ac:chgData name="ELNOSSERY, Sherein" userId="S::elnosserys@who.int::920a591a-a1bb-49da-ac78-1c7e1dc87a4f" providerId="AD" clId="Web-{9C8A5FD1-89BF-291F-DBF1-602EC9062875}" dt="2024-02-13T09:11:25.574" v="83"/>
          <ac:spMkLst>
            <pc:docMk/>
            <pc:sldMk cId="0" sldId="290"/>
            <ac:spMk id="32" creationId="{39911270-C87C-8292-F242-DB2F0679CB71}"/>
          </ac:spMkLst>
        </pc:spChg>
        <pc:spChg chg="add del mod">
          <ac:chgData name="ELNOSSERY, Sherein" userId="S::elnosserys@who.int::920a591a-a1bb-49da-ac78-1c7e1dc87a4f" providerId="AD" clId="Web-{9C8A5FD1-89BF-291F-DBF1-602EC9062875}" dt="2024-02-13T09:11:25.574" v="82"/>
          <ac:spMkLst>
            <pc:docMk/>
            <pc:sldMk cId="0" sldId="290"/>
            <ac:spMk id="34" creationId="{EE3F0D09-0FB9-B3F5-340B-689B7CBF18B2}"/>
          </ac:spMkLst>
        </pc:spChg>
        <pc:spChg chg="add del mod">
          <ac:chgData name="ELNOSSERY, Sherein" userId="S::elnosserys@who.int::920a591a-a1bb-49da-ac78-1c7e1dc87a4f" providerId="AD" clId="Web-{9C8A5FD1-89BF-291F-DBF1-602EC9062875}" dt="2024-02-13T09:11:25.574" v="81"/>
          <ac:spMkLst>
            <pc:docMk/>
            <pc:sldMk cId="0" sldId="290"/>
            <ac:spMk id="36" creationId="{AF81CA35-C866-0776-16DB-E32523F7023B}"/>
          </ac:spMkLst>
        </pc:spChg>
        <pc:spChg chg="add del mod">
          <ac:chgData name="ELNOSSERY, Sherein" userId="S::elnosserys@who.int::920a591a-a1bb-49da-ac78-1c7e1dc87a4f" providerId="AD" clId="Web-{9C8A5FD1-89BF-291F-DBF1-602EC9062875}" dt="2024-02-13T09:11:25.574" v="80"/>
          <ac:spMkLst>
            <pc:docMk/>
            <pc:sldMk cId="0" sldId="290"/>
            <ac:spMk id="38" creationId="{74915B4C-C848-AF1B-E827-496525A4657E}"/>
          </ac:spMkLst>
        </pc:spChg>
        <pc:spChg chg="add del mod">
          <ac:chgData name="ELNOSSERY, Sherein" userId="S::elnosserys@who.int::920a591a-a1bb-49da-ac78-1c7e1dc87a4f" providerId="AD" clId="Web-{9C8A5FD1-89BF-291F-DBF1-602EC9062875}" dt="2024-02-13T09:11:25.574" v="79"/>
          <ac:spMkLst>
            <pc:docMk/>
            <pc:sldMk cId="0" sldId="290"/>
            <ac:spMk id="40" creationId="{B2BBC388-9B9E-7BB3-0277-812ED7597E8C}"/>
          </ac:spMkLst>
        </pc:spChg>
        <pc:spChg chg="add del mod">
          <ac:chgData name="ELNOSSERY, Sherein" userId="S::elnosserys@who.int::920a591a-a1bb-49da-ac78-1c7e1dc87a4f" providerId="AD" clId="Web-{9C8A5FD1-89BF-291F-DBF1-602EC9062875}" dt="2024-02-13T09:11:25.574" v="78"/>
          <ac:spMkLst>
            <pc:docMk/>
            <pc:sldMk cId="0" sldId="290"/>
            <ac:spMk id="42" creationId="{34748334-1F59-B036-C586-F36223791D99}"/>
          </ac:spMkLst>
        </pc:spChg>
        <pc:spChg chg="add del mod">
          <ac:chgData name="ELNOSSERY, Sherein" userId="S::elnosserys@who.int::920a591a-a1bb-49da-ac78-1c7e1dc87a4f" providerId="AD" clId="Web-{9C8A5FD1-89BF-291F-DBF1-602EC9062875}" dt="2024-02-13T09:11:25.574" v="77"/>
          <ac:spMkLst>
            <pc:docMk/>
            <pc:sldMk cId="0" sldId="290"/>
            <ac:spMk id="44" creationId="{327F9135-F480-CB41-51A3-EABC04807C3E}"/>
          </ac:spMkLst>
        </pc:spChg>
        <pc:picChg chg="add del">
          <ac:chgData name="ELNOSSERY, Sherein" userId="S::elnosserys@who.int::920a591a-a1bb-49da-ac78-1c7e1dc87a4f" providerId="AD" clId="Web-{9C8A5FD1-89BF-291F-DBF1-602EC9062875}" dt="2024-02-13T09:11:39.794" v="98"/>
          <ac:picMkLst>
            <pc:docMk/>
            <pc:sldMk cId="0" sldId="290"/>
            <ac:picMk id="5" creationId="{E78AF617-9018-4EFF-4A40-BDE649413042}"/>
          </ac:picMkLst>
        </pc:picChg>
      </pc:sldChg>
      <pc:sldChg chg="addSp modSp delAnim addCm modCm">
        <pc:chgData name="ELNOSSERY, Sherein" userId="S::elnosserys@who.int::920a591a-a1bb-49da-ac78-1c7e1dc87a4f" providerId="AD" clId="Web-{9C8A5FD1-89BF-291F-DBF1-602EC9062875}" dt="2024-02-13T09:18:07.350" v="101"/>
        <pc:sldMkLst>
          <pc:docMk/>
          <pc:sldMk cId="1454429274" sldId="4460"/>
        </pc:sldMkLst>
        <pc:spChg chg="mod">
          <ac:chgData name="ELNOSSERY, Sherein" userId="S::elnosserys@who.int::920a591a-a1bb-49da-ac78-1c7e1dc87a4f" providerId="AD" clId="Web-{9C8A5FD1-89BF-291F-DBF1-602EC9062875}" dt="2024-02-13T09:11:31.012" v="95" actId="1076"/>
          <ac:spMkLst>
            <pc:docMk/>
            <pc:sldMk cId="1454429274" sldId="4460"/>
            <ac:spMk id="4" creationId="{545DA4EB-AC64-43A3-A28B-14EF6D932F49}"/>
          </ac:spMkLst>
        </pc:spChg>
        <pc:spChg chg="mod">
          <ac:chgData name="ELNOSSERY, Sherein" userId="S::elnosserys@who.int::920a591a-a1bb-49da-ac78-1c7e1dc87a4f" providerId="AD" clId="Web-{9C8A5FD1-89BF-291F-DBF1-602EC9062875}" dt="2024-02-13T09:08:23.453" v="12" actId="20577"/>
          <ac:spMkLst>
            <pc:docMk/>
            <pc:sldMk cId="1454429274" sldId="4460"/>
            <ac:spMk id="27" creationId="{A75BB630-19C7-45F5-8432-EA807D209B7F}"/>
          </ac:spMkLst>
        </pc:spChg>
        <pc:grpChg chg="add">
          <ac:chgData name="ELNOSSERY, Sherein" userId="S::elnosserys@who.int::920a591a-a1bb-49da-ac78-1c7e1dc87a4f" providerId="AD" clId="Web-{9C8A5FD1-89BF-291F-DBF1-602EC9062875}" dt="2024-02-13T09:10:00.193" v="18"/>
          <ac:grpSpMkLst>
            <pc:docMk/>
            <pc:sldMk cId="1454429274" sldId="4460"/>
            <ac:grpSpMk id="2" creationId="{694C79DD-E11F-5BE4-FAD7-9E748A646E3B}"/>
          </ac:grpSpMkLst>
        </pc:grpChg>
      </pc:sldChg>
      <pc:sldChg chg="modSp">
        <pc:chgData name="ELNOSSERY, Sherein" userId="S::elnosserys@who.int::920a591a-a1bb-49da-ac78-1c7e1dc87a4f" providerId="AD" clId="Web-{9C8A5FD1-89BF-291F-DBF1-602EC9062875}" dt="2024-02-13T09:19:12.104" v="104" actId="20577"/>
        <pc:sldMkLst>
          <pc:docMk/>
          <pc:sldMk cId="331018555" sldId="4461"/>
        </pc:sldMkLst>
        <pc:spChg chg="mod">
          <ac:chgData name="ELNOSSERY, Sherein" userId="S::elnosserys@who.int::920a591a-a1bb-49da-ac78-1c7e1dc87a4f" providerId="AD" clId="Web-{9C8A5FD1-89BF-291F-DBF1-602EC9062875}" dt="2024-02-13T09:19:12.104" v="104" actId="20577"/>
          <ac:spMkLst>
            <pc:docMk/>
            <pc:sldMk cId="331018555" sldId="4461"/>
            <ac:spMk id="27" creationId="{A75BB630-19C7-45F5-8432-EA807D209B7F}"/>
          </ac:spMkLst>
        </pc:spChg>
      </pc:sldChg>
      <pc:sldChg chg="modSp">
        <pc:chgData name="ELNOSSERY, Sherein" userId="S::elnosserys@who.int::920a591a-a1bb-49da-ac78-1c7e1dc87a4f" providerId="AD" clId="Web-{9C8A5FD1-89BF-291F-DBF1-602EC9062875}" dt="2024-02-13T09:19:29.168" v="105" actId="20577"/>
        <pc:sldMkLst>
          <pc:docMk/>
          <pc:sldMk cId="337019861" sldId="4462"/>
        </pc:sldMkLst>
        <pc:spChg chg="mod">
          <ac:chgData name="ELNOSSERY, Sherein" userId="S::elnosserys@who.int::920a591a-a1bb-49da-ac78-1c7e1dc87a4f" providerId="AD" clId="Web-{9C8A5FD1-89BF-291F-DBF1-602EC9062875}" dt="2024-02-13T09:19:29.168" v="105" actId="20577"/>
          <ac:spMkLst>
            <pc:docMk/>
            <pc:sldMk cId="337019861" sldId="4462"/>
            <ac:spMk id="27" creationId="{A75BB630-19C7-45F5-8432-EA807D209B7F}"/>
          </ac:spMkLst>
        </pc:spChg>
      </pc:sldChg>
    </pc:docChg>
  </pc:docChgLst>
  <pc:docChgLst>
    <pc:chgData name="EZZINE, Hind" userId="S::ezzineh@who.int::edcab00f-6318-46e5-a4a9-188b01ee222f" providerId="AD" clId="Web-{88DB3670-8B75-C651-D7A9-106A5914448D}"/>
    <pc:docChg chg="modSld">
      <pc:chgData name="EZZINE, Hind" userId="S::ezzineh@who.int::edcab00f-6318-46e5-a4a9-188b01ee222f" providerId="AD" clId="Web-{88DB3670-8B75-C651-D7A9-106A5914448D}" dt="2024-03-23T10:40:35.506" v="13"/>
      <pc:docMkLst>
        <pc:docMk/>
      </pc:docMkLst>
      <pc:sldChg chg="modSp">
        <pc:chgData name="EZZINE, Hind" userId="S::ezzineh@who.int::edcab00f-6318-46e5-a4a9-188b01ee222f" providerId="AD" clId="Web-{88DB3670-8B75-C651-D7A9-106A5914448D}" dt="2024-03-23T10:37:11.909" v="0" actId="14100"/>
        <pc:sldMkLst>
          <pc:docMk/>
          <pc:sldMk cId="0" sldId="257"/>
        </pc:sldMkLst>
        <pc:spChg chg="mod">
          <ac:chgData name="EZZINE, Hind" userId="S::ezzineh@who.int::edcab00f-6318-46e5-a4a9-188b01ee222f" providerId="AD" clId="Web-{88DB3670-8B75-C651-D7A9-106A5914448D}" dt="2024-03-23T10:37:11.909" v="0" actId="14100"/>
          <ac:spMkLst>
            <pc:docMk/>
            <pc:sldMk cId="0" sldId="257"/>
            <ac:spMk id="569" creationId="{00000000-0000-0000-0000-000000000000}"/>
          </ac:spMkLst>
        </pc:spChg>
      </pc:sldChg>
      <pc:sldChg chg="modSp">
        <pc:chgData name="EZZINE, Hind" userId="S::ezzineh@who.int::edcab00f-6318-46e5-a4a9-188b01ee222f" providerId="AD" clId="Web-{88DB3670-8B75-C651-D7A9-106A5914448D}" dt="2024-03-23T10:37:45.378" v="2" actId="14100"/>
        <pc:sldMkLst>
          <pc:docMk/>
          <pc:sldMk cId="0" sldId="280"/>
        </pc:sldMkLst>
        <pc:spChg chg="mod">
          <ac:chgData name="EZZINE, Hind" userId="S::ezzineh@who.int::edcab00f-6318-46e5-a4a9-188b01ee222f" providerId="AD" clId="Web-{88DB3670-8B75-C651-D7A9-106A5914448D}" dt="2024-03-23T10:37:45.378" v="2" actId="14100"/>
          <ac:spMkLst>
            <pc:docMk/>
            <pc:sldMk cId="0" sldId="280"/>
            <ac:spMk id="703" creationId="{00000000-0000-0000-0000-000000000000}"/>
          </ac:spMkLst>
        </pc:spChg>
      </pc:sldChg>
      <pc:sldChg chg="modSp">
        <pc:chgData name="EZZINE, Hind" userId="S::ezzineh@who.int::edcab00f-6318-46e5-a4a9-188b01ee222f" providerId="AD" clId="Web-{88DB3670-8B75-C651-D7A9-106A5914448D}" dt="2024-03-23T10:38:05.815" v="4" actId="14100"/>
        <pc:sldMkLst>
          <pc:docMk/>
          <pc:sldMk cId="0" sldId="282"/>
        </pc:sldMkLst>
        <pc:spChg chg="mod">
          <ac:chgData name="EZZINE, Hind" userId="S::ezzineh@who.int::edcab00f-6318-46e5-a4a9-188b01ee222f" providerId="AD" clId="Web-{88DB3670-8B75-C651-D7A9-106A5914448D}" dt="2024-03-23T10:38:00.425" v="3" actId="14100"/>
          <ac:spMkLst>
            <pc:docMk/>
            <pc:sldMk cId="0" sldId="282"/>
            <ac:spMk id="2" creationId="{84CEEAD7-103C-FC0B-931A-0B9229538141}"/>
          </ac:spMkLst>
        </pc:spChg>
        <pc:spChg chg="mod">
          <ac:chgData name="EZZINE, Hind" userId="S::ezzineh@who.int::edcab00f-6318-46e5-a4a9-188b01ee222f" providerId="AD" clId="Web-{88DB3670-8B75-C651-D7A9-106A5914448D}" dt="2024-03-23T10:38:05.815" v="4" actId="14100"/>
          <ac:spMkLst>
            <pc:docMk/>
            <pc:sldMk cId="0" sldId="282"/>
            <ac:spMk id="715" creationId="{00000000-0000-0000-0000-000000000000}"/>
          </ac:spMkLst>
        </pc:spChg>
      </pc:sldChg>
      <pc:sldChg chg="modSp">
        <pc:chgData name="EZZINE, Hind" userId="S::ezzineh@who.int::edcab00f-6318-46e5-a4a9-188b01ee222f" providerId="AD" clId="Web-{88DB3670-8B75-C651-D7A9-106A5914448D}" dt="2024-03-23T10:38:27.847" v="6" actId="1076"/>
        <pc:sldMkLst>
          <pc:docMk/>
          <pc:sldMk cId="0" sldId="284"/>
        </pc:sldMkLst>
        <pc:spChg chg="mod">
          <ac:chgData name="EZZINE, Hind" userId="S::ezzineh@who.int::edcab00f-6318-46e5-a4a9-188b01ee222f" providerId="AD" clId="Web-{88DB3670-8B75-C651-D7A9-106A5914448D}" dt="2024-03-23T10:38:27.847" v="6" actId="1076"/>
          <ac:spMkLst>
            <pc:docMk/>
            <pc:sldMk cId="0" sldId="284"/>
            <ac:spMk id="742" creationId="{00000000-0000-0000-0000-000000000000}"/>
          </ac:spMkLst>
        </pc:spChg>
      </pc:sldChg>
      <pc:sldChg chg="modSp">
        <pc:chgData name="EZZINE, Hind" userId="S::ezzineh@who.int::edcab00f-6318-46e5-a4a9-188b01ee222f" providerId="AD" clId="Web-{88DB3670-8B75-C651-D7A9-106A5914448D}" dt="2024-03-23T10:38:36.067" v="7" actId="14100"/>
        <pc:sldMkLst>
          <pc:docMk/>
          <pc:sldMk cId="0" sldId="285"/>
        </pc:sldMkLst>
        <pc:spChg chg="mod">
          <ac:chgData name="EZZINE, Hind" userId="S::ezzineh@who.int::edcab00f-6318-46e5-a4a9-188b01ee222f" providerId="AD" clId="Web-{88DB3670-8B75-C651-D7A9-106A5914448D}" dt="2024-03-23T10:38:36.067" v="7" actId="14100"/>
          <ac:spMkLst>
            <pc:docMk/>
            <pc:sldMk cId="0" sldId="285"/>
            <ac:spMk id="3" creationId="{883B3082-DDB4-5D75-A867-F1BF959B00EF}"/>
          </ac:spMkLst>
        </pc:spChg>
      </pc:sldChg>
      <pc:sldChg chg="modSp">
        <pc:chgData name="EZZINE, Hind" userId="S::ezzineh@who.int::edcab00f-6318-46e5-a4a9-188b01ee222f" providerId="AD" clId="Web-{88DB3670-8B75-C651-D7A9-106A5914448D}" dt="2024-03-23T10:38:54.161" v="8" actId="14100"/>
        <pc:sldMkLst>
          <pc:docMk/>
          <pc:sldMk cId="0" sldId="288"/>
        </pc:sldMkLst>
        <pc:spChg chg="mod">
          <ac:chgData name="EZZINE, Hind" userId="S::ezzineh@who.int::edcab00f-6318-46e5-a4a9-188b01ee222f" providerId="AD" clId="Web-{88DB3670-8B75-C651-D7A9-106A5914448D}" dt="2024-03-23T10:38:54.161" v="8" actId="14100"/>
          <ac:spMkLst>
            <pc:docMk/>
            <pc:sldMk cId="0" sldId="288"/>
            <ac:spMk id="843" creationId="{00000000-0000-0000-0000-000000000000}"/>
          </ac:spMkLst>
        </pc:spChg>
      </pc:sldChg>
      <pc:sldChg chg="modSp">
        <pc:chgData name="EZZINE, Hind" userId="S::ezzineh@who.int::edcab00f-6318-46e5-a4a9-188b01ee222f" providerId="AD" clId="Web-{88DB3670-8B75-C651-D7A9-106A5914448D}" dt="2024-03-23T10:39:14.302" v="9" actId="14100"/>
        <pc:sldMkLst>
          <pc:docMk/>
          <pc:sldMk cId="0" sldId="292"/>
        </pc:sldMkLst>
        <pc:spChg chg="mod">
          <ac:chgData name="EZZINE, Hind" userId="S::ezzineh@who.int::edcab00f-6318-46e5-a4a9-188b01ee222f" providerId="AD" clId="Web-{88DB3670-8B75-C651-D7A9-106A5914448D}" dt="2024-03-23T10:39:14.302" v="9" actId="14100"/>
          <ac:spMkLst>
            <pc:docMk/>
            <pc:sldMk cId="0" sldId="292"/>
            <ac:spMk id="913" creationId="{00000000-0000-0000-0000-000000000000}"/>
          </ac:spMkLst>
        </pc:spChg>
      </pc:sldChg>
      <pc:sldChg chg="modSp">
        <pc:chgData name="EZZINE, Hind" userId="S::ezzineh@who.int::edcab00f-6318-46e5-a4a9-188b01ee222f" providerId="AD" clId="Web-{88DB3670-8B75-C651-D7A9-106A5914448D}" dt="2024-03-23T10:39:24.771" v="10" actId="14100"/>
        <pc:sldMkLst>
          <pc:docMk/>
          <pc:sldMk cId="0" sldId="294"/>
        </pc:sldMkLst>
        <pc:spChg chg="mod">
          <ac:chgData name="EZZINE, Hind" userId="S::ezzineh@who.int::edcab00f-6318-46e5-a4a9-188b01ee222f" providerId="AD" clId="Web-{88DB3670-8B75-C651-D7A9-106A5914448D}" dt="2024-03-23T10:39:24.771" v="10" actId="14100"/>
          <ac:spMkLst>
            <pc:docMk/>
            <pc:sldMk cId="0" sldId="294"/>
            <ac:spMk id="968" creationId="{00000000-0000-0000-0000-000000000000}"/>
          </ac:spMkLst>
        </pc:spChg>
      </pc:sldChg>
      <pc:sldChg chg="modSp">
        <pc:chgData name="EZZINE, Hind" userId="S::ezzineh@who.int::edcab00f-6318-46e5-a4a9-188b01ee222f" providerId="AD" clId="Web-{88DB3670-8B75-C651-D7A9-106A5914448D}" dt="2024-03-23T10:39:31.771" v="11" actId="14100"/>
        <pc:sldMkLst>
          <pc:docMk/>
          <pc:sldMk cId="0" sldId="295"/>
        </pc:sldMkLst>
        <pc:spChg chg="mod">
          <ac:chgData name="EZZINE, Hind" userId="S::ezzineh@who.int::edcab00f-6318-46e5-a4a9-188b01ee222f" providerId="AD" clId="Web-{88DB3670-8B75-C651-D7A9-106A5914448D}" dt="2024-03-23T10:39:31.771" v="11" actId="14100"/>
          <ac:spMkLst>
            <pc:docMk/>
            <pc:sldMk cId="0" sldId="295"/>
            <ac:spMk id="972" creationId="{00000000-0000-0000-0000-000000000000}"/>
          </ac:spMkLst>
        </pc:spChg>
      </pc:sldChg>
      <pc:sldChg chg="modSp">
        <pc:chgData name="EZZINE, Hind" userId="S::ezzineh@who.int::edcab00f-6318-46e5-a4a9-188b01ee222f" providerId="AD" clId="Web-{88DB3670-8B75-C651-D7A9-106A5914448D}" dt="2024-03-23T10:40:35.506" v="13"/>
        <pc:sldMkLst>
          <pc:docMk/>
          <pc:sldMk cId="359544419" sldId="388"/>
        </pc:sldMkLst>
        <pc:spChg chg="mod">
          <ac:chgData name="EZZINE, Hind" userId="S::ezzineh@who.int::edcab00f-6318-46e5-a4a9-188b01ee222f" providerId="AD" clId="Web-{88DB3670-8B75-C651-D7A9-106A5914448D}" dt="2024-03-23T10:40:35.506" v="13"/>
          <ac:spMkLst>
            <pc:docMk/>
            <pc:sldMk cId="359544419" sldId="388"/>
            <ac:spMk id="6" creationId="{64931FF3-06DA-715F-0B91-B82861103D86}"/>
          </ac:spMkLst>
        </pc:spChg>
      </pc:sldChg>
      <pc:sldChg chg="modSp">
        <pc:chgData name="EZZINE, Hind" userId="S::ezzineh@who.int::edcab00f-6318-46e5-a4a9-188b01ee222f" providerId="AD" clId="Web-{88DB3670-8B75-C651-D7A9-106A5914448D}" dt="2024-03-23T10:40:20.693" v="12" actId="14100"/>
        <pc:sldMkLst>
          <pc:docMk/>
          <pc:sldMk cId="3873142451" sldId="454"/>
        </pc:sldMkLst>
        <pc:spChg chg="mod">
          <ac:chgData name="EZZINE, Hind" userId="S::ezzineh@who.int::edcab00f-6318-46e5-a4a9-188b01ee222f" providerId="AD" clId="Web-{88DB3670-8B75-C651-D7A9-106A5914448D}" dt="2024-03-23T10:40:20.693" v="12" actId="14100"/>
          <ac:spMkLst>
            <pc:docMk/>
            <pc:sldMk cId="3873142451" sldId="454"/>
            <ac:spMk id="4" creationId="{606EE061-C853-95CE-4F3C-5D3A286811DB}"/>
          </ac:spMkLst>
        </pc:spChg>
      </pc:sldChg>
      <pc:sldChg chg="modSp">
        <pc:chgData name="EZZINE, Hind" userId="S::ezzineh@who.int::edcab00f-6318-46e5-a4a9-188b01ee222f" providerId="AD" clId="Web-{88DB3670-8B75-C651-D7A9-106A5914448D}" dt="2024-03-23T10:37:24.674" v="1" actId="14100"/>
        <pc:sldMkLst>
          <pc:docMk/>
          <pc:sldMk cId="2306350101" sldId="550"/>
        </pc:sldMkLst>
        <pc:spChg chg="mod">
          <ac:chgData name="EZZINE, Hind" userId="S::ezzineh@who.int::edcab00f-6318-46e5-a4a9-188b01ee222f" providerId="AD" clId="Web-{88DB3670-8B75-C651-D7A9-106A5914448D}" dt="2024-03-23T10:37:24.674" v="1" actId="14100"/>
          <ac:spMkLst>
            <pc:docMk/>
            <pc:sldMk cId="2306350101" sldId="550"/>
            <ac:spMk id="569" creationId="{00000000-0000-0000-0000-000000000000}"/>
          </ac:spMkLst>
        </pc:spChg>
      </pc:sldChg>
    </pc:docChg>
  </pc:docChgLst>
  <pc:docChgLst>
    <pc:chgData name="GOMEZ, Paula" userId="S::gomezp@who.int::c93cf399-3ed7-4230-9282-8831e3fe5ae7" providerId="AD" clId="Web-{EDA1DF1A-50F0-4948-6FD5-8A16B3F86EB6}"/>
    <pc:docChg chg="modSld">
      <pc:chgData name="GOMEZ, Paula" userId="S::gomezp@who.int::c93cf399-3ed7-4230-9282-8831e3fe5ae7" providerId="AD" clId="Web-{EDA1DF1A-50F0-4948-6FD5-8A16B3F86EB6}" dt="2024-02-14T15:28:20.277" v="0"/>
      <pc:docMkLst>
        <pc:docMk/>
      </pc:docMkLst>
      <pc:sldChg chg="delSp">
        <pc:chgData name="GOMEZ, Paula" userId="S::gomezp@who.int::c93cf399-3ed7-4230-9282-8831e3fe5ae7" providerId="AD" clId="Web-{EDA1DF1A-50F0-4948-6FD5-8A16B3F86EB6}" dt="2024-02-14T15:28:20.277" v="0"/>
        <pc:sldMkLst>
          <pc:docMk/>
          <pc:sldMk cId="1454429274" sldId="4460"/>
        </pc:sldMkLst>
        <pc:spChg chg="del">
          <ac:chgData name="GOMEZ, Paula" userId="S::gomezp@who.int::c93cf399-3ed7-4230-9282-8831e3fe5ae7" providerId="AD" clId="Web-{EDA1DF1A-50F0-4948-6FD5-8A16B3F86EB6}" dt="2024-02-14T15:28:20.277" v="0"/>
          <ac:spMkLst>
            <pc:docMk/>
            <pc:sldMk cId="1454429274" sldId="4460"/>
            <ac:spMk id="3" creationId="{11C2894E-B922-1089-0D0A-E2AC0C62B559}"/>
          </ac:spMkLst>
        </pc:spChg>
      </pc:sldChg>
    </pc:docChg>
  </pc:docChgLst>
  <pc:docChgLst>
    <pc:chgData name="EZZINE, Hind" userId="S::ezzineh@who.int::edcab00f-6318-46e5-a4a9-188b01ee222f" providerId="AD" clId="Web-{AD44AB52-3ADA-E1B1-E0DE-38A104172F39}"/>
    <pc:docChg chg="addSld modSld">
      <pc:chgData name="EZZINE, Hind" userId="S::ezzineh@who.int::edcab00f-6318-46e5-a4a9-188b01ee222f" providerId="AD" clId="Web-{AD44AB52-3ADA-E1B1-E0DE-38A104172F39}" dt="2024-02-19T09:17:17.532" v="32" actId="20577"/>
      <pc:docMkLst>
        <pc:docMk/>
      </pc:docMkLst>
      <pc:sldChg chg="modSp">
        <pc:chgData name="EZZINE, Hind" userId="S::ezzineh@who.int::edcab00f-6318-46e5-a4a9-188b01ee222f" providerId="AD" clId="Web-{AD44AB52-3ADA-E1B1-E0DE-38A104172F39}" dt="2024-02-15T22:37:50.159" v="7"/>
        <pc:sldMkLst>
          <pc:docMk/>
          <pc:sldMk cId="1454429274" sldId="4460"/>
        </pc:sldMkLst>
        <pc:spChg chg="mod">
          <ac:chgData name="EZZINE, Hind" userId="S::ezzineh@who.int::edcab00f-6318-46e5-a4a9-188b01ee222f" providerId="AD" clId="Web-{AD44AB52-3ADA-E1B1-E0DE-38A104172F39}" dt="2024-02-15T22:37:50.159" v="7"/>
          <ac:spMkLst>
            <pc:docMk/>
            <pc:sldMk cId="1454429274" sldId="4460"/>
            <ac:spMk id="8" creationId="{4736F527-4146-4EE0-B6AA-2CB8570580B4}"/>
          </ac:spMkLst>
        </pc:spChg>
        <pc:spChg chg="mod">
          <ac:chgData name="EZZINE, Hind" userId="S::ezzineh@who.int::edcab00f-6318-46e5-a4a9-188b01ee222f" providerId="AD" clId="Web-{AD44AB52-3ADA-E1B1-E0DE-38A104172F39}" dt="2024-02-15T22:37:47.550" v="6" actId="20577"/>
          <ac:spMkLst>
            <pc:docMk/>
            <pc:sldMk cId="1454429274" sldId="4460"/>
            <ac:spMk id="29" creationId="{C93ADE43-882C-4D79-B7CF-B4DE5D086CA0}"/>
          </ac:spMkLst>
        </pc:spChg>
      </pc:sldChg>
      <pc:sldChg chg="modSp add replId">
        <pc:chgData name="EZZINE, Hind" userId="S::ezzineh@who.int::edcab00f-6318-46e5-a4a9-188b01ee222f" providerId="AD" clId="Web-{AD44AB52-3ADA-E1B1-E0DE-38A104172F39}" dt="2024-02-19T09:17:17.532" v="32" actId="20577"/>
        <pc:sldMkLst>
          <pc:docMk/>
          <pc:sldMk cId="545033128" sldId="4465"/>
        </pc:sldMkLst>
        <pc:spChg chg="mod">
          <ac:chgData name="EZZINE, Hind" userId="S::ezzineh@who.int::edcab00f-6318-46e5-a4a9-188b01ee222f" providerId="AD" clId="Web-{AD44AB52-3ADA-E1B1-E0DE-38A104172F39}" dt="2024-02-19T09:16:41.015" v="31" actId="20577"/>
          <ac:spMkLst>
            <pc:docMk/>
            <pc:sldMk cId="545033128" sldId="4465"/>
            <ac:spMk id="8" creationId="{4736F527-4146-4EE0-B6AA-2CB8570580B4}"/>
          </ac:spMkLst>
        </pc:spChg>
        <pc:spChg chg="mod">
          <ac:chgData name="EZZINE, Hind" userId="S::ezzineh@who.int::edcab00f-6318-46e5-a4a9-188b01ee222f" providerId="AD" clId="Web-{AD44AB52-3ADA-E1B1-E0DE-38A104172F39}" dt="2024-02-19T09:15:19.699" v="9"/>
          <ac:spMkLst>
            <pc:docMk/>
            <pc:sldMk cId="545033128" sldId="4465"/>
            <ac:spMk id="29" creationId="{C93ADE43-882C-4D79-B7CF-B4DE5D086CA0}"/>
          </ac:spMkLst>
        </pc:spChg>
        <pc:spChg chg="mod">
          <ac:chgData name="EZZINE, Hind" userId="S::ezzineh@who.int::edcab00f-6318-46e5-a4a9-188b01ee222f" providerId="AD" clId="Web-{AD44AB52-3ADA-E1B1-E0DE-38A104172F39}" dt="2024-02-19T09:17:17.532" v="32" actId="20577"/>
          <ac:spMkLst>
            <pc:docMk/>
            <pc:sldMk cId="545033128" sldId="4465"/>
            <ac:spMk id="38" creationId="{5588284A-64B0-4B30-9A3E-8D06C9E90FAC}"/>
          </ac:spMkLst>
        </pc:spChg>
      </pc:sldChg>
    </pc:docChg>
  </pc:docChgLst>
  <pc:docChgLst>
    <pc:chgData name="EZZINE, Hind" userId="S::ezzineh@who.int::edcab00f-6318-46e5-a4a9-188b01ee222f" providerId="AD" clId="Web-{E27E65A5-7DB0-692C-6B76-8E59253DDA3E}"/>
    <pc:docChg chg="modSld">
      <pc:chgData name="EZZINE, Hind" userId="S::ezzineh@who.int::edcab00f-6318-46e5-a4a9-188b01ee222f" providerId="AD" clId="Web-{E27E65A5-7DB0-692C-6B76-8E59253DDA3E}" dt="2024-02-22T08:35:53.576" v="34" actId="1076"/>
      <pc:docMkLst>
        <pc:docMk/>
      </pc:docMkLst>
      <pc:sldChg chg="addSp delSp modSp">
        <pc:chgData name="EZZINE, Hind" userId="S::ezzineh@who.int::edcab00f-6318-46e5-a4a9-188b01ee222f" providerId="AD" clId="Web-{E27E65A5-7DB0-692C-6B76-8E59253DDA3E}" dt="2024-02-22T08:35:53.576" v="34" actId="1076"/>
        <pc:sldMkLst>
          <pc:docMk/>
          <pc:sldMk cId="0" sldId="290"/>
        </pc:sldMkLst>
        <pc:spChg chg="del">
          <ac:chgData name="EZZINE, Hind" userId="S::ezzineh@who.int::edcab00f-6318-46e5-a4a9-188b01ee222f" providerId="AD" clId="Web-{E27E65A5-7DB0-692C-6B76-8E59253DDA3E}" dt="2024-02-22T08:28:54.266" v="2"/>
          <ac:spMkLst>
            <pc:docMk/>
            <pc:sldMk cId="0" sldId="290"/>
            <ac:spMk id="26" creationId="{B1BDBEE3-8E38-C07B-A9E4-D0D39EEE8254}"/>
          </ac:spMkLst>
        </pc:spChg>
        <pc:grpChg chg="add del mod">
          <ac:chgData name="EZZINE, Hind" userId="S::ezzineh@who.int::edcab00f-6318-46e5-a4a9-188b01ee222f" providerId="AD" clId="Web-{E27E65A5-7DB0-692C-6B76-8E59253DDA3E}" dt="2024-02-22T08:29:35.502" v="10"/>
          <ac:grpSpMkLst>
            <pc:docMk/>
            <pc:sldMk cId="0" sldId="290"/>
            <ac:grpSpMk id="37" creationId="{9E50AA0B-2041-924E-7F8E-C577B4EAFE71}"/>
          </ac:grpSpMkLst>
        </pc:grpChg>
        <pc:picChg chg="add del mod">
          <ac:chgData name="EZZINE, Hind" userId="S::ezzineh@who.int::edcab00f-6318-46e5-a4a9-188b01ee222f" providerId="AD" clId="Web-{E27E65A5-7DB0-692C-6B76-8E59253DDA3E}" dt="2024-02-22T08:35:43.623" v="32"/>
          <ac:picMkLst>
            <pc:docMk/>
            <pc:sldMk cId="0" sldId="290"/>
            <ac:picMk id="38" creationId="{6A37D5B6-F788-1656-82F6-6895B5F9CE14}"/>
          </ac:picMkLst>
        </pc:picChg>
        <pc:picChg chg="del mod">
          <ac:chgData name="EZZINE, Hind" userId="S::ezzineh@who.int::edcab00f-6318-46e5-a4a9-188b01ee222f" providerId="AD" clId="Web-{E27E65A5-7DB0-692C-6B76-8E59253DDA3E}" dt="2024-02-22T08:29:41.846" v="12"/>
          <ac:picMkLst>
            <pc:docMk/>
            <pc:sldMk cId="0" sldId="290"/>
            <ac:picMk id="39" creationId="{9A4DD1C9-7E0D-4BD5-BE34-612847C9207F}"/>
          </ac:picMkLst>
        </pc:picChg>
        <pc:picChg chg="add mod">
          <ac:chgData name="EZZINE, Hind" userId="S::ezzineh@who.int::edcab00f-6318-46e5-a4a9-188b01ee222f" providerId="AD" clId="Web-{E27E65A5-7DB0-692C-6B76-8E59253DDA3E}" dt="2024-02-22T08:35:53.576" v="34" actId="1076"/>
          <ac:picMkLst>
            <pc:docMk/>
            <pc:sldMk cId="0" sldId="290"/>
            <ac:picMk id="40" creationId="{FCC40347-84E1-8861-F400-2DF86D09E22A}"/>
          </ac:picMkLst>
        </pc:picChg>
      </pc:sldChg>
      <pc:sldChg chg="addSp modSp">
        <pc:chgData name="EZZINE, Hind" userId="S::ezzineh@who.int::edcab00f-6318-46e5-a4a9-188b01ee222f" providerId="AD" clId="Web-{E27E65A5-7DB0-692C-6B76-8E59253DDA3E}" dt="2024-02-22T08:35:14.075" v="31" actId="1076"/>
        <pc:sldMkLst>
          <pc:docMk/>
          <pc:sldMk cId="545033128" sldId="4465"/>
        </pc:sldMkLst>
        <pc:spChg chg="add">
          <ac:chgData name="EZZINE, Hind" userId="S::ezzineh@who.int::edcab00f-6318-46e5-a4a9-188b01ee222f" providerId="AD" clId="Web-{E27E65A5-7DB0-692C-6B76-8E59253DDA3E}" dt="2024-02-22T08:32:21.726" v="19"/>
          <ac:spMkLst>
            <pc:docMk/>
            <pc:sldMk cId="545033128" sldId="4465"/>
            <ac:spMk id="42" creationId="{E768D6A8-233B-A484-E889-2F51F9722C91}"/>
          </ac:spMkLst>
        </pc:spChg>
        <pc:spChg chg="add mod">
          <ac:chgData name="EZZINE, Hind" userId="S::ezzineh@who.int::edcab00f-6318-46e5-a4a9-188b01ee222f" providerId="AD" clId="Web-{E27E65A5-7DB0-692C-6B76-8E59253DDA3E}" dt="2024-02-22T08:32:39.867" v="21" actId="1076"/>
          <ac:spMkLst>
            <pc:docMk/>
            <pc:sldMk cId="545033128" sldId="4465"/>
            <ac:spMk id="44" creationId="{41B89294-95FB-4765-F3B0-2E4930DC4DE5}"/>
          </ac:spMkLst>
        </pc:spChg>
        <pc:spChg chg="mod">
          <ac:chgData name="EZZINE, Hind" userId="S::ezzineh@who.int::edcab00f-6318-46e5-a4a9-188b01ee222f" providerId="AD" clId="Web-{E27E65A5-7DB0-692C-6B76-8E59253DDA3E}" dt="2024-02-22T08:35:14.075" v="31" actId="1076"/>
          <ac:spMkLst>
            <pc:docMk/>
            <pc:sldMk cId="545033128" sldId="4465"/>
            <ac:spMk id="47" creationId="{FCAEAFE0-FC84-0473-FFCE-683D0E0DD7FF}"/>
          </ac:spMkLst>
        </pc:spChg>
        <pc:spChg chg="add mod">
          <ac:chgData name="EZZINE, Hind" userId="S::ezzineh@who.int::edcab00f-6318-46e5-a4a9-188b01ee222f" providerId="AD" clId="Web-{E27E65A5-7DB0-692C-6B76-8E59253DDA3E}" dt="2024-02-22T08:33:30.197" v="26" actId="1076"/>
          <ac:spMkLst>
            <pc:docMk/>
            <pc:sldMk cId="545033128" sldId="4465"/>
            <ac:spMk id="48" creationId="{5560EE9C-7B0A-E657-D03C-163C54712413}"/>
          </ac:spMkLst>
        </pc:spChg>
        <pc:spChg chg="add mod">
          <ac:chgData name="EZZINE, Hind" userId="S::ezzineh@who.int::edcab00f-6318-46e5-a4a9-188b01ee222f" providerId="AD" clId="Web-{E27E65A5-7DB0-692C-6B76-8E59253DDA3E}" dt="2024-02-22T08:33:15.243" v="25" actId="1076"/>
          <ac:spMkLst>
            <pc:docMk/>
            <pc:sldMk cId="545033128" sldId="4465"/>
            <ac:spMk id="50" creationId="{507A4510-D7D6-9551-37C7-FCD4335149B9}"/>
          </ac:spMkLst>
        </pc:spChg>
        <pc:spChg chg="add mod">
          <ac:chgData name="EZZINE, Hind" userId="S::ezzineh@who.int::edcab00f-6318-46e5-a4a9-188b01ee222f" providerId="AD" clId="Web-{E27E65A5-7DB0-692C-6B76-8E59253DDA3E}" dt="2024-02-22T08:33:40.682" v="28" actId="1076"/>
          <ac:spMkLst>
            <pc:docMk/>
            <pc:sldMk cId="545033128" sldId="4465"/>
            <ac:spMk id="52" creationId="{83567F98-AAFD-6AC3-DA6F-B8816E4B94B9}"/>
          </ac:spMkLst>
        </pc:spChg>
        <pc:grpChg chg="mod">
          <ac:chgData name="EZZINE, Hind" userId="S::ezzineh@who.int::edcab00f-6318-46e5-a4a9-188b01ee222f" providerId="AD" clId="Web-{E27E65A5-7DB0-692C-6B76-8E59253DDA3E}" dt="2024-02-22T08:35:06.215" v="30" actId="1076"/>
          <ac:grpSpMkLst>
            <pc:docMk/>
            <pc:sldMk cId="545033128" sldId="4465"/>
            <ac:grpSpMk id="2" creationId="{694C79DD-E11F-5BE4-FAD7-9E748A646E3B}"/>
          </ac:grpSpMkLst>
        </pc:grpChg>
      </pc:sldChg>
    </pc:docChg>
  </pc:docChgLst>
  <pc:docChgLst>
    <pc:chgData name="GOMEZ, Paula" userId="S::gomezp@who.int::c93cf399-3ed7-4230-9282-8831e3fe5ae7" providerId="AD" clId="Web-{29A72D1A-D082-B290-5A3D-FE481D03A6F8}"/>
    <pc:docChg chg="modSld">
      <pc:chgData name="GOMEZ, Paula" userId="S::gomezp@who.int::c93cf399-3ed7-4230-9282-8831e3fe5ae7" providerId="AD" clId="Web-{29A72D1A-D082-B290-5A3D-FE481D03A6F8}" dt="2024-02-14T15:02:00.372" v="9"/>
      <pc:docMkLst>
        <pc:docMk/>
      </pc:docMkLst>
      <pc:sldChg chg="addSp delSp modSp">
        <pc:chgData name="GOMEZ, Paula" userId="S::gomezp@who.int::c93cf399-3ed7-4230-9282-8831e3fe5ae7" providerId="AD" clId="Web-{29A72D1A-D082-B290-5A3D-FE481D03A6F8}" dt="2024-02-14T15:02:00.372" v="9"/>
        <pc:sldMkLst>
          <pc:docMk/>
          <pc:sldMk cId="0" sldId="290"/>
        </pc:sldMkLst>
        <pc:spChg chg="del">
          <ac:chgData name="GOMEZ, Paula" userId="S::gomezp@who.int::c93cf399-3ed7-4230-9282-8831e3fe5ae7" providerId="AD" clId="Web-{29A72D1A-D082-B290-5A3D-FE481D03A6F8}" dt="2024-02-14T15:01:12.855" v="2"/>
          <ac:spMkLst>
            <pc:docMk/>
            <pc:sldMk cId="0" sldId="290"/>
            <ac:spMk id="27" creationId="{25F2FE8B-5A29-CEC5-CA9F-6186ADEB4B8B}"/>
          </ac:spMkLst>
        </pc:spChg>
        <pc:grpChg chg="add del mod">
          <ac:chgData name="GOMEZ, Paula" userId="S::gomezp@who.int::c93cf399-3ed7-4230-9282-8831e3fe5ae7" providerId="AD" clId="Web-{29A72D1A-D082-B290-5A3D-FE481D03A6F8}" dt="2024-02-14T15:01:31.309" v="5"/>
          <ac:grpSpMkLst>
            <pc:docMk/>
            <pc:sldMk cId="0" sldId="290"/>
            <ac:grpSpMk id="38" creationId="{9776FD92-6FDA-48AD-164C-02787061259F}"/>
          </ac:grpSpMkLst>
        </pc:grpChg>
        <pc:picChg chg="del">
          <ac:chgData name="GOMEZ, Paula" userId="S::gomezp@who.int::c93cf399-3ed7-4230-9282-8831e3fe5ae7" providerId="AD" clId="Web-{29A72D1A-D082-B290-5A3D-FE481D03A6F8}" dt="2024-02-14T15:01:01.386" v="0"/>
          <ac:picMkLst>
            <pc:docMk/>
            <pc:sldMk cId="0" sldId="290"/>
            <ac:picMk id="5" creationId="{E78AF617-9018-4EFF-4A40-BDE649413042}"/>
          </ac:picMkLst>
        </pc:picChg>
        <pc:picChg chg="add mod">
          <ac:chgData name="GOMEZ, Paula" userId="S::gomezp@who.int::c93cf399-3ed7-4230-9282-8831e3fe5ae7" providerId="AD" clId="Web-{29A72D1A-D082-B290-5A3D-FE481D03A6F8}" dt="2024-02-14T15:02:00.372" v="9"/>
          <ac:picMkLst>
            <pc:docMk/>
            <pc:sldMk cId="0" sldId="290"/>
            <ac:picMk id="39" creationId="{9A4DD1C9-7E0D-4BD5-BE34-612847C9207F}"/>
          </ac:picMkLst>
        </pc:picChg>
      </pc:sldChg>
      <pc:sldChg chg="modSp">
        <pc:chgData name="GOMEZ, Paula" userId="S::gomezp@who.int::c93cf399-3ed7-4230-9282-8831e3fe5ae7" providerId="AD" clId="Web-{29A72D1A-D082-B290-5A3D-FE481D03A6F8}" dt="2024-02-14T15:01:45.309" v="8" actId="1076"/>
        <pc:sldMkLst>
          <pc:docMk/>
          <pc:sldMk cId="1454429274" sldId="4460"/>
        </pc:sldMkLst>
        <pc:spChg chg="mod">
          <ac:chgData name="GOMEZ, Paula" userId="S::gomezp@who.int::c93cf399-3ed7-4230-9282-8831e3fe5ae7" providerId="AD" clId="Web-{29A72D1A-D082-B290-5A3D-FE481D03A6F8}" dt="2024-02-14T15:01:45.309" v="8" actId="1076"/>
          <ac:spMkLst>
            <pc:docMk/>
            <pc:sldMk cId="1454429274" sldId="4460"/>
            <ac:spMk id="47" creationId="{FCAEAFE0-FC84-0473-FFCE-683D0E0DD7FF}"/>
          </ac:spMkLst>
        </pc:spChg>
        <pc:grpChg chg="mod">
          <ac:chgData name="GOMEZ, Paula" userId="S::gomezp@who.int::c93cf399-3ed7-4230-9282-8831e3fe5ae7" providerId="AD" clId="Web-{29A72D1A-D082-B290-5A3D-FE481D03A6F8}" dt="2024-02-14T15:01:40.512" v="7" actId="1076"/>
          <ac:grpSpMkLst>
            <pc:docMk/>
            <pc:sldMk cId="1454429274" sldId="4460"/>
            <ac:grpSpMk id="2" creationId="{694C79DD-E11F-5BE4-FAD7-9E748A646E3B}"/>
          </ac:grpSpMkLst>
        </pc:grpChg>
      </pc:sldChg>
    </pc:docChg>
  </pc:docChgLst>
  <pc:docChgLst>
    <pc:chgData name="EZZINE, Hind" userId="S::ezzineh@who.int::edcab00f-6318-46e5-a4a9-188b01ee222f" providerId="AD" clId="Web-{55BD471F-1225-6C8E-DB83-A05DF39D73EE}"/>
    <pc:docChg chg="addSld delSld modSld">
      <pc:chgData name="EZZINE, Hind" userId="S::ezzineh@who.int::edcab00f-6318-46e5-a4a9-188b01ee222f" providerId="AD" clId="Web-{55BD471F-1225-6C8E-DB83-A05DF39D73EE}" dt="2024-02-28T10:09:03.270" v="91"/>
      <pc:docMkLst>
        <pc:docMk/>
      </pc:docMkLst>
      <pc:sldChg chg="addSp delSp modSp">
        <pc:chgData name="EZZINE, Hind" userId="S::ezzineh@who.int::edcab00f-6318-46e5-a4a9-188b01ee222f" providerId="AD" clId="Web-{55BD471F-1225-6C8E-DB83-A05DF39D73EE}" dt="2024-02-28T09:29:59.351" v="16" actId="1076"/>
        <pc:sldMkLst>
          <pc:docMk/>
          <pc:sldMk cId="0" sldId="290"/>
        </pc:sldMkLst>
        <pc:picChg chg="add mod">
          <ac:chgData name="EZZINE, Hind" userId="S::ezzineh@who.int::edcab00f-6318-46e5-a4a9-188b01ee222f" providerId="AD" clId="Web-{55BD471F-1225-6C8E-DB83-A05DF39D73EE}" dt="2024-02-28T09:29:59.351" v="16" actId="1076"/>
          <ac:picMkLst>
            <pc:docMk/>
            <pc:sldMk cId="0" sldId="290"/>
            <ac:picMk id="3" creationId="{5C9AF179-6F3A-5042-36E7-B704487D02C6}"/>
          </ac:picMkLst>
        </pc:picChg>
        <pc:picChg chg="del">
          <ac:chgData name="EZZINE, Hind" userId="S::ezzineh@who.int::edcab00f-6318-46e5-a4a9-188b01ee222f" providerId="AD" clId="Web-{55BD471F-1225-6C8E-DB83-A05DF39D73EE}" dt="2024-02-28T09:29:47.647" v="14"/>
          <ac:picMkLst>
            <pc:docMk/>
            <pc:sldMk cId="0" sldId="290"/>
            <ac:picMk id="40" creationId="{FCC40347-84E1-8861-F400-2DF86D09E22A}"/>
          </ac:picMkLst>
        </pc:picChg>
      </pc:sldChg>
      <pc:sldChg chg="del">
        <pc:chgData name="EZZINE, Hind" userId="S::ezzineh@who.int::edcab00f-6318-46e5-a4a9-188b01ee222f" providerId="AD" clId="Web-{55BD471F-1225-6C8E-DB83-A05DF39D73EE}" dt="2024-02-28T10:00:55.740" v="90"/>
        <pc:sldMkLst>
          <pc:docMk/>
          <pc:sldMk cId="1454429274" sldId="4460"/>
        </pc:sldMkLst>
      </pc:sldChg>
      <pc:sldChg chg="addSp delSp modSp">
        <pc:chgData name="EZZINE, Hind" userId="S::ezzineh@who.int::edcab00f-6318-46e5-a4a9-188b01ee222f" providerId="AD" clId="Web-{55BD471F-1225-6C8E-DB83-A05DF39D73EE}" dt="2024-02-28T09:56:18.341" v="58" actId="1076"/>
        <pc:sldMkLst>
          <pc:docMk/>
          <pc:sldMk cId="4251143944" sldId="4463"/>
        </pc:sldMkLst>
        <pc:spChg chg="add del mod">
          <ac:chgData name="EZZINE, Hind" userId="S::ezzineh@who.int::edcab00f-6318-46e5-a4a9-188b01ee222f" providerId="AD" clId="Web-{55BD471F-1225-6C8E-DB83-A05DF39D73EE}" dt="2024-02-28T09:55:19.590" v="50"/>
          <ac:spMkLst>
            <pc:docMk/>
            <pc:sldMk cId="4251143944" sldId="4463"/>
            <ac:spMk id="3" creationId="{E5C12D13-FDE7-099D-CC92-08BF0FA7A81F}"/>
          </ac:spMkLst>
        </pc:spChg>
        <pc:spChg chg="del">
          <ac:chgData name="EZZINE, Hind" userId="S::ezzineh@who.int::edcab00f-6318-46e5-a4a9-188b01ee222f" providerId="AD" clId="Web-{55BD471F-1225-6C8E-DB83-A05DF39D73EE}" dt="2024-02-28T09:55:08.808" v="43"/>
          <ac:spMkLst>
            <pc:docMk/>
            <pc:sldMk cId="4251143944" sldId="4463"/>
            <ac:spMk id="5" creationId="{DB7C0D91-EB2B-415F-BF15-9A7AB7A1CAB0}"/>
          </ac:spMkLst>
        </pc:spChg>
        <pc:spChg chg="del">
          <ac:chgData name="EZZINE, Hind" userId="S::ezzineh@who.int::edcab00f-6318-46e5-a4a9-188b01ee222f" providerId="AD" clId="Web-{55BD471F-1225-6C8E-DB83-A05DF39D73EE}" dt="2024-02-28T09:55:08.808" v="42"/>
          <ac:spMkLst>
            <pc:docMk/>
            <pc:sldMk cId="4251143944" sldId="4463"/>
            <ac:spMk id="9" creationId="{35EE14B9-E2B4-47EA-A37C-0FEEDFAEBC4A}"/>
          </ac:spMkLst>
        </pc:spChg>
        <pc:spChg chg="del">
          <ac:chgData name="EZZINE, Hind" userId="S::ezzineh@who.int::edcab00f-6318-46e5-a4a9-188b01ee222f" providerId="AD" clId="Web-{55BD471F-1225-6C8E-DB83-A05DF39D73EE}" dt="2024-02-28T09:55:08.808" v="41"/>
          <ac:spMkLst>
            <pc:docMk/>
            <pc:sldMk cId="4251143944" sldId="4463"/>
            <ac:spMk id="10" creationId="{29DEEAEE-C3A9-48ED-8F8A-C643FCD1D550}"/>
          </ac:spMkLst>
        </pc:spChg>
        <pc:spChg chg="del">
          <ac:chgData name="EZZINE, Hind" userId="S::ezzineh@who.int::edcab00f-6318-46e5-a4a9-188b01ee222f" providerId="AD" clId="Web-{55BD471F-1225-6C8E-DB83-A05DF39D73EE}" dt="2024-02-28T09:55:08.808" v="40"/>
          <ac:spMkLst>
            <pc:docMk/>
            <pc:sldMk cId="4251143944" sldId="4463"/>
            <ac:spMk id="14" creationId="{FDA5C5FB-43E1-492C-91D2-E5E831745BF7}"/>
          </ac:spMkLst>
        </pc:spChg>
        <pc:spChg chg="del">
          <ac:chgData name="EZZINE, Hind" userId="S::ezzineh@who.int::edcab00f-6318-46e5-a4a9-188b01ee222f" providerId="AD" clId="Web-{55BD471F-1225-6C8E-DB83-A05DF39D73EE}" dt="2024-02-28T09:55:11.824" v="47"/>
          <ac:spMkLst>
            <pc:docMk/>
            <pc:sldMk cId="4251143944" sldId="4463"/>
            <ac:spMk id="15" creationId="{C64B0C8B-B42C-4874-8986-EB8633294A56}"/>
          </ac:spMkLst>
        </pc:spChg>
        <pc:spChg chg="del">
          <ac:chgData name="EZZINE, Hind" userId="S::ezzineh@who.int::edcab00f-6318-46e5-a4a9-188b01ee222f" providerId="AD" clId="Web-{55BD471F-1225-6C8E-DB83-A05DF39D73EE}" dt="2024-02-28T09:55:11.824" v="46"/>
          <ac:spMkLst>
            <pc:docMk/>
            <pc:sldMk cId="4251143944" sldId="4463"/>
            <ac:spMk id="16" creationId="{25B3B7E8-4488-46B6-8FDB-44E5A56E1B89}"/>
          </ac:spMkLst>
        </pc:spChg>
        <pc:spChg chg="del">
          <ac:chgData name="EZZINE, Hind" userId="S::ezzineh@who.int::edcab00f-6318-46e5-a4a9-188b01ee222f" providerId="AD" clId="Web-{55BD471F-1225-6C8E-DB83-A05DF39D73EE}" dt="2024-02-28T09:55:08.808" v="39"/>
          <ac:spMkLst>
            <pc:docMk/>
            <pc:sldMk cId="4251143944" sldId="4463"/>
            <ac:spMk id="17" creationId="{C48F4064-D50C-44D7-87AE-840C67F8AC10}"/>
          </ac:spMkLst>
        </pc:spChg>
        <pc:spChg chg="mod">
          <ac:chgData name="EZZINE, Hind" userId="S::ezzineh@who.int::edcab00f-6318-46e5-a4a9-188b01ee222f" providerId="AD" clId="Web-{55BD471F-1225-6C8E-DB83-A05DF39D73EE}" dt="2024-02-28T09:52:51.757" v="26" actId="20577"/>
          <ac:spMkLst>
            <pc:docMk/>
            <pc:sldMk cId="4251143944" sldId="4463"/>
            <ac:spMk id="29" creationId="{C93ADE43-882C-4D79-B7CF-B4DE5D086CA0}"/>
          </ac:spMkLst>
        </pc:spChg>
        <pc:spChg chg="del mod">
          <ac:chgData name="EZZINE, Hind" userId="S::ezzineh@who.int::edcab00f-6318-46e5-a4a9-188b01ee222f" providerId="AD" clId="Web-{55BD471F-1225-6C8E-DB83-A05DF39D73EE}" dt="2024-02-28T09:55:52.700" v="53"/>
          <ac:spMkLst>
            <pc:docMk/>
            <pc:sldMk cId="4251143944" sldId="4463"/>
            <ac:spMk id="42" creationId="{C1C5F4D5-AD45-0F00-E665-1EBABFB690AF}"/>
          </ac:spMkLst>
        </pc:spChg>
        <pc:spChg chg="del mod">
          <ac:chgData name="EZZINE, Hind" userId="S::ezzineh@who.int::edcab00f-6318-46e5-a4a9-188b01ee222f" providerId="AD" clId="Web-{55BD471F-1225-6C8E-DB83-A05DF39D73EE}" dt="2024-02-28T09:56:10.341" v="56"/>
          <ac:spMkLst>
            <pc:docMk/>
            <pc:sldMk cId="4251143944" sldId="4463"/>
            <ac:spMk id="43" creationId="{1CBA51A7-F390-0393-1DAB-803A1036F879}"/>
          </ac:spMkLst>
        </pc:spChg>
        <pc:spChg chg="del">
          <ac:chgData name="EZZINE, Hind" userId="S::ezzineh@who.int::edcab00f-6318-46e5-a4a9-188b01ee222f" providerId="AD" clId="Web-{55BD471F-1225-6C8E-DB83-A05DF39D73EE}" dt="2024-02-28T09:55:08.808" v="38"/>
          <ac:spMkLst>
            <pc:docMk/>
            <pc:sldMk cId="4251143944" sldId="4463"/>
            <ac:spMk id="44" creationId="{043B71F9-3DBC-A72F-D1FC-BB8F8B112341}"/>
          </ac:spMkLst>
        </pc:spChg>
        <pc:spChg chg="del">
          <ac:chgData name="EZZINE, Hind" userId="S::ezzineh@who.int::edcab00f-6318-46e5-a4a9-188b01ee222f" providerId="AD" clId="Web-{55BD471F-1225-6C8E-DB83-A05DF39D73EE}" dt="2024-02-28T09:55:11.824" v="45"/>
          <ac:spMkLst>
            <pc:docMk/>
            <pc:sldMk cId="4251143944" sldId="4463"/>
            <ac:spMk id="45" creationId="{4CED90D0-6315-8DD7-A77C-7C38B32CD17D}"/>
          </ac:spMkLst>
        </pc:spChg>
        <pc:spChg chg="del">
          <ac:chgData name="EZZINE, Hind" userId="S::ezzineh@who.int::edcab00f-6318-46e5-a4a9-188b01ee222f" providerId="AD" clId="Web-{55BD471F-1225-6C8E-DB83-A05DF39D73EE}" dt="2024-02-28T09:55:11.824" v="44"/>
          <ac:spMkLst>
            <pc:docMk/>
            <pc:sldMk cId="4251143944" sldId="4463"/>
            <ac:spMk id="48" creationId="{97C93324-A683-C4D7-251F-E26769D70B5D}"/>
          </ac:spMkLst>
        </pc:spChg>
        <pc:spChg chg="del">
          <ac:chgData name="EZZINE, Hind" userId="S::ezzineh@who.int::edcab00f-6318-46e5-a4a9-188b01ee222f" providerId="AD" clId="Web-{55BD471F-1225-6C8E-DB83-A05DF39D73EE}" dt="2024-02-28T09:55:08.808" v="37"/>
          <ac:spMkLst>
            <pc:docMk/>
            <pc:sldMk cId="4251143944" sldId="4463"/>
            <ac:spMk id="49" creationId="{8C4B092C-6867-B78D-FD1A-78D590C8D9C6}"/>
          </ac:spMkLst>
        </pc:spChg>
        <pc:spChg chg="del mod">
          <ac:chgData name="EZZINE, Hind" userId="S::ezzineh@who.int::edcab00f-6318-46e5-a4a9-188b01ee222f" providerId="AD" clId="Web-{55BD471F-1225-6C8E-DB83-A05DF39D73EE}" dt="2024-02-28T09:55:08.808" v="36"/>
          <ac:spMkLst>
            <pc:docMk/>
            <pc:sldMk cId="4251143944" sldId="4463"/>
            <ac:spMk id="50" creationId="{7E616E2A-4A65-3550-5DDD-8F45ADD0539D}"/>
          </ac:spMkLst>
        </pc:spChg>
        <pc:spChg chg="del">
          <ac:chgData name="EZZINE, Hind" userId="S::ezzineh@who.int::edcab00f-6318-46e5-a4a9-188b01ee222f" providerId="AD" clId="Web-{55BD471F-1225-6C8E-DB83-A05DF39D73EE}" dt="2024-02-28T09:55:08.808" v="35"/>
          <ac:spMkLst>
            <pc:docMk/>
            <pc:sldMk cId="4251143944" sldId="4463"/>
            <ac:spMk id="51" creationId="{F353BB60-2CC6-8E3B-E121-AE63E9E6D2FD}"/>
          </ac:spMkLst>
        </pc:spChg>
        <pc:spChg chg="del">
          <ac:chgData name="EZZINE, Hind" userId="S::ezzineh@who.int::edcab00f-6318-46e5-a4a9-188b01ee222f" providerId="AD" clId="Web-{55BD471F-1225-6C8E-DB83-A05DF39D73EE}" dt="2024-02-28T09:55:08.808" v="34"/>
          <ac:spMkLst>
            <pc:docMk/>
            <pc:sldMk cId="4251143944" sldId="4463"/>
            <ac:spMk id="52" creationId="{2062EE49-9939-F2DA-2B5E-2860844058A0}"/>
          </ac:spMkLst>
        </pc:spChg>
        <pc:spChg chg="add mod">
          <ac:chgData name="EZZINE, Hind" userId="S::ezzineh@who.int::edcab00f-6318-46e5-a4a9-188b01ee222f" providerId="AD" clId="Web-{55BD471F-1225-6C8E-DB83-A05DF39D73EE}" dt="2024-02-28T09:56:00.997" v="55" actId="1076"/>
          <ac:spMkLst>
            <pc:docMk/>
            <pc:sldMk cId="4251143944" sldId="4463"/>
            <ac:spMk id="99" creationId="{C1C5F4D5-AD45-0F00-E665-1EBABFB690AF}"/>
          </ac:spMkLst>
        </pc:spChg>
        <pc:spChg chg="add mod">
          <ac:chgData name="EZZINE, Hind" userId="S::ezzineh@who.int::edcab00f-6318-46e5-a4a9-188b01ee222f" providerId="AD" clId="Web-{55BD471F-1225-6C8E-DB83-A05DF39D73EE}" dt="2024-02-28T09:56:18.341" v="58" actId="1076"/>
          <ac:spMkLst>
            <pc:docMk/>
            <pc:sldMk cId="4251143944" sldId="4463"/>
            <ac:spMk id="100" creationId="{1CBA51A7-F390-0393-1DAB-803A1036F879}"/>
          </ac:spMkLst>
        </pc:spChg>
        <pc:grpChg chg="del">
          <ac:chgData name="EZZINE, Hind" userId="S::ezzineh@who.int::edcab00f-6318-46e5-a4a9-188b01ee222f" providerId="AD" clId="Web-{55BD471F-1225-6C8E-DB83-A05DF39D73EE}" dt="2024-02-28T09:54:53.933" v="31"/>
          <ac:grpSpMkLst>
            <pc:docMk/>
            <pc:sldMk cId="4251143944" sldId="4463"/>
            <ac:grpSpMk id="2" creationId="{694C79DD-E11F-5BE4-FAD7-9E748A646E3B}"/>
          </ac:grpSpMkLst>
        </pc:grpChg>
        <pc:grpChg chg="add">
          <ac:chgData name="EZZINE, Hind" userId="S::ezzineh@who.int::edcab00f-6318-46e5-a4a9-188b01ee222f" providerId="AD" clId="Web-{55BD471F-1225-6C8E-DB83-A05DF39D73EE}" dt="2024-02-28T09:55:42.075" v="51"/>
          <ac:grpSpMkLst>
            <pc:docMk/>
            <pc:sldMk cId="4251143944" sldId="4463"/>
            <ac:grpSpMk id="98" creationId="{E0110CF9-E4FB-3B9A-1EC3-F0EC883C4610}"/>
          </ac:grpSpMkLst>
        </pc:grpChg>
      </pc:sldChg>
      <pc:sldChg chg="addSp delSp modSp">
        <pc:chgData name="EZZINE, Hind" userId="S::ezzineh@who.int::edcab00f-6318-46e5-a4a9-188b01ee222f" providerId="AD" clId="Web-{55BD471F-1225-6C8E-DB83-A05DF39D73EE}" dt="2024-02-28T09:59:40.519" v="89" actId="1076"/>
        <pc:sldMkLst>
          <pc:docMk/>
          <pc:sldMk cId="3108744275" sldId="4464"/>
        </pc:sldMkLst>
        <pc:spChg chg="add del mod">
          <ac:chgData name="EZZINE, Hind" userId="S::ezzineh@who.int::edcab00f-6318-46e5-a4a9-188b01ee222f" providerId="AD" clId="Web-{55BD471F-1225-6C8E-DB83-A05DF39D73EE}" dt="2024-02-28T09:58:20.486" v="68"/>
          <ac:spMkLst>
            <pc:docMk/>
            <pc:sldMk cId="3108744275" sldId="4464"/>
            <ac:spMk id="3" creationId="{C9C3E6BD-0592-08B4-4376-A267B3599A19}"/>
          </ac:spMkLst>
        </pc:spChg>
        <pc:spChg chg="del">
          <ac:chgData name="EZZINE, Hind" userId="S::ezzineh@who.int::edcab00f-6318-46e5-a4a9-188b01ee222f" providerId="AD" clId="Web-{55BD471F-1225-6C8E-DB83-A05DF39D73EE}" dt="2024-02-28T09:58:20.486" v="82"/>
          <ac:spMkLst>
            <pc:docMk/>
            <pc:sldMk cId="3108744275" sldId="4464"/>
            <ac:spMk id="5" creationId="{DB7C0D91-EB2B-415F-BF15-9A7AB7A1CAB0}"/>
          </ac:spMkLst>
        </pc:spChg>
        <pc:spChg chg="del">
          <ac:chgData name="EZZINE, Hind" userId="S::ezzineh@who.int::edcab00f-6318-46e5-a4a9-188b01ee222f" providerId="AD" clId="Web-{55BD471F-1225-6C8E-DB83-A05DF39D73EE}" dt="2024-02-28T09:58:20.486" v="81"/>
          <ac:spMkLst>
            <pc:docMk/>
            <pc:sldMk cId="3108744275" sldId="4464"/>
            <ac:spMk id="9" creationId="{35EE14B9-E2B4-47EA-A37C-0FEEDFAEBC4A}"/>
          </ac:spMkLst>
        </pc:spChg>
        <pc:spChg chg="del">
          <ac:chgData name="EZZINE, Hind" userId="S::ezzineh@who.int::edcab00f-6318-46e5-a4a9-188b01ee222f" providerId="AD" clId="Web-{55BD471F-1225-6C8E-DB83-A05DF39D73EE}" dt="2024-02-28T09:58:20.486" v="80"/>
          <ac:spMkLst>
            <pc:docMk/>
            <pc:sldMk cId="3108744275" sldId="4464"/>
            <ac:spMk id="10" creationId="{29DEEAEE-C3A9-48ED-8F8A-C643FCD1D550}"/>
          </ac:spMkLst>
        </pc:spChg>
        <pc:spChg chg="del">
          <ac:chgData name="EZZINE, Hind" userId="S::ezzineh@who.int::edcab00f-6318-46e5-a4a9-188b01ee222f" providerId="AD" clId="Web-{55BD471F-1225-6C8E-DB83-A05DF39D73EE}" dt="2024-02-28T09:58:20.486" v="79"/>
          <ac:spMkLst>
            <pc:docMk/>
            <pc:sldMk cId="3108744275" sldId="4464"/>
            <ac:spMk id="14" creationId="{FDA5C5FB-43E1-492C-91D2-E5E831745BF7}"/>
          </ac:spMkLst>
        </pc:spChg>
        <pc:spChg chg="del">
          <ac:chgData name="EZZINE, Hind" userId="S::ezzineh@who.int::edcab00f-6318-46e5-a4a9-188b01ee222f" providerId="AD" clId="Web-{55BD471F-1225-6C8E-DB83-A05DF39D73EE}" dt="2024-02-28T09:58:20.486" v="78"/>
          <ac:spMkLst>
            <pc:docMk/>
            <pc:sldMk cId="3108744275" sldId="4464"/>
            <ac:spMk id="15" creationId="{C64B0C8B-B42C-4874-8986-EB8633294A56}"/>
          </ac:spMkLst>
        </pc:spChg>
        <pc:spChg chg="del">
          <ac:chgData name="EZZINE, Hind" userId="S::ezzineh@who.int::edcab00f-6318-46e5-a4a9-188b01ee222f" providerId="AD" clId="Web-{55BD471F-1225-6C8E-DB83-A05DF39D73EE}" dt="2024-02-28T09:58:20.486" v="77"/>
          <ac:spMkLst>
            <pc:docMk/>
            <pc:sldMk cId="3108744275" sldId="4464"/>
            <ac:spMk id="16" creationId="{25B3B7E8-4488-46B6-8FDB-44E5A56E1B89}"/>
          </ac:spMkLst>
        </pc:spChg>
        <pc:spChg chg="del">
          <ac:chgData name="EZZINE, Hind" userId="S::ezzineh@who.int::edcab00f-6318-46e5-a4a9-188b01ee222f" providerId="AD" clId="Web-{55BD471F-1225-6C8E-DB83-A05DF39D73EE}" dt="2024-02-28T09:58:20.486" v="76"/>
          <ac:spMkLst>
            <pc:docMk/>
            <pc:sldMk cId="3108744275" sldId="4464"/>
            <ac:spMk id="17" creationId="{C48F4064-D50C-44D7-87AE-840C67F8AC10}"/>
          </ac:spMkLst>
        </pc:spChg>
        <pc:spChg chg="mod">
          <ac:chgData name="EZZINE, Hind" userId="S::ezzineh@who.int::edcab00f-6318-46e5-a4a9-188b01ee222f" providerId="AD" clId="Web-{55BD471F-1225-6C8E-DB83-A05DF39D73EE}" dt="2024-02-28T09:56:50.045" v="59" actId="20577"/>
          <ac:spMkLst>
            <pc:docMk/>
            <pc:sldMk cId="3108744275" sldId="4464"/>
            <ac:spMk id="29" creationId="{C93ADE43-882C-4D79-B7CF-B4DE5D086CA0}"/>
          </ac:spMkLst>
        </pc:spChg>
        <pc:spChg chg="del">
          <ac:chgData name="EZZINE, Hind" userId="S::ezzineh@who.int::edcab00f-6318-46e5-a4a9-188b01ee222f" providerId="AD" clId="Web-{55BD471F-1225-6C8E-DB83-A05DF39D73EE}" dt="2024-02-28T09:58:20.486" v="75"/>
          <ac:spMkLst>
            <pc:docMk/>
            <pc:sldMk cId="3108744275" sldId="4464"/>
            <ac:spMk id="42" creationId="{92CDB8F4-EA0C-1F36-619F-0249133DC0D4}"/>
          </ac:spMkLst>
        </pc:spChg>
        <pc:spChg chg="del">
          <ac:chgData name="EZZINE, Hind" userId="S::ezzineh@who.int::edcab00f-6318-46e5-a4a9-188b01ee222f" providerId="AD" clId="Web-{55BD471F-1225-6C8E-DB83-A05DF39D73EE}" dt="2024-02-28T09:58:20.486" v="74"/>
          <ac:spMkLst>
            <pc:docMk/>
            <pc:sldMk cId="3108744275" sldId="4464"/>
            <ac:spMk id="43" creationId="{2154CFBD-73EF-BF1D-0C10-B4938594FEBD}"/>
          </ac:spMkLst>
        </pc:spChg>
        <pc:spChg chg="del">
          <ac:chgData name="EZZINE, Hind" userId="S::ezzineh@who.int::edcab00f-6318-46e5-a4a9-188b01ee222f" providerId="AD" clId="Web-{55BD471F-1225-6C8E-DB83-A05DF39D73EE}" dt="2024-02-28T09:58:20.486" v="73"/>
          <ac:spMkLst>
            <pc:docMk/>
            <pc:sldMk cId="3108744275" sldId="4464"/>
            <ac:spMk id="44" creationId="{1453D5BF-8F6A-51A6-2872-305A3E0255FF}"/>
          </ac:spMkLst>
        </pc:spChg>
        <pc:spChg chg="del">
          <ac:chgData name="EZZINE, Hind" userId="S::ezzineh@who.int::edcab00f-6318-46e5-a4a9-188b01ee222f" providerId="AD" clId="Web-{55BD471F-1225-6C8E-DB83-A05DF39D73EE}" dt="2024-02-28T09:58:20.486" v="72"/>
          <ac:spMkLst>
            <pc:docMk/>
            <pc:sldMk cId="3108744275" sldId="4464"/>
            <ac:spMk id="45" creationId="{D708B826-F4F7-A727-F9D7-C87C6BDFCC81}"/>
          </ac:spMkLst>
        </pc:spChg>
        <pc:spChg chg="add del">
          <ac:chgData name="EZZINE, Hind" userId="S::ezzineh@who.int::edcab00f-6318-46e5-a4a9-188b01ee222f" providerId="AD" clId="Web-{55BD471F-1225-6C8E-DB83-A05DF39D73EE}" dt="2024-02-28T09:58:53.627" v="84"/>
          <ac:spMkLst>
            <pc:docMk/>
            <pc:sldMk cId="3108744275" sldId="4464"/>
            <ac:spMk id="47" creationId="{0E0BF6C4-F0C3-C888-AAC1-0FCAF4EFC331}"/>
          </ac:spMkLst>
        </pc:spChg>
        <pc:spChg chg="del">
          <ac:chgData name="EZZINE, Hind" userId="S::ezzineh@who.int::edcab00f-6318-46e5-a4a9-188b01ee222f" providerId="AD" clId="Web-{55BD471F-1225-6C8E-DB83-A05DF39D73EE}" dt="2024-02-28T09:58:20.486" v="71"/>
          <ac:spMkLst>
            <pc:docMk/>
            <pc:sldMk cId="3108744275" sldId="4464"/>
            <ac:spMk id="48" creationId="{DC694C7B-98FD-B862-F26F-07B011C31571}"/>
          </ac:spMkLst>
        </pc:spChg>
        <pc:spChg chg="del">
          <ac:chgData name="EZZINE, Hind" userId="S::ezzineh@who.int::edcab00f-6318-46e5-a4a9-188b01ee222f" providerId="AD" clId="Web-{55BD471F-1225-6C8E-DB83-A05DF39D73EE}" dt="2024-02-28T09:58:20.486" v="70"/>
          <ac:spMkLst>
            <pc:docMk/>
            <pc:sldMk cId="3108744275" sldId="4464"/>
            <ac:spMk id="49" creationId="{882ECFAD-BE81-4E7D-DCBA-3F3AE7F04CF6}"/>
          </ac:spMkLst>
        </pc:spChg>
        <pc:spChg chg="del">
          <ac:chgData name="EZZINE, Hind" userId="S::ezzineh@who.int::edcab00f-6318-46e5-a4a9-188b01ee222f" providerId="AD" clId="Web-{55BD471F-1225-6C8E-DB83-A05DF39D73EE}" dt="2024-02-28T09:58:20.486" v="69"/>
          <ac:spMkLst>
            <pc:docMk/>
            <pc:sldMk cId="3108744275" sldId="4464"/>
            <ac:spMk id="50" creationId="{CA75E653-027E-B5A0-644D-AE61498285E6}"/>
          </ac:spMkLst>
        </pc:spChg>
        <pc:spChg chg="del mod">
          <ac:chgData name="EZZINE, Hind" userId="S::ezzineh@who.int::edcab00f-6318-46e5-a4a9-188b01ee222f" providerId="AD" clId="Web-{55BD471F-1225-6C8E-DB83-A05DF39D73EE}" dt="2024-02-28T09:59:30.816" v="87"/>
          <ac:spMkLst>
            <pc:docMk/>
            <pc:sldMk cId="3108744275" sldId="4464"/>
            <ac:spMk id="51" creationId="{BBC413F8-DF1C-0F83-51B5-E1223BBB5BB7}"/>
          </ac:spMkLst>
        </pc:spChg>
        <pc:spChg chg="add mod">
          <ac:chgData name="EZZINE, Hind" userId="S::ezzineh@who.int::edcab00f-6318-46e5-a4a9-188b01ee222f" providerId="AD" clId="Web-{55BD471F-1225-6C8E-DB83-A05DF39D73EE}" dt="2024-02-28T09:59:40.519" v="89" actId="1076"/>
          <ac:spMkLst>
            <pc:docMk/>
            <pc:sldMk cId="3108744275" sldId="4464"/>
            <ac:spMk id="99" creationId="{BBC413F8-DF1C-0F83-51B5-E1223BBB5BB7}"/>
          </ac:spMkLst>
        </pc:spChg>
        <pc:grpChg chg="del">
          <ac:chgData name="EZZINE, Hind" userId="S::ezzineh@who.int::edcab00f-6318-46e5-a4a9-188b01ee222f" providerId="AD" clId="Web-{55BD471F-1225-6C8E-DB83-A05DF39D73EE}" dt="2024-02-28T09:58:15.048" v="67"/>
          <ac:grpSpMkLst>
            <pc:docMk/>
            <pc:sldMk cId="3108744275" sldId="4464"/>
            <ac:grpSpMk id="2" creationId="{694C79DD-E11F-5BE4-FAD7-9E748A646E3B}"/>
          </ac:grpSpMkLst>
        </pc:grpChg>
        <pc:grpChg chg="add">
          <ac:chgData name="EZZINE, Hind" userId="S::ezzineh@who.int::edcab00f-6318-46e5-a4a9-188b01ee222f" providerId="AD" clId="Web-{55BD471F-1225-6C8E-DB83-A05DF39D73EE}" dt="2024-02-28T09:59:22.050" v="85"/>
          <ac:grpSpMkLst>
            <pc:docMk/>
            <pc:sldMk cId="3108744275" sldId="4464"/>
            <ac:grpSpMk id="98" creationId="{129ECAF1-B537-3568-B6CB-E3786AA423C0}"/>
          </ac:grpSpMkLst>
        </pc:grpChg>
      </pc:sldChg>
      <pc:sldChg chg="addSp delSp modSp">
        <pc:chgData name="EZZINE, Hind" userId="S::ezzineh@who.int::edcab00f-6318-46e5-a4a9-188b01ee222f" providerId="AD" clId="Web-{55BD471F-1225-6C8E-DB83-A05DF39D73EE}" dt="2024-02-28T09:31:22.807" v="25" actId="1076"/>
        <pc:sldMkLst>
          <pc:docMk/>
          <pc:sldMk cId="545033128" sldId="4465"/>
        </pc:sldMkLst>
        <pc:spChg chg="del">
          <ac:chgData name="EZZINE, Hind" userId="S::ezzineh@who.int::edcab00f-6318-46e5-a4a9-188b01ee222f" providerId="AD" clId="Web-{55BD471F-1225-6C8E-DB83-A05DF39D73EE}" dt="2024-02-28T09:28:20.816" v="7"/>
          <ac:spMkLst>
            <pc:docMk/>
            <pc:sldMk cId="545033128" sldId="4465"/>
            <ac:spMk id="41" creationId="{01FC4A86-DAE5-4A45-A207-524436A97C0F}"/>
          </ac:spMkLst>
        </pc:spChg>
        <pc:spChg chg="add">
          <ac:chgData name="EZZINE, Hind" userId="S::ezzineh@who.int::edcab00f-6318-46e5-a4a9-188b01ee222f" providerId="AD" clId="Web-{55BD471F-1225-6C8E-DB83-A05DF39D73EE}" dt="2024-02-28T09:27:30.861" v="2"/>
          <ac:spMkLst>
            <pc:docMk/>
            <pc:sldMk cId="545033128" sldId="4465"/>
            <ac:spMk id="43" creationId="{1E428157-ABAD-3047-4FC5-A1AEC68A654B}"/>
          </ac:spMkLst>
        </pc:spChg>
        <pc:spChg chg="mod">
          <ac:chgData name="EZZINE, Hind" userId="S::ezzineh@who.int::edcab00f-6318-46e5-a4a9-188b01ee222f" providerId="AD" clId="Web-{55BD471F-1225-6C8E-DB83-A05DF39D73EE}" dt="2024-02-28T09:31:22.807" v="25" actId="1076"/>
          <ac:spMkLst>
            <pc:docMk/>
            <pc:sldMk cId="545033128" sldId="4465"/>
            <ac:spMk id="47" creationId="{FCAEAFE0-FC84-0473-FFCE-683D0E0DD7FF}"/>
          </ac:spMkLst>
        </pc:spChg>
        <pc:spChg chg="add del mod">
          <ac:chgData name="EZZINE, Hind" userId="S::ezzineh@who.int::edcab00f-6318-46e5-a4a9-188b01ee222f" providerId="AD" clId="Web-{55BD471F-1225-6C8E-DB83-A05DF39D73EE}" dt="2024-02-28T09:28:34.051" v="9" actId="1076"/>
          <ac:spMkLst>
            <pc:docMk/>
            <pc:sldMk cId="545033128" sldId="4465"/>
            <ac:spMk id="49" creationId="{57B21848-5F92-F49D-8B69-A4A830C8E771}"/>
          </ac:spMkLst>
        </pc:spChg>
        <pc:grpChg chg="mod">
          <ac:chgData name="EZZINE, Hind" userId="S::ezzineh@who.int::edcab00f-6318-46e5-a4a9-188b01ee222f" providerId="AD" clId="Web-{55BD471F-1225-6C8E-DB83-A05DF39D73EE}" dt="2024-02-28T09:31:15.041" v="23" actId="1076"/>
          <ac:grpSpMkLst>
            <pc:docMk/>
            <pc:sldMk cId="545033128" sldId="4465"/>
            <ac:grpSpMk id="2" creationId="{694C79DD-E11F-5BE4-FAD7-9E748A646E3B}"/>
          </ac:grpSpMkLst>
        </pc:grpChg>
      </pc:sldChg>
      <pc:sldChg chg="addSp delSp add del mod replId modShow">
        <pc:chgData name="EZZINE, Hind" userId="S::ezzineh@who.int::edcab00f-6318-46e5-a4a9-188b01ee222f" providerId="AD" clId="Web-{55BD471F-1225-6C8E-DB83-A05DF39D73EE}" dt="2024-02-28T10:09:03.270" v="91"/>
        <pc:sldMkLst>
          <pc:docMk/>
          <pc:sldMk cId="61849562" sldId="4466"/>
        </pc:sldMkLst>
        <pc:spChg chg="del">
          <ac:chgData name="EZZINE, Hind" userId="S::ezzineh@who.int::edcab00f-6318-46e5-a4a9-188b01ee222f" providerId="AD" clId="Web-{55BD471F-1225-6C8E-DB83-A05DF39D73EE}" dt="2024-02-28T09:53:44.555" v="28"/>
          <ac:spMkLst>
            <pc:docMk/>
            <pc:sldMk cId="61849562" sldId="4466"/>
            <ac:spMk id="47" creationId="{FCAEAFE0-FC84-0473-FFCE-683D0E0DD7FF}"/>
          </ac:spMkLst>
        </pc:spChg>
        <pc:grpChg chg="add">
          <ac:chgData name="EZZINE, Hind" userId="S::ezzineh@who.int::edcab00f-6318-46e5-a4a9-188b01ee222f" providerId="AD" clId="Web-{55BD471F-1225-6C8E-DB83-A05DF39D73EE}" dt="2024-02-28T09:54:28.541" v="29"/>
          <ac:grpSpMkLst>
            <pc:docMk/>
            <pc:sldMk cId="61849562" sldId="4466"/>
            <ac:grpSpMk id="3" creationId="{8A361CA3-F341-74B4-4958-F641FF02C85E}"/>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rtlCol="1"/>
          <a:lstStyle/>
          <a:p>
            <a:pPr rtl="1"/>
            <a:endParaRPr dirty="0"/>
          </a:p>
        </p:txBody>
      </p:sp>
      <p:sp>
        <p:nvSpPr>
          <p:cNvPr id="558" name="Shape 558"/>
          <p:cNvSpPr>
            <a:spLocks noGrp="1"/>
          </p:cNvSpPr>
          <p:nvPr>
            <p:ph type="body" sz="quarter" idx="1"/>
          </p:nvPr>
        </p:nvSpPr>
        <p:spPr>
          <a:xfrm>
            <a:off x="914400" y="4343400"/>
            <a:ext cx="5029200" cy="4114800"/>
          </a:xfrm>
          <a:prstGeom prst="rect">
            <a:avLst/>
          </a:prstGeom>
        </p:spPr>
        <p:txBody>
          <a:bodyPr rtlCol="1"/>
          <a:lstStyle/>
          <a:p>
            <a:pPr rtl="1"/>
            <a:endParaRPr/>
          </a:p>
        </p:txBody>
      </p:sp>
    </p:spTree>
  </p:cSld>
  <p:clrMap bg1="lt1" tx1="dk1" bg2="lt2" tx2="dk2" accent1="accent1" accent2="accent2" accent3="accent3" accent4="accent4" accent5="accent5" accent6="accent6" hlink="hlink" folHlink="folHlink"/>
  <p:notesStyle>
    <a:lvl1pPr algn="r" rtl="1" latinLnBrk="0">
      <a:spcBef>
        <a:spcPts val="400"/>
      </a:spcBef>
      <a:defRPr sz="1200">
        <a:latin typeface="+mj-lt"/>
        <a:ea typeface="+mj-ea"/>
        <a:cs typeface="+mj-cs"/>
        <a:sym typeface="Calibri"/>
      </a:defRPr>
    </a:lvl1pPr>
    <a:lvl2pPr indent="228600" algn="r" rtl="1" latinLnBrk="0">
      <a:spcBef>
        <a:spcPts val="400"/>
      </a:spcBef>
      <a:defRPr sz="1200">
        <a:latin typeface="+mj-lt"/>
        <a:ea typeface="+mj-ea"/>
        <a:cs typeface="+mj-cs"/>
        <a:sym typeface="Calibri"/>
      </a:defRPr>
    </a:lvl2pPr>
    <a:lvl3pPr indent="457200" algn="r" rtl="1" latinLnBrk="0">
      <a:spcBef>
        <a:spcPts val="400"/>
      </a:spcBef>
      <a:defRPr sz="1200">
        <a:latin typeface="+mj-lt"/>
        <a:ea typeface="+mj-ea"/>
        <a:cs typeface="+mj-cs"/>
        <a:sym typeface="Calibri"/>
      </a:defRPr>
    </a:lvl3pPr>
    <a:lvl4pPr indent="685800" algn="r" rtl="1" latinLnBrk="0">
      <a:spcBef>
        <a:spcPts val="400"/>
      </a:spcBef>
      <a:defRPr sz="1200">
        <a:latin typeface="+mj-lt"/>
        <a:ea typeface="+mj-ea"/>
        <a:cs typeface="+mj-cs"/>
        <a:sym typeface="Calibri"/>
      </a:defRPr>
    </a:lvl4pPr>
    <a:lvl5pPr indent="914400" algn="r" rtl="1" latinLnBrk="0">
      <a:spcBef>
        <a:spcPts val="400"/>
      </a:spcBef>
      <a:defRPr sz="1200">
        <a:latin typeface="+mj-lt"/>
        <a:ea typeface="+mj-ea"/>
        <a:cs typeface="+mj-cs"/>
        <a:sym typeface="Calibri"/>
      </a:defRPr>
    </a:lvl5pPr>
    <a:lvl6pPr indent="1143000" algn="r" rtl="1" latinLnBrk="0">
      <a:spcBef>
        <a:spcPts val="400"/>
      </a:spcBef>
      <a:defRPr sz="1200">
        <a:latin typeface="+mj-lt"/>
        <a:ea typeface="+mj-ea"/>
        <a:cs typeface="+mj-cs"/>
        <a:sym typeface="Calibri"/>
      </a:defRPr>
    </a:lvl6pPr>
    <a:lvl7pPr indent="1371600" algn="r" rtl="1" latinLnBrk="0">
      <a:spcBef>
        <a:spcPts val="400"/>
      </a:spcBef>
      <a:defRPr sz="1200">
        <a:latin typeface="+mj-lt"/>
        <a:ea typeface="+mj-ea"/>
        <a:cs typeface="+mj-cs"/>
        <a:sym typeface="Calibri"/>
      </a:defRPr>
    </a:lvl7pPr>
    <a:lvl8pPr indent="1600200" algn="r" rtl="1" latinLnBrk="0">
      <a:spcBef>
        <a:spcPts val="400"/>
      </a:spcBef>
      <a:defRPr sz="1200">
        <a:latin typeface="+mj-lt"/>
        <a:ea typeface="+mj-ea"/>
        <a:cs typeface="+mj-cs"/>
        <a:sym typeface="Calibri"/>
      </a:defRPr>
    </a:lvl8pPr>
    <a:lvl9pPr indent="1828800" algn="r" rtl="1"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85" name="Shape 685"/>
          <p:cNvSpPr>
            <a:spLocks noGrp="1"/>
          </p:cNvSpPr>
          <p:nvPr>
            <p:ph type="body" sz="quarter" idx="1"/>
          </p:nvPr>
        </p:nvSpPr>
        <p:spPr>
          <a:prstGeom prst="rect">
            <a:avLst/>
          </a:prstGeom>
        </p:spPr>
        <p:txBody>
          <a:bodyPr rtlCol="1"/>
          <a:lstStyle>
            <a:lvl1pPr algn="r" rtl="1">
              <a:spcBef>
                <a:spcPts val="0"/>
              </a:spcBef>
            </a:lvl1pPr>
          </a:lstStyle>
          <a:p>
            <a:pPr rtl="1"/>
            <a:r>
              <a:t> Adela</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r>
              <a:rPr lang="ar" sz="1200" b="0" i="0" u="none" strike="noStrike" kern="1200">
                <a:solidFill>
                  <a:schemeClr val="tx1"/>
                </a:solidFill>
                <a:latin typeface="+mn-lt"/>
                <a:ea typeface="+mn-ea"/>
                <a:cs typeface="+mn-cs"/>
              </a:rPr>
              <a:t>RRT operations can be organized into two phases: the non-emergency phase and the emergency phase (Figure 2). The cyclic nature of these processes highlights the continuous support required for an RRT to be functional even in non-emergency contexts. In general, standard operating procedure (SOP) development for both phases, staffing, rostering, readiness, training, and exercising of the RRT occurs in the non-emergency phase; whereas, RRT activation, pre-deployment, deployment and post-deployment processes occur during the emergency phase. In an active emergency, processes in these two phases may intersect, especially in countries that do not have a functional RRT prior to emergency onset. </a:t>
            </a:r>
            <a:endParaRPr lang="en-US"/>
          </a:p>
          <a:p>
            <a:pPr rtl="1"/>
            <a:endParaRPr lang="en-US"/>
          </a:p>
        </p:txBody>
      </p:sp>
      <p:sp>
        <p:nvSpPr>
          <p:cNvPr id="4" name="Slide Number Placeholder 3"/>
          <p:cNvSpPr>
            <a:spLocks noGrp="1"/>
          </p:cNvSpPr>
          <p:nvPr>
            <p:ph type="sldNum" sz="quarter" idx="5"/>
          </p:nvPr>
        </p:nvSpPr>
        <p:spPr/>
        <p:txBody>
          <a:bodyPr rtlCol="1"/>
          <a:lstStyle/>
          <a:p>
            <a:pPr rtl="1"/>
            <a:fld id="{6EEAD4D4-7CCD-4733-AAFA-9606886AC932}" type="slidenum">
              <a:rPr lang="en-US" smtClean="0"/>
              <a:t>18</a:t>
            </a:fld>
            <a:endParaRPr lang="en-US"/>
          </a:p>
        </p:txBody>
      </p:sp>
    </p:spTree>
    <p:extLst>
      <p:ext uri="{BB962C8B-B14F-4D97-AF65-F5344CB8AC3E}">
        <p14:creationId xmlns:p14="http://schemas.microsoft.com/office/powerpoint/2010/main" val="7739284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4" name="Shape 90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905" name="Shape 905"/>
          <p:cNvSpPr>
            <a:spLocks noGrp="1"/>
          </p:cNvSpPr>
          <p:nvPr>
            <p:ph type="body" sz="quarter" idx="1"/>
          </p:nvPr>
        </p:nvSpPr>
        <p:spPr>
          <a:prstGeom prst="rect">
            <a:avLst/>
          </a:prstGeom>
        </p:spPr>
        <p:txBody>
          <a:bodyPr rtlCol="1"/>
          <a:lstStyle/>
          <a:p>
            <a:pPr rtl="1">
              <a:spcBef>
                <a:spcPts val="600"/>
              </a:spcBef>
              <a:defRPr sz="1800" b="1"/>
            </a:pPr>
            <a:r>
              <a:rPr dirty="0"/>
              <a:t>Key Point: </a:t>
            </a:r>
            <a:r>
              <a:rPr lang="ar" b="0" dirty="0"/>
              <a:t>RRT management’s primary objective during a response is to provide operational support to the RRT members so that they can focus on applying their technical expertise in the field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r>
              <a:rPr lang="ar" sz="1200" b="0" i="0" u="none" strike="noStrike" kern="1200">
                <a:solidFill>
                  <a:schemeClr val="tx1"/>
                </a:solidFill>
                <a:latin typeface="+mn-lt"/>
                <a:ea typeface="+mn-ea"/>
                <a:cs typeface="+mn-cs"/>
              </a:rPr>
              <a:t>RRT operations can be organized into two phases: the non-emergency phase and the emergency phase (Figure 2). The cyclic nature of these processes highlights the continuous support required for an RRT to be functional even in non-emergency contexts. In general, standard operating procedure (SOP) development for both phases, staffing, rostering, readiness, training, and exercising of the RRT occurs in the non-emergency phase; whereas, RRT activation, pre-deployment, deployment and post-deployment processes occur during the emergency phase. In an active emergency, processes in these two phases may intersect, especially in countries that do not have a functional RRT prior to emergency onset. </a:t>
            </a:r>
            <a:endParaRPr lang="en-US"/>
          </a:p>
          <a:p>
            <a:pPr rtl="1"/>
            <a:endParaRPr lang="en-US"/>
          </a:p>
        </p:txBody>
      </p:sp>
      <p:sp>
        <p:nvSpPr>
          <p:cNvPr id="4" name="Slide Number Placeholder 3"/>
          <p:cNvSpPr>
            <a:spLocks noGrp="1"/>
          </p:cNvSpPr>
          <p:nvPr>
            <p:ph type="sldNum" sz="quarter" idx="5"/>
          </p:nvPr>
        </p:nvSpPr>
        <p:spPr/>
        <p:txBody>
          <a:bodyPr rtlCol="1"/>
          <a:lstStyle/>
          <a:p>
            <a:pPr rtl="1"/>
            <a:fld id="{6EEAD4D4-7CCD-4733-AAFA-9606886AC932}" type="slidenum">
              <a:rPr lang="en-US" smtClean="0"/>
              <a:t>22</a:t>
            </a:fld>
            <a:endParaRPr lang="en-US"/>
          </a:p>
        </p:txBody>
      </p:sp>
    </p:spTree>
    <p:extLst>
      <p:ext uri="{BB962C8B-B14F-4D97-AF65-F5344CB8AC3E}">
        <p14:creationId xmlns:p14="http://schemas.microsoft.com/office/powerpoint/2010/main" val="2870438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1" name="Shape 98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982" name="Shape 982"/>
          <p:cNvSpPr>
            <a:spLocks noGrp="1"/>
          </p:cNvSpPr>
          <p:nvPr>
            <p:ph type="body" sz="quarter" idx="1"/>
          </p:nvPr>
        </p:nvSpPr>
        <p:spPr>
          <a:prstGeom prst="rect">
            <a:avLst/>
          </a:prstGeom>
        </p:spPr>
        <p:txBody>
          <a:bodyPr rtlCol="1"/>
          <a:lstStyle/>
          <a:p>
            <a:pPr rtl="1"/>
            <a:r>
              <a:rPr dirty="0"/>
              <a:t>Data needs to be current and accurate for the roster to be used effectively in emergencies​</a:t>
            </a:r>
          </a:p>
          <a:p>
            <a:pPr rtl="1"/>
            <a:r>
              <a:rPr dirty="0"/>
              <a:t>Contact information should be updated on a schedule with the RRT members knowing who to reach out to if contact information changes prior to the scheduled update. ​</a:t>
            </a:r>
          </a:p>
          <a:p>
            <a:pPr rtl="1"/>
            <a:r>
              <a:rPr dirty="0"/>
              <a:t>What if variable data change over time? Like language skill, emergency experience, trainings expiring, etc.​</a:t>
            </a:r>
          </a:p>
          <a:p>
            <a:pPr rtl="1"/>
            <a:r>
              <a:rPr dirty="0"/>
              <a:t>Questions of who will maintain this, how will it be maintained (i.e. yearly update notification vs. ad hoc), etc.</a:t>
            </a:r>
            <a:endParaRPr dirty="0">
              <a:solidFill>
                <a:srgbClr val="444444"/>
              </a:solidFill>
            </a:endParaRPr>
          </a:p>
        </p:txBody>
      </p:sp>
    </p:spTree>
    <p:extLst>
      <p:ext uri="{BB962C8B-B14F-4D97-AF65-F5344CB8AC3E}">
        <p14:creationId xmlns:p14="http://schemas.microsoft.com/office/powerpoint/2010/main" val="2907011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r>
              <a:rPr lang="ar" sz="1200" b="0" i="0" u="none" strike="noStrike" kern="1200">
                <a:solidFill>
                  <a:schemeClr val="tx1"/>
                </a:solidFill>
                <a:latin typeface="+mn-lt"/>
                <a:ea typeface="+mn-ea"/>
                <a:cs typeface="+mn-cs"/>
              </a:rPr>
              <a:t>RRT operations can be organized into two phases: the non-emergency phase and the emergency phase (Figure 2). The cyclic nature of these processes highlights the continuous support required for an RRT to be functional even in non-emergency contexts. In general, standard operating procedure (SOP) development for both phases, staffing, rostering, readiness, training, and exercising of the RRT occurs in the non-emergency phase; whereas, RRT activation, pre-deployment, deployment and post-deployment processes occur during the emergency phase. In an active emergency, processes in these two phases may intersect, especially in countries that do not have a functional RRT prior to emergency onset. </a:t>
            </a:r>
            <a:endParaRPr lang="en-US"/>
          </a:p>
          <a:p>
            <a:pPr rtl="1"/>
            <a:endParaRPr lang="en-US"/>
          </a:p>
        </p:txBody>
      </p:sp>
      <p:sp>
        <p:nvSpPr>
          <p:cNvPr id="4" name="Slide Number Placeholder 3"/>
          <p:cNvSpPr>
            <a:spLocks noGrp="1"/>
          </p:cNvSpPr>
          <p:nvPr>
            <p:ph type="sldNum" sz="quarter" idx="5"/>
          </p:nvPr>
        </p:nvSpPr>
        <p:spPr/>
        <p:txBody>
          <a:bodyPr rtlCol="1"/>
          <a:lstStyle/>
          <a:p>
            <a:pPr rtl="1"/>
            <a:fld id="{6EEAD4D4-7CCD-4733-AAFA-9606886AC932}" type="slidenum">
              <a:rPr lang="en-US" smtClean="0"/>
              <a:t>26</a:t>
            </a:fld>
            <a:endParaRPr lang="en-US"/>
          </a:p>
        </p:txBody>
      </p:sp>
    </p:spTree>
    <p:extLst>
      <p:ext uri="{BB962C8B-B14F-4D97-AF65-F5344CB8AC3E}">
        <p14:creationId xmlns:p14="http://schemas.microsoft.com/office/powerpoint/2010/main" val="1630720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Shape 69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92" name="Shape 692"/>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4281983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85" name="Shape 685"/>
          <p:cNvSpPr>
            <a:spLocks noGrp="1"/>
          </p:cNvSpPr>
          <p:nvPr>
            <p:ph type="body" sz="quarter" idx="1"/>
          </p:nvPr>
        </p:nvSpPr>
        <p:spPr>
          <a:prstGeom prst="rect">
            <a:avLst/>
          </a:prstGeom>
        </p:spPr>
        <p:txBody>
          <a:bodyPr rtlCol="1"/>
          <a:lstStyle>
            <a:lvl1pPr algn="r" rtl="1">
              <a:spcBef>
                <a:spcPts val="0"/>
              </a:spcBef>
            </a:lvl1pPr>
          </a:lstStyle>
          <a:p>
            <a:pPr rtl="1"/>
            <a:r>
              <a:t> Adela</a:t>
            </a:r>
          </a:p>
        </p:txBody>
      </p:sp>
    </p:spTree>
    <p:extLst>
      <p:ext uri="{BB962C8B-B14F-4D97-AF65-F5344CB8AC3E}">
        <p14:creationId xmlns:p14="http://schemas.microsoft.com/office/powerpoint/2010/main" val="3745196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Shape 69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92" name="Shape 692"/>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 name="Shape 71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712" name="Shape 712"/>
          <p:cNvSpPr>
            <a:spLocks noGrp="1"/>
          </p:cNvSpPr>
          <p:nvPr>
            <p:ph type="body" sz="quarter" idx="1"/>
          </p:nvPr>
        </p:nvSpPr>
        <p:spPr>
          <a:prstGeom prst="rect">
            <a:avLst/>
          </a:prstGeom>
        </p:spPr>
        <p:txBody>
          <a:bodyPr rtlCol="1"/>
          <a:lstStyle/>
          <a:p>
            <a:pPr rtl="1"/>
            <a:r>
              <a:t>The RRTs are intended to be flexible and responsive to evolving outbreak response needs and have the characteristics of mobility (or ability to deploy), timeliness (meaning the ability to deploy quickly), expertise (meaning having the requisite subject matter expertise and diversity of skills needed), and coordinated (meaning that it functions as a well integrated component of a larger response strategy).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 name="Shape 71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719" name="Shape 719"/>
          <p:cNvSpPr>
            <a:spLocks noGrp="1"/>
          </p:cNvSpPr>
          <p:nvPr>
            <p:ph type="body" sz="quarter" idx="1"/>
          </p:nvPr>
        </p:nvSpPr>
        <p:spPr>
          <a:prstGeom prst="rect">
            <a:avLst/>
          </a:prstGeom>
        </p:spPr>
        <p:txBody>
          <a:bodyPr rtlCol="1"/>
          <a:lstStyle/>
          <a:p>
            <a:pPr rtl="1">
              <a:spcBef>
                <a:spcPts val="0"/>
              </a:spcBef>
              <a:defRPr b="1"/>
            </a:pPr>
            <a:r>
              <a:t>Key Point: </a:t>
            </a:r>
            <a:r>
              <a:rPr lang="ar" b="0"/>
              <a:t>RRTs do a lot! They may participate in any number of the above activities, and this can change as the emergency and the response evolve, which is why it’s important to have a trained, multidisciplinary team.</a:t>
            </a:r>
          </a:p>
          <a:p>
            <a:pPr rtl="1">
              <a:defRPr b="1"/>
            </a:pPr>
            <a:endParaRPr b="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 name="Shape 736"/>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737" name="Shape 737"/>
          <p:cNvSpPr>
            <a:spLocks noGrp="1"/>
          </p:cNvSpPr>
          <p:nvPr>
            <p:ph type="body" sz="quarter" idx="1"/>
          </p:nvPr>
        </p:nvSpPr>
        <p:spPr>
          <a:prstGeom prst="rect">
            <a:avLst/>
          </a:prstGeom>
        </p:spPr>
        <p:txBody>
          <a:bodyPr rtlCol="1"/>
          <a:lstStyle/>
          <a:p>
            <a:pPr defTabSz="881389" rtl="1"/>
            <a:r>
              <a:t>The general composition of an RRT follows the rules of basic Incident Management wherein a Team Lead coordinates the team’s movements, actions, and collaborations with external partners. Team members can fill or serve in any variety of roles. </a:t>
            </a:r>
          </a:p>
          <a:p>
            <a:pPr rtl="1"/>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Shape 74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746" name="Shape 746"/>
          <p:cNvSpPr>
            <a:spLocks noGrp="1"/>
          </p:cNvSpPr>
          <p:nvPr>
            <p:ph type="body" sz="quarter" idx="1"/>
          </p:nvPr>
        </p:nvSpPr>
        <p:spPr>
          <a:prstGeom prst="rect">
            <a:avLst/>
          </a:prstGeom>
        </p:spPr>
        <p:txBody>
          <a:bodyPr rtlCol="1"/>
          <a:lstStyle/>
          <a:p>
            <a:pPr rtl="1">
              <a:spcBef>
                <a:spcPts val="0"/>
              </a:spcBef>
              <a:defRPr>
                <a:latin typeface="Arial"/>
                <a:ea typeface="Arial"/>
                <a:cs typeface="Arial"/>
                <a:sym typeface="Arial"/>
              </a:defRPr>
            </a:pPr>
            <a:r>
              <a:rPr dirty="0"/>
              <a:t>RRT members can be mobilized individually or as a team as dictated by the needs of the given emergency. </a:t>
            </a:r>
          </a:p>
          <a:p>
            <a:pPr rtl="1">
              <a:spcBef>
                <a:spcPts val="0"/>
              </a:spcBef>
              <a:defRPr>
                <a:latin typeface="Arial"/>
                <a:ea typeface="Arial"/>
                <a:cs typeface="Arial"/>
                <a:sym typeface="Arial"/>
              </a:defRPr>
            </a:pPr>
            <a:endParaRPr dirty="0"/>
          </a:p>
          <a:p>
            <a:pPr rtl="1">
              <a:spcBef>
                <a:spcPts val="0"/>
              </a:spcBef>
              <a:defRPr>
                <a:latin typeface="Arial"/>
                <a:ea typeface="Arial"/>
                <a:cs typeface="Arial"/>
                <a:sym typeface="Arial"/>
              </a:defRPr>
            </a:pPr>
            <a:r>
              <a:rPr dirty="0"/>
              <a:t>The setup of a RRT is flexible. </a:t>
            </a:r>
          </a:p>
          <a:p>
            <a:pPr rtl="1">
              <a:spcBef>
                <a:spcPts val="0"/>
              </a:spcBef>
              <a:defRPr>
                <a:latin typeface="Arial"/>
                <a:ea typeface="Arial"/>
                <a:cs typeface="Arial"/>
                <a:sym typeface="Arial"/>
              </a:defRPr>
            </a:pPr>
            <a:endParaRPr dirty="0"/>
          </a:p>
          <a:p>
            <a:pPr rtl="1">
              <a:spcBef>
                <a:spcPts val="0"/>
              </a:spcBef>
              <a:defRPr>
                <a:latin typeface="Arial"/>
                <a:ea typeface="Arial"/>
                <a:cs typeface="Arial"/>
                <a:sym typeface="Arial"/>
              </a:defRPr>
            </a:pPr>
            <a:r>
              <a:rPr dirty="0"/>
              <a:t>There is a long list of possible subject matter experts that may be needed in a public health emergency. </a:t>
            </a:r>
          </a:p>
          <a:p>
            <a:pPr rtl="1">
              <a:spcBef>
                <a:spcPts val="0"/>
              </a:spcBef>
              <a:defRPr>
                <a:latin typeface="Arial"/>
                <a:ea typeface="Arial"/>
                <a:cs typeface="Arial"/>
                <a:sym typeface="Arial"/>
              </a:defRPr>
            </a:pPr>
            <a:endParaRPr dirty="0"/>
          </a:p>
          <a:p>
            <a:pPr rtl="1">
              <a:spcBef>
                <a:spcPts val="0"/>
              </a:spcBef>
              <a:defRPr>
                <a:latin typeface="Arial"/>
                <a:ea typeface="Arial"/>
                <a:cs typeface="Arial"/>
                <a:sym typeface="Arial"/>
              </a:defRPr>
            </a:pPr>
            <a:r>
              <a:rPr dirty="0"/>
              <a:t>Some roles, such as IPC experts or Case Management specialists, may be asked to crossover into another domain depending on the needs in the field. </a:t>
            </a:r>
          </a:p>
          <a:p>
            <a:pPr rtl="1"/>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 name="Shape 75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753" name="Shape 753"/>
          <p:cNvSpPr>
            <a:spLocks noGrp="1"/>
          </p:cNvSpPr>
          <p:nvPr>
            <p:ph type="body" sz="quarter" idx="1"/>
          </p:nvPr>
        </p:nvSpPr>
        <p:spPr>
          <a:prstGeom prst="rect">
            <a:avLst/>
          </a:prstGeom>
        </p:spPr>
        <p:txBody>
          <a:bodyPr rtlCol="1"/>
          <a:lstStyle/>
          <a:p>
            <a:pPr rtl="1"/>
            <a:r>
              <a:t>Though you are together in the field, there are many more resources you can leverage whether back at the EOC, headquarters, or otherwise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dirty="0"/>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1"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4"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E6C2ED1B-CD3D-AC2C-0FE4-0E9DAD55C24F}"/>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8F6D361-2801-EDA5-43C2-A5BD7DDA702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pic>
        <p:nvPicPr>
          <p:cNvPr id="4" name="Picture 3" descr="Blue writing on a white background&#10;&#10;Description automatically generated">
            <a:extLst>
              <a:ext uri="{FF2B5EF4-FFF2-40B4-BE49-F238E27FC236}">
                <a16:creationId xmlns:a16="http://schemas.microsoft.com/office/drawing/2014/main" id="{D9CC8888-3899-24BB-17DA-E0041BE0711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06" name="Picture 3" descr="Picture 3"/>
          <p:cNvPicPr>
            <a:picLocks noChangeAspect="1"/>
          </p:cNvPicPr>
          <p:nvPr/>
        </p:nvPicPr>
        <p:blipFill>
          <a:blip r:embed="rId3"/>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pic>
        <p:nvPicPr>
          <p:cNvPr id="208"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298706F2-0C1F-40C4-D92F-654655D66304}"/>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40B282F-73BF-A80C-4E73-0FAECCC1911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76014468-8C12-A44D-3A07-329C7237E02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D737DABB-EE3D-1B8A-54DC-7275261FC90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Source Sans Pro Regular"/>
                <a:ea typeface="Source Sans Pro Regular"/>
                <a:cs typeface="Source Sans Pro Regular"/>
                <a:sym typeface="Source Sans Pro Regular"/>
              </a:defRPr>
            </a:pPr>
            <a:endParaRPr dirty="0"/>
          </a:p>
        </p:txBody>
      </p:sp>
      <p:pic>
        <p:nvPicPr>
          <p:cNvPr id="240"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4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C2FD8EE5-6EA8-D351-16C7-90B4BD188F9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C3F8830-B9FF-C21B-39A7-4A22A4DAF62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59C54478-5CB0-B426-9566-14EBD173979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B27AC20E-BC99-BF0A-9D8C-24D2632A941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7" name="Picture 2" descr="Picture 2"/>
          <p:cNvPicPr>
            <a:picLocks noChangeAspect="1"/>
          </p:cNvPicPr>
          <p:nvPr/>
        </p:nvPicPr>
        <p:blipFill>
          <a:blip r:embed="rId3"/>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6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5C6A17EA-3E21-6E96-0B67-BF7B6C6E18D5}"/>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5F7034F-0D1D-FAFD-BB08-497359DF287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66E89932-76E2-4AC7-D181-AF9EB629B72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60DE401E-FB59-D6FE-2A4D-337AA049A35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4" name="Picture 1" descr="Picture 1"/>
          <p:cNvPicPr>
            <a:picLocks noChangeAspect="1"/>
          </p:cNvPicPr>
          <p:nvPr/>
        </p:nvPicPr>
        <p:blipFill>
          <a:blip r:embed="rId3"/>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rtlCol="1"/>
          <a:lstStyle/>
          <a:p>
            <a:pPr rtl="1"/>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7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B8D09A6E-9DF8-86C9-1E48-B613E0B56C5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2ED7FAE7-36F0-B1AF-0822-5BC84E2C164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B4EC23BC-C56D-8D36-15DD-EDD94782622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C0BC2F79-6387-BB2E-89A3-C235EFE2161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rtlCol="1"/>
          <a:lstStyle/>
          <a:p>
            <a:pPr rtl="1">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8450427C-35AF-AF83-CA12-610576541D1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70405AC-7F26-DFAC-939D-E47397D3BF6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F4C8781-5DD9-55BF-8BF4-9640AF09E6A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9BA957EB-B29C-3F3B-2083-DB625201DB7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0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0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305"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06" name="Click to add text"/>
          <p:cNvSpPr txBox="1">
            <a:spLocks noGrp="1"/>
          </p:cNvSpPr>
          <p:nvPr>
            <p:ph type="title" hasCustomPrompt="1"/>
          </p:nvPr>
        </p:nvSpPr>
        <p:spPr>
          <a:xfrm>
            <a:off x="207802" y="-20444"/>
            <a:ext cx="7099372" cy="646113"/>
          </a:xfrm>
          <a:prstGeom prst="rect">
            <a:avLst/>
          </a:prstGeom>
        </p:spPr>
        <p:txBody>
          <a:bodyPr rtlCol="1"/>
          <a:lstStyle/>
          <a:p>
            <a:pPr rtl="1"/>
            <a:r>
              <a:t>Click to add text</a:t>
            </a:r>
          </a:p>
        </p:txBody>
      </p:sp>
      <p:sp>
        <p:nvSpPr>
          <p:cNvPr id="30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C06EE598-E1D3-39D5-4A0C-1E6536B8DB5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C720F5C-3A09-A65E-B341-CD72F06F8C4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1A1397B-90B8-FDB9-D2FC-786FC1EA168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D961347A-619B-CBC8-5DB4-0AC1A48618A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3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825D784F-6412-2B59-477B-3E107CF4B9E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DCBA6CF0-625A-3CC2-EC90-E8B919815CC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B6E465F6-AACC-7805-9AB1-0D1761FECD4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06C85425-B851-2A22-2D6D-7CB2F64185E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4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rtlCol="1"/>
          <a:lstStyle/>
          <a:p>
            <a:pPr rtl="1"/>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rtlCol="1" anchor="b"/>
          <a:lstStyle>
            <a:lvl1pPr algn="r" rtl="1">
              <a:defRPr sz="700"/>
            </a:lvl1pPr>
            <a:lvl2pPr marL="0" indent="144660" algn="r" rtl="1">
              <a:buSzTx/>
              <a:buNone/>
              <a:defRPr sz="700"/>
            </a:lvl2pPr>
            <a:lvl3pPr marL="0" indent="289320" algn="r" rtl="1">
              <a:buSzTx/>
              <a:buNone/>
              <a:defRPr sz="700"/>
            </a:lvl3pPr>
            <a:lvl4pPr marL="0" indent="433978" algn="r" rtl="1">
              <a:buSzTx/>
              <a:buNone/>
              <a:defRPr sz="700"/>
            </a:lvl4pPr>
            <a:lvl5pPr marL="0" indent="578639" algn="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rtlCol="1" anchor="b"/>
          <a:lstStyle/>
          <a:p>
            <a:pPr rtl="1">
              <a:defRPr sz="700"/>
            </a:pPr>
            <a:endParaRPr/>
          </a:p>
        </p:txBody>
      </p:sp>
      <p:sp>
        <p:nvSpPr>
          <p:cNvPr id="2" name="TextBox 7">
            <a:extLst>
              <a:ext uri="{FF2B5EF4-FFF2-40B4-BE49-F238E27FC236}">
                <a16:creationId xmlns:a16="http://schemas.microsoft.com/office/drawing/2014/main" id="{7AA5BB77-F8D4-31C6-3C6D-E22DA9C024C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8073BFA-DA81-C0FC-0C05-FA79BD42669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43FC371F-CAFD-A746-40FB-A777C994CAF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3D9AFB8F-D375-0B17-470D-976B2B26255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6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rtlCol="1"/>
          <a:lstStyle>
            <a:lvl1pPr algn="r" rtl="1">
              <a:defRPr sz="1000"/>
            </a:lvl1pPr>
            <a:lvl2pPr marL="235072" indent="-90412" algn="r" rtl="1">
              <a:defRPr sz="1000"/>
            </a:lvl2pPr>
            <a:lvl3pPr marL="392648" indent="-103328" algn="r" rtl="1">
              <a:defRPr sz="1000"/>
            </a:lvl3pPr>
            <a:lvl4pPr marL="554529" indent="-120549" algn="r" rtl="1">
              <a:defRPr sz="1000"/>
            </a:lvl4pPr>
            <a:lvl5pPr marL="699187" indent="-120549" algn="r" rtl="1">
              <a:defRPr sz="1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rtlCol="1"/>
          <a:lstStyle/>
          <a:p>
            <a:pPr rtl="1">
              <a:defRPr sz="500"/>
            </a:pPr>
            <a:endParaRPr/>
          </a:p>
        </p:txBody>
      </p:sp>
      <p:sp>
        <p:nvSpPr>
          <p:cNvPr id="2" name="TextBox 7">
            <a:extLst>
              <a:ext uri="{FF2B5EF4-FFF2-40B4-BE49-F238E27FC236}">
                <a16:creationId xmlns:a16="http://schemas.microsoft.com/office/drawing/2014/main" id="{744CB7D6-76BB-7FC5-0907-2F9689FDF9AF}"/>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0E9A53C-B228-C450-B95E-132C040AEB8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4E1357A-AE7B-F26C-FF6B-B74D03B431D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00E9B04C-5C02-7015-DF1B-0C78E3B907F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rtlCol="1"/>
          <a:lstStyle>
            <a:lvl1pPr algn="r" rtl="1">
              <a:defRPr sz="2800">
                <a:solidFill>
                  <a:srgbClr val="A2010C"/>
                </a:solidFill>
              </a:defRPr>
            </a:lvl1pPr>
          </a:lstStyle>
          <a:p>
            <a:pPr rtl="1"/>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Regular"/>
                <a:ea typeface="Source Sans Pro Regular"/>
                <a:cs typeface="Source Sans Pro Regular"/>
                <a:sym typeface="Source Sans Pro Regular"/>
              </a:defRPr>
            </a:lvl1pPr>
          </a:lstStyle>
          <a:p>
            <a:pPr rtl="1"/>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colored font (red or green), size 28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rtl="1">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(red or green)</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1720541B-3634-26F8-0A39-80F070C82F2B}"/>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A8708A5-09C7-80C3-1705-2A790C3E7E1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20E7A01F-1FD9-C234-C082-099E426EB7E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8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rtlCol="1">
            <a:noAutofit/>
          </a:bodyPr>
          <a:lstStyle/>
          <a:p>
            <a:pPr rtl="1"/>
            <a:endParaRPr dirty="0"/>
          </a:p>
        </p:txBody>
      </p:sp>
      <p:sp>
        <p:nvSpPr>
          <p:cNvPr id="388" name="Body Level One…"/>
          <p:cNvSpPr txBox="1">
            <a:spLocks noGrp="1"/>
          </p:cNvSpPr>
          <p:nvPr>
            <p:ph type="body" sz="quarter" idx="1"/>
          </p:nvPr>
        </p:nvSpPr>
        <p:spPr>
          <a:xfrm>
            <a:off x="840324" y="2057400"/>
            <a:ext cx="3932768" cy="3811588"/>
          </a:xfrm>
          <a:prstGeom prst="rect">
            <a:avLst/>
          </a:prstGeom>
        </p:spPr>
        <p:txBody>
          <a:bodyPr rtlCol="1"/>
          <a:lstStyle>
            <a:lvl1pPr algn="r" rtl="1">
              <a:defRPr sz="500"/>
            </a:lvl1pPr>
            <a:lvl2pPr marL="0" indent="144660" algn="r" rtl="1">
              <a:buSzTx/>
              <a:buNone/>
              <a:defRPr sz="500"/>
            </a:lvl2pPr>
            <a:lvl3pPr marL="0" indent="289320" algn="r" rtl="1">
              <a:buSzTx/>
              <a:buNone/>
              <a:defRPr sz="500"/>
            </a:lvl3pPr>
            <a:lvl4pPr marL="0" indent="433978" algn="r" rtl="1">
              <a:buSzTx/>
              <a:buNone/>
              <a:defRPr sz="500"/>
            </a:lvl4pPr>
            <a:lvl5pPr marL="0" indent="578639" algn="r" rtl="1">
              <a:buSzTx/>
              <a:buNone/>
              <a:defRPr sz="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24341F8A-EA46-93F9-19E5-A4A28BB8CD8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DF6E204-C1D8-2BE7-2F74-6712220E6D9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5" name="Slide Number">
            <a:extLst>
              <a:ext uri="{FF2B5EF4-FFF2-40B4-BE49-F238E27FC236}">
                <a16:creationId xmlns:a16="http://schemas.microsoft.com/office/drawing/2014/main" id="{6C7DC04E-EC0D-92D2-60EA-84C99A9FC22D}"/>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4" name="Picture 3" descr="Blue writing on a white background&#10;&#10;Description automatically generated">
            <a:extLst>
              <a:ext uri="{FF2B5EF4-FFF2-40B4-BE49-F238E27FC236}">
                <a16:creationId xmlns:a16="http://schemas.microsoft.com/office/drawing/2014/main" id="{A3DE4D8C-D6AB-7DED-D10C-5B6A4C40DD9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9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403" name="TextBox 2"/>
          <p:cNvSpPr txBox="1"/>
          <p:nvPr/>
        </p:nvSpPr>
        <p:spPr>
          <a:xfrm>
            <a:off x="9812716" y="6370656"/>
            <a:ext cx="2333564"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300">
                <a:latin typeface="Source Sans Pro Regular"/>
                <a:ea typeface="Source Sans Pro Regular"/>
                <a:cs typeface="Source Sans Pro Regular"/>
                <a:sym typeface="Source Sans Pro Regular"/>
              </a:defRPr>
            </a:lvl1pPr>
          </a:lstStyle>
          <a:p>
            <a:pPr rtl="1"/>
            <a:r>
              <a:t>Speaker name</a:t>
            </a:r>
          </a:p>
        </p:txBody>
      </p:sp>
      <p:pic>
        <p:nvPicPr>
          <p:cNvPr id="404" name="Picture 3" descr="Picture 3"/>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406" name="TextBox 5"/>
          <p:cNvSpPr txBox="1"/>
          <p:nvPr/>
        </p:nvSpPr>
        <p:spPr>
          <a:xfrm>
            <a:off x="9812716" y="6370656"/>
            <a:ext cx="2333564"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300">
                <a:latin typeface="Source Sans Pro Regular"/>
                <a:ea typeface="Source Sans Pro Regular"/>
                <a:cs typeface="Source Sans Pro Regular"/>
                <a:sym typeface="Source Sans Pro Regular"/>
              </a:defRPr>
            </a:lvl1pPr>
          </a:lstStyle>
          <a:p>
            <a:pPr rtl="1"/>
            <a:r>
              <a:t>Speaker name</a:t>
            </a:r>
          </a:p>
        </p:txBody>
      </p:sp>
      <p:pic>
        <p:nvPicPr>
          <p:cNvPr id="407" name="Picture 6" descr="Picture 6"/>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09439FB5-8AE9-17F3-CEA3-B1B2216EE49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450C1A1-6D96-5B51-EBDB-4B9AFAEA5A3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79CEF49-AC11-0DB0-5C9B-BC242343798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3B018F83-1144-A3DC-763C-73C7DE4244D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41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rtlCol="1" anchor="b"/>
          <a:lstStyle>
            <a:lvl1pPr algn="ctr" rtl="1">
              <a:defRPr sz="1800"/>
            </a:lvl1pPr>
          </a:lstStyle>
          <a:p>
            <a:pPr rtl="1"/>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rtlCol="1"/>
          <a:lstStyle>
            <a:lvl1pPr algn="ctr" rtl="1">
              <a:defRPr sz="700"/>
            </a:lvl1pPr>
            <a:lvl2pPr marL="0" indent="144660" algn="ctr" rtl="1">
              <a:buSzTx/>
              <a:buNone/>
              <a:defRPr sz="700"/>
            </a:lvl2pPr>
            <a:lvl3pPr marL="0" indent="289320" algn="ctr" rtl="1">
              <a:buSzTx/>
              <a:buNone/>
              <a:defRPr sz="700"/>
            </a:lvl3pPr>
            <a:lvl4pPr marL="0" indent="433978" algn="ctr" rtl="1">
              <a:buSzTx/>
              <a:buNone/>
              <a:defRPr sz="700"/>
            </a:lvl4pPr>
            <a:lvl5pPr marL="0" indent="578639" algn="ct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94F6E141-5742-115A-1AB2-E33955F1C03B}"/>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1048AC51-7D6C-0DAF-9F91-0E90C1016D0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5C77F458-1A6E-9912-241A-CAD7BD04E9C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A502BBD3-4154-FCF2-0A16-8B4E6693012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5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46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46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65" name="Bottom band: CGH"/>
          <p:cNvSpPr txBox="1">
            <a:spLocks noGrp="1"/>
          </p:cNvSpPr>
          <p:nvPr>
            <p:ph type="title" hasCustomPrompt="1"/>
          </p:nvPr>
        </p:nvSpPr>
        <p:spPr>
          <a:xfrm>
            <a:off x="609600" y="274639"/>
            <a:ext cx="10972800" cy="1143001"/>
          </a:xfrm>
          <a:prstGeom prst="rect">
            <a:avLst/>
          </a:prstGeom>
        </p:spPr>
        <p:txBody>
          <a:bodyPr rtlCol="1" anchor="b"/>
          <a:lstStyle>
            <a:lvl1pPr algn="r" rtl="1">
              <a:lnSpc>
                <a:spcPts val="1200"/>
              </a:lnSpc>
              <a:defRPr sz="1100">
                <a:solidFill>
                  <a:srgbClr val="9F8C71"/>
                </a:solidFill>
                <a:latin typeface="Source Sans Pro Regular"/>
                <a:ea typeface="Source Sans Pro Regular"/>
                <a:cs typeface="Source Sans Pro Regular"/>
                <a:sym typeface="Source Sans Pro Regular"/>
              </a:defRPr>
            </a:lvl1pPr>
          </a:lstStyle>
          <a:p>
            <a:pPr rtl="1"/>
            <a:r>
              <a:t>Bottom band: CGH</a:t>
            </a:r>
          </a:p>
        </p:txBody>
      </p:sp>
      <p:sp>
        <p:nvSpPr>
          <p:cNvPr id="466" name="Body Level One…"/>
          <p:cNvSpPr txBox="1">
            <a:spLocks noGrp="1"/>
          </p:cNvSpPr>
          <p:nvPr>
            <p:ph type="body" idx="1"/>
          </p:nvPr>
        </p:nvSpPr>
        <p:spPr>
          <a:xfrm>
            <a:off x="609600" y="1545168"/>
            <a:ext cx="10972800" cy="4455585"/>
          </a:xfrm>
          <a:prstGeom prst="rect">
            <a:avLst/>
          </a:prstGeom>
        </p:spPr>
        <p:txBody>
          <a:bodyPr rtlCol="1"/>
          <a:lstStyle>
            <a:lvl1pPr marL="144653" indent="-144653" algn="r" rtl="1">
              <a:buClr>
                <a:srgbClr val="A59988"/>
              </a:buClr>
              <a:buSzPct val="100000"/>
              <a:buChar char="▪"/>
              <a:defRPr sz="800">
                <a:solidFill>
                  <a:srgbClr val="0078A7"/>
                </a:solidFill>
              </a:defRPr>
            </a:lvl1pPr>
            <a:lvl2pPr algn="r" rtl="1">
              <a:buClr>
                <a:srgbClr val="A59988"/>
              </a:buClr>
              <a:defRPr sz="800">
                <a:solidFill>
                  <a:srgbClr val="0078A7"/>
                </a:solidFill>
              </a:defRPr>
            </a:lvl2pPr>
            <a:lvl3pPr algn="r" rtl="1">
              <a:buClr>
                <a:srgbClr val="A59988"/>
              </a:buClr>
              <a:defRPr sz="800">
                <a:solidFill>
                  <a:srgbClr val="0078A7"/>
                </a:solidFill>
              </a:defRPr>
            </a:lvl3pPr>
            <a:lvl4pPr algn="r" rtl="1">
              <a:buClr>
                <a:srgbClr val="A59988"/>
              </a:buClr>
              <a:defRPr sz="800">
                <a:solidFill>
                  <a:srgbClr val="0078A7"/>
                </a:solidFill>
              </a:defRPr>
            </a:lvl4pPr>
            <a:lvl5pPr algn="r" rtl="1">
              <a:buClr>
                <a:srgbClr val="A59988"/>
              </a:buClr>
              <a:defRPr sz="800">
                <a:solidFill>
                  <a:srgbClr val="0078A7"/>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3CC0C5F-5811-0EEF-79EC-BF30353128D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D0B82C6-8544-655C-9167-B527DC92986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599338A9-B8DD-2659-599B-6C620CC5301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2451B141-3A67-5216-F6C4-9E7F22274BA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7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4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0"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481" name="Body Level One…"/>
          <p:cNvSpPr txBox="1">
            <a:spLocks noGrp="1"/>
          </p:cNvSpPr>
          <p:nvPr>
            <p:ph type="body" idx="1"/>
          </p:nvPr>
        </p:nvSpPr>
        <p:spPr>
          <a:xfrm>
            <a:off x="0" y="2"/>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C2D331CA-BEEC-5CAF-1BD5-FD66E19CE6C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D6E82AC3-0EE4-3CFA-7E7D-E2167F2F929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7654CBB-AE77-4E39-1657-E740C35E6261}"/>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8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49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49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95"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CE8D0EC6-29F0-D170-B3CF-5D8B824BBB4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B592462-D16D-895B-E237-C5E0B04178A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66734896-0513-F742-71B4-9B39FE65371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DCAF9C02-A207-D04B-DF28-4878F606AFD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51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51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 name="TextBox 7">
            <a:extLst>
              <a:ext uri="{FF2B5EF4-FFF2-40B4-BE49-F238E27FC236}">
                <a16:creationId xmlns:a16="http://schemas.microsoft.com/office/drawing/2014/main" id="{9C83186D-9B9F-849F-84F9-D6D4BE117893}"/>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C5569CE4-7A6C-08D1-26A0-D200B66A619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27F1A6FA-2C5E-BFE1-5997-5A299B37D91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D68E6FC2-F5B1-07BA-EAD9-E5262851A53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53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5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 name="TextBox 7">
            <a:extLst>
              <a:ext uri="{FF2B5EF4-FFF2-40B4-BE49-F238E27FC236}">
                <a16:creationId xmlns:a16="http://schemas.microsoft.com/office/drawing/2014/main" id="{96BD1DDA-1567-7519-2B11-A8851964D04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2C2735A-4669-CDCF-2369-02B068CEF61B}"/>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120E0CC-4EDF-7DE8-C200-86C4525D5BF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C6B8640F-816A-8B96-2A2B-0875F4F490C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210C07-F90A-4FD9-B036-F9D98F108D9F}"/>
              </a:ext>
            </a:extLst>
          </p:cNvPr>
          <p:cNvSpPr>
            <a:spLocks noGrp="1"/>
          </p:cNvSpPr>
          <p:nvPr>
            <p:ph type="dt" sz="half" idx="10"/>
          </p:nvPr>
        </p:nvSpPr>
        <p:spPr/>
        <p:txBody>
          <a:bodyPr rtlCol="1"/>
          <a:lstStyle/>
          <a:p>
            <a:pPr rtl="1"/>
            <a:fld id="{68BDF352-BAB1-4412-9270-256076EFED18}" type="datetimeFigureOut">
              <a:rPr lang="en-US" smtClean="0"/>
              <a:t>3/23/2024</a:t>
            </a:fld>
            <a:endParaRPr lang="en-US" dirty="0"/>
          </a:p>
        </p:txBody>
      </p:sp>
      <p:sp>
        <p:nvSpPr>
          <p:cNvPr id="3" name="Footer Placeholder 2">
            <a:extLst>
              <a:ext uri="{FF2B5EF4-FFF2-40B4-BE49-F238E27FC236}">
                <a16:creationId xmlns:a16="http://schemas.microsoft.com/office/drawing/2014/main" id="{23387E24-D150-4967-ABEF-9C3782FF0104}"/>
              </a:ext>
            </a:extLst>
          </p:cNvPr>
          <p:cNvSpPr>
            <a:spLocks noGrp="1"/>
          </p:cNvSpPr>
          <p:nvPr>
            <p:ph type="ftr" sz="quarter" idx="11"/>
          </p:nvPr>
        </p:nvSpPr>
        <p:spPr/>
        <p:txBody>
          <a:bodyPr rtlCol="1"/>
          <a:lstStyle/>
          <a:p>
            <a:pPr rtl="1"/>
            <a:endParaRPr lang="en-US" dirty="0"/>
          </a:p>
        </p:txBody>
      </p:sp>
      <p:sp>
        <p:nvSpPr>
          <p:cNvPr id="4" name="Slide Number Placeholder 3">
            <a:extLst>
              <a:ext uri="{FF2B5EF4-FFF2-40B4-BE49-F238E27FC236}">
                <a16:creationId xmlns:a16="http://schemas.microsoft.com/office/drawing/2014/main" id="{98302A5D-0413-442B-B22A-88457CC23C76}"/>
              </a:ext>
            </a:extLst>
          </p:cNvPr>
          <p:cNvSpPr>
            <a:spLocks noGrp="1"/>
          </p:cNvSpPr>
          <p:nvPr>
            <p:ph type="sldNum" sz="quarter" idx="12"/>
          </p:nvPr>
        </p:nvSpPr>
        <p:spPr/>
        <p:txBody>
          <a:bodyPr rtlCol="1"/>
          <a:lstStyle/>
          <a:p>
            <a:pPr rtl="1"/>
            <a:fld id="{DE5435F4-E873-4826-BBB6-C9A264AAA003}" type="slidenum">
              <a:rPr lang="en-US" smtClean="0"/>
              <a:t>‹N°›</a:t>
            </a:fld>
            <a:endParaRPr lang="en-US" dirty="0"/>
          </a:p>
        </p:txBody>
      </p:sp>
    </p:spTree>
    <p:extLst>
      <p:ext uri="{BB962C8B-B14F-4D97-AF65-F5344CB8AC3E}">
        <p14:creationId xmlns:p14="http://schemas.microsoft.com/office/powerpoint/2010/main" val="1659899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9143" y="-172015"/>
            <a:ext cx="12231249" cy="6353451"/>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72769"/>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9230" y="-134957"/>
            <a:ext cx="2719280" cy="584775"/>
          </a:xfrm>
          <a:prstGeom prst="rect">
            <a:avLst/>
          </a:prstGeom>
          <a:noFill/>
        </p:spPr>
        <p:txBody>
          <a:bodyPr wrap="square" rtlCol="1">
            <a:spAutoFit/>
          </a:bodyPr>
          <a:lstStyle/>
          <a:p>
            <a:pPr algn="l" rtl="1"/>
            <a:r>
              <a:rPr lang="ar" sz="3200" b="1" dirty="0">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rtlCol="1">
            <a:normAutofit/>
          </a:bodyPr>
          <a:lstStyle>
            <a:lvl1pPr algn="r" rtl="1">
              <a:defRPr sz="2000"/>
            </a:lvl1pPr>
            <a:lvl2pPr algn="r" rtl="1">
              <a:defRPr sz="2000"/>
            </a:lvl2pPr>
            <a:lvl3pPr algn="r" rtl="1">
              <a:defRPr sz="2000"/>
            </a:lvl3pPr>
            <a:lvl4pPr algn="r" rtl="1">
              <a:defRPr sz="2000"/>
            </a:lvl4pPr>
            <a:lvl5pPr algn="r" rtl="1">
              <a:defRPr sz="2000"/>
            </a:lvl5pPr>
          </a:lstStyle>
          <a:p>
            <a:pPr lvl="0" rtl="1"/>
            <a:r>
              <a:rPr lang="ar" dirty="0"/>
              <a:t>Click to edit Master text styles</a:t>
            </a:r>
          </a:p>
          <a:p>
            <a:pPr lvl="1" rtl="1"/>
            <a:r>
              <a:rPr lang="ar" dirty="0"/>
              <a:t>Second level</a:t>
            </a:r>
          </a:p>
          <a:p>
            <a:pPr lvl="2" rtl="1"/>
            <a:r>
              <a:rPr lang="ar" dirty="0"/>
              <a:t>Third level</a:t>
            </a:r>
          </a:p>
          <a:p>
            <a:pPr lvl="3" rtl="1"/>
            <a:r>
              <a:rPr lang="ar" dirty="0"/>
              <a:t>Fourth level</a:t>
            </a:r>
          </a:p>
          <a:p>
            <a:pPr lvl="4" rtl="1"/>
            <a:r>
              <a:rPr lang="ar" dirty="0"/>
              <a:t>Fifth level</a:t>
            </a:r>
            <a:endParaRPr lang="en-HU" dirty="0"/>
          </a:p>
        </p:txBody>
      </p:sp>
    </p:spTree>
    <p:extLst>
      <p:ext uri="{BB962C8B-B14F-4D97-AF65-F5344CB8AC3E}">
        <p14:creationId xmlns:p14="http://schemas.microsoft.com/office/powerpoint/2010/main" val="4122922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6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rtlCol="1"/>
          <a:lstStyle/>
          <a:p>
            <a:pPr rtl="1"/>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78C128A-41FA-7A71-86A2-F007FBD0EBA0}"/>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B7D26BE1-1853-C2BA-B253-832F08A0848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BCC9D05-10AD-782D-F155-D48F61F8D86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D91A9AFC-ABFB-9930-5CBB-127DBC366D7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8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rtlCol="1"/>
          <a:lstStyle>
            <a:lvl1pPr algn="r" rtl="1">
              <a:defRPr sz="2800">
                <a:solidFill>
                  <a:srgbClr val="A2010C"/>
                </a:solidFill>
              </a:defRPr>
            </a:lvl1pPr>
          </a:lstStyle>
          <a:p>
            <a:pPr rtl="1"/>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TextBox 7">
            <a:extLst>
              <a:ext uri="{FF2B5EF4-FFF2-40B4-BE49-F238E27FC236}">
                <a16:creationId xmlns:a16="http://schemas.microsoft.com/office/drawing/2014/main" id="{5E245D93-683F-0202-9C49-9A4B3B3FBA64}"/>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2F60E28-BB8E-3915-4BB9-C14D613C24B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4352785-FCB6-ABFC-D87E-F0D3B16638D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1A8AABA5-A953-3444-01E7-54E1451985D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00" name="Picture 10" descr="Picture 10"/>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02" name="Title Text"/>
          <p:cNvSpPr txBox="1">
            <a:spLocks noGrp="1"/>
          </p:cNvSpPr>
          <p:nvPr>
            <p:ph type="title"/>
          </p:nvPr>
        </p:nvSpPr>
        <p:spPr>
          <a:xfrm>
            <a:off x="282043" y="0"/>
            <a:ext cx="3264195" cy="1932377"/>
          </a:xfrm>
          <a:prstGeom prst="rect">
            <a:avLst/>
          </a:prstGeom>
        </p:spPr>
        <p:txBody>
          <a:bodyPr rtlCol="1"/>
          <a:lstStyle/>
          <a:p>
            <a:pPr rtl="1"/>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dirty="0"/>
          </a:p>
        </p:txBody>
      </p:sp>
      <p:sp>
        <p:nvSpPr>
          <p:cNvPr id="10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5ECB7DB9-2CF8-3FC6-E987-9F6F9E39872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840F95C-1C5B-7E24-E47E-1B81E9497A8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35CCE4D6-5D93-503B-0FFF-73962E6E281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F5B4CC1C-97A5-B051-B851-EF8E0309396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19" name="Picture 8" descr="Picture 8"/>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23"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2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7BBF0668-5CAA-F92C-A458-F3014242A383}"/>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ED6164B-335D-32AD-4121-6D0641E091A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017B1A4-AC5E-B38E-EE70-7E26E1DC2C5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A457339C-06C9-A166-F489-D942A646A94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39" name="Picture 8" descr="Picture 8"/>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43"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4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61A36CF9-4193-6DFF-0BFB-EFC237765412}"/>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169D1AB2-6D23-599C-8430-249BE74C8BBC}"/>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63CD4C06-2934-3583-75C5-8C084279940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E9E39245-5085-71E5-D6FD-7EE98DD8501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59" name="Picture 8" descr="Picture 8"/>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161"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6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6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6930CE5A-559F-7FD3-3ACF-9A3EA4A3E6C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444F996-A98C-6762-BD29-D4617A8B69F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39C2E505-CEE1-7049-411B-1E95A682F96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A5D54B2C-34C4-0C01-12E7-45925224D99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79" name="Picture 8" descr="Picture 8"/>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181" name="Title Text"/>
          <p:cNvSpPr txBox="1">
            <a:spLocks noGrp="1"/>
          </p:cNvSpPr>
          <p:nvPr>
            <p:ph type="title"/>
          </p:nvPr>
        </p:nvSpPr>
        <p:spPr>
          <a:xfrm>
            <a:off x="318329" y="4440623"/>
            <a:ext cx="3572955"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8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8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dirty="0"/>
          </a:p>
        </p:txBody>
      </p:sp>
      <p:sp>
        <p:nvSpPr>
          <p:cNvPr id="2" name="TextBox 7">
            <a:extLst>
              <a:ext uri="{FF2B5EF4-FFF2-40B4-BE49-F238E27FC236}">
                <a16:creationId xmlns:a16="http://schemas.microsoft.com/office/drawing/2014/main" id="{41181185-B9A4-4A3A-728D-39FEF27B86C4}"/>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FD5A555-C230-FAC8-64CE-6C9867DD1E8C}"/>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05294D4-1104-5C4F-5965-5675DE4EF84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2448FB6D-509D-5E1E-47AF-85A459EDE1F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4.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1"/>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31"/>
          <a:stretch>
            <a:fillRect/>
          </a:stretch>
        </p:blipFill>
        <p:spPr>
          <a:xfrm>
            <a:off x="11189971" y="118168"/>
            <a:ext cx="866715" cy="895041"/>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7" name="Picture 9" descr="Picture 9"/>
          <p:cNvPicPr>
            <a:picLocks noChangeAspect="1"/>
          </p:cNvPicPr>
          <p:nvPr/>
        </p:nvPicPr>
        <p:blipFill>
          <a:blip r:embed="rId32"/>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t>Thank you</a:t>
            </a:r>
          </a:p>
        </p:txBody>
      </p:sp>
      <p:pic>
        <p:nvPicPr>
          <p:cNvPr id="10" name="Picture 6" descr="Picture 6"/>
          <p:cNvPicPr>
            <a:picLocks noChangeAspect="1"/>
          </p:cNvPicPr>
          <p:nvPr/>
        </p:nvPicPr>
        <p:blipFill>
          <a:blip r:embed="rId33"/>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5" name="Slide Number"/>
          <p:cNvSpPr txBox="1">
            <a:spLocks noGrp="1"/>
          </p:cNvSpPr>
          <p:nvPr>
            <p:ph type="sldNum" sz="quarter" idx="2"/>
          </p:nvPr>
        </p:nvSpPr>
        <p:spPr>
          <a:xfrm>
            <a:off x="11480800" y="6330332"/>
            <a:ext cx="280874" cy="320041"/>
          </a:xfrm>
          <a:prstGeom prst="rect">
            <a:avLst/>
          </a:prstGeom>
          <a:ln w="12700">
            <a:miter lim="400000"/>
          </a:ln>
        </p:spPr>
        <p:txBody>
          <a:bodyPr wrap="none" lIns="45719" rIns="45719" rtlCol="1">
            <a:spAutoFit/>
          </a:bodyPr>
          <a:lstStyle>
            <a:lvl1pPr algn="r" rtl="1">
              <a:defRPr sz="1400">
                <a:solidFill>
                  <a:srgbClr val="FFFFFF"/>
                </a:solidFill>
                <a:latin typeface="Source Sans Pro Regular"/>
                <a:ea typeface="Source Sans Pro Regular"/>
                <a:cs typeface="Source Sans Pro Regular"/>
                <a:sym typeface="Source Sans Pro Regular"/>
              </a:defRPr>
            </a:lvl1pPr>
          </a:lstStyle>
          <a:p>
            <a:pPr rtl="1"/>
            <a:fld id="{86CB4B4D-7CA3-9044-876B-883B54F8677D}" type="slidenum">
              <a:t>‹N°›</a:t>
            </a:fld>
            <a:endParaRPr dirty="0"/>
          </a:p>
        </p:txBody>
      </p:sp>
      <p:sp>
        <p:nvSpPr>
          <p:cNvPr id="16" name="TextBox 7">
            <a:extLst>
              <a:ext uri="{FF2B5EF4-FFF2-40B4-BE49-F238E27FC236}">
                <a16:creationId xmlns:a16="http://schemas.microsoft.com/office/drawing/2014/main" id="{824FEE96-6E9D-7344-C091-B505DB176E9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7" name="Text Placeholder 6">
            <a:extLst>
              <a:ext uri="{FF2B5EF4-FFF2-40B4-BE49-F238E27FC236}">
                <a16:creationId xmlns:a16="http://schemas.microsoft.com/office/drawing/2014/main" id="{E30ABCF1-FD6F-8654-AEF3-A2F4DC14D1A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11" name="Slide Number">
            <a:extLst>
              <a:ext uri="{FF2B5EF4-FFF2-40B4-BE49-F238E27FC236}">
                <a16:creationId xmlns:a16="http://schemas.microsoft.com/office/drawing/2014/main" id="{E947CCBB-7707-7A23-1771-34B896D7E34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8" name="Picture 17" descr="Blue writing on a white background&#10;&#10;Description automatically generated">
            <a:extLst>
              <a:ext uri="{FF2B5EF4-FFF2-40B4-BE49-F238E27FC236}">
                <a16:creationId xmlns:a16="http://schemas.microsoft.com/office/drawing/2014/main" id="{789DA740-272F-0463-9177-145F32F2BFBA}"/>
              </a:ext>
            </a:extLst>
          </p:cNvPr>
          <p:cNvPicPr>
            <a:picLocks noChangeAspect="1"/>
          </p:cNvPicPr>
          <p:nvPr userDrawn="1"/>
        </p:nvPicPr>
        <p:blipFill>
          <a:blip r:embed="rId34">
            <a:extLst>
              <a:ext uri="{28A0092B-C50C-407E-A947-70E740481C1C}">
                <a14:useLocalDpi xmlns:a14="http://schemas.microsoft.com/office/drawing/2010/main" val="0"/>
              </a:ext>
            </a:extLst>
          </a:blip>
          <a:stretch>
            <a:fillRect/>
          </a:stretch>
        </p:blipFill>
        <p:spPr>
          <a:xfrm>
            <a:off x="118372" y="6281859"/>
            <a:ext cx="1600307" cy="46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7" r:id="rId17"/>
    <p:sldLayoutId id="2147483668" r:id="rId18"/>
    <p:sldLayoutId id="2147483669" r:id="rId19"/>
    <p:sldLayoutId id="2147483670" r:id="rId20"/>
    <p:sldLayoutId id="2147483671" r:id="rId21"/>
    <p:sldLayoutId id="2147483672" r:id="rId22"/>
    <p:sldLayoutId id="2147483675" r:id="rId23"/>
    <p:sldLayoutId id="2147483676" r:id="rId24"/>
    <p:sldLayoutId id="2147483677" r:id="rId25"/>
    <p:sldLayoutId id="2147483679" r:id="rId26"/>
    <p:sldLayoutId id="2147483680" r:id="rId27"/>
    <p:sldLayoutId id="2147483775" r:id="rId28"/>
    <p:sldLayoutId id="2147483776" r:id="rId29"/>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emf"/><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hyperlink" Target="https://www.cdc.gov/globalhealth/healthprotection/errb/pdf/RRTManagementGuidance-508.pdf"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508841" y="6330332"/>
            <a:ext cx="164467" cy="307777"/>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1</a:t>
            </a:fld>
            <a:endParaRPr dirty="0">
              <a:latin typeface="Sakkal Majalla" panose="02000000000000000000" pitchFamily="2" charset="-78"/>
              <a:cs typeface="Sakkal Majalla" panose="02000000000000000000" pitchFamily="2" charset="-78"/>
            </a:endParaRPr>
          </a:p>
        </p:txBody>
      </p:sp>
      <p:sp>
        <p:nvSpPr>
          <p:cNvPr id="561" name="Title 2"/>
          <p:cNvSpPr txBox="1">
            <a:spLocks noGrp="1"/>
          </p:cNvSpPr>
          <p:nvPr>
            <p:ph type="title"/>
          </p:nvPr>
        </p:nvSpPr>
        <p:spPr>
          <a:xfrm>
            <a:off x="280523" y="1587568"/>
            <a:ext cx="4928649" cy="2410276"/>
          </a:xfrm>
          <a:prstGeom prst="rect">
            <a:avLst/>
          </a:prstGeo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تدريب المدربين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لفِرَق الاستجابة السريعة</a:t>
            </a:r>
            <a:endParaRPr lang="en-US" b="1" dirty="0">
              <a:latin typeface="Sakkal Majalla" panose="02000000000000000000" pitchFamily="2" charset="-78"/>
              <a:cs typeface="Sakkal Majalla" panose="02000000000000000000" pitchFamily="2" charset="-78"/>
            </a:endParaRPr>
          </a:p>
        </p:txBody>
      </p:sp>
      <p:sp>
        <p:nvSpPr>
          <p:cNvPr id="562" name="Subtitle 2"/>
          <p:cNvSpPr txBox="1"/>
          <p:nvPr/>
        </p:nvSpPr>
        <p:spPr>
          <a:xfrm>
            <a:off x="3987018" y="3701585"/>
            <a:ext cx="8900160" cy="21185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ctr" rtl="1">
              <a:spcBef>
                <a:spcPts val="700"/>
              </a:spcBef>
              <a:defRPr sz="3200">
                <a:solidFill>
                  <a:srgbClr val="002060"/>
                </a:solidFill>
                <a:latin typeface="Source Sans Pro Bold"/>
                <a:ea typeface="Source Sans Pro Bold"/>
                <a:cs typeface="Source Sans Pro Bold"/>
                <a:sym typeface="Source Sans Pro Bold"/>
              </a:defRPr>
            </a:lvl1pPr>
          </a:lstStyle>
          <a:p>
            <a:pPr rtl="1"/>
            <a:r>
              <a:rPr lang="ar" sz="4400" b="1">
                <a:latin typeface="Sakkal Majalla" panose="02000000000000000000" pitchFamily="2" charset="-78"/>
                <a:cs typeface="Sakkal Majalla" panose="02000000000000000000" pitchFamily="2" charset="-78"/>
              </a:rPr>
              <a:t>الوحدة التدريبية 1</a:t>
            </a:r>
          </a:p>
          <a:p>
            <a:pPr rtl="1"/>
            <a:r>
              <a:rPr lang="ar" sz="4400" b="1">
                <a:latin typeface="Sakkal Majalla" panose="02000000000000000000" pitchFamily="2" charset="-78"/>
                <a:cs typeface="Sakkal Majalla" panose="02000000000000000000" pitchFamily="2" charset="-78"/>
              </a:rPr>
              <a:t>فِرَق الاستجابة السريعة في سياق مُحدد</a:t>
            </a:r>
          </a:p>
          <a:p>
            <a:pPr rtl="1"/>
            <a:endParaRPr lang="en-US" b="1" dirty="0">
              <a:highlight>
                <a:srgbClr val="FFFF00"/>
              </a:highlight>
              <a:latin typeface="Sakkal Majalla" panose="02000000000000000000" pitchFamily="2" charset="-78"/>
              <a:cs typeface="Sakkal Majalla" panose="02000000000000000000" pitchFamily="2" charset="-78"/>
            </a:endParaRPr>
          </a:p>
        </p:txBody>
      </p:sp>
      <p:sp>
        <p:nvSpPr>
          <p:cNvPr id="564" name="TextBox 3"/>
          <p:cNvSpPr txBox="1"/>
          <p:nvPr/>
        </p:nvSpPr>
        <p:spPr>
          <a:xfrm>
            <a:off x="431254" y="656240"/>
            <a:ext cx="1514476" cy="369332"/>
          </a:xfrm>
          <a:prstGeom prst="rect">
            <a:avLst/>
          </a:prstGeom>
          <a:solidFill>
            <a:srgbClr val="FFFF00"/>
          </a:solidFill>
          <a:ln>
            <a:solidFill>
              <a:srgbClr val="FFFFFF"/>
            </a:solidFill>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r" rtl="1">
              <a:defRPr>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شعار/ علم البلد</a:t>
            </a:r>
            <a:endParaRPr lang="en-US" dirty="0">
              <a:highlight>
                <a:srgbClr val="FFFF00"/>
              </a:highlight>
              <a:latin typeface="Sakkal Majalla" panose="02000000000000000000" pitchFamily="2" charset="-78"/>
              <a:cs typeface="Sakkal Majalla" panose="02000000000000000000" pitchFamily="2" charset="-78"/>
            </a:endParaRPr>
          </a:p>
        </p:txBody>
      </p:sp>
      <p:sp>
        <p:nvSpPr>
          <p:cNvPr id="565" name="TextBox 7"/>
          <p:cNvSpPr txBox="1"/>
          <p:nvPr/>
        </p:nvSpPr>
        <p:spPr>
          <a:xfrm>
            <a:off x="514350" y="4160585"/>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 name="Content Placeholder 2"/>
          <p:cNvSpPr txBox="1">
            <a:spLocks noGrp="1"/>
          </p:cNvSpPr>
          <p:nvPr>
            <p:ph type="body" sz="half" idx="1"/>
          </p:nvPr>
        </p:nvSpPr>
        <p:spPr>
          <a:xfrm>
            <a:off x="900000" y="2366455"/>
            <a:ext cx="6191172" cy="4188650"/>
          </a:xfrm>
          <a:prstGeom prst="rect">
            <a:avLst/>
          </a:prstGeom>
        </p:spPr>
        <p:txBody>
          <a:bodyPr lIns="0" tIns="0" rIns="0" bIns="0" rtlCol="1" anchor="t">
            <a:normAutofit/>
          </a:bodyPr>
          <a:lstStyle/>
          <a:p>
            <a:pPr marL="0" lvl="1" indent="135255" rtl="1">
              <a:spcBef>
                <a:spcPts val="100"/>
              </a:spcBef>
              <a:buSzTx/>
              <a:buNone/>
            </a:pPr>
            <a:r>
              <a:rPr lang="ar" sz="2600" b="1" dirty="0">
                <a:solidFill>
                  <a:srgbClr val="65A000"/>
                </a:solidFill>
                <a:latin typeface="Sakkal Majalla" panose="02000000000000000000" pitchFamily="2" charset="-78"/>
                <a:cs typeface="Sakkal Majalla" panose="02000000000000000000" pitchFamily="2" charset="-78"/>
              </a:rPr>
              <a:t>فريق الاستجابة السريعة هو:</a:t>
            </a:r>
            <a:endParaRPr lang="en-US" sz="2600" b="1" strike="sngStrike" dirty="0">
              <a:solidFill>
                <a:srgbClr val="65A000"/>
              </a:solidFill>
              <a:latin typeface="Sakkal Majalla" panose="02000000000000000000" pitchFamily="2" charset="-78"/>
              <a:cs typeface="Sakkal Majalla" panose="02000000000000000000" pitchFamily="2" charset="-78"/>
            </a:endParaRPr>
          </a:p>
          <a:p>
            <a:pPr marL="478790" lvl="1" indent="-342900" rtl="1">
              <a:lnSpc>
                <a:spcPct val="100000"/>
              </a:lnSpc>
              <a:buClr>
                <a:schemeClr val="accent3"/>
              </a:buClr>
              <a:buFont typeface="Arial"/>
            </a:pP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التخصصات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القطاعات</a:t>
            </a:r>
            <a:r>
              <a:rPr dirty="0">
                <a:latin typeface="Sakkal Majalla" panose="02000000000000000000" pitchFamily="2" charset="-78"/>
                <a:cs typeface="Sakkal Majalla" panose="02000000000000000000" pitchFamily="2" charset="-78"/>
              </a:rPr>
              <a:t>.</a:t>
            </a:r>
            <a:endParaRPr strike="sngStrike" dirty="0">
              <a:latin typeface="Sakkal Majalla" panose="02000000000000000000" pitchFamily="2" charset="-78"/>
              <a:cs typeface="Sakkal Majalla" panose="02000000000000000000" pitchFamily="2" charset="-78"/>
            </a:endParaRPr>
          </a:p>
          <a:p>
            <a:pPr marL="478790" lvl="1" indent="-342900" rtl="1">
              <a:lnSpc>
                <a:spcPct val="100000"/>
              </a:lnSpc>
              <a:buClr>
                <a:schemeClr val="accent3"/>
              </a:buClr>
              <a:buFont typeface="Arial"/>
            </a:pPr>
            <a:r>
              <a:rPr dirty="0" err="1">
                <a:latin typeface="Sakkal Majalla" panose="02000000000000000000" pitchFamily="2" charset="-78"/>
                <a:cs typeface="Sakkal Majalla" panose="02000000000000000000" pitchFamily="2" charset="-78"/>
              </a:rPr>
              <a:t>مُدرَّب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ومنتظم</a:t>
            </a:r>
            <a:r>
              <a:rPr dirty="0">
                <a:latin typeface="Sakkal Majalla" panose="02000000000000000000" pitchFamily="2" charset="-78"/>
                <a:cs typeface="Sakkal Majalla" panose="02000000000000000000" pitchFamily="2" charset="-78"/>
              </a:rPr>
              <a:t>.</a:t>
            </a:r>
          </a:p>
          <a:p>
            <a:pPr marL="478790" lvl="1" indent="-342900" rtl="1">
              <a:lnSpc>
                <a:spcPct val="100000"/>
              </a:lnSpc>
              <a:buClr>
                <a:schemeClr val="accent3"/>
              </a:buClr>
              <a:buFont typeface="Arial"/>
            </a:pPr>
            <a:r>
              <a:rPr err="1">
                <a:latin typeface="Sakkal Majalla" panose="02000000000000000000" pitchFamily="2" charset="-78"/>
                <a:cs typeface="Sakkal Majalla" panose="02000000000000000000" pitchFamily="2" charset="-78"/>
              </a:rPr>
              <a:t>يُعَبَّأُ</a:t>
            </a:r>
            <a:r>
              <a:rPr>
                <a:latin typeface="Sakkal Majalla" panose="02000000000000000000" pitchFamily="2" charset="-78"/>
                <a:cs typeface="Sakkal Majalla" panose="02000000000000000000" pitchFamily="2" charset="-78"/>
              </a:rPr>
              <a:t> بسرعة </a:t>
            </a:r>
            <a:r>
              <a:rPr dirty="0" err="1">
                <a:latin typeface="Sakkal Majalla" panose="02000000000000000000" pitchFamily="2" charset="-78"/>
                <a:cs typeface="Sakkal Majalla" panose="02000000000000000000" pitchFamily="2" charset="-78"/>
              </a:rPr>
              <a:t>باعتباره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a:t>
            </a:r>
          </a:p>
        </p:txBody>
      </p:sp>
      <p:sp>
        <p:nvSpPr>
          <p:cNvPr id="709" name="Title 1"/>
          <p:cNvSpPr txBox="1">
            <a:spLocks noGrp="1"/>
          </p:cNvSpPr>
          <p:nvPr>
            <p:ph type="title" idx="4294967295"/>
          </p:nvPr>
        </p:nvSpPr>
        <p:spPr>
          <a:xfrm>
            <a:off x="199749" y="97138"/>
            <a:ext cx="5134252" cy="685182"/>
          </a:xfrm>
          <a:prstGeom prst="rect">
            <a:avLst/>
          </a:prstGeom>
        </p:spPr>
        <p:txBody>
          <a:bodyPr lIns="45719" tIns="45720" rIns="45719" bIns="45720" rtlCol="1" anchor="t">
            <a:noAutofit/>
          </a:bodyPr>
          <a:lstStyle/>
          <a:p>
            <a:pPr defTabSz="115728" rtl="1"/>
            <a:r>
              <a:rPr lang="ar" b="1" dirty="0">
                <a:latin typeface="Sakkal Majalla" panose="02000000000000000000" pitchFamily="2" charset="-78"/>
                <a:cs typeface="Sakkal Majalla" panose="02000000000000000000" pitchFamily="2" charset="-78"/>
              </a:rPr>
              <a:t>خصائص فريق الاستجابة السريعة</a:t>
            </a:r>
            <a:br>
              <a:rPr b="1" dirty="0">
                <a:latin typeface="Sakkal Majalla" panose="02000000000000000000" pitchFamily="2" charset="-78"/>
                <a:cs typeface="Sakkal Majalla" panose="02000000000000000000" pitchFamily="2" charset="-78"/>
              </a:rPr>
            </a:br>
            <a:endParaRPr lang="en-US" b="1" dirty="0">
              <a:latin typeface="Sakkal Majalla" panose="02000000000000000000" pitchFamily="2" charset="-78"/>
              <a:cs typeface="Sakkal Majalla" panose="02000000000000000000" pitchFamily="2" charset="-78"/>
            </a:endParaRPr>
          </a:p>
        </p:txBody>
      </p:sp>
      <p:pic>
        <p:nvPicPr>
          <p:cNvPr id="710" name="Picture 2" descr="Picture 2"/>
          <p:cNvPicPr>
            <a:picLocks noChangeAspect="1"/>
          </p:cNvPicPr>
          <p:nvPr/>
        </p:nvPicPr>
        <p:blipFill>
          <a:blip r:embed="rId3"/>
          <a:stretch>
            <a:fillRect/>
          </a:stretch>
        </p:blipFill>
        <p:spPr>
          <a:xfrm>
            <a:off x="7673546" y="2319975"/>
            <a:ext cx="2916325" cy="2218050"/>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4" name="Picture 3" descr="Picture 3"/>
          <p:cNvPicPr>
            <a:picLocks noChangeAspect="1"/>
          </p:cNvPicPr>
          <p:nvPr/>
        </p:nvPicPr>
        <p:blipFill>
          <a:blip r:embed="rId3"/>
          <a:stretch>
            <a:fillRect/>
          </a:stretch>
        </p:blipFill>
        <p:spPr>
          <a:xfrm>
            <a:off x="0" y="0"/>
            <a:ext cx="5074419" cy="653143"/>
          </a:xfrm>
          <a:prstGeom prst="rect">
            <a:avLst/>
          </a:prstGeom>
          <a:ln w="12700">
            <a:miter lim="400000"/>
          </a:ln>
        </p:spPr>
      </p:pic>
      <p:sp>
        <p:nvSpPr>
          <p:cNvPr id="715" name="Content Placeholder 2"/>
          <p:cNvSpPr txBox="1">
            <a:spLocks noGrp="1"/>
          </p:cNvSpPr>
          <p:nvPr>
            <p:ph type="body" idx="1"/>
          </p:nvPr>
        </p:nvSpPr>
        <p:spPr>
          <a:xfrm>
            <a:off x="900000" y="1496923"/>
            <a:ext cx="9933904" cy="4363836"/>
          </a:xfrm>
          <a:prstGeom prst="rect">
            <a:avLst/>
          </a:prstGeom>
        </p:spPr>
        <p:txBody>
          <a:bodyPr rtlCol="1">
            <a:noAutofit/>
          </a:bodyPr>
          <a:lstStyle/>
          <a:p>
            <a:pPr marL="342900" indent="-342900" defTabSz="286426" rtl="1">
              <a:spcBef>
                <a:spcPts val="200"/>
              </a:spcBef>
              <a:spcAft>
                <a:spcPts val="1200"/>
              </a:spcAft>
              <a:buClr>
                <a:srgbClr val="65A000"/>
              </a:buClr>
              <a:buFont typeface="Arial" panose="020B0604020202020204" pitchFamily="34" charset="0"/>
              <a:buChar char="•"/>
              <a:defRPr sz="2376"/>
            </a:pP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التحذيرات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والشائعات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والتقارير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الإعلامية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a:t>
            </a:r>
          </a:p>
          <a:p>
            <a:pPr marL="342900" indent="-342900" defTabSz="286426" rtl="1">
              <a:spcBef>
                <a:spcPts val="200"/>
              </a:spcBef>
              <a:spcAft>
                <a:spcPts val="1200"/>
              </a:spcAft>
              <a:buClr>
                <a:srgbClr val="65A000"/>
              </a:buClr>
              <a:buFont typeface="Arial" panose="020B0604020202020204" pitchFamily="34" charset="0"/>
              <a:buChar char="•"/>
              <a:defRPr sz="2376"/>
            </a:pPr>
            <a:r>
              <a:rPr dirty="0" err="1">
                <a:latin typeface="Sakkal Majalla" panose="02000000000000000000" pitchFamily="2" charset="-78"/>
                <a:cs typeface="Sakkal Majalla" panose="02000000000000000000" pitchFamily="2" charset="-78"/>
              </a:rPr>
              <a:t>اقتراح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استراتيجيات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تنفيذه</a:t>
            </a:r>
            <a:r>
              <a:rPr dirty="0">
                <a:latin typeface="Sakkal Majalla" panose="02000000000000000000" pitchFamily="2" charset="-78"/>
                <a:cs typeface="Sakkal Majalla" panose="02000000000000000000" pitchFamily="2" charset="-78"/>
              </a:rPr>
              <a:t>.</a:t>
            </a:r>
          </a:p>
          <a:p>
            <a:pPr marL="342900" indent="-342900" defTabSz="286426" rtl="1">
              <a:spcBef>
                <a:spcPts val="200"/>
              </a:spcBef>
              <a:spcAft>
                <a:spcPts val="1200"/>
              </a:spcAft>
              <a:buClr>
                <a:srgbClr val="65A000"/>
              </a:buClr>
              <a:buFont typeface="Arial" panose="020B0604020202020204" pitchFamily="34" charset="0"/>
              <a:buChar char="•"/>
              <a:defRPr sz="2376"/>
            </a:pP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والتدخلات</a:t>
            </a:r>
            <a:r>
              <a:rPr dirty="0">
                <a:latin typeface="Sakkal Majalla" panose="02000000000000000000" pitchFamily="2" charset="-78"/>
                <a:cs typeface="Sakkal Majalla" panose="02000000000000000000" pitchFamily="2" charset="-78"/>
              </a:rPr>
              <a:t>.</a:t>
            </a:r>
          </a:p>
          <a:p>
            <a:pPr marL="342900" indent="-342900" defTabSz="286426" rtl="1">
              <a:spcBef>
                <a:spcPts val="200"/>
              </a:spcBef>
              <a:spcAft>
                <a:spcPts val="1200"/>
              </a:spcAft>
              <a:buClr>
                <a:srgbClr val="65A000"/>
              </a:buClr>
              <a:buFont typeface="Arial" panose="020B0604020202020204" pitchFamily="34" charset="0"/>
              <a:buChar char="•"/>
              <a:defRPr sz="2376"/>
            </a:pP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a:t>
            </a:r>
          </a:p>
          <a:p>
            <a:pPr marL="342900" indent="-342900" defTabSz="286426" rtl="1">
              <a:spcBef>
                <a:spcPts val="200"/>
              </a:spcBef>
              <a:spcAft>
                <a:spcPts val="1200"/>
              </a:spcAft>
              <a:buClr>
                <a:srgbClr val="65A000"/>
              </a:buClr>
              <a:buFont typeface="Arial" panose="020B0604020202020204" pitchFamily="34" charset="0"/>
              <a:buChar char="•"/>
              <a:defRPr sz="2376"/>
            </a:pPr>
            <a:r>
              <a:rPr dirty="0" err="1">
                <a:latin typeface="Sakkal Majalla" panose="02000000000000000000" pitchFamily="2" charset="-78"/>
                <a:cs typeface="Sakkal Majalla" panose="02000000000000000000" pitchFamily="2" charset="-78"/>
              </a:rPr>
              <a:t>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بالتعاون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وأصحاب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المصلحة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a:t>
            </a:r>
          </a:p>
          <a:p>
            <a:pPr marL="342900" indent="-342900" defTabSz="286426" rtl="1">
              <a:spcBef>
                <a:spcPts val="200"/>
              </a:spcBef>
              <a:spcAft>
                <a:spcPts val="1200"/>
              </a:spcAft>
              <a:buClr>
                <a:srgbClr val="65A000"/>
              </a:buClr>
              <a:buFont typeface="Arial" panose="020B0604020202020204" pitchFamily="34" charset="0"/>
              <a:buChar char="•"/>
              <a:defRPr sz="2376"/>
            </a:pPr>
            <a:r>
              <a:rPr dirty="0" err="1">
                <a:latin typeface="Sakkal Majalla" panose="02000000000000000000" pitchFamily="2" charset="-78"/>
                <a:cs typeface="Sakkal Majalla" panose="02000000000000000000" pitchFamily="2" charset="-78"/>
              </a:rPr>
              <a:t>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القدرات</a:t>
            </a:r>
            <a:r>
              <a:rPr dirty="0">
                <a:latin typeface="Sakkal Majalla" panose="02000000000000000000" pitchFamily="2" charset="-78"/>
                <a:cs typeface="Sakkal Majalla" panose="02000000000000000000" pitchFamily="2" charset="-78"/>
              </a:rPr>
              <a:t>‬.</a:t>
            </a:r>
          </a:p>
          <a:p>
            <a:pPr marL="342900" indent="-342900" defTabSz="286426" rtl="1">
              <a:spcBef>
                <a:spcPts val="200"/>
              </a:spcBef>
              <a:spcAft>
                <a:spcPts val="1200"/>
              </a:spcAft>
              <a:buClr>
                <a:srgbClr val="65A000"/>
              </a:buClr>
              <a:buFont typeface="Arial" panose="020B0604020202020204" pitchFamily="34" charset="0"/>
              <a:buChar char="•"/>
              <a:defRPr sz="2376"/>
            </a:pPr>
            <a:r>
              <a:rPr dirty="0" err="1">
                <a:latin typeface="Sakkal Majalla" panose="02000000000000000000" pitchFamily="2" charset="-78"/>
                <a:cs typeface="Sakkal Majalla" panose="02000000000000000000" pitchFamily="2" charset="-78"/>
              </a:rPr>
              <a:t>المساهمة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a:t>
            </a:r>
          </a:p>
          <a:p>
            <a:pPr marL="342900" indent="-342900" defTabSz="286426" rtl="1">
              <a:spcBef>
                <a:spcPts val="200"/>
              </a:spcBef>
              <a:spcAft>
                <a:spcPts val="1200"/>
              </a:spcAft>
              <a:buClr>
                <a:srgbClr val="65A000"/>
              </a:buClr>
              <a:buFont typeface="Arial" panose="020B0604020202020204" pitchFamily="34" charset="0"/>
              <a:buChar char="•"/>
              <a:defRPr sz="2376"/>
            </a:pPr>
            <a:r>
              <a:rPr dirty="0" err="1">
                <a:latin typeface="Sakkal Majalla" panose="02000000000000000000" pitchFamily="2" charset="-78"/>
                <a:cs typeface="Sakkal Majalla" panose="02000000000000000000" pitchFamily="2" charset="-78"/>
              </a:rPr>
              <a:t>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تقارير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مُوجَزة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وتقارير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مُفصَّلة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84CEEAD7-103C-FC0B-931A-0B9229538141}"/>
              </a:ext>
            </a:extLst>
          </p:cNvPr>
          <p:cNvSpPr txBox="1">
            <a:spLocks/>
          </p:cNvSpPr>
          <p:nvPr/>
        </p:nvSpPr>
        <p:spPr>
          <a:xfrm>
            <a:off x="2681" y="130165"/>
            <a:ext cx="5402440" cy="52297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rmAutofit fontScale="97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rtl="1" hangingPunct="1"/>
            <a:r>
              <a:rPr lang="ar" sz="3200" b="1" dirty="0">
                <a:latin typeface="Sakkal Majalla" panose="02000000000000000000" pitchFamily="2" charset="-78"/>
                <a:cs typeface="Sakkal Majalla" panose="02000000000000000000" pitchFamily="2" charset="-78"/>
              </a:rPr>
              <a:t>ما المهام المنوطة بفِرَق الاستجابة السريعة؟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7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7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7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7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71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71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7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5" grpId="0" build="p"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1" name="Image" descr="Image"/>
          <p:cNvPicPr>
            <a:picLocks noChangeAspect="1"/>
          </p:cNvPicPr>
          <p:nvPr/>
        </p:nvPicPr>
        <p:blipFill>
          <a:blip r:embed="rId3"/>
          <a:srcRect t="43728"/>
          <a:stretch>
            <a:fillRect/>
          </a:stretch>
        </p:blipFill>
        <p:spPr>
          <a:xfrm>
            <a:off x="-2518" y="-3335"/>
            <a:ext cx="7357045" cy="669723"/>
          </a:xfrm>
          <a:prstGeom prst="rect">
            <a:avLst/>
          </a:prstGeom>
          <a:ln w="12700">
            <a:solidFill>
              <a:srgbClr val="DDDDDD"/>
            </a:solidFill>
            <a:miter lim="400000"/>
          </a:ln>
        </p:spPr>
      </p:pic>
      <p:sp>
        <p:nvSpPr>
          <p:cNvPr id="724" name="TextBox 42"/>
          <p:cNvSpPr txBox="1"/>
          <p:nvPr/>
        </p:nvSpPr>
        <p:spPr>
          <a:xfrm>
            <a:off x="7700320" y="3240211"/>
            <a:ext cx="1747904"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411480" rtl="1">
              <a:defRPr sz="2400">
                <a:solidFill>
                  <a:srgbClr val="002060"/>
                </a:solidFill>
                <a:latin typeface="Source Sans Pro Regular"/>
                <a:ea typeface="Source Sans Pro Regular"/>
                <a:cs typeface="Source Sans Pro Regular"/>
                <a:sym typeface="Source Sans Pro Regular"/>
              </a:defRPr>
            </a:lvl1pPr>
          </a:lstStyle>
          <a:p>
            <a:pPr rtl="1"/>
            <a:r>
              <a:rPr lang="ar" b="1">
                <a:solidFill>
                  <a:schemeClr val="tx1"/>
                </a:solidFill>
                <a:latin typeface="Sakkal Majalla" panose="02000000000000000000" pitchFamily="2" charset="-78"/>
                <a:cs typeface="Sakkal Majalla" panose="02000000000000000000" pitchFamily="2" charset="-78"/>
              </a:rPr>
              <a:t>أعضاء الفريق</a:t>
            </a:r>
          </a:p>
        </p:txBody>
      </p:sp>
      <p:sp>
        <p:nvSpPr>
          <p:cNvPr id="725" name="TextBox 18"/>
          <p:cNvSpPr txBox="1"/>
          <p:nvPr/>
        </p:nvSpPr>
        <p:spPr>
          <a:xfrm>
            <a:off x="196815" y="1877079"/>
            <a:ext cx="4722612" cy="117724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p>
            <a:pPr rtl="1">
              <a:defRPr sz="2400">
                <a:solidFill>
                  <a:srgbClr val="002060"/>
                </a:solidFill>
                <a:latin typeface="Source Sans Pro Bold"/>
                <a:ea typeface="Source Sans Pro Bold"/>
                <a:cs typeface="Source Sans Pro Bold"/>
                <a:sym typeface="Source Sans Pro Bold"/>
              </a:defRPr>
            </a:pPr>
            <a:r>
              <a:rPr lang="ar" b="1" dirty="0">
                <a:solidFill>
                  <a:srgbClr val="65A000"/>
                </a:solidFill>
                <a:latin typeface="Sakkal Majalla" panose="02000000000000000000" pitchFamily="2" charset="-78"/>
                <a:cs typeface="Sakkal Majalla" panose="02000000000000000000" pitchFamily="2" charset="-78"/>
              </a:rPr>
              <a:t>قائد ميداني للفريق</a:t>
            </a:r>
            <a:br>
              <a:rPr lang="hu-HU" b="1" dirty="0">
                <a:solidFill>
                  <a:srgbClr val="65A000"/>
                </a:solidFill>
                <a:latin typeface="Sakkal Majalla" panose="02000000000000000000" pitchFamily="2" charset="-78"/>
                <a:cs typeface="Sakkal Majalla" panose="02000000000000000000" pitchFamily="2" charset="-78"/>
              </a:rPr>
            </a:br>
            <a:r>
              <a:rPr dirty="0" err="1">
                <a:latin typeface="Sakkal Majalla" panose="02000000000000000000" pitchFamily="2" charset="-78"/>
                <a:cs typeface="Sakkal Majalla" panose="02000000000000000000" pitchFamily="2" charset="-78"/>
              </a:rPr>
              <a:t>يُيسر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التفاعلات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والشركاء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الخارجيين</a:t>
            </a:r>
            <a:r>
              <a:rPr dirty="0">
                <a:latin typeface="Sakkal Majalla" panose="02000000000000000000" pitchFamily="2" charset="-78"/>
                <a:cs typeface="Sakkal Majalla" panose="02000000000000000000" pitchFamily="2" charset="-78"/>
              </a:rPr>
              <a:t>.</a:t>
            </a:r>
          </a:p>
        </p:txBody>
      </p:sp>
      <p:sp>
        <p:nvSpPr>
          <p:cNvPr id="726" name="TextBox 5"/>
          <p:cNvSpPr txBox="1"/>
          <p:nvPr/>
        </p:nvSpPr>
        <p:spPr>
          <a:xfrm>
            <a:off x="7556320" y="2052000"/>
            <a:ext cx="2204328"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411480" rtl="1">
              <a:defRPr sz="2400">
                <a:solidFill>
                  <a:srgbClr val="002060"/>
                </a:solidFill>
                <a:latin typeface="Source Sans Pro Regular"/>
                <a:ea typeface="Source Sans Pro Regular"/>
                <a:cs typeface="Source Sans Pro Regular"/>
                <a:sym typeface="Source Sans Pro Regular"/>
              </a:defRPr>
            </a:lvl1pPr>
          </a:lstStyle>
          <a:p>
            <a:pPr rtl="1"/>
            <a:r>
              <a:rPr lang="ar" b="1">
                <a:solidFill>
                  <a:schemeClr val="tx1"/>
                </a:solidFill>
                <a:latin typeface="Sakkal Majalla" panose="02000000000000000000" pitchFamily="2" charset="-78"/>
                <a:cs typeface="Sakkal Majalla" panose="02000000000000000000" pitchFamily="2" charset="-78"/>
              </a:rPr>
              <a:t>قائد ميداني للفريق</a:t>
            </a:r>
          </a:p>
        </p:txBody>
      </p:sp>
      <p:sp>
        <p:nvSpPr>
          <p:cNvPr id="727" name="Straight Connector 12"/>
          <p:cNvSpPr/>
          <p:nvPr/>
        </p:nvSpPr>
        <p:spPr>
          <a:xfrm>
            <a:off x="6274792" y="2859250"/>
            <a:ext cx="1" cy="337531"/>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pic>
        <p:nvPicPr>
          <p:cNvPr id="728" name="Content Placeholder 6" descr="Content Placeholder 6"/>
          <p:cNvPicPr>
            <a:picLocks noChangeAspect="1"/>
          </p:cNvPicPr>
          <p:nvPr/>
        </p:nvPicPr>
        <p:blipFill>
          <a:blip r:embed="rId4"/>
          <a:srcRect l="26450" r="26183"/>
          <a:stretch>
            <a:fillRect/>
          </a:stretch>
        </p:blipFill>
        <p:spPr>
          <a:xfrm>
            <a:off x="6136034" y="2109776"/>
            <a:ext cx="335940" cy="675061"/>
          </a:xfrm>
          <a:prstGeom prst="rect">
            <a:avLst/>
          </a:prstGeom>
          <a:ln w="12700">
            <a:miter lim="400000"/>
          </a:ln>
        </p:spPr>
      </p:pic>
      <p:sp>
        <p:nvSpPr>
          <p:cNvPr id="729" name="Straight Connector 37"/>
          <p:cNvSpPr/>
          <p:nvPr/>
        </p:nvSpPr>
        <p:spPr>
          <a:xfrm flipH="1">
            <a:off x="5710971" y="3196363"/>
            <a:ext cx="1125102" cy="1"/>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730" name="Straight Connector 41"/>
          <p:cNvSpPr/>
          <p:nvPr/>
        </p:nvSpPr>
        <p:spPr>
          <a:xfrm>
            <a:off x="5712242" y="3196363"/>
            <a:ext cx="1" cy="337531"/>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731" name="Straight Connector 47"/>
          <p:cNvSpPr/>
          <p:nvPr/>
        </p:nvSpPr>
        <p:spPr>
          <a:xfrm>
            <a:off x="6838141" y="3196363"/>
            <a:ext cx="1" cy="337531"/>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pic>
        <p:nvPicPr>
          <p:cNvPr id="732" name="Content Placeholder 6" descr="Content Placeholder 6"/>
          <p:cNvPicPr>
            <a:picLocks noChangeAspect="1"/>
          </p:cNvPicPr>
          <p:nvPr/>
        </p:nvPicPr>
        <p:blipFill>
          <a:blip r:embed="rId4"/>
          <a:srcRect l="26450" r="26183"/>
          <a:stretch>
            <a:fillRect/>
          </a:stretch>
        </p:blipFill>
        <p:spPr>
          <a:xfrm>
            <a:off x="5543001" y="3550765"/>
            <a:ext cx="335940" cy="675062"/>
          </a:xfrm>
          <a:prstGeom prst="rect">
            <a:avLst/>
          </a:prstGeom>
          <a:ln w="12700">
            <a:miter lim="400000"/>
          </a:ln>
        </p:spPr>
      </p:pic>
      <p:pic>
        <p:nvPicPr>
          <p:cNvPr id="733" name="Content Placeholder 6" descr="Content Placeholder 6"/>
          <p:cNvPicPr>
            <a:picLocks noChangeAspect="1"/>
          </p:cNvPicPr>
          <p:nvPr/>
        </p:nvPicPr>
        <p:blipFill>
          <a:blip r:embed="rId4"/>
          <a:srcRect l="26450" r="26183"/>
          <a:stretch>
            <a:fillRect/>
          </a:stretch>
        </p:blipFill>
        <p:spPr>
          <a:xfrm>
            <a:off x="6668103" y="3550765"/>
            <a:ext cx="335940" cy="675062"/>
          </a:xfrm>
          <a:prstGeom prst="rect">
            <a:avLst/>
          </a:prstGeom>
          <a:ln w="12700">
            <a:miter lim="400000"/>
          </a:ln>
        </p:spPr>
      </p:pic>
      <p:sp>
        <p:nvSpPr>
          <p:cNvPr id="734" name="TextBox 14"/>
          <p:cNvSpPr txBox="1"/>
          <p:nvPr/>
        </p:nvSpPr>
        <p:spPr>
          <a:xfrm>
            <a:off x="225926" y="2871301"/>
            <a:ext cx="4722607" cy="19159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noAutofit/>
          </a:bodyPr>
          <a:lstStyle/>
          <a:p>
            <a:pPr rtl="1">
              <a:defRPr sz="2400">
                <a:solidFill>
                  <a:srgbClr val="002060"/>
                </a:solidFill>
                <a:latin typeface="Source Sans Pro Regular"/>
                <a:ea typeface="Source Sans Pro Regular"/>
                <a:cs typeface="Source Sans Pro Regular"/>
                <a:sym typeface="Source Sans Pro Regular"/>
              </a:defRPr>
            </a:pPr>
            <a:endParaRPr dirty="0">
              <a:solidFill>
                <a:schemeClr val="tx1"/>
              </a:solidFill>
              <a:latin typeface="Sakkal Majalla" panose="02000000000000000000" pitchFamily="2" charset="-78"/>
              <a:cs typeface="Sakkal Majalla" panose="02000000000000000000" pitchFamily="2" charset="-78"/>
            </a:endParaRPr>
          </a:p>
          <a:p>
            <a:pPr rtl="1">
              <a:defRPr sz="2400">
                <a:solidFill>
                  <a:srgbClr val="002060"/>
                </a:solidFill>
                <a:latin typeface="Source Sans Pro Bold"/>
                <a:ea typeface="Source Sans Pro Bold"/>
                <a:cs typeface="Source Sans Pro Bold"/>
                <a:sym typeface="Source Sans Pro Bold"/>
              </a:defRPr>
            </a:pPr>
            <a:r>
              <a:rPr lang="ar" b="1" dirty="0">
                <a:solidFill>
                  <a:srgbClr val="65A000"/>
                </a:solidFill>
                <a:latin typeface="Sakkal Majalla" panose="02000000000000000000" pitchFamily="2" charset="-78"/>
                <a:cs typeface="Sakkal Majalla" panose="02000000000000000000" pitchFamily="2" charset="-78"/>
              </a:rPr>
              <a:t>أعضاء الفريق </a:t>
            </a:r>
            <a:br>
              <a:rPr lang="hu-HU" b="1" dirty="0">
                <a:solidFill>
                  <a:schemeClr val="tx1"/>
                </a:solidFill>
                <a:latin typeface="Sakkal Majalla" panose="02000000000000000000" pitchFamily="2" charset="-78"/>
                <a:cs typeface="Sakkal Majalla" panose="02000000000000000000" pitchFamily="2" charset="-78"/>
                <a:sym typeface="Source Sans Pro Regular"/>
              </a:rPr>
            </a:br>
            <a:r>
              <a:rPr dirty="0" err="1">
                <a:latin typeface="Sakkal Majalla" panose="02000000000000000000" pitchFamily="2" charset="-78"/>
                <a:cs typeface="Sakkal Majalla" panose="02000000000000000000" pitchFamily="2" charset="-78"/>
              </a:rPr>
              <a:t>يتمتعون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بخبرة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D19C461C-CA3A-185A-F31D-765F07E84981}"/>
              </a:ext>
            </a:extLst>
          </p:cNvPr>
          <p:cNvSpPr txBox="1">
            <a:spLocks/>
          </p:cNvSpPr>
          <p:nvPr/>
        </p:nvSpPr>
        <p:spPr>
          <a:xfrm>
            <a:off x="199749" y="97138"/>
            <a:ext cx="6079132" cy="52297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rtl="1" hangingPunct="1"/>
            <a:r>
              <a:rPr lang="ar" b="1">
                <a:latin typeface="Sakkal Majalla" panose="02000000000000000000" pitchFamily="2" charset="-78"/>
                <a:cs typeface="Sakkal Majalla" panose="02000000000000000000" pitchFamily="2" charset="-78"/>
              </a:rPr>
              <a:t>التشكيل العام لفريق الاستجابة السريعة</a:t>
            </a:r>
            <a:endParaRPr lang="hu-HU" b="1" dirty="0">
              <a:latin typeface="Sakkal Majalla" panose="02000000000000000000" pitchFamily="2" charset="-78"/>
              <a:cs typeface="Sakkal Majalla" panose="02000000000000000000" pitchFamily="2" charset="-78"/>
            </a:endParaRPr>
          </a:p>
        </p:txBody>
      </p:sp>
      <p:sp>
        <p:nvSpPr>
          <p:cNvPr id="3" name="TextBox 1">
            <a:extLst>
              <a:ext uri="{FF2B5EF4-FFF2-40B4-BE49-F238E27FC236}">
                <a16:creationId xmlns:a16="http://schemas.microsoft.com/office/drawing/2014/main" id="{E9991914-93D0-EA1B-25E6-CEFC8223323D}"/>
              </a:ext>
            </a:extLst>
          </p:cNvPr>
          <p:cNvSpPr txBox="1"/>
          <p:nvPr/>
        </p:nvSpPr>
        <p:spPr>
          <a:xfrm>
            <a:off x="6669608" y="900000"/>
            <a:ext cx="3761605"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tIns="45720" rIns="45719" bIns="45720" rtlCol="1" anchor="t">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يتألف فريق الاستجابة السريعة من:</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 name="TextBox 59"/>
          <p:cNvSpPr txBox="1"/>
          <p:nvPr/>
        </p:nvSpPr>
        <p:spPr>
          <a:xfrm>
            <a:off x="1646071" y="6000165"/>
            <a:ext cx="8899858" cy="369332"/>
          </a:xfrm>
          <a:prstGeom prst="rect">
            <a:avLst/>
          </a:prstGeom>
          <a:solidFill>
            <a:srgbClr val="C00000"/>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rtl="1">
              <a:defRPr sz="1500">
                <a:solidFill>
                  <a:srgbClr val="FFFFFF"/>
                </a:solidFill>
                <a:latin typeface="Source Sans Pro Regular"/>
                <a:ea typeface="Source Sans Pro Regular"/>
                <a:cs typeface="Source Sans Pro Regular"/>
                <a:sym typeface="Source Sans Pro Regular"/>
              </a:defRPr>
            </a:lvl1pPr>
          </a:lstStyle>
          <a:p>
            <a:pPr rtl="1"/>
            <a:r>
              <a:rPr lang="ar" sz="1800">
                <a:latin typeface="Sakkal Majalla" panose="02000000000000000000" pitchFamily="2" charset="-78"/>
                <a:cs typeface="Sakkal Majalla" panose="02000000000000000000" pitchFamily="2" charset="-78"/>
              </a:rPr>
              <a:t>تذكَّر: قد يكون أعضاء الفريق ذوو الخبرة قادرين على تولي أدوار متعددة في الفريق.</a:t>
            </a:r>
          </a:p>
        </p:txBody>
      </p:sp>
      <p:sp>
        <p:nvSpPr>
          <p:cNvPr id="743" name="Rectangle 2"/>
          <p:cNvSpPr txBox="1"/>
          <p:nvPr/>
        </p:nvSpPr>
        <p:spPr>
          <a:xfrm>
            <a:off x="1440000" y="1407400"/>
            <a:ext cx="8663429" cy="4516621"/>
          </a:xfrm>
          <a:prstGeom prst="rect">
            <a:avLst/>
          </a:prstGeom>
          <a:ln w="12700">
            <a:noFill/>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90" tIns="34290" rIns="34290" bIns="34290" rtlCol="1">
            <a:noAutofit/>
          </a:bodyPr>
          <a:lstStyle/>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قائد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(ط</a:t>
            </a:r>
            <a:r>
              <a:rPr dirty="0" err="1">
                <a:latin typeface="Sakkal Majalla" panose="02000000000000000000" pitchFamily="2" charset="-78"/>
                <a:cs typeface="Sakkal Majalla" panose="02000000000000000000" pitchFamily="2" charset="-78"/>
              </a:rPr>
              <a:t>بيب</a:t>
            </a:r>
            <a:r>
              <a:rPr dirty="0">
                <a:latin typeface="Sakkal Majalla" panose="02000000000000000000" pitchFamily="2" charset="-78"/>
                <a:cs typeface="Sakkal Majalla" panose="02000000000000000000" pitchFamily="2" charset="-78"/>
              </a:rPr>
              <a:t> و/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طاقم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التمريض</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وبائيات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لوجستيات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المقر</a:t>
            </a:r>
            <a:r>
              <a:rPr>
                <a:latin typeface="Sakkal Majalla" panose="02000000000000000000" pitchFamily="2" charset="-78"/>
                <a:cs typeface="Sakkal Majalla" panose="02000000000000000000" pitchFamily="2" charset="-78"/>
              </a:rPr>
              <a:t> الرئيس</a:t>
            </a:r>
            <a:r>
              <a:rPr lang="ar-EG">
                <a:latin typeface="Sakkal Majalla" panose="02000000000000000000" pitchFamily="2" charset="-78"/>
                <a:cs typeface="Sakkal Majalla" panose="02000000000000000000" pitchFamily="2" charset="-78"/>
              </a:rPr>
              <a:t>ي).</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إحصائي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اختصاصي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طبيب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بيطري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14375" lvl="1" indent="-257175" rtl="1">
              <a:spcBef>
                <a:spcPts val="300"/>
              </a:spcBef>
              <a:buClr>
                <a:srgbClr val="65A000"/>
              </a:buClr>
              <a:buSzPct val="100000"/>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اختصاصي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والإصحاح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5E30D28B-C491-376B-3401-CCBCC812DF46}"/>
              </a:ext>
            </a:extLst>
          </p:cNvPr>
          <p:cNvSpPr txBox="1">
            <a:spLocks/>
          </p:cNvSpPr>
          <p:nvPr/>
        </p:nvSpPr>
        <p:spPr>
          <a:xfrm>
            <a:off x="199749" y="97138"/>
            <a:ext cx="5144412" cy="4493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rtl="1" hangingPunct="1"/>
            <a:r>
              <a:rPr lang="ar" b="1" dirty="0">
                <a:latin typeface="Sakkal Majalla" panose="02000000000000000000" pitchFamily="2" charset="-78"/>
                <a:cs typeface="Sakkal Majalla" panose="02000000000000000000" pitchFamily="2" charset="-78"/>
              </a:rPr>
              <a:t>تشكيل فريق الاستجابة السريعة</a:t>
            </a:r>
            <a:endParaRPr lang="hu-HU" b="1" dirty="0">
              <a:latin typeface="Sakkal Majalla" panose="02000000000000000000" pitchFamily="2" charset="-78"/>
              <a:cs typeface="Sakkal Majalla" panose="02000000000000000000" pitchFamily="2" charset="-78"/>
            </a:endParaRPr>
          </a:p>
        </p:txBody>
      </p:sp>
      <p:sp>
        <p:nvSpPr>
          <p:cNvPr id="3" name="TextBox 1">
            <a:extLst>
              <a:ext uri="{FF2B5EF4-FFF2-40B4-BE49-F238E27FC236}">
                <a16:creationId xmlns:a16="http://schemas.microsoft.com/office/drawing/2014/main" id="{4536C529-72E5-A031-CD41-6828CE17662E}"/>
              </a:ext>
            </a:extLst>
          </p:cNvPr>
          <p:cNvSpPr txBox="1"/>
          <p:nvPr/>
        </p:nvSpPr>
        <p:spPr>
          <a:xfrm>
            <a:off x="720000" y="900000"/>
            <a:ext cx="8019131"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defRPr sz="2800">
                <a:solidFill>
                  <a:srgbClr val="C00000"/>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 بوجهٍ عام، تتمثل الأدوار المطلوبة في فريق الاستجابة السريعة في الآتي:</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11988-8857-F019-22BA-2D1EDB96CB72}"/>
              </a:ext>
            </a:extLst>
          </p:cNvPr>
          <p:cNvSpPr txBox="1">
            <a:spLocks/>
          </p:cNvSpPr>
          <p:nvPr/>
        </p:nvSpPr>
        <p:spPr>
          <a:xfrm>
            <a:off x="199749" y="97138"/>
            <a:ext cx="5225692" cy="4007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rtl="1" hangingPunct="1"/>
            <a:r>
              <a:rPr lang="ar" b="1" dirty="0">
                <a:latin typeface="Sakkal Majalla" panose="02000000000000000000" pitchFamily="2" charset="-78"/>
                <a:cs typeface="Sakkal Majalla" panose="02000000000000000000" pitchFamily="2" charset="-78"/>
              </a:rPr>
              <a:t>فِرَق الاستجابة السريعة قابلة للتكيُّف</a:t>
            </a:r>
            <a:endParaRPr lang="hu-HU" b="1" dirty="0">
              <a:latin typeface="Sakkal Majalla" panose="02000000000000000000" pitchFamily="2" charset="-78"/>
              <a:cs typeface="Sakkal Majalla" panose="02000000000000000000" pitchFamily="2" charset="-78"/>
            </a:endParaRPr>
          </a:p>
        </p:txBody>
      </p:sp>
      <p:sp>
        <p:nvSpPr>
          <p:cNvPr id="3" name="Szövegdoboz 2">
            <a:extLst>
              <a:ext uri="{FF2B5EF4-FFF2-40B4-BE49-F238E27FC236}">
                <a16:creationId xmlns:a16="http://schemas.microsoft.com/office/drawing/2014/main" id="{883B3082-DDB4-5D75-A867-F1BF959B00EF}"/>
              </a:ext>
            </a:extLst>
          </p:cNvPr>
          <p:cNvSpPr txBox="1"/>
          <p:nvPr/>
        </p:nvSpPr>
        <p:spPr>
          <a:xfrm>
            <a:off x="1980000" y="900000"/>
            <a:ext cx="9208708" cy="52014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defTabSz="274854" rtl="1">
              <a:spcBef>
                <a:spcPts val="0"/>
              </a:spcBef>
              <a:defRPr sz="2280"/>
            </a:pPr>
            <a:r>
              <a:rPr lang="ar" sz="2400" dirty="0">
                <a:latin typeface="Sakkal Majalla" panose="02000000000000000000" pitchFamily="2" charset="-78"/>
                <a:cs typeface="Sakkal Majalla" panose="02000000000000000000" pitchFamily="2" charset="-78"/>
              </a:rPr>
              <a:t>لا يلزم أن يضم فريق الاستجابة السريعة خبرات في جميع المجالات، إذ يعتمد حجم الفريق وتشكيله على نوع حالة الطوارئ، ومستوى المخاطر، والموارد، والتغطية الجغرافية. </a:t>
            </a:r>
          </a:p>
          <a:p>
            <a:pPr defTabSz="274854" rtl="1">
              <a:spcBef>
                <a:spcPts val="0"/>
              </a:spcBef>
              <a:defRPr sz="2280"/>
            </a:pPr>
            <a:endParaRPr lang="en-US" sz="2000" dirty="0">
              <a:solidFill>
                <a:srgbClr val="65A000"/>
              </a:solidFill>
              <a:latin typeface="Sakkal Majalla" panose="02000000000000000000" pitchFamily="2" charset="-78"/>
              <a:cs typeface="Sakkal Majalla" panose="02000000000000000000" pitchFamily="2" charset="-78"/>
            </a:endParaRPr>
          </a:p>
          <a:p>
            <a:pPr defTabSz="274854" rtl="1">
              <a:spcBef>
                <a:spcPts val="0"/>
              </a:spcBef>
              <a:defRPr sz="2280"/>
            </a:pPr>
            <a:r>
              <a:rPr lang="ar" sz="2400" dirty="0">
                <a:solidFill>
                  <a:srgbClr val="65A000"/>
                </a:solidFill>
                <a:latin typeface="Sakkal Majalla" panose="02000000000000000000" pitchFamily="2" charset="-78"/>
                <a:cs typeface="Sakkal Majalla" panose="02000000000000000000" pitchFamily="2" charset="-78"/>
              </a:rPr>
              <a:t>يمكن دعم الفِرَق الموجودة في الميدان من خلال التعاون مع فِرَق متخصصة/ فِرَق من الخبراء في </a:t>
            </a:r>
            <a:r>
              <a:rPr lang="ar" sz="2400">
                <a:solidFill>
                  <a:srgbClr val="65A000"/>
                </a:solidFill>
                <a:latin typeface="Sakkal Majalla" panose="02000000000000000000" pitchFamily="2" charset="-78"/>
                <a:cs typeface="Sakkal Majalla" panose="02000000000000000000" pitchFamily="2" charset="-78"/>
              </a:rPr>
              <a:t>المقر الرئيس</a:t>
            </a:r>
            <a:r>
              <a:rPr lang="ar-EG" sz="2400">
                <a:solidFill>
                  <a:srgbClr val="65A000"/>
                </a:solidFill>
                <a:latin typeface="Sakkal Majalla" panose="02000000000000000000" pitchFamily="2" charset="-78"/>
                <a:cs typeface="Sakkal Majalla" panose="02000000000000000000" pitchFamily="2" charset="-78"/>
              </a:rPr>
              <a:t>ي</a:t>
            </a:r>
            <a:r>
              <a:rPr lang="ar" sz="2400">
                <a:solidFill>
                  <a:srgbClr val="65A000"/>
                </a:solidFill>
                <a:latin typeface="Sakkal Majalla" panose="02000000000000000000" pitchFamily="2" charset="-78"/>
                <a:cs typeface="Sakkal Majalla" panose="02000000000000000000" pitchFamily="2" charset="-78"/>
              </a:rPr>
              <a:t>، </a:t>
            </a:r>
            <a:r>
              <a:rPr lang="ar" sz="2400" dirty="0">
                <a:solidFill>
                  <a:srgbClr val="65A000"/>
                </a:solidFill>
                <a:latin typeface="Sakkal Majalla" panose="02000000000000000000" pitchFamily="2" charset="-78"/>
                <a:cs typeface="Sakkal Majalla" panose="02000000000000000000" pitchFamily="2" charset="-78"/>
              </a:rPr>
              <a:t>مثل:</a:t>
            </a:r>
            <a:br>
              <a:rPr lang="en-US" sz="2400" dirty="0">
                <a:solidFill>
                  <a:srgbClr val="FF0000"/>
                </a:solidFill>
                <a:latin typeface="Sakkal Majalla" panose="02000000000000000000" pitchFamily="2" charset="-78"/>
                <a:cs typeface="Sakkal Majalla" panose="02000000000000000000" pitchFamily="2" charset="-78"/>
              </a:rPr>
            </a:br>
            <a:endParaRPr lang="hu-HU" sz="400" dirty="0">
              <a:solidFill>
                <a:srgbClr val="FF0000"/>
              </a:solidFill>
              <a:latin typeface="Sakkal Majalla" panose="02000000000000000000" pitchFamily="2" charset="-78"/>
              <a:cs typeface="Sakkal Majalla" panose="02000000000000000000" pitchFamily="2" charset="-78"/>
            </a:endParaRPr>
          </a:p>
          <a:p>
            <a:pPr marL="480060" lvl="1" indent="-342900" defTabSz="274854" rtl="1">
              <a:spcBef>
                <a:spcPts val="0"/>
              </a:spcBef>
              <a:buClr>
                <a:srgbClr val="65A000"/>
              </a:buClr>
              <a:buFont typeface="Arial" panose="020B0604020202020204" pitchFamily="34" charset="0"/>
              <a:buChar char="•"/>
              <a:defRPr sz="2280"/>
            </a:pPr>
            <a:r>
              <a:rPr lang="ar" sz="2400" dirty="0">
                <a:latin typeface="Sakkal Majalla" panose="02000000000000000000" pitchFamily="2" charset="-78"/>
                <a:cs typeface="Sakkal Majalla" panose="02000000000000000000" pitchFamily="2" charset="-78"/>
              </a:rPr>
              <a:t>خبراء الدعم النفسي الاجتماعي</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480060" lvl="1" indent="-342900" defTabSz="274854" rtl="1">
              <a:spcBef>
                <a:spcPts val="0"/>
              </a:spcBef>
              <a:buClr>
                <a:srgbClr val="65A000"/>
              </a:buClr>
              <a:buFont typeface="Arial" panose="020B0604020202020204" pitchFamily="34" charset="0"/>
              <a:buChar char="•"/>
              <a:defRPr sz="2280"/>
            </a:pPr>
            <a:r>
              <a:rPr lang="ar" sz="2400" dirty="0">
                <a:latin typeface="Sakkal Majalla" panose="02000000000000000000" pitchFamily="2" charset="-78"/>
                <a:cs typeface="Sakkal Majalla" panose="02000000000000000000" pitchFamily="2" charset="-78"/>
              </a:rPr>
              <a:t>فِرَق المواد الخطرة</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480060" lvl="1" indent="-342900" defTabSz="274854" rtl="1">
              <a:spcBef>
                <a:spcPts val="0"/>
              </a:spcBef>
              <a:buClr>
                <a:srgbClr val="65A000"/>
              </a:buClr>
              <a:buFont typeface="Arial" panose="020B0604020202020204" pitchFamily="34" charset="0"/>
              <a:buChar char="•"/>
              <a:defRPr sz="2280"/>
            </a:pPr>
            <a:r>
              <a:rPr lang="ar" sz="2400" dirty="0">
                <a:latin typeface="Sakkal Majalla" panose="02000000000000000000" pitchFamily="2" charset="-78"/>
                <a:cs typeface="Sakkal Majalla" panose="02000000000000000000" pitchFamily="2" charset="-78"/>
              </a:rPr>
              <a:t>خبراء مكافحة النواقل</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480060" lvl="1" indent="-342900" defTabSz="274854" rtl="1">
              <a:spcBef>
                <a:spcPts val="0"/>
              </a:spcBef>
              <a:buClr>
                <a:srgbClr val="65A000"/>
              </a:buClr>
              <a:buFont typeface="Arial" panose="020B0604020202020204" pitchFamily="34" charset="0"/>
              <a:buChar char="•"/>
              <a:defRPr sz="2280"/>
            </a:pPr>
            <a:r>
              <a:rPr lang="ar" sz="2400" dirty="0">
                <a:latin typeface="Sakkal Majalla" panose="02000000000000000000" pitchFamily="2" charset="-78"/>
                <a:cs typeface="Sakkal Majalla" panose="02000000000000000000" pitchFamily="2" charset="-78"/>
              </a:rPr>
              <a:t>خبراء إعلاميّين</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480060" lvl="1" indent="-342900" defTabSz="274854" rtl="1">
              <a:spcBef>
                <a:spcPts val="0"/>
              </a:spcBef>
              <a:buClr>
                <a:srgbClr val="65A000"/>
              </a:buClr>
              <a:buFont typeface="Arial" panose="020B0604020202020204" pitchFamily="34" charset="0"/>
              <a:buChar char="•"/>
              <a:defRPr sz="2280"/>
            </a:pPr>
            <a:r>
              <a:rPr lang="ar" sz="2400" dirty="0">
                <a:latin typeface="Sakkal Majalla" panose="02000000000000000000" pitchFamily="2" charset="-78"/>
                <a:cs typeface="Sakkal Majalla" panose="02000000000000000000" pitchFamily="2" charset="-78"/>
              </a:rPr>
              <a:t>فِرَق البحث والإنقاذ</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480060" lvl="1" indent="-342900" defTabSz="274854" rtl="1">
              <a:spcBef>
                <a:spcPts val="0"/>
              </a:spcBef>
              <a:buClr>
                <a:srgbClr val="65A000"/>
              </a:buClr>
              <a:buFont typeface="Arial" panose="020B0604020202020204" pitchFamily="34" charset="0"/>
              <a:buChar char="•"/>
              <a:defRPr sz="2280"/>
            </a:pPr>
            <a:r>
              <a:rPr lang="ar" sz="2400" dirty="0">
                <a:latin typeface="Sakkal Majalla" panose="02000000000000000000" pitchFamily="2" charset="-78"/>
                <a:cs typeface="Sakkal Majalla" panose="02000000000000000000" pitchFamily="2" charset="-78"/>
              </a:rPr>
              <a:t>اختصاصيِّي التغذية</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480060" lvl="1" indent="-342900" defTabSz="274854" rtl="1">
              <a:spcBef>
                <a:spcPts val="0"/>
              </a:spcBef>
              <a:buClr>
                <a:srgbClr val="65A000"/>
              </a:buClr>
              <a:buFont typeface="Arial" panose="020B0604020202020204" pitchFamily="34" charset="0"/>
              <a:buChar char="•"/>
              <a:defRPr sz="2280"/>
            </a:pPr>
            <a:r>
              <a:rPr lang="ar" sz="2400" dirty="0">
                <a:latin typeface="Sakkal Majalla" panose="02000000000000000000" pitchFamily="2" charset="-78"/>
                <a:cs typeface="Sakkal Majalla" panose="02000000000000000000" pitchFamily="2" charset="-78"/>
              </a:rPr>
              <a:t>فِرَق الدفن</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480060" lvl="1" indent="-342900" defTabSz="274854" rtl="1">
              <a:spcBef>
                <a:spcPts val="0"/>
              </a:spcBef>
              <a:buClr>
                <a:srgbClr val="65A000"/>
              </a:buClr>
              <a:buFont typeface="Arial" panose="020B0604020202020204" pitchFamily="34" charset="0"/>
              <a:buChar char="•"/>
              <a:defRPr sz="2280"/>
            </a:pPr>
            <a:r>
              <a:rPr lang="ar" sz="2400" dirty="0">
                <a:latin typeface="Sakkal Majalla" panose="02000000000000000000" pitchFamily="2" charset="-78"/>
                <a:cs typeface="Sakkal Majalla" panose="02000000000000000000" pitchFamily="2" charset="-78"/>
              </a:rPr>
              <a:t>وغير ذلك</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0" marR="0" indent="0" algn="l" defTabSz="914400" rtl="1"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Rectangle 60"/>
          <p:cNvSpPr/>
          <p:nvPr/>
        </p:nvSpPr>
        <p:spPr>
          <a:xfrm>
            <a:off x="1761798" y="2815190"/>
            <a:ext cx="3741113" cy="2138640"/>
          </a:xfrm>
          <a:prstGeom prst="rect">
            <a:avLst/>
          </a:prstGeom>
          <a:solidFill>
            <a:srgbClr val="FFFFFF"/>
          </a:solidFill>
          <a:ln w="12700">
            <a:solidFill>
              <a:srgbClr val="000000"/>
            </a:solidFill>
            <a:miter/>
          </a:ln>
        </p:spPr>
        <p:txBody>
          <a:bodyPr lIns="45719" rIns="45719" rtlCol="1" anchor="ct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grpSp>
        <p:nvGrpSpPr>
          <p:cNvPr id="758" name="Speech Bubble: Rectangle 1"/>
          <p:cNvGrpSpPr/>
          <p:nvPr/>
        </p:nvGrpSpPr>
        <p:grpSpPr>
          <a:xfrm>
            <a:off x="774194" y="4429305"/>
            <a:ext cx="3818836" cy="1525050"/>
            <a:chOff x="0" y="14773"/>
            <a:chExt cx="3068433" cy="1372534"/>
          </a:xfrm>
        </p:grpSpPr>
        <p:sp>
          <p:nvSpPr>
            <p:cNvPr id="756" name="Shape"/>
            <p:cNvSpPr/>
            <p:nvPr/>
          </p:nvSpPr>
          <p:spPr>
            <a:xfrm>
              <a:off x="0" y="14773"/>
              <a:ext cx="3068433" cy="13725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65" y="0"/>
                  </a:lnTo>
                  <a:lnTo>
                    <a:pt x="18265" y="3600"/>
                  </a:lnTo>
                  <a:lnTo>
                    <a:pt x="21600" y="622"/>
                  </a:lnTo>
                  <a:lnTo>
                    <a:pt x="18265" y="9000"/>
                  </a:lnTo>
                  <a:lnTo>
                    <a:pt x="18265" y="21600"/>
                  </a:lnTo>
                  <a:lnTo>
                    <a:pt x="0" y="21600"/>
                  </a:lnTo>
                  <a:lnTo>
                    <a:pt x="0" y="3600"/>
                  </a:lnTo>
                  <a:close/>
                </a:path>
              </a:pathLst>
            </a:custGeom>
            <a:solidFill>
              <a:srgbClr val="00B0F0"/>
            </a:solidFill>
            <a:ln w="12700" cap="flat">
              <a:noFill/>
              <a:miter lim="400000"/>
            </a:ln>
            <a:effectLst/>
          </p:spPr>
          <p:txBody>
            <a:bodyPr wrap="square" lIns="45719" tIns="45719" rIns="45719" bIns="45719" numCol="1" rtlCol="1" anchor="ctr">
              <a:noAutofit/>
            </a:bodyPr>
            <a:lstStyle/>
            <a:p>
              <a:pPr rtl="1">
                <a:defRPr>
                  <a:solidFill>
                    <a:srgbClr val="FFFFFF"/>
                  </a:solidFill>
                </a:defRPr>
              </a:pPr>
              <a:endParaRPr dirty="0">
                <a:latin typeface="Sakkal Majalla" panose="02000000000000000000" pitchFamily="2" charset="-78"/>
                <a:cs typeface="Sakkal Majalla" panose="02000000000000000000" pitchFamily="2" charset="-78"/>
              </a:endParaRPr>
            </a:p>
          </p:txBody>
        </p:sp>
        <p:sp>
          <p:nvSpPr>
            <p:cNvPr id="757" name="The RRT manager is responsible for RRT management and coordinating activities during a response. S/he does not work in the field with the team; s/he stays at the response headquarters in order to coordinate with the rest of the response."/>
            <p:cNvSpPr txBox="1"/>
            <p:nvPr/>
          </p:nvSpPr>
          <p:spPr>
            <a:xfrm>
              <a:off x="34289" y="282083"/>
              <a:ext cx="2526049" cy="83791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90" tIns="34290" rIns="34290" bIns="34290" numCol="1" rtlCol="1" anchor="ctr">
              <a:spAutoFit/>
            </a:bodyPr>
            <a:lstStyle/>
            <a:p>
              <a:pPr rtl="1">
                <a:defRPr sz="1200">
                  <a:solidFill>
                    <a:srgbClr val="FFFFFF"/>
                  </a:solidFill>
                  <a:latin typeface="Source Sans Pro Regular"/>
                  <a:ea typeface="Source Sans Pro Regular"/>
                  <a:cs typeface="Source Sans Pro Regular"/>
                  <a:sym typeface="Source Sans Pro Regular"/>
                </a:defRPr>
              </a:pPr>
              <a:r>
                <a:rPr lang="ar" sz="1400" dirty="0">
                  <a:latin typeface="Sakkal Majalla" panose="02000000000000000000" pitchFamily="2" charset="-78"/>
                  <a:cs typeface="Sakkal Majalla" panose="02000000000000000000" pitchFamily="2" charset="-78"/>
                </a:rPr>
                <a:t>يضطلع مدير فريق الاستجابة السريعة بمسؤولية إدارة فريق الاستجابة السريعة، وتنسيق الأنشطة</a:t>
              </a:r>
              <a:r>
                <a:rPr lang="ar-EG" sz="1400" dirty="0">
                  <a:latin typeface="Sakkal Majalla" panose="02000000000000000000" pitchFamily="2" charset="-78"/>
                  <a:cs typeface="Sakkal Majalla" panose="02000000000000000000" pitchFamily="2" charset="-78"/>
                </a:rPr>
                <a:t> في</a:t>
              </a:r>
              <a:r>
                <a:rPr lang="ar" sz="1400" dirty="0">
                  <a:latin typeface="Sakkal Majalla" panose="02000000000000000000" pitchFamily="2" charset="-78"/>
                  <a:cs typeface="Sakkal Majalla" panose="02000000000000000000" pitchFamily="2" charset="-78"/>
                </a:rPr>
                <a:t> أثناء الاستجابة. ولا يعمل المدير في الميدان مع الفريق، بل يظل في </a:t>
              </a:r>
              <a:r>
                <a:rPr lang="ar" sz="1400">
                  <a:solidFill>
                    <a:srgbClr val="C00000"/>
                  </a:solidFill>
                  <a:latin typeface="Sakkal Majalla" panose="02000000000000000000" pitchFamily="2" charset="-78"/>
                  <a:ea typeface="Source Sans Pro Bold"/>
                  <a:cs typeface="Sakkal Majalla" panose="02000000000000000000" pitchFamily="2" charset="-78"/>
                  <a:sym typeface="Source Sans Pro Bold"/>
                </a:rPr>
                <a:t>المقر الرئيس</a:t>
              </a:r>
              <a:r>
                <a:rPr lang="ar-EG" sz="1400">
                  <a:solidFill>
                    <a:srgbClr val="C00000"/>
                  </a:solidFill>
                  <a:latin typeface="Sakkal Majalla" panose="02000000000000000000" pitchFamily="2" charset="-78"/>
                  <a:ea typeface="Source Sans Pro Bold"/>
                  <a:cs typeface="Sakkal Majalla" panose="02000000000000000000" pitchFamily="2" charset="-78"/>
                  <a:sym typeface="Source Sans Pro Bold"/>
                </a:rPr>
                <a:t>ي</a:t>
              </a:r>
              <a:r>
                <a:rPr lang="ar" sz="1400">
                  <a:latin typeface="Sakkal Majalla" panose="02000000000000000000" pitchFamily="2" charset="-78"/>
                  <a:cs typeface="Sakkal Majalla" panose="02000000000000000000" pitchFamily="2" charset="-78"/>
                </a:rPr>
                <a:t> </a:t>
              </a:r>
              <a:r>
                <a:rPr lang="ar" sz="1400" dirty="0">
                  <a:latin typeface="Sakkal Majalla" panose="02000000000000000000" pitchFamily="2" charset="-78"/>
                  <a:cs typeface="Sakkal Majalla" panose="02000000000000000000" pitchFamily="2" charset="-78"/>
                </a:rPr>
                <a:t>للاستجابة للتنسيق بشأن باقي جوانب الاستجابة. </a:t>
              </a:r>
            </a:p>
          </p:txBody>
        </p:sp>
      </p:grpSp>
      <p:sp>
        <p:nvSpPr>
          <p:cNvPr id="759" name="Rectangle 47"/>
          <p:cNvSpPr/>
          <p:nvPr/>
        </p:nvSpPr>
        <p:spPr>
          <a:xfrm>
            <a:off x="6950565" y="2803598"/>
            <a:ext cx="2093460" cy="2729443"/>
          </a:xfrm>
          <a:prstGeom prst="rect">
            <a:avLst/>
          </a:prstGeom>
          <a:solidFill>
            <a:srgbClr val="FFFFFF"/>
          </a:solidFill>
          <a:ln w="12700">
            <a:solidFill>
              <a:srgbClr val="000000"/>
            </a:solidFill>
            <a:miter/>
          </a:ln>
        </p:spPr>
        <p:txBody>
          <a:bodyPr lIns="45719" rIns="45719" rtlCol="1" anchor="ct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grpSp>
        <p:nvGrpSpPr>
          <p:cNvPr id="763" name="Group 48"/>
          <p:cNvGrpSpPr/>
          <p:nvPr/>
        </p:nvGrpSpPr>
        <p:grpSpPr>
          <a:xfrm>
            <a:off x="7228697" y="3129008"/>
            <a:ext cx="788722" cy="629699"/>
            <a:chOff x="61007" y="0"/>
            <a:chExt cx="788721" cy="629698"/>
          </a:xfrm>
        </p:grpSpPr>
        <p:sp>
          <p:nvSpPr>
            <p:cNvPr id="760" name="Rectangle 49"/>
            <p:cNvSpPr/>
            <p:nvPr/>
          </p:nvSpPr>
          <p:spPr>
            <a:xfrm>
              <a:off x="163972" y="228171"/>
              <a:ext cx="560474" cy="401526"/>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
          <p:nvSpPr>
            <p:cNvPr id="761" name="Isosceles Triangle 50"/>
            <p:cNvSpPr/>
            <p:nvPr/>
          </p:nvSpPr>
          <p:spPr>
            <a:xfrm>
              <a:off x="61007" y="0"/>
              <a:ext cx="788722" cy="291119"/>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
          <p:nvSpPr>
            <p:cNvPr id="762" name="Rectangle 51"/>
            <p:cNvSpPr/>
            <p:nvPr/>
          </p:nvSpPr>
          <p:spPr>
            <a:xfrm>
              <a:off x="391207" y="392387"/>
              <a:ext cx="119828" cy="237312"/>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grpSp>
      <p:grpSp>
        <p:nvGrpSpPr>
          <p:cNvPr id="767" name="Group 52"/>
          <p:cNvGrpSpPr/>
          <p:nvPr/>
        </p:nvGrpSpPr>
        <p:grpSpPr>
          <a:xfrm>
            <a:off x="8200670" y="3298172"/>
            <a:ext cx="788722" cy="629700"/>
            <a:chOff x="61007" y="0"/>
            <a:chExt cx="788721" cy="629698"/>
          </a:xfrm>
        </p:grpSpPr>
        <p:sp>
          <p:nvSpPr>
            <p:cNvPr id="764" name="Rectangle 53"/>
            <p:cNvSpPr/>
            <p:nvPr/>
          </p:nvSpPr>
          <p:spPr>
            <a:xfrm>
              <a:off x="163972" y="228171"/>
              <a:ext cx="560474" cy="401526"/>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
          <p:nvSpPr>
            <p:cNvPr id="765" name="Isosceles Triangle 54"/>
            <p:cNvSpPr/>
            <p:nvPr/>
          </p:nvSpPr>
          <p:spPr>
            <a:xfrm>
              <a:off x="61007" y="0"/>
              <a:ext cx="788722" cy="291119"/>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
          <p:nvSpPr>
            <p:cNvPr id="766" name="Rectangle 55"/>
            <p:cNvSpPr/>
            <p:nvPr/>
          </p:nvSpPr>
          <p:spPr>
            <a:xfrm>
              <a:off x="391207" y="392387"/>
              <a:ext cx="119828" cy="237312"/>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grpSp>
      <p:grpSp>
        <p:nvGrpSpPr>
          <p:cNvPr id="771" name="Group 56"/>
          <p:cNvGrpSpPr/>
          <p:nvPr/>
        </p:nvGrpSpPr>
        <p:grpSpPr>
          <a:xfrm>
            <a:off x="7704358" y="3423002"/>
            <a:ext cx="788722" cy="629700"/>
            <a:chOff x="61007" y="0"/>
            <a:chExt cx="788721" cy="629698"/>
          </a:xfrm>
        </p:grpSpPr>
        <p:sp>
          <p:nvSpPr>
            <p:cNvPr id="768" name="Rectangle 57"/>
            <p:cNvSpPr/>
            <p:nvPr/>
          </p:nvSpPr>
          <p:spPr>
            <a:xfrm>
              <a:off x="163972" y="228171"/>
              <a:ext cx="560474" cy="401526"/>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
          <p:nvSpPr>
            <p:cNvPr id="769" name="Isosceles Triangle 58"/>
            <p:cNvSpPr/>
            <p:nvPr/>
          </p:nvSpPr>
          <p:spPr>
            <a:xfrm>
              <a:off x="61007" y="0"/>
              <a:ext cx="788722" cy="291119"/>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
          <p:nvSpPr>
            <p:cNvPr id="770" name="Rectangle 59"/>
            <p:cNvSpPr/>
            <p:nvPr/>
          </p:nvSpPr>
          <p:spPr>
            <a:xfrm>
              <a:off x="391207" y="392387"/>
              <a:ext cx="119828" cy="237312"/>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grpSp>
      <p:sp>
        <p:nvSpPr>
          <p:cNvPr id="772" name="Rectangle 61"/>
          <p:cNvSpPr/>
          <p:nvPr/>
        </p:nvSpPr>
        <p:spPr>
          <a:xfrm>
            <a:off x="2026416" y="3281907"/>
            <a:ext cx="1349746" cy="517050"/>
          </a:xfrm>
          <a:prstGeom prst="rect">
            <a:avLst/>
          </a:prstGeom>
          <a:solidFill>
            <a:srgbClr val="FFFFFF"/>
          </a:solidFill>
          <a:ln w="12700">
            <a:solidFill>
              <a:srgbClr val="000000"/>
            </a:solidFill>
            <a:miter/>
          </a:ln>
        </p:spPr>
        <p:txBody>
          <a:bodyPr lIns="45719" rIns="45719" rtlCol="1" anchor="ct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grpSp>
        <p:nvGrpSpPr>
          <p:cNvPr id="775" name="Trapezoid 62"/>
          <p:cNvGrpSpPr/>
          <p:nvPr/>
        </p:nvGrpSpPr>
        <p:grpSpPr>
          <a:xfrm>
            <a:off x="1873464" y="2925591"/>
            <a:ext cx="1626106" cy="402698"/>
            <a:chOff x="0" y="14036"/>
            <a:chExt cx="1626105" cy="402697"/>
          </a:xfrm>
        </p:grpSpPr>
        <p:sp>
          <p:nvSpPr>
            <p:cNvPr id="773" name="Shape"/>
            <p:cNvSpPr/>
            <p:nvPr/>
          </p:nvSpPr>
          <p:spPr>
            <a:xfrm>
              <a:off x="0" y="14036"/>
              <a:ext cx="1626105" cy="4026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53" y="0"/>
                  </a:lnTo>
                  <a:lnTo>
                    <a:pt x="18247"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rtlCol="1" anchor="ctr">
              <a:noAutofit/>
            </a:bodyPr>
            <a:lstStyle/>
            <a:p>
              <a:pPr algn="ctr" defTabSz="685800" rtl="1"/>
              <a:endParaRPr dirty="0">
                <a:latin typeface="Sakkal Majalla" panose="02000000000000000000" pitchFamily="2" charset="-78"/>
                <a:cs typeface="Sakkal Majalla" panose="02000000000000000000" pitchFamily="2" charset="-78"/>
              </a:endParaRPr>
            </a:p>
          </p:txBody>
        </p:sp>
        <p:sp>
          <p:nvSpPr>
            <p:cNvPr id="774" name="Response Headquarters"/>
            <p:cNvSpPr txBox="1"/>
            <p:nvPr/>
          </p:nvSpPr>
          <p:spPr>
            <a:xfrm>
              <a:off x="220341" y="97721"/>
              <a:ext cx="1185423"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defTabSz="685800" rtl="1">
                <a:defRPr sz="1200">
                  <a:solidFill>
                    <a:srgbClr val="FFFFFF"/>
                  </a:solidFill>
                  <a:latin typeface="Source Sans Pro Bold"/>
                  <a:ea typeface="Source Sans Pro Bold"/>
                  <a:cs typeface="Source Sans Pro Bold"/>
                  <a:sym typeface="Source Sans Pro Bold"/>
                </a:defRPr>
              </a:lvl1pPr>
            </a:lstStyle>
            <a:p>
              <a:pPr rtl="1"/>
              <a:r>
                <a:rPr err="1">
                  <a:latin typeface="Sakkal Majalla" panose="02000000000000000000" pitchFamily="2" charset="-78"/>
                  <a:cs typeface="Sakkal Majalla" panose="02000000000000000000" pitchFamily="2" charset="-78"/>
                </a:rPr>
                <a:t>المقر</a:t>
              </a:r>
              <a:r>
                <a:rPr>
                  <a:latin typeface="Sakkal Majalla" panose="02000000000000000000" pitchFamily="2" charset="-78"/>
                  <a:cs typeface="Sakkal Majalla" panose="02000000000000000000" pitchFamily="2" charset="-78"/>
                </a:rPr>
                <a:t> الرئيس</a:t>
              </a:r>
              <a:r>
                <a:rPr lang="ar-EG">
                  <a:latin typeface="Sakkal Majalla" panose="02000000000000000000" pitchFamily="2" charset="-78"/>
                  <a:cs typeface="Sakkal Majalla" panose="02000000000000000000" pitchFamily="2" charset="-78"/>
                </a:rPr>
                <a:t>ي</a:t>
              </a:r>
              <a:r>
                <a:rPr>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endParaRPr dirty="0">
                <a:latin typeface="Sakkal Majalla" panose="02000000000000000000" pitchFamily="2" charset="-78"/>
                <a:cs typeface="Sakkal Majalla" panose="02000000000000000000" pitchFamily="2" charset="-78"/>
              </a:endParaRPr>
            </a:p>
          </p:txBody>
        </p:sp>
      </p:grpSp>
      <p:sp>
        <p:nvSpPr>
          <p:cNvPr id="776" name="Rectangle 63"/>
          <p:cNvSpPr/>
          <p:nvPr/>
        </p:nvSpPr>
        <p:spPr>
          <a:xfrm>
            <a:off x="2510334" y="3455525"/>
            <a:ext cx="172118" cy="341914"/>
          </a:xfrm>
          <a:prstGeom prst="rect">
            <a:avLst/>
          </a:prstGeom>
          <a:solidFill>
            <a:srgbClr val="000000"/>
          </a:solidFill>
          <a:ln w="12700">
            <a:solidFill>
              <a:srgbClr val="000000"/>
            </a:solidFill>
            <a:miter/>
          </a:ln>
        </p:spPr>
        <p:txBody>
          <a:bodyPr lIns="45719" rIns="45719" rtlCol="1" anchor="ct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
        <p:nvSpPr>
          <p:cNvPr id="777" name="Rectangle 64"/>
          <p:cNvSpPr/>
          <p:nvPr/>
        </p:nvSpPr>
        <p:spPr>
          <a:xfrm>
            <a:off x="2715570" y="3455525"/>
            <a:ext cx="178653" cy="340900"/>
          </a:xfrm>
          <a:prstGeom prst="rect">
            <a:avLst/>
          </a:prstGeom>
          <a:solidFill>
            <a:srgbClr val="000000"/>
          </a:solidFill>
          <a:ln w="12700">
            <a:solidFill>
              <a:srgbClr val="000000"/>
            </a:solidFill>
            <a:miter/>
          </a:ln>
        </p:spPr>
        <p:txBody>
          <a:bodyPr lIns="45719" rIns="45719" rtlCol="1" anchor="ctr"/>
          <a:lstStyle/>
          <a:p>
            <a:pPr algn="ctr" defTabSz="685800" rtl="1">
              <a:defRPr sz="16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grpSp>
        <p:nvGrpSpPr>
          <p:cNvPr id="780" name="Picture 65"/>
          <p:cNvGrpSpPr/>
          <p:nvPr/>
        </p:nvGrpSpPr>
        <p:grpSpPr>
          <a:xfrm>
            <a:off x="3931672" y="3817358"/>
            <a:ext cx="165632" cy="449258"/>
            <a:chOff x="0" y="0"/>
            <a:chExt cx="165630" cy="449256"/>
          </a:xfrm>
        </p:grpSpPr>
        <p:sp>
          <p:nvSpPr>
            <p:cNvPr id="778"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779" name="image19.tif" descr="image19.tif"/>
            <p:cNvPicPr>
              <a:picLocks noChangeAspect="1"/>
            </p:cNvPicPr>
            <p:nvPr/>
          </p:nvPicPr>
          <p:blipFill>
            <a:blip r:embed="rId2"/>
            <a:stretch>
              <a:fillRect/>
            </a:stretch>
          </p:blipFill>
          <p:spPr>
            <a:xfrm>
              <a:off x="0" y="0"/>
              <a:ext cx="165631" cy="449257"/>
            </a:xfrm>
            <a:prstGeom prst="rect">
              <a:avLst/>
            </a:prstGeom>
            <a:ln w="12700" cap="flat">
              <a:noFill/>
              <a:miter lim="400000"/>
            </a:ln>
            <a:effectLst/>
          </p:spPr>
        </p:pic>
      </p:grpSp>
      <p:grpSp>
        <p:nvGrpSpPr>
          <p:cNvPr id="783" name="Picture 66"/>
          <p:cNvGrpSpPr/>
          <p:nvPr/>
        </p:nvGrpSpPr>
        <p:grpSpPr>
          <a:xfrm>
            <a:off x="4316678" y="3817358"/>
            <a:ext cx="165632" cy="449258"/>
            <a:chOff x="0" y="0"/>
            <a:chExt cx="165630" cy="449256"/>
          </a:xfrm>
        </p:grpSpPr>
        <p:sp>
          <p:nvSpPr>
            <p:cNvPr id="781"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782" name="image19.tif" descr="image19.tif"/>
            <p:cNvPicPr>
              <a:picLocks noChangeAspect="1"/>
            </p:cNvPicPr>
            <p:nvPr/>
          </p:nvPicPr>
          <p:blipFill>
            <a:blip r:embed="rId3"/>
            <a:stretch>
              <a:fillRect/>
            </a:stretch>
          </p:blipFill>
          <p:spPr>
            <a:xfrm>
              <a:off x="0" y="0"/>
              <a:ext cx="165631" cy="449257"/>
            </a:xfrm>
            <a:prstGeom prst="rect">
              <a:avLst/>
            </a:prstGeom>
            <a:ln w="12700" cap="flat">
              <a:noFill/>
              <a:miter lim="400000"/>
            </a:ln>
            <a:effectLst/>
          </p:spPr>
        </p:pic>
      </p:grpSp>
      <p:grpSp>
        <p:nvGrpSpPr>
          <p:cNvPr id="786" name="Picture 67"/>
          <p:cNvGrpSpPr/>
          <p:nvPr/>
        </p:nvGrpSpPr>
        <p:grpSpPr>
          <a:xfrm>
            <a:off x="4701684" y="3817358"/>
            <a:ext cx="165632" cy="449258"/>
            <a:chOff x="0" y="0"/>
            <a:chExt cx="165630" cy="449256"/>
          </a:xfrm>
        </p:grpSpPr>
        <p:sp>
          <p:nvSpPr>
            <p:cNvPr id="784"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785" name="image19.tif" descr="image19.tif"/>
            <p:cNvPicPr>
              <a:picLocks noChangeAspect="1"/>
            </p:cNvPicPr>
            <p:nvPr/>
          </p:nvPicPr>
          <p:blipFill>
            <a:blip r:embed="rId4"/>
            <a:stretch>
              <a:fillRect/>
            </a:stretch>
          </p:blipFill>
          <p:spPr>
            <a:xfrm>
              <a:off x="0" y="0"/>
              <a:ext cx="165631" cy="449257"/>
            </a:xfrm>
            <a:prstGeom prst="rect">
              <a:avLst/>
            </a:prstGeom>
            <a:ln w="12700" cap="flat">
              <a:noFill/>
              <a:miter lim="400000"/>
            </a:ln>
            <a:effectLst/>
          </p:spPr>
        </p:pic>
      </p:grpSp>
      <p:sp>
        <p:nvSpPr>
          <p:cNvPr id="787" name="TextBox 68"/>
          <p:cNvSpPr txBox="1"/>
          <p:nvPr/>
        </p:nvSpPr>
        <p:spPr>
          <a:xfrm>
            <a:off x="5502281" y="4112648"/>
            <a:ext cx="1481562" cy="57900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defTabSz="685800" rtl="1">
              <a:lnSpc>
                <a:spcPts val="900"/>
              </a:lnSpc>
              <a:defRPr sz="1200">
                <a:latin typeface="Source Sans Pro Regular"/>
                <a:ea typeface="Source Sans Pro Regular"/>
                <a:cs typeface="Source Sans Pro Regular"/>
                <a:sym typeface="Source Sans Pro Regular"/>
              </a:defRPr>
            </a:pPr>
            <a:r>
              <a:rPr lang="ar" sz="1400" b="1" dirty="0">
                <a:latin typeface="Sakkal Majalla" panose="02000000000000000000" pitchFamily="2" charset="-78"/>
                <a:cs typeface="Sakkal Majalla" panose="02000000000000000000" pitchFamily="2" charset="-78"/>
              </a:rPr>
              <a:t>إدارة فريق الاستجابة السريعة </a:t>
            </a:r>
          </a:p>
          <a:p>
            <a:pPr algn="ctr" defTabSz="685800" rtl="1">
              <a:lnSpc>
                <a:spcPts val="900"/>
              </a:lnSpc>
              <a:defRPr sz="1200">
                <a:latin typeface="Source Sans Pro Regular"/>
                <a:ea typeface="Source Sans Pro Regular"/>
                <a:cs typeface="Source Sans Pro Regular"/>
                <a:sym typeface="Source Sans Pro Regular"/>
              </a:defRPr>
            </a:pPr>
            <a:endParaRPr sz="1400" b="1" dirty="0">
              <a:latin typeface="Sakkal Majalla" panose="02000000000000000000" pitchFamily="2" charset="-78"/>
              <a:cs typeface="Sakkal Majalla" panose="02000000000000000000" pitchFamily="2" charset="-78"/>
            </a:endParaRPr>
          </a:p>
          <a:p>
            <a:pPr algn="ctr" defTabSz="685800" rtl="1">
              <a:lnSpc>
                <a:spcPts val="900"/>
              </a:lnSpc>
              <a:defRPr sz="1200">
                <a:latin typeface="Source Sans Pro Regular"/>
                <a:ea typeface="Source Sans Pro Regular"/>
                <a:cs typeface="Source Sans Pro Regular"/>
                <a:sym typeface="Source Sans Pro Regular"/>
              </a:defRPr>
            </a:pPr>
            <a:r>
              <a:rPr lang="ar" sz="1400" b="1" dirty="0">
                <a:latin typeface="Sakkal Majalla" panose="02000000000000000000" pitchFamily="2" charset="-78"/>
                <a:cs typeface="Sakkal Majalla" panose="02000000000000000000" pitchFamily="2" charset="-78"/>
              </a:rPr>
              <a:t>وتنسيقه</a:t>
            </a:r>
          </a:p>
        </p:txBody>
      </p:sp>
      <p:sp>
        <p:nvSpPr>
          <p:cNvPr id="788" name="TextBox 69"/>
          <p:cNvSpPr txBox="1"/>
          <p:nvPr/>
        </p:nvSpPr>
        <p:spPr>
          <a:xfrm>
            <a:off x="6758431" y="2268750"/>
            <a:ext cx="2396080"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algn="ctr" defTabSz="685800" rtl="1">
              <a:defRPr sz="1400">
                <a:latin typeface="Source Sans Pro Regular"/>
                <a:ea typeface="Source Sans Pro Regular"/>
                <a:cs typeface="Source Sans Pro Regular"/>
                <a:sym typeface="Source Sans Pro Regular"/>
              </a:defRPr>
            </a:pPr>
            <a:r>
              <a:rPr lang="ar" sz="1600" b="1">
                <a:latin typeface="Sakkal Majalla" panose="02000000000000000000" pitchFamily="2" charset="-78"/>
                <a:cs typeface="Sakkal Majalla" panose="02000000000000000000" pitchFamily="2" charset="-78"/>
              </a:rPr>
              <a:t>نشر أعضاء فريق الاستجابة السريعة </a:t>
            </a:r>
          </a:p>
          <a:p>
            <a:pPr algn="ctr" defTabSz="685800" rtl="1">
              <a:defRPr sz="1400">
                <a:latin typeface="Source Sans Pro Regular"/>
                <a:ea typeface="Source Sans Pro Regular"/>
                <a:cs typeface="Source Sans Pro Regular"/>
                <a:sym typeface="Source Sans Pro Regular"/>
              </a:defRPr>
            </a:pPr>
            <a:r>
              <a:rPr lang="ar" sz="1600" b="1">
                <a:latin typeface="Sakkal Majalla" panose="02000000000000000000" pitchFamily="2" charset="-78"/>
                <a:cs typeface="Sakkal Majalla" panose="02000000000000000000" pitchFamily="2" charset="-78"/>
              </a:rPr>
              <a:t>في الميدان</a:t>
            </a:r>
          </a:p>
        </p:txBody>
      </p:sp>
      <p:grpSp>
        <p:nvGrpSpPr>
          <p:cNvPr id="791" name="Picture 70"/>
          <p:cNvGrpSpPr/>
          <p:nvPr/>
        </p:nvGrpSpPr>
        <p:grpSpPr>
          <a:xfrm>
            <a:off x="7145881" y="4798020"/>
            <a:ext cx="165632" cy="449258"/>
            <a:chOff x="0" y="0"/>
            <a:chExt cx="165630" cy="449256"/>
          </a:xfrm>
        </p:grpSpPr>
        <p:sp>
          <p:nvSpPr>
            <p:cNvPr id="789"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790" name="image19.png" descr="image19.png"/>
            <p:cNvPicPr>
              <a:picLocks noChangeAspect="1"/>
            </p:cNvPicPr>
            <p:nvPr/>
          </p:nvPicPr>
          <p:blipFill>
            <a:blip r:embed="rId5"/>
            <a:stretch>
              <a:fillRect/>
            </a:stretch>
          </p:blipFill>
          <p:spPr>
            <a:xfrm>
              <a:off x="0" y="0"/>
              <a:ext cx="165631" cy="449257"/>
            </a:xfrm>
            <a:prstGeom prst="rect">
              <a:avLst/>
            </a:prstGeom>
            <a:ln w="12700" cap="flat">
              <a:noFill/>
              <a:miter lim="400000"/>
            </a:ln>
            <a:effectLst/>
          </p:spPr>
        </p:pic>
      </p:grpSp>
      <p:grpSp>
        <p:nvGrpSpPr>
          <p:cNvPr id="794" name="Picture 71"/>
          <p:cNvGrpSpPr/>
          <p:nvPr/>
        </p:nvGrpSpPr>
        <p:grpSpPr>
          <a:xfrm>
            <a:off x="7338535" y="4114583"/>
            <a:ext cx="165632" cy="449258"/>
            <a:chOff x="0" y="0"/>
            <a:chExt cx="165630" cy="449256"/>
          </a:xfrm>
        </p:grpSpPr>
        <p:sp>
          <p:nvSpPr>
            <p:cNvPr id="792"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793" name="image19.tif" descr="image19.tif"/>
            <p:cNvPicPr>
              <a:picLocks noChangeAspect="1"/>
            </p:cNvPicPr>
            <p:nvPr/>
          </p:nvPicPr>
          <p:blipFill>
            <a:blip r:embed="rId6"/>
            <a:stretch>
              <a:fillRect/>
            </a:stretch>
          </p:blipFill>
          <p:spPr>
            <a:xfrm>
              <a:off x="0" y="0"/>
              <a:ext cx="165631" cy="449257"/>
            </a:xfrm>
            <a:prstGeom prst="rect">
              <a:avLst/>
            </a:prstGeom>
            <a:ln w="12700" cap="flat">
              <a:noFill/>
              <a:miter lim="400000"/>
            </a:ln>
            <a:effectLst/>
          </p:spPr>
        </p:pic>
      </p:grpSp>
      <p:grpSp>
        <p:nvGrpSpPr>
          <p:cNvPr id="797" name="Picture 72"/>
          <p:cNvGrpSpPr/>
          <p:nvPr/>
        </p:nvGrpSpPr>
        <p:grpSpPr>
          <a:xfrm>
            <a:off x="7641691" y="4797189"/>
            <a:ext cx="165632" cy="449258"/>
            <a:chOff x="0" y="0"/>
            <a:chExt cx="165630" cy="449256"/>
          </a:xfrm>
        </p:grpSpPr>
        <p:sp>
          <p:nvSpPr>
            <p:cNvPr id="795"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796" name="image19.tif" descr="image19.tif"/>
            <p:cNvPicPr>
              <a:picLocks noChangeAspect="1"/>
            </p:cNvPicPr>
            <p:nvPr/>
          </p:nvPicPr>
          <p:blipFill>
            <a:blip r:embed="rId2"/>
            <a:stretch>
              <a:fillRect/>
            </a:stretch>
          </p:blipFill>
          <p:spPr>
            <a:xfrm>
              <a:off x="0" y="0"/>
              <a:ext cx="165631" cy="449257"/>
            </a:xfrm>
            <a:prstGeom prst="rect">
              <a:avLst/>
            </a:prstGeom>
            <a:ln w="12700" cap="flat">
              <a:noFill/>
              <a:miter lim="400000"/>
            </a:ln>
            <a:effectLst/>
          </p:spPr>
        </p:pic>
      </p:grpSp>
      <p:sp>
        <p:nvSpPr>
          <p:cNvPr id="798" name="TextBox 73"/>
          <p:cNvSpPr txBox="1"/>
          <p:nvPr/>
        </p:nvSpPr>
        <p:spPr>
          <a:xfrm>
            <a:off x="4325269" y="4676830"/>
            <a:ext cx="1255366"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defTabSz="685800" rtl="1">
              <a:defRPr sz="1200">
                <a:latin typeface="Source Sans Pro Regular"/>
                <a:ea typeface="Source Sans Pro Regular"/>
                <a:cs typeface="Source Sans Pro Regular"/>
                <a:sym typeface="Source Sans Pro Regular"/>
              </a:defRPr>
            </a:lvl1pPr>
          </a:lstStyle>
          <a:p>
            <a:pPr rtl="1"/>
            <a:r>
              <a:rPr lang="ar" sz="1400" b="1">
                <a:latin typeface="Sakkal Majalla" panose="02000000000000000000" pitchFamily="2" charset="-78"/>
                <a:cs typeface="Sakkal Majalla" panose="02000000000000000000" pitchFamily="2" charset="-78"/>
              </a:rPr>
              <a:t>مدير فريق الاستجابة السريعة</a:t>
            </a:r>
          </a:p>
        </p:txBody>
      </p:sp>
      <p:sp>
        <p:nvSpPr>
          <p:cNvPr id="799" name="TextBox 74"/>
          <p:cNvSpPr txBox="1"/>
          <p:nvPr/>
        </p:nvSpPr>
        <p:spPr>
          <a:xfrm>
            <a:off x="2003533" y="2504800"/>
            <a:ext cx="3243033"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685800" rtl="1">
              <a:defRPr sz="1400">
                <a:latin typeface="Source Sans Pro Regular"/>
                <a:ea typeface="Source Sans Pro Regular"/>
                <a:cs typeface="Source Sans Pro Regular"/>
                <a:sym typeface="Source Sans Pro Regular"/>
              </a:defRPr>
            </a:lvl1pPr>
          </a:lstStyle>
          <a:p>
            <a:pPr rtl="1"/>
            <a:r>
              <a:rPr lang="ar" sz="1600" b="1">
                <a:latin typeface="Sakkal Majalla" panose="02000000000000000000" pitchFamily="2" charset="-78"/>
                <a:cs typeface="Sakkal Majalla" panose="02000000000000000000" pitchFamily="2" charset="-78"/>
              </a:rPr>
              <a:t>وحدة تنسيق الطوارئ</a:t>
            </a:r>
          </a:p>
        </p:txBody>
      </p:sp>
      <p:grpSp>
        <p:nvGrpSpPr>
          <p:cNvPr id="802" name="Picture 75"/>
          <p:cNvGrpSpPr/>
          <p:nvPr/>
        </p:nvGrpSpPr>
        <p:grpSpPr>
          <a:xfrm>
            <a:off x="3546666" y="3817358"/>
            <a:ext cx="165632" cy="449258"/>
            <a:chOff x="0" y="0"/>
            <a:chExt cx="165630" cy="449256"/>
          </a:xfrm>
        </p:grpSpPr>
        <p:sp>
          <p:nvSpPr>
            <p:cNvPr id="800"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801" name="image19.tif" descr="image19.tif"/>
            <p:cNvPicPr>
              <a:picLocks noChangeAspect="1"/>
            </p:cNvPicPr>
            <p:nvPr/>
          </p:nvPicPr>
          <p:blipFill>
            <a:blip r:embed="rId7"/>
            <a:stretch>
              <a:fillRect/>
            </a:stretch>
          </p:blipFill>
          <p:spPr>
            <a:xfrm>
              <a:off x="0" y="0"/>
              <a:ext cx="165631" cy="449257"/>
            </a:xfrm>
            <a:prstGeom prst="rect">
              <a:avLst/>
            </a:prstGeom>
            <a:ln w="12700" cap="flat">
              <a:noFill/>
              <a:miter lim="400000"/>
            </a:ln>
            <a:effectLst/>
          </p:spPr>
        </p:pic>
      </p:grpSp>
      <p:grpSp>
        <p:nvGrpSpPr>
          <p:cNvPr id="805" name="Picture 76"/>
          <p:cNvGrpSpPr/>
          <p:nvPr/>
        </p:nvGrpSpPr>
        <p:grpSpPr>
          <a:xfrm>
            <a:off x="4141656" y="3013428"/>
            <a:ext cx="165632" cy="449258"/>
            <a:chOff x="0" y="0"/>
            <a:chExt cx="165630" cy="449256"/>
          </a:xfrm>
        </p:grpSpPr>
        <p:sp>
          <p:nvSpPr>
            <p:cNvPr id="803"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804" name="image19.tif" descr="image19.tif"/>
            <p:cNvPicPr>
              <a:picLocks noChangeAspect="1"/>
            </p:cNvPicPr>
            <p:nvPr/>
          </p:nvPicPr>
          <p:blipFill>
            <a:blip r:embed="rId6"/>
            <a:stretch>
              <a:fillRect/>
            </a:stretch>
          </p:blipFill>
          <p:spPr>
            <a:xfrm>
              <a:off x="0" y="0"/>
              <a:ext cx="165631" cy="449257"/>
            </a:xfrm>
            <a:prstGeom prst="rect">
              <a:avLst/>
            </a:prstGeom>
            <a:ln w="12700" cap="flat">
              <a:noFill/>
              <a:miter lim="400000"/>
            </a:ln>
            <a:effectLst/>
          </p:spPr>
        </p:pic>
      </p:grpSp>
      <p:grpSp>
        <p:nvGrpSpPr>
          <p:cNvPr id="808" name="Picture 77"/>
          <p:cNvGrpSpPr/>
          <p:nvPr/>
        </p:nvGrpSpPr>
        <p:grpSpPr>
          <a:xfrm>
            <a:off x="4966141" y="4291460"/>
            <a:ext cx="165632" cy="449258"/>
            <a:chOff x="0" y="0"/>
            <a:chExt cx="165630" cy="449256"/>
          </a:xfrm>
        </p:grpSpPr>
        <p:sp>
          <p:nvSpPr>
            <p:cNvPr id="806"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807" name="image19.tif" descr="image19.tif"/>
            <p:cNvPicPr>
              <a:picLocks noChangeAspect="1"/>
            </p:cNvPicPr>
            <p:nvPr/>
          </p:nvPicPr>
          <p:blipFill>
            <a:blip r:embed="rId6"/>
            <a:stretch>
              <a:fillRect/>
            </a:stretch>
          </p:blipFill>
          <p:spPr>
            <a:xfrm>
              <a:off x="0" y="0"/>
              <a:ext cx="165631" cy="449257"/>
            </a:xfrm>
            <a:prstGeom prst="rect">
              <a:avLst/>
            </a:prstGeom>
            <a:ln w="12700" cap="flat">
              <a:noFill/>
              <a:miter lim="400000"/>
            </a:ln>
            <a:effectLst/>
          </p:spPr>
        </p:pic>
      </p:grpSp>
      <p:sp>
        <p:nvSpPr>
          <p:cNvPr id="809" name="Straight Arrow Connector 78"/>
          <p:cNvSpPr/>
          <p:nvPr/>
        </p:nvSpPr>
        <p:spPr>
          <a:xfrm>
            <a:off x="5449013" y="4370106"/>
            <a:ext cx="1594206" cy="6181"/>
          </a:xfrm>
          <a:prstGeom prst="line">
            <a:avLst/>
          </a:prstGeom>
          <a:ln w="38100">
            <a:solidFill>
              <a:srgbClr val="000000"/>
            </a:solidFill>
            <a:miter/>
            <a:headEnd type="triangle"/>
            <a:tailEnd type="triangle"/>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810" name="Elbow Connector 83"/>
          <p:cNvSpPr/>
          <p:nvPr/>
        </p:nvSpPr>
        <p:spPr>
          <a:xfrm rot="16200000" flipH="1">
            <a:off x="4758848" y="4308795"/>
            <a:ext cx="230163" cy="1844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6350">
            <a:solidFill>
              <a:srgbClr val="000000"/>
            </a:solidFill>
            <a:miter/>
          </a:ln>
        </p:spPr>
        <p:txBody>
          <a:bodyPr lIns="45719" rIns="45719" rtlCol="1" anchor="ctr"/>
          <a:lstStyle/>
          <a:p>
            <a:pPr rtl="1"/>
            <a:endParaRPr dirty="0">
              <a:latin typeface="Sakkal Majalla" panose="02000000000000000000" pitchFamily="2" charset="-78"/>
              <a:cs typeface="Sakkal Majalla" panose="02000000000000000000" pitchFamily="2" charset="-78"/>
            </a:endParaRPr>
          </a:p>
        </p:txBody>
      </p:sp>
      <p:sp>
        <p:nvSpPr>
          <p:cNvPr id="833" name="Elbow Connector 84"/>
          <p:cNvSpPr/>
          <p:nvPr/>
        </p:nvSpPr>
        <p:spPr>
          <a:xfrm>
            <a:off x="7228400" y="4543710"/>
            <a:ext cx="191771" cy="273050"/>
          </a:xfrm>
          <a:custGeom>
            <a:avLst/>
            <a:gdLst/>
            <a:ahLst/>
            <a:cxnLst>
              <a:cxn ang="0">
                <a:pos x="wd2" y="hd2"/>
              </a:cxn>
              <a:cxn ang="5400000">
                <a:pos x="wd2" y="hd2"/>
              </a:cxn>
              <a:cxn ang="10800000">
                <a:pos x="wd2" y="hd2"/>
              </a:cxn>
              <a:cxn ang="16200000">
                <a:pos x="wd2" y="hd2"/>
              </a:cxn>
            </a:cxnLst>
            <a:rect l="0" t="0" r="r" b="b"/>
            <a:pathLst>
              <a:path w="21600" h="21600" extrusionOk="0">
                <a:moveTo>
                  <a:pt x="21600" y="1507"/>
                </a:moveTo>
                <a:lnTo>
                  <a:pt x="21600" y="21600"/>
                </a:lnTo>
                <a:lnTo>
                  <a:pt x="10872" y="21600"/>
                </a:lnTo>
                <a:lnTo>
                  <a:pt x="10872" y="0"/>
                </a:lnTo>
                <a:lnTo>
                  <a:pt x="0" y="0"/>
                </a:lnTo>
                <a:lnTo>
                  <a:pt x="0" y="20093"/>
                </a:lnTo>
              </a:path>
            </a:pathLst>
          </a:custGeom>
          <a:ln w="6350">
            <a:solidFill>
              <a:srgbClr val="000000"/>
            </a:solidFill>
            <a:miter/>
          </a:ln>
        </p:spPr>
        <p:txBody>
          <a:bodyPr rtlCol="1"/>
          <a:lstStyle/>
          <a:p>
            <a:pPr rtl="1"/>
            <a:endParaRPr dirty="0">
              <a:latin typeface="Sakkal Majalla" panose="02000000000000000000" pitchFamily="2" charset="-78"/>
              <a:cs typeface="Sakkal Majalla" panose="02000000000000000000" pitchFamily="2" charset="-78"/>
            </a:endParaRPr>
          </a:p>
        </p:txBody>
      </p:sp>
      <p:sp>
        <p:nvSpPr>
          <p:cNvPr id="834" name="Elbow Connector 85"/>
          <p:cNvSpPr/>
          <p:nvPr/>
        </p:nvSpPr>
        <p:spPr>
          <a:xfrm>
            <a:off x="7420169" y="4542440"/>
            <a:ext cx="303531" cy="274320"/>
          </a:xfrm>
          <a:custGeom>
            <a:avLst/>
            <a:gdLst/>
            <a:ahLst/>
            <a:cxnLst>
              <a:cxn ang="0">
                <a:pos x="wd2" y="hd2"/>
              </a:cxn>
              <a:cxn ang="5400000">
                <a:pos x="wd2" y="hd2"/>
              </a:cxn>
              <a:cxn ang="10800000">
                <a:pos x="wd2" y="hd2"/>
              </a:cxn>
              <a:cxn ang="16200000">
                <a:pos x="wd2" y="hd2"/>
              </a:cxn>
            </a:cxnLst>
            <a:rect l="0" t="0" r="r" b="b"/>
            <a:pathLst>
              <a:path w="21600" h="21600" extrusionOk="0">
                <a:moveTo>
                  <a:pt x="0" y="1600"/>
                </a:moveTo>
                <a:lnTo>
                  <a:pt x="0" y="21600"/>
                </a:lnTo>
                <a:lnTo>
                  <a:pt x="10845" y="21600"/>
                </a:lnTo>
                <a:lnTo>
                  <a:pt x="10845" y="0"/>
                </a:lnTo>
                <a:lnTo>
                  <a:pt x="21600" y="0"/>
                </a:lnTo>
                <a:lnTo>
                  <a:pt x="21600" y="20000"/>
                </a:lnTo>
              </a:path>
            </a:pathLst>
          </a:custGeom>
          <a:ln w="6350">
            <a:solidFill>
              <a:srgbClr val="000000"/>
            </a:solidFill>
            <a:miter/>
          </a:ln>
        </p:spPr>
        <p:txBody>
          <a:bodyPr rtlCol="1"/>
          <a:lstStyle/>
          <a:p>
            <a:pPr rtl="1"/>
            <a:endParaRPr dirty="0">
              <a:latin typeface="Sakkal Majalla" panose="02000000000000000000" pitchFamily="2" charset="-78"/>
              <a:cs typeface="Sakkal Majalla" panose="02000000000000000000" pitchFamily="2" charset="-78"/>
            </a:endParaRPr>
          </a:p>
        </p:txBody>
      </p:sp>
      <p:sp>
        <p:nvSpPr>
          <p:cNvPr id="813" name="TextBox 86"/>
          <p:cNvSpPr txBox="1"/>
          <p:nvPr/>
        </p:nvSpPr>
        <p:spPr>
          <a:xfrm>
            <a:off x="7655307" y="4085776"/>
            <a:ext cx="942256" cy="7386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defTabSz="685800" rtl="1">
              <a:defRPr sz="1200">
                <a:latin typeface="Source Sans Pro Regular"/>
                <a:ea typeface="Source Sans Pro Regular"/>
                <a:cs typeface="Source Sans Pro Regular"/>
                <a:sym typeface="Source Sans Pro Regular"/>
              </a:defRPr>
            </a:lvl1pPr>
          </a:lstStyle>
          <a:p>
            <a:pPr rtl="1"/>
            <a:r>
              <a:rPr lang="ar" sz="1400" b="1">
                <a:latin typeface="Sakkal Majalla" panose="02000000000000000000" pitchFamily="2" charset="-78"/>
                <a:cs typeface="Sakkal Majalla" panose="02000000000000000000" pitchFamily="2" charset="-78"/>
              </a:rPr>
              <a:t>قائد فريق الاستجابة السريعة</a:t>
            </a:r>
          </a:p>
        </p:txBody>
      </p:sp>
      <p:grpSp>
        <p:nvGrpSpPr>
          <p:cNvPr id="816" name="Picture 87"/>
          <p:cNvGrpSpPr/>
          <p:nvPr/>
        </p:nvGrpSpPr>
        <p:grpSpPr>
          <a:xfrm>
            <a:off x="8191048" y="4794969"/>
            <a:ext cx="165632" cy="449258"/>
            <a:chOff x="0" y="0"/>
            <a:chExt cx="165630" cy="449256"/>
          </a:xfrm>
        </p:grpSpPr>
        <p:sp>
          <p:nvSpPr>
            <p:cNvPr id="814" name="Rectangle"/>
            <p:cNvSpPr/>
            <p:nvPr/>
          </p:nvSpPr>
          <p:spPr>
            <a:xfrm>
              <a:off x="0" y="0"/>
              <a:ext cx="165631" cy="449257"/>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dirty="0">
                <a:latin typeface="Sakkal Majalla" panose="02000000000000000000" pitchFamily="2" charset="-78"/>
                <a:cs typeface="Sakkal Majalla" panose="02000000000000000000" pitchFamily="2" charset="-78"/>
              </a:endParaRPr>
            </a:p>
          </p:txBody>
        </p:sp>
        <p:pic>
          <p:nvPicPr>
            <p:cNvPr id="815" name="image19.tif" descr="image19.tif"/>
            <p:cNvPicPr>
              <a:picLocks noChangeAspect="1"/>
            </p:cNvPicPr>
            <p:nvPr/>
          </p:nvPicPr>
          <p:blipFill>
            <a:blip r:embed="rId3"/>
            <a:stretch>
              <a:fillRect/>
            </a:stretch>
          </p:blipFill>
          <p:spPr>
            <a:xfrm>
              <a:off x="0" y="0"/>
              <a:ext cx="165631" cy="449257"/>
            </a:xfrm>
            <a:prstGeom prst="rect">
              <a:avLst/>
            </a:prstGeom>
            <a:ln w="12700" cap="flat">
              <a:noFill/>
              <a:miter lim="400000"/>
            </a:ln>
            <a:effectLst/>
          </p:spPr>
        </p:pic>
      </p:grpSp>
      <p:sp>
        <p:nvSpPr>
          <p:cNvPr id="835" name="Elbow Connector 88"/>
          <p:cNvSpPr/>
          <p:nvPr/>
        </p:nvSpPr>
        <p:spPr>
          <a:xfrm>
            <a:off x="7503990" y="4337970"/>
            <a:ext cx="685801" cy="6807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ln w="6350">
            <a:solidFill>
              <a:srgbClr val="000000"/>
            </a:solidFill>
            <a:miter/>
          </a:ln>
        </p:spPr>
        <p:txBody>
          <a:bodyPr rtlCol="1"/>
          <a:lstStyle/>
          <a:p>
            <a:pPr rtl="1"/>
            <a:endParaRPr dirty="0">
              <a:latin typeface="Sakkal Majalla" panose="02000000000000000000" pitchFamily="2" charset="-78"/>
              <a:cs typeface="Sakkal Majalla" panose="02000000000000000000" pitchFamily="2" charset="-78"/>
            </a:endParaRPr>
          </a:p>
        </p:txBody>
      </p:sp>
      <p:sp>
        <p:nvSpPr>
          <p:cNvPr id="821" name="Straight Connector 46"/>
          <p:cNvSpPr/>
          <p:nvPr/>
        </p:nvSpPr>
        <p:spPr>
          <a:xfrm>
            <a:off x="4225740" y="3463263"/>
            <a:ext cx="1" cy="164593"/>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822" name="Straight Connector 89"/>
          <p:cNvSpPr/>
          <p:nvPr/>
        </p:nvSpPr>
        <p:spPr>
          <a:xfrm>
            <a:off x="3632353" y="3625972"/>
            <a:ext cx="1152145" cy="1"/>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823" name="Straight Connector 90"/>
          <p:cNvSpPr/>
          <p:nvPr/>
        </p:nvSpPr>
        <p:spPr>
          <a:xfrm>
            <a:off x="3633623" y="3631831"/>
            <a:ext cx="1" cy="164593"/>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824" name="Straight Connector 91"/>
          <p:cNvSpPr/>
          <p:nvPr/>
        </p:nvSpPr>
        <p:spPr>
          <a:xfrm>
            <a:off x="4786541" y="3631831"/>
            <a:ext cx="1" cy="164593"/>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825" name="Straight Connector 92"/>
          <p:cNvSpPr/>
          <p:nvPr/>
        </p:nvSpPr>
        <p:spPr>
          <a:xfrm>
            <a:off x="4017929" y="3631831"/>
            <a:ext cx="1" cy="164593"/>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826" name="Straight Connector 93"/>
          <p:cNvSpPr/>
          <p:nvPr/>
        </p:nvSpPr>
        <p:spPr>
          <a:xfrm>
            <a:off x="4402235" y="3631831"/>
            <a:ext cx="1" cy="164593"/>
          </a:xfrm>
          <a:prstGeom prst="line">
            <a:avLst/>
          </a:prstGeom>
          <a:ln w="12700">
            <a:solidFill>
              <a:srgbClr val="000000"/>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grpSp>
        <p:nvGrpSpPr>
          <p:cNvPr id="829" name="Speech Bubble: Rectangle 2"/>
          <p:cNvGrpSpPr/>
          <p:nvPr/>
        </p:nvGrpSpPr>
        <p:grpSpPr>
          <a:xfrm>
            <a:off x="8153941" y="3852004"/>
            <a:ext cx="3079458" cy="2096223"/>
            <a:chOff x="0" y="0"/>
            <a:chExt cx="2579068" cy="2256485"/>
          </a:xfrm>
        </p:grpSpPr>
        <p:sp>
          <p:nvSpPr>
            <p:cNvPr id="827" name="Shape"/>
            <p:cNvSpPr/>
            <p:nvPr/>
          </p:nvSpPr>
          <p:spPr>
            <a:xfrm>
              <a:off x="0" y="0"/>
              <a:ext cx="2579068" cy="2256485"/>
            </a:xfrm>
            <a:custGeom>
              <a:avLst/>
              <a:gdLst/>
              <a:ahLst/>
              <a:cxnLst>
                <a:cxn ang="0">
                  <a:pos x="wd2" y="hd2"/>
                </a:cxn>
                <a:cxn ang="5400000">
                  <a:pos x="wd2" y="hd2"/>
                </a:cxn>
                <a:cxn ang="10800000">
                  <a:pos x="wd2" y="hd2"/>
                </a:cxn>
                <a:cxn ang="16200000">
                  <a:pos x="wd2" y="hd2"/>
                </a:cxn>
              </a:cxnLst>
              <a:rect l="0" t="0" r="r" b="b"/>
              <a:pathLst>
                <a:path w="21600" h="21600" extrusionOk="0">
                  <a:moveTo>
                    <a:pt x="8498" y="0"/>
                  </a:moveTo>
                  <a:lnTo>
                    <a:pt x="21600" y="0"/>
                  </a:lnTo>
                  <a:lnTo>
                    <a:pt x="21600" y="21600"/>
                  </a:lnTo>
                  <a:lnTo>
                    <a:pt x="8498" y="21600"/>
                  </a:lnTo>
                  <a:lnTo>
                    <a:pt x="8498" y="9000"/>
                  </a:lnTo>
                  <a:lnTo>
                    <a:pt x="0" y="8016"/>
                  </a:lnTo>
                  <a:lnTo>
                    <a:pt x="8498" y="3600"/>
                  </a:lnTo>
                  <a:close/>
                </a:path>
              </a:pathLst>
            </a:custGeom>
            <a:solidFill>
              <a:srgbClr val="00B0F0"/>
            </a:solidFill>
            <a:ln w="12700" cap="flat">
              <a:noFill/>
              <a:miter lim="400000"/>
            </a:ln>
            <a:effectLst/>
          </p:spPr>
          <p:txBody>
            <a:bodyPr wrap="square" lIns="45719" tIns="45719" rIns="45719" bIns="45719" numCol="1" rtlCol="1" anchor="ctr">
              <a:noAutofit/>
            </a:bodyPr>
            <a:lstStyle/>
            <a:p>
              <a:pPr rtl="1">
                <a:defRPr>
                  <a:solidFill>
                    <a:srgbClr val="FFFFFF"/>
                  </a:solidFill>
                </a:defRPr>
              </a:pPr>
              <a:endParaRPr sz="2000" dirty="0">
                <a:latin typeface="Sakkal Majalla" panose="02000000000000000000" pitchFamily="2" charset="-78"/>
                <a:cs typeface="Sakkal Majalla" panose="02000000000000000000" pitchFamily="2" charset="-78"/>
              </a:endParaRPr>
            </a:p>
          </p:txBody>
        </p:sp>
        <p:sp>
          <p:nvSpPr>
            <p:cNvPr id="828" name="The RRT team leader is responsible for RRT coordination in the field; s/he  coordinates closely with the RRT Manager and is generally the focal point for contact with the team."/>
            <p:cNvSpPr txBox="1"/>
            <p:nvPr/>
          </p:nvSpPr>
          <p:spPr>
            <a:xfrm>
              <a:off x="1048978" y="279270"/>
              <a:ext cx="1495801" cy="1697948"/>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90" tIns="34290" rIns="34290" bIns="34290" numCol="1" rtlCol="1" anchor="ctr">
              <a:spAutoFit/>
            </a:bodyPr>
            <a:lstStyle/>
            <a:p>
              <a:pPr rtl="1">
                <a:defRPr sz="1200">
                  <a:solidFill>
                    <a:srgbClr val="FFFFFF"/>
                  </a:solidFill>
                  <a:latin typeface="Source Sans Pro Regular"/>
                  <a:ea typeface="Source Sans Pro Regular"/>
                  <a:cs typeface="Source Sans Pro Regular"/>
                  <a:sym typeface="Source Sans Pro Regular"/>
                </a:defRPr>
              </a:pPr>
              <a:r>
                <a:rPr lang="ar" sz="1400" dirty="0">
                  <a:latin typeface="Sakkal Majalla" panose="02000000000000000000" pitchFamily="2" charset="-78"/>
                  <a:cs typeface="Sakkal Majalla" panose="02000000000000000000" pitchFamily="2" charset="-78"/>
                </a:rPr>
                <a:t>يضطلع قائد فريق الاستجابة السريعة بمسؤولية تنسيق الفريق </a:t>
              </a:r>
              <a:r>
                <a:rPr lang="ar" sz="1400" dirty="0">
                  <a:solidFill>
                    <a:srgbClr val="C00000"/>
                  </a:solidFill>
                  <a:latin typeface="Sakkal Majalla" panose="02000000000000000000" pitchFamily="2" charset="-78"/>
                  <a:ea typeface="Source Sans Pro Bold"/>
                  <a:cs typeface="Sakkal Majalla" panose="02000000000000000000" pitchFamily="2" charset="-78"/>
                  <a:sym typeface="Source Sans Pro Bold"/>
                </a:rPr>
                <a:t>في الميدان،</a:t>
              </a:r>
              <a:r>
                <a:rPr lang="ar" sz="1400" dirty="0">
                  <a:latin typeface="Sakkal Majalla" panose="02000000000000000000" pitchFamily="2" charset="-78"/>
                  <a:cs typeface="Sakkal Majalla" panose="02000000000000000000" pitchFamily="2" charset="-78"/>
                </a:rPr>
                <a:t> إذ ينسِّقُ عن كَثب مع مدير فريق الاستجابة السريعة، ويكون </a:t>
              </a:r>
              <a:r>
                <a:rPr lang="ar-EG" sz="1400" dirty="0">
                  <a:latin typeface="Sakkal Majalla" panose="02000000000000000000" pitchFamily="2" charset="-78"/>
                  <a:cs typeface="Sakkal Majalla" panose="02000000000000000000" pitchFamily="2" charset="-78"/>
                </a:rPr>
                <a:t>عمومًا </a:t>
              </a:r>
              <a:r>
                <a:rPr lang="ar" sz="1400" dirty="0">
                  <a:latin typeface="Sakkal Majalla" panose="02000000000000000000" pitchFamily="2" charset="-78"/>
                  <a:cs typeface="Sakkal Majalla" panose="02000000000000000000" pitchFamily="2" charset="-78"/>
                </a:rPr>
                <a:t>مسؤول الاتصال الذي يمكن التواصل مع الفريق من خلاله. </a:t>
              </a:r>
            </a:p>
          </p:txBody>
        </p:sp>
      </p:grpSp>
      <p:grpSp>
        <p:nvGrpSpPr>
          <p:cNvPr id="832" name="Speech Bubble: Rectangle 3"/>
          <p:cNvGrpSpPr/>
          <p:nvPr/>
        </p:nvGrpSpPr>
        <p:grpSpPr>
          <a:xfrm>
            <a:off x="4873929" y="1165214"/>
            <a:ext cx="4694539" cy="1346034"/>
            <a:chOff x="0" y="0"/>
            <a:chExt cx="4694538" cy="1346032"/>
          </a:xfrm>
        </p:grpSpPr>
        <p:sp>
          <p:nvSpPr>
            <p:cNvPr id="830" name="Shape"/>
            <p:cNvSpPr/>
            <p:nvPr/>
          </p:nvSpPr>
          <p:spPr>
            <a:xfrm>
              <a:off x="0" y="0"/>
              <a:ext cx="4694538" cy="1346032"/>
            </a:xfrm>
            <a:custGeom>
              <a:avLst/>
              <a:gdLst/>
              <a:ahLst/>
              <a:cxnLst>
                <a:cxn ang="0">
                  <a:pos x="wd2" y="hd2"/>
                </a:cxn>
                <a:cxn ang="5400000">
                  <a:pos x="wd2" y="hd2"/>
                </a:cxn>
                <a:cxn ang="10800000">
                  <a:pos x="wd2" y="hd2"/>
                </a:cxn>
                <a:cxn ang="16200000">
                  <a:pos x="wd2" y="hd2"/>
                </a:cxn>
              </a:cxnLst>
              <a:rect l="0" t="0" r="r" b="b"/>
              <a:pathLst>
                <a:path w="21600" h="21600" extrusionOk="0">
                  <a:moveTo>
                    <a:pt x="1419" y="0"/>
                  </a:moveTo>
                  <a:lnTo>
                    <a:pt x="21600" y="0"/>
                  </a:lnTo>
                  <a:lnTo>
                    <a:pt x="21600" y="16747"/>
                  </a:lnTo>
                  <a:lnTo>
                    <a:pt x="9828" y="16747"/>
                  </a:lnTo>
                  <a:lnTo>
                    <a:pt x="0" y="21600"/>
                  </a:lnTo>
                  <a:lnTo>
                    <a:pt x="4783" y="16747"/>
                  </a:lnTo>
                  <a:lnTo>
                    <a:pt x="1419" y="16747"/>
                  </a:lnTo>
                  <a:lnTo>
                    <a:pt x="1419" y="9769"/>
                  </a:lnTo>
                  <a:close/>
                </a:path>
              </a:pathLst>
            </a:custGeom>
            <a:solidFill>
              <a:srgbClr val="00B0F0"/>
            </a:solidFill>
            <a:ln w="12700" cap="flat">
              <a:noFill/>
              <a:miter lim="400000"/>
            </a:ln>
            <a:effectLst/>
          </p:spPr>
          <p:txBody>
            <a:bodyPr wrap="square" lIns="45719" tIns="45719" rIns="45719" bIns="45719" numCol="1" rtlCol="1" anchor="ctr">
              <a:noAutofit/>
            </a:bodyPr>
            <a:lstStyle/>
            <a:p>
              <a:pPr defTabSz="685800" rtl="1">
                <a:defRPr>
                  <a:solidFill>
                    <a:srgbClr val="FFFFFF"/>
                  </a:solidFill>
                </a:defRPr>
              </a:pPr>
              <a:endParaRPr dirty="0">
                <a:latin typeface="Sakkal Majalla" panose="02000000000000000000" pitchFamily="2" charset="-78"/>
                <a:cs typeface="Sakkal Majalla" panose="02000000000000000000" pitchFamily="2" charset="-78"/>
              </a:endParaRPr>
            </a:p>
          </p:txBody>
        </p:sp>
        <p:sp>
          <p:nvSpPr>
            <p:cNvPr id="831" name="If an EOC: the people displayed would be the Incident Manager (on top); Section Chiefs (Admin/Finance, Logistics, Planning, and Operations); RRT Manager in the Operations Section."/>
            <p:cNvSpPr txBox="1"/>
            <p:nvPr/>
          </p:nvSpPr>
          <p:spPr>
            <a:xfrm>
              <a:off x="342802" y="164000"/>
              <a:ext cx="4317446" cy="71558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90" tIns="34290" rIns="34290" bIns="34290" numCol="1" rtlCol="1" anchor="ctr">
              <a:spAutoFit/>
            </a:bodyPr>
            <a:lstStyle/>
            <a:p>
              <a:pPr defTabSz="685800" rtl="1">
                <a:defRPr sz="1200">
                  <a:solidFill>
                    <a:srgbClr val="FFFFFF"/>
                  </a:solidFill>
                  <a:latin typeface="Source Sans Pro Regular"/>
                  <a:ea typeface="Source Sans Pro Regular"/>
                  <a:cs typeface="Source Sans Pro Regular"/>
                  <a:sym typeface="Source Sans Pro Regular"/>
                </a:defRPr>
              </a:pPr>
              <a:r>
                <a:rPr lang="ar" sz="1400" dirty="0">
                  <a:latin typeface="Sakkal Majalla" panose="02000000000000000000" pitchFamily="2" charset="-78"/>
                  <a:cs typeface="Sakkal Majalla" panose="02000000000000000000" pitchFamily="2" charset="-78"/>
                </a:rPr>
                <a:t>في حالة وجود </a:t>
              </a:r>
              <a:r>
                <a:rPr lang="ar" sz="1400" dirty="0">
                  <a:solidFill>
                    <a:srgbClr val="C00000"/>
                  </a:solidFill>
                  <a:latin typeface="Sakkal Majalla" panose="02000000000000000000" pitchFamily="2" charset="-78"/>
                  <a:ea typeface="Source Sans Pro Bold"/>
                  <a:cs typeface="Sakkal Majalla" panose="02000000000000000000" pitchFamily="2" charset="-78"/>
                  <a:sym typeface="Source Sans Pro Bold"/>
                </a:rPr>
                <a:t>مركز عمليات الطوارئ</a:t>
              </a:r>
              <a:r>
                <a:rPr lang="ar" sz="1400" dirty="0">
                  <a:latin typeface="Sakkal Majalla" panose="02000000000000000000" pitchFamily="2" charset="-78"/>
                  <a:cs typeface="Sakkal Majalla" panose="02000000000000000000" pitchFamily="2" charset="-78"/>
                </a:rPr>
                <a:t>: يمكن أن يكون الأشخاص البارزون: مدير الأحداث (على رأس المركز)، ورؤساء الأقسام (الشؤون الإدارية/ المالية، واللوجستيات، والتخطيط، والعمليات)، ومدير فريق الاستجابة السريعة في قسم العمليات.</a:t>
              </a:r>
            </a:p>
          </p:txBody>
        </p:sp>
      </p:grpSp>
      <p:sp>
        <p:nvSpPr>
          <p:cNvPr id="6" name="Title 1">
            <a:extLst>
              <a:ext uri="{FF2B5EF4-FFF2-40B4-BE49-F238E27FC236}">
                <a16:creationId xmlns:a16="http://schemas.microsoft.com/office/drawing/2014/main" id="{BEAFB804-C391-8C22-BE69-55444C45E360}"/>
              </a:ext>
            </a:extLst>
          </p:cNvPr>
          <p:cNvSpPr txBox="1">
            <a:spLocks/>
          </p:cNvSpPr>
          <p:nvPr/>
        </p:nvSpPr>
        <p:spPr>
          <a:xfrm>
            <a:off x="199748" y="97138"/>
            <a:ext cx="8229601" cy="52297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rmAutofit fontScale="97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rtl="1" hangingPunct="1"/>
            <a:r>
              <a:rPr lang="ar" sz="3200" b="1" dirty="0">
                <a:latin typeface="Sakkal Majalla" panose="02000000000000000000" pitchFamily="2" charset="-78"/>
                <a:cs typeface="Sakkal Majalla" panose="02000000000000000000" pitchFamily="2" charset="-78"/>
              </a:rPr>
              <a:t>أين تقع فِرَق الاستجابة السريعة ضمن نظام الاستجابة للطوارئ؟</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8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8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8" grpId="0" animBg="1" advAuto="0"/>
      <p:bldP spid="829" grpId="0" animBg="1" advAuto="0"/>
      <p:bldP spid="832"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 name="Content Placeholder 2"/>
          <p:cNvSpPr txBox="1">
            <a:spLocks noGrp="1"/>
          </p:cNvSpPr>
          <p:nvPr>
            <p:ph type="body" idx="1"/>
          </p:nvPr>
        </p:nvSpPr>
        <p:spPr>
          <a:xfrm>
            <a:off x="2160000" y="1440000"/>
            <a:ext cx="8222169" cy="3544678"/>
          </a:xfrm>
          <a:prstGeom prst="rect">
            <a:avLst/>
          </a:prstGeom>
        </p:spPr>
        <p:txBody>
          <a:bodyPr lIns="45719" tIns="45720" rIns="45719" bIns="45720" rtlCol="1" anchor="t">
            <a:normAutofit/>
          </a:bodyPr>
          <a:lstStyle/>
          <a:p>
            <a:pPr marL="342900" indent="-342900">
              <a:buClr>
                <a:srgbClr val="65A000"/>
              </a:buClr>
              <a:buSzPct val="100000"/>
              <a:buFont typeface="Arial"/>
              <a:buChar char="•"/>
            </a:pPr>
            <a:r>
              <a:rPr err="1">
                <a:latin typeface="Sakkal Majalla"/>
                <a:cs typeface="Sakkal Majalla"/>
              </a:rPr>
              <a:t>تكون</a:t>
            </a:r>
            <a:r>
              <a:rPr>
                <a:latin typeface="Sakkal Majalla"/>
                <a:cs typeface="Sakkal Majalla"/>
              </a:rPr>
              <a:t> </a:t>
            </a:r>
            <a:r>
              <a:rPr err="1">
                <a:latin typeface="Sakkal Majalla"/>
                <a:cs typeface="Sakkal Majalla"/>
              </a:rPr>
              <a:t>إدارة</a:t>
            </a:r>
            <a:r>
              <a:rPr>
                <a:latin typeface="Sakkal Majalla"/>
                <a:cs typeface="Sakkal Majalla"/>
              </a:rPr>
              <a:t> </a:t>
            </a:r>
            <a:r>
              <a:rPr err="1">
                <a:latin typeface="Sakkal Majalla"/>
                <a:cs typeface="Sakkal Majalla"/>
              </a:rPr>
              <a:t>فريق</a:t>
            </a:r>
            <a:r>
              <a:rPr>
                <a:latin typeface="Sakkal Majalla"/>
                <a:cs typeface="Sakkal Majalla"/>
              </a:rPr>
              <a:t> </a:t>
            </a:r>
            <a:r>
              <a:rPr err="1">
                <a:latin typeface="Sakkal Majalla"/>
                <a:cs typeface="Sakkal Majalla"/>
              </a:rPr>
              <a:t>الاستجابة</a:t>
            </a:r>
            <a:r>
              <a:rPr>
                <a:latin typeface="Sakkal Majalla"/>
                <a:cs typeface="Sakkal Majalla"/>
              </a:rPr>
              <a:t> </a:t>
            </a:r>
            <a:r>
              <a:rPr err="1">
                <a:latin typeface="Sakkal Majalla"/>
                <a:cs typeface="Sakkal Majalla"/>
              </a:rPr>
              <a:t>السريعة</a:t>
            </a:r>
            <a:r>
              <a:rPr>
                <a:latin typeface="Sakkal Majalla"/>
                <a:cs typeface="Sakkal Majalla"/>
              </a:rPr>
              <a:t> </a:t>
            </a:r>
            <a:r>
              <a:rPr err="1">
                <a:latin typeface="Sakkal Majalla"/>
                <a:cs typeface="Sakkal Majalla"/>
              </a:rPr>
              <a:t>ضرورية</a:t>
            </a:r>
            <a:r>
              <a:rPr>
                <a:latin typeface="Sakkal Majalla"/>
                <a:cs typeface="Sakkal Majalla"/>
              </a:rPr>
              <a:t> </a:t>
            </a:r>
            <a:r>
              <a:rPr err="1">
                <a:latin typeface="Sakkal Majalla"/>
                <a:cs typeface="Sakkal Majalla"/>
              </a:rPr>
              <a:t>في</a:t>
            </a:r>
            <a:r>
              <a:rPr>
                <a:latin typeface="Sakkal Majalla"/>
                <a:cs typeface="Sakkal Majalla"/>
              </a:rPr>
              <a:t> </a:t>
            </a:r>
            <a:r>
              <a:rPr err="1">
                <a:latin typeface="Sakkal Majalla"/>
                <a:cs typeface="Sakkal Majalla"/>
              </a:rPr>
              <a:t>مرحلتي</a:t>
            </a:r>
            <a:r>
              <a:rPr>
                <a:latin typeface="Sakkal Majalla"/>
                <a:cs typeface="Sakkal Majalla"/>
              </a:rPr>
              <a:t> </a:t>
            </a:r>
            <a:r>
              <a:rPr err="1">
                <a:latin typeface="Sakkal Majalla"/>
                <a:cs typeface="Sakkal Majalla"/>
              </a:rPr>
              <a:t>الطوارئ</a:t>
            </a:r>
            <a:r>
              <a:rPr>
                <a:latin typeface="Sakkal Majalla"/>
                <a:cs typeface="Sakkal Majalla"/>
              </a:rPr>
              <a:t> </a:t>
            </a:r>
            <a:r>
              <a:rPr lang="ar-AE">
                <a:latin typeface="Sakkal Majalla"/>
                <a:cs typeface="Sakkal Majalla"/>
              </a:rPr>
              <a:t>و</a:t>
            </a:r>
            <a:r>
              <a:rPr dirty="0">
                <a:latin typeface="Sakkal Majalla"/>
                <a:cs typeface="Sakkal Majalla"/>
              </a:rPr>
              <a:t> </a:t>
            </a:r>
            <a:r>
              <a:rPr err="1">
                <a:latin typeface="Sakkal Majalla"/>
                <a:cs typeface="Sakkal Majalla"/>
              </a:rPr>
              <a:t>غير</a:t>
            </a:r>
            <a:r>
              <a:rPr>
                <a:latin typeface="Sakkal Majalla"/>
                <a:cs typeface="Sakkal Majalla"/>
              </a:rPr>
              <a:t> </a:t>
            </a:r>
            <a:r>
              <a:rPr lang="en-US" err="1">
                <a:latin typeface="Sakkal Majalla"/>
                <a:cs typeface="Sakkal Majalla"/>
              </a:rPr>
              <a:t>الطوارئ</a:t>
            </a:r>
            <a:r>
              <a:rPr lang="en-US">
                <a:latin typeface="Sakkal Majalla"/>
                <a:cs typeface="Sakkal Majalla"/>
              </a:rPr>
              <a:t> </a:t>
            </a:r>
            <a:r>
              <a:rPr dirty="0">
                <a:latin typeface="Sakkal Majalla"/>
                <a:cs typeface="Sakkal Majalla"/>
              </a:rPr>
              <a:t> </a:t>
            </a:r>
            <a:r>
              <a:rPr err="1">
                <a:latin typeface="Sakkal Majalla"/>
                <a:cs typeface="Sakkal Majalla"/>
              </a:rPr>
              <a:t>من</a:t>
            </a:r>
            <a:r>
              <a:rPr dirty="0">
                <a:latin typeface="Sakkal Majalla"/>
                <a:cs typeface="Sakkal Majalla"/>
              </a:rPr>
              <a:t> </a:t>
            </a:r>
            <a:r>
              <a:rPr err="1">
                <a:latin typeface="Sakkal Majalla"/>
                <a:cs typeface="Sakkal Majalla"/>
              </a:rPr>
              <a:t>أجل</a:t>
            </a:r>
            <a:r>
              <a:rPr dirty="0">
                <a:latin typeface="Sakkal Majalla"/>
                <a:cs typeface="Sakkal Majalla"/>
              </a:rPr>
              <a:t> </a:t>
            </a:r>
            <a:r>
              <a:rPr err="1">
                <a:latin typeface="Sakkal Majalla"/>
                <a:cs typeface="Sakkal Majalla"/>
              </a:rPr>
              <a:t>إنشاء</a:t>
            </a:r>
            <a:r>
              <a:rPr dirty="0">
                <a:latin typeface="Sakkal Majalla"/>
                <a:cs typeface="Sakkal Majalla"/>
              </a:rPr>
              <a:t> </a:t>
            </a:r>
            <a:r>
              <a:rPr err="1">
                <a:latin typeface="Sakkal Majalla"/>
                <a:cs typeface="Sakkal Majalla"/>
              </a:rPr>
              <a:t>فريق</a:t>
            </a:r>
            <a:r>
              <a:rPr dirty="0">
                <a:latin typeface="Sakkal Majalla"/>
                <a:cs typeface="Sakkal Majalla"/>
              </a:rPr>
              <a:t> </a:t>
            </a:r>
            <a:r>
              <a:rPr err="1">
                <a:latin typeface="Sakkal Majalla"/>
                <a:cs typeface="Sakkal Majalla"/>
              </a:rPr>
              <a:t>عامل</a:t>
            </a:r>
            <a:r>
              <a:rPr dirty="0">
                <a:latin typeface="Sakkal Majalla"/>
                <a:cs typeface="Sakkal Majalla"/>
              </a:rPr>
              <a:t> </a:t>
            </a:r>
            <a:r>
              <a:rPr err="1">
                <a:latin typeface="Sakkal Majalla"/>
                <a:cs typeface="Sakkal Majalla"/>
              </a:rPr>
              <a:t>وفعَّال</a:t>
            </a:r>
            <a:r>
              <a:rPr dirty="0">
                <a:latin typeface="Sakkal Majalla"/>
                <a:cs typeface="Sakkal Majalla"/>
              </a:rPr>
              <a:t> </a:t>
            </a:r>
            <a:r>
              <a:rPr err="1">
                <a:latin typeface="Sakkal Majalla"/>
                <a:cs typeface="Sakkal Majalla"/>
              </a:rPr>
              <a:t>للاستجابة</a:t>
            </a:r>
            <a:r>
              <a:rPr dirty="0">
                <a:latin typeface="Sakkal Majalla"/>
                <a:cs typeface="Sakkal Majalla"/>
              </a:rPr>
              <a:t> </a:t>
            </a:r>
            <a:r>
              <a:rPr err="1">
                <a:latin typeface="Sakkal Majalla"/>
                <a:cs typeface="Sakkal Majalla"/>
              </a:rPr>
              <a:t>السريعة</a:t>
            </a:r>
            <a:r>
              <a:rPr dirty="0">
                <a:latin typeface="Sakkal Majalla"/>
                <a:cs typeface="Sakkal Majalla"/>
              </a:rPr>
              <a:t>.</a:t>
            </a:r>
            <a:endParaRPr lang="en-US" dirty="0">
              <a:latin typeface="Sakkal Majalla"/>
              <a:cs typeface="Sakkal Majalla"/>
            </a:endParaRPr>
          </a:p>
          <a:p>
            <a:pPr marL="342900" indent="-342900" rtl="1">
              <a:buClr>
                <a:srgbClr val="65A000"/>
              </a:buClr>
              <a:buSzPct val="100000"/>
              <a:buFont typeface="Arial"/>
              <a:buChar char="•"/>
            </a:pPr>
            <a:endParaRPr dirty="0">
              <a:latin typeface="Sakkal Majalla" panose="02000000000000000000" pitchFamily="2" charset="-78"/>
              <a:cs typeface="Sakkal Majalla" panose="02000000000000000000" pitchFamily="2" charset="-78"/>
            </a:endParaRPr>
          </a:p>
          <a:p>
            <a:pPr marL="342900" indent="-342900" rtl="1">
              <a:buClr>
                <a:srgbClr val="65A000"/>
              </a:buClr>
              <a:buSzPct val="100000"/>
              <a:buFont typeface="Arial"/>
              <a:buChar char="•"/>
            </a:pPr>
            <a:r>
              <a:rPr dirty="0" err="1">
                <a:latin typeface="Sakkal Majalla" panose="02000000000000000000" pitchFamily="2" charset="-78"/>
                <a:cs typeface="Sakkal Majalla" panose="02000000000000000000" pitchFamily="2" charset="-78"/>
              </a:rPr>
              <a:t>تهدف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كفاءة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وفعاليتها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a:t>
            </a:r>
          </a:p>
          <a:p>
            <a:pPr marL="342900" indent="-342900" rtl="1">
              <a:buClr>
                <a:srgbClr val="65A000"/>
              </a:buClr>
              <a:buSzPct val="100000"/>
              <a:buFont typeface="Arial"/>
              <a:buChar char="•"/>
            </a:pPr>
            <a:endParaRPr dirty="0">
              <a:latin typeface="Sakkal Majalla" panose="02000000000000000000" pitchFamily="2" charset="-78"/>
              <a:cs typeface="Sakkal Majalla" panose="02000000000000000000" pitchFamily="2" charset="-78"/>
            </a:endParaRPr>
          </a:p>
          <a:p>
            <a:pPr marL="342900" indent="-342900" rtl="1">
              <a:buClr>
                <a:srgbClr val="65A000"/>
              </a:buClr>
              <a:buSzPct val="100000"/>
              <a:buFont typeface="Arial"/>
              <a:buChar char="•"/>
            </a:pPr>
            <a:r>
              <a:rPr dirty="0" err="1">
                <a:latin typeface="Sakkal Majalla" panose="02000000000000000000" pitchFamily="2" charset="-78"/>
                <a:cs typeface="Sakkal Majalla" panose="02000000000000000000" pitchFamily="2" charset="-78"/>
              </a:rPr>
              <a:t>تتوافق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توافقًا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وثيقًا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257B5F79-50B4-E74E-84AE-C3C50FED201C}"/>
              </a:ext>
            </a:extLst>
          </p:cNvPr>
          <p:cNvSpPr txBox="1">
            <a:spLocks/>
          </p:cNvSpPr>
          <p:nvPr/>
        </p:nvSpPr>
        <p:spPr>
          <a:xfrm>
            <a:off x="199748" y="97138"/>
            <a:ext cx="8229601" cy="52297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rtl="1" hangingPunct="1"/>
            <a:r>
              <a:rPr lang="ar" b="1">
                <a:latin typeface="Sakkal Majalla" panose="02000000000000000000" pitchFamily="2" charset="-78"/>
                <a:cs typeface="Sakkal Majalla" panose="02000000000000000000" pitchFamily="2" charset="-78"/>
              </a:rPr>
              <a:t>إنشاء فريق الاستجابة السريعة وإدارته</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 name="Content Placeholder 2"/>
          <p:cNvSpPr txBox="1">
            <a:spLocks noGrp="1"/>
          </p:cNvSpPr>
          <p:nvPr>
            <p:ph type="body" idx="1"/>
          </p:nvPr>
        </p:nvSpPr>
        <p:spPr>
          <a:xfrm>
            <a:off x="2160000" y="1781586"/>
            <a:ext cx="8222169" cy="4312486"/>
          </a:xfrm>
          <a:prstGeom prst="rect">
            <a:avLst/>
          </a:prstGeom>
        </p:spPr>
        <p:txBody>
          <a:bodyPr lIns="45719" tIns="45720" rIns="45719" bIns="45720" rtlCol="1" anchor="t">
            <a:normAutofit/>
          </a:bodyPr>
          <a:lstStyle/>
          <a:p>
            <a:pPr marL="342900" indent="-342900">
              <a:buClr>
                <a:srgbClr val="65A000"/>
              </a:buClr>
              <a:buSzPct val="100000"/>
              <a:buFont typeface="Arial"/>
              <a:buChar char="•"/>
              <a:defRPr>
                <a:latin typeface="Source Sans Pro Bold"/>
                <a:ea typeface="Source Sans Pro Bold"/>
                <a:cs typeface="Source Sans Pro Bold"/>
                <a:sym typeface="Source Sans Pro Bold"/>
              </a:defRPr>
            </a:pPr>
            <a:r>
              <a:rPr>
                <a:solidFill>
                  <a:srgbClr val="65A000"/>
                </a:solidFill>
                <a:latin typeface="Sakkal Majalla" panose="02000000000000000000" pitchFamily="2" charset="-78"/>
                <a:ea typeface="Source Sans Pro Bold"/>
                <a:cs typeface="Sakkal Majalla" panose="02000000000000000000" pitchFamily="2" charset="-78"/>
              </a:rPr>
              <a:t>التنسيق</a:t>
            </a:r>
            <a:r>
              <a:rPr lang="ar-EG">
                <a:solidFill>
                  <a:srgbClr val="65A000"/>
                </a:solidFill>
                <a:latin typeface="Sakkal Majalla" panose="02000000000000000000" pitchFamily="2" charset="-78"/>
                <a:ea typeface="Source Sans Pro Bold"/>
                <a:cs typeface="Sakkal Majalla" panose="02000000000000000000" pitchFamily="2" charset="-78"/>
              </a:rPr>
              <a:t>:</a:t>
            </a:r>
            <a:r>
              <a:rPr lang="ar-EG">
                <a:latin typeface="Sakkal Majalla" panose="02000000000000000000" pitchFamily="2" charset="-78"/>
                <a:cs typeface="Sakkal Majalla" panose="02000000000000000000" pitchFamily="2" charset="-78"/>
              </a:rPr>
              <a:t> دمج </a:t>
            </a:r>
            <a:r>
              <a:rPr>
                <a:latin typeface="Sakkal Majalla" panose="02000000000000000000" pitchFamily="2" charset="-78"/>
                <a:cs typeface="Sakkal Majalla" panose="02000000000000000000" pitchFamily="2" charset="-78"/>
              </a:rPr>
              <a:t>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مواءمة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وعملياته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للبنية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a:t>
            </a:r>
            <a:endParaRPr lang="en-US" dirty="0">
              <a:latin typeface="Sakkal Majalla" panose="02000000000000000000" pitchFamily="2" charset="-78"/>
              <a:cs typeface="Sakkal Majalla" panose="02000000000000000000" pitchFamily="2" charset="-78"/>
            </a:endParaRPr>
          </a:p>
          <a:p>
            <a:pPr marL="342900" indent="-342900" rtl="1">
              <a:buClr>
                <a:srgbClr val="65A000"/>
              </a:buClr>
              <a:buSzPct val="100000"/>
              <a:buFont typeface="Arial"/>
              <a:buChar char="•"/>
            </a:pPr>
            <a:endParaRPr dirty="0">
              <a:latin typeface="Sakkal Majalla" panose="02000000000000000000" pitchFamily="2" charset="-78"/>
              <a:cs typeface="Sakkal Majalla" panose="02000000000000000000" pitchFamily="2" charset="-78"/>
            </a:endParaRPr>
          </a:p>
          <a:p>
            <a:pPr marL="342900" indent="-342900">
              <a:buClr>
                <a:srgbClr val="65A000"/>
              </a:buClr>
              <a:buSzPct val="100000"/>
              <a:buFont typeface="Arial"/>
              <a:buChar char="•"/>
              <a:defRPr>
                <a:latin typeface="Source Sans Pro Bold"/>
                <a:ea typeface="Source Sans Pro Bold"/>
                <a:cs typeface="Source Sans Pro Bold"/>
                <a:sym typeface="Source Sans Pro Bold"/>
              </a:defRPr>
            </a:pPr>
            <a:r>
              <a:rPr dirty="0" err="1">
                <a:solidFill>
                  <a:srgbClr val="65A000"/>
                </a:solidFill>
                <a:latin typeface="Sakkal Majalla" panose="02000000000000000000" pitchFamily="2" charset="-78"/>
                <a:ea typeface="Source Sans Pro Bold"/>
                <a:cs typeface="Sakkal Majalla" panose="02000000000000000000" pitchFamily="2" charset="-78"/>
              </a:rPr>
              <a:t>وضع</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إجراءات</a:t>
            </a:r>
            <a:r>
              <a:rPr dirty="0">
                <a:solidFill>
                  <a:srgbClr val="65A000"/>
                </a:solidFill>
                <a:latin typeface="Sakkal Majalla" panose="02000000000000000000" pitchFamily="2" charset="-78"/>
                <a:ea typeface="Source Sans Pro Bold"/>
                <a:cs typeface="Sakkal Majalla" panose="02000000000000000000" pitchFamily="2" charset="-78"/>
              </a:rPr>
              <a:t> </a:t>
            </a:r>
            <a:r>
              <a:rPr err="1">
                <a:solidFill>
                  <a:srgbClr val="65A000"/>
                </a:solidFill>
                <a:latin typeface="Sakkal Majalla" panose="02000000000000000000" pitchFamily="2" charset="-78"/>
                <a:ea typeface="Source Sans Pro Bold"/>
                <a:cs typeface="Sakkal Majalla" panose="02000000000000000000" pitchFamily="2" charset="-78"/>
              </a:rPr>
              <a:t>التشغيل</a:t>
            </a:r>
            <a:r>
              <a:rPr>
                <a:solidFill>
                  <a:srgbClr val="65A000"/>
                </a:solidFill>
                <a:latin typeface="Sakkal Majalla" panose="02000000000000000000" pitchFamily="2" charset="-78"/>
                <a:ea typeface="Source Sans Pro Bold"/>
                <a:cs typeface="Sakkal Majalla" panose="02000000000000000000" pitchFamily="2" charset="-78"/>
              </a:rPr>
              <a:t> المعيارية</a:t>
            </a:r>
            <a:r>
              <a:rPr lang="ar-EG">
                <a:solidFill>
                  <a:srgbClr val="65A000"/>
                </a:solidFill>
                <a:latin typeface="Sakkal Majalla" panose="02000000000000000000" pitchFamily="2" charset="-78"/>
                <a:ea typeface="Source Sans Pro Bold"/>
                <a:cs typeface="Sakkal Majalla" panose="02000000000000000000" pitchFamily="2" charset="-78"/>
              </a:rPr>
              <a:t> :</a:t>
            </a:r>
            <a:r>
              <a:rPr lang="ar-EG">
                <a:latin typeface="Sakkal Majalla" panose="02000000000000000000" pitchFamily="2" charset="-78"/>
                <a:cs typeface="Sakkal Majalla" panose="02000000000000000000" pitchFamily="2" charset="-78"/>
              </a:rPr>
              <a:t> و</a:t>
            </a:r>
            <a:r>
              <a:rPr>
                <a:latin typeface="Sakkal Majalla" panose="02000000000000000000" pitchFamily="2" charset="-78"/>
                <a:cs typeface="Sakkal Majalla" panose="02000000000000000000" pitchFamily="2" charset="-78"/>
              </a:rPr>
              <a:t>تخطيط </a:t>
            </a:r>
            <a:r>
              <a:rPr dirty="0" err="1">
                <a:latin typeface="Sakkal Majalla" panose="02000000000000000000" pitchFamily="2" charset="-78"/>
                <a:cs typeface="Sakkal Majalla" panose="02000000000000000000" pitchFamily="2" charset="-78"/>
              </a:rPr>
              <a:t>وتوحيد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التأهب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فاعلية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a:p>
            <a:pPr marL="342900" indent="-342900" rtl="1">
              <a:buClr>
                <a:srgbClr val="65A000"/>
              </a:buClr>
              <a:buSzPct val="100000"/>
              <a:buFont typeface="Arial"/>
              <a:buChar char="•"/>
            </a:pPr>
            <a:endParaRPr dirty="0">
              <a:latin typeface="Sakkal Majalla" panose="02000000000000000000" pitchFamily="2" charset="-78"/>
              <a:cs typeface="Sakkal Majalla" panose="02000000000000000000" pitchFamily="2" charset="-78"/>
            </a:endParaRPr>
          </a:p>
          <a:p>
            <a:pPr marL="342900" indent="-342900" rtl="1">
              <a:buClr>
                <a:srgbClr val="65A000"/>
              </a:buClr>
              <a:buSzPct val="100000"/>
              <a:buFont typeface="Arial"/>
              <a:buChar char="•"/>
              <a:defRPr>
                <a:latin typeface="Source Sans Pro Bold"/>
                <a:ea typeface="Source Sans Pro Bold"/>
                <a:cs typeface="Source Sans Pro Bold"/>
                <a:sym typeface="Source Sans Pro Bold"/>
              </a:defRPr>
            </a:pPr>
            <a:r>
              <a:rPr dirty="0" err="1">
                <a:solidFill>
                  <a:srgbClr val="65A000"/>
                </a:solidFill>
                <a:latin typeface="Sakkal Majalla" panose="02000000000000000000" pitchFamily="2" charset="-78"/>
                <a:ea typeface="Source Sans Pro Bold"/>
                <a:cs typeface="Sakkal Majalla" panose="02000000000000000000" pitchFamily="2" charset="-78"/>
              </a:rPr>
              <a:t>التنفيذ</a:t>
            </a:r>
            <a:r>
              <a:rPr lang="ar-EG" dirty="0">
                <a:solidFill>
                  <a:srgbClr val="65A000"/>
                </a:solidFill>
                <a:latin typeface="Sakkal Majalla" panose="02000000000000000000" pitchFamily="2" charset="-78"/>
                <a:ea typeface="Source Sans Pro Bold"/>
                <a:cs typeface="Sakkal Majalla" panose="02000000000000000000" pitchFamily="2" charset="-78"/>
              </a:rPr>
              <a:t>:</a:t>
            </a:r>
            <a:r>
              <a:rPr lang="ar-EG" b="1"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مُدربّ</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ة </a:t>
            </a:r>
            <a:r>
              <a:rPr dirty="0" err="1">
                <a:latin typeface="Sakkal Majalla" panose="02000000000000000000" pitchFamily="2" charset="-78"/>
                <a:cs typeface="Sakkal Majalla" panose="02000000000000000000" pitchFamily="2" charset="-78"/>
              </a:rPr>
              <a:t>وجاهزة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وإعدادها</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1FFEEFF7-AB80-EDA9-AFE5-2A8E351913F2}"/>
              </a:ext>
            </a:extLst>
          </p:cNvPr>
          <p:cNvSpPr txBox="1">
            <a:spLocks/>
          </p:cNvSpPr>
          <p:nvPr/>
        </p:nvSpPr>
        <p:spPr>
          <a:xfrm>
            <a:off x="199748" y="97138"/>
            <a:ext cx="8229601" cy="52297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15728" rtl="1" hangingPunct="1"/>
            <a:r>
              <a:rPr lang="ar" b="1">
                <a:latin typeface="Sakkal Majalla" panose="02000000000000000000" pitchFamily="2" charset="-78"/>
                <a:cs typeface="Sakkal Majalla" panose="02000000000000000000" pitchFamily="2" charset="-78"/>
              </a:rPr>
              <a:t>الأهداف العامة لإدارة فريق الاستجابة السريعة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c 4">
            <a:extLst>
              <a:ext uri="{FF2B5EF4-FFF2-40B4-BE49-F238E27FC236}">
                <a16:creationId xmlns:a16="http://schemas.microsoft.com/office/drawing/2014/main" id="{DB7C0D91-EB2B-415F-BF15-9A7AB7A1CAB0}"/>
              </a:ext>
            </a:extLst>
          </p:cNvPr>
          <p:cNvSpPr/>
          <p:nvPr/>
        </p:nvSpPr>
        <p:spPr>
          <a:xfrm rot="10800000">
            <a:off x="2744105" y="1906658"/>
            <a:ext cx="2989337" cy="3080554"/>
          </a:xfrm>
          <a:prstGeom prst="arc">
            <a:avLst>
              <a:gd name="adj1" fmla="val 6719491"/>
              <a:gd name="adj2" fmla="val 13832901"/>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9" name="Rectangle 8">
            <a:extLst>
              <a:ext uri="{FF2B5EF4-FFF2-40B4-BE49-F238E27FC236}">
                <a16:creationId xmlns:a16="http://schemas.microsoft.com/office/drawing/2014/main" id="{35EE14B9-E2B4-47EA-A37C-0FEEDFAEBC4A}"/>
              </a:ext>
            </a:extLst>
          </p:cNvPr>
          <p:cNvSpPr/>
          <p:nvPr/>
        </p:nvSpPr>
        <p:spPr>
          <a:xfrm>
            <a:off x="5460744" y="1684411"/>
            <a:ext cx="855678" cy="25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000" b="1">
                <a:solidFill>
                  <a:schemeClr val="bg2"/>
                </a:solidFill>
                <a:latin typeface="Calibri" panose="020F0502020204030204" pitchFamily="34" charset="0"/>
                <a:cs typeface="Calibri" panose="020F0502020204030204" pitchFamily="34" charset="0"/>
              </a:rPr>
              <a:t>الفاشية</a:t>
            </a:r>
            <a:endParaRPr lang="es-MX" sz="1000" b="1">
              <a:solidFill>
                <a:schemeClr val="bg2"/>
              </a:solidFill>
              <a:latin typeface="Calibri" panose="020F0502020204030204" pitchFamily="34" charset="0"/>
              <a:cs typeface="Calibri" panose="020F0502020204030204" pitchFamily="34" charset="0"/>
            </a:endParaRPr>
          </a:p>
        </p:txBody>
      </p:sp>
      <p:sp>
        <p:nvSpPr>
          <p:cNvPr id="10" name="Oval 9">
            <a:extLst>
              <a:ext uri="{FF2B5EF4-FFF2-40B4-BE49-F238E27FC236}">
                <a16:creationId xmlns:a16="http://schemas.microsoft.com/office/drawing/2014/main" id="{29DEEAEE-C3A9-48ED-8F8A-C643FCD1D550}"/>
              </a:ext>
            </a:extLst>
          </p:cNvPr>
          <p:cNvSpPr/>
          <p:nvPr/>
        </p:nvSpPr>
        <p:spPr>
          <a:xfrm>
            <a:off x="4757391" y="1922697"/>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14" name="Oval 13">
            <a:extLst>
              <a:ext uri="{FF2B5EF4-FFF2-40B4-BE49-F238E27FC236}">
                <a16:creationId xmlns:a16="http://schemas.microsoft.com/office/drawing/2014/main" id="{FDA5C5FB-43E1-492C-91D2-E5E831745BF7}"/>
              </a:ext>
            </a:extLst>
          </p:cNvPr>
          <p:cNvSpPr/>
          <p:nvPr/>
        </p:nvSpPr>
        <p:spPr>
          <a:xfrm>
            <a:off x="4393910" y="4122893"/>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15" name="Oval 14">
            <a:extLst>
              <a:ext uri="{FF2B5EF4-FFF2-40B4-BE49-F238E27FC236}">
                <a16:creationId xmlns:a16="http://schemas.microsoft.com/office/drawing/2014/main" id="{C64B0C8B-B42C-4874-8986-EB8633294A56}"/>
              </a:ext>
            </a:extLst>
          </p:cNvPr>
          <p:cNvSpPr/>
          <p:nvPr/>
        </p:nvSpPr>
        <p:spPr>
          <a:xfrm>
            <a:off x="4107889" y="319676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16" name="Oval 15">
            <a:extLst>
              <a:ext uri="{FF2B5EF4-FFF2-40B4-BE49-F238E27FC236}">
                <a16:creationId xmlns:a16="http://schemas.microsoft.com/office/drawing/2014/main" id="{25B3B7E8-4488-46B6-8FDB-44E5A56E1B89}"/>
              </a:ext>
            </a:extLst>
          </p:cNvPr>
          <p:cNvSpPr/>
          <p:nvPr/>
        </p:nvSpPr>
        <p:spPr>
          <a:xfrm>
            <a:off x="4322180" y="238131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17" name="Oval 16">
            <a:extLst>
              <a:ext uri="{FF2B5EF4-FFF2-40B4-BE49-F238E27FC236}">
                <a16:creationId xmlns:a16="http://schemas.microsoft.com/office/drawing/2014/main" id="{C48F4064-D50C-44D7-87AE-840C67F8AC10}"/>
              </a:ext>
            </a:extLst>
          </p:cNvPr>
          <p:cNvSpPr/>
          <p:nvPr/>
        </p:nvSpPr>
        <p:spPr>
          <a:xfrm>
            <a:off x="5077916" y="461724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46" name="Titre 4">
            <a:extLst>
              <a:ext uri="{FF2B5EF4-FFF2-40B4-BE49-F238E27FC236}">
                <a16:creationId xmlns:a16="http://schemas.microsoft.com/office/drawing/2014/main" id="{45FDADA5-6C27-0D11-BB47-434B580DF6AD}"/>
              </a:ext>
            </a:extLst>
          </p:cNvPr>
          <p:cNvSpPr>
            <a:spLocks noGrp="1"/>
          </p:cNvSpPr>
          <p:nvPr>
            <p:ph type="title"/>
          </p:nvPr>
        </p:nvSpPr>
        <p:spPr>
          <a:xfrm>
            <a:off x="0" y="64106"/>
            <a:ext cx="4545403" cy="609600"/>
          </a:xfr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دورة إدارة فِرَق الاستجابة السريعة</a:t>
            </a:r>
            <a:endParaRPr lang="fr-FR" dirty="0">
              <a:latin typeface="Sakkal Majalla" panose="02000000000000000000" pitchFamily="2" charset="-78"/>
              <a:cs typeface="Sakkal Majalla" panose="02000000000000000000" pitchFamily="2" charset="-78"/>
            </a:endParaRPr>
          </a:p>
        </p:txBody>
      </p:sp>
      <p:grpSp>
        <p:nvGrpSpPr>
          <p:cNvPr id="2" name="Group 1">
            <a:extLst>
              <a:ext uri="{FF2B5EF4-FFF2-40B4-BE49-F238E27FC236}">
                <a16:creationId xmlns:a16="http://schemas.microsoft.com/office/drawing/2014/main" id="{694C79DD-E11F-5BE4-FAD7-9E748A646E3B}"/>
              </a:ext>
            </a:extLst>
          </p:cNvPr>
          <p:cNvGrpSpPr/>
          <p:nvPr/>
        </p:nvGrpSpPr>
        <p:grpSpPr>
          <a:xfrm>
            <a:off x="2468174" y="1057121"/>
            <a:ext cx="7205881" cy="4684716"/>
            <a:chOff x="2468174" y="1057121"/>
            <a:chExt cx="7205881" cy="4684716"/>
          </a:xfrm>
        </p:grpSpPr>
        <p:sp>
          <p:nvSpPr>
            <p:cNvPr id="4" name="Rectangle 3">
              <a:extLst>
                <a:ext uri="{FF2B5EF4-FFF2-40B4-BE49-F238E27FC236}">
                  <a16:creationId xmlns:a16="http://schemas.microsoft.com/office/drawing/2014/main" id="{545DA4EB-AC64-43A3-A28B-14EF6D932F49}"/>
                </a:ext>
              </a:extLst>
            </p:cNvPr>
            <p:cNvSpPr/>
            <p:nvPr/>
          </p:nvSpPr>
          <p:spPr>
            <a:xfrm>
              <a:off x="2468174" y="1057121"/>
              <a:ext cx="7205881" cy="4684716"/>
            </a:xfrm>
            <a:prstGeom prst="rect">
              <a:avLst/>
            </a:prstGeom>
            <a:solidFill>
              <a:srgbClr val="E3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 name="Arc 5">
              <a:extLst>
                <a:ext uri="{FF2B5EF4-FFF2-40B4-BE49-F238E27FC236}">
                  <a16:creationId xmlns:a16="http://schemas.microsoft.com/office/drawing/2014/main" id="{A69B37B9-5BB2-4AD1-8521-AEE9123DECA5}"/>
                </a:ext>
              </a:extLst>
            </p:cNvPr>
            <p:cNvSpPr/>
            <p:nvPr/>
          </p:nvSpPr>
          <p:spPr>
            <a:xfrm>
              <a:off x="4184741" y="1735547"/>
              <a:ext cx="3097400" cy="3080554"/>
            </a:xfrm>
            <a:prstGeom prst="arc">
              <a:avLst>
                <a:gd name="adj1" fmla="val 6660076"/>
                <a:gd name="adj2" fmla="val 15507358"/>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7" name="Arc 6">
              <a:extLst>
                <a:ext uri="{FF2B5EF4-FFF2-40B4-BE49-F238E27FC236}">
                  <a16:creationId xmlns:a16="http://schemas.microsoft.com/office/drawing/2014/main" id="{003F872D-7ED9-4090-92D0-8E12255F8EB1}"/>
                </a:ext>
              </a:extLst>
            </p:cNvPr>
            <p:cNvSpPr/>
            <p:nvPr/>
          </p:nvSpPr>
          <p:spPr>
            <a:xfrm rot="11941056">
              <a:off x="4184740" y="1735547"/>
              <a:ext cx="3097400" cy="3080554"/>
            </a:xfrm>
            <a:prstGeom prst="arc">
              <a:avLst>
                <a:gd name="adj1" fmla="val 6065917"/>
                <a:gd name="adj2" fmla="val 15507358"/>
              </a:avLst>
            </a:prstGeom>
            <a:ln w="38100" cap="flat" cmpd="sng" algn="ctr">
              <a:solidFill>
                <a:srgbClr val="BF1E2E"/>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8" name="Star: 16 Points 7">
              <a:extLst>
                <a:ext uri="{FF2B5EF4-FFF2-40B4-BE49-F238E27FC236}">
                  <a16:creationId xmlns:a16="http://schemas.microsoft.com/office/drawing/2014/main" id="{4736F527-4146-4EE0-B6AA-2CB8570580B4}"/>
                </a:ext>
              </a:extLst>
            </p:cNvPr>
            <p:cNvSpPr/>
            <p:nvPr/>
          </p:nvSpPr>
          <p:spPr>
            <a:xfrm>
              <a:off x="5445928" y="1433890"/>
              <a:ext cx="852868" cy="823113"/>
            </a:xfrm>
            <a:prstGeom prst="star16">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p>
              <a:pPr algn="ctr" rtl="1"/>
              <a:r>
                <a:rPr lang="es-MX" sz="1000" b="1" err="1">
                  <a:solidFill>
                    <a:schemeClr val="bg1"/>
                  </a:solidFill>
                  <a:latin typeface="Calibri"/>
                  <a:cs typeface="Calibri"/>
                </a:rPr>
                <a:t>فاشية</a:t>
              </a:r>
              <a:endParaRPr lang="es-MX" sz="1000" b="1" err="1">
                <a:solidFill>
                  <a:schemeClr val="bg1"/>
                </a:solidFill>
                <a:latin typeface="Calibri" panose="020F0502020204030204" pitchFamily="34" charset="0"/>
                <a:cs typeface="Calibri" panose="020F0502020204030204" pitchFamily="34" charset="0"/>
              </a:endParaRPr>
            </a:p>
          </p:txBody>
        </p:sp>
        <p:grpSp>
          <p:nvGrpSpPr>
            <p:cNvPr id="11" name="Group 10">
              <a:extLst>
                <a:ext uri="{FF2B5EF4-FFF2-40B4-BE49-F238E27FC236}">
                  <a16:creationId xmlns:a16="http://schemas.microsoft.com/office/drawing/2014/main" id="{1926DEBC-DD5F-46B4-93D1-5B3E874AC783}"/>
                </a:ext>
              </a:extLst>
            </p:cNvPr>
            <p:cNvGrpSpPr/>
            <p:nvPr/>
          </p:nvGrpSpPr>
          <p:grpSpPr>
            <a:xfrm>
              <a:off x="6332097" y="1769880"/>
              <a:ext cx="309851" cy="312144"/>
              <a:chOff x="745241" y="1153226"/>
              <a:chExt cx="354476" cy="359052"/>
            </a:xfrm>
          </p:grpSpPr>
          <p:sp>
            <p:nvSpPr>
              <p:cNvPr id="12" name="Oval 11">
                <a:extLst>
                  <a:ext uri="{FF2B5EF4-FFF2-40B4-BE49-F238E27FC236}">
                    <a16:creationId xmlns:a16="http://schemas.microsoft.com/office/drawing/2014/main" id="{E1B3CBDD-49D0-44AB-8D5D-3081DE0D0F92}"/>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13" name="Oval 12">
                <a:extLst>
                  <a:ext uri="{FF2B5EF4-FFF2-40B4-BE49-F238E27FC236}">
                    <a16:creationId xmlns:a16="http://schemas.microsoft.com/office/drawing/2014/main" id="{A31E6BFE-D9B1-40AE-9771-9E7A47DB00DF}"/>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grpSp>
          <p:nvGrpSpPr>
            <p:cNvPr id="18" name="Group 17">
              <a:extLst>
                <a:ext uri="{FF2B5EF4-FFF2-40B4-BE49-F238E27FC236}">
                  <a16:creationId xmlns:a16="http://schemas.microsoft.com/office/drawing/2014/main" id="{6FAE3D2A-3A6F-479C-985F-16AFEFA9723C}"/>
                </a:ext>
              </a:extLst>
            </p:cNvPr>
            <p:cNvGrpSpPr/>
            <p:nvPr/>
          </p:nvGrpSpPr>
          <p:grpSpPr>
            <a:xfrm>
              <a:off x="7124439" y="2870572"/>
              <a:ext cx="309851" cy="312144"/>
              <a:chOff x="745241" y="1153226"/>
              <a:chExt cx="354476" cy="359052"/>
            </a:xfrm>
          </p:grpSpPr>
          <p:sp>
            <p:nvSpPr>
              <p:cNvPr id="19" name="Oval 18">
                <a:extLst>
                  <a:ext uri="{FF2B5EF4-FFF2-40B4-BE49-F238E27FC236}">
                    <a16:creationId xmlns:a16="http://schemas.microsoft.com/office/drawing/2014/main" id="{A22A610B-D31E-4DD0-820F-A9AE540B68CB}"/>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20" name="Oval 19">
                <a:extLst>
                  <a:ext uri="{FF2B5EF4-FFF2-40B4-BE49-F238E27FC236}">
                    <a16:creationId xmlns:a16="http://schemas.microsoft.com/office/drawing/2014/main" id="{CBB7B068-9C67-4BF3-AD00-9BF468DCA04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grpSp>
          <p:nvGrpSpPr>
            <p:cNvPr id="21" name="Group 20">
              <a:extLst>
                <a:ext uri="{FF2B5EF4-FFF2-40B4-BE49-F238E27FC236}">
                  <a16:creationId xmlns:a16="http://schemas.microsoft.com/office/drawing/2014/main" id="{3633725E-1A27-4D42-973E-E4D0EFBC97ED}"/>
                </a:ext>
              </a:extLst>
            </p:cNvPr>
            <p:cNvGrpSpPr/>
            <p:nvPr/>
          </p:nvGrpSpPr>
          <p:grpSpPr>
            <a:xfrm>
              <a:off x="6897724" y="2296658"/>
              <a:ext cx="309851" cy="312144"/>
              <a:chOff x="745241" y="1153226"/>
              <a:chExt cx="354476" cy="359052"/>
            </a:xfrm>
          </p:grpSpPr>
          <p:sp>
            <p:nvSpPr>
              <p:cNvPr id="22" name="Oval 21">
                <a:extLst>
                  <a:ext uri="{FF2B5EF4-FFF2-40B4-BE49-F238E27FC236}">
                    <a16:creationId xmlns:a16="http://schemas.microsoft.com/office/drawing/2014/main" id="{F0926C9E-5435-40C0-A1CD-916B44B44206}"/>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b="1"/>
              </a:p>
            </p:txBody>
          </p:sp>
          <p:sp>
            <p:nvSpPr>
              <p:cNvPr id="23" name="Oval 22">
                <a:extLst>
                  <a:ext uri="{FF2B5EF4-FFF2-40B4-BE49-F238E27FC236}">
                    <a16:creationId xmlns:a16="http://schemas.microsoft.com/office/drawing/2014/main" id="{6E7B18FA-AC44-4935-8B7E-348B31050F7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b="1"/>
              </a:p>
            </p:txBody>
          </p:sp>
        </p:grpSp>
        <p:grpSp>
          <p:nvGrpSpPr>
            <p:cNvPr id="24" name="Group 23">
              <a:extLst>
                <a:ext uri="{FF2B5EF4-FFF2-40B4-BE49-F238E27FC236}">
                  <a16:creationId xmlns:a16="http://schemas.microsoft.com/office/drawing/2014/main" id="{C6F277C2-0B29-4DE3-AF75-E75FD8AE4116}"/>
                </a:ext>
              </a:extLst>
            </p:cNvPr>
            <p:cNvGrpSpPr/>
            <p:nvPr/>
          </p:nvGrpSpPr>
          <p:grpSpPr>
            <a:xfrm>
              <a:off x="6503797" y="4365267"/>
              <a:ext cx="309851" cy="312144"/>
              <a:chOff x="745241" y="1153226"/>
              <a:chExt cx="354476" cy="359052"/>
            </a:xfrm>
          </p:grpSpPr>
          <p:sp>
            <p:nvSpPr>
              <p:cNvPr id="25" name="Oval 24">
                <a:extLst>
                  <a:ext uri="{FF2B5EF4-FFF2-40B4-BE49-F238E27FC236}">
                    <a16:creationId xmlns:a16="http://schemas.microsoft.com/office/drawing/2014/main" id="{72656C3E-3AE8-4CE3-B6FC-99D869FC6593}"/>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26" name="Oval 25">
                <a:extLst>
                  <a:ext uri="{FF2B5EF4-FFF2-40B4-BE49-F238E27FC236}">
                    <a16:creationId xmlns:a16="http://schemas.microsoft.com/office/drawing/2014/main" id="{2908E511-A7A1-4841-B603-58B8226A78D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sp>
          <p:nvSpPr>
            <p:cNvPr id="27" name="Rectangle 26">
              <a:extLst>
                <a:ext uri="{FF2B5EF4-FFF2-40B4-BE49-F238E27FC236}">
                  <a16:creationId xmlns:a16="http://schemas.microsoft.com/office/drawing/2014/main" id="{A75BB630-19C7-45F5-8432-EA807D209B7F}"/>
                </a:ext>
              </a:extLst>
            </p:cNvPr>
            <p:cNvSpPr/>
            <p:nvPr/>
          </p:nvSpPr>
          <p:spPr>
            <a:xfrm>
              <a:off x="2779509" y="5187747"/>
              <a:ext cx="2283576" cy="4205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p>
              <a:pPr algn="ctr"/>
              <a:r>
                <a:rPr lang="ar" sz="1600" dirty="0">
                  <a:solidFill>
                    <a:schemeClr val="bg1"/>
                  </a:solidFill>
                  <a:latin typeface="Calibri"/>
                  <a:cs typeface="Calibri"/>
                </a:rPr>
                <a:t>مرحلة  غير الطارئة</a:t>
              </a:r>
              <a:endParaRPr lang="es-MX" sz="1600" dirty="0">
                <a:solidFill>
                  <a:schemeClr val="bg1"/>
                </a:solidFill>
                <a:latin typeface="Calibri"/>
                <a:cs typeface="Calibri"/>
              </a:endParaRPr>
            </a:p>
          </p:txBody>
        </p:sp>
        <p:grpSp>
          <p:nvGrpSpPr>
            <p:cNvPr id="28" name="Group 27">
              <a:extLst>
                <a:ext uri="{FF2B5EF4-FFF2-40B4-BE49-F238E27FC236}">
                  <a16:creationId xmlns:a16="http://schemas.microsoft.com/office/drawing/2014/main" id="{8FB6E6F2-1F53-419B-AC61-2B4849120F09}"/>
                </a:ext>
              </a:extLst>
            </p:cNvPr>
            <p:cNvGrpSpPr/>
            <p:nvPr/>
          </p:nvGrpSpPr>
          <p:grpSpPr>
            <a:xfrm>
              <a:off x="7586293" y="1267347"/>
              <a:ext cx="1923150" cy="490374"/>
              <a:chOff x="6332827" y="340766"/>
              <a:chExt cx="1923150" cy="490374"/>
            </a:xfrm>
          </p:grpSpPr>
          <p:sp>
            <p:nvSpPr>
              <p:cNvPr id="29" name="Rectangle 28">
                <a:extLst>
                  <a:ext uri="{FF2B5EF4-FFF2-40B4-BE49-F238E27FC236}">
                    <a16:creationId xmlns:a16="http://schemas.microsoft.com/office/drawing/2014/main" id="{C93ADE43-882C-4D79-B7CF-B4DE5D086CA0}"/>
                  </a:ext>
                </a:extLst>
              </p:cNvPr>
              <p:cNvSpPr/>
              <p:nvPr/>
            </p:nvSpPr>
            <p:spPr>
              <a:xfrm>
                <a:off x="6416062" y="421388"/>
                <a:ext cx="1768842" cy="308374"/>
              </a:xfrm>
              <a:prstGeom prst="rect">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600" dirty="0">
                    <a:solidFill>
                      <a:srgbClr val="FFFFFF"/>
                    </a:solidFill>
                    <a:latin typeface="Calibri" panose="020F0502020204030204" pitchFamily="34" charset="0"/>
                    <a:cs typeface="Calibri" panose="020F0502020204030204" pitchFamily="34" charset="0"/>
                  </a:rPr>
                  <a:t>مرحلة الطوارئ</a:t>
                </a:r>
                <a:endParaRPr lang="es-MX" sz="1600" dirty="0">
                  <a:solidFill>
                    <a:srgbClr val="FFFFFF"/>
                  </a:solidFill>
                  <a:latin typeface="Calibri" panose="020F0502020204030204" pitchFamily="34" charset="0"/>
                  <a:cs typeface="Calibri" panose="020F0502020204030204" pitchFamily="34" charset="0"/>
                </a:endParaRPr>
              </a:p>
            </p:txBody>
          </p:sp>
          <p:sp>
            <p:nvSpPr>
              <p:cNvPr id="30" name="Rectangle 29">
                <a:extLst>
                  <a:ext uri="{FF2B5EF4-FFF2-40B4-BE49-F238E27FC236}">
                    <a16:creationId xmlns:a16="http://schemas.microsoft.com/office/drawing/2014/main" id="{8B037C90-5F1B-4815-AB1C-5DECA046327B}"/>
                  </a:ext>
                </a:extLst>
              </p:cNvPr>
              <p:cNvSpPr/>
              <p:nvPr/>
            </p:nvSpPr>
            <p:spPr>
              <a:xfrm>
                <a:off x="6332827" y="340766"/>
                <a:ext cx="1923150" cy="490374"/>
              </a:xfrm>
              <a:prstGeom prst="rect">
                <a:avLst/>
              </a:prstGeom>
              <a:noFill/>
              <a:ln>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sz="1600">
                  <a:solidFill>
                    <a:schemeClr val="bg2"/>
                  </a:solidFill>
                  <a:latin typeface="Calibri" panose="020F0502020204030204" pitchFamily="34" charset="0"/>
                  <a:cs typeface="Calibri" panose="020F0502020204030204" pitchFamily="34" charset="0"/>
                </a:endParaRPr>
              </a:p>
            </p:txBody>
          </p:sp>
        </p:grpSp>
        <p:sp>
          <p:nvSpPr>
            <p:cNvPr id="31" name="Rectangle 30">
              <a:extLst>
                <a:ext uri="{FF2B5EF4-FFF2-40B4-BE49-F238E27FC236}">
                  <a16:creationId xmlns:a16="http://schemas.microsoft.com/office/drawing/2014/main" id="{DFF081C5-0515-4C6B-BD51-4A56F2E7BDE4}"/>
                </a:ext>
              </a:extLst>
            </p:cNvPr>
            <p:cNvSpPr/>
            <p:nvPr/>
          </p:nvSpPr>
          <p:spPr>
            <a:xfrm>
              <a:off x="3693929" y="1725952"/>
              <a:ext cx="853688"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التدريب</a:t>
              </a:r>
              <a:endParaRPr lang="es-MX" sz="1200" b="1">
                <a:solidFill>
                  <a:srgbClr val="000000"/>
                </a:solidFill>
                <a:latin typeface="Calibri" panose="020F0502020204030204" pitchFamily="34" charset="0"/>
                <a:cs typeface="Calibri" panose="020F0502020204030204" pitchFamily="34" charset="0"/>
              </a:endParaRPr>
            </a:p>
          </p:txBody>
        </p:sp>
        <p:sp>
          <p:nvSpPr>
            <p:cNvPr id="32" name="Rectangle 31">
              <a:extLst>
                <a:ext uri="{FF2B5EF4-FFF2-40B4-BE49-F238E27FC236}">
                  <a16:creationId xmlns:a16="http://schemas.microsoft.com/office/drawing/2014/main" id="{6EB6D9EE-1D55-4FF6-BFD2-90ADDEE64602}"/>
                </a:ext>
              </a:extLst>
            </p:cNvPr>
            <p:cNvSpPr/>
            <p:nvPr/>
          </p:nvSpPr>
          <p:spPr>
            <a:xfrm>
              <a:off x="3264544" y="2304374"/>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الاستعداد</a:t>
              </a:r>
              <a:endParaRPr lang="es-MX" sz="1200" b="1">
                <a:solidFill>
                  <a:srgbClr val="000000"/>
                </a:solidFill>
                <a:latin typeface="Calibri" panose="020F0502020204030204" pitchFamily="34" charset="0"/>
                <a:cs typeface="Calibri" panose="020F0502020204030204" pitchFamily="34" charset="0"/>
              </a:endParaRPr>
            </a:p>
          </p:txBody>
        </p:sp>
        <p:sp>
          <p:nvSpPr>
            <p:cNvPr id="33" name="Rectangle 32">
              <a:extLst>
                <a:ext uri="{FF2B5EF4-FFF2-40B4-BE49-F238E27FC236}">
                  <a16:creationId xmlns:a16="http://schemas.microsoft.com/office/drawing/2014/main" id="{2A030A6A-FA34-4B6B-BF9F-DCE633910636}"/>
                </a:ext>
              </a:extLst>
            </p:cNvPr>
            <p:cNvSpPr/>
            <p:nvPr/>
          </p:nvSpPr>
          <p:spPr>
            <a:xfrm>
              <a:off x="3017617" y="3054632"/>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إعداد القوائم</a:t>
              </a:r>
              <a:endParaRPr lang="es-MX" sz="1200" b="1">
                <a:solidFill>
                  <a:srgbClr val="000000"/>
                </a:solidFill>
                <a:latin typeface="Calibri" panose="020F0502020204030204" pitchFamily="34" charset="0"/>
                <a:cs typeface="Calibri" panose="020F0502020204030204" pitchFamily="34" charset="0"/>
              </a:endParaRPr>
            </a:p>
          </p:txBody>
        </p:sp>
        <p:sp>
          <p:nvSpPr>
            <p:cNvPr id="34" name="Rectangle 33">
              <a:extLst>
                <a:ext uri="{FF2B5EF4-FFF2-40B4-BE49-F238E27FC236}">
                  <a16:creationId xmlns:a16="http://schemas.microsoft.com/office/drawing/2014/main" id="{9BCBCD73-E310-4F6C-A3E6-B00D9CD868F9}"/>
                </a:ext>
              </a:extLst>
            </p:cNvPr>
            <p:cNvSpPr/>
            <p:nvPr/>
          </p:nvSpPr>
          <p:spPr>
            <a:xfrm>
              <a:off x="3248955" y="4068554"/>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التوظيف</a:t>
              </a:r>
              <a:endParaRPr lang="es-MX" sz="1200" b="1">
                <a:solidFill>
                  <a:srgbClr val="000000"/>
                </a:solidFill>
                <a:latin typeface="Calibri" panose="020F0502020204030204" pitchFamily="34" charset="0"/>
                <a:cs typeface="Calibri" panose="020F0502020204030204" pitchFamily="34" charset="0"/>
              </a:endParaRPr>
            </a:p>
          </p:txBody>
        </p:sp>
        <p:sp>
          <p:nvSpPr>
            <p:cNvPr id="35" name="Rectangle 34">
              <a:extLst>
                <a:ext uri="{FF2B5EF4-FFF2-40B4-BE49-F238E27FC236}">
                  <a16:creationId xmlns:a16="http://schemas.microsoft.com/office/drawing/2014/main" id="{3FAA9E55-1C37-4504-BFE0-317EE331E797}"/>
                </a:ext>
              </a:extLst>
            </p:cNvPr>
            <p:cNvSpPr/>
            <p:nvPr/>
          </p:nvSpPr>
          <p:spPr>
            <a:xfrm>
              <a:off x="2942251" y="4638973"/>
              <a:ext cx="2296770"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التخطيط لوضع إجراءات التشغيل المعيارية وتحسينها </a:t>
              </a:r>
              <a:endParaRPr lang="es-MX" sz="1200" b="1">
                <a:solidFill>
                  <a:srgbClr val="000000"/>
                </a:solidFill>
                <a:latin typeface="Calibri" panose="020F0502020204030204" pitchFamily="34" charset="0"/>
                <a:cs typeface="Calibri" panose="020F0502020204030204" pitchFamily="34" charset="0"/>
              </a:endParaRPr>
            </a:p>
          </p:txBody>
        </p:sp>
        <p:sp>
          <p:nvSpPr>
            <p:cNvPr id="36" name="Rectangle 35">
              <a:extLst>
                <a:ext uri="{FF2B5EF4-FFF2-40B4-BE49-F238E27FC236}">
                  <a16:creationId xmlns:a16="http://schemas.microsoft.com/office/drawing/2014/main" id="{4149FCC0-9E14-424B-A837-1A23F23C75F5}"/>
                </a:ext>
              </a:extLst>
            </p:cNvPr>
            <p:cNvSpPr/>
            <p:nvPr/>
          </p:nvSpPr>
          <p:spPr>
            <a:xfrm>
              <a:off x="6570920" y="1646106"/>
              <a:ext cx="9596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C00000"/>
                  </a:solidFill>
                  <a:latin typeface="Calibri" panose="020F0502020204030204" pitchFamily="34" charset="0"/>
                  <a:cs typeface="Calibri" panose="020F0502020204030204" pitchFamily="34" charset="0"/>
                </a:rPr>
                <a:t>التفعيل </a:t>
              </a:r>
              <a:endParaRPr lang="es-MX" sz="1200" b="1">
                <a:solidFill>
                  <a:srgbClr val="C00000"/>
                </a:solidFill>
                <a:latin typeface="Calibri" panose="020F0502020204030204" pitchFamily="34" charset="0"/>
                <a:cs typeface="Calibri" panose="020F0502020204030204" pitchFamily="34" charset="0"/>
              </a:endParaRPr>
            </a:p>
          </p:txBody>
        </p:sp>
        <p:sp>
          <p:nvSpPr>
            <p:cNvPr id="37" name="Rectangle 36">
              <a:extLst>
                <a:ext uri="{FF2B5EF4-FFF2-40B4-BE49-F238E27FC236}">
                  <a16:creationId xmlns:a16="http://schemas.microsoft.com/office/drawing/2014/main" id="{F88F1187-183F-4DE2-A37D-D1DCBEB4C4D6}"/>
                </a:ext>
              </a:extLst>
            </p:cNvPr>
            <p:cNvSpPr/>
            <p:nvPr/>
          </p:nvSpPr>
          <p:spPr>
            <a:xfrm>
              <a:off x="7164542" y="2220020"/>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C00000"/>
                  </a:solidFill>
                  <a:latin typeface="Calibri" panose="020F0502020204030204" pitchFamily="34" charset="0"/>
                  <a:cs typeface="Calibri" panose="020F0502020204030204" pitchFamily="34" charset="0"/>
                </a:rPr>
                <a:t>ما قبل النشر</a:t>
              </a:r>
              <a:endParaRPr lang="es-MX" sz="1200" b="1">
                <a:solidFill>
                  <a:srgbClr val="C00000"/>
                </a:solidFill>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5588284A-64B0-4B30-9A3E-8D06C9E90FAC}"/>
                </a:ext>
              </a:extLst>
            </p:cNvPr>
            <p:cNvSpPr/>
            <p:nvPr/>
          </p:nvSpPr>
          <p:spPr>
            <a:xfrm>
              <a:off x="7467073" y="2824622"/>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p>
              <a:pPr algn="ctr" rtl="1"/>
              <a:r>
                <a:rPr lang="ar" sz="1200" b="1" dirty="0">
                  <a:solidFill>
                    <a:srgbClr val="C00000"/>
                  </a:solidFill>
                  <a:latin typeface="Calibri" panose="020F0502020204030204" pitchFamily="34" charset="0"/>
                  <a:cs typeface="Calibri" panose="020F0502020204030204" pitchFamily="34" charset="0"/>
                </a:rPr>
                <a:t>النشر</a:t>
              </a:r>
              <a:endParaRPr lang="es-MX" sz="1200" b="1" dirty="0">
                <a:solidFill>
                  <a:srgbClr val="C00000"/>
                </a:solidFill>
                <a:latin typeface="Calibri" panose="020F0502020204030204" pitchFamily="34" charset="0"/>
                <a:cs typeface="Calibri" panose="020F0502020204030204" pitchFamily="34" charset="0"/>
              </a:endParaRPr>
            </a:p>
          </p:txBody>
        </p:sp>
        <p:sp>
          <p:nvSpPr>
            <p:cNvPr id="39" name="Rectangle 38">
              <a:extLst>
                <a:ext uri="{FF2B5EF4-FFF2-40B4-BE49-F238E27FC236}">
                  <a16:creationId xmlns:a16="http://schemas.microsoft.com/office/drawing/2014/main" id="{6BE2000B-EFD8-4827-AFF7-F9EA7345641F}"/>
                </a:ext>
              </a:extLst>
            </p:cNvPr>
            <p:cNvSpPr/>
            <p:nvPr/>
          </p:nvSpPr>
          <p:spPr>
            <a:xfrm>
              <a:off x="6709329" y="4428890"/>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C00000"/>
                  </a:solidFill>
                  <a:latin typeface="Calibri" panose="020F0502020204030204" pitchFamily="34" charset="0"/>
                  <a:cs typeface="Calibri" panose="020F0502020204030204" pitchFamily="34" charset="0"/>
                </a:rPr>
                <a:t>ما بعد النشر</a:t>
              </a:r>
              <a:endParaRPr lang="es-MX" sz="1200" b="1">
                <a:solidFill>
                  <a:srgbClr val="C00000"/>
                </a:solidFill>
                <a:latin typeface="Calibri" panose="020F0502020204030204" pitchFamily="34" charset="0"/>
                <a:cs typeface="Calibri" panose="020F0502020204030204" pitchFamily="34" charset="0"/>
              </a:endParaRPr>
            </a:p>
          </p:txBody>
        </p:sp>
        <p:sp>
          <p:nvSpPr>
            <p:cNvPr id="40" name="Rectangle 39">
              <a:extLst>
                <a:ext uri="{FF2B5EF4-FFF2-40B4-BE49-F238E27FC236}">
                  <a16:creationId xmlns:a16="http://schemas.microsoft.com/office/drawing/2014/main" id="{31F74FAB-581B-4A72-ADE8-2E6B74A0927D}"/>
                </a:ext>
              </a:extLst>
            </p:cNvPr>
            <p:cNvSpPr/>
            <p:nvPr/>
          </p:nvSpPr>
          <p:spPr>
            <a:xfrm>
              <a:off x="7463068" y="3356233"/>
              <a:ext cx="1923150" cy="880809"/>
            </a:xfrm>
            <a:prstGeom prst="rect">
              <a:avLst/>
            </a:prstGeom>
            <a:solidFill>
              <a:schemeClr val="tx2">
                <a:lumMod val="20000"/>
                <a:lumOff val="80000"/>
              </a:schemeClr>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rtl="1"/>
              <a:r>
                <a:rPr lang="ar" sz="1050" b="1" dirty="0">
                  <a:solidFill>
                    <a:srgbClr val="C00000"/>
                  </a:solidFill>
                </a:rPr>
                <a:t>التواصل والتبليغ</a:t>
              </a:r>
              <a:br>
                <a:rPr lang="en-US" sz="1050" b="1" dirty="0">
                  <a:solidFill>
                    <a:srgbClr val="C00000"/>
                  </a:solidFill>
                </a:rPr>
              </a:br>
              <a:r>
                <a:rPr lang="ar" sz="1050" b="1" dirty="0">
                  <a:solidFill>
                    <a:srgbClr val="C00000"/>
                  </a:solidFill>
                </a:rPr>
                <a:t>الرصد والتقييم</a:t>
              </a:r>
            </a:p>
            <a:p>
              <a:pPr rtl="1"/>
              <a:r>
                <a:rPr lang="ar" sz="1050" b="1" dirty="0">
                  <a:solidFill>
                    <a:srgbClr val="C00000"/>
                  </a:solidFill>
                </a:rPr>
                <a:t>تطوّر الفريق وتسريحه</a:t>
              </a:r>
              <a:endParaRPr lang="es-MX" sz="1050" b="1" dirty="0">
                <a:solidFill>
                  <a:srgbClr val="C00000"/>
                </a:solidFill>
              </a:endParaRPr>
            </a:p>
          </p:txBody>
        </p:sp>
        <p:sp>
          <p:nvSpPr>
            <p:cNvPr id="47" name="Flèche vers le bas 1">
              <a:extLst>
                <a:ext uri="{FF2B5EF4-FFF2-40B4-BE49-F238E27FC236}">
                  <a16:creationId xmlns:a16="http://schemas.microsoft.com/office/drawing/2014/main" id="{FCAEAFE0-FC84-0473-FFCE-683D0E0DD7FF}"/>
                </a:ext>
              </a:extLst>
            </p:cNvPr>
            <p:cNvSpPr/>
            <p:nvPr/>
          </p:nvSpPr>
          <p:spPr>
            <a:xfrm rot="17682209">
              <a:off x="2589321" y="4147851"/>
              <a:ext cx="452388" cy="600957"/>
            </a:xfrm>
            <a:prstGeom prst="downArrow">
              <a:avLst/>
            </a:prstGeom>
            <a:solidFill>
              <a:srgbClr val="65A000"/>
            </a:solidFill>
            <a:ln>
              <a:solidFill>
                <a:srgbClr val="65A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grpSp>
      <p:sp>
        <p:nvSpPr>
          <p:cNvPr id="42" name="Oval 44">
            <a:extLst>
              <a:ext uri="{FF2B5EF4-FFF2-40B4-BE49-F238E27FC236}">
                <a16:creationId xmlns:a16="http://schemas.microsoft.com/office/drawing/2014/main" id="{E768D6A8-233B-A484-E889-2F51F9722C91}"/>
              </a:ext>
            </a:extLst>
          </p:cNvPr>
          <p:cNvSpPr/>
          <p:nvPr/>
        </p:nvSpPr>
        <p:spPr>
          <a:xfrm>
            <a:off x="4313282" y="242276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44" name="Oval 44">
            <a:extLst>
              <a:ext uri="{FF2B5EF4-FFF2-40B4-BE49-F238E27FC236}">
                <a16:creationId xmlns:a16="http://schemas.microsoft.com/office/drawing/2014/main" id="{41B89294-95FB-4765-F3B0-2E4930DC4DE5}"/>
              </a:ext>
            </a:extLst>
          </p:cNvPr>
          <p:cNvSpPr/>
          <p:nvPr/>
        </p:nvSpPr>
        <p:spPr>
          <a:xfrm>
            <a:off x="4104055" y="3117607"/>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48" name="Oval 44">
            <a:extLst>
              <a:ext uri="{FF2B5EF4-FFF2-40B4-BE49-F238E27FC236}">
                <a16:creationId xmlns:a16="http://schemas.microsoft.com/office/drawing/2014/main" id="{5560EE9C-7B0A-E657-D03C-163C54712413}"/>
              </a:ext>
            </a:extLst>
          </p:cNvPr>
          <p:cNvSpPr/>
          <p:nvPr/>
        </p:nvSpPr>
        <p:spPr>
          <a:xfrm>
            <a:off x="4388190" y="4086250"/>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0" name="Oval 44">
            <a:extLst>
              <a:ext uri="{FF2B5EF4-FFF2-40B4-BE49-F238E27FC236}">
                <a16:creationId xmlns:a16="http://schemas.microsoft.com/office/drawing/2014/main" id="{507A4510-D7D6-9551-37C7-FCD4335149B9}"/>
              </a:ext>
            </a:extLst>
          </p:cNvPr>
          <p:cNvSpPr/>
          <p:nvPr/>
        </p:nvSpPr>
        <p:spPr>
          <a:xfrm>
            <a:off x="4840224" y="1864827"/>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2" name="Oval 44">
            <a:extLst>
              <a:ext uri="{FF2B5EF4-FFF2-40B4-BE49-F238E27FC236}">
                <a16:creationId xmlns:a16="http://schemas.microsoft.com/office/drawing/2014/main" id="{83567F98-AAFD-6AC3-DA6F-B8816E4B94B9}"/>
              </a:ext>
            </a:extLst>
          </p:cNvPr>
          <p:cNvSpPr/>
          <p:nvPr/>
        </p:nvSpPr>
        <p:spPr>
          <a:xfrm>
            <a:off x="5072699" y="461577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43" name="Arc 42">
            <a:extLst>
              <a:ext uri="{FF2B5EF4-FFF2-40B4-BE49-F238E27FC236}">
                <a16:creationId xmlns:a16="http://schemas.microsoft.com/office/drawing/2014/main" id="{1E428157-ABAD-3047-4FC5-A1AEC68A654B}"/>
              </a:ext>
            </a:extLst>
          </p:cNvPr>
          <p:cNvSpPr/>
          <p:nvPr/>
        </p:nvSpPr>
        <p:spPr>
          <a:xfrm rot="10800000">
            <a:off x="2842935" y="1922697"/>
            <a:ext cx="2989337" cy="3080554"/>
          </a:xfrm>
          <a:prstGeom prst="arc">
            <a:avLst>
              <a:gd name="adj1" fmla="val 6719491"/>
              <a:gd name="adj2" fmla="val 13832901"/>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49" name="Rectangle 48">
            <a:extLst>
              <a:ext uri="{FF2B5EF4-FFF2-40B4-BE49-F238E27FC236}">
                <a16:creationId xmlns:a16="http://schemas.microsoft.com/office/drawing/2014/main" id="{57B21848-5F92-F49D-8B69-A4A830C8E771}"/>
              </a:ext>
            </a:extLst>
          </p:cNvPr>
          <p:cNvSpPr/>
          <p:nvPr/>
        </p:nvSpPr>
        <p:spPr>
          <a:xfrm>
            <a:off x="5374563" y="3106610"/>
            <a:ext cx="978914" cy="296715"/>
          </a:xfrm>
          <a:prstGeom prst="rect">
            <a:avLst/>
          </a:prstGeom>
          <a:solidFill>
            <a:srgbClr val="E3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dirty="0">
                <a:solidFill>
                  <a:srgbClr val="000000"/>
                </a:solidFill>
                <a:latin typeface="Calibri" panose="020F0502020204030204" pitchFamily="34" charset="0"/>
                <a:cs typeface="Calibri" panose="020F0502020204030204" pitchFamily="34" charset="0"/>
              </a:rPr>
              <a:t>التمارين</a:t>
            </a:r>
            <a:endParaRPr lang="es-MX" sz="1200" b="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4503312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9" name="Picture 1" descr="Picture 1"/>
          <p:cNvPicPr>
            <a:picLocks noChangeAspect="1"/>
          </p:cNvPicPr>
          <p:nvPr/>
        </p:nvPicPr>
        <p:blipFill>
          <a:blip r:embed="rId3"/>
          <a:stretch>
            <a:fillRect/>
          </a:stretch>
        </p:blipFill>
        <p:spPr>
          <a:xfrm>
            <a:off x="474" y="963"/>
            <a:ext cx="5914477" cy="651704"/>
          </a:xfrm>
          <a:prstGeom prst="rect">
            <a:avLst/>
          </a:prstGeom>
          <a:ln w="12700">
            <a:miter lim="400000"/>
          </a:ln>
        </p:spPr>
      </p:pic>
      <p:sp>
        <p:nvSpPr>
          <p:cNvPr id="2" name="Title 1">
            <a:extLst>
              <a:ext uri="{FF2B5EF4-FFF2-40B4-BE49-F238E27FC236}">
                <a16:creationId xmlns:a16="http://schemas.microsoft.com/office/drawing/2014/main" id="{C69D8DAD-1557-FC27-7205-CD2D41DE5F2D}"/>
              </a:ext>
            </a:extLst>
          </p:cNvPr>
          <p:cNvSpPr txBox="1">
            <a:spLocks/>
          </p:cNvSpPr>
          <p:nvPr/>
        </p:nvSpPr>
        <p:spPr>
          <a:xfrm>
            <a:off x="199749" y="97138"/>
            <a:ext cx="5449212" cy="44134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a:r>
              <a:rPr lang="ar" b="1" dirty="0">
                <a:latin typeface="Sakkal Majalla" panose="02000000000000000000" pitchFamily="2" charset="-78"/>
                <a:cs typeface="Sakkal Majalla" panose="02000000000000000000" pitchFamily="2" charset="-78"/>
              </a:rPr>
              <a:t>أنشطة إدارة فِرَق الاستجابة السريعة</a:t>
            </a:r>
            <a:endParaRPr lang="hu-HU" b="1" dirty="0">
              <a:latin typeface="Sakkal Majalla" panose="02000000000000000000" pitchFamily="2" charset="-78"/>
              <a:cs typeface="Sakkal Majalla" panose="02000000000000000000" pitchFamily="2" charset="-78"/>
            </a:endParaRPr>
          </a:p>
        </p:txBody>
      </p:sp>
      <p:sp>
        <p:nvSpPr>
          <p:cNvPr id="4" name="Szövegdoboz 3">
            <a:extLst>
              <a:ext uri="{FF2B5EF4-FFF2-40B4-BE49-F238E27FC236}">
                <a16:creationId xmlns:a16="http://schemas.microsoft.com/office/drawing/2014/main" id="{07A02F65-493C-70B4-8EB5-AFE798A91C47}"/>
              </a:ext>
            </a:extLst>
          </p:cNvPr>
          <p:cNvSpPr txBox="1"/>
          <p:nvPr/>
        </p:nvSpPr>
        <p:spPr>
          <a:xfrm>
            <a:off x="619126" y="1137875"/>
            <a:ext cx="6591572" cy="4893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rtl="1" hangingPunct="1">
              <a:defRPr sz="2200">
                <a:solidFill>
                  <a:srgbClr val="002060"/>
                </a:solidFill>
                <a:latin typeface="Source Sans Pro Bold"/>
                <a:ea typeface="Source Sans Pro Bold"/>
                <a:cs typeface="Source Sans Pro Bold"/>
                <a:sym typeface="Source Sans Pro Bold"/>
              </a:defRPr>
            </a:pPr>
            <a:r>
              <a:rPr lang="ar" sz="2600" dirty="0">
                <a:solidFill>
                  <a:srgbClr val="65A000"/>
                </a:solidFill>
                <a:latin typeface="Sakkal Majalla" panose="02000000000000000000" pitchFamily="2" charset="-78"/>
                <a:ea typeface="Source Sans Pro Bold"/>
                <a:cs typeface="Sakkal Majalla" panose="02000000000000000000" pitchFamily="2" charset="-78"/>
                <a:sym typeface="Source Sans Pro Bold"/>
              </a:rPr>
              <a:t>مرحلة التأهب</a:t>
            </a:r>
          </a:p>
          <a:p>
            <a:pPr marL="216535" lvl="1" indent="-71755" rtl="1" hangingPunct="1">
              <a:buClr>
                <a:schemeClr val="accent3"/>
              </a:buClr>
              <a:buFont typeface="Arial"/>
              <a:buChar char="•"/>
              <a:defRPr sz="2200">
                <a:solidFill>
                  <a:srgbClr val="002060"/>
                </a:solidFill>
              </a:defRPr>
            </a:pPr>
            <a:r>
              <a:rPr lang="ar" sz="2400" dirty="0">
                <a:solidFill>
                  <a:schemeClr val="tx1"/>
                </a:solidFill>
                <a:latin typeface="Sakkal Majalla" panose="02000000000000000000" pitchFamily="2" charset="-78"/>
                <a:cs typeface="Sakkal Majalla" panose="02000000000000000000" pitchFamily="2" charset="-78"/>
              </a:rPr>
              <a:t>   التوظيف</a:t>
            </a:r>
            <a:r>
              <a:rPr lang="ar-EG" sz="2400" dirty="0">
                <a:solidFill>
                  <a:schemeClr val="tx1"/>
                </a:solidFill>
                <a:latin typeface="Sakkal Majalla" panose="02000000000000000000" pitchFamily="2" charset="-78"/>
                <a:cs typeface="Sakkal Majalla" panose="02000000000000000000" pitchFamily="2" charset="-78"/>
              </a:rPr>
              <a:t>.</a:t>
            </a:r>
            <a:endParaRPr lang="ar" sz="2400" dirty="0">
              <a:solidFill>
                <a:schemeClr val="tx1"/>
              </a:solidFill>
              <a:latin typeface="Sakkal Majalla" panose="02000000000000000000" pitchFamily="2" charset="-78"/>
              <a:cs typeface="Sakkal Majalla" panose="02000000000000000000" pitchFamily="2" charset="-78"/>
            </a:endParaRPr>
          </a:p>
          <a:p>
            <a:pPr marL="216535" lvl="1" indent="-71755" rtl="1" hangingPunct="1">
              <a:buClr>
                <a:schemeClr val="accent3"/>
              </a:buClr>
              <a:buFont typeface="Arial"/>
              <a:buChar char="•"/>
              <a:defRPr sz="2200">
                <a:solidFill>
                  <a:srgbClr val="002060"/>
                </a:solidFill>
              </a:defRPr>
            </a:pPr>
            <a:r>
              <a:rPr lang="ar" sz="2400" dirty="0">
                <a:solidFill>
                  <a:schemeClr val="tx1"/>
                </a:solidFill>
                <a:latin typeface="Sakkal Majalla" panose="02000000000000000000" pitchFamily="2" charset="-78"/>
                <a:cs typeface="Sakkal Majalla" panose="02000000000000000000" pitchFamily="2" charset="-78"/>
              </a:rPr>
              <a:t>   إعداد القوائم</a:t>
            </a:r>
            <a:r>
              <a:rPr lang="ar-EG" sz="2400" dirty="0">
                <a:solidFill>
                  <a:schemeClr val="tx1"/>
                </a:solidFill>
                <a:latin typeface="Sakkal Majalla" panose="02000000000000000000" pitchFamily="2" charset="-78"/>
                <a:cs typeface="Sakkal Majalla" panose="02000000000000000000" pitchFamily="2" charset="-78"/>
              </a:rPr>
              <a:t>.</a:t>
            </a:r>
            <a:endParaRPr lang="ar" sz="2400" dirty="0">
              <a:solidFill>
                <a:schemeClr val="tx1"/>
              </a:solidFill>
              <a:latin typeface="Sakkal Majalla" panose="02000000000000000000" pitchFamily="2" charset="-78"/>
              <a:cs typeface="Sakkal Majalla" panose="02000000000000000000" pitchFamily="2" charset="-78"/>
            </a:endParaRPr>
          </a:p>
          <a:p>
            <a:pPr marL="216535" lvl="1" indent="-71755" rtl="1" hangingPunct="1">
              <a:buClr>
                <a:schemeClr val="accent3"/>
              </a:buClr>
              <a:buFont typeface="Arial"/>
              <a:buChar char="•"/>
              <a:defRPr sz="2200">
                <a:solidFill>
                  <a:srgbClr val="002060"/>
                </a:solidFill>
              </a:defRPr>
            </a:pPr>
            <a:r>
              <a:rPr lang="ar" sz="2400" dirty="0">
                <a:solidFill>
                  <a:schemeClr val="tx1"/>
                </a:solidFill>
                <a:latin typeface="Sakkal Majalla" panose="02000000000000000000" pitchFamily="2" charset="-78"/>
                <a:cs typeface="Sakkal Majalla" panose="02000000000000000000" pitchFamily="2" charset="-78"/>
              </a:rPr>
              <a:t>   التدريب</a:t>
            </a:r>
            <a:r>
              <a:rPr lang="ar-EG" sz="2400" dirty="0">
                <a:solidFill>
                  <a:schemeClr val="tx1"/>
                </a:solidFill>
                <a:latin typeface="Sakkal Majalla" panose="02000000000000000000" pitchFamily="2" charset="-78"/>
                <a:cs typeface="Sakkal Majalla" panose="02000000000000000000" pitchFamily="2" charset="-78"/>
              </a:rPr>
              <a:t>.</a:t>
            </a:r>
            <a:endParaRPr lang="ar" sz="2400" dirty="0">
              <a:solidFill>
                <a:schemeClr val="tx1"/>
              </a:solidFill>
              <a:latin typeface="Sakkal Majalla" panose="02000000000000000000" pitchFamily="2" charset="-78"/>
              <a:cs typeface="Sakkal Majalla" panose="02000000000000000000" pitchFamily="2" charset="-78"/>
            </a:endParaRPr>
          </a:p>
          <a:p>
            <a:pPr marL="216535" lvl="1" indent="-71755" rtl="1" hangingPunct="1">
              <a:buClr>
                <a:schemeClr val="accent3"/>
              </a:buClr>
              <a:buFont typeface="Arial"/>
              <a:buChar char="•"/>
              <a:defRPr sz="2200">
                <a:solidFill>
                  <a:srgbClr val="002060"/>
                </a:solidFill>
              </a:defRPr>
            </a:pPr>
            <a:r>
              <a:rPr lang="ar" sz="2400" dirty="0">
                <a:solidFill>
                  <a:schemeClr val="tx1"/>
                </a:solidFill>
                <a:latin typeface="Sakkal Majalla" panose="02000000000000000000" pitchFamily="2" charset="-78"/>
                <a:cs typeface="Sakkal Majalla" panose="02000000000000000000" pitchFamily="2" charset="-78"/>
              </a:rPr>
              <a:t>   الاستعداد</a:t>
            </a:r>
            <a:r>
              <a:rPr lang="ar-EG" sz="2400" dirty="0">
                <a:solidFill>
                  <a:schemeClr val="tx1"/>
                </a:solidFill>
                <a:latin typeface="Sakkal Majalla" panose="02000000000000000000" pitchFamily="2" charset="-78"/>
                <a:cs typeface="Sakkal Majalla" panose="02000000000000000000" pitchFamily="2" charset="-78"/>
              </a:rPr>
              <a:t>.</a:t>
            </a:r>
            <a:endParaRPr lang="ar" sz="2400" dirty="0">
              <a:solidFill>
                <a:schemeClr val="tx1"/>
              </a:solidFill>
              <a:latin typeface="Sakkal Majalla" panose="02000000000000000000" pitchFamily="2" charset="-78"/>
              <a:cs typeface="Sakkal Majalla" panose="02000000000000000000" pitchFamily="2" charset="-78"/>
            </a:endParaRPr>
          </a:p>
          <a:p>
            <a:pPr marL="216535" lvl="1" indent="-71755" rtl="1" hangingPunct="1">
              <a:buClr>
                <a:schemeClr val="accent3"/>
              </a:buClr>
              <a:buFont typeface="Arial"/>
              <a:buChar char="•"/>
              <a:defRPr sz="2200">
                <a:solidFill>
                  <a:srgbClr val="002060"/>
                </a:solidFill>
              </a:defRPr>
            </a:pPr>
            <a:r>
              <a:rPr lang="ar" sz="2400" dirty="0">
                <a:solidFill>
                  <a:schemeClr val="tx1"/>
                </a:solidFill>
                <a:latin typeface="Sakkal Majalla" panose="02000000000000000000" pitchFamily="2" charset="-78"/>
                <a:cs typeface="Sakkal Majalla" panose="02000000000000000000" pitchFamily="2" charset="-78"/>
              </a:rPr>
              <a:t>   تحسين التدريب والعمليات باستمرار</a:t>
            </a:r>
            <a:r>
              <a:rPr lang="ar-EG" sz="2400" dirty="0">
                <a:solidFill>
                  <a:schemeClr val="tx1"/>
                </a:solidFill>
                <a:latin typeface="Sakkal Majalla" panose="02000000000000000000" pitchFamily="2" charset="-78"/>
                <a:cs typeface="Sakkal Majalla" panose="02000000000000000000" pitchFamily="2" charset="-78"/>
              </a:rPr>
              <a:t>.</a:t>
            </a:r>
            <a:br>
              <a:rPr lang="hu-HU" sz="2400" dirty="0">
                <a:solidFill>
                  <a:schemeClr val="tx1"/>
                </a:solidFill>
                <a:latin typeface="Sakkal Majalla" panose="02000000000000000000" pitchFamily="2" charset="-78"/>
                <a:cs typeface="Sakkal Majalla" panose="02000000000000000000" pitchFamily="2" charset="-78"/>
              </a:rPr>
            </a:br>
            <a:endParaRPr lang="en-US" sz="2400" dirty="0">
              <a:solidFill>
                <a:schemeClr val="tx1"/>
              </a:solidFill>
              <a:latin typeface="Sakkal Majalla" panose="02000000000000000000" pitchFamily="2" charset="-78"/>
              <a:cs typeface="Sakkal Majalla" panose="02000000000000000000" pitchFamily="2" charset="-78"/>
            </a:endParaRPr>
          </a:p>
          <a:p>
            <a:pPr rtl="1" hangingPunct="1">
              <a:defRPr sz="2200">
                <a:solidFill>
                  <a:srgbClr val="002060"/>
                </a:solidFill>
                <a:latin typeface="Source Sans Pro Bold"/>
                <a:ea typeface="Source Sans Pro Bold"/>
                <a:cs typeface="Source Sans Pro Bold"/>
                <a:sym typeface="Source Sans Pro Bold"/>
              </a:defRPr>
            </a:pPr>
            <a:r>
              <a:rPr lang="ar" sz="2600" dirty="0">
                <a:solidFill>
                  <a:srgbClr val="65A000"/>
                </a:solidFill>
                <a:latin typeface="Sakkal Majalla" panose="02000000000000000000" pitchFamily="2" charset="-78"/>
                <a:ea typeface="Source Sans Pro Bold"/>
                <a:cs typeface="Sakkal Majalla" panose="02000000000000000000" pitchFamily="2" charset="-78"/>
                <a:sym typeface="Source Sans Pro Bold"/>
              </a:rPr>
              <a:t>مرحلة الاستجابة</a:t>
            </a:r>
            <a:endParaRPr lang="en-US" sz="2600" dirty="0">
              <a:solidFill>
                <a:srgbClr val="65A000"/>
              </a:solidFill>
              <a:latin typeface="Sakkal Majalla" panose="02000000000000000000" pitchFamily="2" charset="-78"/>
              <a:ea typeface="Source Sans Pro Bold"/>
              <a:cs typeface="Sakkal Majalla" panose="02000000000000000000" pitchFamily="2" charset="-78"/>
            </a:endParaRPr>
          </a:p>
          <a:p>
            <a:pPr marL="216535" lvl="1" indent="-71755" rtl="1" hangingPunct="1">
              <a:buClr>
                <a:schemeClr val="accent3"/>
              </a:buClr>
              <a:buFont typeface="Arial"/>
              <a:buChar char="•"/>
              <a:defRPr sz="2200">
                <a:solidFill>
                  <a:srgbClr val="002060"/>
                </a:solidFill>
              </a:defRPr>
            </a:pPr>
            <a:r>
              <a:rPr lang="ar" sz="2400" dirty="0">
                <a:solidFill>
                  <a:schemeClr val="tx1"/>
                </a:solidFill>
                <a:latin typeface="Sakkal Majalla" panose="02000000000000000000" pitchFamily="2" charset="-78"/>
                <a:cs typeface="Sakkal Majalla" panose="02000000000000000000" pitchFamily="2" charset="-78"/>
              </a:rPr>
              <a:t>   التنسيق المستمر مع قائد فريق الاستجابة السريعة</a:t>
            </a:r>
            <a:r>
              <a:rPr lang="ar-EG" sz="2400" dirty="0">
                <a:solidFill>
                  <a:schemeClr val="tx1"/>
                </a:solidFill>
                <a:latin typeface="Sakkal Majalla" panose="02000000000000000000" pitchFamily="2" charset="-78"/>
                <a:cs typeface="Sakkal Majalla" panose="02000000000000000000" pitchFamily="2" charset="-78"/>
              </a:rPr>
              <a:t>.</a:t>
            </a:r>
            <a:endParaRPr lang="ar" sz="2400" dirty="0">
              <a:solidFill>
                <a:schemeClr val="tx1"/>
              </a:solidFill>
              <a:latin typeface="Sakkal Majalla" panose="02000000000000000000" pitchFamily="2" charset="-78"/>
              <a:cs typeface="Sakkal Majalla" panose="02000000000000000000" pitchFamily="2" charset="-78"/>
            </a:endParaRPr>
          </a:p>
          <a:p>
            <a:pPr marL="216535" lvl="1" indent="-71755" rtl="1" hangingPunct="1">
              <a:buClr>
                <a:schemeClr val="accent3"/>
              </a:buClr>
              <a:buFont typeface="Arial"/>
              <a:buChar char="•"/>
              <a:defRPr sz="2200">
                <a:solidFill>
                  <a:srgbClr val="002060"/>
                </a:solidFill>
              </a:defRPr>
            </a:pPr>
            <a:r>
              <a:rPr lang="ar" sz="2400" dirty="0">
                <a:solidFill>
                  <a:schemeClr val="tx1"/>
                </a:solidFill>
                <a:latin typeface="Sakkal Majalla" panose="02000000000000000000" pitchFamily="2" charset="-78"/>
                <a:cs typeface="Sakkal Majalla" panose="02000000000000000000" pitchFamily="2" charset="-78"/>
              </a:rPr>
              <a:t>   تنسيق جهود فريق الاستجابة السريعة مع جهود الاستجابة الأخرى</a:t>
            </a:r>
            <a:r>
              <a:rPr lang="ar-EG" sz="2400" dirty="0">
                <a:solidFill>
                  <a:schemeClr val="tx1"/>
                </a:solidFill>
                <a:latin typeface="Sakkal Majalla" panose="02000000000000000000" pitchFamily="2" charset="-78"/>
                <a:cs typeface="Sakkal Majalla" panose="02000000000000000000" pitchFamily="2" charset="-78"/>
              </a:rPr>
              <a:t>.</a:t>
            </a:r>
            <a:endParaRPr lang="ar" sz="2400" dirty="0">
              <a:solidFill>
                <a:schemeClr val="tx1"/>
              </a:solidFill>
              <a:latin typeface="Sakkal Majalla" panose="02000000000000000000" pitchFamily="2" charset="-78"/>
              <a:cs typeface="Sakkal Majalla" panose="02000000000000000000" pitchFamily="2" charset="-78"/>
            </a:endParaRPr>
          </a:p>
          <a:p>
            <a:pPr marL="216535" lvl="1" indent="-71755" rtl="1" hangingPunct="1">
              <a:buClr>
                <a:schemeClr val="accent3"/>
              </a:buClr>
              <a:buFont typeface="Arial"/>
              <a:buChar char="•"/>
              <a:defRPr sz="2200">
                <a:solidFill>
                  <a:srgbClr val="002060"/>
                </a:solidFill>
              </a:defRPr>
            </a:pPr>
            <a:r>
              <a:rPr lang="ar" sz="2400" dirty="0">
                <a:solidFill>
                  <a:schemeClr val="tx1"/>
                </a:solidFill>
                <a:latin typeface="Sakkal Majalla" panose="02000000000000000000" pitchFamily="2" charset="-78"/>
                <a:cs typeface="Sakkal Majalla" panose="02000000000000000000" pitchFamily="2" charset="-78"/>
              </a:rPr>
              <a:t>   تقديم و/ أو تدبير الدعم لفريق الاستجابة السريعة</a:t>
            </a:r>
            <a:r>
              <a:rPr lang="ar-EG" sz="2400" dirty="0">
                <a:solidFill>
                  <a:schemeClr val="tx1"/>
                </a:solidFill>
                <a:latin typeface="Sakkal Majalla" panose="02000000000000000000" pitchFamily="2" charset="-78"/>
                <a:cs typeface="Sakkal Majalla" panose="02000000000000000000" pitchFamily="2" charset="-78"/>
              </a:rPr>
              <a:t>.</a:t>
            </a:r>
            <a:endParaRPr lang="ar" sz="2400" dirty="0">
              <a:solidFill>
                <a:schemeClr val="tx1"/>
              </a:solidFill>
              <a:latin typeface="Sakkal Majalla" panose="02000000000000000000" pitchFamily="2" charset="-78"/>
              <a:cs typeface="Sakkal Majalla" panose="02000000000000000000" pitchFamily="2" charset="-78"/>
            </a:endParaRPr>
          </a:p>
          <a:p>
            <a:pPr marL="216535" lvl="1" indent="-71755" rtl="1" hangingPunct="1">
              <a:buClr>
                <a:schemeClr val="accent3"/>
              </a:buClr>
              <a:buFont typeface="Arial"/>
              <a:buChar char="•"/>
              <a:defRPr sz="2200">
                <a:solidFill>
                  <a:srgbClr val="002060"/>
                </a:solidFill>
              </a:defRPr>
            </a:pPr>
            <a:r>
              <a:rPr lang="ar" sz="2400" dirty="0">
                <a:solidFill>
                  <a:schemeClr val="tx1"/>
                </a:solidFill>
                <a:latin typeface="Sakkal Majalla" panose="02000000000000000000" pitchFamily="2" charset="-78"/>
                <a:cs typeface="Sakkal Majalla" panose="02000000000000000000" pitchFamily="2" charset="-78"/>
              </a:rPr>
              <a:t>   رصد أنشطة فريق الاستجابة السريعة وتقييمها</a:t>
            </a:r>
            <a:r>
              <a:rPr lang="ar-EG" sz="2400" dirty="0">
                <a:solidFill>
                  <a:schemeClr val="tx1"/>
                </a:solidFill>
                <a:latin typeface="Sakkal Majalla" panose="02000000000000000000" pitchFamily="2" charset="-78"/>
                <a:cs typeface="Sakkal Majalla" panose="02000000000000000000" pitchFamily="2" charset="-78"/>
              </a:rPr>
              <a:t>.</a:t>
            </a:r>
            <a:endParaRPr lang="ar" sz="2400" dirty="0">
              <a:solidFill>
                <a:schemeClr val="tx1"/>
              </a:solidFill>
              <a:latin typeface="Sakkal Majalla" panose="02000000000000000000" pitchFamily="2" charset="-78"/>
              <a:cs typeface="Sakkal Majalla" panose="02000000000000000000" pitchFamily="2" charset="-78"/>
            </a:endParaRPr>
          </a:p>
          <a:p>
            <a:pPr marL="0" marR="0" indent="0" algn="l" defTabSz="914400" rtl="1"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pic>
        <p:nvPicPr>
          <p:cNvPr id="3" name="Image 2" descr="Une image contenant texte, diagramme, capture d’écran, cercle&#10;&#10;Description générée automatiquement">
            <a:extLst>
              <a:ext uri="{FF2B5EF4-FFF2-40B4-BE49-F238E27FC236}">
                <a16:creationId xmlns:a16="http://schemas.microsoft.com/office/drawing/2014/main" id="{5C9AF179-6F3A-5042-36E7-B704487D02C6}"/>
              </a:ext>
            </a:extLst>
          </p:cNvPr>
          <p:cNvPicPr>
            <a:picLocks noChangeAspect="1"/>
          </p:cNvPicPr>
          <p:nvPr/>
        </p:nvPicPr>
        <p:blipFill>
          <a:blip r:embed="rId4"/>
          <a:stretch>
            <a:fillRect/>
          </a:stretch>
        </p:blipFill>
        <p:spPr>
          <a:xfrm>
            <a:off x="7207196" y="1809750"/>
            <a:ext cx="5010150" cy="3238500"/>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Box 8"/>
          <p:cNvSpPr txBox="1"/>
          <p:nvPr/>
        </p:nvSpPr>
        <p:spPr>
          <a:xfrm>
            <a:off x="249967" y="421026"/>
            <a:ext cx="2791505"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ملاحظة إلى </a:t>
            </a:r>
            <a:endParaRPr lang="hu-HU" b="1" dirty="0">
              <a:latin typeface="Sakkal Majalla" panose="02000000000000000000" pitchFamily="2" charset="-78"/>
              <a:cs typeface="Sakkal Majalla" panose="02000000000000000000" pitchFamily="2" charset="-78"/>
            </a:endParaRPr>
          </a:p>
          <a:p>
            <a:pPr rtl="1"/>
            <a:r>
              <a:rPr lang="ar" b="1" dirty="0">
                <a:latin typeface="Sakkal Majalla" panose="02000000000000000000" pitchFamily="2" charset="-78"/>
                <a:cs typeface="Sakkal Majalla" panose="02000000000000000000" pitchFamily="2" charset="-78"/>
              </a:rPr>
              <a:t>الميسِّرين:</a:t>
            </a:r>
            <a:endParaRPr lang="en-US" b="1" dirty="0">
              <a:latin typeface="Sakkal Majalla" panose="02000000000000000000" pitchFamily="2" charset="-78"/>
              <a:cs typeface="Sakkal Majalla" panose="02000000000000000000" pitchFamily="2" charset="-78"/>
            </a:endParaRPr>
          </a:p>
        </p:txBody>
      </p:sp>
      <p:sp>
        <p:nvSpPr>
          <p:cNvPr id="5" name="Content Placeholder 1">
            <a:extLst>
              <a:ext uri="{FF2B5EF4-FFF2-40B4-BE49-F238E27FC236}">
                <a16:creationId xmlns:a16="http://schemas.microsoft.com/office/drawing/2014/main" id="{F9BE5ED4-CCA4-326B-B316-6C1F7CAC306E}"/>
              </a:ext>
            </a:extLst>
          </p:cNvPr>
          <p:cNvSpPr txBox="1"/>
          <p:nvPr/>
        </p:nvSpPr>
        <p:spPr>
          <a:xfrm>
            <a:off x="4319272" y="2039297"/>
            <a:ext cx="7278624" cy="1891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defTabSz="514350" rtl="1">
              <a:lnSpc>
                <a:spcPct val="90000"/>
              </a:lnSpc>
              <a:spcBef>
                <a:spcPts val="500"/>
              </a:spcBef>
              <a:defRPr sz="2400">
                <a:solidFill>
                  <a:srgbClr val="00206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defTabSz="514350" rtl="1">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defTabSz="514350" rtl="1">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يكيّ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ف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لجدول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والتفاصيل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ظُللت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الأصفر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يراجعها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يستكملها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ميسِّرو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المدربين</a:t>
            </a:r>
            <a:r>
              <a:rPr dirty="0">
                <a:latin typeface="Sakkal Majalla" panose="02000000000000000000" pitchFamily="2" charset="-78"/>
                <a:cs typeface="Sakkal Majalla" panose="02000000000000000000" pitchFamily="2" charset="-78"/>
              </a:rPr>
              <a:t>.</a:t>
            </a:r>
          </a:p>
        </p:txBody>
      </p:sp>
      <p:sp>
        <p:nvSpPr>
          <p:cNvPr id="6" name="Rounded Rectangle 8">
            <a:extLst>
              <a:ext uri="{FF2B5EF4-FFF2-40B4-BE49-F238E27FC236}">
                <a16:creationId xmlns:a16="http://schemas.microsoft.com/office/drawing/2014/main" id="{60E27E1B-40FF-DFF0-4D61-A36FE3FE7F42}"/>
              </a:ext>
            </a:extLst>
          </p:cNvPr>
          <p:cNvSpPr/>
          <p:nvPr/>
        </p:nvSpPr>
        <p:spPr>
          <a:xfrm rot="10800000" flipH="1">
            <a:off x="4389439" y="4414166"/>
            <a:ext cx="2655040" cy="86916"/>
          </a:xfrm>
          <a:prstGeom prst="roundRect">
            <a:avLst>
              <a:gd name="adj" fmla="val 50000"/>
            </a:avLst>
          </a:prstGeom>
          <a:solidFill>
            <a:srgbClr val="65A000"/>
          </a:solidFill>
          <a:ln w="12700">
            <a:miter lim="400000"/>
          </a:ln>
        </p:spPr>
        <p:txBody>
          <a:bodyPr lIns="45719" rIns="45719" rtlCol="1" anchor="ctr"/>
          <a:lstStyle/>
          <a:p>
            <a:pPr rtl="1">
              <a:defRPr sz="5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 name="Content Placeholder 2"/>
          <p:cNvSpPr txBox="1">
            <a:spLocks noGrp="1"/>
          </p:cNvSpPr>
          <p:nvPr>
            <p:ph type="body" idx="1"/>
          </p:nvPr>
        </p:nvSpPr>
        <p:spPr>
          <a:xfrm>
            <a:off x="2160000" y="1137875"/>
            <a:ext cx="8731777" cy="4654072"/>
          </a:xfrm>
          <a:prstGeom prst="rect">
            <a:avLst/>
          </a:prstGeom>
        </p:spPr>
        <p:txBody>
          <a:bodyPr lIns="45719" tIns="45720" rIns="45719" bIns="45720" rtlCol="1" anchor="t">
            <a:normAutofit/>
          </a:bodyPr>
          <a:lstStyle/>
          <a:p>
            <a:pPr rtl="1">
              <a:buClr>
                <a:srgbClr val="64A000"/>
              </a:buClr>
              <a:buSzPct val="100000"/>
            </a:pP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التشغيل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السياسات</a:t>
            </a:r>
            <a:r>
              <a:rPr dirty="0">
                <a:latin typeface="Sakkal Majalla" panose="02000000000000000000" pitchFamily="2" charset="-78"/>
                <a:cs typeface="Sakkal Majalla" panose="02000000000000000000" pitchFamily="2" charset="-78"/>
              </a:rPr>
              <a:t>.</a:t>
            </a:r>
            <a:endParaRPr lang="en-US" dirty="0">
              <a:latin typeface="Sakkal Majalla" panose="02000000000000000000" pitchFamily="2" charset="-78"/>
              <a:cs typeface="Sakkal Majalla" panose="02000000000000000000" pitchFamily="2" charset="-78"/>
            </a:endParaRPr>
          </a:p>
          <a:p>
            <a:pPr rtl="1">
              <a:defRPr i="1">
                <a:latin typeface="Source Sans Pro Bold"/>
                <a:ea typeface="Source Sans Pro Bold"/>
                <a:cs typeface="Source Sans Pro Bold"/>
                <a:sym typeface="Source Sans Pro Bold"/>
              </a:defRPr>
            </a:pPr>
            <a:endParaRPr i="1" dirty="0">
              <a:latin typeface="Sakkal Majalla" panose="02000000000000000000" pitchFamily="2" charset="-78"/>
              <a:ea typeface="Source Sans Pro Bold"/>
              <a:cs typeface="Sakkal Majalla" panose="02000000000000000000" pitchFamily="2" charset="-78"/>
              <a:sym typeface="Source Sans Pro Bold"/>
            </a:endParaRPr>
          </a:p>
          <a:p>
            <a:pPr rtl="1">
              <a:lnSpc>
                <a:spcPct val="100000"/>
              </a:lnSpc>
              <a:buClr>
                <a:srgbClr val="64A000"/>
              </a:buClr>
              <a:buSzPct val="100000"/>
            </a:pPr>
            <a:r>
              <a:rPr lang="ar" sz="2600" dirty="0">
                <a:solidFill>
                  <a:srgbClr val="65A000"/>
                </a:solidFill>
                <a:latin typeface="Sakkal Majalla" panose="02000000000000000000" pitchFamily="2" charset="-78"/>
                <a:cs typeface="Sakkal Majalla" panose="02000000000000000000" pitchFamily="2" charset="-78"/>
              </a:rPr>
              <a:t>توضح إجراءات التشغيل المعيارية ما يلي بفعالية:</a:t>
            </a:r>
            <a:br>
              <a:rPr lang="hu-HU" dirty="0">
                <a:solidFill>
                  <a:srgbClr val="FF0000"/>
                </a:solidFill>
                <a:latin typeface="Sakkal Majalla" panose="02000000000000000000" pitchFamily="2" charset="-78"/>
                <a:cs typeface="Sakkal Majalla" panose="02000000000000000000" pitchFamily="2" charset="-78"/>
              </a:rPr>
            </a:br>
            <a:endParaRPr dirty="0">
              <a:solidFill>
                <a:srgbClr val="FF0000"/>
              </a:solidFill>
              <a:latin typeface="Sakkal Majalla" panose="02000000000000000000" pitchFamily="2" charset="-78"/>
              <a:cs typeface="Sakkal Majalla" panose="02000000000000000000" pitchFamily="2" charset="-78"/>
            </a:endParaRPr>
          </a:p>
          <a:p>
            <a:pPr marL="216535" lvl="1" indent="-71755" rtl="1">
              <a:lnSpc>
                <a:spcPct val="100000"/>
              </a:lnSpc>
              <a:buClr>
                <a:schemeClr val="accent3"/>
              </a:buClr>
              <a:buFont typeface="Arial"/>
            </a:pPr>
            <a:r>
              <a:rPr lang="ar" dirty="0">
                <a:latin typeface="Sakkal Majalla" panose="02000000000000000000" pitchFamily="2" charset="-78"/>
                <a:cs typeface="Sakkal Majalla" panose="02000000000000000000" pitchFamily="2" charset="-78"/>
              </a:rPr>
              <a:t>   المسؤول عن أداء المهمة. </a:t>
            </a:r>
          </a:p>
          <a:p>
            <a:pPr marL="216535" lvl="1" indent="-71755" rtl="1">
              <a:lnSpc>
                <a:spcPct val="100000"/>
              </a:lnSpc>
              <a:buClr>
                <a:schemeClr val="accent3"/>
              </a:buClr>
              <a:buFont typeface="Arial"/>
            </a:pPr>
            <a:r>
              <a:rPr lang="ar" dirty="0">
                <a:latin typeface="Sakkal Majalla" panose="02000000000000000000" pitchFamily="2" charset="-78"/>
                <a:cs typeface="Sakkal Majalla" panose="02000000000000000000" pitchFamily="2" charset="-78"/>
              </a:rPr>
              <a:t>   المواد الضرورية.</a:t>
            </a:r>
          </a:p>
          <a:p>
            <a:pPr marL="216535" lvl="1" indent="-71755" rtl="1">
              <a:lnSpc>
                <a:spcPct val="100000"/>
              </a:lnSpc>
              <a:buClr>
                <a:schemeClr val="accent3"/>
              </a:buClr>
              <a:buFont typeface="Arial"/>
            </a:pPr>
            <a:r>
              <a:rPr lang="ar" dirty="0">
                <a:latin typeface="Sakkal Majalla" panose="02000000000000000000" pitchFamily="2" charset="-78"/>
                <a:cs typeface="Sakkal Majalla" panose="02000000000000000000" pitchFamily="2" charset="-78"/>
              </a:rPr>
              <a:t>   مكان تنفيذ المهمة.</a:t>
            </a:r>
          </a:p>
          <a:p>
            <a:pPr marL="216535" lvl="1" indent="-71755" rtl="1">
              <a:lnSpc>
                <a:spcPct val="100000"/>
              </a:lnSpc>
              <a:buClr>
                <a:schemeClr val="accent3"/>
              </a:buClr>
              <a:buFont typeface="Arial"/>
            </a:pPr>
            <a:r>
              <a:rPr lang="ar" dirty="0">
                <a:latin typeface="Sakkal Majalla" panose="02000000000000000000" pitchFamily="2" charset="-78"/>
                <a:cs typeface="Sakkal Majalla" panose="02000000000000000000" pitchFamily="2" charset="-78"/>
              </a:rPr>
              <a:t>   توقيت أداء المهمة. </a:t>
            </a:r>
            <a:endParaRPr dirty="0">
              <a:latin typeface="Sakkal Majalla" panose="02000000000000000000" pitchFamily="2" charset="-78"/>
              <a:cs typeface="Sakkal Majalla" panose="02000000000000000000" pitchFamily="2" charset="-78"/>
            </a:endParaRPr>
          </a:p>
          <a:p>
            <a:pPr marL="216535" lvl="1" indent="-71755" rtl="1">
              <a:lnSpc>
                <a:spcPct val="100000"/>
              </a:lnSpc>
              <a:buClr>
                <a:schemeClr val="accent3"/>
              </a:buClr>
              <a:buFont typeface="Arial"/>
            </a:pPr>
            <a:r>
              <a:rPr lang="ar" dirty="0">
                <a:latin typeface="Sakkal Majalla" panose="02000000000000000000" pitchFamily="2" charset="-78"/>
                <a:cs typeface="Sakkal Majalla" panose="02000000000000000000" pitchFamily="2" charset="-78"/>
              </a:rPr>
              <a:t>   كيفية تنفيذ الشخص للمهمة الموكل بها.</a:t>
            </a:r>
          </a:p>
          <a:p>
            <a:pPr marL="216535" lvl="1" indent="-71755" rtl="1">
              <a:lnSpc>
                <a:spcPct val="100000"/>
              </a:lnSpc>
              <a:buClr>
                <a:schemeClr val="accent3"/>
              </a:buClr>
              <a:buFont typeface="Arial"/>
            </a:pPr>
            <a:r>
              <a:rPr lang="ar" dirty="0">
                <a:latin typeface="Sakkal Majalla" panose="02000000000000000000" pitchFamily="2" charset="-78"/>
                <a:cs typeface="Sakkal Majalla" panose="02000000000000000000" pitchFamily="2" charset="-78"/>
              </a:rPr>
              <a:t>   التأكد من أن العاملين في مجال الاستجابة يعملون نحو تحقيق الهدف نفسه</a:t>
            </a:r>
            <a:r>
              <a:rPr lang="ar-EG" dirty="0">
                <a:latin typeface="Sakkal Majalla" panose="02000000000000000000" pitchFamily="2" charset="-78"/>
                <a:cs typeface="Sakkal Majalla" panose="02000000000000000000" pitchFamily="2" charset="-78"/>
              </a:rPr>
              <a:t>.</a:t>
            </a:r>
            <a:endParaRPr lang="ar"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B542C932-AF9B-C09B-BD5C-60A4530F8AD8}"/>
              </a:ext>
            </a:extLst>
          </p:cNvPr>
          <p:cNvSpPr txBox="1">
            <a:spLocks/>
          </p:cNvSpPr>
          <p:nvPr/>
        </p:nvSpPr>
        <p:spPr>
          <a:xfrm>
            <a:off x="199749" y="97138"/>
            <a:ext cx="4992012" cy="4718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a:r>
              <a:rPr lang="ar" b="1" dirty="0">
                <a:latin typeface="Sakkal Majalla" panose="02000000000000000000" pitchFamily="2" charset="-78"/>
                <a:cs typeface="Sakkal Majalla" panose="02000000000000000000" pitchFamily="2" charset="-78"/>
              </a:rPr>
              <a:t>ما إجراءات التشغيل المعيارية؟</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3" name="Content Placeholder 2"/>
          <p:cNvSpPr txBox="1">
            <a:spLocks noGrp="1"/>
          </p:cNvSpPr>
          <p:nvPr>
            <p:ph type="body" idx="1"/>
          </p:nvPr>
        </p:nvSpPr>
        <p:spPr>
          <a:xfrm>
            <a:off x="2160000" y="1706308"/>
            <a:ext cx="8222168" cy="4049728"/>
          </a:xfrm>
          <a:prstGeom prst="rect">
            <a:avLst/>
          </a:prstGeom>
        </p:spPr>
        <p:txBody>
          <a:bodyPr rtlCol="1"/>
          <a:lstStyle/>
          <a:p>
            <a:pPr marL="342900" indent="-342900" rtl="1">
              <a:lnSpc>
                <a:spcPct val="80000"/>
              </a:lnSpc>
              <a:spcBef>
                <a:spcPts val="400"/>
              </a:spcBef>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وثيقة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التشغيل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بمثابة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الإرشادية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إمكانية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توجيهات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تأكيد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إرشادات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lnSpc>
                <a:spcPct val="80000"/>
              </a:lnSpc>
              <a:spcBef>
                <a:spcPts val="400"/>
              </a:spcBef>
              <a:buClr>
                <a:srgbClr val="65A000"/>
              </a:buClr>
              <a:buFont typeface="Arial" panose="020B0604020202020204" pitchFamily="34" charset="0"/>
              <a:buChar char="•"/>
            </a:pPr>
            <a:endParaRPr dirty="0">
              <a:latin typeface="Sakkal Majalla" panose="02000000000000000000" pitchFamily="2" charset="-78"/>
              <a:cs typeface="Sakkal Majalla" panose="02000000000000000000" pitchFamily="2" charset="-78"/>
            </a:endParaRPr>
          </a:p>
          <a:p>
            <a:pPr marL="342900" indent="-342900" rtl="1">
              <a:lnSpc>
                <a:spcPct val="80000"/>
              </a:lnSpc>
              <a:spcBef>
                <a:spcPts val="400"/>
              </a:spcBef>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توضح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مشارك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اتباعها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متسقة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منتجات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الجودة</a:t>
            </a:r>
            <a:r>
              <a:rPr dirty="0">
                <a:latin typeface="Sakkal Majalla" panose="02000000000000000000" pitchFamily="2" charset="-78"/>
                <a:cs typeface="Sakkal Majalla" panose="02000000000000000000" pitchFamily="2" charset="-78"/>
              </a:rPr>
              <a:t>.</a:t>
            </a:r>
          </a:p>
          <a:p>
            <a:pPr marL="342900" indent="-342900" rtl="1">
              <a:lnSpc>
                <a:spcPct val="80000"/>
              </a:lnSpc>
              <a:spcBef>
                <a:spcPts val="400"/>
              </a:spcBef>
              <a:buClr>
                <a:srgbClr val="65A000"/>
              </a:buClr>
              <a:buFont typeface="Arial" panose="020B0604020202020204" pitchFamily="34" charset="0"/>
              <a:buChar char="•"/>
            </a:pPr>
            <a:endParaRPr dirty="0">
              <a:latin typeface="Sakkal Majalla" panose="02000000000000000000" pitchFamily="2" charset="-78"/>
              <a:cs typeface="Sakkal Majalla" panose="02000000000000000000" pitchFamily="2" charset="-78"/>
            </a:endParaRPr>
          </a:p>
          <a:p>
            <a:pPr marL="342900" indent="-342900" rtl="1">
              <a:lnSpc>
                <a:spcPct val="80000"/>
              </a:lnSpc>
              <a:spcBef>
                <a:spcPts val="400"/>
              </a:spcBef>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المكتوب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بخطوة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مساءلة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الموظفين</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توقعاتهم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موثقة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قياس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تصرفاتهم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مقارنة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التشغيل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المعيارية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C87F888F-B6C3-3207-14C9-9F52BA8A3885}"/>
              </a:ext>
            </a:extLst>
          </p:cNvPr>
          <p:cNvSpPr txBox="1">
            <a:spLocks/>
          </p:cNvSpPr>
          <p:nvPr/>
        </p:nvSpPr>
        <p:spPr>
          <a:xfrm>
            <a:off x="199749" y="61227"/>
            <a:ext cx="5113932" cy="46709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a:r>
              <a:rPr lang="ar" b="1" dirty="0">
                <a:latin typeface="Sakkal Majalla" panose="02000000000000000000" pitchFamily="2" charset="-78"/>
                <a:cs typeface="Sakkal Majalla" panose="02000000000000000000" pitchFamily="2" charset="-78"/>
              </a:rPr>
              <a:t>كيف تُستخدم إجراءات التشغيل المعيارية؟</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re 4">
            <a:extLst>
              <a:ext uri="{FF2B5EF4-FFF2-40B4-BE49-F238E27FC236}">
                <a16:creationId xmlns:a16="http://schemas.microsoft.com/office/drawing/2014/main" id="{45FDADA5-6C27-0D11-BB47-434B580DF6AD}"/>
              </a:ext>
            </a:extLst>
          </p:cNvPr>
          <p:cNvSpPr>
            <a:spLocks noGrp="1"/>
          </p:cNvSpPr>
          <p:nvPr>
            <p:ph type="title"/>
          </p:nvPr>
        </p:nvSpPr>
        <p:spPr>
          <a:xfrm>
            <a:off x="0" y="64106"/>
            <a:ext cx="4911100" cy="609600"/>
          </a:xfr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دورة إدارة فِرَق الاستجابة السريعة</a:t>
            </a:r>
            <a:endParaRPr lang="fr-FR" dirty="0">
              <a:latin typeface="Sakkal Majalla" panose="02000000000000000000" pitchFamily="2" charset="-78"/>
              <a:cs typeface="Sakkal Majalla" panose="02000000000000000000" pitchFamily="2" charset="-78"/>
            </a:endParaRPr>
          </a:p>
        </p:txBody>
      </p:sp>
      <p:grpSp>
        <p:nvGrpSpPr>
          <p:cNvPr id="98" name="Groupe 97">
            <a:extLst>
              <a:ext uri="{FF2B5EF4-FFF2-40B4-BE49-F238E27FC236}">
                <a16:creationId xmlns:a16="http://schemas.microsoft.com/office/drawing/2014/main" id="{E0110CF9-E4FB-3B9A-1EC3-F0EC883C4610}"/>
              </a:ext>
            </a:extLst>
          </p:cNvPr>
          <p:cNvGrpSpPr/>
          <p:nvPr/>
        </p:nvGrpSpPr>
        <p:grpSpPr>
          <a:xfrm>
            <a:off x="2468174" y="1057121"/>
            <a:ext cx="7205881" cy="4684716"/>
            <a:chOff x="2468174" y="1057121"/>
            <a:chExt cx="7205881" cy="4684716"/>
          </a:xfrm>
        </p:grpSpPr>
        <p:sp>
          <p:nvSpPr>
            <p:cNvPr id="53" name="Arc 52">
              <a:extLst>
                <a:ext uri="{FF2B5EF4-FFF2-40B4-BE49-F238E27FC236}">
                  <a16:creationId xmlns:a16="http://schemas.microsoft.com/office/drawing/2014/main" id="{F9EB3575-9A77-4587-CD6B-C3AB7328BBCF}"/>
                </a:ext>
              </a:extLst>
            </p:cNvPr>
            <p:cNvSpPr/>
            <p:nvPr/>
          </p:nvSpPr>
          <p:spPr>
            <a:xfrm rot="10800000">
              <a:off x="2744105" y="1906658"/>
              <a:ext cx="2989337" cy="3080554"/>
            </a:xfrm>
            <a:prstGeom prst="arc">
              <a:avLst>
                <a:gd name="adj1" fmla="val 6719491"/>
                <a:gd name="adj2" fmla="val 13832901"/>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54" name="Rectangle 53">
              <a:extLst>
                <a:ext uri="{FF2B5EF4-FFF2-40B4-BE49-F238E27FC236}">
                  <a16:creationId xmlns:a16="http://schemas.microsoft.com/office/drawing/2014/main" id="{9A7C4D78-C6E7-D1EA-D7D5-3DB1BAC9F6CB}"/>
                </a:ext>
              </a:extLst>
            </p:cNvPr>
            <p:cNvSpPr/>
            <p:nvPr/>
          </p:nvSpPr>
          <p:spPr>
            <a:xfrm>
              <a:off x="5460744" y="1684411"/>
              <a:ext cx="855678" cy="25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000" b="1">
                  <a:solidFill>
                    <a:schemeClr val="bg2"/>
                  </a:solidFill>
                  <a:latin typeface="Calibri" panose="020F0502020204030204" pitchFamily="34" charset="0"/>
                  <a:cs typeface="Calibri" panose="020F0502020204030204" pitchFamily="34" charset="0"/>
                </a:rPr>
                <a:t>الفاشية</a:t>
              </a:r>
              <a:endParaRPr lang="es-MX" sz="1000" b="1">
                <a:solidFill>
                  <a:schemeClr val="bg2"/>
                </a:solidFill>
                <a:latin typeface="Calibri" panose="020F0502020204030204" pitchFamily="34" charset="0"/>
                <a:cs typeface="Calibri" panose="020F0502020204030204" pitchFamily="34" charset="0"/>
              </a:endParaRPr>
            </a:p>
          </p:txBody>
        </p:sp>
        <p:sp>
          <p:nvSpPr>
            <p:cNvPr id="55" name="Oval 9">
              <a:extLst>
                <a:ext uri="{FF2B5EF4-FFF2-40B4-BE49-F238E27FC236}">
                  <a16:creationId xmlns:a16="http://schemas.microsoft.com/office/drawing/2014/main" id="{DF2D2344-AAE3-3440-7F7C-771232CF2C12}"/>
                </a:ext>
              </a:extLst>
            </p:cNvPr>
            <p:cNvSpPr/>
            <p:nvPr/>
          </p:nvSpPr>
          <p:spPr>
            <a:xfrm>
              <a:off x="4757391" y="1922697"/>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6" name="Oval 13">
              <a:extLst>
                <a:ext uri="{FF2B5EF4-FFF2-40B4-BE49-F238E27FC236}">
                  <a16:creationId xmlns:a16="http://schemas.microsoft.com/office/drawing/2014/main" id="{C436C34D-D193-605E-FA6E-FA89F6FF8E31}"/>
                </a:ext>
              </a:extLst>
            </p:cNvPr>
            <p:cNvSpPr/>
            <p:nvPr/>
          </p:nvSpPr>
          <p:spPr>
            <a:xfrm>
              <a:off x="4393910" y="4122893"/>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7" name="Oval 14">
              <a:extLst>
                <a:ext uri="{FF2B5EF4-FFF2-40B4-BE49-F238E27FC236}">
                  <a16:creationId xmlns:a16="http://schemas.microsoft.com/office/drawing/2014/main" id="{B97DD62C-F70C-DF41-A552-981FA0D60785}"/>
                </a:ext>
              </a:extLst>
            </p:cNvPr>
            <p:cNvSpPr/>
            <p:nvPr/>
          </p:nvSpPr>
          <p:spPr>
            <a:xfrm>
              <a:off x="4107889" y="319676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8" name="Oval 15">
              <a:extLst>
                <a:ext uri="{FF2B5EF4-FFF2-40B4-BE49-F238E27FC236}">
                  <a16:creationId xmlns:a16="http://schemas.microsoft.com/office/drawing/2014/main" id="{D034CE1F-DBAC-DD12-81AA-A5BF82C0C801}"/>
                </a:ext>
              </a:extLst>
            </p:cNvPr>
            <p:cNvSpPr/>
            <p:nvPr/>
          </p:nvSpPr>
          <p:spPr>
            <a:xfrm>
              <a:off x="4322180" y="238131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9" name="Oval 16">
              <a:extLst>
                <a:ext uri="{FF2B5EF4-FFF2-40B4-BE49-F238E27FC236}">
                  <a16:creationId xmlns:a16="http://schemas.microsoft.com/office/drawing/2014/main" id="{F526D9D2-31DF-C871-BF2C-234E1D673D91}"/>
                </a:ext>
              </a:extLst>
            </p:cNvPr>
            <p:cNvSpPr/>
            <p:nvPr/>
          </p:nvSpPr>
          <p:spPr>
            <a:xfrm>
              <a:off x="5077916" y="461724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nvGrpSpPr>
            <p:cNvPr id="60" name="Group 1">
              <a:extLst>
                <a:ext uri="{FF2B5EF4-FFF2-40B4-BE49-F238E27FC236}">
                  <a16:creationId xmlns:a16="http://schemas.microsoft.com/office/drawing/2014/main" id="{55FDD35A-C3E4-38F0-EF91-2AEBA67ADB72}"/>
                </a:ext>
              </a:extLst>
            </p:cNvPr>
            <p:cNvGrpSpPr/>
            <p:nvPr/>
          </p:nvGrpSpPr>
          <p:grpSpPr>
            <a:xfrm>
              <a:off x="2468174" y="1057121"/>
              <a:ext cx="7205881" cy="4684716"/>
              <a:chOff x="2468174" y="1057121"/>
              <a:chExt cx="7205881" cy="4684716"/>
            </a:xfrm>
          </p:grpSpPr>
          <p:sp>
            <p:nvSpPr>
              <p:cNvPr id="68" name="Rectangle 67">
                <a:extLst>
                  <a:ext uri="{FF2B5EF4-FFF2-40B4-BE49-F238E27FC236}">
                    <a16:creationId xmlns:a16="http://schemas.microsoft.com/office/drawing/2014/main" id="{998CA026-EC9A-496D-D425-9B34691CC807}"/>
                  </a:ext>
                </a:extLst>
              </p:cNvPr>
              <p:cNvSpPr/>
              <p:nvPr/>
            </p:nvSpPr>
            <p:spPr>
              <a:xfrm>
                <a:off x="2468174" y="1057121"/>
                <a:ext cx="7205881" cy="4684716"/>
              </a:xfrm>
              <a:prstGeom prst="rect">
                <a:avLst/>
              </a:prstGeom>
              <a:solidFill>
                <a:srgbClr val="E3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9" name="Arc 68">
                <a:extLst>
                  <a:ext uri="{FF2B5EF4-FFF2-40B4-BE49-F238E27FC236}">
                    <a16:creationId xmlns:a16="http://schemas.microsoft.com/office/drawing/2014/main" id="{6F8F0DAB-920F-F6BC-0379-EC62BDCB7DF8}"/>
                  </a:ext>
                </a:extLst>
              </p:cNvPr>
              <p:cNvSpPr/>
              <p:nvPr/>
            </p:nvSpPr>
            <p:spPr>
              <a:xfrm>
                <a:off x="4184741" y="1735547"/>
                <a:ext cx="3097400" cy="3080554"/>
              </a:xfrm>
              <a:prstGeom prst="arc">
                <a:avLst>
                  <a:gd name="adj1" fmla="val 6660076"/>
                  <a:gd name="adj2" fmla="val 15507358"/>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70" name="Arc 69">
                <a:extLst>
                  <a:ext uri="{FF2B5EF4-FFF2-40B4-BE49-F238E27FC236}">
                    <a16:creationId xmlns:a16="http://schemas.microsoft.com/office/drawing/2014/main" id="{9D2D7B31-8635-87BE-6AE4-5A78B0176A54}"/>
                  </a:ext>
                </a:extLst>
              </p:cNvPr>
              <p:cNvSpPr/>
              <p:nvPr/>
            </p:nvSpPr>
            <p:spPr>
              <a:xfrm rot="11941056">
                <a:off x="4184740" y="1735547"/>
                <a:ext cx="3097400" cy="3080554"/>
              </a:xfrm>
              <a:prstGeom prst="arc">
                <a:avLst>
                  <a:gd name="adj1" fmla="val 6065917"/>
                  <a:gd name="adj2" fmla="val 15507358"/>
                </a:avLst>
              </a:prstGeom>
              <a:ln w="38100" cap="flat" cmpd="sng" algn="ctr">
                <a:solidFill>
                  <a:srgbClr val="BF1E2E"/>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71" name="Star: 16 Points 7">
                <a:extLst>
                  <a:ext uri="{FF2B5EF4-FFF2-40B4-BE49-F238E27FC236}">
                    <a16:creationId xmlns:a16="http://schemas.microsoft.com/office/drawing/2014/main" id="{71352DDB-AAEB-EAF8-3BCB-8DE773D82E40}"/>
                  </a:ext>
                </a:extLst>
              </p:cNvPr>
              <p:cNvSpPr/>
              <p:nvPr/>
            </p:nvSpPr>
            <p:spPr>
              <a:xfrm>
                <a:off x="5445928" y="1433890"/>
                <a:ext cx="852868" cy="823113"/>
              </a:xfrm>
              <a:prstGeom prst="star16">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p>
                <a:pPr algn="ctr" rtl="1"/>
                <a:r>
                  <a:rPr lang="es-MX" sz="1000" b="1" err="1">
                    <a:solidFill>
                      <a:schemeClr val="bg1"/>
                    </a:solidFill>
                    <a:latin typeface="Calibri"/>
                    <a:cs typeface="Calibri"/>
                  </a:rPr>
                  <a:t>فاشية</a:t>
                </a:r>
                <a:endParaRPr lang="es-MX" sz="1000" b="1" err="1">
                  <a:solidFill>
                    <a:schemeClr val="bg1"/>
                  </a:solidFill>
                  <a:latin typeface="Calibri" panose="020F0502020204030204" pitchFamily="34" charset="0"/>
                  <a:cs typeface="Calibri" panose="020F0502020204030204" pitchFamily="34" charset="0"/>
                </a:endParaRPr>
              </a:p>
            </p:txBody>
          </p:sp>
          <p:grpSp>
            <p:nvGrpSpPr>
              <p:cNvPr id="72" name="Group 10">
                <a:extLst>
                  <a:ext uri="{FF2B5EF4-FFF2-40B4-BE49-F238E27FC236}">
                    <a16:creationId xmlns:a16="http://schemas.microsoft.com/office/drawing/2014/main" id="{75AA7DA4-06C2-C1E6-46A2-7AD835565E6C}"/>
                  </a:ext>
                </a:extLst>
              </p:cNvPr>
              <p:cNvGrpSpPr/>
              <p:nvPr/>
            </p:nvGrpSpPr>
            <p:grpSpPr>
              <a:xfrm>
                <a:off x="6332097" y="1769880"/>
                <a:ext cx="309851" cy="312144"/>
                <a:chOff x="745241" y="1153226"/>
                <a:chExt cx="354476" cy="359052"/>
              </a:xfrm>
            </p:grpSpPr>
            <p:sp>
              <p:nvSpPr>
                <p:cNvPr id="96" name="Oval 11">
                  <a:extLst>
                    <a:ext uri="{FF2B5EF4-FFF2-40B4-BE49-F238E27FC236}">
                      <a16:creationId xmlns:a16="http://schemas.microsoft.com/office/drawing/2014/main" id="{AFBEF72D-8032-3E6B-075E-7B647ADE3CAA}"/>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97" name="Oval 12">
                  <a:extLst>
                    <a:ext uri="{FF2B5EF4-FFF2-40B4-BE49-F238E27FC236}">
                      <a16:creationId xmlns:a16="http://schemas.microsoft.com/office/drawing/2014/main" id="{8F316657-2517-A876-9B5F-A87749261751}"/>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grpSp>
            <p:nvGrpSpPr>
              <p:cNvPr id="73" name="Group 17">
                <a:extLst>
                  <a:ext uri="{FF2B5EF4-FFF2-40B4-BE49-F238E27FC236}">
                    <a16:creationId xmlns:a16="http://schemas.microsoft.com/office/drawing/2014/main" id="{3A1B2AEE-EBDC-16FC-35E0-5E2FA5B37E26}"/>
                  </a:ext>
                </a:extLst>
              </p:cNvPr>
              <p:cNvGrpSpPr/>
              <p:nvPr/>
            </p:nvGrpSpPr>
            <p:grpSpPr>
              <a:xfrm>
                <a:off x="7124439" y="2870572"/>
                <a:ext cx="309851" cy="312144"/>
                <a:chOff x="745241" y="1153226"/>
                <a:chExt cx="354476" cy="359052"/>
              </a:xfrm>
            </p:grpSpPr>
            <p:sp>
              <p:nvSpPr>
                <p:cNvPr id="94" name="Oval 18">
                  <a:extLst>
                    <a:ext uri="{FF2B5EF4-FFF2-40B4-BE49-F238E27FC236}">
                      <a16:creationId xmlns:a16="http://schemas.microsoft.com/office/drawing/2014/main" id="{2135F8BA-97E3-3F81-14B8-EB76CDCFC08E}"/>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95" name="Oval 19">
                  <a:extLst>
                    <a:ext uri="{FF2B5EF4-FFF2-40B4-BE49-F238E27FC236}">
                      <a16:creationId xmlns:a16="http://schemas.microsoft.com/office/drawing/2014/main" id="{9757DDC4-9DB7-E949-E41F-DADAA6127178}"/>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grpSp>
            <p:nvGrpSpPr>
              <p:cNvPr id="74" name="Group 20">
                <a:extLst>
                  <a:ext uri="{FF2B5EF4-FFF2-40B4-BE49-F238E27FC236}">
                    <a16:creationId xmlns:a16="http://schemas.microsoft.com/office/drawing/2014/main" id="{20B0466E-8A36-3DF5-C13F-FF006FECFE61}"/>
                  </a:ext>
                </a:extLst>
              </p:cNvPr>
              <p:cNvGrpSpPr/>
              <p:nvPr/>
            </p:nvGrpSpPr>
            <p:grpSpPr>
              <a:xfrm>
                <a:off x="6897724" y="2296658"/>
                <a:ext cx="309851" cy="312144"/>
                <a:chOff x="745241" y="1153226"/>
                <a:chExt cx="354476" cy="359052"/>
              </a:xfrm>
            </p:grpSpPr>
            <p:sp>
              <p:nvSpPr>
                <p:cNvPr id="92" name="Oval 21">
                  <a:extLst>
                    <a:ext uri="{FF2B5EF4-FFF2-40B4-BE49-F238E27FC236}">
                      <a16:creationId xmlns:a16="http://schemas.microsoft.com/office/drawing/2014/main" id="{59F0AD1B-EA3F-0241-5A9E-7395119D35A3}"/>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b="1"/>
                </a:p>
              </p:txBody>
            </p:sp>
            <p:sp>
              <p:nvSpPr>
                <p:cNvPr id="93" name="Oval 22">
                  <a:extLst>
                    <a:ext uri="{FF2B5EF4-FFF2-40B4-BE49-F238E27FC236}">
                      <a16:creationId xmlns:a16="http://schemas.microsoft.com/office/drawing/2014/main" id="{6ED2FD1B-5EBC-B826-EA43-8BC15E12D596}"/>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b="1"/>
                </a:p>
              </p:txBody>
            </p:sp>
          </p:grpSp>
          <p:grpSp>
            <p:nvGrpSpPr>
              <p:cNvPr id="75" name="Group 23">
                <a:extLst>
                  <a:ext uri="{FF2B5EF4-FFF2-40B4-BE49-F238E27FC236}">
                    <a16:creationId xmlns:a16="http://schemas.microsoft.com/office/drawing/2014/main" id="{870DD305-1036-89B0-DB73-8E8B088B2805}"/>
                  </a:ext>
                </a:extLst>
              </p:cNvPr>
              <p:cNvGrpSpPr/>
              <p:nvPr/>
            </p:nvGrpSpPr>
            <p:grpSpPr>
              <a:xfrm>
                <a:off x="6503797" y="4365267"/>
                <a:ext cx="309851" cy="312144"/>
                <a:chOff x="745241" y="1153226"/>
                <a:chExt cx="354476" cy="359052"/>
              </a:xfrm>
            </p:grpSpPr>
            <p:sp>
              <p:nvSpPr>
                <p:cNvPr id="90" name="Oval 24">
                  <a:extLst>
                    <a:ext uri="{FF2B5EF4-FFF2-40B4-BE49-F238E27FC236}">
                      <a16:creationId xmlns:a16="http://schemas.microsoft.com/office/drawing/2014/main" id="{31636D7B-4A1E-D635-A515-ED87DC47A92D}"/>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91" name="Oval 25">
                  <a:extLst>
                    <a:ext uri="{FF2B5EF4-FFF2-40B4-BE49-F238E27FC236}">
                      <a16:creationId xmlns:a16="http://schemas.microsoft.com/office/drawing/2014/main" id="{0BB77378-5009-0AB4-4626-AA28C734CF88}"/>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sp>
            <p:nvSpPr>
              <p:cNvPr id="76" name="Rectangle 75">
                <a:extLst>
                  <a:ext uri="{FF2B5EF4-FFF2-40B4-BE49-F238E27FC236}">
                    <a16:creationId xmlns:a16="http://schemas.microsoft.com/office/drawing/2014/main" id="{1361226A-DD44-EB94-1306-DB075AE0D45C}"/>
                  </a:ext>
                </a:extLst>
              </p:cNvPr>
              <p:cNvSpPr/>
              <p:nvPr/>
            </p:nvSpPr>
            <p:spPr>
              <a:xfrm>
                <a:off x="2779509" y="5187747"/>
                <a:ext cx="2283576" cy="4205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p>
                <a:pPr algn="ctr"/>
                <a:r>
                  <a:rPr lang="ar" sz="1600" dirty="0">
                    <a:solidFill>
                      <a:schemeClr val="bg1"/>
                    </a:solidFill>
                    <a:latin typeface="Calibri"/>
                    <a:cs typeface="Calibri"/>
                  </a:rPr>
                  <a:t>مرحلة  غير الطارئة</a:t>
                </a:r>
                <a:endParaRPr lang="es-MX" sz="1600" dirty="0">
                  <a:solidFill>
                    <a:schemeClr val="bg1"/>
                  </a:solidFill>
                  <a:latin typeface="Calibri"/>
                  <a:cs typeface="Calibri"/>
                </a:endParaRPr>
              </a:p>
            </p:txBody>
          </p:sp>
          <p:grpSp>
            <p:nvGrpSpPr>
              <p:cNvPr id="77" name="Group 27">
                <a:extLst>
                  <a:ext uri="{FF2B5EF4-FFF2-40B4-BE49-F238E27FC236}">
                    <a16:creationId xmlns:a16="http://schemas.microsoft.com/office/drawing/2014/main" id="{5F4DE090-C307-A0AA-C7C0-915E5F49CB4D}"/>
                  </a:ext>
                </a:extLst>
              </p:cNvPr>
              <p:cNvGrpSpPr/>
              <p:nvPr/>
            </p:nvGrpSpPr>
            <p:grpSpPr>
              <a:xfrm>
                <a:off x="7586293" y="1267347"/>
                <a:ext cx="1923150" cy="490374"/>
                <a:chOff x="6332827" y="340766"/>
                <a:chExt cx="1923150" cy="490374"/>
              </a:xfrm>
            </p:grpSpPr>
            <p:sp>
              <p:nvSpPr>
                <p:cNvPr id="88" name="Rectangle 87">
                  <a:extLst>
                    <a:ext uri="{FF2B5EF4-FFF2-40B4-BE49-F238E27FC236}">
                      <a16:creationId xmlns:a16="http://schemas.microsoft.com/office/drawing/2014/main" id="{262EBE2D-826B-9999-2D9B-0FC2E5DD84D8}"/>
                    </a:ext>
                  </a:extLst>
                </p:cNvPr>
                <p:cNvSpPr/>
                <p:nvPr/>
              </p:nvSpPr>
              <p:spPr>
                <a:xfrm>
                  <a:off x="6416062" y="421388"/>
                  <a:ext cx="1768842" cy="308374"/>
                </a:xfrm>
                <a:prstGeom prst="rect">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600" dirty="0">
                      <a:solidFill>
                        <a:srgbClr val="FFFFFF"/>
                      </a:solidFill>
                      <a:latin typeface="Calibri" panose="020F0502020204030204" pitchFamily="34" charset="0"/>
                      <a:cs typeface="Calibri" panose="020F0502020204030204" pitchFamily="34" charset="0"/>
                    </a:rPr>
                    <a:t>مرحلة الطوارئ</a:t>
                  </a:r>
                  <a:endParaRPr lang="es-MX" sz="1600" dirty="0">
                    <a:solidFill>
                      <a:srgbClr val="FFFFFF"/>
                    </a:solidFill>
                    <a:latin typeface="Calibri" panose="020F0502020204030204" pitchFamily="34" charset="0"/>
                    <a:cs typeface="Calibri" panose="020F0502020204030204" pitchFamily="34" charset="0"/>
                  </a:endParaRPr>
                </a:p>
              </p:txBody>
            </p:sp>
            <p:sp>
              <p:nvSpPr>
                <p:cNvPr id="89" name="Rectangle 88">
                  <a:extLst>
                    <a:ext uri="{FF2B5EF4-FFF2-40B4-BE49-F238E27FC236}">
                      <a16:creationId xmlns:a16="http://schemas.microsoft.com/office/drawing/2014/main" id="{BE21FE4A-E702-0AF3-6411-2DC7DE2EFF73}"/>
                    </a:ext>
                  </a:extLst>
                </p:cNvPr>
                <p:cNvSpPr/>
                <p:nvPr/>
              </p:nvSpPr>
              <p:spPr>
                <a:xfrm>
                  <a:off x="6332827" y="340766"/>
                  <a:ext cx="1923150" cy="490374"/>
                </a:xfrm>
                <a:prstGeom prst="rect">
                  <a:avLst/>
                </a:prstGeom>
                <a:noFill/>
                <a:ln>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sz="1600">
                    <a:solidFill>
                      <a:schemeClr val="bg2"/>
                    </a:solidFill>
                    <a:latin typeface="Calibri" panose="020F0502020204030204" pitchFamily="34" charset="0"/>
                    <a:cs typeface="Calibri" panose="020F0502020204030204" pitchFamily="34" charset="0"/>
                  </a:endParaRPr>
                </a:p>
              </p:txBody>
            </p:sp>
          </p:grpSp>
          <p:sp>
            <p:nvSpPr>
              <p:cNvPr id="78" name="Rectangle 77">
                <a:extLst>
                  <a:ext uri="{FF2B5EF4-FFF2-40B4-BE49-F238E27FC236}">
                    <a16:creationId xmlns:a16="http://schemas.microsoft.com/office/drawing/2014/main" id="{010E3356-1C7B-3723-046E-BD4EC03CA8C7}"/>
                  </a:ext>
                </a:extLst>
              </p:cNvPr>
              <p:cNvSpPr/>
              <p:nvPr/>
            </p:nvSpPr>
            <p:spPr>
              <a:xfrm>
                <a:off x="3693929" y="1725952"/>
                <a:ext cx="853688"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التدريب</a:t>
                </a:r>
                <a:endParaRPr lang="es-MX" sz="1200" b="1">
                  <a:solidFill>
                    <a:srgbClr val="000000"/>
                  </a:solidFill>
                  <a:latin typeface="Calibri" panose="020F0502020204030204" pitchFamily="34" charset="0"/>
                  <a:cs typeface="Calibri" panose="020F0502020204030204" pitchFamily="34" charset="0"/>
                </a:endParaRPr>
              </a:p>
            </p:txBody>
          </p:sp>
          <p:sp>
            <p:nvSpPr>
              <p:cNvPr id="79" name="Rectangle 78">
                <a:extLst>
                  <a:ext uri="{FF2B5EF4-FFF2-40B4-BE49-F238E27FC236}">
                    <a16:creationId xmlns:a16="http://schemas.microsoft.com/office/drawing/2014/main" id="{4267B48E-C756-C0EC-EF81-005625962746}"/>
                  </a:ext>
                </a:extLst>
              </p:cNvPr>
              <p:cNvSpPr/>
              <p:nvPr/>
            </p:nvSpPr>
            <p:spPr>
              <a:xfrm>
                <a:off x="3264544" y="2304374"/>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الاستعداد</a:t>
                </a:r>
                <a:endParaRPr lang="es-MX" sz="1200" b="1">
                  <a:solidFill>
                    <a:srgbClr val="000000"/>
                  </a:solidFill>
                  <a:latin typeface="Calibri" panose="020F0502020204030204" pitchFamily="34" charset="0"/>
                  <a:cs typeface="Calibri" panose="020F0502020204030204" pitchFamily="34" charset="0"/>
                </a:endParaRPr>
              </a:p>
            </p:txBody>
          </p:sp>
          <p:sp>
            <p:nvSpPr>
              <p:cNvPr id="80" name="Rectangle 79">
                <a:extLst>
                  <a:ext uri="{FF2B5EF4-FFF2-40B4-BE49-F238E27FC236}">
                    <a16:creationId xmlns:a16="http://schemas.microsoft.com/office/drawing/2014/main" id="{B500E7B7-BB45-5637-7177-230565A6BFC4}"/>
                  </a:ext>
                </a:extLst>
              </p:cNvPr>
              <p:cNvSpPr/>
              <p:nvPr/>
            </p:nvSpPr>
            <p:spPr>
              <a:xfrm>
                <a:off x="3017617" y="3054632"/>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إعداد القوائم</a:t>
                </a:r>
                <a:endParaRPr lang="es-MX" sz="1200" b="1">
                  <a:solidFill>
                    <a:srgbClr val="000000"/>
                  </a:solidFill>
                  <a:latin typeface="Calibri" panose="020F0502020204030204" pitchFamily="34" charset="0"/>
                  <a:cs typeface="Calibri" panose="020F0502020204030204" pitchFamily="34" charset="0"/>
                </a:endParaRPr>
              </a:p>
            </p:txBody>
          </p:sp>
          <p:sp>
            <p:nvSpPr>
              <p:cNvPr id="81" name="Rectangle 80">
                <a:extLst>
                  <a:ext uri="{FF2B5EF4-FFF2-40B4-BE49-F238E27FC236}">
                    <a16:creationId xmlns:a16="http://schemas.microsoft.com/office/drawing/2014/main" id="{90E26C98-F623-92DE-39C1-FEBF856314D9}"/>
                  </a:ext>
                </a:extLst>
              </p:cNvPr>
              <p:cNvSpPr/>
              <p:nvPr/>
            </p:nvSpPr>
            <p:spPr>
              <a:xfrm>
                <a:off x="3248955" y="4068554"/>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التوظيف</a:t>
                </a:r>
                <a:endParaRPr lang="es-MX" sz="1200" b="1">
                  <a:solidFill>
                    <a:srgbClr val="000000"/>
                  </a:solidFill>
                  <a:latin typeface="Calibri" panose="020F0502020204030204" pitchFamily="34" charset="0"/>
                  <a:cs typeface="Calibri" panose="020F0502020204030204" pitchFamily="34" charset="0"/>
                </a:endParaRPr>
              </a:p>
            </p:txBody>
          </p:sp>
          <p:sp>
            <p:nvSpPr>
              <p:cNvPr id="82" name="Rectangle 81">
                <a:extLst>
                  <a:ext uri="{FF2B5EF4-FFF2-40B4-BE49-F238E27FC236}">
                    <a16:creationId xmlns:a16="http://schemas.microsoft.com/office/drawing/2014/main" id="{BDD994CD-3956-32C4-3981-03636F5884D4}"/>
                  </a:ext>
                </a:extLst>
              </p:cNvPr>
              <p:cNvSpPr/>
              <p:nvPr/>
            </p:nvSpPr>
            <p:spPr>
              <a:xfrm>
                <a:off x="2942251" y="4638973"/>
                <a:ext cx="2296770"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التخطيط لوضع إجراءات التشغيل المعيارية وتحسينها </a:t>
                </a:r>
                <a:endParaRPr lang="es-MX" sz="1200" b="1">
                  <a:solidFill>
                    <a:srgbClr val="000000"/>
                  </a:solidFill>
                  <a:latin typeface="Calibri" panose="020F0502020204030204" pitchFamily="34" charset="0"/>
                  <a:cs typeface="Calibri" panose="020F0502020204030204" pitchFamily="34" charset="0"/>
                </a:endParaRPr>
              </a:p>
            </p:txBody>
          </p:sp>
          <p:sp>
            <p:nvSpPr>
              <p:cNvPr id="83" name="Rectangle 82">
                <a:extLst>
                  <a:ext uri="{FF2B5EF4-FFF2-40B4-BE49-F238E27FC236}">
                    <a16:creationId xmlns:a16="http://schemas.microsoft.com/office/drawing/2014/main" id="{C96258F4-C3FB-2C9D-D102-235A5D461A74}"/>
                  </a:ext>
                </a:extLst>
              </p:cNvPr>
              <p:cNvSpPr/>
              <p:nvPr/>
            </p:nvSpPr>
            <p:spPr>
              <a:xfrm>
                <a:off x="6570920" y="1646106"/>
                <a:ext cx="9596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C00000"/>
                    </a:solidFill>
                    <a:latin typeface="Calibri" panose="020F0502020204030204" pitchFamily="34" charset="0"/>
                    <a:cs typeface="Calibri" panose="020F0502020204030204" pitchFamily="34" charset="0"/>
                  </a:rPr>
                  <a:t>التفعيل </a:t>
                </a:r>
                <a:endParaRPr lang="es-MX" sz="1200" b="1">
                  <a:solidFill>
                    <a:srgbClr val="C00000"/>
                  </a:solidFill>
                  <a:latin typeface="Calibri" panose="020F0502020204030204" pitchFamily="34" charset="0"/>
                  <a:cs typeface="Calibri" panose="020F0502020204030204" pitchFamily="34" charset="0"/>
                </a:endParaRPr>
              </a:p>
            </p:txBody>
          </p:sp>
          <p:sp>
            <p:nvSpPr>
              <p:cNvPr id="84" name="Rectangle 83">
                <a:extLst>
                  <a:ext uri="{FF2B5EF4-FFF2-40B4-BE49-F238E27FC236}">
                    <a16:creationId xmlns:a16="http://schemas.microsoft.com/office/drawing/2014/main" id="{034DD7F3-1122-4DE2-3418-F4AA45A616F7}"/>
                  </a:ext>
                </a:extLst>
              </p:cNvPr>
              <p:cNvSpPr/>
              <p:nvPr/>
            </p:nvSpPr>
            <p:spPr>
              <a:xfrm>
                <a:off x="7164542" y="2220020"/>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C00000"/>
                    </a:solidFill>
                    <a:latin typeface="Calibri" panose="020F0502020204030204" pitchFamily="34" charset="0"/>
                    <a:cs typeface="Calibri" panose="020F0502020204030204" pitchFamily="34" charset="0"/>
                  </a:rPr>
                  <a:t>ما قبل النشر</a:t>
                </a:r>
                <a:endParaRPr lang="es-MX" sz="1200" b="1">
                  <a:solidFill>
                    <a:srgbClr val="C00000"/>
                  </a:solidFill>
                  <a:latin typeface="Calibri" panose="020F0502020204030204" pitchFamily="34" charset="0"/>
                  <a:cs typeface="Calibri" panose="020F0502020204030204" pitchFamily="34" charset="0"/>
                </a:endParaRPr>
              </a:p>
            </p:txBody>
          </p:sp>
          <p:sp>
            <p:nvSpPr>
              <p:cNvPr id="85" name="Rectangle 84">
                <a:extLst>
                  <a:ext uri="{FF2B5EF4-FFF2-40B4-BE49-F238E27FC236}">
                    <a16:creationId xmlns:a16="http://schemas.microsoft.com/office/drawing/2014/main" id="{44D096C5-B8C8-011B-B97D-D49F766F2E98}"/>
                  </a:ext>
                </a:extLst>
              </p:cNvPr>
              <p:cNvSpPr/>
              <p:nvPr/>
            </p:nvSpPr>
            <p:spPr>
              <a:xfrm>
                <a:off x="7467073" y="2824622"/>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p>
                <a:pPr algn="ctr" rtl="1"/>
                <a:r>
                  <a:rPr lang="ar" sz="1200" b="1" dirty="0">
                    <a:solidFill>
                      <a:srgbClr val="C00000"/>
                    </a:solidFill>
                    <a:latin typeface="Calibri" panose="020F0502020204030204" pitchFamily="34" charset="0"/>
                    <a:cs typeface="Calibri" panose="020F0502020204030204" pitchFamily="34" charset="0"/>
                  </a:rPr>
                  <a:t>النشر</a:t>
                </a:r>
                <a:endParaRPr lang="es-MX" sz="1200" b="1" dirty="0">
                  <a:solidFill>
                    <a:srgbClr val="C00000"/>
                  </a:solidFill>
                  <a:latin typeface="Calibri" panose="020F0502020204030204" pitchFamily="34" charset="0"/>
                  <a:cs typeface="Calibri" panose="020F0502020204030204" pitchFamily="34" charset="0"/>
                </a:endParaRPr>
              </a:p>
            </p:txBody>
          </p:sp>
          <p:sp>
            <p:nvSpPr>
              <p:cNvPr id="86" name="Rectangle 85">
                <a:extLst>
                  <a:ext uri="{FF2B5EF4-FFF2-40B4-BE49-F238E27FC236}">
                    <a16:creationId xmlns:a16="http://schemas.microsoft.com/office/drawing/2014/main" id="{D5EA9DFC-BA4F-2DF7-C798-96B8A30F1263}"/>
                  </a:ext>
                </a:extLst>
              </p:cNvPr>
              <p:cNvSpPr/>
              <p:nvPr/>
            </p:nvSpPr>
            <p:spPr>
              <a:xfrm>
                <a:off x="6709329" y="4428890"/>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C00000"/>
                    </a:solidFill>
                    <a:latin typeface="Calibri" panose="020F0502020204030204" pitchFamily="34" charset="0"/>
                    <a:cs typeface="Calibri" panose="020F0502020204030204" pitchFamily="34" charset="0"/>
                  </a:rPr>
                  <a:t>ما بعد النشر</a:t>
                </a:r>
                <a:endParaRPr lang="es-MX" sz="1200" b="1">
                  <a:solidFill>
                    <a:srgbClr val="C00000"/>
                  </a:solidFill>
                  <a:latin typeface="Calibri" panose="020F0502020204030204" pitchFamily="34" charset="0"/>
                  <a:cs typeface="Calibri" panose="020F0502020204030204" pitchFamily="34" charset="0"/>
                </a:endParaRPr>
              </a:p>
            </p:txBody>
          </p:sp>
          <p:sp>
            <p:nvSpPr>
              <p:cNvPr id="87" name="Rectangle 86">
                <a:extLst>
                  <a:ext uri="{FF2B5EF4-FFF2-40B4-BE49-F238E27FC236}">
                    <a16:creationId xmlns:a16="http://schemas.microsoft.com/office/drawing/2014/main" id="{1E8CECAD-AC74-95BD-8461-ABA82B01B6CC}"/>
                  </a:ext>
                </a:extLst>
              </p:cNvPr>
              <p:cNvSpPr/>
              <p:nvPr/>
            </p:nvSpPr>
            <p:spPr>
              <a:xfrm>
                <a:off x="7463068" y="3356233"/>
                <a:ext cx="1923150" cy="880809"/>
              </a:xfrm>
              <a:prstGeom prst="rect">
                <a:avLst/>
              </a:prstGeom>
              <a:solidFill>
                <a:schemeClr val="tx2">
                  <a:lumMod val="20000"/>
                  <a:lumOff val="80000"/>
                </a:schemeClr>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rtl="1"/>
                <a:r>
                  <a:rPr lang="ar" sz="1050" b="1" dirty="0">
                    <a:solidFill>
                      <a:srgbClr val="C00000"/>
                    </a:solidFill>
                  </a:rPr>
                  <a:t>التواصل والتبليغ</a:t>
                </a:r>
                <a:br>
                  <a:rPr lang="en-US" sz="1050" b="1" dirty="0">
                    <a:solidFill>
                      <a:srgbClr val="C00000"/>
                    </a:solidFill>
                  </a:rPr>
                </a:br>
                <a:r>
                  <a:rPr lang="ar" sz="1050" b="1" dirty="0">
                    <a:solidFill>
                      <a:srgbClr val="C00000"/>
                    </a:solidFill>
                  </a:rPr>
                  <a:t>الرصد والتقييم</a:t>
                </a:r>
              </a:p>
              <a:p>
                <a:pPr rtl="1"/>
                <a:r>
                  <a:rPr lang="ar" sz="1050" b="1" dirty="0">
                    <a:solidFill>
                      <a:srgbClr val="C00000"/>
                    </a:solidFill>
                  </a:rPr>
                  <a:t>تطوّر الفريق وتسريحه</a:t>
                </a:r>
                <a:endParaRPr lang="es-MX" sz="1050" b="1" dirty="0">
                  <a:solidFill>
                    <a:srgbClr val="C00000"/>
                  </a:solidFill>
                </a:endParaRPr>
              </a:p>
            </p:txBody>
          </p:sp>
        </p:grpSp>
        <p:sp>
          <p:nvSpPr>
            <p:cNvPr id="61" name="Oval 44">
              <a:extLst>
                <a:ext uri="{FF2B5EF4-FFF2-40B4-BE49-F238E27FC236}">
                  <a16:creationId xmlns:a16="http://schemas.microsoft.com/office/drawing/2014/main" id="{624E04F5-617D-0526-FBEA-DE7A77439A3E}"/>
                </a:ext>
              </a:extLst>
            </p:cNvPr>
            <p:cNvSpPr/>
            <p:nvPr/>
          </p:nvSpPr>
          <p:spPr>
            <a:xfrm>
              <a:off x="4313282" y="242276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2" name="Oval 44">
              <a:extLst>
                <a:ext uri="{FF2B5EF4-FFF2-40B4-BE49-F238E27FC236}">
                  <a16:creationId xmlns:a16="http://schemas.microsoft.com/office/drawing/2014/main" id="{87BAEE3E-0403-1F2F-AA4C-2D1EAB390F69}"/>
                </a:ext>
              </a:extLst>
            </p:cNvPr>
            <p:cNvSpPr/>
            <p:nvPr/>
          </p:nvSpPr>
          <p:spPr>
            <a:xfrm>
              <a:off x="4104055" y="3117607"/>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3" name="Oval 44">
              <a:extLst>
                <a:ext uri="{FF2B5EF4-FFF2-40B4-BE49-F238E27FC236}">
                  <a16:creationId xmlns:a16="http://schemas.microsoft.com/office/drawing/2014/main" id="{F1B5D34E-A483-0AF7-D1D1-13BBB0AF82C4}"/>
                </a:ext>
              </a:extLst>
            </p:cNvPr>
            <p:cNvSpPr/>
            <p:nvPr/>
          </p:nvSpPr>
          <p:spPr>
            <a:xfrm>
              <a:off x="4388190" y="4086250"/>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4" name="Oval 44">
              <a:extLst>
                <a:ext uri="{FF2B5EF4-FFF2-40B4-BE49-F238E27FC236}">
                  <a16:creationId xmlns:a16="http://schemas.microsoft.com/office/drawing/2014/main" id="{CE79E862-56EA-68C7-55C5-619593755C4F}"/>
                </a:ext>
              </a:extLst>
            </p:cNvPr>
            <p:cNvSpPr/>
            <p:nvPr/>
          </p:nvSpPr>
          <p:spPr>
            <a:xfrm>
              <a:off x="4840224" y="1864827"/>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5" name="Oval 44">
              <a:extLst>
                <a:ext uri="{FF2B5EF4-FFF2-40B4-BE49-F238E27FC236}">
                  <a16:creationId xmlns:a16="http://schemas.microsoft.com/office/drawing/2014/main" id="{6949BDB3-8486-5241-8262-DE85C05D7DF1}"/>
                </a:ext>
              </a:extLst>
            </p:cNvPr>
            <p:cNvSpPr/>
            <p:nvPr/>
          </p:nvSpPr>
          <p:spPr>
            <a:xfrm>
              <a:off x="5072699" y="461577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6" name="Arc 65">
              <a:extLst>
                <a:ext uri="{FF2B5EF4-FFF2-40B4-BE49-F238E27FC236}">
                  <a16:creationId xmlns:a16="http://schemas.microsoft.com/office/drawing/2014/main" id="{A9A9BD9B-5291-8FC6-4538-FD9D3209E89A}"/>
                </a:ext>
              </a:extLst>
            </p:cNvPr>
            <p:cNvSpPr/>
            <p:nvPr/>
          </p:nvSpPr>
          <p:spPr>
            <a:xfrm rot="10800000">
              <a:off x="2842935" y="1922697"/>
              <a:ext cx="2989337" cy="3080554"/>
            </a:xfrm>
            <a:prstGeom prst="arc">
              <a:avLst>
                <a:gd name="adj1" fmla="val 6719491"/>
                <a:gd name="adj2" fmla="val 13832901"/>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67" name="Rectangle 66">
              <a:extLst>
                <a:ext uri="{FF2B5EF4-FFF2-40B4-BE49-F238E27FC236}">
                  <a16:creationId xmlns:a16="http://schemas.microsoft.com/office/drawing/2014/main" id="{A117283C-BB47-0551-545E-840BE410C234}"/>
                </a:ext>
              </a:extLst>
            </p:cNvPr>
            <p:cNvSpPr/>
            <p:nvPr/>
          </p:nvSpPr>
          <p:spPr>
            <a:xfrm>
              <a:off x="5374563" y="3106610"/>
              <a:ext cx="978914" cy="296715"/>
            </a:xfrm>
            <a:prstGeom prst="rect">
              <a:avLst/>
            </a:prstGeom>
            <a:solidFill>
              <a:srgbClr val="E3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dirty="0">
                  <a:solidFill>
                    <a:srgbClr val="000000"/>
                  </a:solidFill>
                  <a:latin typeface="Calibri" panose="020F0502020204030204" pitchFamily="34" charset="0"/>
                  <a:cs typeface="Calibri" panose="020F0502020204030204" pitchFamily="34" charset="0"/>
                </a:rPr>
                <a:t>التمارين</a:t>
              </a:r>
              <a:endParaRPr lang="es-MX" sz="1200" b="1" dirty="0">
                <a:solidFill>
                  <a:srgbClr val="000000"/>
                </a:solidFill>
                <a:latin typeface="Calibri" panose="020F0502020204030204" pitchFamily="34" charset="0"/>
                <a:cs typeface="Calibri" panose="020F0502020204030204" pitchFamily="34" charset="0"/>
              </a:endParaRPr>
            </a:p>
          </p:txBody>
        </p:sp>
      </p:grpSp>
      <p:sp>
        <p:nvSpPr>
          <p:cNvPr id="99" name="Oval 41">
            <a:extLst>
              <a:ext uri="{FF2B5EF4-FFF2-40B4-BE49-F238E27FC236}">
                <a16:creationId xmlns:a16="http://schemas.microsoft.com/office/drawing/2014/main" id="{C1C5F4D5-AD45-0F00-E665-1EBABFB690AF}"/>
              </a:ext>
            </a:extLst>
          </p:cNvPr>
          <p:cNvSpPr/>
          <p:nvPr/>
        </p:nvSpPr>
        <p:spPr>
          <a:xfrm>
            <a:off x="2943309" y="3968314"/>
            <a:ext cx="1398875" cy="396000"/>
          </a:xfrm>
          <a:prstGeom prst="ellipse">
            <a:avLst/>
          </a:prstGeom>
          <a:noFill/>
          <a:ln w="19050"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ctr">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sp>
        <p:nvSpPr>
          <p:cNvPr id="100" name="Oval 42">
            <a:extLst>
              <a:ext uri="{FF2B5EF4-FFF2-40B4-BE49-F238E27FC236}">
                <a16:creationId xmlns:a16="http://schemas.microsoft.com/office/drawing/2014/main" id="{1CBA51A7-F390-0393-1DAB-803A1036F879}"/>
              </a:ext>
            </a:extLst>
          </p:cNvPr>
          <p:cNvSpPr/>
          <p:nvPr/>
        </p:nvSpPr>
        <p:spPr>
          <a:xfrm>
            <a:off x="2665892" y="3027435"/>
            <a:ext cx="1456798" cy="396000"/>
          </a:xfrm>
          <a:prstGeom prst="ellipse">
            <a:avLst/>
          </a:prstGeom>
          <a:noFill/>
          <a:ln w="19050"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ctr">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425114394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8" name="Content Placeholder 2"/>
          <p:cNvSpPr txBox="1">
            <a:spLocks noGrp="1"/>
          </p:cNvSpPr>
          <p:nvPr>
            <p:ph type="body" idx="1"/>
          </p:nvPr>
        </p:nvSpPr>
        <p:spPr>
          <a:xfrm>
            <a:off x="2340000" y="1798655"/>
            <a:ext cx="8609651" cy="4115417"/>
          </a:xfrm>
          <a:prstGeom prst="rect">
            <a:avLst/>
          </a:prstGeom>
        </p:spPr>
        <p:txBody>
          <a:bodyPr rtlCol="1"/>
          <a:lstStyle/>
          <a:p>
            <a:pPr rtl="1">
              <a:spcBef>
                <a:spcPts val="600"/>
              </a:spcBef>
              <a:defRPr>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كفاءة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أقصى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يتمتعون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sym typeface="Source Sans Pro Regular"/>
            </a:endParaRPr>
          </a:p>
          <a:p>
            <a:pPr rtl="1">
              <a:spcBef>
                <a:spcPts val="600"/>
              </a:spcBef>
            </a:pPr>
            <a:endParaRPr dirty="0">
              <a:latin typeface="Sakkal Majalla" panose="02000000000000000000" pitchFamily="2" charset="-78"/>
              <a:cs typeface="Sakkal Majalla" panose="02000000000000000000" pitchFamily="2" charset="-78"/>
              <a:sym typeface="Source Sans Pro Regular"/>
            </a:endParaRPr>
          </a:p>
          <a:p>
            <a:pPr rtl="1">
              <a:spcBef>
                <a:spcPts val="600"/>
              </a:spcBef>
              <a:defRPr>
                <a:latin typeface="Source Sans Pro Bold"/>
                <a:ea typeface="Source Sans Pro Bold"/>
                <a:cs typeface="Source Sans Pro Bold"/>
                <a:sym typeface="Source Sans Pro Bold"/>
              </a:defRPr>
            </a:pPr>
            <a:r>
              <a:rPr dirty="0" err="1">
                <a:solidFill>
                  <a:srgbClr val="65A000"/>
                </a:solidFill>
                <a:latin typeface="Sakkal Majalla" panose="02000000000000000000" pitchFamily="2" charset="-78"/>
                <a:ea typeface="Source Sans Pro Bold"/>
                <a:cs typeface="Sakkal Majalla" panose="02000000000000000000" pitchFamily="2" charset="-78"/>
              </a:rPr>
              <a:t>تحسين</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فعالية</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الاستجابة</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إلى</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أقصى</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حد</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عن</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طريق</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توسيع</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نطاق</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القدرة</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على</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الاستجابة</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من</a:t>
            </a:r>
            <a:r>
              <a:rPr dirty="0">
                <a:solidFill>
                  <a:srgbClr val="65A000"/>
                </a:solidFill>
                <a:latin typeface="Sakkal Majalla" panose="02000000000000000000" pitchFamily="2" charset="-78"/>
                <a:ea typeface="Source Sans Pro Bold"/>
                <a:cs typeface="Sakkal Majalla" panose="02000000000000000000" pitchFamily="2" charset="-78"/>
              </a:rPr>
              <a:t> </a:t>
            </a:r>
            <a:r>
              <a:rPr dirty="0" err="1">
                <a:solidFill>
                  <a:srgbClr val="65A000"/>
                </a:solidFill>
                <a:latin typeface="Sakkal Majalla" panose="02000000000000000000" pitchFamily="2" charset="-78"/>
                <a:ea typeface="Source Sans Pro Bold"/>
                <a:cs typeface="Sakkal Majalla" panose="02000000000000000000" pitchFamily="2" charset="-78"/>
              </a:rPr>
              <a:t>خلال</a:t>
            </a:r>
            <a:r>
              <a:rPr dirty="0">
                <a:solidFill>
                  <a:srgbClr val="65A000"/>
                </a:solidFill>
                <a:latin typeface="Sakkal Majalla" panose="02000000000000000000" pitchFamily="2" charset="-78"/>
                <a:ea typeface="Source Sans Pro Bold"/>
                <a:cs typeface="Sakkal Majalla" panose="02000000000000000000" pitchFamily="2" charset="-78"/>
              </a:rPr>
              <a:t>:</a:t>
            </a:r>
          </a:p>
          <a:p>
            <a:pPr marL="452438" lvl="1" indent="-273050" rtl="1">
              <a:spcBef>
                <a:spcPts val="600"/>
              </a:spcBef>
              <a:buClr>
                <a:srgbClr val="64A000"/>
              </a:buClr>
              <a:buFont typeface="Arial"/>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يتمتعون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النادرة</a:t>
            </a:r>
            <a:r>
              <a:rPr dirty="0">
                <a:latin typeface="Sakkal Majalla" panose="02000000000000000000" pitchFamily="2" charset="-78"/>
                <a:cs typeface="Sakkal Majalla" panose="02000000000000000000" pitchFamily="2" charset="-78"/>
              </a:rPr>
              <a:t>.</a:t>
            </a:r>
          </a:p>
          <a:p>
            <a:pPr marL="452438" lvl="1" indent="-273050" rtl="1">
              <a:spcBef>
                <a:spcPts val="600"/>
              </a:spcBef>
              <a:buClr>
                <a:srgbClr val="64A000"/>
              </a:buClr>
              <a:buFont typeface="Arial"/>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الإضافيين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لتلبية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المفاجئة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الكبيرة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الأجل</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0B4E6D83-A735-3675-4A07-D760DD00C211}"/>
              </a:ext>
            </a:extLst>
          </p:cNvPr>
          <p:cNvSpPr txBox="1">
            <a:spLocks/>
          </p:cNvSpPr>
          <p:nvPr/>
        </p:nvSpPr>
        <p:spPr>
          <a:xfrm>
            <a:off x="-60960" y="-111760"/>
            <a:ext cx="5405121" cy="79248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a:r>
              <a:rPr lang="ar" sz="2800" b="1" dirty="0">
                <a:latin typeface="Sakkal Majalla" panose="02000000000000000000" pitchFamily="2" charset="-78"/>
                <a:cs typeface="Sakkal Majalla" panose="02000000000000000000" pitchFamily="2" charset="-78"/>
              </a:rPr>
              <a:t>توظيف أعضاء فريق الاستجابة السريعة وإعداد قوائم بهم</a:t>
            </a:r>
            <a:endParaRPr lang="hu-HU" sz="28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 name="Content Placeholder 2"/>
          <p:cNvSpPr txBox="1">
            <a:spLocks noGrp="1"/>
          </p:cNvSpPr>
          <p:nvPr>
            <p:ph type="body" idx="1"/>
          </p:nvPr>
        </p:nvSpPr>
        <p:spPr>
          <a:xfrm>
            <a:off x="2340000" y="1811793"/>
            <a:ext cx="7818369" cy="4102279"/>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البحث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تضم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وتحتفظ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عضو</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ومتطلبات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سرعة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المستجيبين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المؤهلين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لطلبات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5E3F2CA4-8569-EDBD-43A1-A18701824A2D}"/>
              </a:ext>
            </a:extLst>
          </p:cNvPr>
          <p:cNvSpPr txBox="1">
            <a:spLocks/>
          </p:cNvSpPr>
          <p:nvPr/>
        </p:nvSpPr>
        <p:spPr>
          <a:xfrm>
            <a:off x="199749" y="97138"/>
            <a:ext cx="4778652" cy="3499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a:r>
              <a:rPr lang="ar" b="1">
                <a:latin typeface="Sakkal Majalla" panose="02000000000000000000" pitchFamily="2" charset="-78"/>
                <a:cs typeface="Sakkal Majalla" panose="02000000000000000000" pitchFamily="2" charset="-78"/>
              </a:rPr>
              <a:t>ما المقصود بالقائمة؟</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A3C1353-86FB-64E5-7870-C05C8B57272A}"/>
              </a:ext>
            </a:extLst>
          </p:cNvPr>
          <p:cNvSpPr txBox="1">
            <a:spLocks/>
          </p:cNvSpPr>
          <p:nvPr/>
        </p:nvSpPr>
        <p:spPr>
          <a:xfrm>
            <a:off x="199749" y="97138"/>
            <a:ext cx="5195212" cy="3702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a:r>
              <a:rPr lang="ar" b="1" dirty="0">
                <a:latin typeface="Sakkal Majalla" panose="02000000000000000000" pitchFamily="2" charset="-78"/>
                <a:cs typeface="Sakkal Majalla" panose="02000000000000000000" pitchFamily="2" charset="-78"/>
              </a:rPr>
              <a:t>ما المقصود بالقائمة؟</a:t>
            </a:r>
          </a:p>
        </p:txBody>
      </p:sp>
      <p:pic>
        <p:nvPicPr>
          <p:cNvPr id="4" name="Picture 3">
            <a:extLst>
              <a:ext uri="{FF2B5EF4-FFF2-40B4-BE49-F238E27FC236}">
                <a16:creationId xmlns:a16="http://schemas.microsoft.com/office/drawing/2014/main" id="{D958D06A-B487-39F4-3145-39354F821DFE}"/>
              </a:ext>
            </a:extLst>
          </p:cNvPr>
          <p:cNvPicPr>
            <a:picLocks noChangeAspect="1"/>
          </p:cNvPicPr>
          <p:nvPr/>
        </p:nvPicPr>
        <p:blipFill rotWithShape="1">
          <a:blip r:embed="rId3"/>
          <a:srcRect l="750" t="25639" r="50950" b="41840"/>
          <a:stretch/>
        </p:blipFill>
        <p:spPr>
          <a:xfrm>
            <a:off x="198120" y="1874520"/>
            <a:ext cx="11795760" cy="2481943"/>
          </a:xfrm>
          <a:prstGeom prst="rect">
            <a:avLst/>
          </a:prstGeom>
        </p:spPr>
      </p:pic>
    </p:spTree>
    <p:extLst>
      <p:ext uri="{BB962C8B-B14F-4D97-AF65-F5344CB8AC3E}">
        <p14:creationId xmlns:p14="http://schemas.microsoft.com/office/powerpoint/2010/main" val="2984205932"/>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re 4">
            <a:extLst>
              <a:ext uri="{FF2B5EF4-FFF2-40B4-BE49-F238E27FC236}">
                <a16:creationId xmlns:a16="http://schemas.microsoft.com/office/drawing/2014/main" id="{45FDADA5-6C27-0D11-BB47-434B580DF6AD}"/>
              </a:ext>
            </a:extLst>
          </p:cNvPr>
          <p:cNvSpPr>
            <a:spLocks noGrp="1"/>
          </p:cNvSpPr>
          <p:nvPr>
            <p:ph type="title"/>
          </p:nvPr>
        </p:nvSpPr>
        <p:spPr>
          <a:xfrm>
            <a:off x="0" y="64106"/>
            <a:ext cx="4545403" cy="609600"/>
          </a:xfr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دورة إدارة فِرَق الاستجابة السريعة</a:t>
            </a:r>
            <a:endParaRPr lang="fr-FR" dirty="0">
              <a:latin typeface="Sakkal Majalla" panose="02000000000000000000" pitchFamily="2" charset="-78"/>
              <a:cs typeface="Sakkal Majalla" panose="02000000000000000000" pitchFamily="2" charset="-78"/>
            </a:endParaRPr>
          </a:p>
        </p:txBody>
      </p:sp>
      <p:grpSp>
        <p:nvGrpSpPr>
          <p:cNvPr id="98" name="Groupe 97">
            <a:extLst>
              <a:ext uri="{FF2B5EF4-FFF2-40B4-BE49-F238E27FC236}">
                <a16:creationId xmlns:a16="http://schemas.microsoft.com/office/drawing/2014/main" id="{129ECAF1-B537-3568-B6CB-E3786AA423C0}"/>
              </a:ext>
            </a:extLst>
          </p:cNvPr>
          <p:cNvGrpSpPr/>
          <p:nvPr/>
        </p:nvGrpSpPr>
        <p:grpSpPr>
          <a:xfrm>
            <a:off x="2468174" y="1057121"/>
            <a:ext cx="7205881" cy="4684716"/>
            <a:chOff x="2468174" y="1057121"/>
            <a:chExt cx="7205881" cy="4684716"/>
          </a:xfrm>
        </p:grpSpPr>
        <p:sp>
          <p:nvSpPr>
            <p:cNvPr id="53" name="Arc 52">
              <a:extLst>
                <a:ext uri="{FF2B5EF4-FFF2-40B4-BE49-F238E27FC236}">
                  <a16:creationId xmlns:a16="http://schemas.microsoft.com/office/drawing/2014/main" id="{E5913772-2535-6775-F25C-6B5B9A3F609D}"/>
                </a:ext>
              </a:extLst>
            </p:cNvPr>
            <p:cNvSpPr/>
            <p:nvPr/>
          </p:nvSpPr>
          <p:spPr>
            <a:xfrm rot="10800000">
              <a:off x="2744105" y="1906658"/>
              <a:ext cx="2989337" cy="3080554"/>
            </a:xfrm>
            <a:prstGeom prst="arc">
              <a:avLst>
                <a:gd name="adj1" fmla="val 6719491"/>
                <a:gd name="adj2" fmla="val 13832901"/>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54" name="Rectangle 53">
              <a:extLst>
                <a:ext uri="{FF2B5EF4-FFF2-40B4-BE49-F238E27FC236}">
                  <a16:creationId xmlns:a16="http://schemas.microsoft.com/office/drawing/2014/main" id="{476248BD-2BDF-F307-26EF-D2EA05E911C5}"/>
                </a:ext>
              </a:extLst>
            </p:cNvPr>
            <p:cNvSpPr/>
            <p:nvPr/>
          </p:nvSpPr>
          <p:spPr>
            <a:xfrm>
              <a:off x="5460744" y="1684411"/>
              <a:ext cx="855678" cy="25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000" b="1">
                  <a:solidFill>
                    <a:schemeClr val="bg2"/>
                  </a:solidFill>
                  <a:latin typeface="Calibri" panose="020F0502020204030204" pitchFamily="34" charset="0"/>
                  <a:cs typeface="Calibri" panose="020F0502020204030204" pitchFamily="34" charset="0"/>
                </a:rPr>
                <a:t>الفاشية</a:t>
              </a:r>
              <a:endParaRPr lang="es-MX" sz="1000" b="1">
                <a:solidFill>
                  <a:schemeClr val="bg2"/>
                </a:solidFill>
                <a:latin typeface="Calibri" panose="020F0502020204030204" pitchFamily="34" charset="0"/>
                <a:cs typeface="Calibri" panose="020F0502020204030204" pitchFamily="34" charset="0"/>
              </a:endParaRPr>
            </a:p>
          </p:txBody>
        </p:sp>
        <p:sp>
          <p:nvSpPr>
            <p:cNvPr id="55" name="Oval 9">
              <a:extLst>
                <a:ext uri="{FF2B5EF4-FFF2-40B4-BE49-F238E27FC236}">
                  <a16:creationId xmlns:a16="http://schemas.microsoft.com/office/drawing/2014/main" id="{F102E3FD-0FE0-EF66-8CBA-1326383FE507}"/>
                </a:ext>
              </a:extLst>
            </p:cNvPr>
            <p:cNvSpPr/>
            <p:nvPr/>
          </p:nvSpPr>
          <p:spPr>
            <a:xfrm>
              <a:off x="4757391" y="1922697"/>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6" name="Oval 13">
              <a:extLst>
                <a:ext uri="{FF2B5EF4-FFF2-40B4-BE49-F238E27FC236}">
                  <a16:creationId xmlns:a16="http://schemas.microsoft.com/office/drawing/2014/main" id="{A6A15AFB-9770-9FC7-7977-6E68E1E092C6}"/>
                </a:ext>
              </a:extLst>
            </p:cNvPr>
            <p:cNvSpPr/>
            <p:nvPr/>
          </p:nvSpPr>
          <p:spPr>
            <a:xfrm>
              <a:off x="4393910" y="4122893"/>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7" name="Oval 14">
              <a:extLst>
                <a:ext uri="{FF2B5EF4-FFF2-40B4-BE49-F238E27FC236}">
                  <a16:creationId xmlns:a16="http://schemas.microsoft.com/office/drawing/2014/main" id="{4C56FADD-75B7-0427-D6D6-0D2BFF6CC8F1}"/>
                </a:ext>
              </a:extLst>
            </p:cNvPr>
            <p:cNvSpPr/>
            <p:nvPr/>
          </p:nvSpPr>
          <p:spPr>
            <a:xfrm>
              <a:off x="4107889" y="319676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8" name="Oval 15">
              <a:extLst>
                <a:ext uri="{FF2B5EF4-FFF2-40B4-BE49-F238E27FC236}">
                  <a16:creationId xmlns:a16="http://schemas.microsoft.com/office/drawing/2014/main" id="{0ACBADB7-93CF-3886-14F1-65DC7F92F768}"/>
                </a:ext>
              </a:extLst>
            </p:cNvPr>
            <p:cNvSpPr/>
            <p:nvPr/>
          </p:nvSpPr>
          <p:spPr>
            <a:xfrm>
              <a:off x="4322180" y="238131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59" name="Oval 16">
              <a:extLst>
                <a:ext uri="{FF2B5EF4-FFF2-40B4-BE49-F238E27FC236}">
                  <a16:creationId xmlns:a16="http://schemas.microsoft.com/office/drawing/2014/main" id="{8F3E05AE-5D66-DE93-C227-076C00ADFF23}"/>
                </a:ext>
              </a:extLst>
            </p:cNvPr>
            <p:cNvSpPr/>
            <p:nvPr/>
          </p:nvSpPr>
          <p:spPr>
            <a:xfrm>
              <a:off x="5077916" y="461724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nvGrpSpPr>
            <p:cNvPr id="60" name="Group 1">
              <a:extLst>
                <a:ext uri="{FF2B5EF4-FFF2-40B4-BE49-F238E27FC236}">
                  <a16:creationId xmlns:a16="http://schemas.microsoft.com/office/drawing/2014/main" id="{6930022A-1BA9-8908-024F-9767ED52EA53}"/>
                </a:ext>
              </a:extLst>
            </p:cNvPr>
            <p:cNvGrpSpPr/>
            <p:nvPr/>
          </p:nvGrpSpPr>
          <p:grpSpPr>
            <a:xfrm>
              <a:off x="2468174" y="1057121"/>
              <a:ext cx="7205881" cy="4684716"/>
              <a:chOff x="2468174" y="1057121"/>
              <a:chExt cx="7205881" cy="4684716"/>
            </a:xfrm>
          </p:grpSpPr>
          <p:sp>
            <p:nvSpPr>
              <p:cNvPr id="68" name="Rectangle 67">
                <a:extLst>
                  <a:ext uri="{FF2B5EF4-FFF2-40B4-BE49-F238E27FC236}">
                    <a16:creationId xmlns:a16="http://schemas.microsoft.com/office/drawing/2014/main" id="{280A4A14-CB9E-2B56-8170-2823F2636E6A}"/>
                  </a:ext>
                </a:extLst>
              </p:cNvPr>
              <p:cNvSpPr/>
              <p:nvPr/>
            </p:nvSpPr>
            <p:spPr>
              <a:xfrm>
                <a:off x="2468174" y="1057121"/>
                <a:ext cx="7205881" cy="4684716"/>
              </a:xfrm>
              <a:prstGeom prst="rect">
                <a:avLst/>
              </a:prstGeom>
              <a:solidFill>
                <a:srgbClr val="E3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9" name="Arc 68">
                <a:extLst>
                  <a:ext uri="{FF2B5EF4-FFF2-40B4-BE49-F238E27FC236}">
                    <a16:creationId xmlns:a16="http://schemas.microsoft.com/office/drawing/2014/main" id="{92EED996-2AEF-DD8C-04F8-10A3BA2575CA}"/>
                  </a:ext>
                </a:extLst>
              </p:cNvPr>
              <p:cNvSpPr/>
              <p:nvPr/>
            </p:nvSpPr>
            <p:spPr>
              <a:xfrm>
                <a:off x="4184741" y="1735547"/>
                <a:ext cx="3097400" cy="3080554"/>
              </a:xfrm>
              <a:prstGeom prst="arc">
                <a:avLst>
                  <a:gd name="adj1" fmla="val 6660076"/>
                  <a:gd name="adj2" fmla="val 15507358"/>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70" name="Arc 69">
                <a:extLst>
                  <a:ext uri="{FF2B5EF4-FFF2-40B4-BE49-F238E27FC236}">
                    <a16:creationId xmlns:a16="http://schemas.microsoft.com/office/drawing/2014/main" id="{25F04118-04B0-8F77-7AE0-C18B4FE07EBB}"/>
                  </a:ext>
                </a:extLst>
              </p:cNvPr>
              <p:cNvSpPr/>
              <p:nvPr/>
            </p:nvSpPr>
            <p:spPr>
              <a:xfrm rot="11941056">
                <a:off x="4184740" y="1735547"/>
                <a:ext cx="3097400" cy="3080554"/>
              </a:xfrm>
              <a:prstGeom prst="arc">
                <a:avLst>
                  <a:gd name="adj1" fmla="val 6065917"/>
                  <a:gd name="adj2" fmla="val 15507358"/>
                </a:avLst>
              </a:prstGeom>
              <a:ln w="38100" cap="flat" cmpd="sng" algn="ctr">
                <a:solidFill>
                  <a:srgbClr val="BF1E2E"/>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71" name="Star: 16 Points 7">
                <a:extLst>
                  <a:ext uri="{FF2B5EF4-FFF2-40B4-BE49-F238E27FC236}">
                    <a16:creationId xmlns:a16="http://schemas.microsoft.com/office/drawing/2014/main" id="{FD22C23E-B411-DD05-F9F0-8F9D252BE9FE}"/>
                  </a:ext>
                </a:extLst>
              </p:cNvPr>
              <p:cNvSpPr/>
              <p:nvPr/>
            </p:nvSpPr>
            <p:spPr>
              <a:xfrm>
                <a:off x="5445928" y="1433890"/>
                <a:ext cx="852868" cy="823113"/>
              </a:xfrm>
              <a:prstGeom prst="star16">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p>
                <a:pPr algn="ctr" rtl="1"/>
                <a:r>
                  <a:rPr lang="es-MX" sz="1000" b="1" err="1">
                    <a:solidFill>
                      <a:schemeClr val="bg1"/>
                    </a:solidFill>
                    <a:latin typeface="Calibri"/>
                    <a:cs typeface="Calibri"/>
                  </a:rPr>
                  <a:t>فاشية</a:t>
                </a:r>
                <a:endParaRPr lang="es-MX" sz="1000" b="1" err="1">
                  <a:solidFill>
                    <a:schemeClr val="bg1"/>
                  </a:solidFill>
                  <a:latin typeface="Calibri" panose="020F0502020204030204" pitchFamily="34" charset="0"/>
                  <a:cs typeface="Calibri" panose="020F0502020204030204" pitchFamily="34" charset="0"/>
                </a:endParaRPr>
              </a:p>
            </p:txBody>
          </p:sp>
          <p:grpSp>
            <p:nvGrpSpPr>
              <p:cNvPr id="72" name="Group 10">
                <a:extLst>
                  <a:ext uri="{FF2B5EF4-FFF2-40B4-BE49-F238E27FC236}">
                    <a16:creationId xmlns:a16="http://schemas.microsoft.com/office/drawing/2014/main" id="{5D1C2A2F-3BF0-41F9-408A-9BE7DB50D5CA}"/>
                  </a:ext>
                </a:extLst>
              </p:cNvPr>
              <p:cNvGrpSpPr/>
              <p:nvPr/>
            </p:nvGrpSpPr>
            <p:grpSpPr>
              <a:xfrm>
                <a:off x="6332097" y="1769880"/>
                <a:ext cx="309851" cy="312144"/>
                <a:chOff x="745241" y="1153226"/>
                <a:chExt cx="354476" cy="359052"/>
              </a:xfrm>
            </p:grpSpPr>
            <p:sp>
              <p:nvSpPr>
                <p:cNvPr id="96" name="Oval 11">
                  <a:extLst>
                    <a:ext uri="{FF2B5EF4-FFF2-40B4-BE49-F238E27FC236}">
                      <a16:creationId xmlns:a16="http://schemas.microsoft.com/office/drawing/2014/main" id="{1EE2127A-7B0A-FFC6-E47E-395C35D07B1F}"/>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97" name="Oval 12">
                  <a:extLst>
                    <a:ext uri="{FF2B5EF4-FFF2-40B4-BE49-F238E27FC236}">
                      <a16:creationId xmlns:a16="http://schemas.microsoft.com/office/drawing/2014/main" id="{8F11FD20-0F40-C5E7-866C-09A49F546E24}"/>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grpSp>
            <p:nvGrpSpPr>
              <p:cNvPr id="73" name="Group 17">
                <a:extLst>
                  <a:ext uri="{FF2B5EF4-FFF2-40B4-BE49-F238E27FC236}">
                    <a16:creationId xmlns:a16="http://schemas.microsoft.com/office/drawing/2014/main" id="{F5D5EB93-E3FF-C765-AC6F-038C0A780C5B}"/>
                  </a:ext>
                </a:extLst>
              </p:cNvPr>
              <p:cNvGrpSpPr/>
              <p:nvPr/>
            </p:nvGrpSpPr>
            <p:grpSpPr>
              <a:xfrm>
                <a:off x="7124439" y="2870572"/>
                <a:ext cx="309851" cy="312144"/>
                <a:chOff x="745241" y="1153226"/>
                <a:chExt cx="354476" cy="359052"/>
              </a:xfrm>
            </p:grpSpPr>
            <p:sp>
              <p:nvSpPr>
                <p:cNvPr id="94" name="Oval 18">
                  <a:extLst>
                    <a:ext uri="{FF2B5EF4-FFF2-40B4-BE49-F238E27FC236}">
                      <a16:creationId xmlns:a16="http://schemas.microsoft.com/office/drawing/2014/main" id="{DF584FBD-2127-1F27-BA75-95365DB5BE42}"/>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95" name="Oval 19">
                  <a:extLst>
                    <a:ext uri="{FF2B5EF4-FFF2-40B4-BE49-F238E27FC236}">
                      <a16:creationId xmlns:a16="http://schemas.microsoft.com/office/drawing/2014/main" id="{3EFCF350-FF86-CCFB-A523-B99EA4835B45}"/>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grpSp>
            <p:nvGrpSpPr>
              <p:cNvPr id="74" name="Group 20">
                <a:extLst>
                  <a:ext uri="{FF2B5EF4-FFF2-40B4-BE49-F238E27FC236}">
                    <a16:creationId xmlns:a16="http://schemas.microsoft.com/office/drawing/2014/main" id="{3A1F56CB-3B88-E0DE-4987-091F5F1B193A}"/>
                  </a:ext>
                </a:extLst>
              </p:cNvPr>
              <p:cNvGrpSpPr/>
              <p:nvPr/>
            </p:nvGrpSpPr>
            <p:grpSpPr>
              <a:xfrm>
                <a:off x="6897724" y="2296658"/>
                <a:ext cx="309851" cy="312144"/>
                <a:chOff x="745241" y="1153226"/>
                <a:chExt cx="354476" cy="359052"/>
              </a:xfrm>
            </p:grpSpPr>
            <p:sp>
              <p:nvSpPr>
                <p:cNvPr id="92" name="Oval 21">
                  <a:extLst>
                    <a:ext uri="{FF2B5EF4-FFF2-40B4-BE49-F238E27FC236}">
                      <a16:creationId xmlns:a16="http://schemas.microsoft.com/office/drawing/2014/main" id="{2C8CFAEE-BE51-9E9A-E72A-5E917AD5C919}"/>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b="1"/>
                </a:p>
              </p:txBody>
            </p:sp>
            <p:sp>
              <p:nvSpPr>
                <p:cNvPr id="93" name="Oval 22">
                  <a:extLst>
                    <a:ext uri="{FF2B5EF4-FFF2-40B4-BE49-F238E27FC236}">
                      <a16:creationId xmlns:a16="http://schemas.microsoft.com/office/drawing/2014/main" id="{F4D2BA83-FF72-A4CD-A0E4-31E4C79998CE}"/>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b="1"/>
                </a:p>
              </p:txBody>
            </p:sp>
          </p:grpSp>
          <p:grpSp>
            <p:nvGrpSpPr>
              <p:cNvPr id="75" name="Group 23">
                <a:extLst>
                  <a:ext uri="{FF2B5EF4-FFF2-40B4-BE49-F238E27FC236}">
                    <a16:creationId xmlns:a16="http://schemas.microsoft.com/office/drawing/2014/main" id="{910BFECE-D455-59EE-F371-A720B6FDFAE0}"/>
                  </a:ext>
                </a:extLst>
              </p:cNvPr>
              <p:cNvGrpSpPr/>
              <p:nvPr/>
            </p:nvGrpSpPr>
            <p:grpSpPr>
              <a:xfrm>
                <a:off x="6503797" y="4365267"/>
                <a:ext cx="309851" cy="312144"/>
                <a:chOff x="745241" y="1153226"/>
                <a:chExt cx="354476" cy="359052"/>
              </a:xfrm>
            </p:grpSpPr>
            <p:sp>
              <p:nvSpPr>
                <p:cNvPr id="90" name="Oval 24">
                  <a:extLst>
                    <a:ext uri="{FF2B5EF4-FFF2-40B4-BE49-F238E27FC236}">
                      <a16:creationId xmlns:a16="http://schemas.microsoft.com/office/drawing/2014/main" id="{1AFC7B44-293B-C312-BD36-7C20363BF1DC}"/>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91" name="Oval 25">
                  <a:extLst>
                    <a:ext uri="{FF2B5EF4-FFF2-40B4-BE49-F238E27FC236}">
                      <a16:creationId xmlns:a16="http://schemas.microsoft.com/office/drawing/2014/main" id="{0628B75A-130F-A907-9CB2-9353803943D6}"/>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grpSp>
          <p:sp>
            <p:nvSpPr>
              <p:cNvPr id="76" name="Rectangle 75">
                <a:extLst>
                  <a:ext uri="{FF2B5EF4-FFF2-40B4-BE49-F238E27FC236}">
                    <a16:creationId xmlns:a16="http://schemas.microsoft.com/office/drawing/2014/main" id="{322F2B0E-DD58-FB6C-F3E5-7A4C7F0254B0}"/>
                  </a:ext>
                </a:extLst>
              </p:cNvPr>
              <p:cNvSpPr/>
              <p:nvPr/>
            </p:nvSpPr>
            <p:spPr>
              <a:xfrm>
                <a:off x="2779509" y="5187747"/>
                <a:ext cx="2283576" cy="4205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p>
                <a:pPr algn="ctr"/>
                <a:r>
                  <a:rPr lang="ar" sz="1600" dirty="0">
                    <a:solidFill>
                      <a:schemeClr val="bg1"/>
                    </a:solidFill>
                    <a:latin typeface="Calibri"/>
                    <a:cs typeface="Calibri"/>
                  </a:rPr>
                  <a:t>مرحلة  غير الطارئة</a:t>
                </a:r>
                <a:endParaRPr lang="es-MX" sz="1600" dirty="0">
                  <a:solidFill>
                    <a:schemeClr val="bg1"/>
                  </a:solidFill>
                  <a:latin typeface="Calibri"/>
                  <a:cs typeface="Calibri"/>
                </a:endParaRPr>
              </a:p>
            </p:txBody>
          </p:sp>
          <p:grpSp>
            <p:nvGrpSpPr>
              <p:cNvPr id="77" name="Group 27">
                <a:extLst>
                  <a:ext uri="{FF2B5EF4-FFF2-40B4-BE49-F238E27FC236}">
                    <a16:creationId xmlns:a16="http://schemas.microsoft.com/office/drawing/2014/main" id="{9E45C3C5-A9E3-E9E6-ADD1-622B7C2A8F87}"/>
                  </a:ext>
                </a:extLst>
              </p:cNvPr>
              <p:cNvGrpSpPr/>
              <p:nvPr/>
            </p:nvGrpSpPr>
            <p:grpSpPr>
              <a:xfrm>
                <a:off x="7586293" y="1267347"/>
                <a:ext cx="1923150" cy="490374"/>
                <a:chOff x="6332827" y="340766"/>
                <a:chExt cx="1923150" cy="490374"/>
              </a:xfrm>
            </p:grpSpPr>
            <p:sp>
              <p:nvSpPr>
                <p:cNvPr id="88" name="Rectangle 87">
                  <a:extLst>
                    <a:ext uri="{FF2B5EF4-FFF2-40B4-BE49-F238E27FC236}">
                      <a16:creationId xmlns:a16="http://schemas.microsoft.com/office/drawing/2014/main" id="{5F934DAE-9D17-75C9-D0CA-ECD8BE4E13E1}"/>
                    </a:ext>
                  </a:extLst>
                </p:cNvPr>
                <p:cNvSpPr/>
                <p:nvPr/>
              </p:nvSpPr>
              <p:spPr>
                <a:xfrm>
                  <a:off x="6416062" y="421388"/>
                  <a:ext cx="1768842" cy="308374"/>
                </a:xfrm>
                <a:prstGeom prst="rect">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600" dirty="0">
                      <a:solidFill>
                        <a:srgbClr val="FFFFFF"/>
                      </a:solidFill>
                      <a:latin typeface="Calibri" panose="020F0502020204030204" pitchFamily="34" charset="0"/>
                      <a:cs typeface="Calibri" panose="020F0502020204030204" pitchFamily="34" charset="0"/>
                    </a:rPr>
                    <a:t>مرحلة الطوارئ</a:t>
                  </a:r>
                  <a:endParaRPr lang="es-MX" sz="1600" dirty="0">
                    <a:solidFill>
                      <a:srgbClr val="FFFFFF"/>
                    </a:solidFill>
                    <a:latin typeface="Calibri" panose="020F0502020204030204" pitchFamily="34" charset="0"/>
                    <a:cs typeface="Calibri" panose="020F0502020204030204" pitchFamily="34" charset="0"/>
                  </a:endParaRPr>
                </a:p>
              </p:txBody>
            </p:sp>
            <p:sp>
              <p:nvSpPr>
                <p:cNvPr id="89" name="Rectangle 88">
                  <a:extLst>
                    <a:ext uri="{FF2B5EF4-FFF2-40B4-BE49-F238E27FC236}">
                      <a16:creationId xmlns:a16="http://schemas.microsoft.com/office/drawing/2014/main" id="{C2A1D713-E787-6964-87C9-A110F6EF3FB5}"/>
                    </a:ext>
                  </a:extLst>
                </p:cNvPr>
                <p:cNvSpPr/>
                <p:nvPr/>
              </p:nvSpPr>
              <p:spPr>
                <a:xfrm>
                  <a:off x="6332827" y="340766"/>
                  <a:ext cx="1923150" cy="490374"/>
                </a:xfrm>
                <a:prstGeom prst="rect">
                  <a:avLst/>
                </a:prstGeom>
                <a:noFill/>
                <a:ln>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sz="1600">
                    <a:solidFill>
                      <a:schemeClr val="bg2"/>
                    </a:solidFill>
                    <a:latin typeface="Calibri" panose="020F0502020204030204" pitchFamily="34" charset="0"/>
                    <a:cs typeface="Calibri" panose="020F0502020204030204" pitchFamily="34" charset="0"/>
                  </a:endParaRPr>
                </a:p>
              </p:txBody>
            </p:sp>
          </p:grpSp>
          <p:sp>
            <p:nvSpPr>
              <p:cNvPr id="78" name="Rectangle 77">
                <a:extLst>
                  <a:ext uri="{FF2B5EF4-FFF2-40B4-BE49-F238E27FC236}">
                    <a16:creationId xmlns:a16="http://schemas.microsoft.com/office/drawing/2014/main" id="{DB42FAD4-9A14-3E18-8634-236225712438}"/>
                  </a:ext>
                </a:extLst>
              </p:cNvPr>
              <p:cNvSpPr/>
              <p:nvPr/>
            </p:nvSpPr>
            <p:spPr>
              <a:xfrm>
                <a:off x="3693929" y="1725952"/>
                <a:ext cx="853688"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التدريب</a:t>
                </a:r>
                <a:endParaRPr lang="es-MX" sz="1200" b="1">
                  <a:solidFill>
                    <a:srgbClr val="000000"/>
                  </a:solidFill>
                  <a:latin typeface="Calibri" panose="020F0502020204030204" pitchFamily="34" charset="0"/>
                  <a:cs typeface="Calibri" panose="020F0502020204030204" pitchFamily="34" charset="0"/>
                </a:endParaRPr>
              </a:p>
            </p:txBody>
          </p:sp>
          <p:sp>
            <p:nvSpPr>
              <p:cNvPr id="79" name="Rectangle 78">
                <a:extLst>
                  <a:ext uri="{FF2B5EF4-FFF2-40B4-BE49-F238E27FC236}">
                    <a16:creationId xmlns:a16="http://schemas.microsoft.com/office/drawing/2014/main" id="{9F17C27D-C61D-D5E3-18EB-340485BFB351}"/>
                  </a:ext>
                </a:extLst>
              </p:cNvPr>
              <p:cNvSpPr/>
              <p:nvPr/>
            </p:nvSpPr>
            <p:spPr>
              <a:xfrm>
                <a:off x="3264544" y="2304374"/>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الاستعداد</a:t>
                </a:r>
                <a:endParaRPr lang="es-MX" sz="1200" b="1">
                  <a:solidFill>
                    <a:srgbClr val="000000"/>
                  </a:solidFill>
                  <a:latin typeface="Calibri" panose="020F0502020204030204" pitchFamily="34" charset="0"/>
                  <a:cs typeface="Calibri" panose="020F0502020204030204" pitchFamily="34" charset="0"/>
                </a:endParaRPr>
              </a:p>
            </p:txBody>
          </p:sp>
          <p:sp>
            <p:nvSpPr>
              <p:cNvPr id="80" name="Rectangle 79">
                <a:extLst>
                  <a:ext uri="{FF2B5EF4-FFF2-40B4-BE49-F238E27FC236}">
                    <a16:creationId xmlns:a16="http://schemas.microsoft.com/office/drawing/2014/main" id="{C14A7F60-F6D9-E9B8-A775-A334DC7C873C}"/>
                  </a:ext>
                </a:extLst>
              </p:cNvPr>
              <p:cNvSpPr/>
              <p:nvPr/>
            </p:nvSpPr>
            <p:spPr>
              <a:xfrm>
                <a:off x="3017617" y="3054632"/>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إعداد القوائم</a:t>
                </a:r>
                <a:endParaRPr lang="es-MX" sz="1200" b="1">
                  <a:solidFill>
                    <a:srgbClr val="000000"/>
                  </a:solidFill>
                  <a:latin typeface="Calibri" panose="020F0502020204030204" pitchFamily="34" charset="0"/>
                  <a:cs typeface="Calibri" panose="020F0502020204030204" pitchFamily="34" charset="0"/>
                </a:endParaRPr>
              </a:p>
            </p:txBody>
          </p:sp>
          <p:sp>
            <p:nvSpPr>
              <p:cNvPr id="81" name="Rectangle 80">
                <a:extLst>
                  <a:ext uri="{FF2B5EF4-FFF2-40B4-BE49-F238E27FC236}">
                    <a16:creationId xmlns:a16="http://schemas.microsoft.com/office/drawing/2014/main" id="{FAAC512F-B3F3-8B9B-282C-01B60DD4A36F}"/>
                  </a:ext>
                </a:extLst>
              </p:cNvPr>
              <p:cNvSpPr/>
              <p:nvPr/>
            </p:nvSpPr>
            <p:spPr>
              <a:xfrm>
                <a:off x="3248955" y="4068554"/>
                <a:ext cx="978914" cy="2967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التوظيف</a:t>
                </a:r>
                <a:endParaRPr lang="es-MX" sz="1200" b="1">
                  <a:solidFill>
                    <a:srgbClr val="000000"/>
                  </a:solidFill>
                  <a:latin typeface="Calibri" panose="020F0502020204030204" pitchFamily="34" charset="0"/>
                  <a:cs typeface="Calibri" panose="020F0502020204030204" pitchFamily="34" charset="0"/>
                </a:endParaRPr>
              </a:p>
            </p:txBody>
          </p:sp>
          <p:sp>
            <p:nvSpPr>
              <p:cNvPr id="82" name="Rectangle 81">
                <a:extLst>
                  <a:ext uri="{FF2B5EF4-FFF2-40B4-BE49-F238E27FC236}">
                    <a16:creationId xmlns:a16="http://schemas.microsoft.com/office/drawing/2014/main" id="{9E19C143-8E62-D3C5-B503-B197FEE97AD8}"/>
                  </a:ext>
                </a:extLst>
              </p:cNvPr>
              <p:cNvSpPr/>
              <p:nvPr/>
            </p:nvSpPr>
            <p:spPr>
              <a:xfrm>
                <a:off x="2942251" y="4638973"/>
                <a:ext cx="2296770"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000000"/>
                    </a:solidFill>
                    <a:latin typeface="Calibri" panose="020F0502020204030204" pitchFamily="34" charset="0"/>
                    <a:cs typeface="Calibri" panose="020F0502020204030204" pitchFamily="34" charset="0"/>
                  </a:rPr>
                  <a:t>التخطيط لوضع إجراءات التشغيل المعيارية وتحسينها </a:t>
                </a:r>
                <a:endParaRPr lang="es-MX" sz="1200" b="1">
                  <a:solidFill>
                    <a:srgbClr val="000000"/>
                  </a:solidFill>
                  <a:latin typeface="Calibri" panose="020F0502020204030204" pitchFamily="34" charset="0"/>
                  <a:cs typeface="Calibri" panose="020F0502020204030204" pitchFamily="34" charset="0"/>
                </a:endParaRPr>
              </a:p>
            </p:txBody>
          </p:sp>
          <p:sp>
            <p:nvSpPr>
              <p:cNvPr id="83" name="Rectangle 82">
                <a:extLst>
                  <a:ext uri="{FF2B5EF4-FFF2-40B4-BE49-F238E27FC236}">
                    <a16:creationId xmlns:a16="http://schemas.microsoft.com/office/drawing/2014/main" id="{76C95913-7EFE-7D8D-1854-41A7D4F389B4}"/>
                  </a:ext>
                </a:extLst>
              </p:cNvPr>
              <p:cNvSpPr/>
              <p:nvPr/>
            </p:nvSpPr>
            <p:spPr>
              <a:xfrm>
                <a:off x="6570920" y="1646106"/>
                <a:ext cx="9596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C00000"/>
                    </a:solidFill>
                    <a:latin typeface="Calibri" panose="020F0502020204030204" pitchFamily="34" charset="0"/>
                    <a:cs typeface="Calibri" panose="020F0502020204030204" pitchFamily="34" charset="0"/>
                  </a:rPr>
                  <a:t>التفعيل </a:t>
                </a:r>
                <a:endParaRPr lang="es-MX" sz="1200" b="1">
                  <a:solidFill>
                    <a:srgbClr val="C00000"/>
                  </a:solidFill>
                  <a:latin typeface="Calibri" panose="020F0502020204030204" pitchFamily="34" charset="0"/>
                  <a:cs typeface="Calibri" panose="020F0502020204030204" pitchFamily="34" charset="0"/>
                </a:endParaRPr>
              </a:p>
            </p:txBody>
          </p:sp>
          <p:sp>
            <p:nvSpPr>
              <p:cNvPr id="84" name="Rectangle 83">
                <a:extLst>
                  <a:ext uri="{FF2B5EF4-FFF2-40B4-BE49-F238E27FC236}">
                    <a16:creationId xmlns:a16="http://schemas.microsoft.com/office/drawing/2014/main" id="{807423BF-6735-E13F-5333-D63DC746E93B}"/>
                  </a:ext>
                </a:extLst>
              </p:cNvPr>
              <p:cNvSpPr/>
              <p:nvPr/>
            </p:nvSpPr>
            <p:spPr>
              <a:xfrm>
                <a:off x="7164542" y="2220020"/>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C00000"/>
                    </a:solidFill>
                    <a:latin typeface="Calibri" panose="020F0502020204030204" pitchFamily="34" charset="0"/>
                    <a:cs typeface="Calibri" panose="020F0502020204030204" pitchFamily="34" charset="0"/>
                  </a:rPr>
                  <a:t>ما قبل النشر</a:t>
                </a:r>
                <a:endParaRPr lang="es-MX" sz="1200" b="1">
                  <a:solidFill>
                    <a:srgbClr val="C00000"/>
                  </a:solidFill>
                  <a:latin typeface="Calibri" panose="020F0502020204030204" pitchFamily="34" charset="0"/>
                  <a:cs typeface="Calibri" panose="020F0502020204030204" pitchFamily="34" charset="0"/>
                </a:endParaRPr>
              </a:p>
            </p:txBody>
          </p:sp>
          <p:sp>
            <p:nvSpPr>
              <p:cNvPr id="85" name="Rectangle 84">
                <a:extLst>
                  <a:ext uri="{FF2B5EF4-FFF2-40B4-BE49-F238E27FC236}">
                    <a16:creationId xmlns:a16="http://schemas.microsoft.com/office/drawing/2014/main" id="{17D03A5D-3C3F-340E-712E-0DF3B448D248}"/>
                  </a:ext>
                </a:extLst>
              </p:cNvPr>
              <p:cNvSpPr/>
              <p:nvPr/>
            </p:nvSpPr>
            <p:spPr>
              <a:xfrm>
                <a:off x="7467073" y="2824622"/>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1" anchor="ctr"/>
              <a:lstStyle/>
              <a:p>
                <a:pPr algn="ctr" rtl="1"/>
                <a:r>
                  <a:rPr lang="ar" sz="1200" b="1" dirty="0">
                    <a:solidFill>
                      <a:srgbClr val="C00000"/>
                    </a:solidFill>
                    <a:latin typeface="Calibri" panose="020F0502020204030204" pitchFamily="34" charset="0"/>
                    <a:cs typeface="Calibri" panose="020F0502020204030204" pitchFamily="34" charset="0"/>
                  </a:rPr>
                  <a:t>النشر</a:t>
                </a:r>
                <a:endParaRPr lang="es-MX" sz="1200" b="1" dirty="0">
                  <a:solidFill>
                    <a:srgbClr val="C00000"/>
                  </a:solidFill>
                  <a:latin typeface="Calibri" panose="020F0502020204030204" pitchFamily="34" charset="0"/>
                  <a:cs typeface="Calibri" panose="020F0502020204030204" pitchFamily="34" charset="0"/>
                </a:endParaRPr>
              </a:p>
            </p:txBody>
          </p:sp>
          <p:sp>
            <p:nvSpPr>
              <p:cNvPr id="86" name="Rectangle 85">
                <a:extLst>
                  <a:ext uri="{FF2B5EF4-FFF2-40B4-BE49-F238E27FC236}">
                    <a16:creationId xmlns:a16="http://schemas.microsoft.com/office/drawing/2014/main" id="{058E785D-8818-2E17-DF02-50CD85E80697}"/>
                  </a:ext>
                </a:extLst>
              </p:cNvPr>
              <p:cNvSpPr/>
              <p:nvPr/>
            </p:nvSpPr>
            <p:spPr>
              <a:xfrm>
                <a:off x="6709329" y="4428890"/>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a:solidFill>
                      <a:srgbClr val="C00000"/>
                    </a:solidFill>
                    <a:latin typeface="Calibri" panose="020F0502020204030204" pitchFamily="34" charset="0"/>
                    <a:cs typeface="Calibri" panose="020F0502020204030204" pitchFamily="34" charset="0"/>
                  </a:rPr>
                  <a:t>ما بعد النشر</a:t>
                </a:r>
                <a:endParaRPr lang="es-MX" sz="1200" b="1">
                  <a:solidFill>
                    <a:srgbClr val="C00000"/>
                  </a:solidFill>
                  <a:latin typeface="Calibri" panose="020F0502020204030204" pitchFamily="34" charset="0"/>
                  <a:cs typeface="Calibri" panose="020F0502020204030204" pitchFamily="34" charset="0"/>
                </a:endParaRPr>
              </a:p>
            </p:txBody>
          </p:sp>
          <p:sp>
            <p:nvSpPr>
              <p:cNvPr id="87" name="Rectangle 86">
                <a:extLst>
                  <a:ext uri="{FF2B5EF4-FFF2-40B4-BE49-F238E27FC236}">
                    <a16:creationId xmlns:a16="http://schemas.microsoft.com/office/drawing/2014/main" id="{B5465768-9D3C-7CA3-22AC-094D481889A6}"/>
                  </a:ext>
                </a:extLst>
              </p:cNvPr>
              <p:cNvSpPr/>
              <p:nvPr/>
            </p:nvSpPr>
            <p:spPr>
              <a:xfrm>
                <a:off x="7463068" y="3356233"/>
                <a:ext cx="1923150" cy="880809"/>
              </a:xfrm>
              <a:prstGeom prst="rect">
                <a:avLst/>
              </a:prstGeom>
              <a:solidFill>
                <a:schemeClr val="tx2">
                  <a:lumMod val="20000"/>
                  <a:lumOff val="80000"/>
                </a:schemeClr>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rtl="1"/>
                <a:r>
                  <a:rPr lang="ar" sz="1050" b="1" dirty="0">
                    <a:solidFill>
                      <a:srgbClr val="C00000"/>
                    </a:solidFill>
                  </a:rPr>
                  <a:t>التواصل والتبليغ</a:t>
                </a:r>
                <a:br>
                  <a:rPr lang="en-US" sz="1050" b="1" dirty="0">
                    <a:solidFill>
                      <a:srgbClr val="C00000"/>
                    </a:solidFill>
                  </a:rPr>
                </a:br>
                <a:r>
                  <a:rPr lang="ar" sz="1050" b="1" dirty="0">
                    <a:solidFill>
                      <a:srgbClr val="C00000"/>
                    </a:solidFill>
                  </a:rPr>
                  <a:t>الرصد والتقييم</a:t>
                </a:r>
              </a:p>
              <a:p>
                <a:pPr rtl="1"/>
                <a:r>
                  <a:rPr lang="ar" sz="1050" b="1" dirty="0">
                    <a:solidFill>
                      <a:srgbClr val="C00000"/>
                    </a:solidFill>
                  </a:rPr>
                  <a:t>تطوّر الفريق وتسريحه</a:t>
                </a:r>
                <a:endParaRPr lang="es-MX" sz="1050" b="1" dirty="0">
                  <a:solidFill>
                    <a:srgbClr val="C00000"/>
                  </a:solidFill>
                </a:endParaRPr>
              </a:p>
            </p:txBody>
          </p:sp>
        </p:grpSp>
        <p:sp>
          <p:nvSpPr>
            <p:cNvPr id="61" name="Oval 44">
              <a:extLst>
                <a:ext uri="{FF2B5EF4-FFF2-40B4-BE49-F238E27FC236}">
                  <a16:creationId xmlns:a16="http://schemas.microsoft.com/office/drawing/2014/main" id="{A2A9B11A-60B7-E4C5-9F17-C6860F2EA0B9}"/>
                </a:ext>
              </a:extLst>
            </p:cNvPr>
            <p:cNvSpPr/>
            <p:nvPr/>
          </p:nvSpPr>
          <p:spPr>
            <a:xfrm>
              <a:off x="4313282" y="242276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2" name="Oval 44">
              <a:extLst>
                <a:ext uri="{FF2B5EF4-FFF2-40B4-BE49-F238E27FC236}">
                  <a16:creationId xmlns:a16="http://schemas.microsoft.com/office/drawing/2014/main" id="{8D19DB4C-B068-6016-CD27-25E85E52B9FA}"/>
                </a:ext>
              </a:extLst>
            </p:cNvPr>
            <p:cNvSpPr/>
            <p:nvPr/>
          </p:nvSpPr>
          <p:spPr>
            <a:xfrm>
              <a:off x="4104055" y="3117607"/>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3" name="Oval 44">
              <a:extLst>
                <a:ext uri="{FF2B5EF4-FFF2-40B4-BE49-F238E27FC236}">
                  <a16:creationId xmlns:a16="http://schemas.microsoft.com/office/drawing/2014/main" id="{050274A9-0716-4E30-E6F3-D33A49C20651}"/>
                </a:ext>
              </a:extLst>
            </p:cNvPr>
            <p:cNvSpPr/>
            <p:nvPr/>
          </p:nvSpPr>
          <p:spPr>
            <a:xfrm>
              <a:off x="4388190" y="4086250"/>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4" name="Oval 44">
              <a:extLst>
                <a:ext uri="{FF2B5EF4-FFF2-40B4-BE49-F238E27FC236}">
                  <a16:creationId xmlns:a16="http://schemas.microsoft.com/office/drawing/2014/main" id="{8EEACA14-20D8-BFAC-C3D5-AE2658E11ABD}"/>
                </a:ext>
              </a:extLst>
            </p:cNvPr>
            <p:cNvSpPr/>
            <p:nvPr/>
          </p:nvSpPr>
          <p:spPr>
            <a:xfrm>
              <a:off x="4840224" y="1864827"/>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5" name="Oval 44">
              <a:extLst>
                <a:ext uri="{FF2B5EF4-FFF2-40B4-BE49-F238E27FC236}">
                  <a16:creationId xmlns:a16="http://schemas.microsoft.com/office/drawing/2014/main" id="{429562E3-2B85-7B36-04C6-4F57555C8A8F}"/>
                </a:ext>
              </a:extLst>
            </p:cNvPr>
            <p:cNvSpPr/>
            <p:nvPr/>
          </p:nvSpPr>
          <p:spPr>
            <a:xfrm>
              <a:off x="5072699" y="4615776"/>
              <a:ext cx="153709" cy="158116"/>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s-MX"/>
            </a:p>
          </p:txBody>
        </p:sp>
        <p:sp>
          <p:nvSpPr>
            <p:cNvPr id="66" name="Arc 65">
              <a:extLst>
                <a:ext uri="{FF2B5EF4-FFF2-40B4-BE49-F238E27FC236}">
                  <a16:creationId xmlns:a16="http://schemas.microsoft.com/office/drawing/2014/main" id="{505C6DF6-2162-A84B-F954-9E8DE2C2EBEF}"/>
                </a:ext>
              </a:extLst>
            </p:cNvPr>
            <p:cNvSpPr/>
            <p:nvPr/>
          </p:nvSpPr>
          <p:spPr>
            <a:xfrm rot="10800000">
              <a:off x="2842935" y="1922697"/>
              <a:ext cx="2989337" cy="3080554"/>
            </a:xfrm>
            <a:prstGeom prst="arc">
              <a:avLst>
                <a:gd name="adj1" fmla="val 6719491"/>
                <a:gd name="adj2" fmla="val 13832901"/>
              </a:avLst>
            </a:prstGeom>
            <a:ln w="38100" cap="flat" cmpd="sng" algn="ctr">
              <a:solidFill>
                <a:srgbClr val="0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1" anchor="ctr"/>
            <a:lstStyle/>
            <a:p>
              <a:pPr algn="ctr" rtl="1"/>
              <a:endParaRPr lang="es-MX">
                <a:solidFill>
                  <a:srgbClr val="000000"/>
                </a:solidFill>
              </a:endParaRPr>
            </a:p>
          </p:txBody>
        </p:sp>
        <p:sp>
          <p:nvSpPr>
            <p:cNvPr id="67" name="Rectangle 66">
              <a:extLst>
                <a:ext uri="{FF2B5EF4-FFF2-40B4-BE49-F238E27FC236}">
                  <a16:creationId xmlns:a16="http://schemas.microsoft.com/office/drawing/2014/main" id="{B239EF42-671F-EF4C-65E0-B2511653FC9A}"/>
                </a:ext>
              </a:extLst>
            </p:cNvPr>
            <p:cNvSpPr/>
            <p:nvPr/>
          </p:nvSpPr>
          <p:spPr>
            <a:xfrm>
              <a:off x="5374563" y="3106610"/>
              <a:ext cx="978914" cy="296715"/>
            </a:xfrm>
            <a:prstGeom prst="rect">
              <a:avLst/>
            </a:prstGeom>
            <a:solidFill>
              <a:srgbClr val="E3E7F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1200" b="1" dirty="0">
                  <a:solidFill>
                    <a:srgbClr val="000000"/>
                  </a:solidFill>
                  <a:latin typeface="Calibri" panose="020F0502020204030204" pitchFamily="34" charset="0"/>
                  <a:cs typeface="Calibri" panose="020F0502020204030204" pitchFamily="34" charset="0"/>
                </a:rPr>
                <a:t>التمارين</a:t>
              </a:r>
              <a:endParaRPr lang="es-MX" sz="1200" b="1" dirty="0">
                <a:solidFill>
                  <a:srgbClr val="000000"/>
                </a:solidFill>
                <a:latin typeface="Calibri" panose="020F0502020204030204" pitchFamily="34" charset="0"/>
                <a:cs typeface="Calibri" panose="020F0502020204030204" pitchFamily="34" charset="0"/>
              </a:endParaRPr>
            </a:p>
          </p:txBody>
        </p:sp>
      </p:grpSp>
      <p:sp>
        <p:nvSpPr>
          <p:cNvPr id="99" name="Oval 50">
            <a:extLst>
              <a:ext uri="{FF2B5EF4-FFF2-40B4-BE49-F238E27FC236}">
                <a16:creationId xmlns:a16="http://schemas.microsoft.com/office/drawing/2014/main" id="{BBC413F8-DF1C-0F83-51B5-E1223BBB5BB7}"/>
              </a:ext>
            </a:extLst>
          </p:cNvPr>
          <p:cNvSpPr/>
          <p:nvPr/>
        </p:nvSpPr>
        <p:spPr>
          <a:xfrm>
            <a:off x="2779610" y="2246348"/>
            <a:ext cx="1456798" cy="396000"/>
          </a:xfrm>
          <a:prstGeom prst="ellipse">
            <a:avLst/>
          </a:prstGeom>
          <a:noFill/>
          <a:ln w="19050"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ctr">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3108744275"/>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object 3"/>
          <p:cNvSpPr txBox="1"/>
          <p:nvPr/>
        </p:nvSpPr>
        <p:spPr>
          <a:xfrm>
            <a:off x="9918560" y="1680819"/>
            <a:ext cx="2030586" cy="31983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rtlCol="1">
            <a:spAutoFit/>
          </a:bodyPr>
          <a:lstStyle/>
          <a:p>
            <a:pPr marL="179388" marR="70483" indent="-166688" rtl="1">
              <a:spcBef>
                <a:spcPts val="100"/>
              </a:spcBef>
              <a:defRPr sz="1300">
                <a:latin typeface="Source Sans Pro Bold"/>
                <a:ea typeface="Source Sans Pro Bold"/>
                <a:cs typeface="Source Sans Pro Bold"/>
                <a:sym typeface="Source Sans Pro Bold"/>
              </a:defRPr>
            </a:pPr>
            <a:r>
              <a:rPr lang="ar" sz="1600" b="1" dirty="0">
                <a:solidFill>
                  <a:srgbClr val="65A000"/>
                </a:solidFill>
                <a:latin typeface="Sakkal Majalla" panose="02000000000000000000" pitchFamily="2" charset="-78"/>
                <a:cs typeface="Sakkal Majalla" panose="02000000000000000000" pitchFamily="2" charset="-78"/>
              </a:rPr>
              <a:t>المهارات الأساسية/ الشخصية </a:t>
            </a:r>
          </a:p>
          <a:p>
            <a:pPr marL="179388" marR="70483" indent="-166688" rtl="1">
              <a:spcBef>
                <a:spcPts val="100"/>
              </a:spcBef>
              <a:buClr>
                <a:srgbClr val="65A000"/>
              </a:buClr>
              <a:buSzPct val="100000"/>
              <a:buChar char="▪"/>
              <a:defRPr sz="130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المضي قُدمًا في بيئة متغيرة.</a:t>
            </a:r>
          </a:p>
          <a:p>
            <a:pPr marL="179388"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التواصل</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79388"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بناء العلاقات.</a:t>
            </a:r>
          </a:p>
          <a:p>
            <a:pPr marL="179388" marR="5080" indent="-166688" rtl="1">
              <a:spcBef>
                <a:spcPts val="200"/>
              </a:spcBef>
              <a:buClr>
                <a:srgbClr val="65A000"/>
              </a:buClr>
              <a:buSzPct val="100000"/>
              <a:buChar char="▪"/>
              <a:defRPr sz="130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بناء الشراكات وتعزيزها.</a:t>
            </a:r>
          </a:p>
          <a:p>
            <a:pPr marL="179388" indent="-166688" rtl="1">
              <a:spcBef>
                <a:spcPts val="200"/>
              </a:spcBef>
              <a:buClr>
                <a:srgbClr val="65A000"/>
              </a:buClr>
              <a:buSzPct val="100000"/>
              <a:buChar char="▪"/>
              <a:defRPr sz="1300" spc="-1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الديناميات الشخصية.</a:t>
            </a:r>
          </a:p>
          <a:p>
            <a:pPr marL="179388"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الكفاءة الثقافية.</a:t>
            </a:r>
          </a:p>
          <a:p>
            <a:pPr marL="179388" indent="-166688" rtl="1">
              <a:spcBef>
                <a:spcPts val="200"/>
              </a:spcBef>
              <a:buClr>
                <a:srgbClr val="65A000"/>
              </a:buClr>
              <a:buSzPct val="100000"/>
              <a:buChar char="▪"/>
              <a:defRPr sz="130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الوعي بالمسائل الجنسانية.</a:t>
            </a:r>
          </a:p>
          <a:p>
            <a:pPr marL="179388"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تطوير القدرات.</a:t>
            </a:r>
          </a:p>
          <a:p>
            <a:pPr marL="179388" marR="61592"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الأخلاقيات </a:t>
            </a:r>
            <a:r>
              <a:rPr lang="ar-EG" sz="1600" dirty="0">
                <a:latin typeface="Sakkal Majalla" panose="02000000000000000000" pitchFamily="2" charset="-78"/>
                <a:cs typeface="Sakkal Majalla" panose="02000000000000000000" pitchFamily="2" charset="-78"/>
              </a:rPr>
              <a:t>في </a:t>
            </a:r>
            <a:r>
              <a:rPr lang="ar" sz="1600" dirty="0">
                <a:latin typeface="Sakkal Majalla" panose="02000000000000000000" pitchFamily="2" charset="-78"/>
                <a:cs typeface="Sakkal Majalla" panose="02000000000000000000" pitchFamily="2" charset="-78"/>
              </a:rPr>
              <a:t>أثناء الاستجابة للطوارئ وإجراء البحوث.</a:t>
            </a:r>
          </a:p>
          <a:p>
            <a:pPr marL="179388" marR="545451"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spc="0" dirty="0">
                <a:latin typeface="Sakkal Majalla" panose="02000000000000000000" pitchFamily="2" charset="-78"/>
                <a:cs typeface="Sakkal Majalla" panose="02000000000000000000" pitchFamily="2" charset="-78"/>
              </a:rPr>
              <a:t>الإدراك المهني.</a:t>
            </a:r>
          </a:p>
        </p:txBody>
      </p:sp>
      <p:sp>
        <p:nvSpPr>
          <p:cNvPr id="1036" name="object 6"/>
          <p:cNvSpPr txBox="1"/>
          <p:nvPr/>
        </p:nvSpPr>
        <p:spPr>
          <a:xfrm>
            <a:off x="7058683" y="1680819"/>
            <a:ext cx="2556838" cy="18646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rtlCol="1">
            <a:spAutoFit/>
          </a:bodyPr>
          <a:lstStyle/>
          <a:p>
            <a:pPr marL="179388" marR="908027" indent="-166688" rtl="1">
              <a:spcBef>
                <a:spcPts val="100"/>
              </a:spcBef>
              <a:tabLst>
                <a:tab pos="342900" algn="l"/>
              </a:tabLst>
              <a:defRPr sz="1300" spc="-5">
                <a:latin typeface="Source Sans Pro Bold"/>
                <a:ea typeface="Source Sans Pro Bold"/>
                <a:cs typeface="Source Sans Pro Bold"/>
                <a:sym typeface="Source Sans Pro Bold"/>
              </a:defRPr>
            </a:pPr>
            <a:r>
              <a:rPr lang="ar" sz="1600" b="1" dirty="0">
                <a:solidFill>
                  <a:srgbClr val="65A000"/>
                </a:solidFill>
                <a:latin typeface="Sakkal Majalla" panose="02000000000000000000" pitchFamily="2" charset="-78"/>
                <a:cs typeface="Sakkal Majalla" panose="02000000000000000000" pitchFamily="2" charset="-78"/>
              </a:rPr>
              <a:t>القيادة</a:t>
            </a:r>
            <a:r>
              <a:rPr lang="ar" sz="1600" b="1" spc="0" dirty="0">
                <a:solidFill>
                  <a:srgbClr val="65A000"/>
                </a:solidFill>
                <a:latin typeface="Sakkal Majalla" panose="02000000000000000000" pitchFamily="2" charset="-78"/>
                <a:cs typeface="Sakkal Majalla" panose="02000000000000000000" pitchFamily="2" charset="-78"/>
              </a:rPr>
              <a:t> </a:t>
            </a:r>
          </a:p>
          <a:p>
            <a:pPr marL="179388" marR="908027" indent="-166688" rtl="1">
              <a:spcBef>
                <a:spcPts val="100"/>
              </a:spcBef>
              <a:buClr>
                <a:srgbClr val="65A000"/>
              </a:buClr>
              <a:buSzPct val="100000"/>
              <a:buChar char="▪"/>
              <a:tabLst>
                <a:tab pos="342900" algn="l"/>
              </a:tabLst>
              <a:defRPr sz="1300" spc="-5">
                <a:latin typeface="Source Sans Pro Regular"/>
                <a:ea typeface="Source Sans Pro Regular"/>
                <a:cs typeface="Source Sans Pro Regular"/>
                <a:sym typeface="Source Sans Pro Regular"/>
              </a:defRPr>
            </a:pPr>
            <a:r>
              <a:rPr lang="ar" sz="1600" spc="0" dirty="0">
                <a:latin typeface="Sakkal Majalla" panose="02000000000000000000" pitchFamily="2" charset="-78"/>
                <a:cs typeface="Sakkal Majalla" panose="02000000000000000000" pitchFamily="2" charset="-78"/>
              </a:rPr>
              <a:t>القيادة والإدارة.</a:t>
            </a:r>
          </a:p>
          <a:p>
            <a:pPr marL="179388" indent="-166688" rtl="1">
              <a:spcBef>
                <a:spcPts val="200"/>
              </a:spcBef>
              <a:buClr>
                <a:srgbClr val="65A000"/>
              </a:buClr>
              <a:buSzPct val="100000"/>
              <a:buChar char="▪"/>
              <a:tabLst>
                <a:tab pos="342900" algn="l"/>
              </a:tabLst>
              <a:defRPr sz="130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اتخاذ القرارات</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79388" indent="-166688" rtl="1">
              <a:spcBef>
                <a:spcPts val="200"/>
              </a:spcBef>
              <a:buClr>
                <a:srgbClr val="65A000"/>
              </a:buClr>
              <a:buSzPct val="100000"/>
              <a:buChar char="▪"/>
              <a:tabLst>
                <a:tab pos="342900" algn="l"/>
              </a:tabLst>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الهيكل التشغيلي.</a:t>
            </a:r>
          </a:p>
          <a:p>
            <a:pPr marL="179388" indent="-166688" rtl="1">
              <a:spcBef>
                <a:spcPts val="200"/>
              </a:spcBef>
              <a:buClr>
                <a:srgbClr val="65A000"/>
              </a:buClr>
              <a:buSzPct val="100000"/>
              <a:buChar char="▪"/>
              <a:tabLst>
                <a:tab pos="342900" algn="l"/>
              </a:tabLst>
              <a:defRPr sz="130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التخطيط، وتشجيع الابتكار‬ والتعلُّم.</a:t>
            </a:r>
          </a:p>
          <a:p>
            <a:pPr marL="179388" indent="-166688" rtl="1">
              <a:spcBef>
                <a:spcPts val="200"/>
              </a:spcBef>
              <a:buClr>
                <a:srgbClr val="65A000"/>
              </a:buClr>
              <a:buSzPct val="100000"/>
              <a:buChar char="▪"/>
              <a:tabLst>
                <a:tab pos="342900" algn="l"/>
              </a:tabLst>
              <a:defRPr sz="1300" spc="-1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تطوير التدريب.</a:t>
            </a:r>
          </a:p>
          <a:p>
            <a:pPr marL="179388" marR="5080" indent="-166688" rtl="1">
              <a:spcBef>
                <a:spcPts val="200"/>
              </a:spcBef>
              <a:buClr>
                <a:srgbClr val="65A000"/>
              </a:buClr>
              <a:buSzPct val="100000"/>
              <a:buChar char="▪"/>
              <a:tabLst>
                <a:tab pos="342900" algn="l"/>
              </a:tabLst>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تهيئة بيئة تمكينية وتحفيزية.</a:t>
            </a:r>
          </a:p>
        </p:txBody>
      </p:sp>
      <p:sp>
        <p:nvSpPr>
          <p:cNvPr id="1037" name="object 7"/>
          <p:cNvSpPr txBox="1"/>
          <p:nvPr/>
        </p:nvSpPr>
        <p:spPr>
          <a:xfrm>
            <a:off x="4198807" y="1553227"/>
            <a:ext cx="2556837" cy="347018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rtlCol="1">
            <a:spAutoFit/>
          </a:bodyPr>
          <a:lstStyle/>
          <a:p>
            <a:pPr marL="179388" indent="-166688" rtl="1">
              <a:spcBef>
                <a:spcPts val="300"/>
              </a:spcBef>
              <a:defRPr sz="1300" spc="-104">
                <a:latin typeface="Source Sans Pro Bold"/>
                <a:ea typeface="Source Sans Pro Bold"/>
                <a:cs typeface="Source Sans Pro Bold"/>
                <a:sym typeface="Source Sans Pro Bold"/>
              </a:defRPr>
            </a:pPr>
            <a:r>
              <a:rPr lang="ar" sz="1600" b="1" spc="-5" dirty="0">
                <a:solidFill>
                  <a:srgbClr val="65A000"/>
                </a:solidFill>
                <a:latin typeface="Sakkal Majalla" panose="02000000000000000000" pitchFamily="2" charset="-78"/>
                <a:cs typeface="Sakkal Majalla" panose="02000000000000000000" pitchFamily="2" charset="-78"/>
              </a:rPr>
              <a:t>على المستوى التِّقني</a:t>
            </a:r>
          </a:p>
          <a:p>
            <a:pPr marL="179388" indent="-166688" rtl="1">
              <a:spcBef>
                <a:spcPts val="3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الكشف والتقييم.</a:t>
            </a:r>
          </a:p>
          <a:p>
            <a:pPr marL="179388"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توصيف المخاطر</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79388"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spc="0" dirty="0">
                <a:latin typeface="Sakkal Majalla" panose="02000000000000000000" pitchFamily="2" charset="-78"/>
                <a:cs typeface="Sakkal Majalla" panose="02000000000000000000" pitchFamily="2" charset="-78"/>
              </a:rPr>
              <a:t>الخدمات الصحية.</a:t>
            </a:r>
          </a:p>
          <a:p>
            <a:pPr marL="179388" marR="121281" indent="-166688" rtl="1">
              <a:spcBef>
                <a:spcPts val="200"/>
              </a:spcBef>
              <a:buClr>
                <a:srgbClr val="65A000"/>
              </a:buClr>
              <a:buSzPct val="100000"/>
              <a:buChar char="▪"/>
              <a:defRPr sz="130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الإجراءات المختبرية للوقاية من العدوى ومكافحتها</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79388"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التعبئة واللوجستيات</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79388" marR="469889"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spc="0" dirty="0">
                <a:latin typeface="Sakkal Majalla" panose="02000000000000000000" pitchFamily="2" charset="-78"/>
                <a:cs typeface="Sakkal Majalla" panose="02000000000000000000" pitchFamily="2" charset="-78"/>
              </a:rPr>
              <a:t>الاتصالات التشغيلية</a:t>
            </a:r>
            <a:r>
              <a:rPr lang="ar-EG" sz="1600" spc="0" dirty="0">
                <a:latin typeface="Sakkal Majalla" panose="02000000000000000000" pitchFamily="2" charset="-78"/>
                <a:cs typeface="Sakkal Majalla" panose="02000000000000000000" pitchFamily="2" charset="-78"/>
              </a:rPr>
              <a:t>.</a:t>
            </a:r>
            <a:endParaRPr lang="ar" sz="1600" spc="0" dirty="0">
              <a:latin typeface="Sakkal Majalla" panose="02000000000000000000" pitchFamily="2" charset="-78"/>
              <a:cs typeface="Sakkal Majalla" panose="02000000000000000000" pitchFamily="2" charset="-78"/>
            </a:endParaRPr>
          </a:p>
          <a:p>
            <a:pPr marL="179388" indent="-166688" rtl="1">
              <a:spcBef>
                <a:spcPts val="200"/>
              </a:spcBef>
              <a:buClr>
                <a:srgbClr val="65A000"/>
              </a:buClr>
              <a:buSzPct val="100000"/>
              <a:buChar char="▪"/>
              <a:defRPr sz="1300" spc="-1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إدارة البيانات</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79388" marR="222880"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التواصل مع الجمهور بشأن مخاطر حالات الطوارئ</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79388" marR="222880" indent="-166688" rtl="1">
              <a:spcBef>
                <a:spcPts val="200"/>
              </a:spcBef>
              <a:buClr>
                <a:srgbClr val="65A000"/>
              </a:buClr>
              <a:buSzPct val="10000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التواصل مع الإعلام</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79388" indent="-166688" rtl="1">
              <a:spcBef>
                <a:spcPts val="200"/>
              </a:spcBef>
              <a:buClr>
                <a:srgbClr val="65A000"/>
              </a:buClr>
              <a:buSzPct val="100000"/>
              <a:buChar char="▪"/>
              <a:defRPr sz="1300" spc="-1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الدعم النفسي الاجتماعي</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p:txBody>
      </p:sp>
      <p:sp>
        <p:nvSpPr>
          <p:cNvPr id="1038" name="object 8"/>
          <p:cNvSpPr txBox="1"/>
          <p:nvPr/>
        </p:nvSpPr>
        <p:spPr>
          <a:xfrm>
            <a:off x="949198" y="1542594"/>
            <a:ext cx="2794273" cy="44550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rtlCol="1">
            <a:noAutofit/>
          </a:bodyPr>
          <a:lstStyle/>
          <a:p>
            <a:pPr marL="179388" indent="-166688" rtl="1">
              <a:spcBef>
                <a:spcPts val="300"/>
              </a:spcBef>
              <a:defRPr sz="1300" spc="-104">
                <a:latin typeface="Source Sans Pro Bold"/>
                <a:ea typeface="Source Sans Pro Bold"/>
                <a:cs typeface="Source Sans Pro Bold"/>
                <a:sym typeface="Source Sans Pro Bold"/>
              </a:defRPr>
            </a:pPr>
            <a:r>
              <a:rPr lang="ar" sz="1600" b="1" spc="-5" dirty="0">
                <a:solidFill>
                  <a:srgbClr val="65A000"/>
                </a:solidFill>
                <a:latin typeface="Sakkal Majalla" panose="02000000000000000000" pitchFamily="2" charset="-78"/>
                <a:cs typeface="Sakkal Majalla" panose="02000000000000000000" pitchFamily="2" charset="-78"/>
              </a:rPr>
              <a:t>(تابع) على المستوى التِّقني</a:t>
            </a:r>
          </a:p>
          <a:p>
            <a:pPr marL="180975" indent="-180975" rtl="1">
              <a:spcBef>
                <a:spcPts val="3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الأمن الغذائي</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80975" marR="523862" indent="-180975" rtl="1">
              <a:spcBef>
                <a:spcPts val="200"/>
              </a:spcBef>
              <a:buClr>
                <a:srgbClr val="65A000"/>
              </a:buClr>
              <a:buSzPct val="100000"/>
              <a:buFont typeface="Arial" panose="020B0604020202020204" pitchFamily="34" charset="0"/>
              <a:buChar char="•"/>
              <a:defRPr sz="1300">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التعرف على حالات سوء التغذية، وتوفير التدبير العلاجي لها</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80975" indent="-180975" rtl="1">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إدارة المرافق</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80975" indent="-180975" rtl="1">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lang="ar" sz="1600" spc="0" dirty="0">
                <a:latin typeface="Sakkal Majalla" panose="02000000000000000000" pitchFamily="2" charset="-78"/>
                <a:cs typeface="Sakkal Majalla" panose="02000000000000000000" pitchFamily="2" charset="-78"/>
              </a:rPr>
              <a:t>إدارة التوريدات</a:t>
            </a:r>
            <a:r>
              <a:rPr lang="ar-EG" sz="1600" spc="0" dirty="0">
                <a:latin typeface="Sakkal Majalla" panose="02000000000000000000" pitchFamily="2" charset="-78"/>
                <a:cs typeface="Sakkal Majalla" panose="02000000000000000000" pitchFamily="2" charset="-78"/>
              </a:rPr>
              <a:t>.</a:t>
            </a:r>
            <a:endParaRPr lang="ar" sz="1600" spc="0" dirty="0">
              <a:latin typeface="Sakkal Majalla" panose="02000000000000000000" pitchFamily="2" charset="-78"/>
              <a:cs typeface="Sakkal Majalla" panose="02000000000000000000" pitchFamily="2" charset="-78"/>
            </a:endParaRPr>
          </a:p>
          <a:p>
            <a:pPr marL="180975" marR="701656" indent="-180975" rtl="1">
              <a:spcBef>
                <a:spcPts val="200"/>
              </a:spcBef>
              <a:buClr>
                <a:srgbClr val="65A000"/>
              </a:buClr>
              <a:buSzPct val="100000"/>
              <a:buFont typeface="Arial" panose="020B0604020202020204" pitchFamily="34" charset="0"/>
              <a:buChar char="•"/>
              <a:defRPr sz="1300" spc="-70">
                <a:latin typeface="Source Sans Pro Regular"/>
                <a:ea typeface="Source Sans Pro Regular"/>
                <a:cs typeface="Source Sans Pro Regular"/>
                <a:sym typeface="Source Sans Pro Regular"/>
              </a:defRPr>
            </a:pPr>
            <a:r>
              <a:rPr lang="ar" sz="1600" spc="0" dirty="0">
                <a:latin typeface="Sakkal Majalla" panose="02000000000000000000" pitchFamily="2" charset="-78"/>
                <a:cs typeface="Sakkal Majalla" panose="02000000000000000000" pitchFamily="2" charset="-78"/>
              </a:rPr>
              <a:t>إدارة النقل</a:t>
            </a:r>
            <a:r>
              <a:rPr lang="ar-EG" sz="1600" spc="0" dirty="0">
                <a:latin typeface="Sakkal Majalla" panose="02000000000000000000" pitchFamily="2" charset="-78"/>
                <a:cs typeface="Sakkal Majalla" panose="02000000000000000000" pitchFamily="2" charset="-78"/>
              </a:rPr>
              <a:t>.</a:t>
            </a:r>
            <a:endParaRPr lang="ar" sz="1600" spc="0" dirty="0">
              <a:latin typeface="Sakkal Majalla" panose="02000000000000000000" pitchFamily="2" charset="-78"/>
              <a:cs typeface="Sakkal Majalla" panose="02000000000000000000" pitchFamily="2" charset="-78"/>
            </a:endParaRPr>
          </a:p>
          <a:p>
            <a:pPr marL="180975" indent="-180975" rtl="1">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الدعوة إلى تقديم المساعدة الإنسانية</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80975" marR="120646" indent="-180975" rtl="1">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حماية الأطفال في الأعمال الإنسانية</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80975" indent="-180975" rtl="1">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المساءلة أمام السكان</a:t>
            </a:r>
            <a:r>
              <a:rPr lang="ar-EG" sz="1600" dirty="0">
                <a:latin typeface="Sakkal Majalla" panose="02000000000000000000" pitchFamily="2" charset="-78"/>
                <a:cs typeface="Sakkal Majalla" panose="02000000000000000000" pitchFamily="2" charset="-78"/>
              </a:rPr>
              <a:t> </a:t>
            </a:r>
            <a:r>
              <a:rPr lang="ar" sz="1600" dirty="0">
                <a:latin typeface="Sakkal Majalla" panose="02000000000000000000" pitchFamily="2" charset="-78"/>
                <a:cs typeface="Sakkal Majalla" panose="02000000000000000000" pitchFamily="2" charset="-78"/>
              </a:rPr>
              <a:t>المتضررين</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80975" marR="5080" indent="-180975" rtl="1">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إتاحة المساعدات الإنسانية</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a:p>
            <a:pPr marL="180975" indent="-180975" rtl="1">
              <a:spcBef>
                <a:spcPts val="200"/>
              </a:spcBef>
              <a:buClr>
                <a:srgbClr val="65A000"/>
              </a:buClr>
              <a:buSzPct val="100000"/>
              <a:buFont typeface="Arial" panose="020B0604020202020204" pitchFamily="34" charset="0"/>
              <a:buChar char="•"/>
              <a:defRPr sz="1300" spc="-5">
                <a:latin typeface="Source Sans Pro Regular"/>
                <a:ea typeface="Source Sans Pro Regular"/>
                <a:cs typeface="Source Sans Pro Regular"/>
                <a:sym typeface="Source Sans Pro Regular"/>
              </a:defRPr>
            </a:pPr>
            <a:r>
              <a:rPr lang="ar" sz="1600" dirty="0">
                <a:latin typeface="Sakkal Majalla" panose="02000000000000000000" pitchFamily="2" charset="-78"/>
                <a:cs typeface="Sakkal Majalla" panose="02000000000000000000" pitchFamily="2" charset="-78"/>
              </a:rPr>
              <a:t>توفير الأمن في حالات التهديد الشديد</a:t>
            </a:r>
            <a:r>
              <a:rPr lang="ar-EG" sz="1600" dirty="0">
                <a:latin typeface="Sakkal Majalla" panose="02000000000000000000" pitchFamily="2" charset="-78"/>
                <a:cs typeface="Sakkal Majalla" panose="02000000000000000000" pitchFamily="2" charset="-78"/>
              </a:rPr>
              <a:t>.</a:t>
            </a:r>
            <a:endParaRPr lang="ar" sz="1600" dirty="0">
              <a:latin typeface="Sakkal Majalla" panose="02000000000000000000" pitchFamily="2" charset="-78"/>
              <a:cs typeface="Sakkal Majalla" panose="02000000000000000000" pitchFamily="2" charset="-78"/>
            </a:endParaRPr>
          </a:p>
        </p:txBody>
      </p:sp>
      <p:sp>
        <p:nvSpPr>
          <p:cNvPr id="1039" name="ZoneTexte 9"/>
          <p:cNvSpPr txBox="1"/>
          <p:nvPr/>
        </p:nvSpPr>
        <p:spPr>
          <a:xfrm>
            <a:off x="545157" y="994278"/>
            <a:ext cx="11601123"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sz="2400" b="1" dirty="0">
                <a:latin typeface="Sakkal Majalla" panose="02000000000000000000" pitchFamily="2" charset="-78"/>
                <a:cs typeface="Sakkal Majalla" panose="02000000000000000000" pitchFamily="2" charset="-78"/>
              </a:rPr>
              <a:t>ينبغي على أعضاء فريق الاستجابة السريعة تطوير بعض الكفاءات، وتشمل ما يأتي على سبيل المثال:</a:t>
            </a:r>
          </a:p>
        </p:txBody>
      </p:sp>
      <p:sp>
        <p:nvSpPr>
          <p:cNvPr id="1040" name="ZoneTexte 1"/>
          <p:cNvSpPr txBox="1"/>
          <p:nvPr/>
        </p:nvSpPr>
        <p:spPr>
          <a:xfrm rot="20880000">
            <a:off x="8240416" y="4339741"/>
            <a:ext cx="1332364" cy="551181"/>
          </a:xfrm>
          <a:prstGeom prst="rect">
            <a:avLst/>
          </a:prstGeom>
          <a:solidFill>
            <a:srgbClr val="FFBABE"/>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lvl1pPr algn="ctr" rtl="1">
              <a:defRPr sz="1500">
                <a:solidFill>
                  <a:srgbClr val="333333"/>
                </a:solidFill>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ولكن هذه القائمة ليست شاملة!</a:t>
            </a:r>
          </a:p>
        </p:txBody>
      </p:sp>
      <p:sp>
        <p:nvSpPr>
          <p:cNvPr id="3" name="Title 1">
            <a:extLst>
              <a:ext uri="{FF2B5EF4-FFF2-40B4-BE49-F238E27FC236}">
                <a16:creationId xmlns:a16="http://schemas.microsoft.com/office/drawing/2014/main" id="{782293E2-BA76-3B25-A45A-435EBBA170DE}"/>
              </a:ext>
            </a:extLst>
          </p:cNvPr>
          <p:cNvSpPr txBox="1">
            <a:spLocks/>
          </p:cNvSpPr>
          <p:nvPr/>
        </p:nvSpPr>
        <p:spPr>
          <a:xfrm>
            <a:off x="199749" y="97138"/>
            <a:ext cx="5093612"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indent="12065" rtl="1"/>
            <a:r>
              <a:rPr lang="ar" sz="3000" b="1" dirty="0">
                <a:latin typeface="Sakkal Majalla" panose="02000000000000000000" pitchFamily="2" charset="-78"/>
                <a:cs typeface="Sakkal Majalla" panose="02000000000000000000" pitchFamily="2" charset="-78"/>
              </a:rPr>
              <a:t>كفاءات فريق الاستجابة السريعة (أمثلة)</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84012" y="668215"/>
            <a:ext cx="2010936" cy="584775"/>
          </a:xfrm>
          <a:prstGeom prst="rect">
            <a:avLst/>
          </a:prstGeom>
          <a:noFill/>
        </p:spPr>
        <p:txBody>
          <a:bodyPr wrap="square" rtlCol="1">
            <a:spAutoFit/>
          </a:bodyPr>
          <a:lstStyle/>
          <a:p>
            <a:pPr rtl="1"/>
            <a:r>
              <a:rPr lang="ar" sz="3200" b="1" dirty="0">
                <a:solidFill>
                  <a:schemeClr val="bg1"/>
                </a:solidFill>
                <a:effectLst/>
                <a:latin typeface="Sakkal Majalla" panose="02000000000000000000" pitchFamily="2" charset="-78"/>
                <a:ea typeface="Source Sans Pro" panose="020B0503030403020204" pitchFamily="34" charset="0"/>
                <a:cs typeface="Sakkal Majalla" panose="02000000000000000000" pitchFamily="2" charset="-78"/>
              </a:rPr>
              <a:t>أسئلة</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387314245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27134C-832D-124B-2380-4E7E204A690F}"/>
              </a:ext>
            </a:extLst>
          </p:cNvPr>
          <p:cNvSpPr txBox="1"/>
          <p:nvPr/>
        </p:nvSpPr>
        <p:spPr>
          <a:xfrm>
            <a:off x="4811485" y="2460172"/>
            <a:ext cx="3233058" cy="707884"/>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rPr>
              <a:t>شكرًا لكم</a:t>
            </a:r>
            <a:endParaRPr kumimoji="0" lang="en-US"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endParaRPr>
          </a:p>
        </p:txBody>
      </p:sp>
    </p:spTree>
    <p:extLst>
      <p:ext uri="{BB962C8B-B14F-4D97-AF65-F5344CB8AC3E}">
        <p14:creationId xmlns:p14="http://schemas.microsoft.com/office/powerpoint/2010/main" val="413931806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Google Shape;308;p8"/>
          <p:cNvSpPr txBox="1">
            <a:spLocks noGrp="1"/>
          </p:cNvSpPr>
          <p:nvPr>
            <p:ph type="body" sz="quarter" idx="1"/>
          </p:nvPr>
        </p:nvSpPr>
        <p:spPr>
          <a:xfrm>
            <a:off x="3180889" y="1813080"/>
            <a:ext cx="5830222" cy="1870076"/>
          </a:xfrm>
          <a:prstGeom prst="rect">
            <a:avLst/>
          </a:prstGeom>
        </p:spPr>
        <p:txBody>
          <a:bodyPr lIns="0" tIns="0" rIns="0" bIns="0" rtlCol="1"/>
          <a:lstStyle>
            <a:lvl1pPr algn="r" rtl="1">
              <a:spcBef>
                <a:spcPts val="0"/>
              </a:spcBef>
              <a:defRPr sz="3200"/>
            </a:lvl1pPr>
          </a:lstStyle>
          <a:p>
            <a:pPr algn="ctr"/>
            <a:r>
              <a:rPr lang="ar-EG" b="1">
                <a:latin typeface="Sakkal Majalla" panose="02000000000000000000" pitchFamily="2" charset="-78"/>
                <a:cs typeface="Sakkal Majalla" panose="02000000000000000000" pitchFamily="2" charset="-78"/>
              </a:rPr>
              <a:t>1.1 إنشاء </a:t>
            </a:r>
            <a:r>
              <a:rPr b="1">
                <a:latin typeface="Sakkal Majalla" panose="02000000000000000000" pitchFamily="2" charset="-78"/>
                <a:cs typeface="Sakkal Majalla" panose="02000000000000000000" pitchFamily="2" charset="-78"/>
              </a:rPr>
              <a:t>فريق </a:t>
            </a:r>
            <a:r>
              <a:rPr b="1" dirty="0" err="1">
                <a:latin typeface="Sakkal Majalla" panose="02000000000000000000" pitchFamily="2" charset="-78"/>
                <a:cs typeface="Sakkal Majalla" panose="02000000000000000000" pitchFamily="2" charset="-78"/>
              </a:rPr>
              <a:t>الاستجابة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السريعة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وإدارته</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في</a:t>
            </a:r>
            <a:r>
              <a:rPr b="1" dirty="0">
                <a:latin typeface="Sakkal Majalla" panose="02000000000000000000" pitchFamily="2" charset="-78"/>
                <a:cs typeface="Sakkal Majalla" panose="02000000000000000000" pitchFamily="2" charset="-78"/>
              </a:rPr>
              <a:t> </a:t>
            </a:r>
            <a:r>
              <a:rPr lang="ar-EG" b="1" dirty="0">
                <a:solidFill>
                  <a:srgbClr val="FF0000"/>
                </a:solidFill>
                <a:highlight>
                  <a:srgbClr val="FFFF00"/>
                </a:highlight>
                <a:latin typeface="Sakkal Majalla" panose="02000000000000000000" pitchFamily="2" charset="-78"/>
                <a:cs typeface="Sakkal Majalla" panose="02000000000000000000" pitchFamily="2" charset="-78"/>
              </a:rPr>
              <a:t>[</a:t>
            </a:r>
            <a:r>
              <a:rPr b="1" dirty="0" err="1">
                <a:solidFill>
                  <a:srgbClr val="FF0000"/>
                </a:solidFill>
                <a:highlight>
                  <a:srgbClr val="FFFF00"/>
                </a:highlight>
                <a:latin typeface="Sakkal Majalla" panose="02000000000000000000" pitchFamily="2" charset="-78"/>
                <a:cs typeface="Sakkal Majalla" panose="02000000000000000000" pitchFamily="2" charset="-78"/>
              </a:rPr>
              <a:t>اسم</a:t>
            </a:r>
            <a:r>
              <a:rPr b="1" dirty="0">
                <a:solidFill>
                  <a:srgbClr val="FF0000"/>
                </a:solidFill>
                <a:highlight>
                  <a:srgbClr val="FFFF00"/>
                </a:highlight>
                <a:latin typeface="Sakkal Majalla" panose="02000000000000000000" pitchFamily="2" charset="-78"/>
                <a:cs typeface="Sakkal Majalla" panose="02000000000000000000" pitchFamily="2" charset="-78"/>
              </a:rPr>
              <a:t> </a:t>
            </a:r>
            <a:r>
              <a:rPr b="1" dirty="0" err="1">
                <a:solidFill>
                  <a:srgbClr val="FF0000"/>
                </a:solidFill>
                <a:highlight>
                  <a:srgbClr val="FFFF00"/>
                </a:highlight>
                <a:latin typeface="Sakkal Majalla" panose="02000000000000000000" pitchFamily="2" charset="-78"/>
                <a:cs typeface="Sakkal Majalla" panose="02000000000000000000" pitchFamily="2" charset="-78"/>
              </a:rPr>
              <a:t>البلد</a:t>
            </a:r>
            <a:r>
              <a:rPr lang="ar-EG" b="1" dirty="0">
                <a:solidFill>
                  <a:srgbClr val="FF0000"/>
                </a:solidFill>
                <a:highlight>
                  <a:srgbClr val="FFFF00"/>
                </a:highlight>
                <a:latin typeface="Sakkal Majalla" panose="02000000000000000000" pitchFamily="2" charset="-78"/>
                <a:cs typeface="Sakkal Majalla" panose="02000000000000000000" pitchFamily="2" charset="-78"/>
              </a:rPr>
              <a:t>]</a:t>
            </a:r>
            <a:endParaRPr lang="en-US" b="1" dirty="0">
              <a:solidFill>
                <a:srgbClr val="FF0000"/>
              </a:solidFill>
              <a:highlight>
                <a:srgbClr val="FFFF00"/>
              </a:highlight>
              <a:latin typeface="Sakkal Majalla" panose="02000000000000000000" pitchFamily="2" charset="-78"/>
              <a:cs typeface="Sakkal Majalla" panose="02000000000000000000" pitchFamily="2" charset="-78"/>
            </a:endParaRPr>
          </a:p>
        </p:txBody>
      </p:sp>
      <p:sp>
        <p:nvSpPr>
          <p:cNvPr id="683" name="TextBox 2"/>
          <p:cNvSpPr txBox="1"/>
          <p:nvPr/>
        </p:nvSpPr>
        <p:spPr>
          <a:xfrm>
            <a:off x="497059" y="1157626"/>
            <a:ext cx="6104207"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t> </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8E4AE34C-5D00-2220-250A-C094FC4F5314}"/>
              </a:ext>
            </a:extLst>
          </p:cNvPr>
          <p:cNvSpPr txBox="1">
            <a:spLocks noGrp="1"/>
          </p:cNvSpPr>
          <p:nvPr>
            <p:ph type="body" idx="1"/>
          </p:nvPr>
        </p:nvSpPr>
        <p:spPr>
          <a:xfrm>
            <a:off x="797444" y="1025845"/>
            <a:ext cx="10450422" cy="5206965"/>
          </a:xfrm>
          <a:prstGeom prst="rect">
            <a:avLst/>
          </a:prstGeom>
        </p:spPr>
        <p:txBody>
          <a:bodyPr lIns="0" tIns="0" rIns="0" bIns="0" rtlCol="1">
            <a:normAutofit/>
          </a:bodyPr>
          <a:lstStyle/>
          <a:p>
            <a:pPr defTabSz="271960" rtl="1">
              <a:spcBef>
                <a:spcPts val="200"/>
              </a:spcBef>
              <a:defRPr sz="1879"/>
            </a:pPr>
            <a:r>
              <a:rPr b="1" dirty="0" err="1">
                <a:latin typeface="Sakkal Majalla" panose="02000000000000000000" pitchFamily="2" charset="-78"/>
                <a:cs typeface="Sakkal Majalla" panose="02000000000000000000" pitchFamily="2" charset="-78"/>
              </a:rPr>
              <a:t>منصة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منظمة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الصحة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العالمية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للتعلُّم</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في</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مجال</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الأمن</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الص</a:t>
            </a:r>
            <a:r>
              <a:rPr lang="ar-EG" b="1" dirty="0">
                <a:latin typeface="Sakkal Majalla" panose="02000000000000000000" pitchFamily="2" charset="-78"/>
                <a:cs typeface="Sakkal Majalla" panose="02000000000000000000" pitchFamily="2" charset="-78"/>
              </a:rPr>
              <a:t>ّ</a:t>
            </a:r>
            <a:r>
              <a:rPr b="1" dirty="0" err="1">
                <a:latin typeface="Sakkal Majalla" panose="02000000000000000000" pitchFamily="2" charset="-78"/>
                <a:cs typeface="Sakkal Majalla" panose="02000000000000000000" pitchFamily="2" charset="-78"/>
              </a:rPr>
              <a:t>ِحيِّ</a:t>
            </a:r>
            <a:r>
              <a:rPr b="1" dirty="0">
                <a:latin typeface="Sakkal Majalla" panose="02000000000000000000" pitchFamily="2" charset="-78"/>
                <a:cs typeface="Sakkal Majalla" panose="02000000000000000000" pitchFamily="2" charset="-78"/>
              </a:rPr>
              <a:t> - </a:t>
            </a:r>
            <a:r>
              <a:rPr b="1" dirty="0" err="1">
                <a:latin typeface="Sakkal Majalla" panose="02000000000000000000" pitchFamily="2" charset="-78"/>
                <a:cs typeface="Sakkal Majalla" panose="02000000000000000000" pitchFamily="2" charset="-78"/>
              </a:rPr>
              <a:t>مواد</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تدريبية</a:t>
            </a:r>
            <a:r>
              <a:rPr lang="ar-EG" b="1">
                <a:latin typeface="Sakkal Majalla" panose="02000000000000000000" pitchFamily="2" charset="-78"/>
                <a:cs typeface="Sakkal Majalla" panose="02000000000000000000" pitchFamily="2" charset="-78"/>
              </a:rPr>
              <a:t>. </a:t>
            </a:r>
          </a:p>
          <a:p>
            <a:pPr defTabSz="271960" rtl="1">
              <a:spcBef>
                <a:spcPts val="200"/>
              </a:spcBef>
              <a:defRPr sz="1879"/>
            </a:pPr>
            <a:endParaRPr b="1"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حقوق هذه المواد التدريبية محفوظة لصالح منظمة الصحة العالمية بموجب حق المؤلف (© منظمة الصحة العالمية 2022).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الحقوق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محفوظة</a:t>
            </a:r>
            <a:r>
              <a:rPr dirty="0">
                <a:latin typeface="Sakkal Majalla" panose="02000000000000000000" pitchFamily="2" charset="-78"/>
                <a:cs typeface="Sakkal Majalla" panose="02000000000000000000" pitchFamily="2" charset="-78"/>
              </a:rPr>
              <a:t>.‬</a:t>
            </a:r>
          </a:p>
          <a:p>
            <a:pPr defTabSz="271960" rtl="1">
              <a:spcBef>
                <a:spcPts val="200"/>
              </a:spcBef>
              <a:defRPr sz="1879"/>
            </a:pPr>
            <a:r>
              <a:rPr dirty="0" err="1">
                <a:latin typeface="Sakkal Majalla" panose="02000000000000000000" pitchFamily="2" charset="-78"/>
                <a:cs typeface="Sakkal Majalla" panose="02000000000000000000" pitchFamily="2" charset="-78"/>
              </a:rPr>
              <a:t>يخضع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شروط الاستخدام - منصة منظمة الصحة العالمية للتعلُّم في مجال الأمن الصِّحيِّ، مواد تدريبية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تنزيلها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الرابط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الآتي</a:t>
            </a:r>
            <a:r>
              <a:rPr lang="ar-EG" dirty="0">
                <a:latin typeface="Sakkal Majalla" panose="02000000000000000000" pitchFamily="2" charset="-78"/>
                <a:cs typeface="Sakkal Majalla" panose="02000000000000000000" pitchFamily="2" charset="-78"/>
              </a:rPr>
              <a:t>: (</a:t>
            </a: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https://extranet.who.int/hslp</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defTabSz="271960" rtl="1">
              <a:spcBef>
                <a:spcPts val="200"/>
              </a:spcBef>
              <a:defRPr sz="1879"/>
            </a:pPr>
            <a:endParaRPr dirty="0">
              <a:latin typeface="Sakkal Majalla" panose="02000000000000000000" pitchFamily="2" charset="-78"/>
              <a:cs typeface="Sakkal Majalla" panose="02000000000000000000" pitchFamily="2" charset="-78"/>
            </a:endParaRPr>
          </a:p>
          <a:p>
            <a:pPr defTabSz="271960" rtl="1">
              <a:spcBef>
                <a:spcPts val="200"/>
              </a:spcBef>
              <a:defRPr sz="1879"/>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أحدثت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تغييرات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عدَّلتها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ترجمتها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تُوضِّح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التعديلات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شعارها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المُعدَّلة</a:t>
            </a:r>
            <a:r>
              <a:rPr dirty="0">
                <a:latin typeface="Sakkal Majalla" panose="02000000000000000000" pitchFamily="2" charset="-78"/>
                <a:cs typeface="Sakkal Majalla" panose="02000000000000000000" pitchFamily="2" charset="-78"/>
              </a:rPr>
              <a:t>. </a:t>
            </a:r>
          </a:p>
          <a:p>
            <a:pPr defTabSz="271960" rtl="1">
              <a:spcBef>
                <a:spcPts val="200"/>
              </a:spcBef>
              <a:defRPr sz="1879"/>
            </a:pPr>
            <a:endParaRPr dirty="0">
              <a:latin typeface="Sakkal Majalla" panose="02000000000000000000" pitchFamily="2" charset="-78"/>
              <a:cs typeface="Sakkal Majalla" panose="02000000000000000000" pitchFamily="2" charset="-78"/>
            </a:endParaRPr>
          </a:p>
          <a:p>
            <a:pPr defTabSz="271960" rtl="1">
              <a:spcBef>
                <a:spcPts val="200"/>
              </a:spcBef>
              <a:defRPr sz="1879"/>
            </a:pPr>
            <a:r>
              <a:rPr dirty="0" err="1">
                <a:latin typeface="Sakkal Majalla" panose="02000000000000000000" pitchFamily="2" charset="-78"/>
                <a:cs typeface="Sakkal Majalla" panose="02000000000000000000" pitchFamily="2" charset="-78"/>
              </a:rPr>
              <a:t>وإذا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أحدثت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تغييرات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عدَّلتها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ترجمتها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تُفصح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الإسناد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نسخة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lang="ar-EG" dirty="0">
                <a:latin typeface="Sakkal Majalla" panose="02000000000000000000" pitchFamily="2" charset="-78"/>
                <a:cs typeface="Sakkal Majalla" panose="02000000000000000000" pitchFamily="2" charset="-78"/>
              </a:rPr>
              <a:t>» </a:t>
            </a:r>
            <a:r>
              <a:rPr lang="ar-SA" dirty="0">
                <a:latin typeface="Sakkal Majalla" panose="02000000000000000000" pitchFamily="2" charset="-78"/>
                <a:cs typeface="Sakkal Majalla" panose="02000000000000000000" pitchFamily="2" charset="-78"/>
              </a:rPr>
              <a:t>متا</a:t>
            </a:r>
            <a:r>
              <a:rPr dirty="0" err="1">
                <a:latin typeface="Sakkal Majalla" panose="02000000000000000000" pitchFamily="2" charset="-78"/>
                <a:cs typeface="Sakkal Majalla" panose="02000000000000000000" pitchFamily="2" charset="-78"/>
              </a:rPr>
              <a:t>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الرابط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a:t>
            </a:r>
            <a:r>
              <a:rPr lang="ar-EG" dirty="0">
                <a:latin typeface="Sakkal Majalla" panose="02000000000000000000" pitchFamily="2" charset="-78"/>
                <a:cs typeface="Sakkal Majalla" panose="02000000000000000000" pitchFamily="2" charset="-78"/>
              </a:rPr>
              <a:t>ي: (</a:t>
            </a:r>
            <a:r>
              <a:rPr lang="en-US" dirty="0">
                <a:latin typeface="Sakkal Majalla" panose="02000000000000000000" pitchFamily="2" charset="-78"/>
                <a:cs typeface="Sakkal Majalla" panose="02000000000000000000" pitchFamily="2" charset="-78"/>
                <a:hlinkClick r:id="rId4"/>
              </a:rPr>
              <a:t>https://extranet.who.int/hslp/</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EG" dirty="0" err="1">
                <a:latin typeface="Sakkal Majalla" panose="02000000000000000000" pitchFamily="2" charset="-78"/>
                <a:cs typeface="Sakkal Majalla" panose="02000000000000000000" pitchFamily="2" charset="-78"/>
              </a:rPr>
              <a:t>تنقيحات</a:t>
            </a:r>
            <a:r>
              <a:rPr lang="ar-EG" dirty="0">
                <a:latin typeface="Sakkal Majalla" panose="02000000000000000000" pitchFamily="2" charset="-78"/>
                <a:cs typeface="Sakkal Majalla" panose="02000000000000000000" pitchFamily="2" charset="-78"/>
              </a:rPr>
              <a:t> على المواد الخاصة بها المحمية بموجب حق المؤلف».</a:t>
            </a:r>
            <a:endParaRPr dirty="0">
              <a:latin typeface="Sakkal Majalla" panose="02000000000000000000" pitchFamily="2" charset="-78"/>
              <a:cs typeface="Sakkal Majalla" panose="02000000000000000000" pitchFamily="2" charset="-78"/>
            </a:endParaRPr>
          </a:p>
          <a:p>
            <a:pPr defTabSz="271960" rtl="1">
              <a:spcBef>
                <a:spcPts val="200"/>
              </a:spcBef>
              <a:defRPr sz="1879"/>
            </a:pPr>
            <a:r>
              <a:rPr dirty="0" err="1">
                <a:latin typeface="Sakkal Majalla" panose="02000000000000000000" pitchFamily="2" charset="-78"/>
                <a:cs typeface="Sakkal Majalla" panose="02000000000000000000" pitchFamily="2" charset="-78"/>
              </a:rPr>
              <a:t>وعلاوةً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يُرجَى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تطرأ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تستخدمها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لأغراض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السجلات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ومواصلة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التطوير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إرسال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عنوان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الإلكتروني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a:t>
            </a:r>
            <a:r>
              <a:rPr lang="ar-EG" dirty="0">
                <a:latin typeface="Sakkal Majalla" panose="02000000000000000000" pitchFamily="2" charset="-78"/>
                <a:cs typeface="Sakkal Majalla" panose="02000000000000000000" pitchFamily="2" charset="-78"/>
              </a:rPr>
              <a:t>: </a:t>
            </a: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ihrhrt@who.int</a:t>
            </a:r>
            <a:r>
              <a:rPr lang="ar-EG" dirty="0">
                <a:solidFill>
                  <a:schemeClr val="bg1"/>
                </a:solidFill>
                <a:uFill>
                  <a:solidFill>
                    <a:srgbClr val="0563C1"/>
                  </a:solidFill>
                </a:uFill>
                <a:latin typeface="Sakkal Majalla" panose="02000000000000000000" pitchFamily="2" charset="-78"/>
                <a:cs typeface="Sakkal Majalla" panose="02000000000000000000" pitchFamily="2" charset="-78"/>
              </a:rPr>
              <a:t>.</a:t>
            </a:r>
            <a:endParaRPr dirty="0">
              <a:solidFill>
                <a:schemeClr val="bg1"/>
              </a:solidFill>
              <a:latin typeface="Sakkal Majalla" panose="02000000000000000000" pitchFamily="2" charset="-78"/>
              <a:cs typeface="Sakkal Majalla" panose="02000000000000000000" pitchFamily="2" charset="-78"/>
            </a:endParaRPr>
          </a:p>
        </p:txBody>
      </p:sp>
      <p:sp>
        <p:nvSpPr>
          <p:cNvPr id="6" name="Text Placeholder 5">
            <a:extLst>
              <a:ext uri="{FF2B5EF4-FFF2-40B4-BE49-F238E27FC236}">
                <a16:creationId xmlns:a16="http://schemas.microsoft.com/office/drawing/2014/main" id="{64931FF3-06DA-715F-0B91-B82861103D86}"/>
              </a:ext>
            </a:extLst>
          </p:cNvPr>
          <p:cNvSpPr txBox="1">
            <a:spLocks/>
          </p:cNvSpPr>
          <p:nvPr/>
        </p:nvSpPr>
        <p:spPr>
          <a:xfrm>
            <a:off x="101601" y="0"/>
            <a:ext cx="4582160" cy="625190"/>
          </a:xfrm>
          <a:prstGeom prst="rect">
            <a:avLst/>
          </a:prstGeom>
          <a:solidFill>
            <a:srgbClr val="951D19"/>
          </a:solidFill>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normAutofit/>
          </a:bodyPr>
          <a:lstStyle>
            <a:lvl1pPr marL="0" marR="0" indent="0" algn="r" defTabSz="289320" rtl="1" latinLnBrk="0">
              <a:lnSpc>
                <a:spcPct val="90000"/>
              </a:lnSpc>
              <a:spcBef>
                <a:spcPts val="0"/>
              </a:spcBef>
              <a:spcAft>
                <a:spcPts val="0"/>
              </a:spcAft>
              <a:buClrTx/>
              <a:buSzTx/>
              <a:buFontTx/>
              <a:buNone/>
              <a:tabLst/>
              <a:defRPr sz="3200" b="1"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algn="ctr" hangingPunct="1"/>
            <a:r>
              <a:rPr lang="ar" sz="2800" dirty="0">
                <a:latin typeface="Sakkal Majalla" panose="02000000000000000000" pitchFamily="2" charset="-78"/>
                <a:cs typeface="Sakkal Majalla" panose="02000000000000000000" pitchFamily="2" charset="-78"/>
              </a:rPr>
              <a:t>إخلاء المسؤولية</a:t>
            </a:r>
          </a:p>
        </p:txBody>
      </p:sp>
    </p:spTree>
    <p:extLst>
      <p:ext uri="{BB962C8B-B14F-4D97-AF65-F5344CB8AC3E}">
        <p14:creationId xmlns:p14="http://schemas.microsoft.com/office/powerpoint/2010/main" val="3595444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 name="Content Placeholder 1"/>
          <p:cNvSpPr txBox="1"/>
          <p:nvPr/>
        </p:nvSpPr>
        <p:spPr>
          <a:xfrm>
            <a:off x="4320000" y="2160000"/>
            <a:ext cx="7390791" cy="275306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rtl="1">
              <a:spcBef>
                <a:spcPts val="500"/>
              </a:spcBef>
              <a:defRPr sz="2400">
                <a:latin typeface="Source Sans Pro Regular"/>
                <a:ea typeface="Source Sans Pro Regular"/>
                <a:cs typeface="Source Sans Pro Regular"/>
                <a:sym typeface="Source Sans Pro Regular"/>
              </a:defRPr>
            </a:pPr>
            <a:r>
              <a:rPr lang="ar" sz="2600" dirty="0">
                <a:solidFill>
                  <a:schemeClr val="tx1"/>
                </a:solidFill>
                <a:latin typeface="Sakkal Majalla" panose="02000000000000000000" pitchFamily="2" charset="-78"/>
                <a:cs typeface="Sakkal Majalla" panose="02000000000000000000" pitchFamily="2" charset="-78"/>
              </a:rPr>
              <a:t>بنهاية هذه الجلسة، سيكون بمقدوركم: </a:t>
            </a:r>
            <a:endParaRPr sz="2600" dirty="0">
              <a:solidFill>
                <a:schemeClr val="tx1"/>
              </a:solidFill>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endParaRPr lang="hu-HU" sz="2400" dirty="0">
              <a:latin typeface="Sakkal Majalla" panose="02000000000000000000" pitchFamily="2" charset="-78"/>
              <a:cs typeface="Sakkal Majalla" panose="02000000000000000000" pitchFamily="2" charset="-78"/>
            </a:endParaRPr>
          </a:p>
          <a:p>
            <a:pPr marL="342900" marR="0" lvl="0" indent="-342900" rtl="1">
              <a:lnSpc>
                <a:spcPct val="115000"/>
              </a:lnSpc>
              <a:spcBef>
                <a:spcPts val="0"/>
              </a:spcBef>
              <a:spcAft>
                <a:spcPts val="0"/>
              </a:spcAft>
              <a:buClr>
                <a:srgbClr val="65A000"/>
              </a:buClr>
              <a:buSzPct val="100000"/>
              <a:buFont typeface="Arial" panose="020B0604020202020204" pitchFamily="34" charset="0"/>
              <a:buChar char="•"/>
            </a:pPr>
            <a:r>
              <a:rPr lang="ar" sz="2400" dirty="0">
                <a:effectLst/>
                <a:latin typeface="Sakkal Majalla" panose="02000000000000000000" pitchFamily="2" charset="-78"/>
                <a:ea typeface="Calibri" panose="020F0502020204030204" pitchFamily="34" charset="0"/>
                <a:cs typeface="Sakkal Majalla" panose="02000000000000000000" pitchFamily="2" charset="-78"/>
              </a:rPr>
              <a:t>شرح كيفية إنشاء فِرَق الاستجابة السريعة في إطار البنية الأساسية الوطنية للتأهب لحالات الطوارئ الصحية والاستجابة لها في [</a:t>
            </a:r>
            <a:r>
              <a:rPr lang="ar" sz="2400" dirty="0">
                <a:effectLst/>
                <a:highlight>
                  <a:srgbClr val="FFFF00"/>
                </a:highlight>
                <a:latin typeface="Sakkal Majalla" panose="02000000000000000000" pitchFamily="2" charset="-78"/>
                <a:ea typeface="Calibri" panose="020F0502020204030204" pitchFamily="34" charset="0"/>
                <a:cs typeface="Sakkal Majalla" panose="02000000000000000000" pitchFamily="2" charset="-78"/>
              </a:rPr>
              <a:t>اسم البلد</a:t>
            </a:r>
            <a:r>
              <a:rPr lang="ar" sz="2400" dirty="0">
                <a:effectLst/>
                <a:latin typeface="Sakkal Majalla" panose="02000000000000000000" pitchFamily="2" charset="-78"/>
                <a:ea typeface="Calibri" panose="020F0502020204030204" pitchFamily="34" charset="0"/>
                <a:cs typeface="Sakkal Majalla" panose="02000000000000000000" pitchFamily="2" charset="-78"/>
              </a:rPr>
              <a:t>].</a:t>
            </a:r>
            <a:endParaRPr lang="en-US" sz="2400" dirty="0">
              <a:effectLst/>
              <a:latin typeface="Sakkal Majalla" panose="02000000000000000000" pitchFamily="2" charset="-78"/>
              <a:ea typeface="Calibri" panose="020F0502020204030204" pitchFamily="34" charset="0"/>
              <a:cs typeface="Sakkal Majalla" panose="02000000000000000000" pitchFamily="2" charset="-78"/>
            </a:endParaRPr>
          </a:p>
          <a:p>
            <a:pPr marL="342900" marR="0" lvl="0" indent="-342900" rtl="1">
              <a:lnSpc>
                <a:spcPct val="115000"/>
              </a:lnSpc>
              <a:spcBef>
                <a:spcPts val="0"/>
              </a:spcBef>
              <a:spcAft>
                <a:spcPts val="1000"/>
              </a:spcAft>
              <a:buClr>
                <a:srgbClr val="65A000"/>
              </a:buClr>
              <a:buSzPct val="100000"/>
              <a:buFont typeface="Arial" panose="020B0604020202020204" pitchFamily="34" charset="0"/>
              <a:buChar char="•"/>
            </a:pPr>
            <a:r>
              <a:rPr lang="ar" sz="2400" dirty="0">
                <a:effectLst/>
                <a:latin typeface="Sakkal Majalla" panose="02000000000000000000" pitchFamily="2" charset="-78"/>
                <a:ea typeface="Calibri" panose="020F0502020204030204" pitchFamily="34" charset="0"/>
                <a:cs typeface="Sakkal Majalla" panose="02000000000000000000" pitchFamily="2" charset="-78"/>
              </a:rPr>
              <a:t>شرح كيفية تفعيل فِرَق الاستجابة السريعة على مختلف مستويات النظام.</a:t>
            </a:r>
            <a:endParaRPr lang="en-US" sz="2400" dirty="0">
              <a:latin typeface="Sakkal Majalla" panose="02000000000000000000" pitchFamily="2" charset="-78"/>
              <a:ea typeface="Calibri" panose="020F0502020204030204" pitchFamily="34" charset="0"/>
              <a:cs typeface="Sakkal Majalla" panose="02000000000000000000" pitchFamily="2" charset="-78"/>
            </a:endParaRPr>
          </a:p>
          <a:p>
            <a:pPr marL="342900" marR="0" lvl="0" indent="-342900" rtl="1">
              <a:lnSpc>
                <a:spcPct val="115000"/>
              </a:lnSpc>
              <a:spcBef>
                <a:spcPts val="0"/>
              </a:spcBef>
              <a:spcAft>
                <a:spcPts val="1000"/>
              </a:spcAft>
              <a:buClr>
                <a:srgbClr val="65A000"/>
              </a:buClr>
              <a:buSzPct val="100000"/>
              <a:buFont typeface="Arial" panose="020B0604020202020204" pitchFamily="34" charset="0"/>
              <a:buChar char="•"/>
            </a:pPr>
            <a:r>
              <a:rPr lang="ar" sz="2400" dirty="0">
                <a:effectLst/>
                <a:latin typeface="Sakkal Majalla" panose="02000000000000000000" pitchFamily="2" charset="-78"/>
                <a:ea typeface="Calibri" panose="020F0502020204030204" pitchFamily="34" charset="0"/>
                <a:cs typeface="Sakkal Majalla" panose="02000000000000000000" pitchFamily="2" charset="-78"/>
              </a:rPr>
              <a:t>توضيح ما نُفذ في البلد تعزيزًا لقدرات فريق الاستجابة السريعة.</a:t>
            </a:r>
            <a:endParaRPr sz="2400" dirty="0">
              <a:latin typeface="Sakkal Majalla" panose="02000000000000000000" pitchFamily="2" charset="-78"/>
              <a:cs typeface="Sakkal Majalla" panose="02000000000000000000" pitchFamily="2" charset="-78"/>
            </a:endParaRPr>
          </a:p>
        </p:txBody>
      </p:sp>
      <p:sp>
        <p:nvSpPr>
          <p:cNvPr id="688" name="Pentagon 4"/>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a:solidFill>
                  <a:srgbClr val="FFFFFF"/>
                </a:solidFill>
              </a:defRPr>
            </a:pPr>
            <a:endParaRPr dirty="0"/>
          </a:p>
        </p:txBody>
      </p:sp>
      <p:sp>
        <p:nvSpPr>
          <p:cNvPr id="689" name="Google Shape;307;p8"/>
          <p:cNvSpPr txBox="1"/>
          <p:nvPr/>
        </p:nvSpPr>
        <p:spPr>
          <a:xfrm>
            <a:off x="402434" y="956340"/>
            <a:ext cx="2609998" cy="4555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spAutoFit/>
          </a:bodyPr>
          <a:lstStyle>
            <a:lvl1pPr algn="r" defTabSz="685800" rtl="1">
              <a:lnSpc>
                <a:spcPct val="90000"/>
              </a:lnSpc>
              <a:defRPr sz="3200" b="1">
                <a:solidFill>
                  <a:srgbClr val="FFFFFF"/>
                </a:solidFill>
                <a:latin typeface="Arial"/>
                <a:ea typeface="Arial"/>
                <a:cs typeface="Arial"/>
                <a:sym typeface="Arial"/>
              </a:defRPr>
            </a:lvl1pPr>
          </a:lstStyle>
          <a:p>
            <a:pPr rtl="1"/>
            <a:r>
              <a:rPr>
                <a:latin typeface="Sakkal Majalla" panose="02000000000000000000" pitchFamily="2" charset="-78"/>
                <a:cs typeface="Sakkal Majalla" panose="02000000000000000000" pitchFamily="2" charset="-78"/>
              </a:rPr>
              <a:t>أهداف التعلُّم</a:t>
            </a:r>
          </a:p>
        </p:txBody>
      </p:sp>
    </p:spTree>
    <p:extLst>
      <p:ext uri="{BB962C8B-B14F-4D97-AF65-F5344CB8AC3E}">
        <p14:creationId xmlns:p14="http://schemas.microsoft.com/office/powerpoint/2010/main" val="301685408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Box 8"/>
          <p:cNvSpPr txBox="1"/>
          <p:nvPr/>
        </p:nvSpPr>
        <p:spPr>
          <a:xfrm>
            <a:off x="351567" y="421026"/>
            <a:ext cx="269738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ملاحظة إلى </a:t>
            </a:r>
            <a:endParaRPr lang="hu-HU" b="1" dirty="0">
              <a:latin typeface="Sakkal Majalla" panose="02000000000000000000" pitchFamily="2" charset="-78"/>
              <a:cs typeface="Sakkal Majalla" panose="02000000000000000000" pitchFamily="2" charset="-78"/>
            </a:endParaRPr>
          </a:p>
          <a:p>
            <a:pPr rtl="1"/>
            <a:r>
              <a:rPr lang="ar" b="1">
                <a:latin typeface="Sakkal Majalla" panose="02000000000000000000" pitchFamily="2" charset="-78"/>
                <a:cs typeface="Sakkal Majalla" panose="02000000000000000000" pitchFamily="2" charset="-78"/>
              </a:rPr>
              <a:t>الميسِّرين:</a:t>
            </a:r>
            <a:endParaRPr lang="en-US" b="1" dirty="0">
              <a:latin typeface="Sakkal Majalla" panose="02000000000000000000" pitchFamily="2" charset="-78"/>
              <a:cs typeface="Sakkal Majalla" panose="02000000000000000000" pitchFamily="2" charset="-78"/>
            </a:endParaRPr>
          </a:p>
        </p:txBody>
      </p:sp>
      <p:sp>
        <p:nvSpPr>
          <p:cNvPr id="5" name="Content Placeholder 1">
            <a:extLst>
              <a:ext uri="{FF2B5EF4-FFF2-40B4-BE49-F238E27FC236}">
                <a16:creationId xmlns:a16="http://schemas.microsoft.com/office/drawing/2014/main" id="{F9BE5ED4-CCA4-326B-B316-6C1F7CAC306E}"/>
              </a:ext>
            </a:extLst>
          </p:cNvPr>
          <p:cNvSpPr txBox="1"/>
          <p:nvPr/>
        </p:nvSpPr>
        <p:spPr>
          <a:xfrm>
            <a:off x="4319272" y="2039297"/>
            <a:ext cx="7278624" cy="15594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defTabSz="514350" rtl="1">
              <a:lnSpc>
                <a:spcPct val="90000"/>
              </a:lnSpc>
              <a:spcBef>
                <a:spcPts val="500"/>
              </a:spcBef>
              <a:defRPr sz="2400">
                <a:solidFill>
                  <a:srgbClr val="00206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defTabSz="514350" rtl="1">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defTabSz="514350" rtl="1">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r>
              <a:rPr lang="ar">
                <a:latin typeface="Sakkal Majalla" panose="02000000000000000000" pitchFamily="2" charset="-78"/>
                <a:cs typeface="Sakkal Majalla" panose="02000000000000000000" pitchFamily="2" charset="-78"/>
              </a:rPr>
              <a:t>ينبغي إعداد محتوى هذه الجلسة وتقديمه بوسطة المدير الوطني المسؤول عن فِرَق الاستجابة السريعة/ إدارة التأهب لحالات الطوارئ والاستجابة لها في البلد.</a:t>
            </a:r>
          </a:p>
        </p:txBody>
      </p:sp>
      <p:sp>
        <p:nvSpPr>
          <p:cNvPr id="6" name="Rounded Rectangle 8">
            <a:extLst>
              <a:ext uri="{FF2B5EF4-FFF2-40B4-BE49-F238E27FC236}">
                <a16:creationId xmlns:a16="http://schemas.microsoft.com/office/drawing/2014/main" id="{60E27E1B-40FF-DFF0-4D61-A36FE3FE7F42}"/>
              </a:ext>
            </a:extLst>
          </p:cNvPr>
          <p:cNvSpPr/>
          <p:nvPr/>
        </p:nvSpPr>
        <p:spPr>
          <a:xfrm rot="10800000" flipH="1">
            <a:off x="4389439" y="4414166"/>
            <a:ext cx="2655040" cy="86916"/>
          </a:xfrm>
          <a:prstGeom prst="roundRect">
            <a:avLst>
              <a:gd name="adj" fmla="val 50000"/>
            </a:avLst>
          </a:prstGeom>
          <a:solidFill>
            <a:srgbClr val="65A000"/>
          </a:solidFill>
          <a:ln w="12700">
            <a:miter lim="400000"/>
          </a:ln>
        </p:spPr>
        <p:txBody>
          <a:bodyPr lIns="45719" rIns="45719" rtlCol="1" anchor="ctr"/>
          <a:lstStyle/>
          <a:p>
            <a:pPr rtl="1">
              <a:defRPr sz="5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30635010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Google Shape;308;p8"/>
          <p:cNvSpPr txBox="1">
            <a:spLocks noGrp="1"/>
          </p:cNvSpPr>
          <p:nvPr>
            <p:ph type="body" sz="quarter" idx="1"/>
          </p:nvPr>
        </p:nvSpPr>
        <p:spPr>
          <a:xfrm>
            <a:off x="3180889" y="1813080"/>
            <a:ext cx="5830222" cy="1870076"/>
          </a:xfrm>
          <a:prstGeom prst="rect">
            <a:avLst/>
          </a:prstGeom>
        </p:spPr>
        <p:txBody>
          <a:bodyPr lIns="0" tIns="0" rIns="0" bIns="0" rtlCol="1"/>
          <a:lstStyle>
            <a:lvl1pPr algn="r" rtl="1">
              <a:spcBef>
                <a:spcPts val="0"/>
              </a:spcBef>
              <a:defRPr sz="3200"/>
            </a:lvl1pPr>
          </a:lstStyle>
          <a:p>
            <a:pPr algn="ctr" rtl="1"/>
            <a:r>
              <a:rPr lang="ar-EG" b="1" dirty="0">
                <a:solidFill>
                  <a:schemeClr val="bg1"/>
                </a:solidFill>
                <a:latin typeface="Sakkal Majalla" panose="02000000000000000000" pitchFamily="2" charset="-78"/>
                <a:cs typeface="Sakkal Majalla" panose="02000000000000000000" pitchFamily="2" charset="-78"/>
              </a:rPr>
              <a:t>2.1</a:t>
            </a:r>
            <a:r>
              <a:rPr lang="ar" b="1" dirty="0">
                <a:solidFill>
                  <a:schemeClr val="bg1"/>
                </a:solidFill>
                <a:latin typeface="Sakkal Majalla" panose="02000000000000000000" pitchFamily="2" charset="-78"/>
                <a:cs typeface="Sakkal Majalla" panose="02000000000000000000" pitchFamily="2" charset="-78"/>
              </a:rPr>
              <a:t> ولاية فِرَق الاستجابة السريعة، وأدوارها، ومعارفها ومهاراتها</a:t>
            </a:r>
            <a:endParaRPr lang="en-US" b="1" dirty="0">
              <a:solidFill>
                <a:schemeClr val="bg1"/>
              </a:solidFill>
              <a:latin typeface="Sakkal Majalla" panose="02000000000000000000" pitchFamily="2" charset="-78"/>
              <a:cs typeface="Sakkal Majalla" panose="02000000000000000000" pitchFamily="2" charset="-78"/>
            </a:endParaRPr>
          </a:p>
        </p:txBody>
      </p:sp>
      <p:sp>
        <p:nvSpPr>
          <p:cNvPr id="683" name="TextBox 2"/>
          <p:cNvSpPr txBox="1"/>
          <p:nvPr/>
        </p:nvSpPr>
        <p:spPr>
          <a:xfrm>
            <a:off x="497059" y="1157626"/>
            <a:ext cx="6104207"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algn="ctr" rtl="1"/>
            <a:r>
              <a:rPr>
                <a:solidFill>
                  <a:schemeClr val="bg1"/>
                </a:solidFill>
                <a:latin typeface="Sakkal Majalla" panose="02000000000000000000" pitchFamily="2" charset="-78"/>
                <a:cs typeface="Sakkal Majalla" panose="02000000000000000000" pitchFamily="2" charset="-78"/>
              </a:rPr>
              <a:t> </a:t>
            </a:r>
          </a:p>
        </p:txBody>
      </p:sp>
    </p:spTree>
    <p:extLst>
      <p:ext uri="{BB962C8B-B14F-4D97-AF65-F5344CB8AC3E}">
        <p14:creationId xmlns:p14="http://schemas.microsoft.com/office/powerpoint/2010/main" val="230998737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 name="Content Placeholder 1"/>
          <p:cNvSpPr txBox="1"/>
          <p:nvPr/>
        </p:nvSpPr>
        <p:spPr>
          <a:xfrm>
            <a:off x="4320000" y="2160000"/>
            <a:ext cx="7390791" cy="22262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rtl="1">
              <a:spcBef>
                <a:spcPts val="500"/>
              </a:spcBef>
              <a:defRPr sz="2400">
                <a:latin typeface="Source Sans Pro Regular"/>
                <a:ea typeface="Source Sans Pro Regular"/>
                <a:cs typeface="Source Sans Pro Regular"/>
                <a:sym typeface="Source Sans Pro Regular"/>
              </a:defRPr>
            </a:pPr>
            <a:r>
              <a:rPr lang="ar" sz="2600" dirty="0">
                <a:solidFill>
                  <a:schemeClr val="tx1"/>
                </a:solidFill>
                <a:latin typeface="Sakkal Majalla" panose="02000000000000000000" pitchFamily="2" charset="-78"/>
                <a:cs typeface="Sakkal Majalla" panose="02000000000000000000" pitchFamily="2" charset="-78"/>
              </a:rPr>
              <a:t>بنهاية هذه الجلسة، سيكون بمقدوركم: </a:t>
            </a:r>
            <a:endParaRPr sz="2600" dirty="0">
              <a:solidFill>
                <a:schemeClr val="tx1"/>
              </a:solidFill>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endParaRPr lang="hu-HU" sz="2000" dirty="0">
              <a:latin typeface="Sakkal Majalla" panose="02000000000000000000" pitchFamily="2" charset="-78"/>
              <a:cs typeface="Sakkal Majalla" panose="02000000000000000000" pitchFamily="2" charset="-78"/>
            </a:endParaRPr>
          </a:p>
          <a:p>
            <a:pPr marL="308609" indent="-308609" rtl="1">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التذكير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بولاية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وخصائصه</a:t>
            </a:r>
            <a:r>
              <a:rPr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التذكير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تشكيل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rgbClr val="64A000"/>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والكفاءات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688" name="Pentagon 4"/>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a:solidFill>
                  <a:srgbClr val="FFFFFF"/>
                </a:solidFill>
              </a:defRPr>
            </a:pPr>
            <a:endParaRPr dirty="0">
              <a:latin typeface="Sakkal Majalla" panose="02000000000000000000" pitchFamily="2" charset="-78"/>
              <a:cs typeface="Sakkal Majalla" panose="02000000000000000000" pitchFamily="2" charset="-78"/>
            </a:endParaRPr>
          </a:p>
        </p:txBody>
      </p:sp>
      <p:sp>
        <p:nvSpPr>
          <p:cNvPr id="689" name="Google Shape;307;p8"/>
          <p:cNvSpPr txBox="1"/>
          <p:nvPr/>
        </p:nvSpPr>
        <p:spPr>
          <a:xfrm>
            <a:off x="402434" y="956340"/>
            <a:ext cx="2609998" cy="4555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spAutoFit/>
          </a:bodyPr>
          <a:lstStyle>
            <a:lvl1pPr algn="r" defTabSz="685800" rtl="1">
              <a:lnSpc>
                <a:spcPct val="90000"/>
              </a:lnSpc>
              <a:defRPr sz="3200" b="1">
                <a:solidFill>
                  <a:srgbClr val="FFFFFF"/>
                </a:solidFill>
                <a:latin typeface="Arial"/>
                <a:ea typeface="Arial"/>
                <a:cs typeface="Arial"/>
                <a:sym typeface="Arial"/>
              </a:defRPr>
            </a:lvl1pPr>
          </a:lstStyle>
          <a:p>
            <a:pPr rtl="1"/>
            <a:r>
              <a:rPr>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 name="Content Placeholder 1"/>
          <p:cNvSpPr txBox="1">
            <a:spLocks noGrp="1"/>
          </p:cNvSpPr>
          <p:nvPr>
            <p:ph type="body" idx="1"/>
          </p:nvPr>
        </p:nvSpPr>
        <p:spPr>
          <a:xfrm>
            <a:off x="4033520" y="2016000"/>
            <a:ext cx="7717248" cy="2779520"/>
          </a:xfrm>
          <a:prstGeom prst="rect">
            <a:avLst/>
          </a:prstGeom>
        </p:spPr>
        <p:txBody>
          <a:bodyPr rtlCol="1">
            <a:noAutofit/>
          </a:bodyPr>
          <a:lstStyle/>
          <a:p>
            <a:pPr marL="514350" indent="-514350" rtl="1">
              <a:buClr>
                <a:srgbClr val="64A000"/>
              </a:buClr>
              <a:buSzPct val="100000"/>
              <a:buAutoNum type="arabicPeriod"/>
            </a:pPr>
            <a:r>
              <a:rPr lang="ar" sz="2500" dirty="0">
                <a:latin typeface="Sakkal Majalla" panose="02000000000000000000" pitchFamily="2" charset="-78"/>
                <a:cs typeface="Sakkal Majalla" panose="02000000000000000000" pitchFamily="2" charset="-78"/>
              </a:rPr>
              <a:t>تعريف فريق الاستجابة السريعة</a:t>
            </a:r>
            <a:r>
              <a:rPr lang="ar-EG" sz="2500" dirty="0">
                <a:latin typeface="Sakkal Majalla" panose="02000000000000000000" pitchFamily="2" charset="-78"/>
                <a:cs typeface="Sakkal Majalla" panose="02000000000000000000" pitchFamily="2" charset="-78"/>
              </a:rPr>
              <a:t>.</a:t>
            </a:r>
            <a:endParaRPr lang="ar" sz="2500" dirty="0">
              <a:latin typeface="Sakkal Majalla" panose="02000000000000000000" pitchFamily="2" charset="-78"/>
              <a:cs typeface="Sakkal Majalla" panose="02000000000000000000" pitchFamily="2" charset="-78"/>
            </a:endParaRPr>
          </a:p>
          <a:p>
            <a:pPr marL="514350" indent="-514350" rtl="1">
              <a:buClr>
                <a:srgbClr val="64A000"/>
              </a:buClr>
              <a:buSzPct val="100000"/>
              <a:buAutoNum type="arabicPeriod"/>
            </a:pPr>
            <a:endParaRPr sz="2500" dirty="0">
              <a:latin typeface="Sakkal Majalla" panose="02000000000000000000" pitchFamily="2" charset="-78"/>
              <a:cs typeface="Sakkal Majalla" panose="02000000000000000000" pitchFamily="2" charset="-78"/>
            </a:endParaRPr>
          </a:p>
          <a:p>
            <a:pPr marL="514350" indent="-514350" rtl="1">
              <a:buClr>
                <a:srgbClr val="64A000"/>
              </a:buClr>
              <a:buSzPct val="100000"/>
              <a:buAutoNum type="arabicPeriod" startAt="2"/>
            </a:pPr>
            <a:r>
              <a:rPr lang="ar" sz="2500" dirty="0">
                <a:latin typeface="Sakkal Majalla" panose="02000000000000000000" pitchFamily="2" charset="-78"/>
                <a:cs typeface="Sakkal Majalla" panose="02000000000000000000" pitchFamily="2" charset="-78"/>
              </a:rPr>
              <a:t>خصائص فريق الاستجابة السريعة</a:t>
            </a:r>
            <a:r>
              <a:rPr lang="ar-EG" sz="2500" dirty="0">
                <a:latin typeface="Sakkal Majalla" panose="02000000000000000000" pitchFamily="2" charset="-78"/>
                <a:cs typeface="Sakkal Majalla" panose="02000000000000000000" pitchFamily="2" charset="-78"/>
              </a:rPr>
              <a:t>.</a:t>
            </a:r>
            <a:endParaRPr lang="ar" sz="2500" dirty="0">
              <a:latin typeface="Sakkal Majalla" panose="02000000000000000000" pitchFamily="2" charset="-78"/>
              <a:cs typeface="Sakkal Majalla" panose="02000000000000000000" pitchFamily="2" charset="-78"/>
            </a:endParaRPr>
          </a:p>
          <a:p>
            <a:pPr marL="514350" indent="-514350" rtl="1">
              <a:buClr>
                <a:srgbClr val="64A000"/>
              </a:buClr>
              <a:buSzPct val="100000"/>
              <a:buAutoNum type="arabicPeriod" startAt="2"/>
            </a:pPr>
            <a:endParaRPr sz="2500" dirty="0">
              <a:latin typeface="Sakkal Majalla" panose="02000000000000000000" pitchFamily="2" charset="-78"/>
              <a:cs typeface="Sakkal Majalla" panose="02000000000000000000" pitchFamily="2" charset="-78"/>
            </a:endParaRPr>
          </a:p>
          <a:p>
            <a:pPr marL="514350" indent="-514350" rtl="1">
              <a:buClr>
                <a:srgbClr val="64A000"/>
              </a:buClr>
              <a:buSzPct val="100000"/>
              <a:buAutoNum type="arabicPeriod" startAt="3"/>
            </a:pPr>
            <a:r>
              <a:rPr lang="ar" sz="2500" dirty="0">
                <a:latin typeface="Sakkal Majalla" panose="02000000000000000000" pitchFamily="2" charset="-78"/>
                <a:cs typeface="Sakkal Majalla" panose="02000000000000000000" pitchFamily="2" charset="-78"/>
              </a:rPr>
              <a:t>تشكيل فريق الاستجابة السريعة</a:t>
            </a:r>
            <a:r>
              <a:rPr lang="ar-EG" sz="2500" dirty="0">
                <a:latin typeface="Sakkal Majalla" panose="02000000000000000000" pitchFamily="2" charset="-78"/>
                <a:cs typeface="Sakkal Majalla" panose="02000000000000000000" pitchFamily="2" charset="-78"/>
              </a:rPr>
              <a:t>.</a:t>
            </a:r>
            <a:endParaRPr lang="ar" sz="2500" dirty="0">
              <a:latin typeface="Sakkal Majalla" panose="02000000000000000000" pitchFamily="2" charset="-78"/>
              <a:cs typeface="Sakkal Majalla" panose="02000000000000000000" pitchFamily="2" charset="-78"/>
            </a:endParaRPr>
          </a:p>
          <a:p>
            <a:pPr marL="514350" indent="-514350" rtl="1">
              <a:buClr>
                <a:srgbClr val="64A000"/>
              </a:buClr>
              <a:buSzPct val="100000"/>
              <a:buAutoNum type="arabicPeriod" startAt="3"/>
            </a:pPr>
            <a:endParaRPr sz="2500" dirty="0">
              <a:latin typeface="Sakkal Majalla" panose="02000000000000000000" pitchFamily="2" charset="-78"/>
              <a:cs typeface="Sakkal Majalla" panose="02000000000000000000" pitchFamily="2" charset="-78"/>
            </a:endParaRPr>
          </a:p>
          <a:p>
            <a:pPr marL="514350" indent="-514350" rtl="1">
              <a:buClr>
                <a:srgbClr val="64A000"/>
              </a:buClr>
              <a:buSzPct val="100000"/>
              <a:buAutoNum type="arabicPeriod" startAt="4"/>
            </a:pPr>
            <a:r>
              <a:rPr lang="ar" sz="2500" dirty="0">
                <a:latin typeface="Sakkal Majalla" panose="02000000000000000000" pitchFamily="2" charset="-78"/>
                <a:cs typeface="Sakkal Majalla" panose="02000000000000000000" pitchFamily="2" charset="-78"/>
              </a:rPr>
              <a:t>المهارات والكفاءات اللازمة لأعضاء فريق الاستجابة السريعة</a:t>
            </a:r>
            <a:r>
              <a:rPr lang="ar-EG" sz="2500" dirty="0">
                <a:latin typeface="Sakkal Majalla" panose="02000000000000000000" pitchFamily="2" charset="-78"/>
                <a:cs typeface="Sakkal Majalla" panose="02000000000000000000" pitchFamily="2" charset="-78"/>
              </a:rPr>
              <a:t>.</a:t>
            </a:r>
            <a:endParaRPr lang="ar" sz="2500" dirty="0">
              <a:latin typeface="Sakkal Majalla" panose="02000000000000000000" pitchFamily="2" charset="-78"/>
              <a:cs typeface="Sakkal Majalla" panose="02000000000000000000" pitchFamily="2" charset="-78"/>
            </a:endParaRPr>
          </a:p>
        </p:txBody>
      </p:sp>
      <p:sp>
        <p:nvSpPr>
          <p:cNvPr id="696" name="Rectangle 2"/>
          <p:cNvSpPr txBox="1"/>
          <p:nvPr/>
        </p:nvSpPr>
        <p:spPr>
          <a:xfrm>
            <a:off x="182879" y="918741"/>
            <a:ext cx="3108961" cy="54784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p>
            <a:pPr defTabSz="685800" rtl="1">
              <a:lnSpc>
                <a:spcPct val="90000"/>
              </a:lnSpc>
              <a:defRPr sz="3200">
                <a:solidFill>
                  <a:srgbClr val="FFFFFF"/>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عناصر العرض</a:t>
            </a:r>
            <a:endParaRPr lang="en-US"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 name="Google Shape;649;p43"/>
          <p:cNvSpPr txBox="1">
            <a:spLocks noGrp="1"/>
          </p:cNvSpPr>
          <p:nvPr>
            <p:ph type="title"/>
          </p:nvPr>
        </p:nvSpPr>
        <p:spPr>
          <a:xfrm>
            <a:off x="388934" y="-1"/>
            <a:ext cx="2953706" cy="1932378"/>
          </a:xfrm>
          <a:prstGeom prst="rect">
            <a:avLst/>
          </a:prstGeom>
        </p:spPr>
        <p:txBody>
          <a:bodyPr lIns="0" tIns="0" rIns="0" bIns="0" rtlCol="1"/>
          <a:lstStyle/>
          <a:p>
            <a:pPr rtl="1"/>
            <a:r>
              <a:rPr lang="ar" b="1" dirty="0">
                <a:latin typeface="Sakkal Majalla" panose="02000000000000000000" pitchFamily="2" charset="-78"/>
                <a:cs typeface="Sakkal Majalla" panose="02000000000000000000" pitchFamily="2" charset="-78"/>
              </a:rPr>
              <a:t>تعريف فريق الاستجابة السريعة</a:t>
            </a:r>
            <a:endParaRPr lang="en-US" b="1" dirty="0">
              <a:latin typeface="Sakkal Majalla" panose="02000000000000000000" pitchFamily="2" charset="-78"/>
              <a:cs typeface="Sakkal Majalla" panose="02000000000000000000" pitchFamily="2" charset="-78"/>
            </a:endParaRPr>
          </a:p>
        </p:txBody>
      </p:sp>
      <p:sp>
        <p:nvSpPr>
          <p:cNvPr id="703" name="Google Shape;647;p43"/>
          <p:cNvSpPr txBox="1">
            <a:spLocks noGrp="1"/>
          </p:cNvSpPr>
          <p:nvPr>
            <p:ph type="body" sz="half" idx="1"/>
          </p:nvPr>
        </p:nvSpPr>
        <p:spPr>
          <a:xfrm>
            <a:off x="4320001" y="2751206"/>
            <a:ext cx="7160800" cy="3208849"/>
          </a:xfrm>
          <a:prstGeom prst="rect">
            <a:avLst/>
          </a:prstGeom>
        </p:spPr>
        <p:txBody>
          <a:bodyPr lIns="0" tIns="0" rIns="0" bIns="0" rtlCol="1" anchor="t">
            <a:normAutofit/>
          </a:bodyPr>
          <a:lstStyle/>
          <a:p>
            <a:pPr rtl="1">
              <a:spcBef>
                <a:spcPts val="0"/>
              </a:spcBef>
            </a:pPr>
            <a:r>
              <a:rPr lang="ar" sz="2800">
                <a:latin typeface="Sakkal Majalla" panose="02000000000000000000" pitchFamily="2" charset="-78"/>
                <a:cs typeface="Sakkal Majalla" panose="02000000000000000000" pitchFamily="2" charset="-78"/>
              </a:rPr>
              <a:t>يُعرَّف فريق الاستجابة السريعة بأنه فريق متعدد التخصصات مُدرَّب ومُجهَّز، ويتمتع بالقدرة على الانتشار بسرعة للاستجابة بكفاءة وفعالية لأي طارئة من طوارئ الصحة العامة، بالتنسيق مع جهود الاستجابة الأخرى</a:t>
            </a:r>
            <a:r>
              <a:rPr lang="ar" sz="2800" baseline="30000">
                <a:latin typeface="Sakkal Majalla" panose="02000000000000000000" pitchFamily="2" charset="-78"/>
                <a:cs typeface="Sakkal Majalla" panose="02000000000000000000" pitchFamily="2" charset="-78"/>
              </a:rPr>
              <a:t>1</a:t>
            </a:r>
            <a:r>
              <a:rPr lang="ar" sz="2800">
                <a:latin typeface="Sakkal Majalla" panose="02000000000000000000" pitchFamily="2" charset="-78"/>
                <a:cs typeface="Sakkal Majalla" panose="02000000000000000000" pitchFamily="2" charset="-78"/>
              </a:rPr>
              <a:t>. </a:t>
            </a:r>
          </a:p>
        </p:txBody>
      </p:sp>
      <p:sp>
        <p:nvSpPr>
          <p:cNvPr id="705" name="TextBox 1"/>
          <p:cNvSpPr txBox="1"/>
          <p:nvPr/>
        </p:nvSpPr>
        <p:spPr>
          <a:xfrm>
            <a:off x="4320000" y="5392052"/>
            <a:ext cx="7158215" cy="6694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90" tIns="34290" rIns="34290" bIns="34290" rtlCol="1">
            <a:spAutoFit/>
          </a:bodyPr>
          <a:lstStyle/>
          <a:p>
            <a:pPr rtl="1">
              <a:defRPr sz="1000">
                <a:latin typeface="Source Sans Pro Regular"/>
                <a:ea typeface="Source Sans Pro Regular"/>
                <a:cs typeface="Source Sans Pro Regular"/>
                <a:sym typeface="Source Sans Pro Regular"/>
              </a:defRPr>
            </a:pPr>
            <a:r>
              <a:rPr lang="ar" sz="1300" dirty="0">
                <a:latin typeface="Sakkal Majalla" panose="02000000000000000000" pitchFamily="2" charset="-78"/>
                <a:cs typeface="Sakkal Majalla" panose="02000000000000000000" pitchFamily="2" charset="-78"/>
              </a:rPr>
              <a:t>1. إرشادات لموظفي مراكز مكافحة الأمراض والوقاية منها بالولايات المتحدة الأمريكية لإنشاء وإدارة فِرَق الاستجابة السريعة التابعة لهيئات الصحة العامة لمواجهة الأمراض المتفشية، مراكز مكافحة الأمراض والوقاية منها بالولايات المتحدة الأمريكية، 2020. متاح على:</a:t>
            </a:r>
            <a:endParaRPr lang="ar-EG" sz="1300" dirty="0">
              <a:latin typeface="Sakkal Majalla" panose="02000000000000000000" pitchFamily="2" charset="-78"/>
              <a:cs typeface="Sakkal Majalla" panose="02000000000000000000" pitchFamily="2" charset="-78"/>
            </a:endParaRPr>
          </a:p>
          <a:p>
            <a:pPr algn="l" rtl="0">
              <a:defRPr sz="1000">
                <a:latin typeface="Source Sans Pro Regular"/>
                <a:ea typeface="Source Sans Pro Regular"/>
                <a:cs typeface="Source Sans Pro Regular"/>
                <a:sym typeface="Source Sans Pro Regular"/>
              </a:defRPr>
            </a:pPr>
            <a:r>
              <a:rPr lang="ar" sz="13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https://www.cdc.gov/globalhealth/healthprotection/errb/pdf/RRTManagementGuidance-508.pdf</a:t>
            </a:r>
            <a:r>
              <a:rPr lang="ar" sz="1300" dirty="0">
                <a:latin typeface="Sakkal Majalla" panose="02000000000000000000" pitchFamily="2" charset="-78"/>
                <a:cs typeface="Sakkal Majalla" panose="02000000000000000000" pitchFamily="2" charset="-78"/>
              </a:rPr>
              <a: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03">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70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3" grpId="0" build="p" animBg="1" advAuto="0"/>
    </p:bldLst>
  </p:timing>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1a56caba1d28ef78f5c8feee0cc64e9b">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0ca5d2017546268e0723b78e7690e2bc"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9393595-ECDC-48F2-9AB8-162F0A3C7BAD}">
  <ds:schemaRefs>
    <ds:schemaRef ds:uri="http://schemas.microsoft.com/sharepoint/v3/contenttype/forms"/>
  </ds:schemaRefs>
</ds:datastoreItem>
</file>

<file path=customXml/itemProps2.xml><?xml version="1.0" encoding="utf-8"?>
<ds:datastoreItem xmlns:ds="http://schemas.openxmlformats.org/officeDocument/2006/customXml" ds:itemID="{726BB141-2C18-43E1-9174-F6BE286374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1B8DC67-D205-4FF8-A0E1-FFFEAF5B5BE5}">
  <ds:schemaRefs>
    <ds:schemaRef ds:uri="e2a64997-203d-4655-a595-383c2eb1e865"/>
    <ds:schemaRef ds:uri="http://purl.org/dc/dcmitype/"/>
    <ds:schemaRef ds:uri="http://schemas.microsoft.com/office/2006/documentManagement/types"/>
    <ds:schemaRef ds:uri="http://schemas.microsoft.com/office/infopath/2007/PartnerControls"/>
    <ds:schemaRef ds:uri="http://purl.org/dc/elements/1.1/"/>
    <ds:schemaRef ds:uri="http://purl.org/dc/terms/"/>
    <ds:schemaRef ds:uri="http://schemas.openxmlformats.org/package/2006/metadata/core-properties"/>
    <ds:schemaRef ds:uri="450f158c-397a-4a9d-b005-a44c92e0fccb"/>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1431</TotalTime>
  <Words>2664</Words>
  <Application>Microsoft Office PowerPoint</Application>
  <PresentationFormat>Grand écran</PresentationFormat>
  <Paragraphs>288</Paragraphs>
  <Slides>30</Slides>
  <Notes>14</Notes>
  <HiddenSlides>0</HiddenSlides>
  <MMClips>0</MMClips>
  <ScaleCrop>false</ScaleCrop>
  <HeadingPairs>
    <vt:vector size="4" baseType="variant">
      <vt:variant>
        <vt:lpstr>Thème</vt:lpstr>
      </vt:variant>
      <vt:variant>
        <vt:i4>1</vt:i4>
      </vt:variant>
      <vt:variant>
        <vt:lpstr>Titres des diapositives</vt:lpstr>
      </vt:variant>
      <vt:variant>
        <vt:i4>30</vt:i4>
      </vt:variant>
    </vt:vector>
  </HeadingPairs>
  <TitlesOfParts>
    <vt:vector size="31" baseType="lpstr">
      <vt:lpstr>RRT_Theme_v4</vt:lpstr>
      <vt:lpstr>تدريب المدربين  لفِرَق الاستجابة السريعة</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تعريف فريق الاستجابة السريعة</vt:lpstr>
      <vt:lpstr>خصائص فريق الاستجابة السريعة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دورة إدارة فِرَق الاستجابة السريعة</vt:lpstr>
      <vt:lpstr>Présentation PowerPoint</vt:lpstr>
      <vt:lpstr>Présentation PowerPoint</vt:lpstr>
      <vt:lpstr>Présentation PowerPoint</vt:lpstr>
      <vt:lpstr>دورة إدارة فِرَق الاستجابة السريعة</vt:lpstr>
      <vt:lpstr>Présentation PowerPoint</vt:lpstr>
      <vt:lpstr>Présentation PowerPoint</vt:lpstr>
      <vt:lpstr>Présentation PowerPoint</vt:lpstr>
      <vt:lpstr>دورة إدارة فِرَق الاستجابة السريعة</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Walaa</dc:creator>
  <cp:lastModifiedBy>GOMEZ, Paula</cp:lastModifiedBy>
  <cp:revision>551</cp:revision>
  <dcterms:modified xsi:type="dcterms:W3CDTF">2024-03-23T10:40:35Z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