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27"/>
  </p:notesMasterIdLst>
  <p:sldIdLst>
    <p:sldId id="256" r:id="rId5"/>
    <p:sldId id="257"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455" r:id="rId20"/>
    <p:sldId id="273" r:id="rId21"/>
    <p:sldId id="274" r:id="rId22"/>
    <p:sldId id="275" r:id="rId23"/>
    <p:sldId id="454" r:id="rId24"/>
    <p:sldId id="384" r:id="rId25"/>
    <p:sldId id="388" r:id="rId26"/>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641F457B-4CFA-00C3-E4D2-8226EF6E6D60}" name="ELNOSSERY, Sherein" initials="ES" userId="S::elnosserys@who.int::920a591a-a1bb-49da-ac78-1c7e1dc87a4f" providerId="AD"/>
  <p188:author id="{CE3F4ECB-56DD-20D5-704E-51FCCDB6670F}" name="GOMEZ, Paula" initials="GP" userId="S::gomezp@who.int::c93cf399-3ed7-4230-9282-8831e3fe5ae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a:srgbClr val="5A8A39"/>
    <a:srgbClr val="65A000"/>
    <a:srgbClr val="729E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6C881F-19E1-5802-26FD-4DC1EC24E2AC}" v="3" dt="2024-07-11T10:55:47.72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793D81CF-94F2-401A-BA57-92F5A7B2D0C5}" styleName="Közepesen sötét stílus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92" autoAdjust="0"/>
    <p:restoredTop sz="95226" autoAdjust="0"/>
  </p:normalViewPr>
  <p:slideViewPr>
    <p:cSldViewPr snapToGrid="0">
      <p:cViewPr varScale="1">
        <p:scale>
          <a:sx n="62" d="100"/>
          <a:sy n="62" d="100"/>
        </p:scale>
        <p:origin x="884"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NOSSERY, Sherein" userId="S::elnosserys@who.int::920a591a-a1bb-49da-ac78-1c7e1dc87a4f" providerId="AD" clId="Web-{6E2312D4-AA90-7376-F2E9-241EEE3C5188}"/>
    <pc:docChg chg="mod modSld">
      <pc:chgData name="ELNOSSERY, Sherein" userId="S::elnosserys@who.int::920a591a-a1bb-49da-ac78-1c7e1dc87a4f" providerId="AD" clId="Web-{6E2312D4-AA90-7376-F2E9-241EEE3C5188}" dt="2024-02-13T09:00:09.340" v="84"/>
      <pc:docMkLst>
        <pc:docMk/>
      </pc:docMkLst>
      <pc:sldChg chg="addSp delSp modSp addCm">
        <pc:chgData name="ELNOSSERY, Sherein" userId="S::elnosserys@who.int::920a591a-a1bb-49da-ac78-1c7e1dc87a4f" providerId="AD" clId="Web-{6E2312D4-AA90-7376-F2E9-241EEE3C5188}" dt="2024-02-13T08:59:32.072" v="83"/>
        <pc:sldMkLst>
          <pc:docMk/>
          <pc:sldMk cId="0" sldId="272"/>
        </pc:sldMkLst>
        <pc:graphicFrameChg chg="add del mod">
          <ac:chgData name="ELNOSSERY, Sherein" userId="S::elnosserys@who.int::920a591a-a1bb-49da-ac78-1c7e1dc87a4f" providerId="AD" clId="Web-{6E2312D4-AA90-7376-F2E9-241EEE3C5188}" dt="2024-02-13T08:56:15.436" v="14"/>
          <ac:graphicFrameMkLst>
            <pc:docMk/>
            <pc:sldMk cId="0" sldId="272"/>
            <ac:graphicFrameMk id="4" creationId="{77117704-86A9-791B-20C2-9DE4FE10F129}"/>
          </ac:graphicFrameMkLst>
        </pc:graphicFrameChg>
        <pc:graphicFrameChg chg="add del mod">
          <ac:chgData name="ELNOSSERY, Sherein" userId="S::elnosserys@who.int::920a591a-a1bb-49da-ac78-1c7e1dc87a4f" providerId="AD" clId="Web-{6E2312D4-AA90-7376-F2E9-241EEE3C5188}" dt="2024-02-13T08:57:23.034" v="56"/>
          <ac:graphicFrameMkLst>
            <pc:docMk/>
            <pc:sldMk cId="0" sldId="272"/>
            <ac:graphicFrameMk id="6" creationId="{C32F5F21-423D-7B3C-9182-31EC76E5719B}"/>
          </ac:graphicFrameMkLst>
        </pc:graphicFrameChg>
        <pc:graphicFrameChg chg="mod modGraphic">
          <ac:chgData name="ELNOSSERY, Sherein" userId="S::elnosserys@who.int::920a591a-a1bb-49da-ac78-1c7e1dc87a4f" providerId="AD" clId="Web-{6E2312D4-AA90-7376-F2E9-241EEE3C5188}" dt="2024-02-13T08:57:36.488" v="81"/>
          <ac:graphicFrameMkLst>
            <pc:docMk/>
            <pc:sldMk cId="0" sldId="272"/>
            <ac:graphicFrameMk id="655" creationId="{00000000-0000-0000-0000-000000000000}"/>
          </ac:graphicFrameMkLst>
        </pc:graphicFrameChg>
        <pc:extLst>
          <p:ext xmlns:p="http://schemas.openxmlformats.org/presentationml/2006/main" uri="{D6D511B9-2390-475A-947B-AFAB55BFBCF1}">
            <pc226:cmChg xmlns:pc226="http://schemas.microsoft.com/office/powerpoint/2022/06/main/command" chg="add">
              <pc226:chgData name="ELNOSSERY, Sherein" userId="S::elnosserys@who.int::920a591a-a1bb-49da-ac78-1c7e1dc87a4f" providerId="AD" clId="Web-{6E2312D4-AA90-7376-F2E9-241EEE3C5188}" dt="2024-02-13T08:59:32.072" v="83"/>
              <pc2:cmMkLst xmlns:pc2="http://schemas.microsoft.com/office/powerpoint/2019/9/main/command">
                <pc:docMk/>
                <pc:sldMk cId="0" sldId="272"/>
                <pc2:cmMk id="{7F3BBA4F-1EDA-4F16-82B7-F1B235E0E6F3}"/>
              </pc2:cmMkLst>
            </pc226:cmChg>
          </p:ext>
        </pc:extLst>
      </pc:sldChg>
      <pc:sldChg chg="addCm">
        <pc:chgData name="ELNOSSERY, Sherein" userId="S::elnosserys@who.int::920a591a-a1bb-49da-ac78-1c7e1dc87a4f" providerId="AD" clId="Web-{6E2312D4-AA90-7376-F2E9-241EEE3C5188}" dt="2024-02-13T09:00:09.340" v="84"/>
        <pc:sldMkLst>
          <pc:docMk/>
          <pc:sldMk cId="0" sldId="273"/>
        </pc:sldMkLst>
        <pc:extLst>
          <p:ext xmlns:p="http://schemas.openxmlformats.org/presentationml/2006/main" uri="{D6D511B9-2390-475A-947B-AFAB55BFBCF1}">
            <pc226:cmChg xmlns:pc226="http://schemas.microsoft.com/office/powerpoint/2022/06/main/command" chg="add">
              <pc226:chgData name="ELNOSSERY, Sherein" userId="S::elnosserys@who.int::920a591a-a1bb-49da-ac78-1c7e1dc87a4f" providerId="AD" clId="Web-{6E2312D4-AA90-7376-F2E9-241EEE3C5188}" dt="2024-02-13T09:00:09.340" v="84"/>
              <pc2:cmMkLst xmlns:pc2="http://schemas.microsoft.com/office/powerpoint/2019/9/main/command">
                <pc:docMk/>
                <pc:sldMk cId="0" sldId="273"/>
                <pc2:cmMk id="{ED27D1D9-10EB-4324-BCB2-2E55D6AEC656}"/>
              </pc2:cmMkLst>
            </pc226:cmChg>
          </p:ext>
        </pc:extLst>
      </pc:sldChg>
    </pc:docChg>
  </pc:docChgLst>
  <pc:docChgLst>
    <pc:chgData name="GOMEZ, Paula" userId="c93cf399-3ed7-4230-9282-8831e3fe5ae7" providerId="ADAL" clId="{74C13BB7-6DEE-408D-9994-DB984ADEF43C}"/>
    <pc:docChg chg="custSel modSld modMainMaster">
      <pc:chgData name="GOMEZ, Paula" userId="c93cf399-3ed7-4230-9282-8831e3fe5ae7" providerId="ADAL" clId="{74C13BB7-6DEE-408D-9994-DB984ADEF43C}" dt="2024-02-08T14:26:01.205" v="123" actId="255"/>
      <pc:docMkLst>
        <pc:docMk/>
      </pc:docMkLst>
      <pc:sldChg chg="modSp mod">
        <pc:chgData name="GOMEZ, Paula" userId="c93cf399-3ed7-4230-9282-8831e3fe5ae7" providerId="ADAL" clId="{74C13BB7-6DEE-408D-9994-DB984ADEF43C}" dt="2024-02-08T14:26:01.205" v="123" actId="255"/>
        <pc:sldMkLst>
          <pc:docMk/>
          <pc:sldMk cId="0" sldId="273"/>
        </pc:sldMkLst>
        <pc:spChg chg="mod">
          <ac:chgData name="GOMEZ, Paula" userId="c93cf399-3ed7-4230-9282-8831e3fe5ae7" providerId="ADAL" clId="{74C13BB7-6DEE-408D-9994-DB984ADEF43C}" dt="2024-02-08T14:26:01.205" v="123" actId="255"/>
          <ac:spMkLst>
            <pc:docMk/>
            <pc:sldMk cId="0" sldId="273"/>
            <ac:spMk id="659" creationId="{00000000-0000-0000-0000-000000000000}"/>
          </ac:spMkLst>
        </pc:spChg>
      </pc:sldChg>
      <pc:sldMasterChg chg="addSp delSp modSp mod modSldLayout">
        <pc:chgData name="GOMEZ, Paula" userId="c93cf399-3ed7-4230-9282-8831e3fe5ae7" providerId="ADAL" clId="{74C13BB7-6DEE-408D-9994-DB984ADEF43C}" dt="2024-02-08T14:25:23.823" v="122"/>
        <pc:sldMasterMkLst>
          <pc:docMk/>
          <pc:sldMasterMk cId="0" sldId="2147483648"/>
        </pc:sldMasterMkLst>
        <pc:picChg chg="del">
          <ac:chgData name="GOMEZ, Paula" userId="c93cf399-3ed7-4230-9282-8831e3fe5ae7" providerId="ADAL" clId="{74C13BB7-6DEE-408D-9994-DB984ADEF43C}" dt="2024-02-08T14:02:18.007" v="1" actId="478"/>
          <ac:picMkLst>
            <pc:docMk/>
            <pc:sldMasterMk cId="0" sldId="2147483648"/>
            <ac:picMk id="3" creationId="{00000000-0000-0000-0000-000000000000}"/>
          </ac:picMkLst>
        </pc:picChg>
        <pc:picChg chg="del">
          <ac:chgData name="GOMEZ, Paula" userId="c93cf399-3ed7-4230-9282-8831e3fe5ae7" providerId="ADAL" clId="{74C13BB7-6DEE-408D-9994-DB984ADEF43C}" dt="2024-02-08T14:02:15.110" v="0" actId="478"/>
          <ac:picMkLst>
            <pc:docMk/>
            <pc:sldMasterMk cId="0" sldId="2147483648"/>
            <ac:picMk id="5" creationId="{00000000-0000-0000-0000-000000000000}"/>
          </ac:picMkLst>
        </pc:picChg>
        <pc:picChg chg="add mod">
          <ac:chgData name="GOMEZ, Paula" userId="c93cf399-3ed7-4230-9282-8831e3fe5ae7" providerId="ADAL" clId="{74C13BB7-6DEE-408D-9994-DB984ADEF43C}" dt="2024-02-08T14:02:46.054" v="44" actId="1076"/>
          <ac:picMkLst>
            <pc:docMk/>
            <pc:sldMasterMk cId="0" sldId="2147483648"/>
            <ac:picMk id="18" creationId="{149E2810-25D1-CF06-704A-1535412EAC46}"/>
          </ac:picMkLst>
        </pc:picChg>
        <pc:sldLayoutChg chg="addSp delSp modSp mod">
          <pc:chgData name="GOMEZ, Paula" userId="c93cf399-3ed7-4230-9282-8831e3fe5ae7" providerId="ADAL" clId="{74C13BB7-6DEE-408D-9994-DB984ADEF43C}" dt="2024-02-08T14:02:54.113" v="47"/>
          <pc:sldLayoutMkLst>
            <pc:docMk/>
            <pc:sldMasterMk cId="0" sldId="2147483648"/>
            <pc:sldLayoutMk cId="0" sldId="2147483649"/>
          </pc:sldLayoutMkLst>
          <pc:picChg chg="add mod">
            <ac:chgData name="GOMEZ, Paula" userId="c93cf399-3ed7-4230-9282-8831e3fe5ae7" providerId="ADAL" clId="{74C13BB7-6DEE-408D-9994-DB984ADEF43C}" dt="2024-02-08T14:02:54.113" v="47"/>
            <ac:picMkLst>
              <pc:docMk/>
              <pc:sldMasterMk cId="0" sldId="2147483648"/>
              <pc:sldLayoutMk cId="0" sldId="2147483649"/>
              <ac:picMk id="4" creationId="{E0BA59F0-DB76-0296-EE4A-58B9DEC528EB}"/>
            </ac:picMkLst>
          </pc:picChg>
          <pc:picChg chg="del">
            <ac:chgData name="GOMEZ, Paula" userId="c93cf399-3ed7-4230-9282-8831e3fe5ae7" providerId="ADAL" clId="{74C13BB7-6DEE-408D-9994-DB984ADEF43C}" dt="2024-02-08T14:02:52.695" v="46" actId="478"/>
            <ac:picMkLst>
              <pc:docMk/>
              <pc:sldMasterMk cId="0" sldId="2147483648"/>
              <pc:sldLayoutMk cId="0" sldId="2147483649"/>
              <ac:picMk id="25" creationId="{00000000-0000-0000-0000-000000000000}"/>
            </ac:picMkLst>
          </pc:picChg>
          <pc:picChg chg="del">
            <ac:chgData name="GOMEZ, Paula" userId="c93cf399-3ed7-4230-9282-8831e3fe5ae7" providerId="ADAL" clId="{74C13BB7-6DEE-408D-9994-DB984ADEF43C}" dt="2024-02-08T14:02:51.998" v="45" actId="478"/>
            <ac:picMkLst>
              <pc:docMk/>
              <pc:sldMasterMk cId="0" sldId="2147483648"/>
              <pc:sldLayoutMk cId="0" sldId="2147483649"/>
              <ac:picMk id="28" creationId="{00000000-0000-0000-0000-000000000000}"/>
            </ac:picMkLst>
          </pc:picChg>
        </pc:sldLayoutChg>
        <pc:sldLayoutChg chg="addSp delSp modSp mod">
          <pc:chgData name="GOMEZ, Paula" userId="c93cf399-3ed7-4230-9282-8831e3fe5ae7" providerId="ADAL" clId="{74C13BB7-6DEE-408D-9994-DB984ADEF43C}" dt="2024-02-08T14:03:09.325" v="50"/>
          <pc:sldLayoutMkLst>
            <pc:docMk/>
            <pc:sldMasterMk cId="0" sldId="2147483648"/>
            <pc:sldLayoutMk cId="0" sldId="2147483651"/>
          </pc:sldLayoutMkLst>
          <pc:picChg chg="add mod">
            <ac:chgData name="GOMEZ, Paula" userId="c93cf399-3ed7-4230-9282-8831e3fe5ae7" providerId="ADAL" clId="{74C13BB7-6DEE-408D-9994-DB984ADEF43C}" dt="2024-02-08T14:03:09.325" v="50"/>
            <ac:picMkLst>
              <pc:docMk/>
              <pc:sldMasterMk cId="0" sldId="2147483648"/>
              <pc:sldLayoutMk cId="0" sldId="2147483651"/>
              <ac:picMk id="5" creationId="{4F5299DA-AE37-CC1B-8042-80DBB1208B50}"/>
            </ac:picMkLst>
          </pc:picChg>
          <pc:picChg chg="del">
            <ac:chgData name="GOMEZ, Paula" userId="c93cf399-3ed7-4230-9282-8831e3fe5ae7" providerId="ADAL" clId="{74C13BB7-6DEE-408D-9994-DB984ADEF43C}" dt="2024-02-08T14:03:07.893" v="49" actId="478"/>
            <ac:picMkLst>
              <pc:docMk/>
              <pc:sldMasterMk cId="0" sldId="2147483648"/>
              <pc:sldLayoutMk cId="0" sldId="2147483651"/>
              <ac:picMk id="64" creationId="{00000000-0000-0000-0000-000000000000}"/>
            </ac:picMkLst>
          </pc:picChg>
          <pc:picChg chg="del">
            <ac:chgData name="GOMEZ, Paula" userId="c93cf399-3ed7-4230-9282-8831e3fe5ae7" providerId="ADAL" clId="{74C13BB7-6DEE-408D-9994-DB984ADEF43C}" dt="2024-02-08T14:03:07.272" v="48" actId="478"/>
            <ac:picMkLst>
              <pc:docMk/>
              <pc:sldMasterMk cId="0" sldId="2147483648"/>
              <pc:sldLayoutMk cId="0" sldId="2147483651"/>
              <ac:picMk id="67" creationId="{00000000-0000-0000-0000-000000000000}"/>
            </ac:picMkLst>
          </pc:picChg>
        </pc:sldLayoutChg>
        <pc:sldLayoutChg chg="addSp delSp modSp mod">
          <pc:chgData name="GOMEZ, Paula" userId="c93cf399-3ed7-4230-9282-8831e3fe5ae7" providerId="ADAL" clId="{74C13BB7-6DEE-408D-9994-DB984ADEF43C}" dt="2024-02-08T14:03:17.360" v="53"/>
          <pc:sldLayoutMkLst>
            <pc:docMk/>
            <pc:sldMasterMk cId="0" sldId="2147483648"/>
            <pc:sldLayoutMk cId="0" sldId="2147483652"/>
          </pc:sldLayoutMkLst>
          <pc:picChg chg="add mod">
            <ac:chgData name="GOMEZ, Paula" userId="c93cf399-3ed7-4230-9282-8831e3fe5ae7" providerId="ADAL" clId="{74C13BB7-6DEE-408D-9994-DB984ADEF43C}" dt="2024-02-08T14:03:17.360" v="53"/>
            <ac:picMkLst>
              <pc:docMk/>
              <pc:sldMasterMk cId="0" sldId="2147483648"/>
              <pc:sldLayoutMk cId="0" sldId="2147483652"/>
              <ac:picMk id="5" creationId="{205D4D01-7786-8B67-F9A4-664CD5BF0A0B}"/>
            </ac:picMkLst>
          </pc:picChg>
          <pc:picChg chg="del">
            <ac:chgData name="GOMEZ, Paula" userId="c93cf399-3ed7-4230-9282-8831e3fe5ae7" providerId="ADAL" clId="{74C13BB7-6DEE-408D-9994-DB984ADEF43C}" dt="2024-02-08T14:03:16.232" v="52" actId="478"/>
            <ac:picMkLst>
              <pc:docMk/>
              <pc:sldMasterMk cId="0" sldId="2147483648"/>
              <pc:sldLayoutMk cId="0" sldId="2147483652"/>
              <ac:picMk id="79" creationId="{00000000-0000-0000-0000-000000000000}"/>
            </ac:picMkLst>
          </pc:picChg>
          <pc:picChg chg="del">
            <ac:chgData name="GOMEZ, Paula" userId="c93cf399-3ed7-4230-9282-8831e3fe5ae7" providerId="ADAL" clId="{74C13BB7-6DEE-408D-9994-DB984ADEF43C}" dt="2024-02-08T14:03:15.480" v="51" actId="478"/>
            <ac:picMkLst>
              <pc:docMk/>
              <pc:sldMasterMk cId="0" sldId="2147483648"/>
              <pc:sldLayoutMk cId="0" sldId="2147483652"/>
              <ac:picMk id="82" creationId="{00000000-0000-0000-0000-000000000000}"/>
            </ac:picMkLst>
          </pc:picChg>
        </pc:sldLayoutChg>
        <pc:sldLayoutChg chg="addSp delSp modSp mod">
          <pc:chgData name="GOMEZ, Paula" userId="c93cf399-3ed7-4230-9282-8831e3fe5ae7" providerId="ADAL" clId="{74C13BB7-6DEE-408D-9994-DB984ADEF43C}" dt="2024-02-08T14:03:24.127" v="56"/>
          <pc:sldLayoutMkLst>
            <pc:docMk/>
            <pc:sldMasterMk cId="0" sldId="2147483648"/>
            <pc:sldLayoutMk cId="0" sldId="2147483653"/>
          </pc:sldLayoutMkLst>
          <pc:picChg chg="add mod">
            <ac:chgData name="GOMEZ, Paula" userId="c93cf399-3ed7-4230-9282-8831e3fe5ae7" providerId="ADAL" clId="{74C13BB7-6DEE-408D-9994-DB984ADEF43C}" dt="2024-02-08T14:03:24.127" v="56"/>
            <ac:picMkLst>
              <pc:docMk/>
              <pc:sldMasterMk cId="0" sldId="2147483648"/>
              <pc:sldLayoutMk cId="0" sldId="2147483653"/>
              <ac:picMk id="5" creationId="{499B7AE2-44FC-5A70-26B6-84F0202E3624}"/>
            </ac:picMkLst>
          </pc:picChg>
          <pc:picChg chg="del">
            <ac:chgData name="GOMEZ, Paula" userId="c93cf399-3ed7-4230-9282-8831e3fe5ae7" providerId="ADAL" clId="{74C13BB7-6DEE-408D-9994-DB984ADEF43C}" dt="2024-02-08T14:03:22.982" v="55" actId="478"/>
            <ac:picMkLst>
              <pc:docMk/>
              <pc:sldMasterMk cId="0" sldId="2147483648"/>
              <pc:sldLayoutMk cId="0" sldId="2147483653"/>
              <ac:picMk id="96" creationId="{00000000-0000-0000-0000-000000000000}"/>
            </ac:picMkLst>
          </pc:picChg>
          <pc:picChg chg="del">
            <ac:chgData name="GOMEZ, Paula" userId="c93cf399-3ed7-4230-9282-8831e3fe5ae7" providerId="ADAL" clId="{74C13BB7-6DEE-408D-9994-DB984ADEF43C}" dt="2024-02-08T14:03:22.304" v="54" actId="478"/>
            <ac:picMkLst>
              <pc:docMk/>
              <pc:sldMasterMk cId="0" sldId="2147483648"/>
              <pc:sldLayoutMk cId="0" sldId="2147483653"/>
              <ac:picMk id="98" creationId="{00000000-0000-0000-0000-000000000000}"/>
            </ac:picMkLst>
          </pc:picChg>
        </pc:sldLayoutChg>
        <pc:sldLayoutChg chg="addSp delSp modSp mod">
          <pc:chgData name="GOMEZ, Paula" userId="c93cf399-3ed7-4230-9282-8831e3fe5ae7" providerId="ADAL" clId="{74C13BB7-6DEE-408D-9994-DB984ADEF43C}" dt="2024-02-08T14:03:30.424" v="59"/>
          <pc:sldLayoutMkLst>
            <pc:docMk/>
            <pc:sldMasterMk cId="0" sldId="2147483648"/>
            <pc:sldLayoutMk cId="0" sldId="2147483654"/>
          </pc:sldLayoutMkLst>
          <pc:picChg chg="add mod">
            <ac:chgData name="GOMEZ, Paula" userId="c93cf399-3ed7-4230-9282-8831e3fe5ae7" providerId="ADAL" clId="{74C13BB7-6DEE-408D-9994-DB984ADEF43C}" dt="2024-02-08T14:03:30.424" v="59"/>
            <ac:picMkLst>
              <pc:docMk/>
              <pc:sldMasterMk cId="0" sldId="2147483648"/>
              <pc:sldLayoutMk cId="0" sldId="2147483654"/>
              <ac:picMk id="5" creationId="{6BC264BD-0C5F-12A8-7AED-FF902D1EBBE1}"/>
            </ac:picMkLst>
          </pc:picChg>
          <pc:picChg chg="del">
            <ac:chgData name="GOMEZ, Paula" userId="c93cf399-3ed7-4230-9282-8831e3fe5ae7" providerId="ADAL" clId="{74C13BB7-6DEE-408D-9994-DB984ADEF43C}" dt="2024-02-08T14:03:29.351" v="58" actId="478"/>
            <ac:picMkLst>
              <pc:docMk/>
              <pc:sldMasterMk cId="0" sldId="2147483648"/>
              <pc:sldLayoutMk cId="0" sldId="2147483654"/>
              <ac:picMk id="115" creationId="{00000000-0000-0000-0000-000000000000}"/>
            </ac:picMkLst>
          </pc:picChg>
          <pc:picChg chg="del">
            <ac:chgData name="GOMEZ, Paula" userId="c93cf399-3ed7-4230-9282-8831e3fe5ae7" providerId="ADAL" clId="{74C13BB7-6DEE-408D-9994-DB984ADEF43C}" dt="2024-02-08T14:03:28.792" v="57" actId="478"/>
            <ac:picMkLst>
              <pc:docMk/>
              <pc:sldMasterMk cId="0" sldId="2147483648"/>
              <pc:sldLayoutMk cId="0" sldId="2147483654"/>
              <ac:picMk id="117" creationId="{00000000-0000-0000-0000-000000000000}"/>
            </ac:picMkLst>
          </pc:picChg>
        </pc:sldLayoutChg>
        <pc:sldLayoutChg chg="addSp delSp modSp mod">
          <pc:chgData name="GOMEZ, Paula" userId="c93cf399-3ed7-4230-9282-8831e3fe5ae7" providerId="ADAL" clId="{74C13BB7-6DEE-408D-9994-DB984ADEF43C}" dt="2024-02-08T14:03:36.393" v="62"/>
          <pc:sldLayoutMkLst>
            <pc:docMk/>
            <pc:sldMasterMk cId="0" sldId="2147483648"/>
            <pc:sldLayoutMk cId="0" sldId="2147483655"/>
          </pc:sldLayoutMkLst>
          <pc:picChg chg="add mod">
            <ac:chgData name="GOMEZ, Paula" userId="c93cf399-3ed7-4230-9282-8831e3fe5ae7" providerId="ADAL" clId="{74C13BB7-6DEE-408D-9994-DB984ADEF43C}" dt="2024-02-08T14:03:36.393" v="62"/>
            <ac:picMkLst>
              <pc:docMk/>
              <pc:sldMasterMk cId="0" sldId="2147483648"/>
              <pc:sldLayoutMk cId="0" sldId="2147483655"/>
              <ac:picMk id="5" creationId="{42E4741D-8428-001A-A8BB-CE49E58DB931}"/>
            </ac:picMkLst>
          </pc:picChg>
          <pc:picChg chg="del">
            <ac:chgData name="GOMEZ, Paula" userId="c93cf399-3ed7-4230-9282-8831e3fe5ae7" providerId="ADAL" clId="{74C13BB7-6DEE-408D-9994-DB984ADEF43C}" dt="2024-02-08T14:03:35.261" v="61" actId="478"/>
            <ac:picMkLst>
              <pc:docMk/>
              <pc:sldMasterMk cId="0" sldId="2147483648"/>
              <pc:sldLayoutMk cId="0" sldId="2147483655"/>
              <ac:picMk id="135" creationId="{00000000-0000-0000-0000-000000000000}"/>
            </ac:picMkLst>
          </pc:picChg>
          <pc:picChg chg="del">
            <ac:chgData name="GOMEZ, Paula" userId="c93cf399-3ed7-4230-9282-8831e3fe5ae7" providerId="ADAL" clId="{74C13BB7-6DEE-408D-9994-DB984ADEF43C}" dt="2024-02-08T14:03:34.743" v="60" actId="478"/>
            <ac:picMkLst>
              <pc:docMk/>
              <pc:sldMasterMk cId="0" sldId="2147483648"/>
              <pc:sldLayoutMk cId="0" sldId="2147483655"/>
              <ac:picMk id="137" creationId="{00000000-0000-0000-0000-000000000000}"/>
            </ac:picMkLst>
          </pc:picChg>
        </pc:sldLayoutChg>
        <pc:sldLayoutChg chg="addSp delSp modSp mod">
          <pc:chgData name="GOMEZ, Paula" userId="c93cf399-3ed7-4230-9282-8831e3fe5ae7" providerId="ADAL" clId="{74C13BB7-6DEE-408D-9994-DB984ADEF43C}" dt="2024-02-08T14:03:42.360" v="65"/>
          <pc:sldLayoutMkLst>
            <pc:docMk/>
            <pc:sldMasterMk cId="0" sldId="2147483648"/>
            <pc:sldLayoutMk cId="0" sldId="2147483656"/>
          </pc:sldLayoutMkLst>
          <pc:picChg chg="add mod">
            <ac:chgData name="GOMEZ, Paula" userId="c93cf399-3ed7-4230-9282-8831e3fe5ae7" providerId="ADAL" clId="{74C13BB7-6DEE-408D-9994-DB984ADEF43C}" dt="2024-02-08T14:03:42.360" v="65"/>
            <ac:picMkLst>
              <pc:docMk/>
              <pc:sldMasterMk cId="0" sldId="2147483648"/>
              <pc:sldLayoutMk cId="0" sldId="2147483656"/>
              <ac:picMk id="5" creationId="{BA6E8CBF-819B-C66F-18A5-0252C441E096}"/>
            </ac:picMkLst>
          </pc:picChg>
          <pc:picChg chg="del">
            <ac:chgData name="GOMEZ, Paula" userId="c93cf399-3ed7-4230-9282-8831e3fe5ae7" providerId="ADAL" clId="{74C13BB7-6DEE-408D-9994-DB984ADEF43C}" dt="2024-02-08T14:03:41.309" v="64" actId="478"/>
            <ac:picMkLst>
              <pc:docMk/>
              <pc:sldMasterMk cId="0" sldId="2147483648"/>
              <pc:sldLayoutMk cId="0" sldId="2147483656"/>
              <ac:picMk id="155" creationId="{00000000-0000-0000-0000-000000000000}"/>
            </ac:picMkLst>
          </pc:picChg>
          <pc:picChg chg="del">
            <ac:chgData name="GOMEZ, Paula" userId="c93cf399-3ed7-4230-9282-8831e3fe5ae7" providerId="ADAL" clId="{74C13BB7-6DEE-408D-9994-DB984ADEF43C}" dt="2024-02-08T14:03:40.776" v="63" actId="478"/>
            <ac:picMkLst>
              <pc:docMk/>
              <pc:sldMasterMk cId="0" sldId="2147483648"/>
              <pc:sldLayoutMk cId="0" sldId="2147483656"/>
              <ac:picMk id="157" creationId="{00000000-0000-0000-0000-000000000000}"/>
            </ac:picMkLst>
          </pc:picChg>
        </pc:sldLayoutChg>
        <pc:sldLayoutChg chg="addSp delSp modSp mod">
          <pc:chgData name="GOMEZ, Paula" userId="c93cf399-3ed7-4230-9282-8831e3fe5ae7" providerId="ADAL" clId="{74C13BB7-6DEE-408D-9994-DB984ADEF43C}" dt="2024-02-08T14:03:49.040" v="68"/>
          <pc:sldLayoutMkLst>
            <pc:docMk/>
            <pc:sldMasterMk cId="0" sldId="2147483648"/>
            <pc:sldLayoutMk cId="0" sldId="2147483657"/>
          </pc:sldLayoutMkLst>
          <pc:picChg chg="add mod">
            <ac:chgData name="GOMEZ, Paula" userId="c93cf399-3ed7-4230-9282-8831e3fe5ae7" providerId="ADAL" clId="{74C13BB7-6DEE-408D-9994-DB984ADEF43C}" dt="2024-02-08T14:03:49.040" v="68"/>
            <ac:picMkLst>
              <pc:docMk/>
              <pc:sldMasterMk cId="0" sldId="2147483648"/>
              <pc:sldLayoutMk cId="0" sldId="2147483657"/>
              <ac:picMk id="5" creationId="{5B93A75C-B834-DAA1-625C-2C61633924B8}"/>
            </ac:picMkLst>
          </pc:picChg>
          <pc:picChg chg="del">
            <ac:chgData name="GOMEZ, Paula" userId="c93cf399-3ed7-4230-9282-8831e3fe5ae7" providerId="ADAL" clId="{74C13BB7-6DEE-408D-9994-DB984ADEF43C}" dt="2024-02-08T14:03:47.973" v="67" actId="478"/>
            <ac:picMkLst>
              <pc:docMk/>
              <pc:sldMasterMk cId="0" sldId="2147483648"/>
              <pc:sldLayoutMk cId="0" sldId="2147483657"/>
              <ac:picMk id="175" creationId="{00000000-0000-0000-0000-000000000000}"/>
            </ac:picMkLst>
          </pc:picChg>
          <pc:picChg chg="del">
            <ac:chgData name="GOMEZ, Paula" userId="c93cf399-3ed7-4230-9282-8831e3fe5ae7" providerId="ADAL" clId="{74C13BB7-6DEE-408D-9994-DB984ADEF43C}" dt="2024-02-08T14:03:47.312" v="66" actId="478"/>
            <ac:picMkLst>
              <pc:docMk/>
              <pc:sldMasterMk cId="0" sldId="2147483648"/>
              <pc:sldLayoutMk cId="0" sldId="2147483657"/>
              <ac:picMk id="177" creationId="{00000000-0000-0000-0000-000000000000}"/>
            </ac:picMkLst>
          </pc:picChg>
        </pc:sldLayoutChg>
        <pc:sldLayoutChg chg="addSp delSp modSp mod">
          <pc:chgData name="GOMEZ, Paula" userId="c93cf399-3ed7-4230-9282-8831e3fe5ae7" providerId="ADAL" clId="{74C13BB7-6DEE-408D-9994-DB984ADEF43C}" dt="2024-02-08T14:03:59.968" v="71"/>
          <pc:sldLayoutMkLst>
            <pc:docMk/>
            <pc:sldMasterMk cId="0" sldId="2147483648"/>
            <pc:sldLayoutMk cId="0" sldId="2147483659"/>
          </pc:sldLayoutMkLst>
          <pc:picChg chg="add mod">
            <ac:chgData name="GOMEZ, Paula" userId="c93cf399-3ed7-4230-9282-8831e3fe5ae7" providerId="ADAL" clId="{74C13BB7-6DEE-408D-9994-DB984ADEF43C}" dt="2024-02-08T14:03:59.968" v="71"/>
            <ac:picMkLst>
              <pc:docMk/>
              <pc:sldMasterMk cId="0" sldId="2147483648"/>
              <pc:sldLayoutMk cId="0" sldId="2147483659"/>
              <ac:picMk id="5" creationId="{2928C52A-0DE1-1B26-A784-8584171806D2}"/>
            </ac:picMkLst>
          </pc:picChg>
          <pc:picChg chg="del">
            <ac:chgData name="GOMEZ, Paula" userId="c93cf399-3ed7-4230-9282-8831e3fe5ae7" providerId="ADAL" clId="{74C13BB7-6DEE-408D-9994-DB984ADEF43C}" dt="2024-02-08T14:03:58.957" v="70" actId="478"/>
            <ac:picMkLst>
              <pc:docMk/>
              <pc:sldMasterMk cId="0" sldId="2147483648"/>
              <pc:sldLayoutMk cId="0" sldId="2147483659"/>
              <ac:picMk id="202" creationId="{00000000-0000-0000-0000-000000000000}"/>
            </ac:picMkLst>
          </pc:picChg>
          <pc:picChg chg="del">
            <ac:chgData name="GOMEZ, Paula" userId="c93cf399-3ed7-4230-9282-8831e3fe5ae7" providerId="ADAL" clId="{74C13BB7-6DEE-408D-9994-DB984ADEF43C}" dt="2024-02-08T14:03:58.383" v="69" actId="478"/>
            <ac:picMkLst>
              <pc:docMk/>
              <pc:sldMasterMk cId="0" sldId="2147483648"/>
              <pc:sldLayoutMk cId="0" sldId="2147483659"/>
              <ac:picMk id="204" creationId="{00000000-0000-0000-0000-000000000000}"/>
            </ac:picMkLst>
          </pc:picChg>
        </pc:sldLayoutChg>
        <pc:sldLayoutChg chg="addSp delSp modSp mod">
          <pc:chgData name="GOMEZ, Paula" userId="c93cf399-3ed7-4230-9282-8831e3fe5ae7" providerId="ADAL" clId="{74C13BB7-6DEE-408D-9994-DB984ADEF43C}" dt="2024-02-08T14:04:04.985" v="74"/>
          <pc:sldLayoutMkLst>
            <pc:docMk/>
            <pc:sldMasterMk cId="0" sldId="2147483648"/>
            <pc:sldLayoutMk cId="0" sldId="2147483660"/>
          </pc:sldLayoutMkLst>
          <pc:picChg chg="add mod">
            <ac:chgData name="GOMEZ, Paula" userId="c93cf399-3ed7-4230-9282-8831e3fe5ae7" providerId="ADAL" clId="{74C13BB7-6DEE-408D-9994-DB984ADEF43C}" dt="2024-02-08T14:04:04.985" v="74"/>
            <ac:picMkLst>
              <pc:docMk/>
              <pc:sldMasterMk cId="0" sldId="2147483648"/>
              <pc:sldLayoutMk cId="0" sldId="2147483660"/>
              <ac:picMk id="3" creationId="{6F9C7F55-6FAE-B1EE-ACA7-E55815A56D5E}"/>
            </ac:picMkLst>
          </pc:picChg>
          <pc:picChg chg="del">
            <ac:chgData name="GOMEZ, Paula" userId="c93cf399-3ed7-4230-9282-8831e3fe5ae7" providerId="ADAL" clId="{74C13BB7-6DEE-408D-9994-DB984ADEF43C}" dt="2024-02-08T14:04:03.940" v="73" actId="478"/>
            <ac:picMkLst>
              <pc:docMk/>
              <pc:sldMasterMk cId="0" sldId="2147483648"/>
              <pc:sldLayoutMk cId="0" sldId="2147483660"/>
              <ac:picMk id="220" creationId="{00000000-0000-0000-0000-000000000000}"/>
            </ac:picMkLst>
          </pc:picChg>
          <pc:picChg chg="del">
            <ac:chgData name="GOMEZ, Paula" userId="c93cf399-3ed7-4230-9282-8831e3fe5ae7" providerId="ADAL" clId="{74C13BB7-6DEE-408D-9994-DB984ADEF43C}" dt="2024-02-08T14:04:03.456" v="72" actId="478"/>
            <ac:picMkLst>
              <pc:docMk/>
              <pc:sldMasterMk cId="0" sldId="2147483648"/>
              <pc:sldLayoutMk cId="0" sldId="2147483660"/>
              <ac:picMk id="222" creationId="{00000000-0000-0000-0000-000000000000}"/>
            </ac:picMkLst>
          </pc:picChg>
        </pc:sldLayoutChg>
        <pc:sldLayoutChg chg="addSp delSp modSp mod">
          <pc:chgData name="GOMEZ, Paula" userId="c93cf399-3ed7-4230-9282-8831e3fe5ae7" providerId="ADAL" clId="{74C13BB7-6DEE-408D-9994-DB984ADEF43C}" dt="2024-02-08T14:04:11.335" v="77"/>
          <pc:sldLayoutMkLst>
            <pc:docMk/>
            <pc:sldMasterMk cId="0" sldId="2147483648"/>
            <pc:sldLayoutMk cId="0" sldId="2147483661"/>
          </pc:sldLayoutMkLst>
          <pc:picChg chg="add mod">
            <ac:chgData name="GOMEZ, Paula" userId="c93cf399-3ed7-4230-9282-8831e3fe5ae7" providerId="ADAL" clId="{74C13BB7-6DEE-408D-9994-DB984ADEF43C}" dt="2024-02-08T14:04:11.335" v="77"/>
            <ac:picMkLst>
              <pc:docMk/>
              <pc:sldMasterMk cId="0" sldId="2147483648"/>
              <pc:sldLayoutMk cId="0" sldId="2147483661"/>
              <ac:picMk id="5" creationId="{A9F1D3B0-6886-11B4-04FB-61377DE9F264}"/>
            </ac:picMkLst>
          </pc:picChg>
          <pc:picChg chg="del">
            <ac:chgData name="GOMEZ, Paula" userId="c93cf399-3ed7-4230-9282-8831e3fe5ae7" providerId="ADAL" clId="{74C13BB7-6DEE-408D-9994-DB984ADEF43C}" dt="2024-02-08T14:04:10.165" v="76" actId="478"/>
            <ac:picMkLst>
              <pc:docMk/>
              <pc:sldMasterMk cId="0" sldId="2147483648"/>
              <pc:sldLayoutMk cId="0" sldId="2147483661"/>
              <ac:picMk id="236" creationId="{00000000-0000-0000-0000-000000000000}"/>
            </ac:picMkLst>
          </pc:picChg>
          <pc:picChg chg="del">
            <ac:chgData name="GOMEZ, Paula" userId="c93cf399-3ed7-4230-9282-8831e3fe5ae7" providerId="ADAL" clId="{74C13BB7-6DEE-408D-9994-DB984ADEF43C}" dt="2024-02-08T14:04:09.152" v="75" actId="478"/>
            <ac:picMkLst>
              <pc:docMk/>
              <pc:sldMasterMk cId="0" sldId="2147483648"/>
              <pc:sldLayoutMk cId="0" sldId="2147483661"/>
              <ac:picMk id="238" creationId="{00000000-0000-0000-0000-000000000000}"/>
            </ac:picMkLst>
          </pc:picChg>
        </pc:sldLayoutChg>
        <pc:sldLayoutChg chg="addSp delSp modSp mod">
          <pc:chgData name="GOMEZ, Paula" userId="c93cf399-3ed7-4230-9282-8831e3fe5ae7" providerId="ADAL" clId="{74C13BB7-6DEE-408D-9994-DB984ADEF43C}" dt="2024-02-08T14:04:17.049" v="80"/>
          <pc:sldLayoutMkLst>
            <pc:docMk/>
            <pc:sldMasterMk cId="0" sldId="2147483648"/>
            <pc:sldLayoutMk cId="0" sldId="2147483662"/>
          </pc:sldLayoutMkLst>
          <pc:picChg chg="add mod">
            <ac:chgData name="GOMEZ, Paula" userId="c93cf399-3ed7-4230-9282-8831e3fe5ae7" providerId="ADAL" clId="{74C13BB7-6DEE-408D-9994-DB984ADEF43C}" dt="2024-02-08T14:04:17.049" v="80"/>
            <ac:picMkLst>
              <pc:docMk/>
              <pc:sldMasterMk cId="0" sldId="2147483648"/>
              <pc:sldLayoutMk cId="0" sldId="2147483662"/>
              <ac:picMk id="5" creationId="{88428BD7-0BCF-81AD-14AB-B9074E9F4796}"/>
            </ac:picMkLst>
          </pc:picChg>
          <pc:picChg chg="del">
            <ac:chgData name="GOMEZ, Paula" userId="c93cf399-3ed7-4230-9282-8831e3fe5ae7" providerId="ADAL" clId="{74C13BB7-6DEE-408D-9994-DB984ADEF43C}" dt="2024-02-08T14:04:15.956" v="79" actId="478"/>
            <ac:picMkLst>
              <pc:docMk/>
              <pc:sldMasterMk cId="0" sldId="2147483648"/>
              <pc:sldLayoutMk cId="0" sldId="2147483662"/>
              <ac:picMk id="254" creationId="{00000000-0000-0000-0000-000000000000}"/>
            </ac:picMkLst>
          </pc:picChg>
          <pc:picChg chg="del">
            <ac:chgData name="GOMEZ, Paula" userId="c93cf399-3ed7-4230-9282-8831e3fe5ae7" providerId="ADAL" clId="{74C13BB7-6DEE-408D-9994-DB984ADEF43C}" dt="2024-02-08T14:04:15.423" v="78" actId="478"/>
            <ac:picMkLst>
              <pc:docMk/>
              <pc:sldMasterMk cId="0" sldId="2147483648"/>
              <pc:sldLayoutMk cId="0" sldId="2147483662"/>
              <ac:picMk id="256" creationId="{00000000-0000-0000-0000-000000000000}"/>
            </ac:picMkLst>
          </pc:picChg>
        </pc:sldLayoutChg>
        <pc:sldLayoutChg chg="addSp delSp modSp mod">
          <pc:chgData name="GOMEZ, Paula" userId="c93cf399-3ed7-4230-9282-8831e3fe5ae7" providerId="ADAL" clId="{74C13BB7-6DEE-408D-9994-DB984ADEF43C}" dt="2024-02-08T14:05:01.108" v="83"/>
          <pc:sldLayoutMkLst>
            <pc:docMk/>
            <pc:sldMasterMk cId="0" sldId="2147483648"/>
            <pc:sldLayoutMk cId="0" sldId="2147483663"/>
          </pc:sldLayoutMkLst>
          <pc:picChg chg="add mod">
            <ac:chgData name="GOMEZ, Paula" userId="c93cf399-3ed7-4230-9282-8831e3fe5ae7" providerId="ADAL" clId="{74C13BB7-6DEE-408D-9994-DB984ADEF43C}" dt="2024-02-08T14:05:01.108" v="83"/>
            <ac:picMkLst>
              <pc:docMk/>
              <pc:sldMasterMk cId="0" sldId="2147483648"/>
              <pc:sldLayoutMk cId="0" sldId="2147483663"/>
              <ac:picMk id="5" creationId="{60284EE5-9EAA-CCB2-2861-11C5EAC50034}"/>
            </ac:picMkLst>
          </pc:picChg>
          <pc:picChg chg="del">
            <ac:chgData name="GOMEZ, Paula" userId="c93cf399-3ed7-4230-9282-8831e3fe5ae7" providerId="ADAL" clId="{74C13BB7-6DEE-408D-9994-DB984ADEF43C}" dt="2024-02-08T14:04:38.935" v="82" actId="478"/>
            <ac:picMkLst>
              <pc:docMk/>
              <pc:sldMasterMk cId="0" sldId="2147483648"/>
              <pc:sldLayoutMk cId="0" sldId="2147483663"/>
              <ac:picMk id="271" creationId="{00000000-0000-0000-0000-000000000000}"/>
            </ac:picMkLst>
          </pc:picChg>
          <pc:picChg chg="del">
            <ac:chgData name="GOMEZ, Paula" userId="c93cf399-3ed7-4230-9282-8831e3fe5ae7" providerId="ADAL" clId="{74C13BB7-6DEE-408D-9994-DB984ADEF43C}" dt="2024-02-08T14:04:35.497" v="81" actId="478"/>
            <ac:picMkLst>
              <pc:docMk/>
              <pc:sldMasterMk cId="0" sldId="2147483648"/>
              <pc:sldLayoutMk cId="0" sldId="2147483663"/>
              <ac:picMk id="273" creationId="{00000000-0000-0000-0000-000000000000}"/>
            </ac:picMkLst>
          </pc:picChg>
        </pc:sldLayoutChg>
        <pc:sldLayoutChg chg="addSp delSp modSp mod">
          <pc:chgData name="GOMEZ, Paula" userId="c93cf399-3ed7-4230-9282-8831e3fe5ae7" providerId="ADAL" clId="{74C13BB7-6DEE-408D-9994-DB984ADEF43C}" dt="2024-02-08T14:24:04.048" v="86"/>
          <pc:sldLayoutMkLst>
            <pc:docMk/>
            <pc:sldMasterMk cId="0" sldId="2147483648"/>
            <pc:sldLayoutMk cId="0" sldId="2147483664"/>
          </pc:sldLayoutMkLst>
          <pc:picChg chg="add mod">
            <ac:chgData name="GOMEZ, Paula" userId="c93cf399-3ed7-4230-9282-8831e3fe5ae7" providerId="ADAL" clId="{74C13BB7-6DEE-408D-9994-DB984ADEF43C}" dt="2024-02-08T14:24:04.048" v="86"/>
            <ac:picMkLst>
              <pc:docMk/>
              <pc:sldMasterMk cId="0" sldId="2147483648"/>
              <pc:sldLayoutMk cId="0" sldId="2147483664"/>
              <ac:picMk id="5" creationId="{109529D8-395D-3089-578B-D05C9C7E411C}"/>
            </ac:picMkLst>
          </pc:picChg>
          <pc:picChg chg="del">
            <ac:chgData name="GOMEZ, Paula" userId="c93cf399-3ed7-4230-9282-8831e3fe5ae7" providerId="ADAL" clId="{74C13BB7-6DEE-408D-9994-DB984ADEF43C}" dt="2024-02-08T14:24:02.864" v="85" actId="478"/>
            <ac:picMkLst>
              <pc:docMk/>
              <pc:sldMasterMk cId="0" sldId="2147483648"/>
              <pc:sldLayoutMk cId="0" sldId="2147483664"/>
              <ac:picMk id="286" creationId="{00000000-0000-0000-0000-000000000000}"/>
            </ac:picMkLst>
          </pc:picChg>
          <pc:picChg chg="del">
            <ac:chgData name="GOMEZ, Paula" userId="c93cf399-3ed7-4230-9282-8831e3fe5ae7" providerId="ADAL" clId="{74C13BB7-6DEE-408D-9994-DB984ADEF43C}" dt="2024-02-08T14:24:00.664" v="84" actId="478"/>
            <ac:picMkLst>
              <pc:docMk/>
              <pc:sldMasterMk cId="0" sldId="2147483648"/>
              <pc:sldLayoutMk cId="0" sldId="2147483664"/>
              <ac:picMk id="288" creationId="{00000000-0000-0000-0000-000000000000}"/>
            </ac:picMkLst>
          </pc:picChg>
        </pc:sldLayoutChg>
        <pc:sldLayoutChg chg="addSp delSp modSp mod">
          <pc:chgData name="GOMEZ, Paula" userId="c93cf399-3ed7-4230-9282-8831e3fe5ae7" providerId="ADAL" clId="{74C13BB7-6DEE-408D-9994-DB984ADEF43C}" dt="2024-02-08T14:24:10.198" v="89"/>
          <pc:sldLayoutMkLst>
            <pc:docMk/>
            <pc:sldMasterMk cId="0" sldId="2147483648"/>
            <pc:sldLayoutMk cId="0" sldId="2147483665"/>
          </pc:sldLayoutMkLst>
          <pc:picChg chg="add mod">
            <ac:chgData name="GOMEZ, Paula" userId="c93cf399-3ed7-4230-9282-8831e3fe5ae7" providerId="ADAL" clId="{74C13BB7-6DEE-408D-9994-DB984ADEF43C}" dt="2024-02-08T14:24:10.198" v="89"/>
            <ac:picMkLst>
              <pc:docMk/>
              <pc:sldMasterMk cId="0" sldId="2147483648"/>
              <pc:sldLayoutMk cId="0" sldId="2147483665"/>
              <ac:picMk id="5" creationId="{C6FE4080-6BFE-FEFB-7B1C-83CD7AF91E85}"/>
            </ac:picMkLst>
          </pc:picChg>
          <pc:picChg chg="del">
            <ac:chgData name="GOMEZ, Paula" userId="c93cf399-3ed7-4230-9282-8831e3fe5ae7" providerId="ADAL" clId="{74C13BB7-6DEE-408D-9994-DB984ADEF43C}" dt="2024-02-08T14:24:09.046" v="88" actId="478"/>
            <ac:picMkLst>
              <pc:docMk/>
              <pc:sldMasterMk cId="0" sldId="2147483648"/>
              <pc:sldLayoutMk cId="0" sldId="2147483665"/>
              <ac:picMk id="302" creationId="{00000000-0000-0000-0000-000000000000}"/>
            </ac:picMkLst>
          </pc:picChg>
          <pc:picChg chg="del">
            <ac:chgData name="GOMEZ, Paula" userId="c93cf399-3ed7-4230-9282-8831e3fe5ae7" providerId="ADAL" clId="{74C13BB7-6DEE-408D-9994-DB984ADEF43C}" dt="2024-02-08T14:24:08.523" v="87" actId="478"/>
            <ac:picMkLst>
              <pc:docMk/>
              <pc:sldMasterMk cId="0" sldId="2147483648"/>
              <pc:sldLayoutMk cId="0" sldId="2147483665"/>
              <ac:picMk id="304" creationId="{00000000-0000-0000-0000-000000000000}"/>
            </ac:picMkLst>
          </pc:picChg>
        </pc:sldLayoutChg>
        <pc:sldLayoutChg chg="addSp delSp modSp mod">
          <pc:chgData name="GOMEZ, Paula" userId="c93cf399-3ed7-4230-9282-8831e3fe5ae7" providerId="ADAL" clId="{74C13BB7-6DEE-408D-9994-DB984ADEF43C}" dt="2024-02-08T14:24:17.256" v="92"/>
          <pc:sldLayoutMkLst>
            <pc:docMk/>
            <pc:sldMasterMk cId="0" sldId="2147483648"/>
            <pc:sldLayoutMk cId="0" sldId="2147483667"/>
          </pc:sldLayoutMkLst>
          <pc:picChg chg="add mod">
            <ac:chgData name="GOMEZ, Paula" userId="c93cf399-3ed7-4230-9282-8831e3fe5ae7" providerId="ADAL" clId="{74C13BB7-6DEE-408D-9994-DB984ADEF43C}" dt="2024-02-08T14:24:17.256" v="92"/>
            <ac:picMkLst>
              <pc:docMk/>
              <pc:sldMasterMk cId="0" sldId="2147483648"/>
              <pc:sldLayoutMk cId="0" sldId="2147483667"/>
              <ac:picMk id="5" creationId="{E67DD26B-6AA4-55F3-93B5-5BB5ED2F0F2C}"/>
            </ac:picMkLst>
          </pc:picChg>
          <pc:picChg chg="del">
            <ac:chgData name="GOMEZ, Paula" userId="c93cf399-3ed7-4230-9282-8831e3fe5ae7" providerId="ADAL" clId="{74C13BB7-6DEE-408D-9994-DB984ADEF43C}" dt="2024-02-08T14:24:16.159" v="91" actId="478"/>
            <ac:picMkLst>
              <pc:docMk/>
              <pc:sldMasterMk cId="0" sldId="2147483648"/>
              <pc:sldLayoutMk cId="0" sldId="2147483667"/>
              <ac:picMk id="333" creationId="{00000000-0000-0000-0000-000000000000}"/>
            </ac:picMkLst>
          </pc:picChg>
          <pc:picChg chg="del">
            <ac:chgData name="GOMEZ, Paula" userId="c93cf399-3ed7-4230-9282-8831e3fe5ae7" providerId="ADAL" clId="{74C13BB7-6DEE-408D-9994-DB984ADEF43C}" dt="2024-02-08T14:24:15.683" v="90" actId="478"/>
            <ac:picMkLst>
              <pc:docMk/>
              <pc:sldMasterMk cId="0" sldId="2147483648"/>
              <pc:sldLayoutMk cId="0" sldId="2147483667"/>
              <ac:picMk id="336" creationId="{00000000-0000-0000-0000-000000000000}"/>
            </ac:picMkLst>
          </pc:picChg>
        </pc:sldLayoutChg>
        <pc:sldLayoutChg chg="addSp delSp modSp mod">
          <pc:chgData name="GOMEZ, Paula" userId="c93cf399-3ed7-4230-9282-8831e3fe5ae7" providerId="ADAL" clId="{74C13BB7-6DEE-408D-9994-DB984ADEF43C}" dt="2024-02-08T14:24:23.448" v="95"/>
          <pc:sldLayoutMkLst>
            <pc:docMk/>
            <pc:sldMasterMk cId="0" sldId="2147483648"/>
            <pc:sldLayoutMk cId="0" sldId="2147483668"/>
          </pc:sldLayoutMkLst>
          <pc:picChg chg="add mod">
            <ac:chgData name="GOMEZ, Paula" userId="c93cf399-3ed7-4230-9282-8831e3fe5ae7" providerId="ADAL" clId="{74C13BB7-6DEE-408D-9994-DB984ADEF43C}" dt="2024-02-08T14:24:23.448" v="95"/>
            <ac:picMkLst>
              <pc:docMk/>
              <pc:sldMasterMk cId="0" sldId="2147483648"/>
              <pc:sldLayoutMk cId="0" sldId="2147483668"/>
              <ac:picMk id="5" creationId="{D3E2AD7D-5749-D75C-744A-AE277B557187}"/>
            </ac:picMkLst>
          </pc:picChg>
          <pc:picChg chg="del">
            <ac:chgData name="GOMEZ, Paula" userId="c93cf399-3ed7-4230-9282-8831e3fe5ae7" providerId="ADAL" clId="{74C13BB7-6DEE-408D-9994-DB984ADEF43C}" dt="2024-02-08T14:24:22.367" v="94" actId="478"/>
            <ac:picMkLst>
              <pc:docMk/>
              <pc:sldMasterMk cId="0" sldId="2147483648"/>
              <pc:sldLayoutMk cId="0" sldId="2147483668"/>
              <ac:picMk id="348" creationId="{00000000-0000-0000-0000-000000000000}"/>
            </ac:picMkLst>
          </pc:picChg>
          <pc:picChg chg="del">
            <ac:chgData name="GOMEZ, Paula" userId="c93cf399-3ed7-4230-9282-8831e3fe5ae7" providerId="ADAL" clId="{74C13BB7-6DEE-408D-9994-DB984ADEF43C}" dt="2024-02-08T14:24:21.866" v="93" actId="478"/>
            <ac:picMkLst>
              <pc:docMk/>
              <pc:sldMasterMk cId="0" sldId="2147483648"/>
              <pc:sldLayoutMk cId="0" sldId="2147483668"/>
              <ac:picMk id="351" creationId="{00000000-0000-0000-0000-000000000000}"/>
            </ac:picMkLst>
          </pc:picChg>
        </pc:sldLayoutChg>
        <pc:sldLayoutChg chg="addSp delSp modSp mod">
          <pc:chgData name="GOMEZ, Paula" userId="c93cf399-3ed7-4230-9282-8831e3fe5ae7" providerId="ADAL" clId="{74C13BB7-6DEE-408D-9994-DB984ADEF43C}" dt="2024-02-08T14:24:29.604" v="98"/>
          <pc:sldLayoutMkLst>
            <pc:docMk/>
            <pc:sldMasterMk cId="0" sldId="2147483648"/>
            <pc:sldLayoutMk cId="0" sldId="2147483669"/>
          </pc:sldLayoutMkLst>
          <pc:picChg chg="add mod">
            <ac:chgData name="GOMEZ, Paula" userId="c93cf399-3ed7-4230-9282-8831e3fe5ae7" providerId="ADAL" clId="{74C13BB7-6DEE-408D-9994-DB984ADEF43C}" dt="2024-02-08T14:24:29.604" v="98"/>
            <ac:picMkLst>
              <pc:docMk/>
              <pc:sldMasterMk cId="0" sldId="2147483648"/>
              <pc:sldLayoutMk cId="0" sldId="2147483669"/>
              <ac:picMk id="5" creationId="{42F74A99-D08A-9276-3106-A5C4B3C1AE40}"/>
            </ac:picMkLst>
          </pc:picChg>
          <pc:picChg chg="del">
            <ac:chgData name="GOMEZ, Paula" userId="c93cf399-3ed7-4230-9282-8831e3fe5ae7" providerId="ADAL" clId="{74C13BB7-6DEE-408D-9994-DB984ADEF43C}" dt="2024-02-08T14:24:28.528" v="97" actId="478"/>
            <ac:picMkLst>
              <pc:docMk/>
              <pc:sldMasterMk cId="0" sldId="2147483648"/>
              <pc:sldLayoutMk cId="0" sldId="2147483669"/>
              <ac:picMk id="364" creationId="{00000000-0000-0000-0000-000000000000}"/>
            </ac:picMkLst>
          </pc:picChg>
          <pc:picChg chg="del">
            <ac:chgData name="GOMEZ, Paula" userId="c93cf399-3ed7-4230-9282-8831e3fe5ae7" providerId="ADAL" clId="{74C13BB7-6DEE-408D-9994-DB984ADEF43C}" dt="2024-02-08T14:24:28.083" v="96" actId="478"/>
            <ac:picMkLst>
              <pc:docMk/>
              <pc:sldMasterMk cId="0" sldId="2147483648"/>
              <pc:sldLayoutMk cId="0" sldId="2147483669"/>
              <ac:picMk id="367" creationId="{00000000-0000-0000-0000-000000000000}"/>
            </ac:picMkLst>
          </pc:picChg>
        </pc:sldLayoutChg>
        <pc:sldLayoutChg chg="addSp delSp modSp mod">
          <pc:chgData name="GOMEZ, Paula" userId="c93cf399-3ed7-4230-9282-8831e3fe5ae7" providerId="ADAL" clId="{74C13BB7-6DEE-408D-9994-DB984ADEF43C}" dt="2024-02-08T14:24:35.562" v="101"/>
          <pc:sldLayoutMkLst>
            <pc:docMk/>
            <pc:sldMasterMk cId="0" sldId="2147483648"/>
            <pc:sldLayoutMk cId="0" sldId="2147483670"/>
          </pc:sldLayoutMkLst>
          <pc:picChg chg="add mod">
            <ac:chgData name="GOMEZ, Paula" userId="c93cf399-3ed7-4230-9282-8831e3fe5ae7" providerId="ADAL" clId="{74C13BB7-6DEE-408D-9994-DB984ADEF43C}" dt="2024-02-08T14:24:35.562" v="101"/>
            <ac:picMkLst>
              <pc:docMk/>
              <pc:sldMasterMk cId="0" sldId="2147483648"/>
              <pc:sldLayoutMk cId="0" sldId="2147483670"/>
              <ac:picMk id="4" creationId="{2C929590-0053-AFC2-8DAC-7BC94210A616}"/>
            </ac:picMkLst>
          </pc:picChg>
          <pc:picChg chg="del">
            <ac:chgData name="GOMEZ, Paula" userId="c93cf399-3ed7-4230-9282-8831e3fe5ae7" providerId="ADAL" clId="{74C13BB7-6DEE-408D-9994-DB984ADEF43C}" dt="2024-02-08T14:24:34.487" v="100" actId="478"/>
            <ac:picMkLst>
              <pc:docMk/>
              <pc:sldMasterMk cId="0" sldId="2147483648"/>
              <pc:sldLayoutMk cId="0" sldId="2147483670"/>
              <ac:picMk id="380" creationId="{00000000-0000-0000-0000-000000000000}"/>
            </ac:picMkLst>
          </pc:picChg>
          <pc:picChg chg="del">
            <ac:chgData name="GOMEZ, Paula" userId="c93cf399-3ed7-4230-9282-8831e3fe5ae7" providerId="ADAL" clId="{74C13BB7-6DEE-408D-9994-DB984ADEF43C}" dt="2024-02-08T14:24:34.091" v="99" actId="478"/>
            <ac:picMkLst>
              <pc:docMk/>
              <pc:sldMasterMk cId="0" sldId="2147483648"/>
              <pc:sldLayoutMk cId="0" sldId="2147483670"/>
              <ac:picMk id="383" creationId="{00000000-0000-0000-0000-000000000000}"/>
            </ac:picMkLst>
          </pc:picChg>
        </pc:sldLayoutChg>
        <pc:sldLayoutChg chg="addSp delSp modSp mod">
          <pc:chgData name="GOMEZ, Paula" userId="c93cf399-3ed7-4230-9282-8831e3fe5ae7" providerId="ADAL" clId="{74C13BB7-6DEE-408D-9994-DB984ADEF43C}" dt="2024-02-08T14:24:43.836" v="104"/>
          <pc:sldLayoutMkLst>
            <pc:docMk/>
            <pc:sldMasterMk cId="0" sldId="2147483648"/>
            <pc:sldLayoutMk cId="0" sldId="2147483671"/>
          </pc:sldLayoutMkLst>
          <pc:picChg chg="add mod">
            <ac:chgData name="GOMEZ, Paula" userId="c93cf399-3ed7-4230-9282-8831e3fe5ae7" providerId="ADAL" clId="{74C13BB7-6DEE-408D-9994-DB984ADEF43C}" dt="2024-02-08T14:24:43.836" v="104"/>
            <ac:picMkLst>
              <pc:docMk/>
              <pc:sldMasterMk cId="0" sldId="2147483648"/>
              <pc:sldLayoutMk cId="0" sldId="2147483671"/>
              <ac:picMk id="5" creationId="{0EBAA135-EA33-6360-FF99-DAF321DE24DB}"/>
            </ac:picMkLst>
          </pc:picChg>
          <pc:picChg chg="del">
            <ac:chgData name="GOMEZ, Paula" userId="c93cf399-3ed7-4230-9282-8831e3fe5ae7" providerId="ADAL" clId="{74C13BB7-6DEE-408D-9994-DB984ADEF43C}" dt="2024-02-08T14:24:42.672" v="103" actId="478"/>
            <ac:picMkLst>
              <pc:docMk/>
              <pc:sldMasterMk cId="0" sldId="2147483648"/>
              <pc:sldLayoutMk cId="0" sldId="2147483671"/>
              <ac:picMk id="396" creationId="{00000000-0000-0000-0000-000000000000}"/>
            </ac:picMkLst>
          </pc:picChg>
          <pc:picChg chg="del">
            <ac:chgData name="GOMEZ, Paula" userId="c93cf399-3ed7-4230-9282-8831e3fe5ae7" providerId="ADAL" clId="{74C13BB7-6DEE-408D-9994-DB984ADEF43C}" dt="2024-02-08T14:24:41.809" v="102" actId="478"/>
            <ac:picMkLst>
              <pc:docMk/>
              <pc:sldMasterMk cId="0" sldId="2147483648"/>
              <pc:sldLayoutMk cId="0" sldId="2147483671"/>
              <ac:picMk id="399" creationId="{00000000-0000-0000-0000-000000000000}"/>
            </ac:picMkLst>
          </pc:picChg>
        </pc:sldLayoutChg>
        <pc:sldLayoutChg chg="addSp delSp modSp mod">
          <pc:chgData name="GOMEZ, Paula" userId="c93cf399-3ed7-4230-9282-8831e3fe5ae7" providerId="ADAL" clId="{74C13BB7-6DEE-408D-9994-DB984ADEF43C}" dt="2024-02-08T14:24:49.950" v="107"/>
          <pc:sldLayoutMkLst>
            <pc:docMk/>
            <pc:sldMasterMk cId="0" sldId="2147483648"/>
            <pc:sldLayoutMk cId="0" sldId="2147483672"/>
          </pc:sldLayoutMkLst>
          <pc:picChg chg="add mod">
            <ac:chgData name="GOMEZ, Paula" userId="c93cf399-3ed7-4230-9282-8831e3fe5ae7" providerId="ADAL" clId="{74C13BB7-6DEE-408D-9994-DB984ADEF43C}" dt="2024-02-08T14:24:49.950" v="107"/>
            <ac:picMkLst>
              <pc:docMk/>
              <pc:sldMasterMk cId="0" sldId="2147483648"/>
              <pc:sldLayoutMk cId="0" sldId="2147483672"/>
              <ac:picMk id="5" creationId="{7799A2C3-55F4-CFD7-96AA-BA5F95672B31}"/>
            </ac:picMkLst>
          </pc:picChg>
          <pc:picChg chg="del">
            <ac:chgData name="GOMEZ, Paula" userId="c93cf399-3ed7-4230-9282-8831e3fe5ae7" providerId="ADAL" clId="{74C13BB7-6DEE-408D-9994-DB984ADEF43C}" dt="2024-02-08T14:24:48.833" v="106" actId="478"/>
            <ac:picMkLst>
              <pc:docMk/>
              <pc:sldMasterMk cId="0" sldId="2147483648"/>
              <pc:sldLayoutMk cId="0" sldId="2147483672"/>
              <ac:picMk id="415" creationId="{00000000-0000-0000-0000-000000000000}"/>
            </ac:picMkLst>
          </pc:picChg>
          <pc:picChg chg="del">
            <ac:chgData name="GOMEZ, Paula" userId="c93cf399-3ed7-4230-9282-8831e3fe5ae7" providerId="ADAL" clId="{74C13BB7-6DEE-408D-9994-DB984ADEF43C}" dt="2024-02-08T14:24:48.387" v="105" actId="478"/>
            <ac:picMkLst>
              <pc:docMk/>
              <pc:sldMasterMk cId="0" sldId="2147483648"/>
              <pc:sldLayoutMk cId="0" sldId="2147483672"/>
              <ac:picMk id="418" creationId="{00000000-0000-0000-0000-000000000000}"/>
            </ac:picMkLst>
          </pc:picChg>
        </pc:sldLayoutChg>
        <pc:sldLayoutChg chg="addSp delSp modSp mod">
          <pc:chgData name="GOMEZ, Paula" userId="c93cf399-3ed7-4230-9282-8831e3fe5ae7" providerId="ADAL" clId="{74C13BB7-6DEE-408D-9994-DB984ADEF43C}" dt="2024-02-08T14:24:57.031" v="110"/>
          <pc:sldLayoutMkLst>
            <pc:docMk/>
            <pc:sldMasterMk cId="0" sldId="2147483648"/>
            <pc:sldLayoutMk cId="0" sldId="2147483675"/>
          </pc:sldLayoutMkLst>
          <pc:picChg chg="add mod">
            <ac:chgData name="GOMEZ, Paula" userId="c93cf399-3ed7-4230-9282-8831e3fe5ae7" providerId="ADAL" clId="{74C13BB7-6DEE-408D-9994-DB984ADEF43C}" dt="2024-02-08T14:24:57.031" v="110"/>
            <ac:picMkLst>
              <pc:docMk/>
              <pc:sldMasterMk cId="0" sldId="2147483648"/>
              <pc:sldLayoutMk cId="0" sldId="2147483675"/>
              <ac:picMk id="5" creationId="{4EFD9EB3-8980-2127-6064-C445A14BD900}"/>
            </ac:picMkLst>
          </pc:picChg>
          <pc:picChg chg="del">
            <ac:chgData name="GOMEZ, Paula" userId="c93cf399-3ed7-4230-9282-8831e3fe5ae7" providerId="ADAL" clId="{74C13BB7-6DEE-408D-9994-DB984ADEF43C}" dt="2024-02-08T14:24:55.944" v="109" actId="478"/>
            <ac:picMkLst>
              <pc:docMk/>
              <pc:sldMasterMk cId="0" sldId="2147483648"/>
              <pc:sldLayoutMk cId="0" sldId="2147483675"/>
              <ac:picMk id="459" creationId="{00000000-0000-0000-0000-000000000000}"/>
            </ac:picMkLst>
          </pc:picChg>
          <pc:picChg chg="del">
            <ac:chgData name="GOMEZ, Paula" userId="c93cf399-3ed7-4230-9282-8831e3fe5ae7" providerId="ADAL" clId="{74C13BB7-6DEE-408D-9994-DB984ADEF43C}" dt="2024-02-08T14:24:55.426" v="108" actId="478"/>
            <ac:picMkLst>
              <pc:docMk/>
              <pc:sldMasterMk cId="0" sldId="2147483648"/>
              <pc:sldLayoutMk cId="0" sldId="2147483675"/>
              <ac:picMk id="462" creationId="{00000000-0000-0000-0000-000000000000}"/>
            </ac:picMkLst>
          </pc:picChg>
        </pc:sldLayoutChg>
        <pc:sldLayoutChg chg="addSp delSp modSp mod">
          <pc:chgData name="GOMEZ, Paula" userId="c93cf399-3ed7-4230-9282-8831e3fe5ae7" providerId="ADAL" clId="{74C13BB7-6DEE-408D-9994-DB984ADEF43C}" dt="2024-02-08T14:25:03.359" v="113"/>
          <pc:sldLayoutMkLst>
            <pc:docMk/>
            <pc:sldMasterMk cId="0" sldId="2147483648"/>
            <pc:sldLayoutMk cId="0" sldId="2147483676"/>
          </pc:sldLayoutMkLst>
          <pc:picChg chg="add mod">
            <ac:chgData name="GOMEZ, Paula" userId="c93cf399-3ed7-4230-9282-8831e3fe5ae7" providerId="ADAL" clId="{74C13BB7-6DEE-408D-9994-DB984ADEF43C}" dt="2024-02-08T14:25:03.359" v="113"/>
            <ac:picMkLst>
              <pc:docMk/>
              <pc:sldMasterMk cId="0" sldId="2147483648"/>
              <pc:sldLayoutMk cId="0" sldId="2147483676"/>
              <ac:picMk id="5" creationId="{B8C8B254-DA7B-7C62-CB75-8E2718F4E19B}"/>
            </ac:picMkLst>
          </pc:picChg>
          <pc:picChg chg="del">
            <ac:chgData name="GOMEZ, Paula" userId="c93cf399-3ed7-4230-9282-8831e3fe5ae7" providerId="ADAL" clId="{74C13BB7-6DEE-408D-9994-DB984ADEF43C}" dt="2024-02-08T14:25:02.279" v="112" actId="478"/>
            <ac:picMkLst>
              <pc:docMk/>
              <pc:sldMasterMk cId="0" sldId="2147483648"/>
              <pc:sldLayoutMk cId="0" sldId="2147483676"/>
              <ac:picMk id="474" creationId="{00000000-0000-0000-0000-000000000000}"/>
            </ac:picMkLst>
          </pc:picChg>
          <pc:picChg chg="del">
            <ac:chgData name="GOMEZ, Paula" userId="c93cf399-3ed7-4230-9282-8831e3fe5ae7" providerId="ADAL" clId="{74C13BB7-6DEE-408D-9994-DB984ADEF43C}" dt="2024-02-08T14:25:01.822" v="111" actId="478"/>
            <ac:picMkLst>
              <pc:docMk/>
              <pc:sldMasterMk cId="0" sldId="2147483648"/>
              <pc:sldLayoutMk cId="0" sldId="2147483676"/>
              <ac:picMk id="477" creationId="{00000000-0000-0000-0000-000000000000}"/>
            </ac:picMkLst>
          </pc:picChg>
        </pc:sldLayoutChg>
        <pc:sldLayoutChg chg="addSp delSp modSp mod">
          <pc:chgData name="GOMEZ, Paula" userId="c93cf399-3ed7-4230-9282-8831e3fe5ae7" providerId="ADAL" clId="{74C13BB7-6DEE-408D-9994-DB984ADEF43C}" dt="2024-02-08T14:25:08.997" v="116"/>
          <pc:sldLayoutMkLst>
            <pc:docMk/>
            <pc:sldMasterMk cId="0" sldId="2147483648"/>
            <pc:sldLayoutMk cId="0" sldId="2147483677"/>
          </pc:sldLayoutMkLst>
          <pc:picChg chg="add mod">
            <ac:chgData name="GOMEZ, Paula" userId="c93cf399-3ed7-4230-9282-8831e3fe5ae7" providerId="ADAL" clId="{74C13BB7-6DEE-408D-9994-DB984ADEF43C}" dt="2024-02-08T14:25:08.997" v="116"/>
            <ac:picMkLst>
              <pc:docMk/>
              <pc:sldMasterMk cId="0" sldId="2147483648"/>
              <pc:sldLayoutMk cId="0" sldId="2147483677"/>
              <ac:picMk id="5" creationId="{8FAE3F78-82A6-2DD2-898D-AD728D657B46}"/>
            </ac:picMkLst>
          </pc:picChg>
          <pc:picChg chg="del">
            <ac:chgData name="GOMEZ, Paula" userId="c93cf399-3ed7-4230-9282-8831e3fe5ae7" providerId="ADAL" clId="{74C13BB7-6DEE-408D-9994-DB984ADEF43C}" dt="2024-02-08T14:25:07.929" v="115" actId="478"/>
            <ac:picMkLst>
              <pc:docMk/>
              <pc:sldMasterMk cId="0" sldId="2147483648"/>
              <pc:sldLayoutMk cId="0" sldId="2147483677"/>
              <ac:picMk id="489" creationId="{00000000-0000-0000-0000-000000000000}"/>
            </ac:picMkLst>
          </pc:picChg>
          <pc:picChg chg="del">
            <ac:chgData name="GOMEZ, Paula" userId="c93cf399-3ed7-4230-9282-8831e3fe5ae7" providerId="ADAL" clId="{74C13BB7-6DEE-408D-9994-DB984ADEF43C}" dt="2024-02-08T14:25:07.467" v="114" actId="478"/>
            <ac:picMkLst>
              <pc:docMk/>
              <pc:sldMasterMk cId="0" sldId="2147483648"/>
              <pc:sldLayoutMk cId="0" sldId="2147483677"/>
              <ac:picMk id="492" creationId="{00000000-0000-0000-0000-000000000000}"/>
            </ac:picMkLst>
          </pc:picChg>
        </pc:sldLayoutChg>
        <pc:sldLayoutChg chg="addSp delSp modSp mod">
          <pc:chgData name="GOMEZ, Paula" userId="c93cf399-3ed7-4230-9282-8831e3fe5ae7" providerId="ADAL" clId="{74C13BB7-6DEE-408D-9994-DB984ADEF43C}" dt="2024-02-08T14:25:16.159" v="119"/>
          <pc:sldLayoutMkLst>
            <pc:docMk/>
            <pc:sldMasterMk cId="0" sldId="2147483648"/>
            <pc:sldLayoutMk cId="0" sldId="2147483679"/>
          </pc:sldLayoutMkLst>
          <pc:picChg chg="add mod">
            <ac:chgData name="GOMEZ, Paula" userId="c93cf399-3ed7-4230-9282-8831e3fe5ae7" providerId="ADAL" clId="{74C13BB7-6DEE-408D-9994-DB984ADEF43C}" dt="2024-02-08T14:25:16.159" v="119"/>
            <ac:picMkLst>
              <pc:docMk/>
              <pc:sldMasterMk cId="0" sldId="2147483648"/>
              <pc:sldLayoutMk cId="0" sldId="2147483679"/>
              <ac:picMk id="5" creationId="{55612E50-A512-DF8C-A82D-75FD62CAFAE0}"/>
            </ac:picMkLst>
          </pc:picChg>
          <pc:picChg chg="del">
            <ac:chgData name="GOMEZ, Paula" userId="c93cf399-3ed7-4230-9282-8831e3fe5ae7" providerId="ADAL" clId="{74C13BB7-6DEE-408D-9994-DB984ADEF43C}" dt="2024-02-08T14:25:15.104" v="118" actId="478"/>
            <ac:picMkLst>
              <pc:docMk/>
              <pc:sldMasterMk cId="0" sldId="2147483648"/>
              <pc:sldLayoutMk cId="0" sldId="2147483679"/>
              <ac:picMk id="517" creationId="{00000000-0000-0000-0000-000000000000}"/>
            </ac:picMkLst>
          </pc:picChg>
          <pc:picChg chg="del">
            <ac:chgData name="GOMEZ, Paula" userId="c93cf399-3ed7-4230-9282-8831e3fe5ae7" providerId="ADAL" clId="{74C13BB7-6DEE-408D-9994-DB984ADEF43C}" dt="2024-02-08T14:25:14.659" v="117" actId="478"/>
            <ac:picMkLst>
              <pc:docMk/>
              <pc:sldMasterMk cId="0" sldId="2147483648"/>
              <pc:sldLayoutMk cId="0" sldId="2147483679"/>
              <ac:picMk id="520" creationId="{00000000-0000-0000-0000-000000000000}"/>
            </ac:picMkLst>
          </pc:picChg>
        </pc:sldLayoutChg>
        <pc:sldLayoutChg chg="addSp delSp modSp mod">
          <pc:chgData name="GOMEZ, Paula" userId="c93cf399-3ed7-4230-9282-8831e3fe5ae7" providerId="ADAL" clId="{74C13BB7-6DEE-408D-9994-DB984ADEF43C}" dt="2024-02-08T14:25:23.823" v="122"/>
          <pc:sldLayoutMkLst>
            <pc:docMk/>
            <pc:sldMasterMk cId="0" sldId="2147483648"/>
            <pc:sldLayoutMk cId="0" sldId="2147483680"/>
          </pc:sldLayoutMkLst>
          <pc:picChg chg="add mod">
            <ac:chgData name="GOMEZ, Paula" userId="c93cf399-3ed7-4230-9282-8831e3fe5ae7" providerId="ADAL" clId="{74C13BB7-6DEE-408D-9994-DB984ADEF43C}" dt="2024-02-08T14:25:23.823" v="122"/>
            <ac:picMkLst>
              <pc:docMk/>
              <pc:sldMasterMk cId="0" sldId="2147483648"/>
              <pc:sldLayoutMk cId="0" sldId="2147483680"/>
              <ac:picMk id="5" creationId="{CEB59963-865A-6CC1-110E-0BD60027D536}"/>
            </ac:picMkLst>
          </pc:picChg>
          <pc:picChg chg="del">
            <ac:chgData name="GOMEZ, Paula" userId="c93cf399-3ed7-4230-9282-8831e3fe5ae7" providerId="ADAL" clId="{74C13BB7-6DEE-408D-9994-DB984ADEF43C}" dt="2024-02-08T14:25:22.793" v="121" actId="478"/>
            <ac:picMkLst>
              <pc:docMk/>
              <pc:sldMasterMk cId="0" sldId="2147483648"/>
              <pc:sldLayoutMk cId="0" sldId="2147483680"/>
              <ac:picMk id="531" creationId="{00000000-0000-0000-0000-000000000000}"/>
            </ac:picMkLst>
          </pc:picChg>
          <pc:picChg chg="del">
            <ac:chgData name="GOMEZ, Paula" userId="c93cf399-3ed7-4230-9282-8831e3fe5ae7" providerId="ADAL" clId="{74C13BB7-6DEE-408D-9994-DB984ADEF43C}" dt="2024-02-08T14:25:22.275" v="120" actId="478"/>
            <ac:picMkLst>
              <pc:docMk/>
              <pc:sldMasterMk cId="0" sldId="2147483648"/>
              <pc:sldLayoutMk cId="0" sldId="2147483680"/>
              <ac:picMk id="534" creationId="{00000000-0000-0000-0000-000000000000}"/>
            </ac:picMkLst>
          </pc:picChg>
        </pc:sldLayoutChg>
      </pc:sldMasterChg>
    </pc:docChg>
  </pc:docChgLst>
  <pc:docChgLst>
    <pc:chgData name="GOMEZ, Paula" userId="S::gomezp@who.int::c93cf399-3ed7-4230-9282-8831e3fe5ae7" providerId="AD" clId="Web-{E97898E2-AF20-7391-40BA-FC9A596BFAD2}"/>
    <pc:docChg chg="mod modSld">
      <pc:chgData name="GOMEZ, Paula" userId="S::gomezp@who.int::c93cf399-3ed7-4230-9282-8831e3fe5ae7" providerId="AD" clId="Web-{E97898E2-AF20-7391-40BA-FC9A596BFAD2}" dt="2024-02-16T07:46:05.213" v="4"/>
      <pc:docMkLst>
        <pc:docMk/>
      </pc:docMkLst>
      <pc:sldChg chg="mod modShow modCm">
        <pc:chgData name="GOMEZ, Paula" userId="S::gomezp@who.int::c93cf399-3ed7-4230-9282-8831e3fe5ae7" providerId="AD" clId="Web-{E97898E2-AF20-7391-40BA-FC9A596BFAD2}" dt="2024-02-16T07:46:05.213" v="4"/>
        <pc:sldMkLst>
          <pc:docMk/>
          <pc:sldMk cId="0" sldId="272"/>
        </pc:sldMkLst>
        <pc:extLst>
          <p:ext xmlns:p="http://schemas.openxmlformats.org/presentationml/2006/main" uri="{D6D511B9-2390-475A-947B-AFAB55BFBCF1}">
            <pc226:cmChg xmlns:pc226="http://schemas.microsoft.com/office/powerpoint/2022/06/main/command" chg="">
              <pc226:chgData name="GOMEZ, Paula" userId="S::gomezp@who.int::c93cf399-3ed7-4230-9282-8831e3fe5ae7" providerId="AD" clId="Web-{E97898E2-AF20-7391-40BA-FC9A596BFAD2}" dt="2024-02-16T07:45:32.180" v="3"/>
              <pc2:cmMkLst xmlns:pc2="http://schemas.microsoft.com/office/powerpoint/2019/9/main/command">
                <pc:docMk/>
                <pc:sldMk cId="0" sldId="272"/>
                <pc2:cmMk id="{7F3BBA4F-1EDA-4F16-82B7-F1B235E0E6F3}"/>
              </pc2:cmMkLst>
              <pc226:cmRplyChg chg="add">
                <pc226:chgData name="GOMEZ, Paula" userId="S::gomezp@who.int::c93cf399-3ed7-4230-9282-8831e3fe5ae7" providerId="AD" clId="Web-{E97898E2-AF20-7391-40BA-FC9A596BFAD2}" dt="2024-02-16T07:45:32.180" v="3"/>
                <pc2:cmRplyMkLst xmlns:pc2="http://schemas.microsoft.com/office/powerpoint/2019/9/main/command">
                  <pc:docMk/>
                  <pc:sldMk cId="0" sldId="272"/>
                  <pc2:cmMk id="{7F3BBA4F-1EDA-4F16-82B7-F1B235E0E6F3}"/>
                  <pc2:cmRplyMk id="{4F94C599-0842-40A4-9189-F86D81DF22BA}"/>
                </pc2:cmRplyMkLst>
              </pc226:cmRplyChg>
            </pc226:cmChg>
          </p:ext>
        </pc:extLst>
      </pc:sldChg>
      <pc:sldChg chg="modCm">
        <pc:chgData name="GOMEZ, Paula" userId="S::gomezp@who.int::c93cf399-3ed7-4230-9282-8831e3fe5ae7" providerId="AD" clId="Web-{E97898E2-AF20-7391-40BA-FC9A596BFAD2}" dt="2024-02-16T07:45:10.617" v="2"/>
        <pc:sldMkLst>
          <pc:docMk/>
          <pc:sldMk cId="0" sldId="273"/>
        </pc:sldMkLst>
        <pc:extLst>
          <p:ext xmlns:p="http://schemas.openxmlformats.org/presentationml/2006/main" uri="{D6D511B9-2390-475A-947B-AFAB55BFBCF1}">
            <pc226:cmChg xmlns:pc226="http://schemas.microsoft.com/office/powerpoint/2022/06/main/command" chg="">
              <pc226:chgData name="GOMEZ, Paula" userId="S::gomezp@who.int::c93cf399-3ed7-4230-9282-8831e3fe5ae7" providerId="AD" clId="Web-{E97898E2-AF20-7391-40BA-FC9A596BFAD2}" dt="2024-02-16T07:45:10.617" v="2"/>
              <pc2:cmMkLst xmlns:pc2="http://schemas.microsoft.com/office/powerpoint/2019/9/main/command">
                <pc:docMk/>
                <pc:sldMk cId="0" sldId="273"/>
                <pc2:cmMk id="{ED27D1D9-10EB-4324-BCB2-2E55D6AEC656}"/>
              </pc2:cmMkLst>
              <pc226:cmRplyChg chg="add">
                <pc226:chgData name="GOMEZ, Paula" userId="S::gomezp@who.int::c93cf399-3ed7-4230-9282-8831e3fe5ae7" providerId="AD" clId="Web-{E97898E2-AF20-7391-40BA-FC9A596BFAD2}" dt="2024-02-16T07:45:10.617" v="2"/>
                <pc2:cmRplyMkLst xmlns:pc2="http://schemas.microsoft.com/office/powerpoint/2019/9/main/command">
                  <pc:docMk/>
                  <pc:sldMk cId="0" sldId="273"/>
                  <pc2:cmMk id="{ED27D1D9-10EB-4324-BCB2-2E55D6AEC656}"/>
                  <pc2:cmRplyMk id="{2ADF1139-2CB3-4907-8F82-0A622E2F13B9}"/>
                </pc2:cmRplyMkLst>
              </pc226:cmRplyChg>
            </pc226:cmChg>
          </p:ext>
        </pc:extLst>
      </pc:sldChg>
    </pc:docChg>
  </pc:docChgLst>
  <pc:docChgLst>
    <pc:chgData name="EZZINE, Hind" userId="S::ezzineh@who.int::edcab00f-6318-46e5-a4a9-188b01ee222f" providerId="AD" clId="Web-{9C761A20-56DE-8205-7023-5D62B78257F8}"/>
    <pc:docChg chg="">
      <pc:chgData name="EZZINE, Hind" userId="S::ezzineh@who.int::edcab00f-6318-46e5-a4a9-188b01ee222f" providerId="AD" clId="Web-{9C761A20-56DE-8205-7023-5D62B78257F8}" dt="2024-02-19T09:09:43.242" v="1"/>
      <pc:docMkLst>
        <pc:docMk/>
      </pc:docMkLst>
      <pc:sldChg chg="modCm">
        <pc:chgData name="EZZINE, Hind" userId="S::ezzineh@who.int::edcab00f-6318-46e5-a4a9-188b01ee222f" providerId="AD" clId="Web-{9C761A20-56DE-8205-7023-5D62B78257F8}" dt="2024-02-19T09:08:59.678" v="0"/>
        <pc:sldMkLst>
          <pc:docMk/>
          <pc:sldMk cId="0" sldId="272"/>
        </pc:sldMkLst>
        <pc:extLst>
          <p:ext xmlns:p="http://schemas.openxmlformats.org/presentationml/2006/main" uri="{D6D511B9-2390-475A-947B-AFAB55BFBCF1}">
            <pc226:cmChg xmlns:pc226="http://schemas.microsoft.com/office/powerpoint/2022/06/main/command" chg="">
              <pc226:chgData name="EZZINE, Hind" userId="S::ezzineh@who.int::edcab00f-6318-46e5-a4a9-188b01ee222f" providerId="AD" clId="Web-{9C761A20-56DE-8205-7023-5D62B78257F8}" dt="2024-02-19T09:08:59.678" v="0"/>
              <pc2:cmMkLst xmlns:pc2="http://schemas.microsoft.com/office/powerpoint/2019/9/main/command">
                <pc:docMk/>
                <pc:sldMk cId="0" sldId="272"/>
                <pc2:cmMk id="{7F3BBA4F-1EDA-4F16-82B7-F1B235E0E6F3}"/>
              </pc2:cmMkLst>
              <pc226:cmRplyChg chg="add">
                <pc226:chgData name="EZZINE, Hind" userId="S::ezzineh@who.int::edcab00f-6318-46e5-a4a9-188b01ee222f" providerId="AD" clId="Web-{9C761A20-56DE-8205-7023-5D62B78257F8}" dt="2024-02-19T09:08:59.678" v="0"/>
                <pc2:cmRplyMkLst xmlns:pc2="http://schemas.microsoft.com/office/powerpoint/2019/9/main/command">
                  <pc:docMk/>
                  <pc:sldMk cId="0" sldId="272"/>
                  <pc2:cmMk id="{7F3BBA4F-1EDA-4F16-82B7-F1B235E0E6F3}"/>
                  <pc2:cmRplyMk id="{7250EAB4-F348-4D7B-B2D1-DD50E1147929}"/>
                </pc2:cmRplyMkLst>
              </pc226:cmRplyChg>
            </pc226:cmChg>
          </p:ext>
        </pc:extLst>
      </pc:sldChg>
      <pc:sldChg chg="modCm">
        <pc:chgData name="EZZINE, Hind" userId="S::ezzineh@who.int::edcab00f-6318-46e5-a4a9-188b01ee222f" providerId="AD" clId="Web-{9C761A20-56DE-8205-7023-5D62B78257F8}" dt="2024-02-19T09:09:43.242" v="1"/>
        <pc:sldMkLst>
          <pc:docMk/>
          <pc:sldMk cId="0" sldId="273"/>
        </pc:sldMkLst>
        <pc:extLst>
          <p:ext xmlns:p="http://schemas.openxmlformats.org/presentationml/2006/main" uri="{D6D511B9-2390-475A-947B-AFAB55BFBCF1}">
            <pc226:cmChg xmlns:pc226="http://schemas.microsoft.com/office/powerpoint/2022/06/main/command" chg="">
              <pc226:chgData name="EZZINE, Hind" userId="S::ezzineh@who.int::edcab00f-6318-46e5-a4a9-188b01ee222f" providerId="AD" clId="Web-{9C761A20-56DE-8205-7023-5D62B78257F8}" dt="2024-02-19T09:09:43.242" v="1"/>
              <pc2:cmMkLst xmlns:pc2="http://schemas.microsoft.com/office/powerpoint/2019/9/main/command">
                <pc:docMk/>
                <pc:sldMk cId="0" sldId="273"/>
                <pc2:cmMk id="{ED27D1D9-10EB-4324-BCB2-2E55D6AEC656}"/>
              </pc2:cmMkLst>
              <pc226:cmRplyChg chg="add">
                <pc226:chgData name="EZZINE, Hind" userId="S::ezzineh@who.int::edcab00f-6318-46e5-a4a9-188b01ee222f" providerId="AD" clId="Web-{9C761A20-56DE-8205-7023-5D62B78257F8}" dt="2024-02-19T09:09:43.242" v="1"/>
                <pc2:cmRplyMkLst xmlns:pc2="http://schemas.microsoft.com/office/powerpoint/2019/9/main/command">
                  <pc:docMk/>
                  <pc:sldMk cId="0" sldId="273"/>
                  <pc2:cmMk id="{ED27D1D9-10EB-4324-BCB2-2E55D6AEC656}"/>
                  <pc2:cmRplyMk id="{3A225A37-A0CF-4497-AA93-28BAA676FD03}"/>
                </pc2:cmRplyMkLst>
              </pc226:cmRplyChg>
            </pc226:cmChg>
          </p:ext>
        </pc:extLst>
      </pc:sldChg>
    </pc:docChg>
  </pc:docChgLst>
  <pc:docChgLst>
    <pc:chgData name="GOMEZ, Paula" userId="S::gomezp@who.int::c93cf399-3ed7-4230-9282-8831e3fe5ae7" providerId="AD" clId="Web-{8E6C881F-19E1-5802-26FD-4DC1EC24E2AC}"/>
    <pc:docChg chg="delSld">
      <pc:chgData name="GOMEZ, Paula" userId="S::gomezp@who.int::c93cf399-3ed7-4230-9282-8831e3fe5ae7" providerId="AD" clId="Web-{8E6C881F-19E1-5802-26FD-4DC1EC24E2AC}" dt="2024-07-11T10:55:47.728" v="2"/>
      <pc:docMkLst>
        <pc:docMk/>
      </pc:docMkLst>
      <pc:sldChg chg="del delCm">
        <pc:chgData name="GOMEZ, Paula" userId="S::gomezp@who.int::c93cf399-3ed7-4230-9282-8831e3fe5ae7" providerId="AD" clId="Web-{8E6C881F-19E1-5802-26FD-4DC1EC24E2AC}" dt="2024-07-11T10:55:47.728" v="2"/>
        <pc:sldMkLst>
          <pc:docMk/>
          <pc:sldMk cId="0" sldId="272"/>
        </pc:sldMkLst>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8E6C881F-19E1-5802-26FD-4DC1EC24E2AC}" dt="2024-07-11T10:55:21.571" v="0"/>
              <pc2:cmMkLst xmlns:pc2="http://schemas.microsoft.com/office/powerpoint/2019/9/main/command">
                <pc:docMk/>
                <pc:sldMk cId="0" sldId="272"/>
                <pc2:cmMk id="{7F3BBA4F-1EDA-4F16-82B7-F1B235E0E6F3}"/>
              </pc2:cmMkLst>
            </pc226:cmChg>
          </p:ext>
        </pc:extLst>
      </pc:sldChg>
      <pc:sldChg chg="delCm">
        <pc:chgData name="GOMEZ, Paula" userId="S::gomezp@who.int::c93cf399-3ed7-4230-9282-8831e3fe5ae7" providerId="AD" clId="Web-{8E6C881F-19E1-5802-26FD-4DC1EC24E2AC}" dt="2024-07-11T10:55:33.774" v="1"/>
        <pc:sldMkLst>
          <pc:docMk/>
          <pc:sldMk cId="0" sldId="273"/>
        </pc:sldMkLst>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8E6C881F-19E1-5802-26FD-4DC1EC24E2AC}" dt="2024-07-11T10:55:33.774" v="1"/>
              <pc2:cmMkLst xmlns:pc2="http://schemas.microsoft.com/office/powerpoint/2019/9/main/command">
                <pc:docMk/>
                <pc:sldMk cId="0" sldId="273"/>
                <pc2:cmMk id="{ED27D1D9-10EB-4324-BCB2-2E55D6AEC656}"/>
              </pc2:cmMkLst>
            </pc226:cmChg>
          </p:ext>
        </pc:extLst>
      </pc:sldChg>
    </pc:docChg>
  </pc:docChgLst>
  <pc:docChgLst>
    <pc:chgData name="EZZINE, Hind" userId="S::ezzineh@who.int::edcab00f-6318-46e5-a4a9-188b01ee222f" providerId="AD" clId="Web-{DE5F64E0-8EBC-7BF4-1215-7AF87BAB4B87}"/>
    <pc:docChg chg="modSld">
      <pc:chgData name="EZZINE, Hind" userId="S::ezzineh@who.int::edcab00f-6318-46e5-a4a9-188b01ee222f" providerId="AD" clId="Web-{DE5F64E0-8EBC-7BF4-1215-7AF87BAB4B87}" dt="2024-03-23T10:30:48.056" v="2" actId="1076"/>
      <pc:docMkLst>
        <pc:docMk/>
      </pc:docMkLst>
      <pc:sldChg chg="modSp">
        <pc:chgData name="EZZINE, Hind" userId="S::ezzineh@who.int::edcab00f-6318-46e5-a4a9-188b01ee222f" providerId="AD" clId="Web-{DE5F64E0-8EBC-7BF4-1215-7AF87BAB4B87}" dt="2024-03-23T10:30:36.977" v="0" actId="1076"/>
        <pc:sldMkLst>
          <pc:docMk/>
          <pc:sldMk cId="0" sldId="269"/>
        </pc:sldMkLst>
        <pc:spChg chg="mod">
          <ac:chgData name="EZZINE, Hind" userId="S::ezzineh@who.int::edcab00f-6318-46e5-a4a9-188b01ee222f" providerId="AD" clId="Web-{DE5F64E0-8EBC-7BF4-1215-7AF87BAB4B87}" dt="2024-03-23T10:30:36.977" v="0" actId="1076"/>
          <ac:spMkLst>
            <pc:docMk/>
            <pc:sldMk cId="0" sldId="269"/>
            <ac:spMk id="4" creationId="{883AB5F2-363A-D56A-5292-AD1B0C2C4FCE}"/>
          </ac:spMkLst>
        </pc:spChg>
      </pc:sldChg>
      <pc:sldChg chg="modSp">
        <pc:chgData name="EZZINE, Hind" userId="S::ezzineh@who.int::edcab00f-6318-46e5-a4a9-188b01ee222f" providerId="AD" clId="Web-{DE5F64E0-8EBC-7BF4-1215-7AF87BAB4B87}" dt="2024-03-23T10:30:48.056" v="2" actId="1076"/>
        <pc:sldMkLst>
          <pc:docMk/>
          <pc:sldMk cId="0" sldId="270"/>
        </pc:sldMkLst>
        <pc:spChg chg="mod">
          <ac:chgData name="EZZINE, Hind" userId="S::ezzineh@who.int::edcab00f-6318-46e5-a4a9-188b01ee222f" providerId="AD" clId="Web-{DE5F64E0-8EBC-7BF4-1215-7AF87BAB4B87}" dt="2024-03-23T10:30:48.056" v="2" actId="1076"/>
          <ac:spMkLst>
            <pc:docMk/>
            <pc:sldMk cId="0" sldId="270"/>
            <ac:spMk id="2" creationId="{60CD5D31-15E8-6B4F-BB65-E53EA4C727CA}"/>
          </ac:spMkLst>
        </pc:spChg>
      </pc:sldChg>
    </pc:docChg>
  </pc:docChgLst>
  <pc:docChgLst>
    <pc:chgData name="EZZINE, Hind" userId="S::ezzineh@who.int::edcab00f-6318-46e5-a4a9-188b01ee222f" providerId="AD" clId="Web-{E159E1F3-9839-59CC-0F0D-41C25F4C3B4D}"/>
    <pc:docChg chg="addSld modSld">
      <pc:chgData name="EZZINE, Hind" userId="S::ezzineh@who.int::edcab00f-6318-46e5-a4a9-188b01ee222f" providerId="AD" clId="Web-{E159E1F3-9839-59CC-0F0D-41C25F4C3B4D}" dt="2024-02-15T22:24:16.132" v="490"/>
      <pc:docMkLst>
        <pc:docMk/>
      </pc:docMkLst>
      <pc:sldChg chg="modSp mod modShow modCm">
        <pc:chgData name="EZZINE, Hind" userId="S::ezzineh@who.int::edcab00f-6318-46e5-a4a9-188b01ee222f" providerId="AD" clId="Web-{E159E1F3-9839-59CC-0F0D-41C25F4C3B4D}" dt="2024-02-15T22:24:16.132" v="490"/>
        <pc:sldMkLst>
          <pc:docMk/>
          <pc:sldMk cId="0" sldId="272"/>
        </pc:sldMkLst>
        <pc:graphicFrameChg chg="mod modGraphic">
          <ac:chgData name="EZZINE, Hind" userId="S::ezzineh@who.int::edcab00f-6318-46e5-a4a9-188b01ee222f" providerId="AD" clId="Web-{E159E1F3-9839-59CC-0F0D-41C25F4C3B4D}" dt="2024-02-15T22:05:52.635" v="361"/>
          <ac:graphicFrameMkLst>
            <pc:docMk/>
            <pc:sldMk cId="0" sldId="272"/>
            <ac:graphicFrameMk id="655" creationId="{00000000-0000-0000-0000-000000000000}"/>
          </ac:graphicFrameMkLst>
        </pc:graphicFrameChg>
        <pc:extLst>
          <p:ext xmlns:p="http://schemas.openxmlformats.org/presentationml/2006/main" uri="{D6D511B9-2390-475A-947B-AFAB55BFBCF1}">
            <pc226:cmChg xmlns:pc226="http://schemas.microsoft.com/office/powerpoint/2022/06/main/command" chg="">
              <pc226:chgData name="EZZINE, Hind" userId="S::ezzineh@who.int::edcab00f-6318-46e5-a4a9-188b01ee222f" providerId="AD" clId="Web-{E159E1F3-9839-59CC-0F0D-41C25F4C3B4D}" dt="2024-02-15T22:10:31.422" v="362"/>
              <pc2:cmMkLst xmlns:pc2="http://schemas.microsoft.com/office/powerpoint/2019/9/main/command">
                <pc:docMk/>
                <pc:sldMk cId="0" sldId="272"/>
                <pc2:cmMk id="{7F3BBA4F-1EDA-4F16-82B7-F1B235E0E6F3}"/>
              </pc2:cmMkLst>
              <pc226:cmRplyChg chg="add">
                <pc226:chgData name="EZZINE, Hind" userId="S::ezzineh@who.int::edcab00f-6318-46e5-a4a9-188b01ee222f" providerId="AD" clId="Web-{E159E1F3-9839-59CC-0F0D-41C25F4C3B4D}" dt="2024-02-15T22:10:31.422" v="362"/>
                <pc2:cmRplyMkLst xmlns:pc2="http://schemas.microsoft.com/office/powerpoint/2019/9/main/command">
                  <pc:docMk/>
                  <pc:sldMk cId="0" sldId="272"/>
                  <pc2:cmMk id="{7F3BBA4F-1EDA-4F16-82B7-F1B235E0E6F3}"/>
                  <pc2:cmRplyMk id="{619B6584-9D61-4CC5-8033-822DAF795300}"/>
                </pc2:cmRplyMkLst>
              </pc226:cmRplyChg>
            </pc226:cmChg>
          </p:ext>
        </pc:extLst>
      </pc:sldChg>
      <pc:sldChg chg="modSp modCm">
        <pc:chgData name="EZZINE, Hind" userId="S::ezzineh@who.int::edcab00f-6318-46e5-a4a9-188b01ee222f" providerId="AD" clId="Web-{E159E1F3-9839-59CC-0F0D-41C25F4C3B4D}" dt="2024-02-15T20:28:48.713" v="148"/>
        <pc:sldMkLst>
          <pc:docMk/>
          <pc:sldMk cId="0" sldId="273"/>
        </pc:sldMkLst>
        <pc:grpChg chg="mod">
          <ac:chgData name="EZZINE, Hind" userId="S::ezzineh@who.int::edcab00f-6318-46e5-a4a9-188b01ee222f" providerId="AD" clId="Web-{E159E1F3-9839-59CC-0F0D-41C25F4C3B4D}" dt="2024-02-15T20:27:52.164" v="143" actId="1076"/>
          <ac:grpSpMkLst>
            <pc:docMk/>
            <pc:sldMk cId="0" sldId="273"/>
            <ac:grpSpMk id="660" creationId="{00000000-0000-0000-0000-000000000000}"/>
          </ac:grpSpMkLst>
        </pc:grpChg>
        <pc:graphicFrameChg chg="mod modGraphic">
          <ac:chgData name="EZZINE, Hind" userId="S::ezzineh@who.int::edcab00f-6318-46e5-a4a9-188b01ee222f" providerId="AD" clId="Web-{E159E1F3-9839-59CC-0F0D-41C25F4C3B4D}" dt="2024-02-15T20:28:33.493" v="147"/>
          <ac:graphicFrameMkLst>
            <pc:docMk/>
            <pc:sldMk cId="0" sldId="273"/>
            <ac:graphicFrameMk id="657" creationId="{00000000-0000-0000-0000-000000000000}"/>
          </ac:graphicFrameMkLst>
        </pc:graphicFrameChg>
        <pc:extLst>
          <p:ext xmlns:p="http://schemas.openxmlformats.org/presentationml/2006/main" uri="{D6D511B9-2390-475A-947B-AFAB55BFBCF1}">
            <pc226:cmChg xmlns:pc226="http://schemas.microsoft.com/office/powerpoint/2022/06/main/command" chg="">
              <pc226:chgData name="EZZINE, Hind" userId="S::ezzineh@who.int::edcab00f-6318-46e5-a4a9-188b01ee222f" providerId="AD" clId="Web-{E159E1F3-9839-59CC-0F0D-41C25F4C3B4D}" dt="2024-02-15T20:28:48.713" v="148"/>
              <pc2:cmMkLst xmlns:pc2="http://schemas.microsoft.com/office/powerpoint/2019/9/main/command">
                <pc:docMk/>
                <pc:sldMk cId="0" sldId="273"/>
                <pc2:cmMk id="{ED27D1D9-10EB-4324-BCB2-2E55D6AEC656}"/>
              </pc2:cmMkLst>
              <pc226:cmRplyChg chg="add">
                <pc226:chgData name="EZZINE, Hind" userId="S::ezzineh@who.int::edcab00f-6318-46e5-a4a9-188b01ee222f" providerId="AD" clId="Web-{E159E1F3-9839-59CC-0F0D-41C25F4C3B4D}" dt="2024-02-15T20:28:48.713" v="148"/>
                <pc2:cmRplyMkLst xmlns:pc2="http://schemas.microsoft.com/office/powerpoint/2019/9/main/command">
                  <pc:docMk/>
                  <pc:sldMk cId="0" sldId="273"/>
                  <pc2:cmMk id="{ED27D1D9-10EB-4324-BCB2-2E55D6AEC656}"/>
                  <pc2:cmRplyMk id="{67197253-5F23-4B8A-ABB3-F3717B493FD5}"/>
                </pc2:cmRplyMkLst>
              </pc226:cmRplyChg>
            </pc226:cmChg>
          </p:ext>
        </pc:extLst>
      </pc:sldChg>
      <pc:sldChg chg="addSp delSp modSp add replId">
        <pc:chgData name="EZZINE, Hind" userId="S::ezzineh@who.int::edcab00f-6318-46e5-a4a9-188b01ee222f" providerId="AD" clId="Web-{E159E1F3-9839-59CC-0F0D-41C25F4C3B4D}" dt="2024-02-15T22:22:49.567" v="489"/>
        <pc:sldMkLst>
          <pc:docMk/>
          <pc:sldMk cId="2993461843" sldId="455"/>
        </pc:sldMkLst>
        <pc:graphicFrameChg chg="add mod modGraphic">
          <ac:chgData name="EZZINE, Hind" userId="S::ezzineh@who.int::edcab00f-6318-46e5-a4a9-188b01ee222f" providerId="AD" clId="Web-{E159E1F3-9839-59CC-0F0D-41C25F4C3B4D}" dt="2024-02-15T22:22:49.567" v="489"/>
          <ac:graphicFrameMkLst>
            <pc:docMk/>
            <pc:sldMk cId="2993461843" sldId="455"/>
            <ac:graphicFrameMk id="4" creationId="{1A940C66-4D0F-28BD-4913-D2C26798592E}"/>
          </ac:graphicFrameMkLst>
        </pc:graphicFrameChg>
        <pc:graphicFrameChg chg="del">
          <ac:chgData name="EZZINE, Hind" userId="S::ezzineh@who.int::edcab00f-6318-46e5-a4a9-188b01ee222f" providerId="AD" clId="Web-{E159E1F3-9839-59CC-0F0D-41C25F4C3B4D}" dt="2024-02-15T21:53:25.947" v="310"/>
          <ac:graphicFrameMkLst>
            <pc:docMk/>
            <pc:sldMk cId="2993461843" sldId="455"/>
            <ac:graphicFrameMk id="655"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rtlCol="1"/>
          <a:lstStyle/>
          <a:p>
            <a:pPr rtl="1"/>
            <a:endParaRPr dirty="0"/>
          </a:p>
        </p:txBody>
      </p:sp>
      <p:sp>
        <p:nvSpPr>
          <p:cNvPr id="558" name="Shape 558"/>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196337974"/>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j-lt"/>
        <a:ea typeface="+mj-ea"/>
        <a:cs typeface="+mj-cs"/>
        <a:sym typeface="Calibri"/>
      </a:defRPr>
    </a:lvl1pPr>
    <a:lvl2pPr indent="228600" algn="r" rtl="1" latinLnBrk="0">
      <a:spcBef>
        <a:spcPts val="400"/>
      </a:spcBef>
      <a:defRPr sz="1200">
        <a:latin typeface="+mj-lt"/>
        <a:ea typeface="+mj-ea"/>
        <a:cs typeface="+mj-cs"/>
        <a:sym typeface="Calibri"/>
      </a:defRPr>
    </a:lvl2pPr>
    <a:lvl3pPr indent="457200" algn="r" rtl="1" latinLnBrk="0">
      <a:spcBef>
        <a:spcPts val="400"/>
      </a:spcBef>
      <a:defRPr sz="1200">
        <a:latin typeface="+mj-lt"/>
        <a:ea typeface="+mj-ea"/>
        <a:cs typeface="+mj-cs"/>
        <a:sym typeface="Calibri"/>
      </a:defRPr>
    </a:lvl3pPr>
    <a:lvl4pPr indent="685800" algn="r" rtl="1" latinLnBrk="0">
      <a:spcBef>
        <a:spcPts val="400"/>
      </a:spcBef>
      <a:defRPr sz="1200">
        <a:latin typeface="+mj-lt"/>
        <a:ea typeface="+mj-ea"/>
        <a:cs typeface="+mj-cs"/>
        <a:sym typeface="Calibri"/>
      </a:defRPr>
    </a:lvl4pPr>
    <a:lvl5pPr indent="914400" algn="r" rtl="1" latinLnBrk="0">
      <a:spcBef>
        <a:spcPts val="400"/>
      </a:spcBef>
      <a:defRPr sz="1200">
        <a:latin typeface="+mj-lt"/>
        <a:ea typeface="+mj-ea"/>
        <a:cs typeface="+mj-cs"/>
        <a:sym typeface="Calibri"/>
      </a:defRPr>
    </a:lvl5pPr>
    <a:lvl6pPr indent="1143000" algn="r" rtl="1" latinLnBrk="0">
      <a:spcBef>
        <a:spcPts val="400"/>
      </a:spcBef>
      <a:defRPr sz="1200">
        <a:latin typeface="+mj-lt"/>
        <a:ea typeface="+mj-ea"/>
        <a:cs typeface="+mj-cs"/>
        <a:sym typeface="Calibri"/>
      </a:defRPr>
    </a:lvl6pPr>
    <a:lvl7pPr indent="1371600" algn="r" rtl="1" latinLnBrk="0">
      <a:spcBef>
        <a:spcPts val="400"/>
      </a:spcBef>
      <a:defRPr sz="1200">
        <a:latin typeface="+mj-lt"/>
        <a:ea typeface="+mj-ea"/>
        <a:cs typeface="+mj-cs"/>
        <a:sym typeface="Calibri"/>
      </a:defRPr>
    </a:lvl7pPr>
    <a:lvl8pPr indent="1600200" algn="r" rtl="1" latinLnBrk="0">
      <a:spcBef>
        <a:spcPts val="400"/>
      </a:spcBef>
      <a:defRPr sz="1200">
        <a:latin typeface="+mj-lt"/>
        <a:ea typeface="+mj-ea"/>
        <a:cs typeface="+mj-cs"/>
        <a:sym typeface="Calibri"/>
      </a:defRPr>
    </a:lvl8pPr>
    <a:lvl9pPr indent="1828800" algn="r" rtl="1"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Shape 580"/>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81" name="Shape 581"/>
          <p:cNvSpPr>
            <a:spLocks noGrp="1"/>
          </p:cNvSpPr>
          <p:nvPr>
            <p:ph type="body" sz="quarter" idx="1"/>
          </p:nvPr>
        </p:nvSpPr>
        <p:spPr>
          <a:prstGeom prst="rect">
            <a:avLst/>
          </a:prstGeom>
        </p:spPr>
        <p:txBody>
          <a:bodyPr rtlCol="1"/>
          <a:lstStyle>
            <a:lvl1pPr algn="r" rtl="1">
              <a:spcBef>
                <a:spcPts val="0"/>
              </a:spcBef>
            </a:lvl1pPr>
          </a:lstStyle>
          <a:p>
            <a:pPr rtl="1"/>
            <a:r>
              <a:t> Paula</a:t>
            </a:r>
          </a:p>
        </p:txBody>
      </p:sp>
    </p:spTree>
    <p:extLst>
      <p:ext uri="{BB962C8B-B14F-4D97-AF65-F5344CB8AC3E}">
        <p14:creationId xmlns:p14="http://schemas.microsoft.com/office/powerpoint/2010/main" val="3590090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 name="Shape 60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02" name="Shape 602"/>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2945254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Shape 607"/>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08" name="Shape 608"/>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1367048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 name="Shape 61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14" name="Shape 614"/>
          <p:cNvSpPr>
            <a:spLocks noGrp="1"/>
          </p:cNvSpPr>
          <p:nvPr>
            <p:ph type="body" sz="quarter" idx="1"/>
          </p:nvPr>
        </p:nvSpPr>
        <p:spPr>
          <a:prstGeom prst="rect">
            <a:avLst/>
          </a:prstGeom>
        </p:spPr>
        <p:txBody>
          <a:bodyPr rtlCol="1"/>
          <a:lstStyle>
            <a:lvl1pPr algn="r" rtl="1">
              <a:spcBef>
                <a:spcPts val="0"/>
              </a:spcBef>
            </a:lvl1pPr>
          </a:lstStyle>
          <a:p>
            <a:pPr rtl="1"/>
            <a:r>
              <a:t> Paula</a:t>
            </a:r>
          </a:p>
        </p:txBody>
      </p:sp>
    </p:spTree>
    <p:extLst>
      <p:ext uri="{BB962C8B-B14F-4D97-AF65-F5344CB8AC3E}">
        <p14:creationId xmlns:p14="http://schemas.microsoft.com/office/powerpoint/2010/main" val="1980858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21" name="Shape 621"/>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3672353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26" name="Shape 626"/>
          <p:cNvSpPr>
            <a:spLocks noGrp="1"/>
          </p:cNvSpPr>
          <p:nvPr>
            <p:ph type="body" sz="quarter" idx="1"/>
          </p:nvPr>
        </p:nvSpPr>
        <p:spPr>
          <a:prstGeom prst="rect">
            <a:avLst/>
          </a:prstGeom>
        </p:spPr>
        <p:txBody>
          <a:bodyPr rtlCol="1"/>
          <a:lstStyle>
            <a:lvl1pPr algn="r" rtl="1">
              <a:spcBef>
                <a:spcPts val="0"/>
              </a:spcBef>
            </a:lvl1pPr>
          </a:lstStyle>
          <a:p>
            <a:pPr rtl="1"/>
            <a:r>
              <a:t> Paula</a:t>
            </a:r>
          </a:p>
        </p:txBody>
      </p:sp>
    </p:spTree>
    <p:extLst>
      <p:ext uri="{BB962C8B-B14F-4D97-AF65-F5344CB8AC3E}">
        <p14:creationId xmlns:p14="http://schemas.microsoft.com/office/powerpoint/2010/main" val="286004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33" name="Shape 63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34265591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dirty="0"/>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6"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1"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4"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2" name="TextBox 7">
            <a:extLst>
              <a:ext uri="{FF2B5EF4-FFF2-40B4-BE49-F238E27FC236}">
                <a16:creationId xmlns:a16="http://schemas.microsoft.com/office/drawing/2014/main" id="{E6C2ED1B-CD3D-AC2C-0FE4-0E9DAD55C24F}"/>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08F6D361-2801-EDA5-43C2-A5BD7DDA702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pic>
        <p:nvPicPr>
          <p:cNvPr id="4" name="Picture 3" descr="Blue writing on a white background&#10;&#10;Description automatically generated">
            <a:extLst>
              <a:ext uri="{FF2B5EF4-FFF2-40B4-BE49-F238E27FC236}">
                <a16:creationId xmlns:a16="http://schemas.microsoft.com/office/drawing/2014/main" id="{E0BA59F0-DB76-0296-EE4A-58B9DEC528E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206" name="Picture 3" descr="Picture 3"/>
          <p:cNvPicPr>
            <a:picLocks noChangeAspect="1"/>
          </p:cNvPicPr>
          <p:nvPr/>
        </p:nvPicPr>
        <p:blipFill>
          <a:blip r:embed="rId3"/>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pic>
        <p:nvPicPr>
          <p:cNvPr id="208"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rtlCol="1"/>
          <a:lstStyle/>
          <a:p>
            <a:pPr rtl="1"/>
            <a:fld id="{86CB4B4D-7CA3-9044-876B-883B54F8677D}" type="slidenum">
              <a:t>‹#›</a:t>
            </a:fld>
            <a:endParaRPr dirty="0"/>
          </a:p>
        </p:txBody>
      </p:sp>
      <p:sp>
        <p:nvSpPr>
          <p:cNvPr id="2" name="TextBox 7">
            <a:extLst>
              <a:ext uri="{FF2B5EF4-FFF2-40B4-BE49-F238E27FC236}">
                <a16:creationId xmlns:a16="http://schemas.microsoft.com/office/drawing/2014/main" id="{298706F2-0C1F-40C4-D92F-654655D6630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40B282F-73BF-A80C-4E73-0FAECCC1911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76014468-8C12-A44D-3A07-329C7237E02A}"/>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2928C52A-0DE1-1B26-A784-8584171806D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224" name="Picture 5" descr="Picture 5"/>
          <p:cNvPicPr>
            <a:picLocks noChangeAspect="1"/>
          </p:cNvPicPr>
          <p:nvPr/>
        </p:nvPicPr>
        <p:blipFill>
          <a:blip r:embed="rId3"/>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sp>
        <p:nvSpPr>
          <p:cNvPr id="2" name="Slide Number">
            <a:extLst>
              <a:ext uri="{FF2B5EF4-FFF2-40B4-BE49-F238E27FC236}">
                <a16:creationId xmlns:a16="http://schemas.microsoft.com/office/drawing/2014/main" id="{C771BB49-FDD5-0CF5-FFB2-D5310E6FF1B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3" name="Picture 2" descr="Blue writing on a white background&#10;&#10;Description automatically generated">
            <a:extLst>
              <a:ext uri="{FF2B5EF4-FFF2-40B4-BE49-F238E27FC236}">
                <a16:creationId xmlns:a16="http://schemas.microsoft.com/office/drawing/2014/main" id="{6F9C7F55-6FAE-B1EE-ACA7-E55815A56D5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Source Sans Pro Regular"/>
                <a:ea typeface="Source Sans Pro Regular"/>
                <a:cs typeface="Source Sans Pro Regular"/>
                <a:sym typeface="Source Sans Pro Regular"/>
              </a:defRPr>
            </a:pPr>
            <a:endParaRPr dirty="0"/>
          </a:p>
        </p:txBody>
      </p:sp>
      <p:pic>
        <p:nvPicPr>
          <p:cNvPr id="240"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46"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sp>
        <p:nvSpPr>
          <p:cNvPr id="2" name="TextBox 7">
            <a:extLst>
              <a:ext uri="{FF2B5EF4-FFF2-40B4-BE49-F238E27FC236}">
                <a16:creationId xmlns:a16="http://schemas.microsoft.com/office/drawing/2014/main" id="{C2FD8EE5-6EA8-D351-16C7-90B4BD188F9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3C3F8830-B9FF-C21B-39A7-4A22A4DAF62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59C54478-5CB0-B426-9566-14EBD173979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A9F1D3B0-6886-11B4-04FB-61377DE9F26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7" name="Picture 2" descr="Picture 2"/>
          <p:cNvPicPr>
            <a:picLocks noChangeAspect="1"/>
          </p:cNvPicPr>
          <p:nvPr/>
        </p:nvPicPr>
        <p:blipFill>
          <a:blip r:embed="rId3"/>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63"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sp>
        <p:nvSpPr>
          <p:cNvPr id="2" name="TextBox 7">
            <a:extLst>
              <a:ext uri="{FF2B5EF4-FFF2-40B4-BE49-F238E27FC236}">
                <a16:creationId xmlns:a16="http://schemas.microsoft.com/office/drawing/2014/main" id="{5C6A17EA-3E21-6E96-0B67-BF7B6C6E18D5}"/>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5F7034F-0D1D-FAFD-BB08-497359DF287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66E89932-76E2-4AC7-D181-AF9EB629B72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88428BD7-0BCF-81AD-14AB-B9074E9F479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4" name="Picture 1" descr="Picture 1"/>
          <p:cNvPicPr>
            <a:picLocks noChangeAspect="1"/>
          </p:cNvPicPr>
          <p:nvPr/>
        </p:nvPicPr>
        <p:blipFill>
          <a:blip r:embed="rId3"/>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rtlCol="1"/>
          <a:lstStyle/>
          <a:p>
            <a:pPr rtl="1"/>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7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sp>
        <p:nvSpPr>
          <p:cNvPr id="2" name="TextBox 7">
            <a:extLst>
              <a:ext uri="{FF2B5EF4-FFF2-40B4-BE49-F238E27FC236}">
                <a16:creationId xmlns:a16="http://schemas.microsoft.com/office/drawing/2014/main" id="{B8D09A6E-9DF8-86C9-1E48-B613E0B56C5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2ED7FAE7-36F0-B1AF-0822-5BC84E2C164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B4EC23BC-C56D-8D36-15DD-EDD94782622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60284EE5-9EAA-CCB2-2861-11C5EAC5003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rtlCol="1"/>
          <a:lstStyle/>
          <a:p>
            <a:pPr rtl="1">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sp>
        <p:nvSpPr>
          <p:cNvPr id="2" name="TextBox 7">
            <a:extLst>
              <a:ext uri="{FF2B5EF4-FFF2-40B4-BE49-F238E27FC236}">
                <a16:creationId xmlns:a16="http://schemas.microsoft.com/office/drawing/2014/main" id="{8450427C-35AF-AF83-CA12-610576541D1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70405AC-7F26-DFAC-939D-E47397D3BF6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AF4C8781-5DD9-55BF-8BF4-9640AF09E6AE}"/>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109529D8-395D-3089-578B-D05C9C7E411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0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30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0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305"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06" name="Click to add text"/>
          <p:cNvSpPr txBox="1">
            <a:spLocks noGrp="1"/>
          </p:cNvSpPr>
          <p:nvPr>
            <p:ph type="title" hasCustomPrompt="1"/>
          </p:nvPr>
        </p:nvSpPr>
        <p:spPr>
          <a:xfrm>
            <a:off x="207802" y="-20444"/>
            <a:ext cx="7099372" cy="646113"/>
          </a:xfrm>
          <a:prstGeom prst="rect">
            <a:avLst/>
          </a:prstGeom>
        </p:spPr>
        <p:txBody>
          <a:bodyPr rtlCol="1"/>
          <a:lstStyle/>
          <a:p>
            <a:pPr rtl="1"/>
            <a:r>
              <a:t>Click to add text</a:t>
            </a:r>
          </a:p>
        </p:txBody>
      </p:sp>
      <p:sp>
        <p:nvSpPr>
          <p:cNvPr id="309"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sp>
        <p:nvSpPr>
          <p:cNvPr id="2" name="TextBox 7">
            <a:extLst>
              <a:ext uri="{FF2B5EF4-FFF2-40B4-BE49-F238E27FC236}">
                <a16:creationId xmlns:a16="http://schemas.microsoft.com/office/drawing/2014/main" id="{C06EE598-E1D3-39D5-4A0C-1E6536B8DB5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C720F5C-3A09-A65E-B341-CD72F06F8C4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91A1397B-90B8-FDB9-D2FC-786FC1EA168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C6FE4080-6BFE-FEFB-7B1C-83CD7AF91E8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34"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rtlCol="1"/>
          <a:lstStyle/>
          <a:p>
            <a:pPr rtl="1"/>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825D784F-6412-2B59-477B-3E107CF4B9E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DCBA6CF0-625A-3CC2-EC90-E8B919815CC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B6E465F6-AACC-7805-9AB1-0D1761FECD4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E67DD26B-6AA4-55F3-93B5-5BB5ED2F0F2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49"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rtlCol="1"/>
          <a:lstStyle/>
          <a:p>
            <a:pPr rtl="1"/>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rtlCol="1" anchor="b"/>
          <a:lstStyle>
            <a:lvl1pPr algn="r" rtl="1">
              <a:defRPr sz="700"/>
            </a:lvl1pPr>
            <a:lvl2pPr marL="0" indent="144660" algn="r" rtl="1">
              <a:buSzTx/>
              <a:buNone/>
              <a:defRPr sz="700"/>
            </a:lvl2pPr>
            <a:lvl3pPr marL="0" indent="289320" algn="r" rtl="1">
              <a:buSzTx/>
              <a:buNone/>
              <a:defRPr sz="700"/>
            </a:lvl3pPr>
            <a:lvl4pPr marL="0" indent="433978" algn="r" rtl="1">
              <a:buSzTx/>
              <a:buNone/>
              <a:defRPr sz="700"/>
            </a:lvl4pPr>
            <a:lvl5pPr marL="0" indent="578639" algn="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rtlCol="1" anchor="b"/>
          <a:lstStyle/>
          <a:p>
            <a:pPr rtl="1">
              <a:defRPr sz="700"/>
            </a:pPr>
            <a:endParaRPr/>
          </a:p>
        </p:txBody>
      </p:sp>
      <p:sp>
        <p:nvSpPr>
          <p:cNvPr id="2" name="TextBox 7">
            <a:extLst>
              <a:ext uri="{FF2B5EF4-FFF2-40B4-BE49-F238E27FC236}">
                <a16:creationId xmlns:a16="http://schemas.microsoft.com/office/drawing/2014/main" id="{7AA5BB77-F8D4-31C6-3C6D-E22DA9C024C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8073BFA-DA81-C0FC-0C05-FA79BD42669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43FC371F-CAFD-A746-40FB-A777C994CAF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D3E2AD7D-5749-D75C-744A-AE277B5571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rtlCol="1"/>
          <a:lstStyle>
            <a:lvl1pPr algn="r" rtl="1">
              <a:defRPr sz="2800">
                <a:solidFill>
                  <a:srgbClr val="A2010C"/>
                </a:solidFill>
              </a:defRPr>
            </a:lvl1pPr>
          </a:lstStyle>
          <a:p>
            <a:pPr rtl="1"/>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Regular"/>
                <a:ea typeface="Source Sans Pro Regular"/>
                <a:cs typeface="Source Sans Pro Regular"/>
                <a:sym typeface="Source Sans Pro Regular"/>
              </a:defRPr>
            </a:lvl1pPr>
          </a:lstStyle>
          <a:p>
            <a:pPr rtl="1"/>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colored font (red or green), size 28 </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rtl="1">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(red or green)</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2" name="TextBox 7">
            <a:extLst>
              <a:ext uri="{FF2B5EF4-FFF2-40B4-BE49-F238E27FC236}">
                <a16:creationId xmlns:a16="http://schemas.microsoft.com/office/drawing/2014/main" id="{1720541B-3634-26F8-0A39-80F070C82F2B}"/>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AA8708A5-09C7-80C3-1705-2A790C3E7E1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20E7A01F-1FD9-C234-C082-099E426EB7E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65"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rtlCol="1"/>
          <a:lstStyle>
            <a:lvl1pPr algn="r" rtl="1">
              <a:defRPr sz="1000"/>
            </a:lvl1pPr>
            <a:lvl2pPr marL="235072" indent="-90412" algn="r" rtl="1">
              <a:defRPr sz="1000"/>
            </a:lvl2pPr>
            <a:lvl3pPr marL="392648" indent="-103328" algn="r" rtl="1">
              <a:defRPr sz="1000"/>
            </a:lvl3pPr>
            <a:lvl4pPr marL="554529" indent="-120549" algn="r" rtl="1">
              <a:defRPr sz="1000"/>
            </a:lvl4pPr>
            <a:lvl5pPr marL="699187" indent="-120549" algn="r" rtl="1">
              <a:defRPr sz="1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rtlCol="1"/>
          <a:lstStyle/>
          <a:p>
            <a:pPr rtl="1">
              <a:defRPr sz="500"/>
            </a:pPr>
            <a:endParaRPr/>
          </a:p>
        </p:txBody>
      </p:sp>
      <p:sp>
        <p:nvSpPr>
          <p:cNvPr id="2" name="TextBox 7">
            <a:extLst>
              <a:ext uri="{FF2B5EF4-FFF2-40B4-BE49-F238E27FC236}">
                <a16:creationId xmlns:a16="http://schemas.microsoft.com/office/drawing/2014/main" id="{744CB7D6-76BB-7FC5-0907-2F9689FDF9AF}"/>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00E9A53C-B228-C450-B95E-132C040AEB8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94E1357A-AE7B-F26C-FF6B-B74D03B431D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42F74A99-D08A-9276-3106-A5C4B3C1AE4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81"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rtlCol="1">
            <a:noAutofit/>
          </a:bodyPr>
          <a:lstStyle/>
          <a:p>
            <a:pPr rtl="1"/>
            <a:endParaRPr dirty="0"/>
          </a:p>
        </p:txBody>
      </p:sp>
      <p:sp>
        <p:nvSpPr>
          <p:cNvPr id="388" name="Body Level One…"/>
          <p:cNvSpPr txBox="1">
            <a:spLocks noGrp="1"/>
          </p:cNvSpPr>
          <p:nvPr>
            <p:ph type="body" sz="quarter" idx="1"/>
          </p:nvPr>
        </p:nvSpPr>
        <p:spPr>
          <a:xfrm>
            <a:off x="840324" y="2057400"/>
            <a:ext cx="3932768" cy="3811588"/>
          </a:xfrm>
          <a:prstGeom prst="rect">
            <a:avLst/>
          </a:prstGeom>
        </p:spPr>
        <p:txBody>
          <a:bodyPr rtlCol="1"/>
          <a:lstStyle>
            <a:lvl1pPr algn="r" rtl="1">
              <a:defRPr sz="500"/>
            </a:lvl1pPr>
            <a:lvl2pPr marL="0" indent="144660" algn="r" rtl="1">
              <a:buSzTx/>
              <a:buNone/>
              <a:defRPr sz="500"/>
            </a:lvl2pPr>
            <a:lvl3pPr marL="0" indent="289320" algn="r" rtl="1">
              <a:buSzTx/>
              <a:buNone/>
              <a:defRPr sz="500"/>
            </a:lvl3pPr>
            <a:lvl4pPr marL="0" indent="433978" algn="r" rtl="1">
              <a:buSzTx/>
              <a:buNone/>
              <a:defRPr sz="500"/>
            </a:lvl4pPr>
            <a:lvl5pPr marL="0" indent="578639" algn="r" rtl="1">
              <a:buSzTx/>
              <a:buNone/>
              <a:defRPr sz="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24341F8A-EA46-93F9-19E5-A4A28BB8CD8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DF6E204-C1D8-2BE7-2F74-6712220E6D9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5" name="Slide Number">
            <a:extLst>
              <a:ext uri="{FF2B5EF4-FFF2-40B4-BE49-F238E27FC236}">
                <a16:creationId xmlns:a16="http://schemas.microsoft.com/office/drawing/2014/main" id="{6C7DC04E-EC0D-92D2-60EA-84C99A9FC22D}"/>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4" name="Picture 3" descr="Blue writing on a white background&#10;&#10;Description automatically generated">
            <a:extLst>
              <a:ext uri="{FF2B5EF4-FFF2-40B4-BE49-F238E27FC236}">
                <a16:creationId xmlns:a16="http://schemas.microsoft.com/office/drawing/2014/main" id="{2C929590-0053-AFC2-8DAC-7BC94210A61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9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403" name="TextBox 2"/>
          <p:cNvSpPr txBox="1"/>
          <p:nvPr/>
        </p:nvSpPr>
        <p:spPr>
          <a:xfrm>
            <a:off x="9812716" y="6370656"/>
            <a:ext cx="2333564" cy="3073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300">
                <a:latin typeface="Source Sans Pro Regular"/>
                <a:ea typeface="Source Sans Pro Regular"/>
                <a:cs typeface="Source Sans Pro Regular"/>
                <a:sym typeface="Source Sans Pro Regular"/>
              </a:defRPr>
            </a:lvl1pPr>
          </a:lstStyle>
          <a:p>
            <a:pPr rtl="1"/>
            <a:r>
              <a:t>Speaker name</a:t>
            </a:r>
          </a:p>
        </p:txBody>
      </p:sp>
      <p:pic>
        <p:nvPicPr>
          <p:cNvPr id="404" name="Picture 3" descr="Picture 3"/>
          <p:cNvPicPr>
            <a:picLocks noChangeAspect="1"/>
          </p:cNvPicPr>
          <p:nvPr/>
        </p:nvPicPr>
        <p:blipFill>
          <a:blip r:embed="rId3"/>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406" name="TextBox 5"/>
          <p:cNvSpPr txBox="1"/>
          <p:nvPr/>
        </p:nvSpPr>
        <p:spPr>
          <a:xfrm>
            <a:off x="9812716" y="6370656"/>
            <a:ext cx="2333564" cy="3073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300">
                <a:latin typeface="Source Sans Pro Regular"/>
                <a:ea typeface="Source Sans Pro Regular"/>
                <a:cs typeface="Source Sans Pro Regular"/>
                <a:sym typeface="Source Sans Pro Regular"/>
              </a:defRPr>
            </a:lvl1pPr>
          </a:lstStyle>
          <a:p>
            <a:pPr rtl="1"/>
            <a:r>
              <a:t>Speaker name</a:t>
            </a:r>
          </a:p>
        </p:txBody>
      </p:sp>
      <p:pic>
        <p:nvPicPr>
          <p:cNvPr id="407" name="Picture 6" descr="Picture 6"/>
          <p:cNvPicPr>
            <a:picLocks noChangeAspect="1"/>
          </p:cNvPicPr>
          <p:nvPr/>
        </p:nvPicPr>
        <p:blipFill>
          <a:blip r:embed="rId3"/>
          <a:stretch>
            <a:fillRect/>
          </a:stretch>
        </p:blipFill>
        <p:spPr>
          <a:xfrm>
            <a:off x="0" y="2"/>
            <a:ext cx="8207344" cy="5038929"/>
          </a:xfrm>
          <a:prstGeom prst="rect">
            <a:avLst/>
          </a:prstGeom>
          <a:ln w="12700">
            <a:miter lim="400000"/>
          </a:ln>
        </p:spPr>
      </p:pic>
      <p:sp>
        <p:nvSpPr>
          <p:cNvPr id="2" name="TextBox 7">
            <a:extLst>
              <a:ext uri="{FF2B5EF4-FFF2-40B4-BE49-F238E27FC236}">
                <a16:creationId xmlns:a16="http://schemas.microsoft.com/office/drawing/2014/main" id="{09439FB5-8AE9-17F3-CEA3-B1B2216EE49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9450C1A1-6D96-5B51-EBDB-4B9AFAEA5A3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879CEF49-AC11-0DB0-5C9B-BC242343798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0EBAA135-EA33-6360-FF99-DAF321DE24D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416"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rtlCol="1" anchor="b"/>
          <a:lstStyle>
            <a:lvl1pPr algn="ctr" rtl="1">
              <a:defRPr sz="1800"/>
            </a:lvl1pPr>
          </a:lstStyle>
          <a:p>
            <a:pPr rtl="1"/>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rtlCol="1"/>
          <a:lstStyle>
            <a:lvl1pPr algn="ctr" rtl="1">
              <a:defRPr sz="700"/>
            </a:lvl1pPr>
            <a:lvl2pPr marL="0" indent="144660" algn="ctr" rtl="1">
              <a:buSzTx/>
              <a:buNone/>
              <a:defRPr sz="700"/>
            </a:lvl2pPr>
            <a:lvl3pPr marL="0" indent="289320" algn="ctr" rtl="1">
              <a:buSzTx/>
              <a:buNone/>
              <a:defRPr sz="700"/>
            </a:lvl3pPr>
            <a:lvl4pPr marL="0" indent="433978" algn="ctr" rtl="1">
              <a:buSzTx/>
              <a:buNone/>
              <a:defRPr sz="700"/>
            </a:lvl4pPr>
            <a:lvl5pPr marL="0" indent="578639" algn="ct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94F6E141-5742-115A-1AB2-E33955F1C03B}"/>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1048AC51-7D6C-0DAF-9F91-0E90C1016D0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5C77F458-1A6E-9912-241A-CAD7BD04E9C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7799A2C3-55F4-CFD7-96AA-BA5F95672B3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5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460"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46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65" name="Bottom band: CGH"/>
          <p:cNvSpPr txBox="1">
            <a:spLocks noGrp="1"/>
          </p:cNvSpPr>
          <p:nvPr>
            <p:ph type="title" hasCustomPrompt="1"/>
          </p:nvPr>
        </p:nvSpPr>
        <p:spPr>
          <a:xfrm>
            <a:off x="609600" y="274639"/>
            <a:ext cx="10972800" cy="1143001"/>
          </a:xfrm>
          <a:prstGeom prst="rect">
            <a:avLst/>
          </a:prstGeom>
        </p:spPr>
        <p:txBody>
          <a:bodyPr rtlCol="1" anchor="b"/>
          <a:lstStyle>
            <a:lvl1pPr algn="r" rtl="1">
              <a:lnSpc>
                <a:spcPts val="1200"/>
              </a:lnSpc>
              <a:defRPr sz="1100">
                <a:solidFill>
                  <a:srgbClr val="9F8C71"/>
                </a:solidFill>
                <a:latin typeface="Source Sans Pro Regular"/>
                <a:ea typeface="Source Sans Pro Regular"/>
                <a:cs typeface="Source Sans Pro Regular"/>
                <a:sym typeface="Source Sans Pro Regular"/>
              </a:defRPr>
            </a:lvl1pPr>
          </a:lstStyle>
          <a:p>
            <a:pPr rtl="1"/>
            <a:r>
              <a:t>Bottom band: CGH</a:t>
            </a:r>
          </a:p>
        </p:txBody>
      </p:sp>
      <p:sp>
        <p:nvSpPr>
          <p:cNvPr id="466" name="Body Level One…"/>
          <p:cNvSpPr txBox="1">
            <a:spLocks noGrp="1"/>
          </p:cNvSpPr>
          <p:nvPr>
            <p:ph type="body" idx="1"/>
          </p:nvPr>
        </p:nvSpPr>
        <p:spPr>
          <a:xfrm>
            <a:off x="609600" y="1545168"/>
            <a:ext cx="10972800" cy="4455585"/>
          </a:xfrm>
          <a:prstGeom prst="rect">
            <a:avLst/>
          </a:prstGeom>
        </p:spPr>
        <p:txBody>
          <a:bodyPr rtlCol="1"/>
          <a:lstStyle>
            <a:lvl1pPr marL="144653" indent="-144653" algn="r" rtl="1">
              <a:buClr>
                <a:srgbClr val="A59988"/>
              </a:buClr>
              <a:buSzPct val="100000"/>
              <a:buChar char="▪"/>
              <a:defRPr sz="800">
                <a:solidFill>
                  <a:srgbClr val="0078A7"/>
                </a:solidFill>
              </a:defRPr>
            </a:lvl1pPr>
            <a:lvl2pPr algn="r" rtl="1">
              <a:buClr>
                <a:srgbClr val="A59988"/>
              </a:buClr>
              <a:defRPr sz="800">
                <a:solidFill>
                  <a:srgbClr val="0078A7"/>
                </a:solidFill>
              </a:defRPr>
            </a:lvl2pPr>
            <a:lvl3pPr algn="r" rtl="1">
              <a:buClr>
                <a:srgbClr val="A59988"/>
              </a:buClr>
              <a:defRPr sz="800">
                <a:solidFill>
                  <a:srgbClr val="0078A7"/>
                </a:solidFill>
              </a:defRPr>
            </a:lvl3pPr>
            <a:lvl4pPr algn="r" rtl="1">
              <a:buClr>
                <a:srgbClr val="A59988"/>
              </a:buClr>
              <a:defRPr sz="800">
                <a:solidFill>
                  <a:srgbClr val="0078A7"/>
                </a:solidFill>
              </a:defRPr>
            </a:lvl4pPr>
            <a:lvl5pPr algn="r" rtl="1">
              <a:buClr>
                <a:srgbClr val="A59988"/>
              </a:buClr>
              <a:defRPr sz="800">
                <a:solidFill>
                  <a:srgbClr val="0078A7"/>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3CC0C5F-5811-0EEF-79EC-BF30353128D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D0B82C6-8544-655C-9167-B527DC92986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599338A9-B8DD-2659-599B-6C620CC5301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4EFD9EB3-8980-2127-6064-C445A14BD90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475"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4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80"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481" name="Body Level One…"/>
          <p:cNvSpPr txBox="1">
            <a:spLocks noGrp="1"/>
          </p:cNvSpPr>
          <p:nvPr>
            <p:ph type="body" idx="1"/>
          </p:nvPr>
        </p:nvSpPr>
        <p:spPr>
          <a:xfrm>
            <a:off x="0" y="2"/>
            <a:ext cx="10515600" cy="4351338"/>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C2D331CA-BEEC-5CAF-1BD5-FD66E19CE6C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D6E82AC3-0EE4-3CFA-7E7D-E2167F2F929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87654CBB-AE77-4E39-1657-E740C35E6261}"/>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B8C8B254-DA7B-7C62-CB75-8E2718F4E19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8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490"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49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95"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2" name="TextBox 7">
            <a:extLst>
              <a:ext uri="{FF2B5EF4-FFF2-40B4-BE49-F238E27FC236}">
                <a16:creationId xmlns:a16="http://schemas.microsoft.com/office/drawing/2014/main" id="{CE8D0EC6-29F0-D170-B3CF-5D8B824BBB4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B592462-D16D-895B-E237-C5E0B04178A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66734896-0513-F742-71B4-9B39FE65371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8FAE3F78-82A6-2DD2-898D-AD728D657B4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1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518"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51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 name="TextBox 7">
            <a:extLst>
              <a:ext uri="{FF2B5EF4-FFF2-40B4-BE49-F238E27FC236}">
                <a16:creationId xmlns:a16="http://schemas.microsoft.com/office/drawing/2014/main" id="{9C83186D-9B9F-849F-84F9-D6D4BE11789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C5569CE4-7A6C-08D1-26A0-D200B66A619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27F1A6FA-2C5E-BFE1-5997-5A299B37D91A}"/>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55612E50-A512-DF8C-A82D-75FD62CAFAE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3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532"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53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 name="TextBox 7">
            <a:extLst>
              <a:ext uri="{FF2B5EF4-FFF2-40B4-BE49-F238E27FC236}">
                <a16:creationId xmlns:a16="http://schemas.microsoft.com/office/drawing/2014/main" id="{96BD1DDA-1567-7519-2B11-A8851964D04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2C2735A-4669-CDCF-2369-02B068CEF61B}"/>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A120E0CC-4EDF-7DE8-C200-86C4525D5BF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CEB59963-865A-6CC1-110E-0BD60027D53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210C07-F90A-4FD9-B036-F9D98F108D9F}"/>
              </a:ext>
            </a:extLst>
          </p:cNvPr>
          <p:cNvSpPr>
            <a:spLocks noGrp="1"/>
          </p:cNvSpPr>
          <p:nvPr>
            <p:ph type="dt" sz="half" idx="10"/>
          </p:nvPr>
        </p:nvSpPr>
        <p:spPr/>
        <p:txBody>
          <a:bodyPr rtlCol="1"/>
          <a:lstStyle/>
          <a:p>
            <a:pPr rtl="1"/>
            <a:fld id="{68BDF352-BAB1-4412-9270-256076EFED18}" type="datetimeFigureOut">
              <a:rPr lang="en-US" smtClean="0"/>
              <a:t>7/11/2024</a:t>
            </a:fld>
            <a:endParaRPr lang="en-US"/>
          </a:p>
        </p:txBody>
      </p:sp>
      <p:sp>
        <p:nvSpPr>
          <p:cNvPr id="3" name="Footer Placeholder 2">
            <a:extLst>
              <a:ext uri="{FF2B5EF4-FFF2-40B4-BE49-F238E27FC236}">
                <a16:creationId xmlns:a16="http://schemas.microsoft.com/office/drawing/2014/main" id="{23387E24-D150-4967-ABEF-9C3782FF0104}"/>
              </a:ext>
            </a:extLst>
          </p:cNvPr>
          <p:cNvSpPr>
            <a:spLocks noGrp="1"/>
          </p:cNvSpPr>
          <p:nvPr>
            <p:ph type="ftr" sz="quarter" idx="11"/>
          </p:nvPr>
        </p:nvSpPr>
        <p:spPr/>
        <p:txBody>
          <a:bodyPr rtlCol="1"/>
          <a:lstStyle/>
          <a:p>
            <a:pPr rtl="1"/>
            <a:endParaRPr lang="en-US"/>
          </a:p>
        </p:txBody>
      </p:sp>
      <p:sp>
        <p:nvSpPr>
          <p:cNvPr id="4" name="Slide Number Placeholder 3">
            <a:extLst>
              <a:ext uri="{FF2B5EF4-FFF2-40B4-BE49-F238E27FC236}">
                <a16:creationId xmlns:a16="http://schemas.microsoft.com/office/drawing/2014/main" id="{98302A5D-0413-442B-B22A-88457CC23C76}"/>
              </a:ext>
            </a:extLst>
          </p:cNvPr>
          <p:cNvSpPr>
            <a:spLocks noGrp="1"/>
          </p:cNvSpPr>
          <p:nvPr>
            <p:ph type="sldNum" sz="quarter" idx="12"/>
          </p:nvPr>
        </p:nvSpPr>
        <p:spPr/>
        <p:txBody>
          <a:bodyPr rtlCol="1"/>
          <a:lstStyle/>
          <a:p>
            <a:pPr rtl="1"/>
            <a:fld id="{DE5435F4-E873-4826-BBB6-C9A264AAA003}" type="slidenum">
              <a:rPr lang="en-US" smtClean="0"/>
              <a:t>‹#›</a:t>
            </a:fld>
            <a:endParaRPr lang="en-US"/>
          </a:p>
        </p:txBody>
      </p:sp>
    </p:spTree>
    <p:extLst>
      <p:ext uri="{BB962C8B-B14F-4D97-AF65-F5344CB8AC3E}">
        <p14:creationId xmlns:p14="http://schemas.microsoft.com/office/powerpoint/2010/main" val="165989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65"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68" name="Click to edit Subtitle"/>
          <p:cNvSpPr txBox="1">
            <a:spLocks noGrp="1"/>
          </p:cNvSpPr>
          <p:nvPr>
            <p:ph type="title" hasCustomPrompt="1"/>
          </p:nvPr>
        </p:nvSpPr>
        <p:spPr>
          <a:xfrm>
            <a:off x="190765" y="2"/>
            <a:ext cx="6241934" cy="645664"/>
          </a:xfrm>
          <a:prstGeom prst="rect">
            <a:avLst/>
          </a:prstGeom>
        </p:spPr>
        <p:txBody>
          <a:bodyPr rtlCol="1"/>
          <a:lstStyle/>
          <a:p>
            <a:pPr rtl="1"/>
            <a:r>
              <a:t>Click to edit Subtitle</a:t>
            </a:r>
          </a:p>
        </p:txBody>
      </p:sp>
      <p:sp>
        <p:nvSpPr>
          <p:cNvPr id="69" name="Body Level One…"/>
          <p:cNvSpPr txBox="1">
            <a:spLocks noGrp="1"/>
          </p:cNvSpPr>
          <p:nvPr>
            <p:ph type="body" idx="1"/>
          </p:nvPr>
        </p:nvSpPr>
        <p:spPr>
          <a:xfrm>
            <a:off x="648587" y="1247001"/>
            <a:ext cx="11143845"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578C128A-41FA-7A71-86A2-F007FBD0EBA0}"/>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B7D26BE1-1853-C2BA-B253-832F08A0848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BCC9D05-10AD-782D-F155-D48F61F8D867}"/>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4F5299DA-AE37-CC1B-8042-80DBB1208B5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x-none" sz="20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18868"/>
            <a:ext cx="5130800" cy="660400"/>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0176" y="11104"/>
            <a:ext cx="2719280" cy="584775"/>
          </a:xfrm>
          <a:prstGeom prst="rect">
            <a:avLst/>
          </a:prstGeom>
          <a:noFill/>
        </p:spPr>
        <p:txBody>
          <a:bodyPr wrap="square" rtlCol="1">
            <a:spAutoFit/>
          </a:bodyPr>
          <a:lstStyle/>
          <a:p>
            <a:pPr algn="l" rtl="1"/>
            <a:r>
              <a:rPr lang="ar" sz="3200" b="1">
                <a:solidFill>
                  <a:schemeClr val="bg1"/>
                </a:solidFill>
                <a:effectLst/>
                <a:latin typeface="Source Sans Pro" panose="020B0503030403020204" pitchFamily="34" charset="0"/>
                <a:ea typeface="Source Sans Pro" panose="020B0503030403020204" pitchFamily="34" charset="0"/>
              </a:rPr>
              <a:t>Disclaimer</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3" y="842964"/>
            <a:ext cx="10450421" cy="5206963"/>
          </a:xfrm>
        </p:spPr>
        <p:txBody>
          <a:bodyPr rtlCol="1">
            <a:normAutofit/>
          </a:bodyPr>
          <a:lstStyle>
            <a:lvl1pPr algn="r" rtl="1">
              <a:defRPr sz="2000"/>
            </a:lvl1pPr>
            <a:lvl2pPr algn="r" rtl="1">
              <a:defRPr sz="2000"/>
            </a:lvl2pPr>
            <a:lvl3pPr algn="r" rtl="1">
              <a:defRPr sz="2000"/>
            </a:lvl3pPr>
            <a:lvl4pPr algn="r" rtl="1">
              <a:defRPr sz="2000"/>
            </a:lvl4pPr>
            <a:lvl5pPr algn="r" rtl="1">
              <a:defRPr sz="20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x-none" dirty="0"/>
          </a:p>
        </p:txBody>
      </p:sp>
    </p:spTree>
    <p:extLst>
      <p:ext uri="{BB962C8B-B14F-4D97-AF65-F5344CB8AC3E}">
        <p14:creationId xmlns:p14="http://schemas.microsoft.com/office/powerpoint/2010/main" val="32649073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Subtitle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215DDFB-DF5A-437E-609D-5C21DFE657C6}"/>
              </a:ext>
            </a:extLst>
          </p:cNvPr>
          <p:cNvSpPr>
            <a:spLocks noGrp="1"/>
          </p:cNvSpPr>
          <p:nvPr>
            <p:ph type="title" hasCustomPrompt="1"/>
          </p:nvPr>
        </p:nvSpPr>
        <p:spPr>
          <a:xfrm>
            <a:off x="190765" y="801819"/>
            <a:ext cx="5543939" cy="645663"/>
          </a:xfrm>
          <a:prstGeom prst="rect">
            <a:avLst/>
          </a:prstGeom>
        </p:spPr>
        <p:txBody>
          <a:bodyPr rtlCol="1"/>
          <a:lstStyle>
            <a:lvl1pPr algn="r" rtl="1">
              <a:defRPr sz="2400" b="1">
                <a:solidFill>
                  <a:srgbClr val="A2010C"/>
                </a:solidFill>
                <a:latin typeface="Source Sans Pro" panose="020B0503030403020204" pitchFamily="34" charset="0"/>
                <a:ea typeface="Source Sans Pro" panose="020B0503030403020204" pitchFamily="34" charset="0"/>
              </a:defRPr>
            </a:lvl1pPr>
          </a:lstStyle>
          <a:p>
            <a:pPr rtl="1"/>
            <a:r>
              <a:rPr lang="ar"/>
              <a:t>Click to edit Subtitle</a:t>
            </a:r>
            <a:endParaRPr lang="x-none"/>
          </a:p>
        </p:txBody>
      </p:sp>
    </p:spTree>
    <p:extLst>
      <p:ext uri="{BB962C8B-B14F-4D97-AF65-F5344CB8AC3E}">
        <p14:creationId xmlns:p14="http://schemas.microsoft.com/office/powerpoint/2010/main" val="4138449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80"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rtlCol="1"/>
          <a:lstStyle>
            <a:lvl1pPr algn="r" rtl="1">
              <a:defRPr sz="2800">
                <a:solidFill>
                  <a:srgbClr val="A2010C"/>
                </a:solidFill>
              </a:defRPr>
            </a:lvl1pPr>
          </a:lstStyle>
          <a:p>
            <a:pPr rtl="1"/>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TextBox 7">
            <a:extLst>
              <a:ext uri="{FF2B5EF4-FFF2-40B4-BE49-F238E27FC236}">
                <a16:creationId xmlns:a16="http://schemas.microsoft.com/office/drawing/2014/main" id="{5E245D93-683F-0202-9C49-9A4B3B3FBA6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2F60E28-BB8E-3915-4BB9-C14D613C24B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84352785-FCB6-ABFC-D87E-F0D3B16638D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205D4D01-7786-8B67-F9A4-664CD5BF0A0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00" name="Picture 10" descr="Picture 10"/>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102" name="Title Text"/>
          <p:cNvSpPr txBox="1">
            <a:spLocks noGrp="1"/>
          </p:cNvSpPr>
          <p:nvPr>
            <p:ph type="title"/>
          </p:nvPr>
        </p:nvSpPr>
        <p:spPr>
          <a:xfrm>
            <a:off x="282043" y="0"/>
            <a:ext cx="3264195" cy="1932377"/>
          </a:xfrm>
          <a:prstGeom prst="rect">
            <a:avLst/>
          </a:prstGeom>
        </p:spPr>
        <p:txBody>
          <a:bodyPr rtlCol="1"/>
          <a:lstStyle/>
          <a:p>
            <a:pPr rtl="1"/>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dirty="0"/>
          </a:p>
        </p:txBody>
      </p:sp>
      <p:sp>
        <p:nvSpPr>
          <p:cNvPr id="10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sp>
        <p:nvSpPr>
          <p:cNvPr id="2" name="TextBox 7">
            <a:extLst>
              <a:ext uri="{FF2B5EF4-FFF2-40B4-BE49-F238E27FC236}">
                <a16:creationId xmlns:a16="http://schemas.microsoft.com/office/drawing/2014/main" id="{5ECB7DB9-2CF8-3FC6-E987-9F6F9E39872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A840F95C-1C5B-7E24-E47E-1B81E9497A8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35CCE4D6-5D93-503B-0FFF-73962E6E2817}"/>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499B7AE2-44FC-5A70-26B6-84F0202E362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19" name="Picture 8" descr="Picture 8"/>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123"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2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sp>
        <p:nvSpPr>
          <p:cNvPr id="2" name="TextBox 7">
            <a:extLst>
              <a:ext uri="{FF2B5EF4-FFF2-40B4-BE49-F238E27FC236}">
                <a16:creationId xmlns:a16="http://schemas.microsoft.com/office/drawing/2014/main" id="{7BBF0668-5CAA-F92C-A458-F3014242A38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ED6164B-335D-32AD-4121-6D0641E091A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9017B1A4-AC5E-B38E-EE70-7E26E1DC2C5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6BC264BD-0C5F-12A8-7AED-FF902D1EBB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39" name="Picture 8" descr="Picture 8"/>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143"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4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sp>
        <p:nvSpPr>
          <p:cNvPr id="2" name="TextBox 7">
            <a:extLst>
              <a:ext uri="{FF2B5EF4-FFF2-40B4-BE49-F238E27FC236}">
                <a16:creationId xmlns:a16="http://schemas.microsoft.com/office/drawing/2014/main" id="{61A36CF9-4193-6DFF-0BFB-EFC237765412}"/>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169D1AB2-6D23-599C-8430-249BE74C8BB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63CD4C06-2934-3583-75C5-8C084279940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42E4741D-8428-001A-A8BB-CE49E58DB93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59" name="Picture 8" descr="Picture 8"/>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sp>
        <p:nvSpPr>
          <p:cNvPr id="161"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16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6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sp>
        <p:nvSpPr>
          <p:cNvPr id="2" name="TextBox 7">
            <a:extLst>
              <a:ext uri="{FF2B5EF4-FFF2-40B4-BE49-F238E27FC236}">
                <a16:creationId xmlns:a16="http://schemas.microsoft.com/office/drawing/2014/main" id="{6930CE5A-559F-7FD3-3ACF-9A3EA4A3E6C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444F996-A98C-6762-BD29-D4617A8B69F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39C2E505-CEE1-7049-411B-1E95A682F96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BA6E8CBF-819B-C66F-18A5-0252C441E09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79" name="Picture 8" descr="Picture 8"/>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sp>
        <p:nvSpPr>
          <p:cNvPr id="181" name="Title Text"/>
          <p:cNvSpPr txBox="1">
            <a:spLocks noGrp="1"/>
          </p:cNvSpPr>
          <p:nvPr>
            <p:ph type="title"/>
          </p:nvPr>
        </p:nvSpPr>
        <p:spPr>
          <a:xfrm>
            <a:off x="318329" y="4440623"/>
            <a:ext cx="3572955"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dirty="0"/>
          </a:p>
        </p:txBody>
      </p:sp>
      <p:sp>
        <p:nvSpPr>
          <p:cNvPr id="18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8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dirty="0"/>
          </a:p>
        </p:txBody>
      </p:sp>
      <p:sp>
        <p:nvSpPr>
          <p:cNvPr id="2" name="TextBox 7">
            <a:extLst>
              <a:ext uri="{FF2B5EF4-FFF2-40B4-BE49-F238E27FC236}">
                <a16:creationId xmlns:a16="http://schemas.microsoft.com/office/drawing/2014/main" id="{41181185-B9A4-4A3A-728D-39FEF27B86C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9FD5A555-C230-FAC8-64CE-6C9867DD1E8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A05294D4-1104-5C4F-5965-5675DE4EF84A}"/>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5B93A75C-B834-DAA1-625C-2C61633924B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4.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3.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3"/>
          <a:stretch>
            <a:fillRect/>
          </a:stretch>
        </p:blipFill>
        <p:spPr>
          <a:xfrm>
            <a:off x="11189974" y="118168"/>
            <a:ext cx="866715" cy="895041"/>
          </a:xfrm>
          <a:prstGeom prst="rect">
            <a:avLst/>
          </a:prstGeom>
          <a:ln w="12700">
            <a:miter lim="400000"/>
          </a:ln>
        </p:spPr>
      </p:pic>
      <p:pic>
        <p:nvPicPr>
          <p:cNvPr id="4" name="Picture 4" descr="Picture 4"/>
          <p:cNvPicPr>
            <a:picLocks noChangeAspect="1"/>
          </p:cNvPicPr>
          <p:nvPr/>
        </p:nvPicPr>
        <p:blipFill>
          <a:blip r:embed="rId33"/>
          <a:stretch>
            <a:fillRect/>
          </a:stretch>
        </p:blipFill>
        <p:spPr>
          <a:xfrm>
            <a:off x="11189971" y="118168"/>
            <a:ext cx="866715" cy="895041"/>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7" name="Picture 9" descr="Picture 9"/>
          <p:cNvPicPr>
            <a:picLocks noChangeAspect="1"/>
          </p:cNvPicPr>
          <p:nvPr/>
        </p:nvPicPr>
        <p:blipFill>
          <a:blip r:embed="rId34"/>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dirty="0"/>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t>Thank you</a:t>
            </a:r>
          </a:p>
        </p:txBody>
      </p:sp>
      <p:pic>
        <p:nvPicPr>
          <p:cNvPr id="10" name="Picture 6" descr="Picture 6"/>
          <p:cNvPicPr>
            <a:picLocks noChangeAspect="1"/>
          </p:cNvPicPr>
          <p:nvPr/>
        </p:nvPicPr>
        <p:blipFill>
          <a:blip r:embed="rId35"/>
          <a:stretch>
            <a:fillRect/>
          </a:stretch>
        </p:blipFill>
        <p:spPr>
          <a:xfrm>
            <a:off x="11358371" y="138176"/>
            <a:ext cx="685801" cy="711201"/>
          </a:xfrm>
          <a:prstGeom prst="rect">
            <a:avLst/>
          </a:prstGeom>
          <a:ln w="12700">
            <a:miter lim="400000"/>
          </a:ln>
        </p:spPr>
      </p:pic>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5" name="Slide Number"/>
          <p:cNvSpPr txBox="1">
            <a:spLocks noGrp="1"/>
          </p:cNvSpPr>
          <p:nvPr>
            <p:ph type="sldNum" sz="quarter" idx="2"/>
          </p:nvPr>
        </p:nvSpPr>
        <p:spPr>
          <a:xfrm>
            <a:off x="11480800" y="6330332"/>
            <a:ext cx="280874" cy="320041"/>
          </a:xfrm>
          <a:prstGeom prst="rect">
            <a:avLst/>
          </a:prstGeom>
          <a:ln w="12700">
            <a:miter lim="400000"/>
          </a:ln>
        </p:spPr>
        <p:txBody>
          <a:bodyPr wrap="none" lIns="45719" rIns="45719" rtlCol="1">
            <a:spAutoFit/>
          </a:bodyPr>
          <a:lstStyle>
            <a:lvl1pPr algn="r" rtl="1">
              <a:defRPr sz="1400">
                <a:solidFill>
                  <a:srgbClr val="FFFFFF"/>
                </a:solidFill>
                <a:latin typeface="Source Sans Pro Regular"/>
                <a:ea typeface="Source Sans Pro Regular"/>
                <a:cs typeface="Source Sans Pro Regular"/>
                <a:sym typeface="Source Sans Pro Regular"/>
              </a:defRPr>
            </a:lvl1pPr>
          </a:lstStyle>
          <a:p>
            <a:pPr rtl="1"/>
            <a:fld id="{86CB4B4D-7CA3-9044-876B-883B54F8677D}" type="slidenum">
              <a:t>‹#›</a:t>
            </a:fld>
            <a:endParaRPr dirty="0"/>
          </a:p>
        </p:txBody>
      </p:sp>
      <p:sp>
        <p:nvSpPr>
          <p:cNvPr id="16" name="TextBox 7">
            <a:extLst>
              <a:ext uri="{FF2B5EF4-FFF2-40B4-BE49-F238E27FC236}">
                <a16:creationId xmlns:a16="http://schemas.microsoft.com/office/drawing/2014/main" id="{824FEE96-6E9D-7344-C091-B505DB176E9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7" name="Text Placeholder 6">
            <a:extLst>
              <a:ext uri="{FF2B5EF4-FFF2-40B4-BE49-F238E27FC236}">
                <a16:creationId xmlns:a16="http://schemas.microsoft.com/office/drawing/2014/main" id="{E30ABCF1-FD6F-8654-AEF3-A2F4DC14D1A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11" name="Slide Number">
            <a:extLst>
              <a:ext uri="{FF2B5EF4-FFF2-40B4-BE49-F238E27FC236}">
                <a16:creationId xmlns:a16="http://schemas.microsoft.com/office/drawing/2014/main" id="{E947CCBB-7707-7A23-1771-34B896D7E34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dirty="0">
              <a:solidFill>
                <a:schemeClr val="tx2">
                  <a:lumMod val="75000"/>
                </a:schemeClr>
              </a:solidFill>
            </a:endParaRPr>
          </a:p>
        </p:txBody>
      </p:sp>
      <p:pic>
        <p:nvPicPr>
          <p:cNvPr id="18" name="Picture 17" descr="Blue writing on a white background&#10;&#10;Description automatically generated">
            <a:extLst>
              <a:ext uri="{FF2B5EF4-FFF2-40B4-BE49-F238E27FC236}">
                <a16:creationId xmlns:a16="http://schemas.microsoft.com/office/drawing/2014/main" id="{149E2810-25D1-CF06-704A-1535412EAC46}"/>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29207" y="6308778"/>
            <a:ext cx="1600307" cy="46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7" r:id="rId18"/>
    <p:sldLayoutId id="2147483668" r:id="rId19"/>
    <p:sldLayoutId id="2147483669" r:id="rId20"/>
    <p:sldLayoutId id="2147483670" r:id="rId21"/>
    <p:sldLayoutId id="2147483671" r:id="rId22"/>
    <p:sldLayoutId id="2147483672" r:id="rId23"/>
    <p:sldLayoutId id="2147483675" r:id="rId24"/>
    <p:sldLayoutId id="2147483676" r:id="rId25"/>
    <p:sldLayoutId id="2147483677" r:id="rId26"/>
    <p:sldLayoutId id="2147483679" r:id="rId27"/>
    <p:sldLayoutId id="2147483680" r:id="rId28"/>
    <p:sldLayoutId id="2147483682" r:id="rId29"/>
    <p:sldLayoutId id="2147483683" r:id="rId30"/>
    <p:sldLayoutId id="2147483684" r:id="rId31"/>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hyperlink" Target="https://extranet.who.int/hslp/training/course/view.php?id=385" TargetMode="External"/><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emf"/><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508841" y="6330332"/>
            <a:ext cx="164467" cy="307777"/>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1</a:t>
            </a:fld>
            <a:endParaRPr dirty="0">
              <a:latin typeface="Sakkal Majalla" panose="02000000000000000000" pitchFamily="2" charset="-78"/>
              <a:cs typeface="Sakkal Majalla" panose="02000000000000000000" pitchFamily="2" charset="-78"/>
            </a:endParaRPr>
          </a:p>
        </p:txBody>
      </p:sp>
      <p:sp>
        <p:nvSpPr>
          <p:cNvPr id="561" name="Title 2"/>
          <p:cNvSpPr txBox="1">
            <a:spLocks noGrp="1"/>
          </p:cNvSpPr>
          <p:nvPr>
            <p:ph type="title"/>
          </p:nvPr>
        </p:nvSpPr>
        <p:spPr>
          <a:xfrm>
            <a:off x="280523" y="1587568"/>
            <a:ext cx="4928649" cy="2410276"/>
          </a:xfrm>
          <a:prstGeom prst="rect">
            <a:avLst/>
          </a:prstGeom>
        </p:spPr>
        <p:txBody>
          <a:bodyPr lIns="45719" tIns="45720" rIns="45719" bIns="45720" rtlCol="1" anchor="ctr">
            <a:normAutofit/>
          </a:bodyPr>
          <a:lstStyle/>
          <a:p>
            <a:pPr rtl="1"/>
            <a:r>
              <a:rPr lang="ar" b="1" dirty="0">
                <a:latin typeface="Sakkal Majalla" panose="02000000000000000000" pitchFamily="2" charset="-78"/>
                <a:cs typeface="Sakkal Majalla" panose="02000000000000000000" pitchFamily="2" charset="-78"/>
              </a:rPr>
              <a:t>تدريب المدربين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لفِرَق الاستجابة السريعة</a:t>
            </a:r>
            <a:endParaRPr lang="en-US" b="1" dirty="0">
              <a:latin typeface="Sakkal Majalla" panose="02000000000000000000" pitchFamily="2" charset="-78"/>
              <a:cs typeface="Sakkal Majalla" panose="02000000000000000000" pitchFamily="2" charset="-78"/>
            </a:endParaRPr>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ctr" rtl="1">
              <a:spcBef>
                <a:spcPts val="700"/>
              </a:spcBef>
              <a:defRPr sz="3200">
                <a:solidFill>
                  <a:srgbClr val="002060"/>
                </a:solidFill>
                <a:latin typeface="Source Sans Pro Bold"/>
                <a:ea typeface="Source Sans Pro Bold"/>
                <a:cs typeface="Source Sans Pro Bold"/>
                <a:sym typeface="Source Sans Pro Bold"/>
              </a:defRPr>
            </a:lvl1pPr>
          </a:lstStyle>
          <a:p>
            <a:pPr rtl="1"/>
            <a:r>
              <a:rPr lang="ar" b="1">
                <a:highlight>
                  <a:srgbClr val="FFFF00"/>
                </a:highlight>
                <a:latin typeface="Sakkal Majalla" panose="02000000000000000000" pitchFamily="2" charset="-78"/>
                <a:cs typeface="Sakkal Majalla" panose="02000000000000000000" pitchFamily="2" charset="-78"/>
              </a:rPr>
              <a:t>مكان التدريب، البلد، التواريخ</a:t>
            </a:r>
            <a:endParaRPr lang="en-US" b="1" dirty="0">
              <a:highlight>
                <a:srgbClr val="FFFF00"/>
              </a:highlight>
              <a:latin typeface="Sakkal Majalla" panose="02000000000000000000" pitchFamily="2" charset="-78"/>
              <a:cs typeface="Sakkal Majalla" panose="02000000000000000000" pitchFamily="2" charset="-78"/>
            </a:endParaRPr>
          </a:p>
        </p:txBody>
      </p:sp>
      <p:sp>
        <p:nvSpPr>
          <p:cNvPr id="563" name="Title 2"/>
          <p:cNvSpPr txBox="1"/>
          <p:nvPr/>
        </p:nvSpPr>
        <p:spPr>
          <a:xfrm>
            <a:off x="4465151" y="4320605"/>
            <a:ext cx="8054414"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ctr">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مرحبًا!</a:t>
            </a:r>
            <a:endParaRPr lang="en-US" b="1" dirty="0">
              <a:latin typeface="Sakkal Majalla" panose="02000000000000000000" pitchFamily="2" charset="-78"/>
              <a:cs typeface="Sakkal Majalla" panose="02000000000000000000" pitchFamily="2" charset="-78"/>
            </a:endParaRPr>
          </a:p>
        </p:txBody>
      </p:sp>
      <p:sp>
        <p:nvSpPr>
          <p:cNvPr id="564" name="TextBox 3"/>
          <p:cNvSpPr txBox="1"/>
          <p:nvPr/>
        </p:nvSpPr>
        <p:spPr>
          <a:xfrm>
            <a:off x="431254" y="656240"/>
            <a:ext cx="1514476" cy="369332"/>
          </a:xfrm>
          <a:prstGeom prst="rect">
            <a:avLst/>
          </a:prstGeom>
          <a:solidFill>
            <a:srgbClr val="FFFF00"/>
          </a:solidFill>
          <a:ln>
            <a:solidFill>
              <a:srgbClr val="FFFFFF"/>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r" rtl="1">
              <a:defRPr>
                <a:latin typeface="Source Sans Pro Regular"/>
                <a:ea typeface="Source Sans Pro Regular"/>
                <a:cs typeface="Source Sans Pro Regular"/>
                <a:sym typeface="Source Sans Pro Regular"/>
              </a:defRPr>
            </a:lvl1pPr>
          </a:lstStyle>
          <a:p>
            <a:pPr rtl="1"/>
            <a:r>
              <a:rPr>
                <a:latin typeface="Sakkal Majalla" panose="02000000000000000000" pitchFamily="2" charset="-78"/>
                <a:cs typeface="Sakkal Majalla" panose="02000000000000000000" pitchFamily="2" charset="-78"/>
              </a:rPr>
              <a:t>شعار/ علم البلد</a:t>
            </a:r>
            <a:endParaRPr lang="en-US" dirty="0">
              <a:highlight>
                <a:srgbClr val="FFFF00"/>
              </a:highlight>
              <a:latin typeface="Sakkal Majalla" panose="02000000000000000000" pitchFamily="2" charset="-78"/>
              <a:cs typeface="Sakkal Majalla" panose="02000000000000000000" pitchFamily="2" charset="-78"/>
            </a:endParaRPr>
          </a:p>
        </p:txBody>
      </p:sp>
      <p:sp>
        <p:nvSpPr>
          <p:cNvPr id="565" name="TextBox 7"/>
          <p:cNvSpPr txBox="1"/>
          <p:nvPr/>
        </p:nvSpPr>
        <p:spPr>
          <a:xfrm>
            <a:off x="514350" y="4160585"/>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Source Sans Pro Regular"/>
                <a:ea typeface="Source Sans Pro Regular"/>
                <a:cs typeface="Source Sans Pro Regular"/>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3619424" y="1834879"/>
            <a:ext cx="4845322" cy="1870076"/>
          </a:xfrm>
          <a:prstGeom prst="rect">
            <a:avLst/>
          </a:prstGeom>
        </p:spPr>
        <p:txBody>
          <a:bodyPr lIns="0" tIns="0" rIns="0" bIns="0" rtlCol="1"/>
          <a:lstStyle>
            <a:lvl1pPr algn="r" rtl="1">
              <a:spcBef>
                <a:spcPts val="0"/>
              </a:spcBef>
              <a:defRPr sz="3200"/>
            </a:lvl1pPr>
          </a:lstStyle>
          <a:p>
            <a:pPr algn="ctr" rtl="1"/>
            <a:r>
              <a:rPr lang="ar" b="1">
                <a:latin typeface="Sakkal Majalla" panose="02000000000000000000" pitchFamily="2" charset="-78"/>
                <a:cs typeface="Sakkal Majalla" panose="02000000000000000000" pitchFamily="2" charset="-78"/>
              </a:rPr>
              <a:t>1.1 أهداف البرنامج ومحتواه</a:t>
            </a:r>
            <a:endParaRPr lang="en-US"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21536" y="2016000"/>
            <a:ext cx="7351175" cy="250324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marL="308609" indent="-308609" rtl="1">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ar" sz="2800" dirty="0">
                <a:latin typeface="Sakkal Majalla" panose="02000000000000000000" pitchFamily="2" charset="-78"/>
                <a:cs typeface="Sakkal Majalla" panose="02000000000000000000" pitchFamily="2" charset="-78"/>
              </a:rPr>
              <a:t>شرح الهدف من تدريب المُدربين وأهداف</a:t>
            </a:r>
            <a:r>
              <a:rPr lang="ar-EG" sz="2800" dirty="0">
                <a:latin typeface="Sakkal Majalla" panose="02000000000000000000" pitchFamily="2" charset="-78"/>
                <a:cs typeface="Sakkal Majalla" panose="02000000000000000000" pitchFamily="2" charset="-78"/>
              </a:rPr>
              <a:t>ه</a:t>
            </a:r>
            <a:r>
              <a:rPr lang="ar" sz="2800" dirty="0">
                <a:latin typeface="Sakkal Majalla" panose="02000000000000000000" pitchFamily="2" charset="-78"/>
                <a:cs typeface="Sakkal Majalla" panose="02000000000000000000" pitchFamily="2" charset="-78"/>
              </a:rPr>
              <a:t> العملية</a:t>
            </a:r>
            <a:r>
              <a:rPr lang="ar-EG" sz="2800"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308609" indent="-308609" rtl="1">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ar" sz="2800" dirty="0">
                <a:latin typeface="Sakkal Majalla" panose="02000000000000000000" pitchFamily="2" charset="-78"/>
                <a:cs typeface="Sakkal Majalla" panose="02000000000000000000" pitchFamily="2" charset="-78"/>
              </a:rPr>
              <a:t>وصف هيكل تدريب المُدربين ومحتواه</a:t>
            </a:r>
            <a:r>
              <a:rPr lang="ar-EG" sz="2800"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308609" indent="-308609" rtl="1">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ar" sz="2800" dirty="0">
                <a:latin typeface="Sakkal Majalla" panose="02000000000000000000" pitchFamily="2" charset="-78"/>
                <a:cs typeface="Sakkal Majalla" panose="02000000000000000000" pitchFamily="2" charset="-78"/>
              </a:rPr>
              <a:t>عرض جدول الأعمال وسير التدريب</a:t>
            </a:r>
            <a:r>
              <a:rPr lang="ar-EG" sz="2800"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308609" indent="-308609" rtl="1">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ar" sz="2800" dirty="0">
                <a:latin typeface="Sakkal Majalla" panose="02000000000000000000" pitchFamily="2" charset="-78"/>
                <a:cs typeface="Sakkal Majalla" panose="02000000000000000000" pitchFamily="2" charset="-78"/>
              </a:rPr>
              <a:t>تحديد المتطوعين للمهام اليومية</a:t>
            </a:r>
            <a:r>
              <a:rPr lang="ar-EG" sz="2800" dirty="0">
                <a:latin typeface="Sakkal Majalla" panose="02000000000000000000" pitchFamily="2" charset="-78"/>
                <a:cs typeface="Sakkal Majalla" panose="02000000000000000000" pitchFamily="2" charset="-78"/>
              </a:rPr>
              <a:t>.</a:t>
            </a:r>
            <a:endParaRPr lang="ar" sz="2800" dirty="0">
              <a:latin typeface="Sakkal Majalla" panose="02000000000000000000" pitchFamily="2" charset="-78"/>
              <a:cs typeface="Sakkal Majalla" panose="02000000000000000000" pitchFamily="2" charset="-78"/>
            </a:endParaRPr>
          </a:p>
          <a:p>
            <a:pPr marL="308609" indent="-308609" rtl="1">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ar" sz="2800" dirty="0">
                <a:latin typeface="Sakkal Majalla" panose="02000000000000000000" pitchFamily="2" charset="-78"/>
                <a:cs typeface="Sakkal Majalla" panose="02000000000000000000" pitchFamily="2" charset="-78"/>
              </a:rPr>
              <a:t>التعريف بالقواعد الأساسية والمعلومات التنظيمية</a:t>
            </a:r>
            <a:r>
              <a:rPr lang="ar-EG" sz="2800" dirty="0">
                <a:latin typeface="Sakkal Majalla" panose="02000000000000000000" pitchFamily="2" charset="-78"/>
                <a:cs typeface="Sakkal Majalla" panose="02000000000000000000" pitchFamily="2" charset="-78"/>
              </a:rPr>
              <a:t>.</a:t>
            </a:r>
            <a:endParaRPr lang="ar" sz="2800" dirty="0">
              <a:latin typeface="Sakkal Majalla" panose="02000000000000000000" pitchFamily="2" charset="-78"/>
              <a:cs typeface="Sakkal Majalla" panose="02000000000000000000" pitchFamily="2" charset="-78"/>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a:solidFill>
                  <a:srgbClr val="FFFFFF"/>
                </a:solidFill>
              </a:defRPr>
            </a:pPr>
            <a:endParaRPr dirty="0">
              <a:latin typeface="Sakkal Majalla" panose="02000000000000000000" pitchFamily="2" charset="-78"/>
              <a:cs typeface="Sakkal Majalla" panose="02000000000000000000" pitchFamily="2" charset="-78"/>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أهداف الجلسة</a:t>
            </a:r>
            <a:endParaRPr lang="en-US"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A3DA0E0E-79A9-9D62-FCCB-9F3DC75C9FE8}"/>
              </a:ext>
            </a:extLst>
          </p:cNvPr>
          <p:cNvSpPr txBox="1"/>
          <p:nvPr/>
        </p:nvSpPr>
        <p:spPr>
          <a:xfrm>
            <a:off x="428540" y="923000"/>
            <a:ext cx="2894762"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عناصر العرض</a:t>
            </a:r>
          </a:p>
          <a:p>
            <a:pPr rtl="1"/>
            <a:endParaRPr lang="hu-HU" b="1" dirty="0">
              <a:latin typeface="Sakkal Majalla" panose="02000000000000000000" pitchFamily="2" charset="-78"/>
              <a:cs typeface="Sakkal Majalla" panose="02000000000000000000" pitchFamily="2" charset="-78"/>
            </a:endParaRPr>
          </a:p>
        </p:txBody>
      </p:sp>
      <p:sp>
        <p:nvSpPr>
          <p:cNvPr id="2" name="Content Placeholder 1">
            <a:extLst>
              <a:ext uri="{FF2B5EF4-FFF2-40B4-BE49-F238E27FC236}">
                <a16:creationId xmlns:a16="http://schemas.microsoft.com/office/drawing/2014/main" id="{42AAAB8E-AA00-04C5-CD39-301F2AECBA8E}"/>
              </a:ext>
            </a:extLst>
          </p:cNvPr>
          <p:cNvSpPr txBox="1">
            <a:spLocks/>
          </p:cNvSpPr>
          <p:nvPr/>
        </p:nvSpPr>
        <p:spPr>
          <a:xfrm>
            <a:off x="3980366" y="1721543"/>
            <a:ext cx="7443460" cy="35466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Autofit/>
          </a:bodyPr>
          <a:lst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514350" indent="-514350" defTabSz="914400" hangingPunct="0">
              <a:lnSpc>
                <a:spcPct val="100000"/>
              </a:lnSpc>
              <a:spcBef>
                <a:spcPts val="500"/>
              </a:spcBef>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lang="ar" sz="2800" dirty="0">
                <a:latin typeface="Sakkal Majalla" panose="02000000000000000000" pitchFamily="2" charset="-78"/>
                <a:cs typeface="Sakkal Majalla" panose="02000000000000000000" pitchFamily="2" charset="-78"/>
                <a:sym typeface="Calibri"/>
              </a:rPr>
              <a:t>هدف تدريب المُدربين</a:t>
            </a:r>
            <a:r>
              <a:rPr lang="ar-EG" sz="2800" dirty="0">
                <a:latin typeface="Sakkal Majalla" panose="02000000000000000000" pitchFamily="2" charset="-78"/>
                <a:cs typeface="Sakkal Majalla" panose="02000000000000000000" pitchFamily="2" charset="-78"/>
                <a:sym typeface="Calibri"/>
              </a:rPr>
              <a:t>.</a:t>
            </a:r>
            <a:endParaRPr lang="ar" sz="2800" dirty="0">
              <a:latin typeface="Sakkal Majalla" panose="02000000000000000000" pitchFamily="2" charset="-78"/>
              <a:cs typeface="Sakkal Majalla" panose="02000000000000000000" pitchFamily="2" charset="-78"/>
              <a:sym typeface="Calibri"/>
            </a:endParaRPr>
          </a:p>
          <a:p>
            <a:pPr marL="514350" indent="-514350" defTabSz="914400" hangingPunct="0">
              <a:lnSpc>
                <a:spcPct val="100000"/>
              </a:lnSpc>
              <a:spcBef>
                <a:spcPts val="500"/>
              </a:spcBef>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lang="ar" sz="2800" dirty="0">
                <a:latin typeface="Sakkal Majalla" panose="02000000000000000000" pitchFamily="2" charset="-78"/>
                <a:cs typeface="Sakkal Majalla" panose="02000000000000000000" pitchFamily="2" charset="-78"/>
                <a:sym typeface="Calibri"/>
              </a:rPr>
              <a:t>الأهداف العملية لتدريب المُدربين</a:t>
            </a:r>
            <a:r>
              <a:rPr lang="ar-EG" sz="2800" dirty="0">
                <a:latin typeface="Sakkal Majalla" panose="02000000000000000000" pitchFamily="2" charset="-78"/>
                <a:cs typeface="Sakkal Majalla" panose="02000000000000000000" pitchFamily="2" charset="-78"/>
                <a:sym typeface="Calibri"/>
              </a:rPr>
              <a:t>.</a:t>
            </a:r>
            <a:endParaRPr lang="ar" sz="2800" dirty="0">
              <a:latin typeface="Sakkal Majalla" panose="02000000000000000000" pitchFamily="2" charset="-78"/>
              <a:cs typeface="Sakkal Majalla" panose="02000000000000000000" pitchFamily="2" charset="-78"/>
              <a:sym typeface="Calibri"/>
            </a:endParaRPr>
          </a:p>
          <a:p>
            <a:pPr marL="514350" indent="-514350" defTabSz="914400" hangingPunct="0">
              <a:lnSpc>
                <a:spcPct val="100000"/>
              </a:lnSpc>
              <a:spcBef>
                <a:spcPts val="500"/>
              </a:spcBef>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lang="ar" sz="2800" dirty="0">
                <a:latin typeface="Sakkal Majalla" panose="02000000000000000000" pitchFamily="2" charset="-78"/>
                <a:cs typeface="Sakkal Majalla" panose="02000000000000000000" pitchFamily="2" charset="-78"/>
                <a:sym typeface="Calibri"/>
              </a:rPr>
              <a:t>نظرة عامة على التدريب</a:t>
            </a:r>
            <a:r>
              <a:rPr lang="ar-EG" sz="2800" dirty="0">
                <a:latin typeface="Sakkal Majalla" panose="02000000000000000000" pitchFamily="2" charset="-78"/>
                <a:cs typeface="Sakkal Majalla" panose="02000000000000000000" pitchFamily="2" charset="-78"/>
                <a:sym typeface="Calibri"/>
              </a:rPr>
              <a:t>.</a:t>
            </a:r>
            <a:endParaRPr lang="ar" sz="2800" dirty="0">
              <a:latin typeface="Sakkal Majalla" panose="02000000000000000000" pitchFamily="2" charset="-78"/>
              <a:cs typeface="Sakkal Majalla" panose="02000000000000000000" pitchFamily="2" charset="-78"/>
              <a:sym typeface="Calibri"/>
            </a:endParaRPr>
          </a:p>
          <a:p>
            <a:pPr marL="514350" indent="-514350" defTabSz="914400" hangingPunct="0">
              <a:lnSpc>
                <a:spcPct val="100000"/>
              </a:lnSpc>
              <a:spcBef>
                <a:spcPts val="500"/>
              </a:spcBef>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lang="ar" sz="2800" dirty="0">
                <a:latin typeface="Sakkal Majalla" panose="02000000000000000000" pitchFamily="2" charset="-78"/>
                <a:cs typeface="Sakkal Majalla" panose="02000000000000000000" pitchFamily="2" charset="-78"/>
                <a:sym typeface="Calibri"/>
              </a:rPr>
              <a:t>جدول أعمال التدريب</a:t>
            </a:r>
            <a:r>
              <a:rPr lang="ar-EG" sz="2800" dirty="0">
                <a:latin typeface="Sakkal Majalla" panose="02000000000000000000" pitchFamily="2" charset="-78"/>
                <a:cs typeface="Sakkal Majalla" panose="02000000000000000000" pitchFamily="2" charset="-78"/>
                <a:sym typeface="Calibri"/>
              </a:rPr>
              <a:t>.</a:t>
            </a:r>
            <a:endParaRPr lang="ar" sz="2800" dirty="0">
              <a:latin typeface="Sakkal Majalla" panose="02000000000000000000" pitchFamily="2" charset="-78"/>
              <a:cs typeface="Sakkal Majalla" panose="02000000000000000000" pitchFamily="2" charset="-78"/>
              <a:sym typeface="Calibri"/>
            </a:endParaRPr>
          </a:p>
          <a:p>
            <a:pPr marL="514350" indent="-514350" defTabSz="914400" hangingPunct="0">
              <a:lnSpc>
                <a:spcPct val="100000"/>
              </a:lnSpc>
              <a:spcBef>
                <a:spcPts val="500"/>
              </a:spcBef>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lang="ar" sz="2800" dirty="0">
                <a:latin typeface="Sakkal Majalla" panose="02000000000000000000" pitchFamily="2" charset="-78"/>
                <a:cs typeface="Sakkal Majalla" panose="02000000000000000000" pitchFamily="2" charset="-78"/>
                <a:sym typeface="Calibri"/>
              </a:rPr>
              <a:t>المهام اليومية</a:t>
            </a:r>
            <a:r>
              <a:rPr lang="ar-EG" sz="2800" dirty="0">
                <a:latin typeface="Sakkal Majalla" panose="02000000000000000000" pitchFamily="2" charset="-78"/>
                <a:cs typeface="Sakkal Majalla" panose="02000000000000000000" pitchFamily="2" charset="-78"/>
                <a:sym typeface="Calibri"/>
              </a:rPr>
              <a:t>.</a:t>
            </a:r>
            <a:endParaRPr lang="ar" sz="2800" dirty="0">
              <a:latin typeface="Sakkal Majalla" panose="02000000000000000000" pitchFamily="2" charset="-78"/>
              <a:cs typeface="Sakkal Majalla" panose="02000000000000000000" pitchFamily="2" charset="-78"/>
              <a:sym typeface="Calibri"/>
            </a:endParaRPr>
          </a:p>
          <a:p>
            <a:pPr marL="514350" indent="-514350" defTabSz="914400" hangingPunct="0">
              <a:lnSpc>
                <a:spcPct val="100000"/>
              </a:lnSpc>
              <a:spcBef>
                <a:spcPts val="500"/>
              </a:spcBef>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lang="ar" sz="2800" dirty="0">
                <a:latin typeface="Sakkal Majalla" panose="02000000000000000000" pitchFamily="2" charset="-78"/>
                <a:cs typeface="Sakkal Majalla" panose="02000000000000000000" pitchFamily="2" charset="-78"/>
                <a:sym typeface="Calibri"/>
              </a:rPr>
              <a:t>القواعد الأساسية والمعلومات التنظيمية</a:t>
            </a:r>
            <a:r>
              <a:rPr lang="ar-EG" sz="2800" dirty="0">
                <a:latin typeface="Sakkal Majalla" panose="02000000000000000000" pitchFamily="2" charset="-78"/>
                <a:cs typeface="Sakkal Majalla" panose="02000000000000000000" pitchFamily="2" charset="-78"/>
                <a:sym typeface="Calibri"/>
              </a:rPr>
              <a:t>.</a:t>
            </a:r>
            <a:endParaRPr lang="ar" sz="2800" dirty="0">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9" name="Content Placeholder 1"/>
          <p:cNvSpPr txBox="1">
            <a:spLocks noGrp="1"/>
          </p:cNvSpPr>
          <p:nvPr>
            <p:ph type="body" idx="1"/>
          </p:nvPr>
        </p:nvSpPr>
        <p:spPr>
          <a:xfrm>
            <a:off x="4319999" y="2416109"/>
            <a:ext cx="6985339" cy="1692771"/>
          </a:xfrm>
          <a:prstGeom prst="rect">
            <a:avLst/>
          </a:prstGeom>
        </p:spPr>
        <p:txBody>
          <a:bodyPr wrap="square" lIns="45719" tIns="45720" rIns="45719" bIns="45720" rtlCol="1" anchor="ctr">
            <a:spAutoFit/>
          </a:bodyPr>
          <a:lstStyle/>
          <a:p>
            <a:pPr rtl="1">
              <a:lnSpc>
                <a:spcPct val="100000"/>
              </a:lnSpc>
            </a:pPr>
            <a:r>
              <a:rPr lang="ar" sz="2600" dirty="0">
                <a:latin typeface="Sakkal Majalla" panose="02000000000000000000" pitchFamily="2" charset="-78"/>
                <a:cs typeface="Sakkal Majalla" panose="02000000000000000000" pitchFamily="2" charset="-78"/>
              </a:rPr>
              <a:t>يهدف تدريب المُدربين لفِرَق الاستجابة السريعة إلى تمكين منسقي ومُيسري التدريب في المستقبل من </a:t>
            </a:r>
            <a:r>
              <a:rPr lang="ar" sz="2600" dirty="0">
                <a:solidFill>
                  <a:srgbClr val="5A8A39"/>
                </a:solidFill>
                <a:latin typeface="Sakkal Majalla" panose="02000000000000000000" pitchFamily="2" charset="-78"/>
                <a:cs typeface="Sakkal Majalla" panose="02000000000000000000" pitchFamily="2" charset="-78"/>
              </a:rPr>
              <a:t>تخطيط حزمة التدريب المتقدم لفِرَق الاستجابة السريعة وتنظيمه وتنفيذه وتقييمه </a:t>
            </a:r>
            <a:r>
              <a:rPr lang="ar" sz="2600" dirty="0">
                <a:latin typeface="Sakkal Majalla" panose="02000000000000000000" pitchFamily="2" charset="-78"/>
                <a:cs typeface="Sakkal Majalla" panose="02000000000000000000" pitchFamily="2" charset="-78"/>
              </a:rPr>
              <a:t>حسب السياق والاحتياجات الخاصة ببلدهم.</a:t>
            </a:r>
          </a:p>
        </p:txBody>
      </p:sp>
      <p:sp>
        <p:nvSpPr>
          <p:cNvPr id="641" name="Rectangle 2"/>
          <p:cNvSpPr txBox="1"/>
          <p:nvPr/>
        </p:nvSpPr>
        <p:spPr>
          <a:xfrm>
            <a:off x="780881" y="90250"/>
            <a:ext cx="6985339" cy="54784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r" defTabSz="685800"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en-US" b="1" dirty="0">
              <a:latin typeface="Sakkal Majalla" panose="02000000000000000000" pitchFamily="2" charset="-78"/>
              <a:cs typeface="Sakkal Majalla" panose="02000000000000000000" pitchFamily="2" charset="-78"/>
            </a:endParaRPr>
          </a:p>
        </p:txBody>
      </p:sp>
      <p:sp>
        <p:nvSpPr>
          <p:cNvPr id="4" name="TextBox 8">
            <a:extLst>
              <a:ext uri="{FF2B5EF4-FFF2-40B4-BE49-F238E27FC236}">
                <a16:creationId xmlns:a16="http://schemas.microsoft.com/office/drawing/2014/main" id="{883AB5F2-363A-D56A-5292-AD1B0C2C4FCE}"/>
              </a:ext>
            </a:extLst>
          </p:cNvPr>
          <p:cNvSpPr txBox="1"/>
          <p:nvPr/>
        </p:nvSpPr>
        <p:spPr>
          <a:xfrm>
            <a:off x="403556" y="360869"/>
            <a:ext cx="2894762"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1. هدف تدريب المُدربين</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 name="TextBox 8"/>
          <p:cNvSpPr txBox="1"/>
          <p:nvPr/>
        </p:nvSpPr>
        <p:spPr>
          <a:xfrm>
            <a:off x="215263" y="20863"/>
            <a:ext cx="6084122"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2. الأهداف العملية لتدريب المُدربين</a:t>
            </a:r>
            <a:endParaRPr lang="en-US" b="1" dirty="0">
              <a:latin typeface="Sakkal Majalla" panose="02000000000000000000" pitchFamily="2" charset="-78"/>
              <a:cs typeface="Sakkal Majalla" panose="02000000000000000000" pitchFamily="2" charset="-78"/>
            </a:endParaRPr>
          </a:p>
        </p:txBody>
      </p:sp>
      <p:sp>
        <p:nvSpPr>
          <p:cNvPr id="2" name="Szövegdoboz 1">
            <a:extLst>
              <a:ext uri="{FF2B5EF4-FFF2-40B4-BE49-F238E27FC236}">
                <a16:creationId xmlns:a16="http://schemas.microsoft.com/office/drawing/2014/main" id="{60CD5D31-15E8-6B4F-BB65-E53EA4C727CA}"/>
              </a:ext>
            </a:extLst>
          </p:cNvPr>
          <p:cNvSpPr txBox="1"/>
          <p:nvPr/>
        </p:nvSpPr>
        <p:spPr>
          <a:xfrm>
            <a:off x="1212983" y="1374688"/>
            <a:ext cx="9773511" cy="40941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rtl="1">
              <a:lnSpc>
                <a:spcPct val="81000"/>
              </a:lnSpc>
              <a:defRPr sz="2200"/>
            </a:pPr>
            <a:r>
              <a:rPr lang="ar" sz="2600" b="1" dirty="0">
                <a:solidFill>
                  <a:srgbClr val="65A000"/>
                </a:solidFill>
                <a:latin typeface="Sakkal Majalla" panose="02000000000000000000" pitchFamily="2" charset="-78"/>
                <a:cs typeface="Sakkal Majalla" panose="02000000000000000000" pitchFamily="2" charset="-78"/>
              </a:rPr>
              <a:t>يُزود تدريب المُدربين لفِرَق الاستجابة السريعة مُدربي المستقبل بالمعارف والمهارات اللازمة التي تمكنهم من فعل الآتي:</a:t>
            </a:r>
            <a:br>
              <a:rPr lang="hu-HU" sz="2600" b="1" dirty="0">
                <a:solidFill>
                  <a:srgbClr val="65A000"/>
                </a:solidFill>
                <a:latin typeface="Sakkal Majalla" panose="02000000000000000000" pitchFamily="2" charset="-78"/>
                <a:cs typeface="Sakkal Majalla" panose="02000000000000000000" pitchFamily="2" charset="-78"/>
              </a:rPr>
            </a:br>
            <a:endParaRPr lang="en-US" sz="2600" b="1" dirty="0">
              <a:solidFill>
                <a:srgbClr val="65A000"/>
              </a:solidFill>
              <a:latin typeface="Sakkal Majalla" panose="02000000000000000000" pitchFamily="2" charset="-78"/>
              <a:cs typeface="Sakkal Majalla" panose="02000000000000000000" pitchFamily="2" charset="-78"/>
            </a:endParaRPr>
          </a:p>
          <a:p>
            <a:pPr marL="342900" indent="-342900" algn="just" rtl="1">
              <a:lnSpc>
                <a:spcPct val="103500"/>
              </a:lnSpc>
              <a:buClr>
                <a:srgbClr val="65A000"/>
              </a:buClr>
              <a:buSzPct val="100000"/>
              <a:buFont typeface="Arial"/>
              <a:buChar char="•"/>
              <a:defRPr sz="2200"/>
            </a:pPr>
            <a:r>
              <a:rPr lang="ar" sz="2400" dirty="0">
                <a:latin typeface="Sakkal Majalla" panose="02000000000000000000" pitchFamily="2" charset="-78"/>
                <a:cs typeface="Sakkal Majalla" panose="02000000000000000000" pitchFamily="2" charset="-78"/>
              </a:rPr>
              <a:t>تشكيل فريق تيسير لتقديم حزمة التدريب المتقدم لفِرَق الاستجابة السريعة. </a:t>
            </a:r>
          </a:p>
          <a:p>
            <a:pPr marL="342900" indent="-342900" algn="just" rtl="1">
              <a:lnSpc>
                <a:spcPct val="103500"/>
              </a:lnSpc>
              <a:buClr>
                <a:srgbClr val="65A000"/>
              </a:buClr>
              <a:buSzPct val="100000"/>
              <a:buFont typeface="Arial"/>
              <a:buChar char="•"/>
              <a:defRPr sz="2200"/>
            </a:pPr>
            <a:r>
              <a:rPr lang="ar" sz="2400" dirty="0">
                <a:latin typeface="Sakkal Majalla" panose="02000000000000000000" pitchFamily="2" charset="-78"/>
                <a:cs typeface="Sakkal Majalla" panose="02000000000000000000" pitchFamily="2" charset="-78"/>
              </a:rPr>
              <a:t>تيسير عقد الجلسات العملية لحزمة التدريب المتقدم لفِرَق الاستجابة السريعة وفقًا لمجالات خبر</a:t>
            </a:r>
            <a:r>
              <a:rPr lang="ar-EG" sz="2400" dirty="0">
                <a:latin typeface="Sakkal Majalla" panose="02000000000000000000" pitchFamily="2" charset="-78"/>
                <a:cs typeface="Sakkal Majalla" panose="02000000000000000000" pitchFamily="2" charset="-78"/>
              </a:rPr>
              <a:t>تهم</a:t>
            </a:r>
            <a:r>
              <a:rPr lang="ar" sz="2400" dirty="0">
                <a:latin typeface="Sakkal Majalla" panose="02000000000000000000" pitchFamily="2" charset="-78"/>
                <a:cs typeface="Sakkal Majalla" panose="02000000000000000000" pitchFamily="2" charset="-78"/>
              </a:rPr>
              <a:t>.</a:t>
            </a:r>
          </a:p>
          <a:p>
            <a:pPr marL="342900" indent="-342900" algn="just" rtl="1">
              <a:lnSpc>
                <a:spcPct val="103500"/>
              </a:lnSpc>
              <a:buClr>
                <a:srgbClr val="65A000"/>
              </a:buClr>
              <a:buSzPct val="100000"/>
              <a:buFont typeface="Arial"/>
              <a:buChar char="•"/>
              <a:defRPr sz="2200"/>
            </a:pPr>
            <a:r>
              <a:rPr lang="ar" sz="2400" dirty="0">
                <a:latin typeface="Sakkal Majalla" panose="02000000000000000000" pitchFamily="2" charset="-78"/>
                <a:cs typeface="Sakkal Majalla" panose="02000000000000000000" pitchFamily="2" charset="-78"/>
              </a:rPr>
              <a:t>تجهيز القاعات والمساحات، وإعداد اللوجستيات، وتيسير تمرين مهارات فِرَق الاستجابة السريعة،</a:t>
            </a:r>
            <a:r>
              <a:rPr lang="ar-EG" sz="2400" dirty="0">
                <a:latin typeface="Sakkal Majalla" panose="02000000000000000000" pitchFamily="2" charset="-78"/>
                <a:cs typeface="Sakkal Majalla" panose="02000000000000000000" pitchFamily="2" charset="-78"/>
              </a:rPr>
              <a:t> </a:t>
            </a:r>
            <a:r>
              <a:rPr lang="ar" sz="2400" dirty="0">
                <a:latin typeface="Sakkal Majalla" panose="02000000000000000000" pitchFamily="2" charset="-78"/>
                <a:cs typeface="Sakkal Majalla" panose="02000000000000000000" pitchFamily="2" charset="-78"/>
              </a:rPr>
              <a:t>وتقديم تعقيبات بناءة للمشاركين بشأن أدائهم.</a:t>
            </a:r>
          </a:p>
          <a:p>
            <a:pPr marL="342900" indent="-342900" algn="just" rtl="1">
              <a:lnSpc>
                <a:spcPct val="103500"/>
              </a:lnSpc>
              <a:buClr>
                <a:srgbClr val="65A000"/>
              </a:buClr>
              <a:buSzPct val="100000"/>
              <a:buFont typeface="Arial"/>
              <a:buChar char="•"/>
              <a:defRPr sz="2200"/>
            </a:pPr>
            <a:r>
              <a:rPr lang="ar" sz="2400" dirty="0">
                <a:latin typeface="Sakkal Majalla" panose="02000000000000000000" pitchFamily="2" charset="-78"/>
                <a:cs typeface="Sakkal Majalla" panose="02000000000000000000" pitchFamily="2" charset="-78"/>
              </a:rPr>
              <a:t>تقييم حزمة التدريب المتقدم لفِرَق الاستجابة السريعة من حيث مستوى الرضا والتعلم للمشاركين</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342900" indent="-342900" algn="just" rtl="1">
              <a:lnSpc>
                <a:spcPct val="103500"/>
              </a:lnSpc>
              <a:spcBef>
                <a:spcPts val="500"/>
              </a:spcBef>
              <a:buClr>
                <a:srgbClr val="65A000"/>
              </a:buClr>
              <a:buSzPct val="100000"/>
              <a:buFont typeface="Arial"/>
              <a:buChar char="•"/>
              <a:defRPr sz="2200"/>
            </a:pPr>
            <a:r>
              <a:rPr lang="ar" sz="2400" dirty="0">
                <a:latin typeface="Sakkal Majalla" panose="02000000000000000000" pitchFamily="2" charset="-78"/>
                <a:cs typeface="Sakkal Majalla" panose="02000000000000000000" pitchFamily="2" charset="-78"/>
              </a:rPr>
              <a:t>تنسيق تنفيذ حزمة التدريب المتقدم لفِرَق الاستجابة السريعة، ويشمل ذلك الجوانب التعليمية والتنظيمية واللوجستية.</a:t>
            </a:r>
          </a:p>
          <a:p>
            <a:pPr marL="0" marR="0" indent="0" algn="l" defTabSz="914400" rtl="1" fontAlgn="auto" latinLnBrk="0" hangingPunct="0">
              <a:lnSpc>
                <a:spcPct val="100000"/>
              </a:lnSpc>
              <a:spcBef>
                <a:spcPts val="0"/>
              </a:spcBef>
              <a:spcAft>
                <a:spcPts val="0"/>
              </a:spcAft>
              <a:buClrTx/>
              <a:buSzTx/>
              <a:buFontTx/>
              <a:buNone/>
              <a:tabLst/>
            </a:pPr>
            <a:endParaRPr kumimoji="0" lang="hu-HU" sz="18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7" name="Picture 1" descr="Picture 1"/>
          <p:cNvPicPr>
            <a:picLocks noChangeAspect="1"/>
          </p:cNvPicPr>
          <p:nvPr/>
        </p:nvPicPr>
        <p:blipFill>
          <a:blip r:embed="rId2"/>
          <a:stretch>
            <a:fillRect/>
          </a:stretch>
        </p:blipFill>
        <p:spPr>
          <a:xfrm>
            <a:off x="0" y="0"/>
            <a:ext cx="5074419" cy="653143"/>
          </a:xfrm>
          <a:prstGeom prst="rect">
            <a:avLst/>
          </a:prstGeom>
          <a:ln w="12700">
            <a:miter lim="400000"/>
          </a:ln>
        </p:spPr>
      </p:pic>
      <p:sp>
        <p:nvSpPr>
          <p:cNvPr id="650" name="TextBox 15"/>
          <p:cNvSpPr txBox="1"/>
          <p:nvPr/>
        </p:nvSpPr>
        <p:spPr>
          <a:xfrm>
            <a:off x="1188000" y="900000"/>
            <a:ext cx="9908978" cy="470128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0" rIns="45719" rtlCol="1" anchor="ctr">
            <a:noAutofit/>
          </a:bodyPr>
          <a:lstStyle/>
          <a:p>
            <a:pPr rtl="1">
              <a:defRPr sz="2400">
                <a:solidFill>
                  <a:schemeClr val="accent3"/>
                </a:solidFill>
                <a:latin typeface="Source Sans Pro Bold"/>
                <a:ea typeface="Source Sans Pro Bold"/>
                <a:cs typeface="Source Sans Pro Bold"/>
                <a:sym typeface="Source Sans Pro Bold"/>
              </a:defRPr>
            </a:pPr>
            <a:r>
              <a:rPr lang="ar" sz="2600" b="1" dirty="0">
                <a:solidFill>
                  <a:srgbClr val="65A000"/>
                </a:solidFill>
                <a:latin typeface="Sakkal Majalla" panose="02000000000000000000" pitchFamily="2" charset="-78"/>
                <a:cs typeface="Sakkal Majalla" panose="02000000000000000000" pitchFamily="2" charset="-78"/>
              </a:rPr>
              <a:t>أنشطة ما قبل تدريب المُدربين:</a:t>
            </a:r>
            <a:endParaRPr sz="2600" b="1" dirty="0">
              <a:solidFill>
                <a:srgbClr val="65A000"/>
              </a:solidFill>
              <a:latin typeface="Sakkal Majalla" panose="02000000000000000000" pitchFamily="2" charset="-78"/>
              <a:ea typeface="Arial"/>
              <a:cs typeface="Sakkal Majalla" panose="02000000000000000000" pitchFamily="2" charset="-78"/>
              <a:sym typeface="Arial"/>
            </a:endParaRPr>
          </a:p>
          <a:p>
            <a:pPr marL="457200" indent="-457200" rtl="1">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lang="ar" sz="2400" dirty="0">
                <a:latin typeface="Sakkal Majalla" panose="02000000000000000000" pitchFamily="2" charset="-78"/>
                <a:cs typeface="Sakkal Majalla" panose="02000000000000000000" pitchFamily="2" charset="-78"/>
              </a:rPr>
              <a:t>إتمام </a:t>
            </a:r>
            <a:r>
              <a:rPr lang="ar" sz="24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برنامج التعلُّم عبر الإنترنت «أساسيات فِرَق الاستجابة السريعة».</a:t>
            </a:r>
            <a:endParaRPr sz="2400" dirty="0">
              <a:solidFill>
                <a:srgbClr val="FF0000"/>
              </a:solidFill>
              <a:latin typeface="Sakkal Majalla" panose="02000000000000000000" pitchFamily="2" charset="-78"/>
              <a:cs typeface="Sakkal Majalla" panose="02000000000000000000" pitchFamily="2" charset="-78"/>
            </a:endParaRPr>
          </a:p>
          <a:p>
            <a:pPr marL="457200" indent="-457200" rtl="1">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lang="ar" sz="2400" dirty="0">
                <a:latin typeface="Sakkal Majalla" panose="02000000000000000000" pitchFamily="2" charset="-78"/>
                <a:cs typeface="Sakkal Majalla" panose="02000000000000000000" pitchFamily="2" charset="-78"/>
              </a:rPr>
              <a:t>وضع جدول أعمال حزمة التدريب المتقدم لفِرَق الاستجابة السريعة وتكييف المحتوى المقابل وفقًا للسياق الخاص بالبلد واحتياجاته (تاريخ حلقة العمل الخاصة بعملية التكييف).</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457200" indent="-457200" rtl="1">
              <a:buClr>
                <a:srgbClr val="65A000"/>
              </a:buClr>
              <a:buSzPct val="100000"/>
              <a:buFont typeface="+mj-lt"/>
              <a:buAutoNum type="arabicPeriod"/>
              <a:defRPr sz="2400">
                <a:latin typeface="Source Sans Pro Regular"/>
                <a:ea typeface="Source Sans Pro Regular"/>
                <a:cs typeface="Source Sans Pro Regular"/>
                <a:sym typeface="Source Sans Pro Regular"/>
              </a:defRPr>
            </a:pPr>
            <a:r>
              <a:rPr lang="ar" sz="2400" dirty="0">
                <a:latin typeface="Sakkal Majalla" panose="02000000000000000000" pitchFamily="2" charset="-78"/>
                <a:cs typeface="Sakkal Majalla" panose="02000000000000000000" pitchFamily="2" charset="-78"/>
              </a:rPr>
              <a:t>الاطلاع بعناية على دليل المُيسِّرين بشأن التمرين على المهارات لفِرَق الاستجابة السريعة.</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rtl="1">
              <a:defRPr sz="2400">
                <a:latin typeface="Source Sans Pro Regular"/>
                <a:ea typeface="Source Sans Pro Regular"/>
                <a:cs typeface="Source Sans Pro Regular"/>
                <a:sym typeface="Source Sans Pro Regular"/>
              </a:defRPr>
            </a:pP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rtl="1">
              <a:defRPr sz="2400">
                <a:solidFill>
                  <a:schemeClr val="accent3"/>
                </a:solidFill>
                <a:latin typeface="Source Sans Pro Bold"/>
                <a:ea typeface="Source Sans Pro Bold"/>
                <a:cs typeface="Source Sans Pro Bold"/>
                <a:sym typeface="Source Sans Pro Bold"/>
              </a:defRPr>
            </a:pPr>
            <a:r>
              <a:rPr lang="ar" sz="2600" b="1">
                <a:solidFill>
                  <a:srgbClr val="65A000"/>
                </a:solidFill>
                <a:latin typeface="Sakkal Majalla" panose="02000000000000000000" pitchFamily="2" charset="-78"/>
                <a:cs typeface="Sakkal Majalla" panose="02000000000000000000" pitchFamily="2" charset="-78"/>
              </a:rPr>
              <a:t>السمات الرئيس</a:t>
            </a:r>
            <a:r>
              <a:rPr lang="ar-EG" sz="2600" b="1">
                <a:solidFill>
                  <a:srgbClr val="65A000"/>
                </a:solidFill>
                <a:latin typeface="Sakkal Majalla" panose="02000000000000000000" pitchFamily="2" charset="-78"/>
                <a:cs typeface="Sakkal Majalla" panose="02000000000000000000" pitchFamily="2" charset="-78"/>
              </a:rPr>
              <a:t>ي</a:t>
            </a:r>
            <a:r>
              <a:rPr lang="ar" sz="2600" b="1">
                <a:solidFill>
                  <a:srgbClr val="65A000"/>
                </a:solidFill>
                <a:latin typeface="Sakkal Majalla" panose="02000000000000000000" pitchFamily="2" charset="-78"/>
                <a:cs typeface="Sakkal Majalla" panose="02000000000000000000" pitchFamily="2" charset="-78"/>
              </a:rPr>
              <a:t>ة </a:t>
            </a:r>
            <a:r>
              <a:rPr lang="ar" sz="2600" b="1" dirty="0">
                <a:solidFill>
                  <a:srgbClr val="65A000"/>
                </a:solidFill>
                <a:latin typeface="Sakkal Majalla" panose="02000000000000000000" pitchFamily="2" charset="-78"/>
                <a:cs typeface="Sakkal Majalla" panose="02000000000000000000" pitchFamily="2" charset="-78"/>
              </a:rPr>
              <a:t>لتدريب المُدربين:</a:t>
            </a:r>
            <a:endParaRPr sz="2600" b="1" dirty="0">
              <a:solidFill>
                <a:srgbClr val="65A000"/>
              </a:solidFill>
              <a:latin typeface="Sakkal Majalla" panose="02000000000000000000" pitchFamily="2" charset="-78"/>
              <a:ea typeface="Arial"/>
              <a:cs typeface="Sakkal Majalla" panose="02000000000000000000" pitchFamily="2" charset="-78"/>
              <a:sym typeface="Arial"/>
            </a:endParaRPr>
          </a:p>
          <a:p>
            <a:pPr marL="285750" indent="-285750" rtl="1">
              <a:spcBef>
                <a:spcPts val="3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ar" sz="2400" dirty="0">
                <a:latin typeface="Sakkal Majalla" panose="02000000000000000000" pitchFamily="2" charset="-78"/>
                <a:cs typeface="Sakkal Majalla" panose="02000000000000000000" pitchFamily="2" charset="-78"/>
              </a:rPr>
              <a:t>تدريب لمدة 4 أيام</a:t>
            </a:r>
            <a:r>
              <a:rPr lang="ar-EG" sz="2400" dirty="0">
                <a:latin typeface="Sakkal Majalla" panose="02000000000000000000" pitchFamily="2" charset="-78"/>
                <a:cs typeface="Sakkal Majalla" panose="02000000000000000000" pitchFamily="2" charset="-78"/>
              </a:rPr>
              <a:t>.</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285750" indent="-285750" rtl="1">
              <a:spcBef>
                <a:spcPts val="3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ar" sz="2400" dirty="0">
                <a:latin typeface="Sakkal Majalla" panose="02000000000000000000" pitchFamily="2" charset="-78"/>
                <a:cs typeface="Sakkal Majalla" panose="02000000000000000000" pitchFamily="2" charset="-78"/>
              </a:rPr>
              <a:t>28 ساعة تعلُّم</a:t>
            </a:r>
            <a:r>
              <a:rPr lang="ar-EG" sz="2400" dirty="0">
                <a:latin typeface="Sakkal Majalla" panose="02000000000000000000" pitchFamily="2" charset="-78"/>
                <a:cs typeface="Sakkal Majalla" panose="02000000000000000000" pitchFamily="2" charset="-78"/>
              </a:rPr>
              <a:t>.</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285750" indent="-285750" rtl="1">
              <a:spcBef>
                <a:spcPts val="3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ar" sz="2400" dirty="0">
                <a:latin typeface="Sakkal Majalla" panose="02000000000000000000" pitchFamily="2" charset="-78"/>
                <a:cs typeface="Sakkal Majalla" panose="02000000000000000000" pitchFamily="2" charset="-78"/>
              </a:rPr>
              <a:t>تدريب عملي، 90% من الجلسات عملية.</a:t>
            </a:r>
          </a:p>
        </p:txBody>
      </p:sp>
      <p:sp>
        <p:nvSpPr>
          <p:cNvPr id="2" name="TextBox 8">
            <a:extLst>
              <a:ext uri="{FF2B5EF4-FFF2-40B4-BE49-F238E27FC236}">
                <a16:creationId xmlns:a16="http://schemas.microsoft.com/office/drawing/2014/main" id="{482BCE4C-C295-A035-4FBC-81051D855CE0}"/>
              </a:ext>
            </a:extLst>
          </p:cNvPr>
          <p:cNvSpPr txBox="1"/>
          <p:nvPr/>
        </p:nvSpPr>
        <p:spPr>
          <a:xfrm>
            <a:off x="215263" y="20863"/>
            <a:ext cx="5074419"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sz="3200" b="1" dirty="0">
                <a:latin typeface="Sakkal Majalla" panose="02000000000000000000" pitchFamily="2" charset="-78"/>
                <a:cs typeface="Sakkal Majalla" panose="02000000000000000000" pitchFamily="2" charset="-78"/>
              </a:rPr>
              <a:t>3. نظرة عامة على تدريب المدربين</a:t>
            </a:r>
            <a:endParaRPr lang="en-US"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2" name="Picture 1" descr="Picture 1"/>
          <p:cNvPicPr>
            <a:picLocks noChangeAspect="1"/>
          </p:cNvPicPr>
          <p:nvPr/>
        </p:nvPicPr>
        <p:blipFill>
          <a:blip r:embed="rId2"/>
          <a:stretch>
            <a:fillRect/>
          </a:stretch>
        </p:blipFill>
        <p:spPr>
          <a:xfrm>
            <a:off x="0" y="0"/>
            <a:ext cx="5074419" cy="653143"/>
          </a:xfrm>
          <a:prstGeom prst="rect">
            <a:avLst/>
          </a:prstGeom>
          <a:ln w="12700">
            <a:miter lim="400000"/>
          </a:ln>
        </p:spPr>
      </p:pic>
      <p:sp>
        <p:nvSpPr>
          <p:cNvPr id="3" name="TextBox 8">
            <a:extLst>
              <a:ext uri="{FF2B5EF4-FFF2-40B4-BE49-F238E27FC236}">
                <a16:creationId xmlns:a16="http://schemas.microsoft.com/office/drawing/2014/main" id="{52D0A66C-63BF-645C-0E92-D76AA923F461}"/>
              </a:ext>
            </a:extLst>
          </p:cNvPr>
          <p:cNvSpPr txBox="1"/>
          <p:nvPr/>
        </p:nvSpPr>
        <p:spPr>
          <a:xfrm>
            <a:off x="215263" y="20863"/>
            <a:ext cx="5210177"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4. جدول أعمال تدريب المُدربين</a:t>
            </a:r>
            <a:endParaRPr lang="en-US" b="1" dirty="0">
              <a:latin typeface="Sakkal Majalla" panose="02000000000000000000" pitchFamily="2" charset="-78"/>
              <a:cs typeface="Sakkal Majalla" panose="02000000000000000000" pitchFamily="2" charset="-78"/>
            </a:endParaRPr>
          </a:p>
        </p:txBody>
      </p:sp>
      <p:graphicFrame>
        <p:nvGraphicFramePr>
          <p:cNvPr id="4" name="Tableau 3">
            <a:extLst>
              <a:ext uri="{FF2B5EF4-FFF2-40B4-BE49-F238E27FC236}">
                <a16:creationId xmlns:a16="http://schemas.microsoft.com/office/drawing/2014/main" id="{1A940C66-4D0F-28BD-4913-D2C26798592E}"/>
              </a:ext>
            </a:extLst>
          </p:cNvPr>
          <p:cNvGraphicFramePr>
            <a:graphicFrameLocks noGrp="1"/>
          </p:cNvGraphicFramePr>
          <p:nvPr>
            <p:extLst>
              <p:ext uri="{D42A27DB-BD31-4B8C-83A1-F6EECF244321}">
                <p14:modId xmlns:p14="http://schemas.microsoft.com/office/powerpoint/2010/main" val="110424076"/>
              </p:ext>
            </p:extLst>
          </p:nvPr>
        </p:nvGraphicFramePr>
        <p:xfrm>
          <a:off x="1010602" y="863060"/>
          <a:ext cx="10170792" cy="5101273"/>
        </p:xfrm>
        <a:graphic>
          <a:graphicData uri="http://schemas.openxmlformats.org/drawingml/2006/table">
            <a:tbl>
              <a:tblPr firstRow="1" firstCol="1" bandRow="1">
                <a:tableStyleId>{5940675A-B579-460E-94D1-54222C63F5DA}</a:tableStyleId>
              </a:tblPr>
              <a:tblGrid>
                <a:gridCol w="2037715">
                  <a:extLst>
                    <a:ext uri="{9D8B030D-6E8A-4147-A177-3AD203B41FA5}">
                      <a16:colId xmlns:a16="http://schemas.microsoft.com/office/drawing/2014/main" val="2476118131"/>
                    </a:ext>
                  </a:extLst>
                </a:gridCol>
                <a:gridCol w="2037715">
                  <a:extLst>
                    <a:ext uri="{9D8B030D-6E8A-4147-A177-3AD203B41FA5}">
                      <a16:colId xmlns:a16="http://schemas.microsoft.com/office/drawing/2014/main" val="1976289439"/>
                    </a:ext>
                  </a:extLst>
                </a:gridCol>
                <a:gridCol w="2037715">
                  <a:extLst>
                    <a:ext uri="{9D8B030D-6E8A-4147-A177-3AD203B41FA5}">
                      <a16:colId xmlns:a16="http://schemas.microsoft.com/office/drawing/2014/main" val="1917809934"/>
                    </a:ext>
                  </a:extLst>
                </a:gridCol>
                <a:gridCol w="2758964">
                  <a:extLst>
                    <a:ext uri="{9D8B030D-6E8A-4147-A177-3AD203B41FA5}">
                      <a16:colId xmlns:a16="http://schemas.microsoft.com/office/drawing/2014/main" val="1462778849"/>
                    </a:ext>
                  </a:extLst>
                </a:gridCol>
                <a:gridCol w="1298683">
                  <a:extLst>
                    <a:ext uri="{9D8B030D-6E8A-4147-A177-3AD203B41FA5}">
                      <a16:colId xmlns:a16="http://schemas.microsoft.com/office/drawing/2014/main" val="3334420533"/>
                    </a:ext>
                  </a:extLst>
                </a:gridCol>
              </a:tblGrid>
              <a:tr h="552450">
                <a:tc>
                  <a:txBody>
                    <a:bodyPr/>
                    <a:lstStyle/>
                    <a:p>
                      <a:pPr algn="r" fontAlgn="base">
                        <a:lnSpc>
                          <a:spcPct val="107000"/>
                        </a:lnSpc>
                        <a:spcAft>
                          <a:spcPts val="800"/>
                        </a:spcAft>
                      </a:pPr>
                      <a:r>
                        <a:rPr lang="ar-SA" sz="1400" dirty="0">
                          <a:solidFill>
                            <a:srgbClr val="000000"/>
                          </a:solidFill>
                          <a:effectLst/>
                          <a:latin typeface="Calibri"/>
                          <a:ea typeface="Times New Roman" panose="02020603050405020304" pitchFamily="18" charset="0"/>
                          <a:cs typeface="Sakkal Majalla"/>
                        </a:rPr>
                        <a:t>اليوم </a:t>
                      </a:r>
                      <a:r>
                        <a:rPr lang="ar-SA" sz="1400" dirty="0">
                          <a:solidFill>
                            <a:srgbClr val="000000"/>
                          </a:solidFill>
                          <a:effectLst/>
                          <a:latin typeface="Sakkal Majalla"/>
                          <a:ea typeface="Times New Roman" panose="02020603050405020304" pitchFamily="18" charset="0"/>
                          <a:cs typeface="Arial"/>
                        </a:rPr>
                        <a:t>4</a:t>
                      </a:r>
                      <a:endParaRPr lang="ar-SA" sz="1100" dirty="0">
                        <a:effectLst/>
                        <a:latin typeface="Sakkal Majalla"/>
                        <a:ea typeface="Calibri" panose="020F0502020204030204" pitchFamily="34" charset="0"/>
                        <a:cs typeface="Arial"/>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ase">
                        <a:lnSpc>
                          <a:spcPct val="107000"/>
                        </a:lnSpc>
                        <a:spcAft>
                          <a:spcPts val="800"/>
                        </a:spcAft>
                      </a:pPr>
                      <a:r>
                        <a:rPr lang="ar-SA" sz="1400" dirty="0">
                          <a:solidFill>
                            <a:srgbClr val="000000"/>
                          </a:solidFill>
                          <a:effectLst/>
                          <a:latin typeface="Calibri"/>
                          <a:ea typeface="Times New Roman" panose="02020603050405020304" pitchFamily="18" charset="0"/>
                          <a:cs typeface="Sakkal Majalla"/>
                        </a:rPr>
                        <a:t>اليوم </a:t>
                      </a:r>
                      <a:r>
                        <a:rPr lang="ar-SA" sz="1400" dirty="0">
                          <a:solidFill>
                            <a:srgbClr val="000000"/>
                          </a:solidFill>
                          <a:effectLst/>
                          <a:latin typeface="Sakkal Majalla"/>
                          <a:ea typeface="Times New Roman" panose="02020603050405020304" pitchFamily="18" charset="0"/>
                          <a:cs typeface="Arial"/>
                        </a:rPr>
                        <a:t>3</a:t>
                      </a:r>
                      <a:endParaRPr lang="ar-SA" sz="1100" dirty="0">
                        <a:effectLst/>
                        <a:latin typeface="Sakkal Majalla"/>
                        <a:ea typeface="Calibri" panose="020F0502020204030204" pitchFamily="34" charset="0"/>
                        <a:cs typeface="Arial"/>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ase">
                        <a:lnSpc>
                          <a:spcPct val="107000"/>
                        </a:lnSpc>
                        <a:spcAft>
                          <a:spcPts val="800"/>
                        </a:spcAft>
                      </a:pPr>
                      <a:r>
                        <a:rPr lang="ar-SA" sz="1400" dirty="0">
                          <a:solidFill>
                            <a:srgbClr val="000000"/>
                          </a:solidFill>
                          <a:effectLst/>
                          <a:latin typeface="Calibri"/>
                          <a:ea typeface="Times New Roman" panose="02020603050405020304" pitchFamily="18" charset="0"/>
                          <a:cs typeface="Sakkal Majalla"/>
                        </a:rPr>
                        <a:t>اليوم </a:t>
                      </a:r>
                      <a:r>
                        <a:rPr lang="ar-SA" sz="1400" dirty="0">
                          <a:solidFill>
                            <a:srgbClr val="000000"/>
                          </a:solidFill>
                          <a:effectLst/>
                          <a:latin typeface="Sakkal Majalla"/>
                          <a:ea typeface="Times New Roman" panose="02020603050405020304" pitchFamily="18" charset="0"/>
                          <a:cs typeface="Sakkal Majalla"/>
                        </a:rPr>
                        <a:t>2</a:t>
                      </a:r>
                      <a:endParaRPr lang="ar-SA" sz="1100" dirty="0">
                        <a:effectLst/>
                        <a:latin typeface="Sakkal Majalla"/>
                        <a:ea typeface="Calibri" panose="020F0502020204030204" pitchFamily="34" charset="0"/>
                        <a:cs typeface="Sakkal Majalla"/>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ase">
                        <a:lnSpc>
                          <a:spcPct val="107000"/>
                        </a:lnSpc>
                        <a:spcAft>
                          <a:spcPts val="800"/>
                        </a:spcAft>
                      </a:pPr>
                      <a:r>
                        <a:rPr lang="ar-AE" sz="1800" dirty="0">
                          <a:solidFill>
                            <a:srgbClr val="000000"/>
                          </a:solidFill>
                          <a:effectLst/>
                          <a:latin typeface="Sakkal Majalla"/>
                          <a:ea typeface="Times New Roman" panose="02020603050405020304" pitchFamily="18" charset="0"/>
                          <a:cs typeface="Sakkal Majalla"/>
                        </a:rPr>
                        <a:t>اليوم 1</a:t>
                      </a:r>
                      <a:endParaRPr lang="ar-AE" sz="1100" dirty="0">
                        <a:effectLst/>
                        <a:latin typeface="Sakkal Majalla"/>
                        <a:ea typeface="Calibri" panose="020F0502020204030204" pitchFamily="34" charset="0"/>
                        <a:cs typeface="Sakkal Majalla"/>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ase">
                        <a:lnSpc>
                          <a:spcPct val="107000"/>
                        </a:lnSpc>
                        <a:spcAft>
                          <a:spcPts val="800"/>
                        </a:spcAft>
                      </a:pPr>
                      <a:endParaRPr lang="fr-FR" sz="1100" dirty="0">
                        <a:effectLst/>
                        <a:latin typeface="Sakkal Majalla"/>
                        <a:ea typeface="Calibri" panose="020F0502020204030204" pitchFamily="34" charset="0"/>
                        <a:cs typeface="Sakkal Majalla"/>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71051134"/>
                  </a:ext>
                </a:extLst>
              </a:tr>
              <a:tr h="658495">
                <a:tc>
                  <a:txBody>
                    <a:bodyPr/>
                    <a:lstStyle/>
                    <a:p>
                      <a:pPr algn="r" fontAlgn="base">
                        <a:lnSpc>
                          <a:spcPct val="107000"/>
                        </a:lnSpc>
                        <a:spcAft>
                          <a:spcPts val="800"/>
                        </a:spcAft>
                      </a:pPr>
                      <a:r>
                        <a:rPr lang="ar-SA" sz="1400" dirty="0">
                          <a:solidFill>
                            <a:schemeClr val="bg1"/>
                          </a:solidFill>
                          <a:effectLst/>
                          <a:latin typeface="Calibri"/>
                          <a:ea typeface="Times New Roman" panose="02020603050405020304" pitchFamily="18" charset="0"/>
                          <a:cs typeface="Sakkal Majalla"/>
                        </a:rPr>
                        <a:t>تيسير ممارسة التمرين على المهارات لفِرَق الاستجابة السريعة</a:t>
                      </a:r>
                      <a:endParaRPr lang="ar-SA" sz="1100">
                        <a:solidFill>
                          <a:schemeClr val="bg1"/>
                        </a:solidFill>
                        <a:effectLst/>
                        <a:latin typeface="Times New Roman"/>
                        <a:ea typeface="Calibri" panose="020F0502020204030204" pitchFamily="34" charset="0"/>
                        <a:cs typeface="Sakkal Majalla"/>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A8A39"/>
                    </a:solidFill>
                  </a:tcPr>
                </a:tc>
                <a:tc rowSpan="3">
                  <a:txBody>
                    <a:bodyPr/>
                    <a:lstStyle/>
                    <a:p>
                      <a:pPr algn="r" fontAlgn="base">
                        <a:lnSpc>
                          <a:spcPct val="107000"/>
                        </a:lnSpc>
                        <a:spcAft>
                          <a:spcPts val="800"/>
                        </a:spcAft>
                      </a:pPr>
                      <a:r>
                        <a:rPr lang="ar-AE" sz="1400" dirty="0">
                          <a:solidFill>
                            <a:schemeClr val="bg1"/>
                          </a:solidFill>
                          <a:effectLst/>
                          <a:latin typeface="Sakkal Majalla"/>
                          <a:ea typeface="Times New Roman" panose="02020603050405020304" pitchFamily="18" charset="0"/>
                          <a:cs typeface="Sakkal Majalla"/>
                        </a:rPr>
                        <a:t>تيسير ممارسة التمرين على المهارات لفِرَق الاستجابة السريعة</a:t>
                      </a:r>
                      <a:r>
                        <a:rPr lang="ar-AE" sz="1400" dirty="0">
                          <a:solidFill>
                            <a:schemeClr val="bg1"/>
                          </a:solidFill>
                          <a:effectLst/>
                          <a:latin typeface="Sakkal Majalla"/>
                          <a:ea typeface="Times New Roman" panose="02020603050405020304" pitchFamily="18" charset="0"/>
                          <a:cs typeface="Arial"/>
                        </a:rPr>
                        <a:t> </a:t>
                      </a:r>
                      <a:endParaRPr lang="ar-AE" sz="1100">
                        <a:solidFill>
                          <a:schemeClr val="bg1"/>
                        </a:solidFill>
                        <a:effectLst/>
                        <a:latin typeface="Sakkal Majalla"/>
                        <a:ea typeface="Calibri" panose="020F0502020204030204" pitchFamily="34" charset="0"/>
                        <a:cs typeface="Arial"/>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A8A39"/>
                    </a:solidFill>
                  </a:tcPr>
                </a:tc>
                <a:tc rowSpan="2">
                  <a:txBody>
                    <a:bodyPr/>
                    <a:lstStyle/>
                    <a:p>
                      <a:pPr algn="r" fontAlgn="base">
                        <a:lnSpc>
                          <a:spcPct val="107000"/>
                        </a:lnSpc>
                        <a:spcAft>
                          <a:spcPts val="800"/>
                        </a:spcAft>
                      </a:pPr>
                      <a:r>
                        <a:rPr lang="ar-AE" sz="1400" dirty="0">
                          <a:solidFill>
                            <a:srgbClr val="000000"/>
                          </a:solidFill>
                          <a:effectLst/>
                          <a:latin typeface="Sakkal Majalla"/>
                          <a:ea typeface="Times New Roman" panose="02020603050405020304" pitchFamily="18" charset="0"/>
                          <a:cs typeface="Sakkal Majalla"/>
                        </a:rPr>
                        <a:t>مقدمة عن التمرين على المهارات لفِرَق الاستجابة السريعة </a:t>
                      </a:r>
                      <a:br>
                        <a:rPr lang="ar-AE" sz="1400" dirty="0">
                          <a:solidFill>
                            <a:srgbClr val="808080"/>
                          </a:solidFill>
                          <a:effectLst/>
                          <a:latin typeface="Sakkal Majalla"/>
                          <a:ea typeface="Times New Roman" panose="02020603050405020304" pitchFamily="18" charset="0"/>
                          <a:cs typeface="Sakkal Majalla"/>
                        </a:rPr>
                      </a:br>
                      <a:r>
                        <a:rPr lang="ar-AE" sz="1400" dirty="0">
                          <a:solidFill>
                            <a:srgbClr val="000000"/>
                          </a:solidFill>
                          <a:effectLst/>
                          <a:latin typeface="Sakkal Majalla"/>
                          <a:ea typeface="Times New Roman" panose="02020603050405020304" pitchFamily="18" charset="0"/>
                          <a:cs typeface="Sakkal Majalla"/>
                        </a:rPr>
                        <a:t>قبعة المُيسِّر</a:t>
                      </a:r>
                      <a:endParaRPr lang="ar-AE" sz="1100" dirty="0">
                        <a:effectLst/>
                        <a:latin typeface="Sakkal Majalla"/>
                        <a:ea typeface="Calibri" panose="020F0502020204030204" pitchFamily="34" charset="0"/>
                        <a:cs typeface="Sakkal Majalla"/>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r" rtl="1" fontAlgn="base">
                        <a:lnSpc>
                          <a:spcPct val="107000"/>
                        </a:lnSpc>
                        <a:spcAft>
                          <a:spcPts val="800"/>
                        </a:spcAft>
                      </a:pPr>
                      <a:r>
                        <a:rPr lang="ar-AE" sz="1400" dirty="0">
                          <a:solidFill>
                            <a:srgbClr val="FFFFFF"/>
                          </a:solidFill>
                          <a:effectLst/>
                          <a:latin typeface="Sakkal Majalla"/>
                          <a:ea typeface="Times New Roman" panose="02020603050405020304" pitchFamily="18" charset="0"/>
                          <a:cs typeface="Sakkal Majalla"/>
                        </a:rPr>
                        <a:t>الافتتاح</a:t>
                      </a:r>
                      <a:endParaRPr lang="ar-AE" sz="1100" dirty="0">
                        <a:effectLst/>
                        <a:latin typeface="Sakkal Majalla"/>
                        <a:ea typeface="Calibri" panose="020F0502020204030204" pitchFamily="34" charset="0"/>
                        <a:cs typeface="Sakkal Majalla"/>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21F64"/>
                    </a:solidFill>
                  </a:tcPr>
                </a:tc>
                <a:tc rowSpan="3">
                  <a:txBody>
                    <a:bodyPr/>
                    <a:lstStyle/>
                    <a:p>
                      <a:pPr lvl="0" algn="r">
                        <a:lnSpc>
                          <a:spcPct val="107000"/>
                        </a:lnSpc>
                        <a:spcAft>
                          <a:spcPts val="800"/>
                        </a:spcAft>
                        <a:buNone/>
                      </a:pPr>
                      <a:r>
                        <a:rPr lang="ar-AE" sz="1400" dirty="0">
                          <a:solidFill>
                            <a:srgbClr val="000000"/>
                          </a:solidFill>
                          <a:effectLst/>
                          <a:latin typeface="Times New Roman"/>
                          <a:ea typeface="Calibri" panose="020F0502020204030204" pitchFamily="34" charset="0"/>
                          <a:cs typeface="Sakkal Majalla"/>
                        </a:rPr>
                        <a:t>الفترة الصباحية</a:t>
                      </a:r>
                      <a:endParaRPr lang="ar-AE" sz="1100" dirty="0">
                        <a:effectLst/>
                        <a:latin typeface="Times New Roman"/>
                        <a:ea typeface="Calibri" panose="020F0502020204030204" pitchFamily="34" charset="0"/>
                        <a:cs typeface="Arial"/>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4023216"/>
                  </a:ext>
                </a:extLst>
              </a:tr>
              <a:tr h="410210">
                <a:tc rowSpan="2">
                  <a:txBody>
                    <a:bodyPr/>
                    <a:lstStyle/>
                    <a:p>
                      <a:pPr lvl="0" algn="r">
                        <a:lnSpc>
                          <a:spcPct val="107000"/>
                        </a:lnSpc>
                        <a:spcAft>
                          <a:spcPts val="800"/>
                        </a:spcAft>
                        <a:buNone/>
                      </a:pPr>
                      <a:r>
                        <a:rPr lang="ar" sz="1400" b="0" i="0" u="none" strike="noStrike" noProof="0" dirty="0">
                          <a:solidFill>
                            <a:schemeClr val="bg1"/>
                          </a:solidFill>
                          <a:effectLst/>
                          <a:latin typeface="Sakkal Majalla"/>
                          <a:cs typeface="Sakkal Majalla"/>
                        </a:rPr>
                        <a:t>استعراض التمرين على المهارات لفِرَق الاستجابة السريعة - قبعة المُيسِّر</a:t>
                      </a:r>
                      <a:endParaRPr lang="fr-FR">
                        <a:solidFill>
                          <a:schemeClr val="bg1"/>
                        </a:solidFill>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5A8A39"/>
                    </a:solidFill>
                  </a:tcPr>
                </a:tc>
                <a:tc vMerge="1">
                  <a:txBody>
                    <a:bodyPr/>
                    <a:lstStyle/>
                    <a:p>
                      <a:endParaRPr lang="fr-F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vMerge="1">
                  <a:txBody>
                    <a:bodyPr/>
                    <a:lstStyle/>
                    <a:p>
                      <a:endParaRPr lang="fr-FR"/>
                    </a:p>
                  </a:txBody>
                  <a:tcPr/>
                </a:tc>
                <a:tc vMerge="1">
                  <a:txBody>
                    <a:bodyPr/>
                    <a:lstStyle/>
                    <a:p>
                      <a:endParaRPr lang="fr-FR"/>
                    </a:p>
                  </a:txBody>
                  <a:tcPr/>
                </a:tc>
                <a:tc vMerge="1">
                  <a:txBody>
                    <a:bodyPr/>
                    <a:lstStyle/>
                    <a:p>
                      <a:endParaRPr lang="fr-F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00207540"/>
                  </a:ext>
                </a:extLst>
              </a:tr>
              <a:tr h="695325">
                <a:tc vMerge="1">
                  <a:txBody>
                    <a:bodyPr/>
                    <a:lstStyle/>
                    <a:p>
                      <a:endParaRPr lang="fr-F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fr-F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fontAlgn="base">
                        <a:lnSpc>
                          <a:spcPct val="107000"/>
                        </a:lnSpc>
                        <a:spcAft>
                          <a:spcPts val="800"/>
                        </a:spcAft>
                      </a:pPr>
                      <a:r>
                        <a:rPr lang="ar-SA" sz="1400" dirty="0">
                          <a:solidFill>
                            <a:schemeClr val="bg1"/>
                          </a:solidFill>
                          <a:effectLst/>
                          <a:latin typeface="Sakkal Majalla"/>
                          <a:ea typeface="Times New Roman" panose="02020603050405020304" pitchFamily="18" charset="0"/>
                          <a:cs typeface="Sakkal Majalla"/>
                        </a:rPr>
                        <a:t>مقدمة عن التمرين على المهارات</a:t>
                      </a:r>
                      <a:endParaRPr lang="ar-SA" sz="1400">
                        <a:solidFill>
                          <a:schemeClr val="bg1"/>
                        </a:solidFill>
                        <a:effectLst/>
                        <a:latin typeface="Sakkal Majalla"/>
                        <a:ea typeface="Times New Roman" panose="02020603050405020304" pitchFamily="18" charset="0"/>
                        <a:cs typeface="Sakkal Majalla"/>
                      </a:endParaRPr>
                    </a:p>
                    <a:p>
                      <a:pPr algn="r" fontAlgn="base">
                        <a:lnSpc>
                          <a:spcPct val="107000"/>
                        </a:lnSpc>
                        <a:spcAft>
                          <a:spcPts val="800"/>
                        </a:spcAft>
                      </a:pPr>
                      <a:r>
                        <a:rPr lang="ar-SA" sz="1400" dirty="0">
                          <a:solidFill>
                            <a:schemeClr val="bg1"/>
                          </a:solidFill>
                          <a:effectLst/>
                          <a:latin typeface="Calibri"/>
                          <a:ea typeface="Times New Roman" panose="02020603050405020304" pitchFamily="18" charset="0"/>
                          <a:cs typeface="Sakkal Majalla"/>
                        </a:rPr>
                        <a:t>قبعة المشارك</a:t>
                      </a:r>
                      <a:endParaRPr lang="ar-SA" sz="1100">
                        <a:solidFill>
                          <a:schemeClr val="bg1"/>
                        </a:solidFill>
                        <a:effectLst/>
                        <a:latin typeface="Times New Roman"/>
                        <a:ea typeface="Calibri" panose="020F0502020204030204" pitchFamily="34" charset="0"/>
                        <a:cs typeface="Sakkal Majalla"/>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A8A39"/>
                    </a:solidFill>
                  </a:tcPr>
                </a:tc>
                <a:tc>
                  <a:txBody>
                    <a:bodyPr/>
                    <a:lstStyle/>
                    <a:p>
                      <a:pPr algn="r" fontAlgn="base">
                        <a:lnSpc>
                          <a:spcPct val="107000"/>
                        </a:lnSpc>
                        <a:spcAft>
                          <a:spcPts val="800"/>
                        </a:spcAft>
                      </a:pPr>
                      <a:r>
                        <a:rPr lang="ar-AE" sz="1400" dirty="0">
                          <a:solidFill>
                            <a:srgbClr val="FFFFFF"/>
                          </a:solidFill>
                          <a:effectLst/>
                          <a:latin typeface="Sakkal Majalla"/>
                          <a:ea typeface="Times New Roman" panose="02020603050405020304" pitchFamily="18" charset="0"/>
                          <a:cs typeface="Sakkal Majalla"/>
                        </a:rPr>
                        <a:t>استعراض المشهد العام</a:t>
                      </a:r>
                      <a:endParaRPr lang="ar-AE" sz="1100" dirty="0">
                        <a:effectLst/>
                        <a:latin typeface="Sakkal Majalla"/>
                        <a:ea typeface="Calibri" panose="020F0502020204030204" pitchFamily="34" charset="0"/>
                        <a:cs typeface="Sakkal Majalla"/>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21F64"/>
                    </a:solidFill>
                  </a:tcPr>
                </a:tc>
                <a:tc vMerge="1">
                  <a:txBody>
                    <a:bodyPr/>
                    <a:lstStyle/>
                    <a:p>
                      <a:endParaRPr lang="fr-FR"/>
                    </a:p>
                  </a:txBody>
                  <a:tcPr/>
                </a:tc>
                <a:extLst>
                  <a:ext uri="{0D108BD9-81ED-4DB2-BD59-A6C34878D82A}">
                    <a16:rowId xmlns:a16="http://schemas.microsoft.com/office/drawing/2014/main" val="2852320953"/>
                  </a:ext>
                </a:extLst>
              </a:tr>
              <a:tr h="809625">
                <a:tc rowSpan="2">
                  <a:txBody>
                    <a:bodyPr/>
                    <a:lstStyle/>
                    <a:p>
                      <a:pPr algn="r" fontAlgn="base">
                        <a:lnSpc>
                          <a:spcPct val="107000"/>
                        </a:lnSpc>
                        <a:spcAft>
                          <a:spcPts val="800"/>
                        </a:spcAft>
                      </a:pPr>
                      <a:r>
                        <a:rPr lang="ar-AE" sz="1400" dirty="0">
                          <a:solidFill>
                            <a:schemeClr val="bg1"/>
                          </a:solidFill>
                          <a:effectLst/>
                          <a:latin typeface="Sakkal Majalla"/>
                          <a:ea typeface="Times New Roman" panose="02020603050405020304" pitchFamily="18" charset="0"/>
                          <a:cs typeface="Sakkal Majalla"/>
                        </a:rPr>
                        <a:t>تقييم حزمة التدريب المتقدم لفِرَق الاستجابة السريعة</a:t>
                      </a:r>
                      <a:endParaRPr lang="ar-AE" sz="1100">
                        <a:solidFill>
                          <a:schemeClr val="bg1"/>
                        </a:solidFill>
                        <a:effectLst/>
                        <a:latin typeface="Sakkal Majalla"/>
                        <a:ea typeface="Calibri" panose="020F0502020204030204" pitchFamily="34" charset="0"/>
                        <a:cs typeface="Sakkal Majalla"/>
                      </a:endParaRPr>
                    </a:p>
                    <a:p>
                      <a:pPr algn="r" fontAlgn="base">
                        <a:lnSpc>
                          <a:spcPct val="107000"/>
                        </a:lnSpc>
                        <a:spcAft>
                          <a:spcPts val="800"/>
                        </a:spcAft>
                      </a:pPr>
                      <a:r>
                        <a:rPr lang="ar-AE" sz="1400" dirty="0">
                          <a:solidFill>
                            <a:schemeClr val="bg1"/>
                          </a:solidFill>
                          <a:effectLst/>
                          <a:latin typeface="Sakkal Majalla"/>
                          <a:ea typeface="Times New Roman" panose="02020603050405020304" pitchFamily="18" charset="0"/>
                          <a:cs typeface="Sakkal Majalla"/>
                        </a:rPr>
                        <a:t>الاجتماع التحضيري لفريق تيسير</a:t>
                      </a:r>
                      <a:r>
                        <a:rPr lang="ar-AE" sz="1400" dirty="0">
                          <a:solidFill>
                            <a:schemeClr val="bg1"/>
                          </a:solidFill>
                          <a:effectLst/>
                          <a:latin typeface="Calibri"/>
                          <a:ea typeface="Times New Roman" panose="02020603050405020304" pitchFamily="18" charset="0"/>
                          <a:cs typeface="Sakkal Majalla"/>
                        </a:rPr>
                        <a:t> </a:t>
                      </a:r>
                      <a:r>
                        <a:rPr lang="ar-AE" sz="1400" dirty="0">
                          <a:solidFill>
                            <a:schemeClr val="bg1"/>
                          </a:solidFill>
                          <a:effectLst/>
                          <a:latin typeface="Sakkal Majalla"/>
                          <a:ea typeface="Times New Roman" panose="02020603050405020304" pitchFamily="18" charset="0"/>
                          <a:cs typeface="Sakkal Majalla"/>
                        </a:rPr>
                        <a:t>حزمة التدريب المتقدم لفِرَق الاستجابة السريعة</a:t>
                      </a:r>
                    </a:p>
                    <a:p>
                      <a:pPr lvl="0" algn="r">
                        <a:lnSpc>
                          <a:spcPct val="107000"/>
                        </a:lnSpc>
                        <a:spcAft>
                          <a:spcPts val="800"/>
                        </a:spcAft>
                        <a:buNone/>
                      </a:pPr>
                      <a:endParaRPr lang="ar-AE" sz="1400" dirty="0">
                        <a:solidFill>
                          <a:schemeClr val="bg1"/>
                        </a:solidFill>
                        <a:effectLst/>
                        <a:latin typeface="Sakkal Majalla"/>
                        <a:cs typeface="Sakkal Majalla"/>
                      </a:endParaRPr>
                    </a:p>
                    <a:p>
                      <a:pPr lvl="0" algn="r">
                        <a:lnSpc>
                          <a:spcPct val="107000"/>
                        </a:lnSpc>
                        <a:spcAft>
                          <a:spcPts val="800"/>
                        </a:spcAft>
                        <a:buNone/>
                      </a:pPr>
                      <a:endParaRPr lang="ar-AE" sz="1400" dirty="0">
                        <a:solidFill>
                          <a:schemeClr val="bg1"/>
                        </a:solidFill>
                        <a:effectLst/>
                        <a:latin typeface="Sakkal Majalla"/>
                        <a:cs typeface="Sakkal Majalla"/>
                      </a:endParaRPr>
                    </a:p>
                    <a:p>
                      <a:pPr lvl="0" algn="r">
                        <a:lnSpc>
                          <a:spcPct val="107000"/>
                        </a:lnSpc>
                        <a:spcAft>
                          <a:spcPts val="800"/>
                        </a:spcAft>
                        <a:buNone/>
                      </a:pPr>
                      <a:endParaRPr lang="ar-AE" sz="1400" dirty="0">
                        <a:solidFill>
                          <a:schemeClr val="bg1"/>
                        </a:solidFill>
                        <a:effectLst/>
                        <a:latin typeface="Sakkal Majalla"/>
                        <a:cs typeface="Sakkal Majalla"/>
                      </a:endParaRPr>
                    </a:p>
                    <a:p>
                      <a:pPr lvl="0" algn="r">
                        <a:lnSpc>
                          <a:spcPct val="107000"/>
                        </a:lnSpc>
                        <a:spcAft>
                          <a:spcPts val="800"/>
                        </a:spcAft>
                        <a:buNone/>
                      </a:pPr>
                      <a:r>
                        <a:rPr lang="ar-AE" sz="1400" dirty="0">
                          <a:solidFill>
                            <a:schemeClr val="bg1"/>
                          </a:solidFill>
                          <a:effectLst/>
                          <a:latin typeface="Calibri"/>
                          <a:cs typeface="Sakkal Majalla"/>
                        </a:rPr>
                        <a:t>التقييم النهائي</a:t>
                      </a:r>
                      <a:endParaRPr lang="ar-AE" sz="1100" dirty="0">
                        <a:solidFill>
                          <a:schemeClr val="bg1"/>
                        </a:solidFill>
                        <a:effectLst/>
                        <a:latin typeface="Times New Roman"/>
                        <a:cs typeface="Sakkal Majalla"/>
                      </a:endParaRPr>
                    </a:p>
                    <a:p>
                      <a:pPr lvl="0" algn="r">
                        <a:lnSpc>
                          <a:spcPct val="107000"/>
                        </a:lnSpc>
                        <a:spcAft>
                          <a:spcPts val="800"/>
                        </a:spcAft>
                        <a:buNone/>
                      </a:pPr>
                      <a:r>
                        <a:rPr lang="ar-AE" sz="1400" dirty="0">
                          <a:solidFill>
                            <a:schemeClr val="bg1"/>
                          </a:solidFill>
                          <a:effectLst/>
                          <a:latin typeface="Calibri"/>
                          <a:cs typeface="Sakkal Majalla"/>
                        </a:rPr>
                        <a:t>الختام</a:t>
                      </a:r>
                      <a:endParaRPr lang="ar-AE" sz="1100">
                        <a:solidFill>
                          <a:schemeClr val="bg1"/>
                        </a:solidFill>
                        <a:effectLst/>
                        <a:latin typeface="Times New Roman"/>
                        <a:cs typeface="Sakkal Majalla"/>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A8A39"/>
                    </a:solidFill>
                  </a:tcPr>
                </a:tc>
                <a:tc rowSpan="2">
                  <a:txBody>
                    <a:bodyPr/>
                    <a:lstStyle/>
                    <a:p>
                      <a:pPr algn="r" fontAlgn="base">
                        <a:lnSpc>
                          <a:spcPct val="107000"/>
                        </a:lnSpc>
                        <a:spcAft>
                          <a:spcPts val="800"/>
                        </a:spcAft>
                      </a:pPr>
                      <a:r>
                        <a:rPr lang="ar-SA" sz="1400" dirty="0">
                          <a:solidFill>
                            <a:schemeClr val="bg1"/>
                          </a:solidFill>
                          <a:effectLst/>
                          <a:latin typeface="Calibri"/>
                          <a:ea typeface="Times New Roman" panose="02020603050405020304" pitchFamily="18" charset="0"/>
                          <a:cs typeface="Sakkal Majalla"/>
                        </a:rPr>
                        <a:t>تيسير ممارسة التمرين على المهارات لفِرَق الاستجابة السريعة </a:t>
                      </a:r>
                      <a:endParaRPr lang="ar-SA" sz="1100">
                        <a:solidFill>
                          <a:schemeClr val="bg1"/>
                        </a:solidFill>
                        <a:effectLst/>
                        <a:latin typeface="Times New Roman"/>
                        <a:ea typeface="Calibri" panose="020F0502020204030204" pitchFamily="34" charset="0"/>
                        <a:cs typeface="Sakkal Majalla"/>
                      </a:endParaRPr>
                    </a:p>
                    <a:p>
                      <a:pPr algn="r" fontAlgn="base">
                        <a:lnSpc>
                          <a:spcPct val="107000"/>
                        </a:lnSpc>
                        <a:spcAft>
                          <a:spcPts val="800"/>
                        </a:spcAft>
                      </a:pPr>
                      <a:endParaRPr lang="ar-SA" sz="1400" dirty="0">
                        <a:solidFill>
                          <a:schemeClr val="bg1"/>
                        </a:solidFill>
                        <a:effectLst/>
                        <a:latin typeface="Calibri"/>
                        <a:ea typeface="Times New Roman" panose="02020603050405020304" pitchFamily="18" charset="0"/>
                        <a:cs typeface="Sakkal Majalla"/>
                      </a:endParaRPr>
                    </a:p>
                    <a:p>
                      <a:pPr lvl="0" algn="r">
                        <a:lnSpc>
                          <a:spcPct val="107000"/>
                        </a:lnSpc>
                        <a:spcAft>
                          <a:spcPts val="800"/>
                        </a:spcAft>
                        <a:buNone/>
                      </a:pPr>
                      <a:endParaRPr lang="ar-SA" sz="1400" dirty="0">
                        <a:solidFill>
                          <a:schemeClr val="bg1"/>
                        </a:solidFill>
                        <a:effectLst/>
                        <a:latin typeface="Calibri"/>
                        <a:ea typeface="Times New Roman" panose="02020603050405020304" pitchFamily="18" charset="0"/>
                        <a:cs typeface="Sakkal Majalla"/>
                      </a:endParaRPr>
                    </a:p>
                    <a:p>
                      <a:pPr lvl="0" algn="r">
                        <a:lnSpc>
                          <a:spcPct val="107000"/>
                        </a:lnSpc>
                        <a:spcAft>
                          <a:spcPts val="800"/>
                        </a:spcAft>
                        <a:buNone/>
                      </a:pPr>
                      <a:endParaRPr lang="ar-SA" sz="1400" dirty="0">
                        <a:solidFill>
                          <a:schemeClr val="bg1"/>
                        </a:solidFill>
                        <a:effectLst/>
                        <a:latin typeface="Calibri"/>
                        <a:ea typeface="Times New Roman" panose="02020603050405020304" pitchFamily="18" charset="0"/>
                        <a:cs typeface="Sakkal Majalla"/>
                      </a:endParaRPr>
                    </a:p>
                    <a:p>
                      <a:pPr lvl="0" algn="r">
                        <a:lnSpc>
                          <a:spcPct val="107000"/>
                        </a:lnSpc>
                        <a:spcAft>
                          <a:spcPts val="800"/>
                        </a:spcAft>
                        <a:buNone/>
                      </a:pPr>
                      <a:endParaRPr lang="ar-SA" sz="1400" dirty="0">
                        <a:solidFill>
                          <a:schemeClr val="bg1"/>
                        </a:solidFill>
                        <a:effectLst/>
                        <a:latin typeface="Calibri"/>
                        <a:ea typeface="Times New Roman" panose="02020603050405020304" pitchFamily="18" charset="0"/>
                        <a:cs typeface="Sakkal Majalla"/>
                      </a:endParaRPr>
                    </a:p>
                    <a:p>
                      <a:pPr lvl="0" algn="r">
                        <a:lnSpc>
                          <a:spcPct val="107000"/>
                        </a:lnSpc>
                        <a:spcAft>
                          <a:spcPts val="800"/>
                        </a:spcAft>
                        <a:buNone/>
                      </a:pPr>
                      <a:endParaRPr lang="ar-SA" sz="1400" dirty="0">
                        <a:solidFill>
                          <a:schemeClr val="bg1"/>
                        </a:solidFill>
                        <a:effectLst/>
                        <a:latin typeface="Calibri"/>
                        <a:ea typeface="Times New Roman" panose="02020603050405020304" pitchFamily="18" charset="0"/>
                        <a:cs typeface="Sakkal Majalla"/>
                      </a:endParaRPr>
                    </a:p>
                    <a:p>
                      <a:pPr lvl="0" algn="r">
                        <a:lnSpc>
                          <a:spcPct val="107000"/>
                        </a:lnSpc>
                        <a:spcAft>
                          <a:spcPts val="800"/>
                        </a:spcAft>
                        <a:buNone/>
                      </a:pPr>
                      <a:endParaRPr lang="ar-SA" sz="1400" dirty="0">
                        <a:solidFill>
                          <a:schemeClr val="bg1"/>
                        </a:solidFill>
                        <a:effectLst/>
                        <a:latin typeface="Calibri"/>
                        <a:ea typeface="Times New Roman" panose="02020603050405020304" pitchFamily="18" charset="0"/>
                        <a:cs typeface="Sakkal Majalla"/>
                      </a:endParaRPr>
                    </a:p>
                    <a:p>
                      <a:pPr lvl="0" algn="r">
                        <a:lnSpc>
                          <a:spcPct val="107000"/>
                        </a:lnSpc>
                        <a:spcAft>
                          <a:spcPts val="800"/>
                        </a:spcAft>
                        <a:buNone/>
                      </a:pPr>
                      <a:r>
                        <a:rPr lang="ar-SA" sz="1400" dirty="0">
                          <a:solidFill>
                            <a:schemeClr val="bg1"/>
                          </a:solidFill>
                          <a:effectLst/>
                          <a:latin typeface="Calibri"/>
                          <a:ea typeface="Times New Roman" panose="02020603050405020304" pitchFamily="18" charset="0"/>
                          <a:cs typeface="Sakkal Majalla"/>
                        </a:rPr>
                        <a:t>التقييم اليومي</a:t>
                      </a:r>
                      <a:endParaRPr lang="ar-SA" sz="1100" dirty="0">
                        <a:solidFill>
                          <a:schemeClr val="bg1"/>
                        </a:solidFill>
                        <a:effectLst/>
                        <a:latin typeface="Times New Roman"/>
                        <a:ea typeface="Calibri" panose="020F0502020204030204" pitchFamily="34" charset="0"/>
                        <a:cs typeface="Sakkal Majalla"/>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a:solidFill>
                        <a:srgbClr val="000000"/>
                      </a:solidFill>
                    </a:lnB>
                    <a:solidFill>
                      <a:srgbClr val="5A8A39"/>
                    </a:solidFill>
                  </a:tcPr>
                </a:tc>
                <a:tc rowSpan="2">
                  <a:txBody>
                    <a:bodyPr/>
                    <a:lstStyle/>
                    <a:p>
                      <a:pPr algn="r" fontAlgn="base">
                        <a:lnSpc>
                          <a:spcPct val="107000"/>
                        </a:lnSpc>
                        <a:spcAft>
                          <a:spcPts val="800"/>
                        </a:spcAft>
                      </a:pPr>
                      <a:r>
                        <a:rPr lang="ar-SA" sz="1400" dirty="0">
                          <a:solidFill>
                            <a:schemeClr val="bg1"/>
                          </a:solidFill>
                          <a:effectLst/>
                          <a:latin typeface="Calibri"/>
                          <a:ea typeface="Times New Roman" panose="02020603050405020304" pitchFamily="18" charset="0"/>
                          <a:cs typeface="Sakkal Majalla"/>
                        </a:rPr>
                        <a:t>تيسير ممارسة التمرين على المهارات لفِرَق الاستجابة السريعة </a:t>
                      </a:r>
                      <a:endParaRPr lang="ar-SA" sz="1100">
                        <a:solidFill>
                          <a:schemeClr val="bg1"/>
                        </a:solidFill>
                        <a:effectLst/>
                        <a:latin typeface="Times New Roman"/>
                        <a:ea typeface="Calibri" panose="020F0502020204030204" pitchFamily="34" charset="0"/>
                        <a:cs typeface="Sakkal Majalla"/>
                      </a:endParaRPr>
                    </a:p>
                    <a:p>
                      <a:pPr algn="r" fontAlgn="base">
                        <a:lnSpc>
                          <a:spcPct val="107000"/>
                        </a:lnSpc>
                        <a:spcAft>
                          <a:spcPts val="800"/>
                        </a:spcAft>
                      </a:pPr>
                      <a:r>
                        <a:rPr lang="ar-SA" sz="1400" dirty="0">
                          <a:solidFill>
                            <a:schemeClr val="bg1"/>
                          </a:solidFill>
                          <a:effectLst/>
                          <a:latin typeface="Times New Roman"/>
                          <a:ea typeface="Times New Roman" panose="02020603050405020304" pitchFamily="18" charset="0"/>
                          <a:cs typeface="Arial"/>
                        </a:rPr>
                        <a:t>	</a:t>
                      </a:r>
                      <a:endParaRPr lang="ar-SA" sz="1400" dirty="0">
                        <a:solidFill>
                          <a:schemeClr val="bg1"/>
                        </a:solidFill>
                        <a:effectLst/>
                        <a:latin typeface="Calibri"/>
                        <a:ea typeface="Times New Roman" panose="02020603050405020304" pitchFamily="18" charset="0"/>
                        <a:cs typeface="Sakkal Majalla"/>
                      </a:endParaRPr>
                    </a:p>
                    <a:p>
                      <a:pPr lvl="0" algn="r">
                        <a:lnSpc>
                          <a:spcPct val="107000"/>
                        </a:lnSpc>
                        <a:spcAft>
                          <a:spcPts val="800"/>
                        </a:spcAft>
                        <a:buNone/>
                      </a:pPr>
                      <a:endParaRPr lang="ar-SA" sz="1400" dirty="0">
                        <a:solidFill>
                          <a:schemeClr val="bg1"/>
                        </a:solidFill>
                        <a:effectLst/>
                        <a:latin typeface="Calibri"/>
                        <a:ea typeface="Times New Roman" panose="02020603050405020304" pitchFamily="18" charset="0"/>
                        <a:cs typeface="Sakkal Majalla"/>
                      </a:endParaRPr>
                    </a:p>
                    <a:p>
                      <a:pPr lvl="0" algn="r">
                        <a:lnSpc>
                          <a:spcPct val="107000"/>
                        </a:lnSpc>
                        <a:spcAft>
                          <a:spcPts val="800"/>
                        </a:spcAft>
                        <a:buNone/>
                      </a:pPr>
                      <a:endParaRPr lang="ar-SA" sz="1400" dirty="0">
                        <a:solidFill>
                          <a:schemeClr val="bg1"/>
                        </a:solidFill>
                        <a:effectLst/>
                        <a:latin typeface="Calibri"/>
                        <a:ea typeface="Times New Roman" panose="02020603050405020304" pitchFamily="18" charset="0"/>
                        <a:cs typeface="Sakkal Majalla"/>
                      </a:endParaRPr>
                    </a:p>
                    <a:p>
                      <a:pPr lvl="0" algn="r">
                        <a:lnSpc>
                          <a:spcPct val="107000"/>
                        </a:lnSpc>
                        <a:spcAft>
                          <a:spcPts val="800"/>
                        </a:spcAft>
                        <a:buNone/>
                      </a:pPr>
                      <a:endParaRPr lang="ar-SA" sz="1400" dirty="0">
                        <a:solidFill>
                          <a:schemeClr val="bg1"/>
                        </a:solidFill>
                        <a:effectLst/>
                        <a:latin typeface="Calibri"/>
                        <a:ea typeface="Times New Roman" panose="02020603050405020304" pitchFamily="18" charset="0"/>
                        <a:cs typeface="Sakkal Majalla"/>
                      </a:endParaRPr>
                    </a:p>
                    <a:p>
                      <a:pPr lvl="0" algn="r">
                        <a:lnSpc>
                          <a:spcPct val="107000"/>
                        </a:lnSpc>
                        <a:spcAft>
                          <a:spcPts val="800"/>
                        </a:spcAft>
                        <a:buNone/>
                      </a:pPr>
                      <a:endParaRPr lang="ar-SA" sz="1400" dirty="0">
                        <a:solidFill>
                          <a:schemeClr val="bg1"/>
                        </a:solidFill>
                        <a:effectLst/>
                        <a:latin typeface="Calibri"/>
                        <a:ea typeface="Times New Roman" panose="02020603050405020304" pitchFamily="18" charset="0"/>
                        <a:cs typeface="Sakkal Majalla"/>
                      </a:endParaRPr>
                    </a:p>
                    <a:p>
                      <a:pPr lvl="0" algn="r">
                        <a:lnSpc>
                          <a:spcPct val="107000"/>
                        </a:lnSpc>
                        <a:spcAft>
                          <a:spcPts val="800"/>
                        </a:spcAft>
                        <a:buNone/>
                      </a:pPr>
                      <a:endParaRPr lang="ar-SA" sz="1400" dirty="0">
                        <a:solidFill>
                          <a:schemeClr val="bg1"/>
                        </a:solidFill>
                        <a:effectLst/>
                        <a:latin typeface="Calibri"/>
                        <a:ea typeface="Times New Roman" panose="02020603050405020304" pitchFamily="18" charset="0"/>
                        <a:cs typeface="Sakkal Majalla"/>
                      </a:endParaRPr>
                    </a:p>
                    <a:p>
                      <a:pPr lvl="0" algn="r">
                        <a:lnSpc>
                          <a:spcPct val="107000"/>
                        </a:lnSpc>
                        <a:spcAft>
                          <a:spcPts val="800"/>
                        </a:spcAft>
                        <a:buNone/>
                        <a:tabLst>
                          <a:tab pos="1009015" algn="ctr"/>
                          <a:tab pos="2018665" algn="r"/>
                        </a:tabLst>
                      </a:pPr>
                      <a:r>
                        <a:rPr lang="ar-SA" sz="1400" dirty="0">
                          <a:solidFill>
                            <a:schemeClr val="bg1"/>
                          </a:solidFill>
                          <a:effectLst/>
                          <a:latin typeface="Calibri"/>
                          <a:ea typeface="Times New Roman" panose="02020603050405020304" pitchFamily="18" charset="0"/>
                          <a:cs typeface="Sakkal Majalla"/>
                        </a:rPr>
                        <a:t>لتقييم اليومي</a:t>
                      </a:r>
                      <a:endParaRPr lang="ar-SA" sz="1100">
                        <a:solidFill>
                          <a:schemeClr val="bg1"/>
                        </a:solidFill>
                        <a:effectLst/>
                        <a:latin typeface="Times New Roman"/>
                        <a:ea typeface="Calibri" panose="020F0502020204030204" pitchFamily="34" charset="0"/>
                        <a:cs typeface="Sakkal Majalla"/>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A8A39"/>
                    </a:solidFill>
                  </a:tcPr>
                </a:tc>
                <a:tc>
                  <a:txBody>
                    <a:bodyPr/>
                    <a:lstStyle/>
                    <a:p>
                      <a:pPr algn="r" fontAlgn="base">
                        <a:lnSpc>
                          <a:spcPct val="107000"/>
                        </a:lnSpc>
                        <a:spcAft>
                          <a:spcPts val="800"/>
                        </a:spcAft>
                      </a:pPr>
                      <a:r>
                        <a:rPr lang="ar-AE" sz="1400" dirty="0">
                          <a:solidFill>
                            <a:srgbClr val="FFFFFF"/>
                          </a:solidFill>
                          <a:effectLst/>
                          <a:latin typeface="Sakkal Majalla"/>
                          <a:ea typeface="Times New Roman" panose="02020603050405020304" pitchFamily="18" charset="0"/>
                          <a:cs typeface="Sakkal Majalla"/>
                        </a:rPr>
                        <a:t>التطبيق العملي: محطات مهارات الوقاية من العدوى ومكافحتها</a:t>
                      </a:r>
                      <a:endParaRPr lang="ar-AE" sz="1100" dirty="0">
                        <a:effectLst/>
                        <a:latin typeface="Sakkal Majalla"/>
                        <a:ea typeface="Calibri" panose="020F0502020204030204" pitchFamily="34" charset="0"/>
                        <a:cs typeface="Sakkal Majalla"/>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21F64"/>
                    </a:solidFill>
                  </a:tcPr>
                </a:tc>
                <a:tc rowSpan="2">
                  <a:txBody>
                    <a:bodyPr/>
                    <a:lstStyle/>
                    <a:p>
                      <a:pPr algn="ctr" fontAlgn="base">
                        <a:lnSpc>
                          <a:spcPct val="107000"/>
                        </a:lnSpc>
                        <a:spcAft>
                          <a:spcPts val="800"/>
                        </a:spcAft>
                      </a:pPr>
                      <a:r>
                        <a:rPr lang="ar-EG" sz="1400" dirty="0">
                          <a:solidFill>
                            <a:srgbClr val="000000"/>
                          </a:solidFill>
                          <a:effectLst/>
                          <a:latin typeface="Calibri"/>
                          <a:ea typeface="Times New Roman" panose="02020603050405020304" pitchFamily="18" charset="0"/>
                          <a:cs typeface="Sakkal Majalla"/>
                        </a:rPr>
                        <a:t>فترة ما بعد الظهر</a:t>
                      </a:r>
                      <a:endParaRPr lang="ar-EG" sz="1100" dirty="0">
                        <a:effectLst/>
                        <a:latin typeface="Calibri"/>
                        <a:ea typeface="Calibri" panose="020F0502020204030204" pitchFamily="34" charset="0"/>
                        <a:cs typeface="Sakkal Majalla"/>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44719295"/>
                  </a:ext>
                </a:extLst>
              </a:tr>
              <a:tr h="1198879">
                <a:tc vMerge="1">
                  <a:txBody>
                    <a:bodyPr/>
                    <a:lstStyle/>
                    <a:p>
                      <a:endParaRPr lang="fr-F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A8A39"/>
                    </a:solidFill>
                  </a:tcPr>
                </a:tc>
                <a:tc vMerge="1">
                  <a:txBody>
                    <a:bodyPr/>
                    <a:lstStyle/>
                    <a:p>
                      <a:endParaRPr lang="fr-FR"/>
                    </a:p>
                  </a:txBody>
                  <a:tcPr marL="9524" marR="9524" marT="9524" marB="9524" anchor="ctr">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vMerge="1">
                  <a:txBody>
                    <a:bodyPr/>
                    <a:lstStyle/>
                    <a:p>
                      <a:endParaRPr lang="fr-FR"/>
                    </a:p>
                  </a:txBody>
                  <a:tcPr/>
                </a:tc>
                <a:tc>
                  <a:txBody>
                    <a:bodyPr/>
                    <a:lstStyle/>
                    <a:p>
                      <a:pPr algn="r" fontAlgn="base">
                        <a:lnSpc>
                          <a:spcPct val="107000"/>
                        </a:lnSpc>
                        <a:spcAft>
                          <a:spcPts val="800"/>
                        </a:spcAft>
                      </a:pPr>
                      <a:r>
                        <a:rPr lang="ar-AE" sz="1400" dirty="0">
                          <a:solidFill>
                            <a:srgbClr val="FFFFFF"/>
                          </a:solidFill>
                          <a:effectLst/>
                          <a:latin typeface="Sakkal Majalla"/>
                          <a:ea typeface="Times New Roman" panose="02020603050405020304" pitchFamily="18" charset="0"/>
                          <a:cs typeface="Sakkal Majalla"/>
                        </a:rPr>
                        <a:t>تشكيل فرق تيسير حزمة التدريب المتقدم لفِرَق الاستجابة السريعة</a:t>
                      </a:r>
                      <a:endParaRPr lang="ar-AE" sz="1100" dirty="0">
                        <a:effectLst/>
                        <a:latin typeface="Sakkal Majalla"/>
                        <a:ea typeface="Calibri" panose="020F0502020204030204" pitchFamily="34" charset="0"/>
                        <a:cs typeface="Sakkal Majalla"/>
                      </a:endParaRPr>
                    </a:p>
                    <a:p>
                      <a:pPr algn="r" fontAlgn="base">
                        <a:lnSpc>
                          <a:spcPct val="107000"/>
                        </a:lnSpc>
                        <a:spcAft>
                          <a:spcPts val="800"/>
                        </a:spcAft>
                      </a:pPr>
                      <a:r>
                        <a:rPr lang="ar-AE" sz="1400" dirty="0">
                          <a:solidFill>
                            <a:srgbClr val="FFFFFF"/>
                          </a:solidFill>
                          <a:effectLst/>
                          <a:latin typeface="Sakkal Majalla"/>
                          <a:ea typeface="Times New Roman" panose="02020603050405020304" pitchFamily="18" charset="0"/>
                          <a:cs typeface="Sakkal Majalla"/>
                        </a:rPr>
                        <a:t>نشاط بناء الفريق</a:t>
                      </a:r>
                      <a:endParaRPr lang="ar-AE" sz="1100" dirty="0">
                        <a:effectLst/>
                        <a:latin typeface="Sakkal Majalla"/>
                        <a:ea typeface="Calibri" panose="020F0502020204030204" pitchFamily="34" charset="0"/>
                        <a:cs typeface="Sakkal Majalla"/>
                      </a:endParaRPr>
                    </a:p>
                    <a:p>
                      <a:pPr lvl="0" algn="r">
                        <a:lnSpc>
                          <a:spcPct val="107000"/>
                        </a:lnSpc>
                        <a:spcAft>
                          <a:spcPts val="800"/>
                        </a:spcAft>
                        <a:buNone/>
                      </a:pPr>
                      <a:endParaRPr lang="ar-AE" sz="1400" dirty="0">
                        <a:solidFill>
                          <a:srgbClr val="FFFFFF"/>
                        </a:solidFill>
                        <a:effectLst/>
                        <a:latin typeface="Sakkal Majalla"/>
                        <a:ea typeface="Times New Roman" panose="02020603050405020304" pitchFamily="18" charset="0"/>
                        <a:cs typeface="Sakkal Majalla"/>
                      </a:endParaRPr>
                    </a:p>
                    <a:p>
                      <a:pPr algn="r" fontAlgn="base">
                        <a:lnSpc>
                          <a:spcPct val="107000"/>
                        </a:lnSpc>
                        <a:spcAft>
                          <a:spcPts val="800"/>
                        </a:spcAft>
                      </a:pPr>
                      <a:endParaRPr lang="ar-AE" sz="2400" dirty="0">
                        <a:solidFill>
                          <a:srgbClr val="FFFFFF"/>
                        </a:solidFill>
                        <a:effectLst/>
                        <a:latin typeface="Sakkal Majalla"/>
                        <a:ea typeface="Times New Roman" panose="02020603050405020304" pitchFamily="18" charset="0"/>
                        <a:cs typeface="Sakkal Majalla"/>
                      </a:endParaRPr>
                    </a:p>
                    <a:p>
                      <a:pPr lvl="0" algn="r">
                        <a:lnSpc>
                          <a:spcPct val="107000"/>
                        </a:lnSpc>
                        <a:spcAft>
                          <a:spcPts val="800"/>
                        </a:spcAft>
                        <a:buNone/>
                      </a:pPr>
                      <a:r>
                        <a:rPr lang="ar-AE" sz="1400" dirty="0">
                          <a:solidFill>
                            <a:srgbClr val="FFFFFF"/>
                          </a:solidFill>
                          <a:effectLst/>
                          <a:latin typeface="Sakkal Majalla"/>
                          <a:ea typeface="Times New Roman" panose="02020603050405020304" pitchFamily="18" charset="0"/>
                          <a:cs typeface="Sakkal Majalla"/>
                        </a:rPr>
                        <a:t>التقييم اليومي</a:t>
                      </a:r>
                      <a:endParaRPr lang="ar-AE" sz="1100" dirty="0">
                        <a:effectLst/>
                        <a:latin typeface="Sakkal Majalla"/>
                        <a:ea typeface="Calibri" panose="020F0502020204030204" pitchFamily="34" charset="0"/>
                        <a:cs typeface="Sakkal Majalla"/>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21F64"/>
                    </a:solidFill>
                  </a:tcPr>
                </a:tc>
                <a:tc vMerge="1">
                  <a:txBody>
                    <a:bodyPr/>
                    <a:lstStyle/>
                    <a:p>
                      <a:endParaRPr lang="fr-F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59336865"/>
                  </a:ext>
                </a:extLst>
              </a:tr>
            </a:tbl>
          </a:graphicData>
        </a:graphic>
      </p:graphicFrame>
    </p:spTree>
    <p:extLst>
      <p:ext uri="{BB962C8B-B14F-4D97-AF65-F5344CB8AC3E}">
        <p14:creationId xmlns:p14="http://schemas.microsoft.com/office/powerpoint/2010/main" val="299346184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7" name="Table 2"/>
          <p:cNvGraphicFramePr/>
          <p:nvPr>
            <p:extLst>
              <p:ext uri="{D42A27DB-BD31-4B8C-83A1-F6EECF244321}">
                <p14:modId xmlns:p14="http://schemas.microsoft.com/office/powerpoint/2010/main" val="3750142694"/>
              </p:ext>
            </p:extLst>
          </p:nvPr>
        </p:nvGraphicFramePr>
        <p:xfrm>
          <a:off x="2661008" y="1993187"/>
          <a:ext cx="7051923" cy="3275860"/>
        </p:xfrm>
        <a:graphic>
          <a:graphicData uri="http://schemas.openxmlformats.org/drawingml/2006/table">
            <a:tbl>
              <a:tblPr rtl="1" firstRow="1" bandRow="1">
                <a:tableStyleId>{4C3C2611-4C71-4FC5-86AE-919BDF0F9419}</a:tableStyleId>
              </a:tblPr>
              <a:tblGrid>
                <a:gridCol w="2350641">
                  <a:extLst>
                    <a:ext uri="{9D8B030D-6E8A-4147-A177-3AD203B41FA5}">
                      <a16:colId xmlns:a16="http://schemas.microsoft.com/office/drawing/2014/main" val="20000"/>
                    </a:ext>
                  </a:extLst>
                </a:gridCol>
                <a:gridCol w="2350641">
                  <a:extLst>
                    <a:ext uri="{9D8B030D-6E8A-4147-A177-3AD203B41FA5}">
                      <a16:colId xmlns:a16="http://schemas.microsoft.com/office/drawing/2014/main" val="20002"/>
                    </a:ext>
                  </a:extLst>
                </a:gridCol>
                <a:gridCol w="2350641">
                  <a:extLst>
                    <a:ext uri="{9D8B030D-6E8A-4147-A177-3AD203B41FA5}">
                      <a16:colId xmlns:a16="http://schemas.microsoft.com/office/drawing/2014/main" val="854309693"/>
                    </a:ext>
                  </a:extLst>
                </a:gridCol>
              </a:tblGrid>
              <a:tr h="948276">
                <a:tc>
                  <a:txBody>
                    <a:bodyPr/>
                    <a:lstStyle/>
                    <a:p>
                      <a:pPr lvl="0" defTabSz="289320" rtl="1">
                        <a:buNone/>
                        <a:defRPr sz="1800" b="0">
                          <a:solidFill>
                            <a:srgbClr val="000000"/>
                          </a:solidFill>
                        </a:defRPr>
                      </a:pPr>
                      <a:endParaRPr lang="fr-FR" dirty="0">
                        <a:latin typeface="Source Sans Pro Regular"/>
                        <a:sym typeface="Calibri"/>
                      </a:endParaRPr>
                    </a:p>
                  </a:txBody>
                  <a:tcPr marL="45720" marR="45720" horzOverflow="overflow"/>
                </a:tc>
                <a:tc>
                  <a:txBody>
                    <a:bodyPr/>
                    <a:lstStyle/>
                    <a:p>
                      <a:pPr lvl="0" algn="ctr" rtl="1">
                        <a:buNone/>
                      </a:pPr>
                      <a:r>
                        <a:rPr lang="ar" dirty="0"/>
                        <a:t>ملخص اليوم</a:t>
                      </a:r>
                      <a:endParaRPr lang="fr-FR" dirty="0"/>
                    </a:p>
                    <a:p>
                      <a:pPr lvl="0" algn="ctr" rtl="1">
                        <a:buNone/>
                      </a:pPr>
                      <a:r>
                        <a:rPr lang="ar-EG" dirty="0"/>
                        <a:t>(</a:t>
                      </a:r>
                      <a:r>
                        <a:rPr lang="ar" dirty="0"/>
                        <a:t>يُقدم في اليوم التالي</a:t>
                      </a:r>
                      <a:r>
                        <a:rPr lang="ar-EG" dirty="0"/>
                        <a:t>)</a:t>
                      </a:r>
                      <a:endParaRPr lang="ar" dirty="0">
                        <a:sym typeface="Calibri"/>
                      </a:endParaRPr>
                    </a:p>
                  </a:txBody>
                  <a:tcPr marL="45720" marR="45720" anchor="ctr" horzOverflow="overflow"/>
                </a:tc>
                <a:tc>
                  <a:txBody>
                    <a:bodyPr/>
                    <a:lstStyle/>
                    <a:p>
                      <a:pPr lvl="0" algn="ctr" defTabSz="289320" rtl="1">
                        <a:buNone/>
                        <a:defRPr sz="1800" b="0">
                          <a:solidFill>
                            <a:srgbClr val="000000"/>
                          </a:solidFill>
                        </a:defRPr>
                      </a:pPr>
                      <a:r>
                        <a:rPr lang="ar" sz="2000" b="1" dirty="0">
                          <a:solidFill>
                            <a:srgbClr val="FFFFFF"/>
                          </a:solidFill>
                          <a:latin typeface="Source Sans Pro Regular"/>
                        </a:rPr>
                        <a:t>التقييم</a:t>
                      </a:r>
                      <a:endParaRPr lang="fr-FR" dirty="0">
                        <a:sym typeface="Calibri"/>
                      </a:endParaRPr>
                    </a:p>
                  </a:txBody>
                  <a:tcPr marL="45720" marR="45720" anchor="ctr" horzOverflow="overflow"/>
                </a:tc>
                <a:extLst>
                  <a:ext uri="{0D108BD9-81ED-4DB2-BD59-A6C34878D82A}">
                    <a16:rowId xmlns:a16="http://schemas.microsoft.com/office/drawing/2014/main" val="10000"/>
                  </a:ext>
                </a:extLst>
              </a:tr>
              <a:tr h="581896">
                <a:tc>
                  <a:txBody>
                    <a:bodyPr/>
                    <a:lstStyle/>
                    <a:p>
                      <a:pPr lvl="0" algn="ctr" rtl="1">
                        <a:buNone/>
                      </a:pPr>
                      <a:r>
                        <a:rPr lang="ar" sz="2000" b="1" dirty="0">
                          <a:latin typeface="Source Sans Pro Regular"/>
                        </a:rPr>
                        <a:t>اليوم 1</a:t>
                      </a:r>
                      <a:endParaRPr dirty="0"/>
                    </a:p>
                  </a:txBody>
                  <a:tcPr marL="45720" marR="45720" anchor="ctr" horzOverflow="overflow"/>
                </a:tc>
                <a:tc>
                  <a:txBody>
                    <a:bodyPr/>
                    <a:lstStyle/>
                    <a:p>
                      <a:pPr lvl="0" algn="ctr" defTabSz="289320" rtl="1">
                        <a:buNone/>
                        <a:defRPr sz="2000" b="1">
                          <a:sym typeface="Calibri"/>
                        </a:defRPr>
                      </a:pPr>
                      <a:r>
                        <a:rPr lang="ar" sz="2000" b="1" i="0" u="none" strike="noStrike" noProof="0" dirty="0">
                          <a:solidFill>
                            <a:srgbClr val="000000"/>
                          </a:solidFill>
                          <a:latin typeface="Calibri"/>
                        </a:rPr>
                        <a:t>X</a:t>
                      </a:r>
                      <a:endParaRPr dirty="0"/>
                    </a:p>
                  </a:txBody>
                  <a:tcPr marL="45720" marR="45720" anchor="ctr" horzOverflow="overflow"/>
                </a:tc>
                <a:tc>
                  <a:txBody>
                    <a:bodyPr/>
                    <a:lstStyle/>
                    <a:p>
                      <a:pPr lvl="0" algn="ctr" defTabSz="289320" rtl="1">
                        <a:buNone/>
                        <a:defRPr sz="2000" b="1">
                          <a:sym typeface="Calibri"/>
                        </a:defRPr>
                      </a:pPr>
                      <a:endParaRPr dirty="0">
                        <a:latin typeface="Source Sans Pro Regular"/>
                      </a:endParaRPr>
                    </a:p>
                  </a:txBody>
                  <a:tcPr marL="45720" marR="45720" horzOverflow="overflow"/>
                </a:tc>
                <a:extLst>
                  <a:ext uri="{0D108BD9-81ED-4DB2-BD59-A6C34878D82A}">
                    <a16:rowId xmlns:a16="http://schemas.microsoft.com/office/drawing/2014/main" val="10001"/>
                  </a:ext>
                </a:extLst>
              </a:tr>
              <a:tr h="581896">
                <a:tc>
                  <a:txBody>
                    <a:bodyPr/>
                    <a:lstStyle/>
                    <a:p>
                      <a:pPr lvl="0" algn="ctr" rtl="1">
                        <a:buNone/>
                      </a:pPr>
                      <a:r>
                        <a:rPr lang="ar" sz="2000" b="1" dirty="0">
                          <a:latin typeface="Source Sans Pro Regular"/>
                        </a:rPr>
                        <a:t>اليوم 2</a:t>
                      </a:r>
                      <a:endParaRPr dirty="0"/>
                    </a:p>
                  </a:txBody>
                  <a:tcPr marL="45720" marR="45720" anchor="ctr" horzOverflow="overflow"/>
                </a:tc>
                <a:tc>
                  <a:txBody>
                    <a:bodyPr/>
                    <a:lstStyle/>
                    <a:p>
                      <a:pPr lvl="0" algn="ctr" defTabSz="289320" rtl="1">
                        <a:buNone/>
                        <a:defRPr sz="2000" b="1">
                          <a:sym typeface="Calibri"/>
                        </a:defRPr>
                      </a:pPr>
                      <a:endParaRPr dirty="0">
                        <a:latin typeface="Source Sans Pro Regular"/>
                      </a:endParaRPr>
                    </a:p>
                  </a:txBody>
                  <a:tcPr marL="45720" marR="45720" horzOverflow="overflow"/>
                </a:tc>
                <a:tc>
                  <a:txBody>
                    <a:bodyPr/>
                    <a:lstStyle/>
                    <a:p>
                      <a:pPr lvl="0" algn="ctr" defTabSz="289320" rtl="1">
                        <a:buNone/>
                        <a:defRPr sz="2000" b="1">
                          <a:sym typeface="Calibri"/>
                        </a:defRPr>
                      </a:pPr>
                      <a:endParaRPr dirty="0">
                        <a:latin typeface="Source Sans Pro Regular"/>
                      </a:endParaRPr>
                    </a:p>
                  </a:txBody>
                  <a:tcPr marL="45720" marR="45720" horzOverflow="overflow"/>
                </a:tc>
                <a:extLst>
                  <a:ext uri="{0D108BD9-81ED-4DB2-BD59-A6C34878D82A}">
                    <a16:rowId xmlns:a16="http://schemas.microsoft.com/office/drawing/2014/main" val="10002"/>
                  </a:ext>
                </a:extLst>
              </a:tr>
              <a:tr h="581896">
                <a:tc>
                  <a:txBody>
                    <a:bodyPr/>
                    <a:lstStyle/>
                    <a:p>
                      <a:pPr lvl="0" algn="ctr" rtl="1">
                        <a:buNone/>
                      </a:pPr>
                      <a:r>
                        <a:rPr lang="ar" sz="2000" b="1" dirty="0">
                          <a:latin typeface="Source Sans Pro Regular"/>
                        </a:rPr>
                        <a:t>اليوم 3</a:t>
                      </a:r>
                      <a:endParaRPr dirty="0"/>
                    </a:p>
                  </a:txBody>
                  <a:tcPr marL="45720" marR="45720" anchor="ctr" horzOverflow="overflow"/>
                </a:tc>
                <a:tc>
                  <a:txBody>
                    <a:bodyPr/>
                    <a:lstStyle/>
                    <a:p>
                      <a:pPr lvl="0" algn="ctr" defTabSz="289320" rtl="1">
                        <a:buNone/>
                        <a:defRPr sz="2000" b="1">
                          <a:sym typeface="Calibri"/>
                        </a:defRPr>
                      </a:pPr>
                      <a:endParaRPr dirty="0">
                        <a:latin typeface="Source Sans Pro Regular"/>
                      </a:endParaRPr>
                    </a:p>
                  </a:txBody>
                  <a:tcPr marL="45720" marR="45720" horzOverflow="overflow"/>
                </a:tc>
                <a:tc>
                  <a:txBody>
                    <a:bodyPr/>
                    <a:lstStyle/>
                    <a:p>
                      <a:pPr lvl="0" algn="ctr" defTabSz="289320" rtl="1">
                        <a:buNone/>
                        <a:defRPr sz="2000" b="1">
                          <a:sym typeface="Calibri"/>
                        </a:defRPr>
                      </a:pPr>
                      <a:endParaRPr dirty="0">
                        <a:latin typeface="Source Sans Pro Regular"/>
                      </a:endParaRPr>
                    </a:p>
                  </a:txBody>
                  <a:tcPr marL="45720" marR="45720" horzOverflow="overflow"/>
                </a:tc>
                <a:extLst>
                  <a:ext uri="{0D108BD9-81ED-4DB2-BD59-A6C34878D82A}">
                    <a16:rowId xmlns:a16="http://schemas.microsoft.com/office/drawing/2014/main" val="10003"/>
                  </a:ext>
                </a:extLst>
              </a:tr>
              <a:tr h="581896">
                <a:tc>
                  <a:txBody>
                    <a:bodyPr/>
                    <a:lstStyle/>
                    <a:p>
                      <a:pPr lvl="0" algn="ctr" rtl="1">
                        <a:buNone/>
                      </a:pPr>
                      <a:r>
                        <a:rPr lang="ar" sz="2000" b="1" dirty="0">
                          <a:latin typeface="Source Sans Pro Regular"/>
                        </a:rPr>
                        <a:t>اليوم 4</a:t>
                      </a:r>
                      <a:endParaRPr lang="fr-FR" dirty="0">
                        <a:sym typeface="Calibri"/>
                      </a:endParaRPr>
                    </a:p>
                  </a:txBody>
                  <a:tcPr marL="45720" marR="45720" anchor="ctr" horzOverflow="overflow"/>
                </a:tc>
                <a:tc>
                  <a:txBody>
                    <a:bodyPr/>
                    <a:lstStyle/>
                    <a:p>
                      <a:pPr lvl="0" algn="ctr" defTabSz="289320" rtl="1">
                        <a:buNone/>
                        <a:defRPr sz="1800"/>
                      </a:pPr>
                      <a:endParaRPr lang="fr-FR" dirty="0">
                        <a:latin typeface="Source Sans Pro Regular"/>
                        <a:sym typeface="Calibri"/>
                      </a:endParaRPr>
                    </a:p>
                  </a:txBody>
                  <a:tcPr marL="45720" marR="45720" horzOverflow="overflow"/>
                </a:tc>
                <a:tc>
                  <a:txBody>
                    <a:bodyPr/>
                    <a:lstStyle/>
                    <a:p>
                      <a:pPr lvl="0" algn="ctr" defTabSz="289320" rtl="1">
                        <a:buNone/>
                        <a:defRPr sz="1800"/>
                      </a:pPr>
                      <a:r>
                        <a:rPr lang="ar" sz="2000" b="1" dirty="0">
                          <a:latin typeface="Source Sans Pro Regular"/>
                        </a:rPr>
                        <a:t>X</a:t>
                      </a:r>
                      <a:endParaRPr lang="fr-FR" dirty="0">
                        <a:sym typeface="Calibri"/>
                      </a:endParaRPr>
                    </a:p>
                  </a:txBody>
                  <a:tcPr marL="45720" marR="45720" anchor="ctr" horzOverflow="overflow"/>
                </a:tc>
                <a:extLst>
                  <a:ext uri="{0D108BD9-81ED-4DB2-BD59-A6C34878D82A}">
                    <a16:rowId xmlns:a16="http://schemas.microsoft.com/office/drawing/2014/main" val="10004"/>
                  </a:ext>
                </a:extLst>
              </a:tr>
            </a:tbl>
          </a:graphicData>
        </a:graphic>
      </p:graphicFrame>
      <p:grpSp>
        <p:nvGrpSpPr>
          <p:cNvPr id="660" name="Speech Bubble: Oval 3"/>
          <p:cNvGrpSpPr/>
          <p:nvPr/>
        </p:nvGrpSpPr>
        <p:grpSpPr>
          <a:xfrm>
            <a:off x="6733196" y="835901"/>
            <a:ext cx="2587794" cy="753612"/>
            <a:chOff x="0" y="0"/>
            <a:chExt cx="2587792" cy="753611"/>
          </a:xfrm>
        </p:grpSpPr>
        <p:sp>
          <p:nvSpPr>
            <p:cNvPr id="658" name="Quote Bubble"/>
            <p:cNvSpPr/>
            <p:nvPr/>
          </p:nvSpPr>
          <p:spPr>
            <a:xfrm>
              <a:off x="0" y="0"/>
              <a:ext cx="2587792" cy="753611"/>
            </a:xfrm>
            <a:prstGeom prst="wedgeEllipseCallout">
              <a:avLst>
                <a:gd name="adj1" fmla="val -40258"/>
                <a:gd name="adj2" fmla="val 76893"/>
              </a:avLst>
            </a:prstGeom>
            <a:solidFill>
              <a:srgbClr val="C00000"/>
            </a:solidFill>
            <a:ln w="12700" cap="flat">
              <a:noFill/>
              <a:miter lim="400000"/>
            </a:ln>
            <a:effectLst/>
          </p:spPr>
          <p:txBody>
            <a:bodyPr wrap="square" lIns="45719" tIns="45719" rIns="45719" bIns="45719" numCol="1" rtlCol="1" anchor="ctr">
              <a:noAutofit/>
            </a:bodyPr>
            <a:lstStyle/>
            <a:p>
              <a:pPr algn="ctr" rtl="1">
                <a:defRPr sz="2000">
                  <a:solidFill>
                    <a:srgbClr val="FFFFFF"/>
                  </a:solidFill>
                  <a:latin typeface="Source Sans Pro Bold"/>
                  <a:ea typeface="Source Sans Pro Bold"/>
                  <a:cs typeface="Source Sans Pro Bold"/>
                  <a:sym typeface="Source Sans Pro Bold"/>
                </a:defRPr>
              </a:pPr>
              <a:endParaRPr dirty="0">
                <a:latin typeface="Sakkal Majalla" panose="02000000000000000000" pitchFamily="2" charset="-78"/>
                <a:cs typeface="Sakkal Majalla" panose="02000000000000000000" pitchFamily="2" charset="-78"/>
              </a:endParaRPr>
            </a:p>
          </p:txBody>
        </p:sp>
        <p:sp>
          <p:nvSpPr>
            <p:cNvPr id="659" name="VOLUNTEERS?"/>
            <p:cNvSpPr txBox="1"/>
            <p:nvPr/>
          </p:nvSpPr>
          <p:spPr>
            <a:xfrm>
              <a:off x="424692" y="115197"/>
              <a:ext cx="1738407" cy="523217"/>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2000">
                  <a:solidFill>
                    <a:srgbClr val="FFFFFF"/>
                  </a:solidFill>
                  <a:latin typeface="Source Sans Pro Bold"/>
                  <a:ea typeface="Source Sans Pro Bold"/>
                  <a:cs typeface="Source Sans Pro Bold"/>
                  <a:sym typeface="Source Sans Pro Bold"/>
                </a:defRPr>
              </a:lvl1pPr>
            </a:lstStyle>
            <a:p>
              <a:pPr rtl="1"/>
              <a:r>
                <a:rPr sz="2800" dirty="0" err="1">
                  <a:latin typeface="Sakkal Majalla" panose="02000000000000000000" pitchFamily="2" charset="-78"/>
                  <a:cs typeface="Sakkal Majalla" panose="02000000000000000000" pitchFamily="2" charset="-78"/>
                </a:rPr>
                <a:t>متطوعون</a:t>
              </a:r>
              <a:r>
                <a:rPr sz="2800" dirty="0">
                  <a:latin typeface="Sakkal Majalla" panose="02000000000000000000" pitchFamily="2" charset="-78"/>
                  <a:cs typeface="Sakkal Majalla" panose="02000000000000000000" pitchFamily="2" charset="-78"/>
                </a:rPr>
                <a:t>؟</a:t>
              </a:r>
            </a:p>
          </p:txBody>
        </p:sp>
      </p:grpSp>
      <p:sp>
        <p:nvSpPr>
          <p:cNvPr id="661" name="TextBox 2"/>
          <p:cNvSpPr txBox="1"/>
          <p:nvPr/>
        </p:nvSpPr>
        <p:spPr>
          <a:xfrm>
            <a:off x="2355531" y="5353787"/>
            <a:ext cx="7480936" cy="36933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lgn="ctr" rtl="1">
              <a:defRPr>
                <a:solidFill>
                  <a:srgbClr val="C00000"/>
                </a:solidFill>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ساحة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الانتظار</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يُرجى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تدوين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نستطع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تناوله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اليوم</a:t>
            </a:r>
            <a:r>
              <a:rPr dirty="0">
                <a:latin typeface="Sakkal Majalla" panose="02000000000000000000" pitchFamily="2" charset="-78"/>
                <a:cs typeface="Sakkal Majalla" panose="02000000000000000000" pitchFamily="2" charset="-78"/>
              </a:rPr>
              <a:t>. </a:t>
            </a:r>
          </a:p>
        </p:txBody>
      </p:sp>
      <p:pic>
        <p:nvPicPr>
          <p:cNvPr id="662" name="Picture 5" descr="Picture 5"/>
          <p:cNvPicPr>
            <a:picLocks noChangeAspect="1"/>
          </p:cNvPicPr>
          <p:nvPr/>
        </p:nvPicPr>
        <p:blipFill>
          <a:blip r:embed="rId2"/>
          <a:stretch>
            <a:fillRect/>
          </a:stretch>
        </p:blipFill>
        <p:spPr>
          <a:xfrm>
            <a:off x="0" y="0"/>
            <a:ext cx="5074419" cy="653143"/>
          </a:xfrm>
          <a:prstGeom prst="rect">
            <a:avLst/>
          </a:prstGeom>
          <a:ln w="12700">
            <a:miter lim="400000"/>
          </a:ln>
        </p:spPr>
      </p:pic>
      <p:sp>
        <p:nvSpPr>
          <p:cNvPr id="2" name="TextBox 8">
            <a:extLst>
              <a:ext uri="{FF2B5EF4-FFF2-40B4-BE49-F238E27FC236}">
                <a16:creationId xmlns:a16="http://schemas.microsoft.com/office/drawing/2014/main" id="{1CF31AF2-8F52-E8A5-61CC-B003A64A2C62}"/>
              </a:ext>
            </a:extLst>
          </p:cNvPr>
          <p:cNvSpPr txBox="1"/>
          <p:nvPr/>
        </p:nvSpPr>
        <p:spPr>
          <a:xfrm>
            <a:off x="215263" y="20863"/>
            <a:ext cx="485915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5. المهام اليومية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 name="Title 2"/>
          <p:cNvSpPr txBox="1">
            <a:spLocks noGrp="1"/>
          </p:cNvSpPr>
          <p:nvPr>
            <p:ph type="title"/>
          </p:nvPr>
        </p:nvSpPr>
        <p:spPr>
          <a:xfrm>
            <a:off x="351900" y="843592"/>
            <a:ext cx="2750896" cy="653144"/>
          </a:xfrm>
          <a:prstGeom prst="rect">
            <a:avLst/>
          </a:prstGeom>
        </p:spPr>
        <p:txBody>
          <a:bodyPr lIns="45719" tIns="45720" rIns="45719" bIns="45720" rtlCol="1" anchor="ctr">
            <a:normAutofit/>
          </a:bodyPr>
          <a:lstStyle/>
          <a:p>
            <a:pPr rtl="1"/>
            <a:r>
              <a:rPr lang="ar" b="1" dirty="0">
                <a:latin typeface="Sakkal Majalla" panose="02000000000000000000" pitchFamily="2" charset="-78"/>
                <a:cs typeface="Sakkal Majalla" panose="02000000000000000000" pitchFamily="2" charset="-78"/>
              </a:rPr>
              <a:t>6. القواعد الأساسية</a:t>
            </a:r>
            <a:endParaRPr lang="en-US" b="1" dirty="0">
              <a:latin typeface="Sakkal Majalla" panose="02000000000000000000" pitchFamily="2" charset="-78"/>
              <a:cs typeface="Sakkal Majalla" panose="02000000000000000000" pitchFamily="2" charset="-78"/>
            </a:endParaRPr>
          </a:p>
        </p:txBody>
      </p:sp>
      <p:sp>
        <p:nvSpPr>
          <p:cNvPr id="667" name="Content Placeholder 1"/>
          <p:cNvSpPr txBox="1">
            <a:spLocks noGrp="1"/>
          </p:cNvSpPr>
          <p:nvPr>
            <p:ph type="body" idx="1"/>
          </p:nvPr>
        </p:nvSpPr>
        <p:spPr>
          <a:xfrm>
            <a:off x="4319999" y="2204513"/>
            <a:ext cx="6576601" cy="2429896"/>
          </a:xfrm>
          <a:prstGeom prst="rect">
            <a:avLst/>
          </a:prstGeom>
        </p:spPr>
        <p:txBody>
          <a:bodyPr wrap="square" rtlCol="1">
            <a:spAutoFit/>
          </a:bodyPr>
          <a:lstStyle/>
          <a:p>
            <a:pPr marL="457200" indent="-457200" rtl="1">
              <a:spcBef>
                <a:spcPts val="0"/>
              </a:spcBef>
              <a:buClr>
                <a:srgbClr val="65A000"/>
              </a:buClr>
              <a:buFont typeface="Arial" panose="020B0604020202020204" pitchFamily="34" charset="0"/>
              <a:buChar char="•"/>
            </a:pPr>
            <a:r>
              <a:rPr lang="ar" sz="2800" dirty="0">
                <a:latin typeface="Sakkal Majalla" panose="02000000000000000000" pitchFamily="2" charset="-78"/>
                <a:cs typeface="Sakkal Majalla" panose="02000000000000000000" pitchFamily="2" charset="-78"/>
              </a:rPr>
              <a:t>يجب على الجميع الالتزام بالحضور في المواعيد المُحددة.</a:t>
            </a:r>
          </a:p>
          <a:p>
            <a:pPr marL="457200" indent="-457200" rtl="1">
              <a:spcBef>
                <a:spcPts val="0"/>
              </a:spcBef>
              <a:buClr>
                <a:srgbClr val="65A000"/>
              </a:buClr>
              <a:buFont typeface="Arial" panose="020B0604020202020204" pitchFamily="34" charset="0"/>
              <a:buChar char="•"/>
            </a:pPr>
            <a:r>
              <a:rPr lang="ar" sz="2800" dirty="0">
                <a:latin typeface="Sakkal Majalla" panose="02000000000000000000" pitchFamily="2" charset="-78"/>
                <a:cs typeface="Sakkal Majalla" panose="02000000000000000000" pitchFamily="2" charset="-78"/>
              </a:rPr>
              <a:t>اجعَلوا الهاتف المحمول على الوضع الصامت.</a:t>
            </a:r>
          </a:p>
          <a:p>
            <a:pPr marL="457200" indent="-457200" rtl="1">
              <a:spcBef>
                <a:spcPts val="0"/>
              </a:spcBef>
              <a:buClr>
                <a:srgbClr val="65A000"/>
              </a:buClr>
              <a:buFont typeface="Arial" panose="020B0604020202020204" pitchFamily="34" charset="0"/>
              <a:buChar char="•"/>
            </a:pPr>
            <a:r>
              <a:rPr lang="ar" sz="2800" dirty="0">
                <a:latin typeface="Sakkal Majalla" panose="02000000000000000000" pitchFamily="2" charset="-78"/>
                <a:cs typeface="Sakkal Majalla" panose="02000000000000000000" pitchFamily="2" charset="-78"/>
              </a:rPr>
              <a:t>أَنصِتوا وشاركوا.</a:t>
            </a:r>
          </a:p>
          <a:p>
            <a:pPr marL="457200" indent="-457200" rtl="1">
              <a:spcBef>
                <a:spcPts val="0"/>
              </a:spcBef>
              <a:buClr>
                <a:srgbClr val="65A000"/>
              </a:buClr>
              <a:buFont typeface="Arial" panose="020B0604020202020204" pitchFamily="34" charset="0"/>
              <a:buChar char="•"/>
            </a:pPr>
            <a:r>
              <a:rPr lang="ar" sz="2800" dirty="0">
                <a:latin typeface="Sakkal Majalla" panose="02000000000000000000" pitchFamily="2" charset="-78"/>
                <a:cs typeface="Sakkal Majalla" panose="02000000000000000000" pitchFamily="2" charset="-78"/>
              </a:rPr>
              <a:t>لا تترددوا في التعبير عما يجول في ذهنكم.</a:t>
            </a:r>
          </a:p>
          <a:p>
            <a:pPr marL="457200" indent="-457200" rtl="1">
              <a:spcBef>
                <a:spcPts val="0"/>
              </a:spcBef>
              <a:buClr>
                <a:srgbClr val="65A000"/>
              </a:buClr>
              <a:buFont typeface="Arial" panose="020B0604020202020204" pitchFamily="34" charset="0"/>
              <a:buChar char="•"/>
            </a:pPr>
            <a:r>
              <a:rPr lang="ar" sz="2800" dirty="0">
                <a:latin typeface="Sakkal Majalla" panose="02000000000000000000" pitchFamily="2" charset="-78"/>
                <a:cs typeface="Sakkal Majalla" panose="02000000000000000000" pitchFamily="2" charset="-78"/>
              </a:rPr>
              <a:t>اسألوا عندما يكون هناك أمرٌ لا تفهمو</a:t>
            </a:r>
            <a:r>
              <a:rPr lang="ar-EG" sz="2800" dirty="0">
                <a:latin typeface="Sakkal Majalla" panose="02000000000000000000" pitchFamily="2" charset="-78"/>
                <a:cs typeface="Sakkal Majalla" panose="02000000000000000000" pitchFamily="2" charset="-78"/>
              </a:rPr>
              <a:t>ن</a:t>
            </a:r>
            <a:r>
              <a:rPr lang="ar" sz="2800" dirty="0">
                <a:latin typeface="Sakkal Majalla" panose="02000000000000000000" pitchFamily="2" charset="-78"/>
                <a:cs typeface="Sakkal Majalla" panose="02000000000000000000" pitchFamily="2" charset="-78"/>
              </a:rPr>
              <a:t>ه.</a:t>
            </a:r>
          </a:p>
          <a:p>
            <a:pPr marL="457200" indent="-457200" rtl="1">
              <a:spcBef>
                <a:spcPts val="0"/>
              </a:spcBef>
              <a:buClr>
                <a:srgbClr val="65A000"/>
              </a:buClr>
              <a:buFont typeface="Arial" panose="020B0604020202020204" pitchFamily="34" charset="0"/>
              <a:buChar char="•"/>
            </a:pPr>
            <a:r>
              <a:rPr lang="ar" sz="2800" dirty="0">
                <a:latin typeface="Sakkal Majalla" panose="02000000000000000000" pitchFamily="2" charset="-78"/>
                <a:cs typeface="Sakkal Majalla" panose="02000000000000000000" pitchFamily="2" charset="-78"/>
              </a:rPr>
              <a:t>احترموا آراء الجميع.</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 name="Title 2"/>
          <p:cNvSpPr txBox="1">
            <a:spLocks noGrp="1"/>
          </p:cNvSpPr>
          <p:nvPr>
            <p:ph type="title"/>
          </p:nvPr>
        </p:nvSpPr>
        <p:spPr>
          <a:xfrm>
            <a:off x="354155" y="-1126"/>
            <a:ext cx="2789737" cy="1925190"/>
          </a:xfrm>
          <a:prstGeom prst="rect">
            <a:avLst/>
          </a:prstGeom>
        </p:spPr>
        <p:txBody>
          <a:bodyPr lIns="45719" tIns="45720" rIns="45719" bIns="45720" rtlCol="1" anchor="ctr">
            <a:normAutofit/>
          </a:bodyPr>
          <a:lstStyle/>
          <a:p>
            <a:pPr rtl="1"/>
            <a:r>
              <a:rPr lang="ar" b="1" dirty="0">
                <a:latin typeface="Sakkal Majalla" panose="02000000000000000000" pitchFamily="2" charset="-78"/>
                <a:cs typeface="Sakkal Majalla" panose="02000000000000000000" pitchFamily="2" charset="-78"/>
              </a:rPr>
              <a:t>7. المعلومات التنظيمية</a:t>
            </a:r>
          </a:p>
        </p:txBody>
      </p:sp>
      <p:sp>
        <p:nvSpPr>
          <p:cNvPr id="671" name="Content Placeholder 1"/>
          <p:cNvSpPr txBox="1">
            <a:spLocks noGrp="1"/>
          </p:cNvSpPr>
          <p:nvPr>
            <p:ph type="body" sz="half" idx="1"/>
          </p:nvPr>
        </p:nvSpPr>
        <p:spPr>
          <a:xfrm>
            <a:off x="4737693" y="2096202"/>
            <a:ext cx="5520929" cy="2806922"/>
          </a:xfrm>
          <a:prstGeom prst="rect">
            <a:avLst/>
          </a:prstGeom>
        </p:spPr>
        <p:txBody>
          <a:bodyPr rtlCol="1">
            <a:spAutoFit/>
          </a:bodyPr>
          <a:lstStyle/>
          <a:p>
            <a:pPr rtl="1">
              <a:spcBef>
                <a:spcPts val="0"/>
              </a:spcBef>
            </a:pPr>
            <a:r>
              <a:rPr lang="ar" sz="2800">
                <a:latin typeface="Sakkal Majalla" panose="02000000000000000000" pitchFamily="2" charset="-78"/>
                <a:cs typeface="Sakkal Majalla" panose="02000000000000000000" pitchFamily="2" charset="-78"/>
              </a:rPr>
              <a:t>الاستراحات: </a:t>
            </a:r>
            <a:r>
              <a:rPr lang="ar" sz="2800">
                <a:highlight>
                  <a:srgbClr val="FFFF00"/>
                </a:highlight>
                <a:latin typeface="Sakkal Majalla" panose="02000000000000000000" pitchFamily="2" charset="-78"/>
                <a:cs typeface="Sakkal Majalla" panose="02000000000000000000" pitchFamily="2" charset="-78"/>
              </a:rPr>
              <a:t>تُستكمل لاحقًا</a:t>
            </a:r>
          </a:p>
          <a:p>
            <a:pPr rtl="1">
              <a:spcBef>
                <a:spcPts val="0"/>
              </a:spcBef>
            </a:pPr>
            <a:endParaRPr sz="2800" dirty="0">
              <a:latin typeface="Sakkal Majalla" panose="02000000000000000000" pitchFamily="2" charset="-78"/>
              <a:cs typeface="Sakkal Majalla" panose="02000000000000000000" pitchFamily="2" charset="-78"/>
            </a:endParaRPr>
          </a:p>
          <a:p>
            <a:pPr rtl="1">
              <a:spcBef>
                <a:spcPts val="0"/>
              </a:spcBef>
            </a:pPr>
            <a:r>
              <a:rPr lang="ar" sz="2800">
                <a:latin typeface="Sakkal Majalla" panose="02000000000000000000" pitchFamily="2" charset="-78"/>
                <a:cs typeface="Sakkal Majalla" panose="02000000000000000000" pitchFamily="2" charset="-78"/>
              </a:rPr>
              <a:t>استراحات الغداء: </a:t>
            </a:r>
            <a:r>
              <a:rPr lang="ar" sz="2800">
                <a:highlight>
                  <a:srgbClr val="FFFF00"/>
                </a:highlight>
                <a:latin typeface="Sakkal Majalla" panose="02000000000000000000" pitchFamily="2" charset="-78"/>
                <a:cs typeface="Sakkal Majalla" panose="02000000000000000000" pitchFamily="2" charset="-78"/>
              </a:rPr>
              <a:t>تُستكمل لاحقًا</a:t>
            </a:r>
          </a:p>
          <a:p>
            <a:pPr rtl="1">
              <a:spcBef>
                <a:spcPts val="0"/>
              </a:spcBef>
            </a:pPr>
            <a:endParaRPr sz="2800" dirty="0">
              <a:latin typeface="Sakkal Majalla" panose="02000000000000000000" pitchFamily="2" charset="-78"/>
              <a:cs typeface="Sakkal Majalla" panose="02000000000000000000" pitchFamily="2" charset="-78"/>
            </a:endParaRPr>
          </a:p>
          <a:p>
            <a:pPr rtl="1">
              <a:spcBef>
                <a:spcPts val="0"/>
              </a:spcBef>
            </a:pPr>
            <a:r>
              <a:rPr lang="ar" sz="2800">
                <a:latin typeface="Sakkal Majalla" panose="02000000000000000000" pitchFamily="2" charset="-78"/>
                <a:cs typeface="Sakkal Majalla" panose="02000000000000000000" pitchFamily="2" charset="-78"/>
              </a:rPr>
              <a:t>دورات المياه: </a:t>
            </a:r>
            <a:r>
              <a:rPr lang="ar" sz="2800">
                <a:highlight>
                  <a:srgbClr val="FFFF00"/>
                </a:highlight>
                <a:latin typeface="Sakkal Majalla" panose="02000000000000000000" pitchFamily="2" charset="-78"/>
                <a:cs typeface="Sakkal Majalla" panose="02000000000000000000" pitchFamily="2" charset="-78"/>
              </a:rPr>
              <a:t>تُستكمل لاحقًا</a:t>
            </a:r>
          </a:p>
          <a:p>
            <a:pPr rtl="1">
              <a:spcBef>
                <a:spcPts val="0"/>
              </a:spcBef>
            </a:pPr>
            <a:endParaRPr lang="fr-FR" sz="2800" dirty="0">
              <a:latin typeface="Sakkal Majalla" panose="02000000000000000000" pitchFamily="2" charset="-78"/>
              <a:cs typeface="Sakkal Majalla" panose="02000000000000000000" pitchFamily="2" charset="-78"/>
            </a:endParaRPr>
          </a:p>
          <a:p>
            <a:pPr rtl="1">
              <a:spcBef>
                <a:spcPts val="0"/>
              </a:spcBef>
            </a:pPr>
            <a:r>
              <a:rPr lang="ar" sz="2800">
                <a:highlight>
                  <a:srgbClr val="FFFF00"/>
                </a:highlight>
                <a:latin typeface="Sakkal Majalla" panose="02000000000000000000" pitchFamily="2" charset="-78"/>
                <a:cs typeface="Sakkal Majalla" panose="02000000000000000000" pitchFamily="2" charset="-78"/>
              </a:rPr>
              <a:t>أي شيء آخر؟</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TextBox 8"/>
          <p:cNvSpPr txBox="1"/>
          <p:nvPr/>
        </p:nvSpPr>
        <p:spPr>
          <a:xfrm>
            <a:off x="351567" y="421027"/>
            <a:ext cx="3163793"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ملاحظة إلى </a:t>
            </a:r>
            <a:endParaRPr lang="hu-HU" b="1" dirty="0">
              <a:latin typeface="Sakkal Majalla" panose="02000000000000000000" pitchFamily="2" charset="-78"/>
              <a:cs typeface="Sakkal Majalla" panose="02000000000000000000" pitchFamily="2" charset="-78"/>
            </a:endParaRPr>
          </a:p>
          <a:p>
            <a:pPr rtl="1"/>
            <a:r>
              <a:rPr lang="ar" b="1" dirty="0">
                <a:latin typeface="Sakkal Majalla" panose="02000000000000000000" pitchFamily="2" charset="-78"/>
                <a:cs typeface="Sakkal Majalla" panose="02000000000000000000" pitchFamily="2" charset="-78"/>
              </a:rPr>
              <a:t>الميسِّرين:</a:t>
            </a:r>
            <a:endParaRPr lang="en-US" b="1" dirty="0">
              <a:latin typeface="Sakkal Majalla" panose="02000000000000000000" pitchFamily="2" charset="-78"/>
              <a:cs typeface="Sakkal Majalla" panose="02000000000000000000" pitchFamily="2" charset="-78"/>
            </a:endParaRPr>
          </a:p>
        </p:txBody>
      </p:sp>
      <p:sp>
        <p:nvSpPr>
          <p:cNvPr id="5" name="Content Placeholder 1">
            <a:extLst>
              <a:ext uri="{FF2B5EF4-FFF2-40B4-BE49-F238E27FC236}">
                <a16:creationId xmlns:a16="http://schemas.microsoft.com/office/drawing/2014/main" id="{F9BE5ED4-CCA4-326B-B316-6C1F7CAC306E}"/>
              </a:ext>
            </a:extLst>
          </p:cNvPr>
          <p:cNvSpPr txBox="1"/>
          <p:nvPr/>
        </p:nvSpPr>
        <p:spPr>
          <a:xfrm>
            <a:off x="4319272" y="2039297"/>
            <a:ext cx="7278624" cy="1891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defTabSz="514350" rtl="1">
              <a:lnSpc>
                <a:spcPct val="90000"/>
              </a:lnSpc>
              <a:spcBef>
                <a:spcPts val="500"/>
              </a:spcBef>
              <a:defRPr sz="2400">
                <a:solidFill>
                  <a:srgbClr val="002060"/>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a:p>
            <a:pPr defTabSz="514350" rtl="1">
              <a:lnSpc>
                <a:spcPct val="90000"/>
              </a:lnSpc>
              <a:spcBef>
                <a:spcPts val="500"/>
              </a:spcBef>
              <a:defRPr sz="2400">
                <a:solidFill>
                  <a:srgbClr val="FF0000"/>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a:p>
            <a:pPr defTabSz="514350" rtl="1">
              <a:lnSpc>
                <a:spcPct val="90000"/>
              </a:lnSpc>
              <a:spcBef>
                <a:spcPts val="500"/>
              </a:spcBef>
              <a:defRPr sz="2400">
                <a:solidFill>
                  <a:srgbClr val="FF0000"/>
                </a:solidFill>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يكيّ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ف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لجدول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النهائي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والتفاصيل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lang="ar-EG" dirty="0">
                <a:latin typeface="Sakkal Majalla" panose="02000000000000000000" pitchFamily="2" charset="-78"/>
                <a:cs typeface="Sakkal Majalla" panose="02000000000000000000" pitchFamily="2" charset="-78"/>
              </a:rPr>
              <a:t>. وقد ظُللت باللون الأصفر </a:t>
            </a:r>
            <a:r>
              <a:rPr dirty="0" err="1">
                <a:latin typeface="Sakkal Majalla" panose="02000000000000000000" pitchFamily="2" charset="-78"/>
                <a:cs typeface="Sakkal Majalla" panose="02000000000000000000" pitchFamily="2" charset="-78"/>
              </a:rPr>
              <a:t>النقاط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يراجعها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يستكملها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منظمو</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ميسِّرو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المدربين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6" name="Rounded Rectangle 8">
            <a:extLst>
              <a:ext uri="{FF2B5EF4-FFF2-40B4-BE49-F238E27FC236}">
                <a16:creationId xmlns:a16="http://schemas.microsoft.com/office/drawing/2014/main" id="{60E27E1B-40FF-DFF0-4D61-A36FE3FE7F42}"/>
              </a:ext>
            </a:extLst>
          </p:cNvPr>
          <p:cNvSpPr/>
          <p:nvPr/>
        </p:nvSpPr>
        <p:spPr>
          <a:xfrm rot="10800000" flipH="1">
            <a:off x="4389439" y="4414166"/>
            <a:ext cx="2655040" cy="86916"/>
          </a:xfrm>
          <a:prstGeom prst="roundRect">
            <a:avLst>
              <a:gd name="adj" fmla="val 50000"/>
            </a:avLst>
          </a:prstGeom>
          <a:solidFill>
            <a:srgbClr val="65A000"/>
          </a:solidFill>
          <a:ln w="12700">
            <a:miter lim="400000"/>
          </a:ln>
        </p:spPr>
        <p:txBody>
          <a:bodyPr lIns="45719" rIns="45719" rtlCol="1" anchor="ctr"/>
          <a:lstStyle/>
          <a:p>
            <a:pPr rtl="1">
              <a:defRPr sz="500">
                <a:solidFill>
                  <a:srgbClr val="FFFFFF"/>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61DFA-22DC-5731-D34C-F22A499C9BFE}"/>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10" name="Rounded Rectangle 9">
            <a:extLst>
              <a:ext uri="{FF2B5EF4-FFF2-40B4-BE49-F238E27FC236}">
                <a16:creationId xmlns:a16="http://schemas.microsoft.com/office/drawing/2014/main" id="{1ABE6C9F-485D-1EED-FB45-034EC25042FE}"/>
              </a:ext>
            </a:extLst>
          </p:cNvPr>
          <p:cNvSpPr/>
          <p:nvPr/>
        </p:nvSpPr>
        <p:spPr>
          <a:xfrm flipV="1">
            <a:off x="388997" y="1332426"/>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x-none">
              <a:latin typeface="Sakkal Majalla" panose="02000000000000000000" pitchFamily="2" charset="-78"/>
              <a:cs typeface="Sakkal Majalla" panose="02000000000000000000" pitchFamily="2" charset="-78"/>
            </a:endParaRPr>
          </a:p>
        </p:txBody>
      </p:sp>
      <p:sp>
        <p:nvSpPr>
          <p:cNvPr id="4" name="TextBox 3">
            <a:extLst>
              <a:ext uri="{FF2B5EF4-FFF2-40B4-BE49-F238E27FC236}">
                <a16:creationId xmlns:a16="http://schemas.microsoft.com/office/drawing/2014/main" id="{606EE061-C853-95CE-4F3C-5D3A286811DB}"/>
              </a:ext>
            </a:extLst>
          </p:cNvPr>
          <p:cNvSpPr txBox="1"/>
          <p:nvPr/>
        </p:nvSpPr>
        <p:spPr>
          <a:xfrm>
            <a:off x="357737" y="668215"/>
            <a:ext cx="2111143" cy="584775"/>
          </a:xfrm>
          <a:prstGeom prst="rect">
            <a:avLst/>
          </a:prstGeom>
          <a:noFill/>
        </p:spPr>
        <p:txBody>
          <a:bodyPr wrap="square" rtlCol="1">
            <a:spAutoFit/>
          </a:bodyPr>
          <a:lstStyle/>
          <a:p>
            <a:pPr rtl="1"/>
            <a:r>
              <a:rPr lang="ar" sz="3200" b="1" dirty="0">
                <a:solidFill>
                  <a:schemeClr val="bg1"/>
                </a:solidFill>
                <a:effectLst/>
                <a:latin typeface="Sakkal Majalla" panose="02000000000000000000" pitchFamily="2" charset="-78"/>
                <a:ea typeface="Source Sans Pro" panose="020B0503030403020204" pitchFamily="34" charset="0"/>
                <a:cs typeface="Sakkal Majalla" panose="02000000000000000000" pitchFamily="2" charset="-78"/>
              </a:rPr>
              <a:t>أسئلة</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3"/>
          <a:stretch>
            <a:fillRect/>
          </a:stretch>
        </p:blipFill>
        <p:spPr>
          <a:xfrm>
            <a:off x="5181600" y="555578"/>
            <a:ext cx="5190565" cy="5594442"/>
          </a:xfrm>
          <a:prstGeom prst="rect">
            <a:avLst/>
          </a:prstGeom>
        </p:spPr>
      </p:pic>
    </p:spTree>
    <p:extLst>
      <p:ext uri="{BB962C8B-B14F-4D97-AF65-F5344CB8AC3E}">
        <p14:creationId xmlns:p14="http://schemas.microsoft.com/office/powerpoint/2010/main" val="387314245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D16F55A-E9A2-794F-E862-9983F61053E3}"/>
              </a:ext>
            </a:extLst>
          </p:cNvPr>
          <p:cNvSpPr txBox="1"/>
          <p:nvPr/>
        </p:nvSpPr>
        <p:spPr>
          <a:xfrm>
            <a:off x="4811485" y="2460172"/>
            <a:ext cx="3233058" cy="707884"/>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4000" b="1" i="0" u="none" strike="noStrike" cap="none" spc="0" normalizeH="0" baseline="0" dirty="0">
                <a:ln>
                  <a:noFill/>
                </a:ln>
                <a:solidFill>
                  <a:srgbClr val="FFFFFF"/>
                </a:solidFill>
                <a:effectLst/>
                <a:uFillTx/>
                <a:latin typeface="Sakkal Majalla" panose="02000000000000000000" pitchFamily="2" charset="-78"/>
                <a:cs typeface="Sakkal Majalla" panose="02000000000000000000" pitchFamily="2" charset="-78"/>
                <a:sym typeface="Source Sans Pro Bold"/>
              </a:rPr>
              <a:t>شكرًا لكم</a:t>
            </a:r>
            <a:endParaRPr kumimoji="0" lang="en-US" sz="4000" b="1" i="0" u="none" strike="noStrike" cap="none" spc="0" normalizeH="0" baseline="0" dirty="0">
              <a:ln>
                <a:noFill/>
              </a:ln>
              <a:solidFill>
                <a:srgbClr val="FFFFFF"/>
              </a:solidFill>
              <a:effectLst/>
              <a:uFillTx/>
              <a:latin typeface="Sakkal Majalla" panose="02000000000000000000" pitchFamily="2" charset="-78"/>
              <a:cs typeface="Sakkal Majalla" panose="02000000000000000000" pitchFamily="2" charset="-78"/>
              <a:sym typeface="Source Sans Pro Bold"/>
            </a:endParaRPr>
          </a:p>
        </p:txBody>
      </p:sp>
    </p:spTree>
    <p:extLst>
      <p:ext uri="{BB962C8B-B14F-4D97-AF65-F5344CB8AC3E}">
        <p14:creationId xmlns:p14="http://schemas.microsoft.com/office/powerpoint/2010/main" val="413931806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5">
            <a:extLst>
              <a:ext uri="{FF2B5EF4-FFF2-40B4-BE49-F238E27FC236}">
                <a16:creationId xmlns:a16="http://schemas.microsoft.com/office/drawing/2014/main" id="{A1ADF8BB-AD50-4E2D-C6FC-729A58DF8B8E}"/>
              </a:ext>
            </a:extLst>
          </p:cNvPr>
          <p:cNvSpPr txBox="1">
            <a:spLocks/>
          </p:cNvSpPr>
          <p:nvPr/>
        </p:nvSpPr>
        <p:spPr>
          <a:xfrm>
            <a:off x="101601" y="0"/>
            <a:ext cx="4582160" cy="625190"/>
          </a:xfrm>
          <a:prstGeom prst="rect">
            <a:avLst/>
          </a:prstGeom>
          <a:solidFill>
            <a:srgbClr val="951D19"/>
          </a:solidFill>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normAutofit/>
          </a:bodyPr>
          <a:lstStyle>
            <a:lvl1pPr marL="0" marR="0" indent="0" algn="r" defTabSz="289320" rtl="1" latinLnBrk="0">
              <a:lnSpc>
                <a:spcPct val="90000"/>
              </a:lnSpc>
              <a:spcBef>
                <a:spcPts val="0"/>
              </a:spcBef>
              <a:spcAft>
                <a:spcPts val="0"/>
              </a:spcAft>
              <a:buClrTx/>
              <a:buSzTx/>
              <a:buFontTx/>
              <a:buNone/>
              <a:tabLst/>
              <a:defRPr sz="3200" b="1"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algn="ctr" hangingPunct="1"/>
            <a:r>
              <a:rPr lang="ar" sz="2800" dirty="0">
                <a:latin typeface="Sakkal Majalla" panose="02000000000000000000" pitchFamily="2" charset="-78"/>
                <a:cs typeface="Sakkal Majalla" panose="02000000000000000000" pitchFamily="2" charset="-78"/>
              </a:rPr>
              <a:t>إخلاء المسؤولية</a:t>
            </a:r>
          </a:p>
        </p:txBody>
      </p:sp>
      <p:sp>
        <p:nvSpPr>
          <p:cNvPr id="5" name="Text Placeholder 4">
            <a:extLst>
              <a:ext uri="{FF2B5EF4-FFF2-40B4-BE49-F238E27FC236}">
                <a16:creationId xmlns:a16="http://schemas.microsoft.com/office/drawing/2014/main" id="{83231E76-99C1-465D-8A0B-09FB2A54EE15}"/>
              </a:ext>
            </a:extLst>
          </p:cNvPr>
          <p:cNvSpPr>
            <a:spLocks noGrp="1"/>
          </p:cNvSpPr>
          <p:nvPr>
            <p:ph type="body" idx="1"/>
          </p:nvPr>
        </p:nvSpPr>
        <p:spPr/>
        <p:txBody>
          <a:bodyPr/>
          <a:lstStyle/>
          <a:p>
            <a:pPr defTabSz="271960" rtl="1">
              <a:spcBef>
                <a:spcPts val="200"/>
              </a:spcBef>
              <a:defRPr sz="1879"/>
            </a:pPr>
            <a:r>
              <a:rPr lang="ar-EG" b="1" dirty="0">
                <a:latin typeface="Sakkal Majalla" panose="02000000000000000000" pitchFamily="2" charset="-78"/>
                <a:cs typeface="Sakkal Majalla" panose="02000000000000000000" pitchFamily="2" charset="-78"/>
              </a:rPr>
              <a:t>منصة منظمة الصحة العالمية للتعلُّم في مجال الأمن الصِّحيِّ - مواد تدريبية. </a:t>
            </a:r>
          </a:p>
          <a:p>
            <a:pPr defTabSz="271960" rtl="1">
              <a:spcBef>
                <a:spcPts val="200"/>
              </a:spcBef>
              <a:defRPr sz="1879"/>
            </a:pPr>
            <a:endParaRPr lang="ar-EG" b="1" dirty="0">
              <a:latin typeface="Sakkal Majalla" panose="02000000000000000000" pitchFamily="2" charset="-78"/>
              <a:cs typeface="Sakkal Majalla" panose="02000000000000000000" pitchFamily="2" charset="-78"/>
            </a:endParaRPr>
          </a:p>
          <a:p>
            <a:pPr defTabSz="271960" rtl="1">
              <a:spcBef>
                <a:spcPts val="200"/>
              </a:spcBef>
              <a:defRPr sz="1879"/>
            </a:pPr>
            <a:r>
              <a:rPr lang="ar-EG" dirty="0">
                <a:latin typeface="Sakkal Majalla" panose="02000000000000000000" pitchFamily="2" charset="-78"/>
                <a:cs typeface="Sakkal Majalla" panose="02000000000000000000" pitchFamily="2" charset="-78"/>
              </a:rPr>
              <a:t>حقوق هذه المواد التدريبية محفوظة لصالح منظمة الصحة العالمية بموجب حق المؤلف (© منظمة الصحة العالمية 2022). جميع الحقوق محفوظة.‬</a:t>
            </a:r>
          </a:p>
          <a:p>
            <a:pPr defTabSz="271960" rtl="1">
              <a:spcBef>
                <a:spcPts val="200"/>
              </a:spcBef>
              <a:defRPr sz="1879"/>
            </a:pPr>
            <a:r>
              <a:rPr lang="ar-EG" dirty="0">
                <a:latin typeface="Sakkal Majalla" panose="02000000000000000000" pitchFamily="2" charset="-78"/>
                <a:cs typeface="Sakkal Majalla" panose="02000000000000000000" pitchFamily="2" charset="-78"/>
              </a:rPr>
              <a:t>يخضع استخدامك لهذه المواد إلى «</a:t>
            </a:r>
            <a:r>
              <a:rPr lang="ar-EG"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شروط الاستخدام - منصة منظمة الصحة العالمية للتعلُّم في مجال الأمن الصِّحيِّ، مواد تدريبية</a:t>
            </a:r>
            <a:r>
              <a:rPr lang="ar-EG" dirty="0">
                <a:latin typeface="Sakkal Majalla" panose="02000000000000000000" pitchFamily="2" charset="-78"/>
                <a:cs typeface="Sakkal Majalla" panose="02000000000000000000" pitchFamily="2" charset="-78"/>
              </a:rPr>
              <a:t>»، التي قبلتها عند تنزيلها، وهي متاحة على منصة التعلُّم في مجال الأمن الصِّحيِّ على الرابط الآتي: (</a:t>
            </a:r>
            <a:r>
              <a:rPr lang="en-US"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https://extranet.who.int/hslp</a:t>
            </a:r>
            <a:r>
              <a:rPr lang="en-US" dirty="0">
                <a:latin typeface="Sakkal Majalla" panose="02000000000000000000" pitchFamily="2" charset="-78"/>
                <a:cs typeface="Sakkal Majalla" panose="02000000000000000000" pitchFamily="2" charset="-78"/>
              </a:rPr>
              <a:t>).  </a:t>
            </a:r>
          </a:p>
          <a:p>
            <a:pPr defTabSz="271960" rtl="1">
              <a:spcBef>
                <a:spcPts val="200"/>
              </a:spcBef>
              <a:defRPr sz="1879"/>
            </a:pPr>
            <a:endParaRPr lang="en-US" dirty="0">
              <a:latin typeface="Sakkal Majalla" panose="02000000000000000000" pitchFamily="2" charset="-78"/>
              <a:cs typeface="Sakkal Majalla" panose="02000000000000000000" pitchFamily="2" charset="-78"/>
            </a:endParaRPr>
          </a:p>
          <a:p>
            <a:pPr defTabSz="271960" rtl="1">
              <a:spcBef>
                <a:spcPts val="200"/>
              </a:spcBef>
              <a:defRPr sz="1879"/>
            </a:pPr>
            <a:r>
              <a:rPr lang="ar-EG" dirty="0">
                <a:latin typeface="Sakkal Majalla" panose="02000000000000000000" pitchFamily="2" charset="-78"/>
                <a:cs typeface="Sakkal Majalla" panose="02000000000000000000" pitchFamily="2" charset="-78"/>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p>
          <a:p>
            <a:pPr defTabSz="271960" rtl="1">
              <a:spcBef>
                <a:spcPts val="200"/>
              </a:spcBef>
              <a:defRPr sz="1879"/>
            </a:pPr>
            <a:endParaRPr lang="ar-EG" dirty="0">
              <a:latin typeface="Sakkal Majalla" panose="02000000000000000000" pitchFamily="2" charset="-78"/>
              <a:cs typeface="Sakkal Majalla" panose="02000000000000000000" pitchFamily="2" charset="-78"/>
            </a:endParaRPr>
          </a:p>
          <a:p>
            <a:pPr defTabSz="271960" rtl="1">
              <a:spcBef>
                <a:spcPts val="200"/>
              </a:spcBef>
              <a:defRPr sz="1879"/>
            </a:pPr>
            <a:r>
              <a:rPr lang="ar-EG" dirty="0">
                <a:latin typeface="Sakkal Majalla" panose="02000000000000000000" pitchFamily="2" charset="-78"/>
                <a:cs typeface="Sakkal Majalla" panose="02000000000000000000" pitchFamily="2" charset="-78"/>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dirty="0">
                <a:latin typeface="Sakkal Majalla" panose="02000000000000000000" pitchFamily="2" charset="-78"/>
                <a:cs typeface="Sakkal Majalla" panose="02000000000000000000" pitchFamily="2" charset="-78"/>
                <a:hlinkClick r:id="rId4"/>
              </a:rPr>
              <a:t>https://extranet.who.int/</a:t>
            </a:r>
            <a:r>
              <a:rPr lang="en-US" dirty="0" err="1">
                <a:latin typeface="Sakkal Majalla" panose="02000000000000000000" pitchFamily="2" charset="-78"/>
                <a:cs typeface="Sakkal Majalla" panose="02000000000000000000" pitchFamily="2" charset="-78"/>
                <a:hlinkClick r:id="rId4"/>
              </a:rPr>
              <a:t>hslp</a:t>
            </a:r>
            <a:r>
              <a:rPr lang="en-US" dirty="0">
                <a:latin typeface="Sakkal Majalla" panose="02000000000000000000" pitchFamily="2" charset="-78"/>
                <a:cs typeface="Sakkal Majalla" panose="02000000000000000000" pitchFamily="2" charset="-78"/>
                <a:hlinkClick r:id="rId4"/>
              </a:rPr>
              <a:t>/</a:t>
            </a:r>
            <a:r>
              <a:rPr lang="en-US"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EG" dirty="0" err="1">
                <a:latin typeface="Sakkal Majalla" panose="02000000000000000000" pitchFamily="2" charset="-78"/>
                <a:cs typeface="Sakkal Majalla" panose="02000000000000000000" pitchFamily="2" charset="-78"/>
              </a:rPr>
              <a:t>تنقيحات</a:t>
            </a:r>
            <a:r>
              <a:rPr lang="ar-EG" dirty="0">
                <a:latin typeface="Sakkal Majalla" panose="02000000000000000000" pitchFamily="2" charset="-78"/>
                <a:cs typeface="Sakkal Majalla" panose="02000000000000000000" pitchFamily="2" charset="-78"/>
              </a:rPr>
              <a:t> على المواد الخاصة بها المحمية بموجب حق المؤلف».</a:t>
            </a:r>
          </a:p>
          <a:p>
            <a:pPr defTabSz="271960" rtl="1">
              <a:spcBef>
                <a:spcPts val="200"/>
              </a:spcBef>
              <a:defRPr sz="1879"/>
            </a:pPr>
            <a:r>
              <a:rPr lang="ar-EG" dirty="0">
                <a:latin typeface="Sakkal Majalla" panose="02000000000000000000" pitchFamily="2" charset="-78"/>
                <a:cs typeface="Sakkal Majalla" panose="02000000000000000000" pitchFamily="2" charset="-78"/>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ihrhrt@who.int</a:t>
            </a:r>
            <a:r>
              <a:rPr lang="en-US" dirty="0">
                <a:solidFill>
                  <a:schemeClr val="bg1"/>
                </a:solidFill>
                <a:uFill>
                  <a:solidFill>
                    <a:srgbClr val="0563C1"/>
                  </a:solidFill>
                </a:uFill>
                <a:latin typeface="Sakkal Majalla" panose="02000000000000000000" pitchFamily="2" charset="-78"/>
                <a:cs typeface="Sakkal Majalla" panose="02000000000000000000" pitchFamily="2" charset="-78"/>
              </a:rPr>
              <a:t>.</a:t>
            </a:r>
            <a:endParaRPr lang="en-US" dirty="0">
              <a:solidFill>
                <a:schemeClr val="bg1"/>
              </a:solidFill>
              <a:latin typeface="Sakkal Majalla" panose="02000000000000000000" pitchFamily="2" charset="-78"/>
              <a:cs typeface="Sakkal Majalla" panose="02000000000000000000" pitchFamily="2" charset="-78"/>
            </a:endParaRPr>
          </a:p>
          <a:p>
            <a:pPr rtl="1"/>
            <a:endParaRPr lang="en-US" sz="2000" dirty="0">
              <a:latin typeface="Source Sans Pro" panose="020B0503030403020204" pitchFamily="34" charset="0"/>
              <a:ea typeface="Source Sans Pro" panose="020B0503030403020204" pitchFamily="34" charset="0"/>
            </a:endParaRPr>
          </a:p>
          <a:p>
            <a:endParaRPr lang="en-US" dirty="0"/>
          </a:p>
        </p:txBody>
      </p:sp>
    </p:spTree>
    <p:extLst>
      <p:ext uri="{BB962C8B-B14F-4D97-AF65-F5344CB8AC3E}">
        <p14:creationId xmlns:p14="http://schemas.microsoft.com/office/powerpoint/2010/main" val="35954441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 name="Rounded Rectangle 5"/>
          <p:cNvSpPr/>
          <p:nvPr/>
        </p:nvSpPr>
        <p:spPr>
          <a:xfrm flipV="1">
            <a:off x="3867806" y="3246963"/>
            <a:ext cx="4498428" cy="95327"/>
          </a:xfrm>
          <a:prstGeom prst="roundRect">
            <a:avLst>
              <a:gd name="adj" fmla="val 50000"/>
            </a:avLst>
          </a:prstGeom>
          <a:solidFill>
            <a:schemeClr val="accent3"/>
          </a:solidFill>
          <a:ln w="12700">
            <a:miter lim="400000"/>
          </a:ln>
        </p:spPr>
        <p:txBody>
          <a:bodyPr lIns="45719" rIns="45719" rtlCol="1" anchor="ctr"/>
          <a:lstStyle/>
          <a:p>
            <a:pPr algn="ctr" rtl="1">
              <a:defRPr>
                <a:solidFill>
                  <a:srgbClr val="FFFFFF"/>
                </a:solidFill>
              </a:defRPr>
            </a:pPr>
            <a:endParaRPr dirty="0"/>
          </a:p>
        </p:txBody>
      </p:sp>
      <p:sp>
        <p:nvSpPr>
          <p:cNvPr id="578" name="TextBox 6"/>
          <p:cNvSpPr txBox="1"/>
          <p:nvPr/>
        </p:nvSpPr>
        <p:spPr>
          <a:xfrm>
            <a:off x="3520975" y="2335963"/>
            <a:ext cx="5150049"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الجلسة الافتتاحية</a:t>
            </a:r>
            <a:endParaRPr lang="en-US"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rPr/>
              <a:t>4</a:t>
            </a:fld>
            <a:endParaRPr dirty="0"/>
          </a:p>
        </p:txBody>
      </p:sp>
      <p:sp>
        <p:nvSpPr>
          <p:cNvPr id="584" name="Content Placeholder 1"/>
          <p:cNvSpPr txBox="1"/>
          <p:nvPr/>
        </p:nvSpPr>
        <p:spPr>
          <a:xfrm>
            <a:off x="5737635" y="2389637"/>
            <a:ext cx="3875652" cy="176202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lgn="ctr" rtl="1">
              <a:spcBef>
                <a:spcPts val="500"/>
              </a:spcBef>
              <a:defRPr sz="2400">
                <a:solidFill>
                  <a:srgbClr val="002060"/>
                </a:solidFill>
                <a:latin typeface="Source Sans Pro Regular"/>
                <a:ea typeface="Source Sans Pro Regular"/>
                <a:cs typeface="Source Sans Pro Regular"/>
                <a:sym typeface="Source Sans Pro Regular"/>
              </a:defRPr>
            </a:pPr>
            <a:r>
              <a:rPr sz="2400" dirty="0" err="1">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اسم</a:t>
            </a:r>
            <a:r>
              <a:rPr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 </a:t>
            </a:r>
            <a:r>
              <a:rPr sz="2400" dirty="0" err="1">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المُمثل</a:t>
            </a:r>
            <a:r>
              <a:rPr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  </a:t>
            </a:r>
          </a:p>
          <a:p>
            <a:pPr algn="ctr" rtl="1">
              <a:spcBef>
                <a:spcPts val="500"/>
              </a:spcBef>
              <a:defRPr sz="2400">
                <a:solidFill>
                  <a:srgbClr val="002060"/>
                </a:solidFill>
                <a:latin typeface="Source Sans Pro Regular"/>
                <a:ea typeface="Source Sans Pro Regular"/>
                <a:cs typeface="Source Sans Pro Regular"/>
                <a:sym typeface="Source Sans Pro Regular"/>
              </a:defRPr>
            </a:pPr>
            <a:r>
              <a:rPr sz="2400" dirty="0" err="1">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الوظيفة</a:t>
            </a:r>
            <a:endParaRPr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endParaRPr>
          </a:p>
          <a:p>
            <a:pPr algn="ctr" rtl="1">
              <a:spcBef>
                <a:spcPts val="500"/>
              </a:spcBef>
              <a:defRPr sz="2400">
                <a:solidFill>
                  <a:srgbClr val="002060"/>
                </a:solidFill>
                <a:latin typeface="Source Sans Pro Regular"/>
                <a:ea typeface="Source Sans Pro Regular"/>
                <a:cs typeface="Source Sans Pro Regular"/>
                <a:sym typeface="Source Sans Pro Regular"/>
              </a:defRPr>
            </a:pPr>
            <a:r>
              <a:rPr sz="2400" dirty="0" err="1">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الإدارة</a:t>
            </a:r>
            <a:r>
              <a:rPr lang="ar-EG"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 </a:t>
            </a:r>
            <a:r>
              <a:rPr sz="2400" dirty="0" err="1">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المنظمة</a:t>
            </a:r>
            <a:endParaRPr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sym typeface="Arial"/>
            </a:endParaRPr>
          </a:p>
          <a:p>
            <a:pPr algn="ctr" rtl="1">
              <a:spcBef>
                <a:spcPts val="500"/>
              </a:spcBef>
              <a:defRPr sz="2400">
                <a:solidFill>
                  <a:srgbClr val="002060"/>
                </a:solidFill>
                <a:latin typeface="Source Sans Pro Regular"/>
                <a:ea typeface="Source Sans Pro Regular"/>
                <a:cs typeface="Source Sans Pro Regular"/>
                <a:sym typeface="Source Sans Pro Regular"/>
              </a:defRPr>
            </a:pPr>
            <a:r>
              <a:rPr sz="2400" dirty="0" err="1">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البلد</a:t>
            </a:r>
            <a:endParaRPr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endParaRPr>
          </a:p>
        </p:txBody>
      </p:sp>
      <p:sp>
        <p:nvSpPr>
          <p:cNvPr id="585" name="Content Placeholder 1"/>
          <p:cNvSpPr txBox="1"/>
          <p:nvPr/>
        </p:nvSpPr>
        <p:spPr>
          <a:xfrm>
            <a:off x="5737635" y="4468362"/>
            <a:ext cx="3875652" cy="176202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lgn="ctr">
              <a:spcBef>
                <a:spcPts val="500"/>
              </a:spcBef>
              <a:defRPr sz="2400">
                <a:solidFill>
                  <a:srgbClr val="002060"/>
                </a:solidFill>
                <a:latin typeface="Source Sans Pro Regular"/>
                <a:ea typeface="Source Sans Pro Regular"/>
                <a:cs typeface="Source Sans Pro Regular"/>
                <a:sym typeface="Source Sans Pro Regular"/>
              </a:defRPr>
            </a:pPr>
            <a:r>
              <a:rPr sz="2400" dirty="0" err="1">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اسم</a:t>
            </a:r>
            <a:r>
              <a:rPr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 </a:t>
            </a:r>
            <a:r>
              <a:rPr sz="2400" dirty="0" err="1">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المُمثل</a:t>
            </a:r>
            <a:r>
              <a:rPr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  </a:t>
            </a:r>
          </a:p>
          <a:p>
            <a:pPr algn="ctr">
              <a:spcBef>
                <a:spcPts val="500"/>
              </a:spcBef>
              <a:defRPr sz="2400">
                <a:solidFill>
                  <a:srgbClr val="002060"/>
                </a:solidFill>
                <a:latin typeface="Source Sans Pro Regular"/>
                <a:ea typeface="Source Sans Pro Regular"/>
                <a:cs typeface="Source Sans Pro Regular"/>
                <a:sym typeface="Source Sans Pro Regular"/>
              </a:defRPr>
            </a:pPr>
            <a:r>
              <a:rPr sz="2400" dirty="0" err="1">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الوظيفة</a:t>
            </a:r>
            <a:endParaRPr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endParaRPr>
          </a:p>
          <a:p>
            <a:pPr algn="ctr">
              <a:spcBef>
                <a:spcPts val="500"/>
              </a:spcBef>
              <a:defRPr sz="2400">
                <a:solidFill>
                  <a:srgbClr val="002060"/>
                </a:solidFill>
                <a:latin typeface="Source Sans Pro Regular"/>
                <a:ea typeface="Source Sans Pro Regular"/>
                <a:cs typeface="Source Sans Pro Regular"/>
                <a:sym typeface="Source Sans Pro Regular"/>
              </a:defRPr>
            </a:pPr>
            <a:r>
              <a:rPr sz="2400" dirty="0" err="1">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الإدارة</a:t>
            </a:r>
            <a:r>
              <a:rPr lang="ar-EG"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 </a:t>
            </a:r>
            <a:r>
              <a:rPr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 </a:t>
            </a:r>
            <a:r>
              <a:rPr sz="2400" dirty="0" err="1">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المنظمة</a:t>
            </a:r>
            <a:endParaRPr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sym typeface="Arial"/>
            </a:endParaRPr>
          </a:p>
          <a:p>
            <a:pPr algn="ctr">
              <a:spcBef>
                <a:spcPts val="500"/>
              </a:spcBef>
              <a:defRPr sz="2400">
                <a:solidFill>
                  <a:srgbClr val="002060"/>
                </a:solidFill>
                <a:latin typeface="Source Sans Pro Regular"/>
                <a:ea typeface="Source Sans Pro Regular"/>
                <a:cs typeface="Source Sans Pro Regular"/>
                <a:sym typeface="Source Sans Pro Regular"/>
              </a:defRPr>
            </a:pPr>
            <a:r>
              <a:rPr sz="2400" dirty="0" err="1">
                <a:solidFill>
                  <a:srgbClr val="002060"/>
                </a:solidFill>
                <a:highlight>
                  <a:srgbClr val="FFFF00"/>
                </a:highlight>
                <a:latin typeface="Sakkal Majalla" panose="02000000000000000000" pitchFamily="2" charset="-78"/>
                <a:ea typeface="Source Sans Pro Regular"/>
                <a:cs typeface="Sakkal Majalla" panose="02000000000000000000" pitchFamily="2" charset="-78"/>
              </a:rPr>
              <a:t>البلد</a:t>
            </a:r>
            <a:endParaRPr sz="2400" dirty="0">
              <a:solidFill>
                <a:srgbClr val="002060"/>
              </a:solidFill>
              <a:highlight>
                <a:srgbClr val="FFFF00"/>
              </a:highlight>
              <a:latin typeface="Sakkal Majalla" panose="02000000000000000000" pitchFamily="2" charset="-78"/>
              <a:ea typeface="Source Sans Pro Regular"/>
              <a:cs typeface="Sakkal Majalla" panose="02000000000000000000" pitchFamily="2" charset="-78"/>
            </a:endParaRPr>
          </a:p>
        </p:txBody>
      </p:sp>
      <p:sp>
        <p:nvSpPr>
          <p:cNvPr id="586" name="TextBox 10"/>
          <p:cNvSpPr txBox="1"/>
          <p:nvPr/>
        </p:nvSpPr>
        <p:spPr>
          <a:xfrm>
            <a:off x="431254" y="656240"/>
            <a:ext cx="1514476" cy="369332"/>
          </a:xfrm>
          <a:prstGeom prst="rect">
            <a:avLst/>
          </a:prstGeom>
          <a:solidFill>
            <a:srgbClr val="FFFF00"/>
          </a:solidFill>
          <a:ln>
            <a:solidFill>
              <a:srgbClr val="FFFFFF"/>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r" rtl="1">
              <a:defRPr>
                <a:latin typeface="Source Sans Pro Regular"/>
                <a:ea typeface="Source Sans Pro Regular"/>
                <a:cs typeface="Source Sans Pro Regular"/>
                <a:sym typeface="Source Sans Pro Regular"/>
              </a:defRPr>
            </a:lvl1pPr>
          </a:lstStyle>
          <a:p>
            <a:pPr rtl="1"/>
            <a:r>
              <a:rPr>
                <a:latin typeface="Sakkal Majalla" panose="02000000000000000000" pitchFamily="2" charset="-78"/>
                <a:cs typeface="Sakkal Majalla" panose="02000000000000000000" pitchFamily="2" charset="-78"/>
              </a:rPr>
              <a:t>شعار/ علم البلد</a:t>
            </a:r>
            <a:endParaRPr lang="en-US" dirty="0">
              <a:highlight>
                <a:srgbClr val="FFFF00"/>
              </a:highlight>
              <a:latin typeface="Sakkal Majalla" panose="02000000000000000000" pitchFamily="2" charset="-78"/>
              <a:cs typeface="Sakkal Majalla" panose="02000000000000000000" pitchFamily="2" charset="-78"/>
            </a:endParaRPr>
          </a:p>
        </p:txBody>
      </p:sp>
      <p:pic>
        <p:nvPicPr>
          <p:cNvPr id="587" name="Image" descr="Image"/>
          <p:cNvPicPr>
            <a:picLocks noChangeAspect="1"/>
          </p:cNvPicPr>
          <p:nvPr/>
        </p:nvPicPr>
        <p:blipFill>
          <a:blip r:embed="rId2"/>
          <a:stretch>
            <a:fillRect/>
          </a:stretch>
        </p:blipFill>
        <p:spPr>
          <a:xfrm>
            <a:off x="197411" y="1529726"/>
            <a:ext cx="3543301" cy="1295401"/>
          </a:xfrm>
          <a:prstGeom prst="rect">
            <a:avLst/>
          </a:prstGeom>
          <a:ln w="12700">
            <a:miter lim="400000"/>
          </a:ln>
        </p:spPr>
      </p:pic>
      <p:sp>
        <p:nvSpPr>
          <p:cNvPr id="2" name="TextBox 1">
            <a:extLst>
              <a:ext uri="{FF2B5EF4-FFF2-40B4-BE49-F238E27FC236}">
                <a16:creationId xmlns:a16="http://schemas.microsoft.com/office/drawing/2014/main" id="{CFAD04B8-C075-91D7-51FE-FA696DB45B73}"/>
              </a:ext>
            </a:extLst>
          </p:cNvPr>
          <p:cNvSpPr txBox="1"/>
          <p:nvPr/>
        </p:nvSpPr>
        <p:spPr>
          <a:xfrm>
            <a:off x="197410" y="1700373"/>
            <a:ext cx="3348429" cy="954105"/>
          </a:xfrm>
          <a:prstGeom prst="rect">
            <a:avLst/>
          </a:prstGeom>
          <a:solidFill>
            <a:schemeClr val="accent1"/>
          </a:solidFill>
          <a:ln w="1270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mj-lt"/>
                <a:ea typeface="+mj-ea"/>
                <a:cs typeface="+mj-cs"/>
                <a:sym typeface="Calibri"/>
              </a:rPr>
              <a:t>الترحيب والملاحظات الافتتاحية</a:t>
            </a:r>
            <a:endParaRPr kumimoji="0" lang="en-US" sz="2800" b="1"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 name="Content Placeholder 1"/>
          <p:cNvSpPr txBox="1">
            <a:spLocks noGrp="1"/>
          </p:cNvSpPr>
          <p:nvPr>
            <p:ph type="body" sz="half" idx="1"/>
          </p:nvPr>
        </p:nvSpPr>
        <p:spPr>
          <a:xfrm>
            <a:off x="4273551" y="842965"/>
            <a:ext cx="7285582" cy="2723927"/>
          </a:xfrm>
          <a:prstGeom prst="rect">
            <a:avLst/>
          </a:prstGeom>
        </p:spPr>
        <p:txBody>
          <a:bodyPr rtlCol="1"/>
          <a:lstStyle/>
          <a:p>
            <a:pPr algn="ctr" rtl="1"/>
            <a:endParaRPr dirty="0">
              <a:latin typeface="Sakkal Majalla" panose="02000000000000000000" pitchFamily="2" charset="-78"/>
              <a:cs typeface="Sakkal Majalla" panose="02000000000000000000" pitchFamily="2" charset="-78"/>
            </a:endParaRPr>
          </a:p>
          <a:p>
            <a:pPr algn="ctr" rtl="1"/>
            <a:endParaRPr dirty="0">
              <a:latin typeface="Sakkal Majalla" panose="02000000000000000000" pitchFamily="2" charset="-78"/>
              <a:cs typeface="Sakkal Majalla" panose="02000000000000000000" pitchFamily="2" charset="-78"/>
            </a:endParaRPr>
          </a:p>
          <a:p>
            <a:pPr algn="ctr" rtl="1"/>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متطوع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ليقترح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منهجية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تفاعلية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لطيفة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بالمقدمات</a:t>
            </a:r>
            <a:r>
              <a:rPr dirty="0">
                <a:latin typeface="Sakkal Majalla" panose="02000000000000000000" pitchFamily="2" charset="-78"/>
                <a:cs typeface="Sakkal Majalla" panose="02000000000000000000" pitchFamily="2" charset="-78"/>
              </a:rPr>
              <a:t>؟</a:t>
            </a:r>
          </a:p>
        </p:txBody>
      </p:sp>
      <p:grpSp>
        <p:nvGrpSpPr>
          <p:cNvPr id="593" name="Speech Bubble: Oval 3"/>
          <p:cNvGrpSpPr/>
          <p:nvPr/>
        </p:nvGrpSpPr>
        <p:grpSpPr>
          <a:xfrm>
            <a:off x="8406854" y="1220671"/>
            <a:ext cx="2587792" cy="753612"/>
            <a:chOff x="0" y="0"/>
            <a:chExt cx="2587791" cy="753610"/>
          </a:xfrm>
        </p:grpSpPr>
        <p:sp>
          <p:nvSpPr>
            <p:cNvPr id="591" name="Quote Bubble"/>
            <p:cNvSpPr/>
            <p:nvPr/>
          </p:nvSpPr>
          <p:spPr>
            <a:xfrm>
              <a:off x="0" y="0"/>
              <a:ext cx="2587792" cy="753611"/>
            </a:xfrm>
            <a:prstGeom prst="wedgeEllipseCallout">
              <a:avLst>
                <a:gd name="adj1" fmla="val -113505"/>
                <a:gd name="adj2" fmla="val 84477"/>
              </a:avLst>
            </a:prstGeom>
            <a:solidFill>
              <a:srgbClr val="C00000"/>
            </a:solidFill>
            <a:ln w="12700" cap="flat">
              <a:noFill/>
              <a:miter lim="400000"/>
            </a:ln>
            <a:effectLst/>
          </p:spPr>
          <p:txBody>
            <a:bodyPr wrap="square" lIns="45719" tIns="45719" rIns="45719" bIns="45719" numCol="1" rtlCol="1" anchor="ctr">
              <a:noAutofit/>
            </a:bodyPr>
            <a:lstStyle/>
            <a:p>
              <a:pPr algn="ctr" rtl="1">
                <a:defRPr sz="2000">
                  <a:solidFill>
                    <a:srgbClr val="FFFFFF"/>
                  </a:solidFill>
                  <a:latin typeface="Source Sans Pro Bold"/>
                  <a:ea typeface="Source Sans Pro Bold"/>
                  <a:cs typeface="Source Sans Pro Bold"/>
                  <a:sym typeface="Source Sans Pro Bold"/>
                </a:defRPr>
              </a:pPr>
              <a:endParaRPr dirty="0">
                <a:latin typeface="Sakkal Majalla" panose="02000000000000000000" pitchFamily="2" charset="-78"/>
                <a:cs typeface="Sakkal Majalla" panose="02000000000000000000" pitchFamily="2" charset="-78"/>
              </a:endParaRPr>
            </a:p>
          </p:txBody>
        </p:sp>
        <p:sp>
          <p:nvSpPr>
            <p:cNvPr id="592" name="VOLUNTEERS?"/>
            <p:cNvSpPr txBox="1"/>
            <p:nvPr/>
          </p:nvSpPr>
          <p:spPr>
            <a:xfrm>
              <a:off x="424692" y="172335"/>
              <a:ext cx="1738407" cy="40894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2000">
                  <a:solidFill>
                    <a:srgbClr val="FFFFFF"/>
                  </a:solidFill>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متطوعون؟</a:t>
              </a:r>
            </a:p>
          </p:txBody>
        </p:sp>
      </p:grpSp>
      <p:pic>
        <p:nvPicPr>
          <p:cNvPr id="594" name="Picture 6" descr="Picture 6"/>
          <p:cNvPicPr>
            <a:picLocks noChangeAspect="1"/>
          </p:cNvPicPr>
          <p:nvPr/>
        </p:nvPicPr>
        <p:blipFill>
          <a:blip r:embed="rId2"/>
          <a:stretch>
            <a:fillRect/>
          </a:stretch>
        </p:blipFill>
        <p:spPr>
          <a:xfrm>
            <a:off x="6343976" y="3113922"/>
            <a:ext cx="3356774" cy="3126700"/>
          </a:xfrm>
          <a:prstGeom prst="rect">
            <a:avLst/>
          </a:prstGeom>
          <a:ln w="12700">
            <a:miter lim="400000"/>
          </a:ln>
        </p:spPr>
      </p:pic>
      <p:sp>
        <p:nvSpPr>
          <p:cNvPr id="595" name="TextBox 8"/>
          <p:cNvSpPr txBox="1"/>
          <p:nvPr/>
        </p:nvSpPr>
        <p:spPr>
          <a:xfrm>
            <a:off x="428540" y="923000"/>
            <a:ext cx="2894762"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مقدمات</a:t>
            </a:r>
            <a:endParaRPr lang="en-US"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TextBox 1"/>
          <p:cNvSpPr txBox="1"/>
          <p:nvPr/>
        </p:nvSpPr>
        <p:spPr>
          <a:xfrm>
            <a:off x="4313610" y="1689426"/>
            <a:ext cx="7137176"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2400">
                <a:latin typeface="Source Sans Pro Regular"/>
                <a:ea typeface="Source Sans Pro Regular"/>
                <a:cs typeface="Source Sans Pro Regular"/>
                <a:sym typeface="Source Sans Pro Regular"/>
              </a:defRPr>
            </a:lvl1pPr>
          </a:lstStyle>
          <a:p>
            <a:pPr rtl="1"/>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توقعاتك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a:t>
            </a:r>
          </a:p>
        </p:txBody>
      </p:sp>
      <p:pic>
        <p:nvPicPr>
          <p:cNvPr id="598" name="Picture 3" descr="Picture 3"/>
          <p:cNvPicPr>
            <a:picLocks noChangeAspect="1"/>
          </p:cNvPicPr>
          <p:nvPr/>
        </p:nvPicPr>
        <p:blipFill>
          <a:blip r:embed="rId3"/>
          <a:stretch>
            <a:fillRect/>
          </a:stretch>
        </p:blipFill>
        <p:spPr>
          <a:xfrm>
            <a:off x="5893652" y="2322375"/>
            <a:ext cx="3977092" cy="2846199"/>
          </a:xfrm>
          <a:prstGeom prst="rect">
            <a:avLst/>
          </a:prstGeom>
          <a:ln w="12700">
            <a:miter lim="400000"/>
          </a:ln>
        </p:spPr>
      </p:pic>
      <p:sp>
        <p:nvSpPr>
          <p:cNvPr id="3" name="TextBox 8">
            <a:extLst>
              <a:ext uri="{FF2B5EF4-FFF2-40B4-BE49-F238E27FC236}">
                <a16:creationId xmlns:a16="http://schemas.microsoft.com/office/drawing/2014/main" id="{E0E53B74-A5A0-B6AF-B193-D63C3DABC39E}"/>
              </a:ext>
            </a:extLst>
          </p:cNvPr>
          <p:cNvSpPr txBox="1"/>
          <p:nvPr/>
        </p:nvSpPr>
        <p:spPr>
          <a:xfrm>
            <a:off x="428540" y="923000"/>
            <a:ext cx="2894762"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التوقعات</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5" name="Graphic 4" descr="Graphic 4"/>
          <p:cNvPicPr>
            <a:picLocks noChangeAspect="1"/>
          </p:cNvPicPr>
          <p:nvPr/>
        </p:nvPicPr>
        <p:blipFill>
          <a:blip r:embed="rId3"/>
          <a:stretch>
            <a:fillRect/>
          </a:stretch>
        </p:blipFill>
        <p:spPr>
          <a:xfrm>
            <a:off x="5813778" y="1330116"/>
            <a:ext cx="4241897" cy="4197767"/>
          </a:xfrm>
          <a:prstGeom prst="rect">
            <a:avLst/>
          </a:prstGeom>
          <a:ln w="12700">
            <a:miter lim="400000"/>
          </a:ln>
        </p:spPr>
      </p:pic>
      <p:sp>
        <p:nvSpPr>
          <p:cNvPr id="606" name="TextBox 8"/>
          <p:cNvSpPr txBox="1"/>
          <p:nvPr/>
        </p:nvSpPr>
        <p:spPr>
          <a:xfrm>
            <a:off x="795242" y="0"/>
            <a:ext cx="4165296"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hu-HU" b="1" dirty="0"/>
          </a:p>
        </p:txBody>
      </p:sp>
      <p:sp>
        <p:nvSpPr>
          <p:cNvPr id="4" name="TextBox 8">
            <a:extLst>
              <a:ext uri="{FF2B5EF4-FFF2-40B4-BE49-F238E27FC236}">
                <a16:creationId xmlns:a16="http://schemas.microsoft.com/office/drawing/2014/main" id="{14543EA9-CDF2-C68D-8FB9-50D3A9DE5E48}"/>
              </a:ext>
            </a:extLst>
          </p:cNvPr>
          <p:cNvSpPr txBox="1"/>
          <p:nvPr/>
        </p:nvSpPr>
        <p:spPr>
          <a:xfrm>
            <a:off x="347260" y="902680"/>
            <a:ext cx="2894762"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صورة جماعية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Google Shape;308;p8"/>
          <p:cNvSpPr txBox="1">
            <a:spLocks noGrp="1"/>
          </p:cNvSpPr>
          <p:nvPr>
            <p:ph type="body" sz="quarter" idx="1"/>
          </p:nvPr>
        </p:nvSpPr>
        <p:spPr>
          <a:xfrm>
            <a:off x="2935664" y="1813080"/>
            <a:ext cx="6320672" cy="1870076"/>
          </a:xfrm>
          <a:prstGeom prst="rect">
            <a:avLst/>
          </a:prstGeom>
        </p:spPr>
        <p:txBody>
          <a:bodyPr lIns="0" tIns="0" rIns="0" bIns="0" rtlCol="1"/>
          <a:lstStyle/>
          <a:p>
            <a:pPr rtl="1">
              <a:spcBef>
                <a:spcPts val="0"/>
              </a:spcBef>
              <a:defRPr sz="3200"/>
            </a:pPr>
            <a:r>
              <a:rPr lang="ar-EG" b="1" dirty="0">
                <a:solidFill>
                  <a:schemeClr val="bg1"/>
                </a:solidFill>
                <a:latin typeface="Sakkal Majalla" panose="02000000000000000000" pitchFamily="2" charset="-78"/>
                <a:cs typeface="Sakkal Majalla" panose="02000000000000000000" pitchFamily="2" charset="-78"/>
              </a:rPr>
              <a:t>0.1</a:t>
            </a:r>
            <a:r>
              <a:rPr b="1" dirty="0">
                <a:solidFill>
                  <a:schemeClr val="bg1"/>
                </a:solidFill>
                <a:latin typeface="Sakkal Majalla" panose="02000000000000000000" pitchFamily="2" charset="-78"/>
                <a:cs typeface="Sakkal Majalla" panose="02000000000000000000" pitchFamily="2" charset="-78"/>
              </a:rPr>
              <a:t> </a:t>
            </a:r>
            <a:r>
              <a:rPr b="1" dirty="0" err="1">
                <a:solidFill>
                  <a:schemeClr val="bg1"/>
                </a:solidFill>
                <a:latin typeface="Sakkal Majalla" panose="02000000000000000000" pitchFamily="2" charset="-78"/>
                <a:cs typeface="Sakkal Majalla" panose="02000000000000000000" pitchFamily="2" charset="-78"/>
              </a:rPr>
              <a:t>إنشاء</a:t>
            </a:r>
            <a:r>
              <a:rPr b="1" dirty="0">
                <a:solidFill>
                  <a:schemeClr val="bg1"/>
                </a:solidFill>
                <a:latin typeface="Sakkal Majalla" panose="02000000000000000000" pitchFamily="2" charset="-78"/>
                <a:cs typeface="Sakkal Majalla" panose="02000000000000000000" pitchFamily="2" charset="-78"/>
              </a:rPr>
              <a:t> </a:t>
            </a:r>
            <a:r>
              <a:rPr b="1" dirty="0" err="1">
                <a:solidFill>
                  <a:schemeClr val="bg1"/>
                </a:solidFill>
                <a:latin typeface="Sakkal Majalla" panose="02000000000000000000" pitchFamily="2" charset="-78"/>
                <a:cs typeface="Sakkal Majalla" panose="02000000000000000000" pitchFamily="2" charset="-78"/>
              </a:rPr>
              <a:t>فريق</a:t>
            </a:r>
            <a:r>
              <a:rPr b="1" dirty="0">
                <a:solidFill>
                  <a:schemeClr val="bg1"/>
                </a:solidFill>
                <a:latin typeface="Sakkal Majalla" panose="02000000000000000000" pitchFamily="2" charset="-78"/>
                <a:cs typeface="Sakkal Majalla" panose="02000000000000000000" pitchFamily="2" charset="-78"/>
              </a:rPr>
              <a:t> </a:t>
            </a:r>
            <a:r>
              <a:rPr b="1" dirty="0" err="1">
                <a:solidFill>
                  <a:schemeClr val="bg1"/>
                </a:solidFill>
                <a:latin typeface="Sakkal Majalla" panose="02000000000000000000" pitchFamily="2" charset="-78"/>
                <a:cs typeface="Sakkal Majalla" panose="02000000000000000000" pitchFamily="2" charset="-78"/>
              </a:rPr>
              <a:t>الاستجابة</a:t>
            </a:r>
            <a:r>
              <a:rPr b="1" dirty="0">
                <a:solidFill>
                  <a:schemeClr val="bg1"/>
                </a:solidFill>
                <a:latin typeface="Sakkal Majalla" panose="02000000000000000000" pitchFamily="2" charset="-78"/>
                <a:cs typeface="Sakkal Majalla" panose="02000000000000000000" pitchFamily="2" charset="-78"/>
              </a:rPr>
              <a:t> </a:t>
            </a:r>
            <a:r>
              <a:rPr b="1" dirty="0" err="1">
                <a:solidFill>
                  <a:schemeClr val="bg1"/>
                </a:solidFill>
                <a:latin typeface="Sakkal Majalla" panose="02000000000000000000" pitchFamily="2" charset="-78"/>
                <a:cs typeface="Sakkal Majalla" panose="02000000000000000000" pitchFamily="2" charset="-78"/>
              </a:rPr>
              <a:t>السريعة</a:t>
            </a:r>
            <a:r>
              <a:rPr b="1" dirty="0">
                <a:solidFill>
                  <a:schemeClr val="bg1"/>
                </a:solidFill>
                <a:latin typeface="Sakkal Majalla" panose="02000000000000000000" pitchFamily="2" charset="-78"/>
                <a:cs typeface="Sakkal Majalla" panose="02000000000000000000" pitchFamily="2" charset="-78"/>
              </a:rPr>
              <a:t> </a:t>
            </a:r>
            <a:r>
              <a:rPr b="1" dirty="0" err="1">
                <a:solidFill>
                  <a:schemeClr val="bg1"/>
                </a:solidFill>
                <a:latin typeface="Sakkal Majalla" panose="02000000000000000000" pitchFamily="2" charset="-78"/>
                <a:cs typeface="Sakkal Majalla" panose="02000000000000000000" pitchFamily="2" charset="-78"/>
              </a:rPr>
              <a:t>وإدارته</a:t>
            </a:r>
            <a:r>
              <a:rPr b="1" dirty="0">
                <a:solidFill>
                  <a:schemeClr val="bg1"/>
                </a:solidFill>
                <a:latin typeface="Sakkal Majalla" panose="02000000000000000000" pitchFamily="2" charset="-78"/>
                <a:cs typeface="Sakkal Majalla" panose="02000000000000000000" pitchFamily="2" charset="-78"/>
              </a:rPr>
              <a:t> </a:t>
            </a:r>
            <a:r>
              <a:rPr b="1" dirty="0" err="1">
                <a:solidFill>
                  <a:schemeClr val="bg1"/>
                </a:solidFill>
                <a:latin typeface="Sakkal Majalla" panose="02000000000000000000" pitchFamily="2" charset="-78"/>
                <a:cs typeface="Sakkal Majalla" panose="02000000000000000000" pitchFamily="2" charset="-78"/>
              </a:rPr>
              <a:t>في</a:t>
            </a:r>
            <a:r>
              <a:rPr b="1" dirty="0">
                <a:solidFill>
                  <a:schemeClr val="bg1"/>
                </a:solidFill>
                <a:latin typeface="Sakkal Majalla" panose="02000000000000000000" pitchFamily="2" charset="-78"/>
                <a:cs typeface="Sakkal Majalla" panose="02000000000000000000" pitchFamily="2" charset="-78"/>
              </a:rPr>
              <a:t> </a:t>
            </a:r>
            <a:r>
              <a:rPr lang="ar-EG" b="1" dirty="0">
                <a:solidFill>
                  <a:schemeClr val="tx1"/>
                </a:solidFill>
                <a:highlight>
                  <a:srgbClr val="FFFF00"/>
                </a:highlight>
                <a:latin typeface="Sakkal Majalla" panose="02000000000000000000" pitchFamily="2" charset="-78"/>
                <a:cs typeface="Sakkal Majalla" panose="02000000000000000000" pitchFamily="2" charset="-78"/>
              </a:rPr>
              <a:t>[</a:t>
            </a:r>
            <a:r>
              <a:rPr b="1" dirty="0" err="1">
                <a:solidFill>
                  <a:schemeClr val="tx1"/>
                </a:solidFill>
                <a:highlight>
                  <a:srgbClr val="FFFF00"/>
                </a:highlight>
                <a:latin typeface="Sakkal Majalla" panose="02000000000000000000" pitchFamily="2" charset="-78"/>
                <a:cs typeface="Sakkal Majalla" panose="02000000000000000000" pitchFamily="2" charset="-78"/>
              </a:rPr>
              <a:t>اسم</a:t>
            </a:r>
            <a:r>
              <a:rPr b="1" dirty="0">
                <a:solidFill>
                  <a:schemeClr val="tx1"/>
                </a:solidFill>
                <a:highlight>
                  <a:srgbClr val="FFFF00"/>
                </a:highlight>
                <a:latin typeface="Sakkal Majalla" panose="02000000000000000000" pitchFamily="2" charset="-78"/>
                <a:cs typeface="Sakkal Majalla" panose="02000000000000000000" pitchFamily="2" charset="-78"/>
              </a:rPr>
              <a:t> </a:t>
            </a:r>
            <a:r>
              <a:rPr b="1" dirty="0" err="1">
                <a:solidFill>
                  <a:schemeClr val="tx1"/>
                </a:solidFill>
                <a:highlight>
                  <a:srgbClr val="FFFF00"/>
                </a:highlight>
                <a:latin typeface="Sakkal Majalla" panose="02000000000000000000" pitchFamily="2" charset="-78"/>
                <a:cs typeface="Sakkal Majalla" panose="02000000000000000000" pitchFamily="2" charset="-78"/>
              </a:rPr>
              <a:t>البلد</a:t>
            </a:r>
            <a:r>
              <a:rPr lang="ar-EG" b="1" dirty="0">
                <a:solidFill>
                  <a:schemeClr val="tx1"/>
                </a:solidFill>
                <a:highlight>
                  <a:srgbClr val="FFFF00"/>
                </a:highlight>
                <a:latin typeface="Sakkal Majalla" panose="02000000000000000000" pitchFamily="2" charset="-78"/>
                <a:cs typeface="Sakkal Majalla" panose="02000000000000000000" pitchFamily="2" charset="-78"/>
              </a:rPr>
              <a:t>]</a:t>
            </a:r>
            <a:endParaRPr lang="en-US" b="1" dirty="0">
              <a:solidFill>
                <a:schemeClr val="tx1"/>
              </a:solidFill>
              <a:highlight>
                <a:srgbClr val="FFFF00"/>
              </a:highlight>
              <a:latin typeface="Sakkal Majalla" panose="02000000000000000000" pitchFamily="2" charset="-78"/>
              <a:cs typeface="Sakkal Majalla" panose="02000000000000000000" pitchFamily="2" charset="-78"/>
            </a:endParaRPr>
          </a:p>
        </p:txBody>
      </p:sp>
      <p:sp>
        <p:nvSpPr>
          <p:cNvPr id="612" name="TextBox 2"/>
          <p:cNvSpPr txBox="1"/>
          <p:nvPr/>
        </p:nvSpPr>
        <p:spPr>
          <a:xfrm>
            <a:off x="351549" y="871836"/>
            <a:ext cx="6006619"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a:solidFill>
                  <a:schemeClr val="bg1"/>
                </a:solidFill>
                <a:latin typeface="Sakkal Majalla" panose="02000000000000000000" pitchFamily="2" charset="-78"/>
                <a:cs typeface="Sakkal Majalla" panose="02000000000000000000" pitchFamily="2" charset="-78"/>
              </a:rPr>
              <a:t>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83879" y="2026052"/>
            <a:ext cx="7167921" cy="24365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308609" indent="-308609" rtl="1">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إنشاء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الوطنية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للتأهب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lang="ar-EG" dirty="0">
                <a:highlight>
                  <a:srgbClr val="FFFF00"/>
                </a:highlight>
                <a:latin typeface="Sakkal Majalla" panose="02000000000000000000" pitchFamily="2" charset="-78"/>
                <a:cs typeface="Sakkal Majalla" panose="02000000000000000000" pitchFamily="2" charset="-78"/>
              </a:rPr>
              <a:t>[</a:t>
            </a:r>
            <a:r>
              <a:rPr dirty="0" err="1">
                <a:highlight>
                  <a:srgbClr val="FFFF00"/>
                </a:highlight>
                <a:latin typeface="Sakkal Majalla" panose="02000000000000000000" pitchFamily="2" charset="-78"/>
                <a:cs typeface="Sakkal Majalla" panose="02000000000000000000" pitchFamily="2" charset="-78"/>
              </a:rPr>
              <a:t>اسم</a:t>
            </a:r>
            <a:r>
              <a:rPr dirty="0">
                <a:highlight>
                  <a:srgbClr val="FFFF00"/>
                </a:highlight>
                <a:latin typeface="Sakkal Majalla" panose="02000000000000000000" pitchFamily="2" charset="-78"/>
                <a:cs typeface="Sakkal Majalla" panose="02000000000000000000" pitchFamily="2" charset="-78"/>
              </a:rPr>
              <a:t> </a:t>
            </a:r>
            <a:r>
              <a:rPr dirty="0" err="1">
                <a:highlight>
                  <a:srgbClr val="FFFF00"/>
                </a:highlight>
                <a:latin typeface="Sakkal Majalla" panose="02000000000000000000" pitchFamily="2" charset="-78"/>
                <a:cs typeface="Sakkal Majalla" panose="02000000000000000000" pitchFamily="2" charset="-78"/>
              </a:rPr>
              <a:t>البلد</a:t>
            </a:r>
            <a:r>
              <a:rPr lang="ar-EG" dirty="0">
                <a:highlight>
                  <a:srgbClr val="FFFF00"/>
                </a:highlight>
                <a:latin typeface="Sakkal Majalla" panose="02000000000000000000" pitchFamily="2" charset="-78"/>
                <a:cs typeface="Sakkal Majalla" panose="02000000000000000000" pitchFamily="2" charset="-78"/>
              </a:rPr>
              <a:t>].</a:t>
            </a:r>
            <a:endParaRPr dirty="0">
              <a:solidFill>
                <a:schemeClr val="tx1"/>
              </a:solidFill>
              <a:highlight>
                <a:srgbClr val="FFFF00"/>
              </a:highlight>
              <a:latin typeface="Sakkal Majalla" panose="02000000000000000000" pitchFamily="2" charset="-78"/>
              <a:ea typeface="Arial"/>
              <a:cs typeface="Sakkal Majalla" panose="02000000000000000000" pitchFamily="2" charset="-78"/>
              <a:sym typeface="Arial"/>
            </a:endParaRPr>
          </a:p>
          <a:p>
            <a:pPr marL="308609" indent="-308609" rtl="1">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lang="ar-EG" dirty="0">
                <a:highlight>
                  <a:srgbClr val="FFFF00"/>
                </a:highlight>
                <a:latin typeface="Sakkal Majalla" panose="02000000000000000000" pitchFamily="2" charset="-78"/>
                <a:cs typeface="Sakkal Majalla" panose="02000000000000000000" pitchFamily="2" charset="-78"/>
              </a:rPr>
              <a:t>[اسم البلد].</a:t>
            </a:r>
            <a:endParaRPr dirty="0">
              <a:solidFill>
                <a:schemeClr val="tx1"/>
              </a:solidFill>
              <a:highlight>
                <a:srgbClr val="FFFF00"/>
              </a:highlight>
              <a:latin typeface="Sakkal Majalla" panose="02000000000000000000" pitchFamily="2" charset="-78"/>
              <a:ea typeface="Arial"/>
              <a:cs typeface="Sakkal Majalla" panose="02000000000000000000" pitchFamily="2" charset="-78"/>
              <a:sym typeface="Arial"/>
            </a:endParaRPr>
          </a:p>
          <a:p>
            <a:pPr marL="308609" indent="-308609" rtl="1">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التشغيلية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المعيارية</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الوثائق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الإرشادية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الوطنية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والمتاحة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lang="ar-EG" dirty="0">
                <a:highlight>
                  <a:srgbClr val="FFFF00"/>
                </a:highlight>
                <a:latin typeface="Sakkal Majalla" panose="02000000000000000000" pitchFamily="2" charset="-78"/>
                <a:cs typeface="Sakkal Majalla" panose="02000000000000000000" pitchFamily="2" charset="-78"/>
              </a:rPr>
              <a:t>[اسم البلد].</a:t>
            </a:r>
            <a:endParaRPr dirty="0">
              <a:solidFill>
                <a:schemeClr val="tx1"/>
              </a:solidFill>
              <a:highlight>
                <a:srgbClr val="FFFF00"/>
              </a:highlight>
              <a:latin typeface="Sakkal Majalla" panose="02000000000000000000" pitchFamily="2" charset="-78"/>
              <a:ea typeface="Arial"/>
              <a:cs typeface="Sakkal Majalla" panose="02000000000000000000" pitchFamily="2" charset="-78"/>
              <a:sym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a:solidFill>
                  <a:srgbClr val="FFFFFF"/>
                </a:solidFill>
              </a:defRPr>
            </a:pPr>
            <a:endParaRPr dirty="0"/>
          </a:p>
        </p:txBody>
      </p:sp>
      <p:sp>
        <p:nvSpPr>
          <p:cNvPr id="618" name="TextBox 8"/>
          <p:cNvSpPr txBox="1"/>
          <p:nvPr/>
        </p:nvSpPr>
        <p:spPr>
          <a:xfrm>
            <a:off x="360508" y="376599"/>
            <a:ext cx="2876457"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أهداف الجلسة</a:t>
            </a:r>
            <a:endParaRPr lang="en-US"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B8DC67-D205-4FF8-A0E1-FFFEAF5B5BE5}">
  <ds:schemaRef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http://purl.org/dc/elements/1.1/"/>
    <ds:schemaRef ds:uri="http://schemas.microsoft.com/office/2006/metadata/properties"/>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99393595-ECDC-48F2-9AB8-162F0A3C7BAD}">
  <ds:schemaRefs>
    <ds:schemaRef ds:uri="http://schemas.microsoft.com/sharepoint/v3/contenttype/forms"/>
  </ds:schemaRefs>
</ds:datastoreItem>
</file>

<file path=customXml/itemProps3.xml><?xml version="1.0" encoding="utf-8"?>
<ds:datastoreItem xmlns:ds="http://schemas.openxmlformats.org/officeDocument/2006/customXml" ds:itemID="{D39FB053-1694-4E0A-A812-3AFE2D644F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657</TotalTime>
  <Words>731</Words>
  <Application>Microsoft Office PowerPoint</Application>
  <PresentationFormat>Widescreen</PresentationFormat>
  <Paragraphs>206</Paragraphs>
  <Slides>22</Slides>
  <Notes>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RRT_Theme_v4</vt:lpstr>
      <vt:lpstr>تدريب المدربين  لفِرَق الاستجابة السريعة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6. القواعد الأساسية</vt:lpstr>
      <vt:lpstr>7. المعلومات التنظيمية</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Hind</cp:lastModifiedBy>
  <cp:revision>548</cp:revision>
  <dcterms:modified xsi:type="dcterms:W3CDTF">2024-07-11T10:55:51Z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