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19"/>
  </p:notesMasterIdLst>
  <p:handoutMasterIdLst>
    <p:handoutMasterId r:id="rId20"/>
  </p:handoutMasterIdLst>
  <p:sldIdLst>
    <p:sldId id="256" r:id="rId5"/>
    <p:sldId id="257" r:id="rId6"/>
    <p:sldId id="278" r:id="rId7"/>
    <p:sldId id="279" r:id="rId8"/>
    <p:sldId id="280" r:id="rId9"/>
    <p:sldId id="281" r:id="rId10"/>
    <p:sldId id="282" r:id="rId11"/>
    <p:sldId id="283" r:id="rId12"/>
    <p:sldId id="284" r:id="rId13"/>
    <p:sldId id="285" r:id="rId14"/>
    <p:sldId id="286" r:id="rId15"/>
    <p:sldId id="454" r:id="rId16"/>
    <p:sldId id="384" r:id="rId17"/>
    <p:sldId id="388" r:id="rId18"/>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a:srgbClr val="65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71E765-D581-8540-F97A-85A49B2355E0}" v="6" dt="2024-03-23T12:49:20.221"/>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1517" autoAdjust="0"/>
    <p:restoredTop sz="88729" autoAdjust="0"/>
  </p:normalViewPr>
  <p:slideViewPr>
    <p:cSldViewPr snapToGrid="0">
      <p:cViewPr varScale="1">
        <p:scale>
          <a:sx n="105" d="100"/>
          <a:sy n="105" d="100"/>
        </p:scale>
        <p:origin x="546" y="108"/>
      </p:cViewPr>
      <p:guideLst/>
    </p:cSldViewPr>
  </p:slideViewPr>
  <p:notesTextViewPr>
    <p:cViewPr>
      <p:scale>
        <a:sx n="1" d="1"/>
        <a:sy n="1" d="1"/>
      </p:scale>
      <p:origin x="0" y="0"/>
    </p:cViewPr>
  </p:notesTextViewPr>
  <p:notesViewPr>
    <p:cSldViewPr snapToGrid="0">
      <p:cViewPr varScale="1">
        <p:scale>
          <a:sx n="62" d="100"/>
          <a:sy n="62" d="100"/>
        </p:scale>
        <p:origin x="2088" y="7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B7F5AA76-2E7B-4442-8A29-8A0D5D4B144A}"/>
    <pc:docChg chg="custSel modMainMaster">
      <pc:chgData name="GOMEZ, Paula" userId="c93cf399-3ed7-4230-9282-8831e3fe5ae7" providerId="ADAL" clId="{B7F5AA76-2E7B-4442-8A29-8A0D5D4B144A}" dt="2024-02-08T17:11:07.796" v="147" actId="1035"/>
      <pc:docMkLst>
        <pc:docMk/>
      </pc:docMkLst>
      <pc:sldMasterChg chg="addSp delSp modSp mod modSldLayout">
        <pc:chgData name="GOMEZ, Paula" userId="c93cf399-3ed7-4230-9282-8831e3fe5ae7" providerId="ADAL" clId="{B7F5AA76-2E7B-4442-8A29-8A0D5D4B144A}" dt="2024-02-08T17:11:07.796" v="147" actId="1035"/>
        <pc:sldMasterMkLst>
          <pc:docMk/>
          <pc:sldMasterMk cId="0" sldId="2147483648"/>
        </pc:sldMasterMkLst>
        <pc:picChg chg="del">
          <ac:chgData name="GOMEZ, Paula" userId="c93cf399-3ed7-4230-9282-8831e3fe5ae7" providerId="ADAL" clId="{B7F5AA76-2E7B-4442-8A29-8A0D5D4B144A}" dt="2024-02-08T17:06:52.888" v="1" actId="478"/>
          <ac:picMkLst>
            <pc:docMk/>
            <pc:sldMasterMk cId="0" sldId="2147483648"/>
            <ac:picMk id="3" creationId="{00000000-0000-0000-0000-000000000000}"/>
          </ac:picMkLst>
        </pc:picChg>
        <pc:picChg chg="del">
          <ac:chgData name="GOMEZ, Paula" userId="c93cf399-3ed7-4230-9282-8831e3fe5ae7" providerId="ADAL" clId="{B7F5AA76-2E7B-4442-8A29-8A0D5D4B144A}" dt="2024-02-08T17:06:52.265" v="0" actId="478"/>
          <ac:picMkLst>
            <pc:docMk/>
            <pc:sldMasterMk cId="0" sldId="2147483648"/>
            <ac:picMk id="5" creationId="{00000000-0000-0000-0000-000000000000}"/>
          </ac:picMkLst>
        </pc:picChg>
        <pc:picChg chg="add mod">
          <ac:chgData name="GOMEZ, Paula" userId="c93cf399-3ed7-4230-9282-8831e3fe5ae7" providerId="ADAL" clId="{B7F5AA76-2E7B-4442-8A29-8A0D5D4B144A}" dt="2024-02-08T17:07:21.490" v="44" actId="1076"/>
          <ac:picMkLst>
            <pc:docMk/>
            <pc:sldMasterMk cId="0" sldId="2147483648"/>
            <ac:picMk id="12" creationId="{7489C7D7-F8CB-1B5A-56D2-97DE1811C8EC}"/>
          </ac:picMkLst>
        </pc:picChg>
        <pc:sldLayoutChg chg="addSp delSp modSp mod">
          <pc:chgData name="GOMEZ, Paula" userId="c93cf399-3ed7-4230-9282-8831e3fe5ae7" providerId="ADAL" clId="{B7F5AA76-2E7B-4442-8A29-8A0D5D4B144A}" dt="2024-02-08T17:07:29.634" v="47"/>
          <pc:sldLayoutMkLst>
            <pc:docMk/>
            <pc:sldMasterMk cId="0" sldId="2147483648"/>
            <pc:sldLayoutMk cId="0" sldId="2147483649"/>
          </pc:sldLayoutMkLst>
          <pc:picChg chg="add mod">
            <ac:chgData name="GOMEZ, Paula" userId="c93cf399-3ed7-4230-9282-8831e3fe5ae7" providerId="ADAL" clId="{B7F5AA76-2E7B-4442-8A29-8A0D5D4B144A}" dt="2024-02-08T17:07:29.634" v="47"/>
            <ac:picMkLst>
              <pc:docMk/>
              <pc:sldMasterMk cId="0" sldId="2147483648"/>
              <pc:sldLayoutMk cId="0" sldId="2147483649"/>
              <ac:picMk id="4" creationId="{411C3160-27EB-BDB6-85D0-5B9E36105B2A}"/>
            </ac:picMkLst>
          </pc:picChg>
          <pc:picChg chg="del">
            <ac:chgData name="GOMEZ, Paula" userId="c93cf399-3ed7-4230-9282-8831e3fe5ae7" providerId="ADAL" clId="{B7F5AA76-2E7B-4442-8A29-8A0D5D4B144A}" dt="2024-02-08T17:07:28.192" v="46" actId="478"/>
            <ac:picMkLst>
              <pc:docMk/>
              <pc:sldMasterMk cId="0" sldId="2147483648"/>
              <pc:sldLayoutMk cId="0" sldId="2147483649"/>
              <ac:picMk id="25" creationId="{00000000-0000-0000-0000-000000000000}"/>
            </ac:picMkLst>
          </pc:picChg>
          <pc:picChg chg="del">
            <ac:chgData name="GOMEZ, Paula" userId="c93cf399-3ed7-4230-9282-8831e3fe5ae7" providerId="ADAL" clId="{B7F5AA76-2E7B-4442-8A29-8A0D5D4B144A}" dt="2024-02-08T17:07:27.692" v="45" actId="478"/>
            <ac:picMkLst>
              <pc:docMk/>
              <pc:sldMasterMk cId="0" sldId="2147483648"/>
              <pc:sldLayoutMk cId="0" sldId="2147483649"/>
              <ac:picMk id="28" creationId="{00000000-0000-0000-0000-000000000000}"/>
            </ac:picMkLst>
          </pc:picChg>
        </pc:sldLayoutChg>
        <pc:sldLayoutChg chg="addSp delSp modSp mod">
          <pc:chgData name="GOMEZ, Paula" userId="c93cf399-3ed7-4230-9282-8831e3fe5ae7" providerId="ADAL" clId="{B7F5AA76-2E7B-4442-8A29-8A0D5D4B144A}" dt="2024-02-08T17:07:35.524" v="50"/>
          <pc:sldLayoutMkLst>
            <pc:docMk/>
            <pc:sldMasterMk cId="0" sldId="2147483648"/>
            <pc:sldLayoutMk cId="0" sldId="2147483651"/>
          </pc:sldLayoutMkLst>
          <pc:picChg chg="add mod">
            <ac:chgData name="GOMEZ, Paula" userId="c93cf399-3ed7-4230-9282-8831e3fe5ae7" providerId="ADAL" clId="{B7F5AA76-2E7B-4442-8A29-8A0D5D4B144A}" dt="2024-02-08T17:07:35.524" v="50"/>
            <ac:picMkLst>
              <pc:docMk/>
              <pc:sldMasterMk cId="0" sldId="2147483648"/>
              <pc:sldLayoutMk cId="0" sldId="2147483651"/>
              <ac:picMk id="5" creationId="{3AED039D-49B8-F3E2-EA57-EE0B770195E3}"/>
            </ac:picMkLst>
          </pc:picChg>
          <pc:picChg chg="del">
            <ac:chgData name="GOMEZ, Paula" userId="c93cf399-3ed7-4230-9282-8831e3fe5ae7" providerId="ADAL" clId="{B7F5AA76-2E7B-4442-8A29-8A0D5D4B144A}" dt="2024-02-08T17:07:34.458" v="49" actId="478"/>
            <ac:picMkLst>
              <pc:docMk/>
              <pc:sldMasterMk cId="0" sldId="2147483648"/>
              <pc:sldLayoutMk cId="0" sldId="2147483651"/>
              <ac:picMk id="64" creationId="{00000000-0000-0000-0000-000000000000}"/>
            </ac:picMkLst>
          </pc:picChg>
          <pc:picChg chg="del">
            <ac:chgData name="GOMEZ, Paula" userId="c93cf399-3ed7-4230-9282-8831e3fe5ae7" providerId="ADAL" clId="{B7F5AA76-2E7B-4442-8A29-8A0D5D4B144A}" dt="2024-02-08T17:07:34.004" v="48" actId="478"/>
            <ac:picMkLst>
              <pc:docMk/>
              <pc:sldMasterMk cId="0" sldId="2147483648"/>
              <pc:sldLayoutMk cId="0" sldId="2147483651"/>
              <ac:picMk id="67" creationId="{00000000-0000-0000-0000-000000000000}"/>
            </ac:picMkLst>
          </pc:picChg>
        </pc:sldLayoutChg>
        <pc:sldLayoutChg chg="addSp delSp modSp mod">
          <pc:chgData name="GOMEZ, Paula" userId="c93cf399-3ed7-4230-9282-8831e3fe5ae7" providerId="ADAL" clId="{B7F5AA76-2E7B-4442-8A29-8A0D5D4B144A}" dt="2024-02-08T17:07:41.660" v="53"/>
          <pc:sldLayoutMkLst>
            <pc:docMk/>
            <pc:sldMasterMk cId="0" sldId="2147483648"/>
            <pc:sldLayoutMk cId="0" sldId="2147483652"/>
          </pc:sldLayoutMkLst>
          <pc:picChg chg="add mod">
            <ac:chgData name="GOMEZ, Paula" userId="c93cf399-3ed7-4230-9282-8831e3fe5ae7" providerId="ADAL" clId="{B7F5AA76-2E7B-4442-8A29-8A0D5D4B144A}" dt="2024-02-08T17:07:41.660" v="53"/>
            <ac:picMkLst>
              <pc:docMk/>
              <pc:sldMasterMk cId="0" sldId="2147483648"/>
              <pc:sldLayoutMk cId="0" sldId="2147483652"/>
              <ac:picMk id="5" creationId="{1C284CBB-0F8C-4F8C-8AAD-CB3C4252B144}"/>
            </ac:picMkLst>
          </pc:picChg>
          <pc:picChg chg="del">
            <ac:chgData name="GOMEZ, Paula" userId="c93cf399-3ed7-4230-9282-8831e3fe5ae7" providerId="ADAL" clId="{B7F5AA76-2E7B-4442-8A29-8A0D5D4B144A}" dt="2024-02-08T17:07:40.689" v="52" actId="478"/>
            <ac:picMkLst>
              <pc:docMk/>
              <pc:sldMasterMk cId="0" sldId="2147483648"/>
              <pc:sldLayoutMk cId="0" sldId="2147483652"/>
              <ac:picMk id="79" creationId="{00000000-0000-0000-0000-000000000000}"/>
            </ac:picMkLst>
          </pc:picChg>
          <pc:picChg chg="del">
            <ac:chgData name="GOMEZ, Paula" userId="c93cf399-3ed7-4230-9282-8831e3fe5ae7" providerId="ADAL" clId="{B7F5AA76-2E7B-4442-8A29-8A0D5D4B144A}" dt="2024-02-08T17:07:40.148" v="51" actId="478"/>
            <ac:picMkLst>
              <pc:docMk/>
              <pc:sldMasterMk cId="0" sldId="2147483648"/>
              <pc:sldLayoutMk cId="0" sldId="2147483652"/>
              <ac:picMk id="82" creationId="{00000000-0000-0000-0000-000000000000}"/>
            </ac:picMkLst>
          </pc:picChg>
        </pc:sldLayoutChg>
        <pc:sldLayoutChg chg="addSp delSp modSp mod">
          <pc:chgData name="GOMEZ, Paula" userId="c93cf399-3ed7-4230-9282-8831e3fe5ae7" providerId="ADAL" clId="{B7F5AA76-2E7B-4442-8A29-8A0D5D4B144A}" dt="2024-02-08T17:07:47.731" v="56"/>
          <pc:sldLayoutMkLst>
            <pc:docMk/>
            <pc:sldMasterMk cId="0" sldId="2147483648"/>
            <pc:sldLayoutMk cId="0" sldId="2147483653"/>
          </pc:sldLayoutMkLst>
          <pc:picChg chg="add mod">
            <ac:chgData name="GOMEZ, Paula" userId="c93cf399-3ed7-4230-9282-8831e3fe5ae7" providerId="ADAL" clId="{B7F5AA76-2E7B-4442-8A29-8A0D5D4B144A}" dt="2024-02-08T17:07:47.731" v="56"/>
            <ac:picMkLst>
              <pc:docMk/>
              <pc:sldMasterMk cId="0" sldId="2147483648"/>
              <pc:sldLayoutMk cId="0" sldId="2147483653"/>
              <ac:picMk id="5" creationId="{31FE697B-8E02-7481-E0B8-07131CB0DAD0}"/>
            </ac:picMkLst>
          </pc:picChg>
          <pc:picChg chg="del">
            <ac:chgData name="GOMEZ, Paula" userId="c93cf399-3ed7-4230-9282-8831e3fe5ae7" providerId="ADAL" clId="{B7F5AA76-2E7B-4442-8A29-8A0D5D4B144A}" dt="2024-02-08T17:07:46.747" v="55" actId="478"/>
            <ac:picMkLst>
              <pc:docMk/>
              <pc:sldMasterMk cId="0" sldId="2147483648"/>
              <pc:sldLayoutMk cId="0" sldId="2147483653"/>
              <ac:picMk id="96" creationId="{00000000-0000-0000-0000-000000000000}"/>
            </ac:picMkLst>
          </pc:picChg>
          <pc:picChg chg="del">
            <ac:chgData name="GOMEZ, Paula" userId="c93cf399-3ed7-4230-9282-8831e3fe5ae7" providerId="ADAL" clId="{B7F5AA76-2E7B-4442-8A29-8A0D5D4B144A}" dt="2024-02-08T17:07:46.173" v="54" actId="478"/>
            <ac:picMkLst>
              <pc:docMk/>
              <pc:sldMasterMk cId="0" sldId="2147483648"/>
              <pc:sldLayoutMk cId="0" sldId="2147483653"/>
              <ac:picMk id="98" creationId="{00000000-0000-0000-0000-000000000000}"/>
            </ac:picMkLst>
          </pc:picChg>
        </pc:sldLayoutChg>
        <pc:sldLayoutChg chg="addSp delSp modSp mod">
          <pc:chgData name="GOMEZ, Paula" userId="c93cf399-3ed7-4230-9282-8831e3fe5ae7" providerId="ADAL" clId="{B7F5AA76-2E7B-4442-8A29-8A0D5D4B144A}" dt="2024-02-08T17:07:54.053" v="59"/>
          <pc:sldLayoutMkLst>
            <pc:docMk/>
            <pc:sldMasterMk cId="0" sldId="2147483648"/>
            <pc:sldLayoutMk cId="0" sldId="2147483654"/>
          </pc:sldLayoutMkLst>
          <pc:picChg chg="add mod">
            <ac:chgData name="GOMEZ, Paula" userId="c93cf399-3ed7-4230-9282-8831e3fe5ae7" providerId="ADAL" clId="{B7F5AA76-2E7B-4442-8A29-8A0D5D4B144A}" dt="2024-02-08T17:07:54.053" v="59"/>
            <ac:picMkLst>
              <pc:docMk/>
              <pc:sldMasterMk cId="0" sldId="2147483648"/>
              <pc:sldLayoutMk cId="0" sldId="2147483654"/>
              <ac:picMk id="5" creationId="{517A06F1-AEAD-86B9-9570-869344B4651E}"/>
            </ac:picMkLst>
          </pc:picChg>
          <pc:picChg chg="del">
            <ac:chgData name="GOMEZ, Paula" userId="c93cf399-3ed7-4230-9282-8831e3fe5ae7" providerId="ADAL" clId="{B7F5AA76-2E7B-4442-8A29-8A0D5D4B144A}" dt="2024-02-08T17:07:53.067" v="58" actId="478"/>
            <ac:picMkLst>
              <pc:docMk/>
              <pc:sldMasterMk cId="0" sldId="2147483648"/>
              <pc:sldLayoutMk cId="0" sldId="2147483654"/>
              <ac:picMk id="114" creationId="{00000000-0000-0000-0000-000000000000}"/>
            </ac:picMkLst>
          </pc:picChg>
          <pc:picChg chg="del">
            <ac:chgData name="GOMEZ, Paula" userId="c93cf399-3ed7-4230-9282-8831e3fe5ae7" providerId="ADAL" clId="{B7F5AA76-2E7B-4442-8A29-8A0D5D4B144A}" dt="2024-02-08T17:07:52.517" v="57" actId="478"/>
            <ac:picMkLst>
              <pc:docMk/>
              <pc:sldMasterMk cId="0" sldId="2147483648"/>
              <pc:sldLayoutMk cId="0" sldId="2147483654"/>
              <ac:picMk id="116" creationId="{00000000-0000-0000-0000-000000000000}"/>
            </ac:picMkLst>
          </pc:picChg>
        </pc:sldLayoutChg>
        <pc:sldLayoutChg chg="addSp delSp modSp mod">
          <pc:chgData name="GOMEZ, Paula" userId="c93cf399-3ed7-4230-9282-8831e3fe5ae7" providerId="ADAL" clId="{B7F5AA76-2E7B-4442-8A29-8A0D5D4B144A}" dt="2024-02-08T17:08:07.365" v="62"/>
          <pc:sldLayoutMkLst>
            <pc:docMk/>
            <pc:sldMasterMk cId="0" sldId="2147483648"/>
            <pc:sldLayoutMk cId="0" sldId="2147483660"/>
          </pc:sldLayoutMkLst>
          <pc:picChg chg="add mod">
            <ac:chgData name="GOMEZ, Paula" userId="c93cf399-3ed7-4230-9282-8831e3fe5ae7" providerId="ADAL" clId="{B7F5AA76-2E7B-4442-8A29-8A0D5D4B144A}" dt="2024-02-08T17:08:07.365" v="62"/>
            <ac:picMkLst>
              <pc:docMk/>
              <pc:sldMasterMk cId="0" sldId="2147483648"/>
              <pc:sldLayoutMk cId="0" sldId="2147483660"/>
              <ac:picMk id="5" creationId="{C52B00A7-0427-3481-970E-9F8D920204EA}"/>
            </ac:picMkLst>
          </pc:picChg>
          <pc:picChg chg="del">
            <ac:chgData name="GOMEZ, Paula" userId="c93cf399-3ed7-4230-9282-8831e3fe5ae7" providerId="ADAL" clId="{B7F5AA76-2E7B-4442-8A29-8A0D5D4B144A}" dt="2024-02-08T17:08:06.426" v="61" actId="478"/>
            <ac:picMkLst>
              <pc:docMk/>
              <pc:sldMasterMk cId="0" sldId="2147483648"/>
              <pc:sldLayoutMk cId="0" sldId="2147483660"/>
              <ac:picMk id="220" creationId="{00000000-0000-0000-0000-000000000000}"/>
            </ac:picMkLst>
          </pc:picChg>
          <pc:picChg chg="del">
            <ac:chgData name="GOMEZ, Paula" userId="c93cf399-3ed7-4230-9282-8831e3fe5ae7" providerId="ADAL" clId="{B7F5AA76-2E7B-4442-8A29-8A0D5D4B144A}" dt="2024-02-08T17:08:05.941" v="60" actId="478"/>
            <ac:picMkLst>
              <pc:docMk/>
              <pc:sldMasterMk cId="0" sldId="2147483648"/>
              <pc:sldLayoutMk cId="0" sldId="2147483660"/>
              <ac:picMk id="222" creationId="{00000000-0000-0000-0000-000000000000}"/>
            </ac:picMkLst>
          </pc:picChg>
        </pc:sldLayoutChg>
        <pc:sldLayoutChg chg="addSp delSp modSp mod">
          <pc:chgData name="GOMEZ, Paula" userId="c93cf399-3ed7-4230-9282-8831e3fe5ae7" providerId="ADAL" clId="{B7F5AA76-2E7B-4442-8A29-8A0D5D4B144A}" dt="2024-02-08T17:08:13.045" v="65"/>
          <pc:sldLayoutMkLst>
            <pc:docMk/>
            <pc:sldMasterMk cId="0" sldId="2147483648"/>
            <pc:sldLayoutMk cId="0" sldId="2147483661"/>
          </pc:sldLayoutMkLst>
          <pc:picChg chg="add mod">
            <ac:chgData name="GOMEZ, Paula" userId="c93cf399-3ed7-4230-9282-8831e3fe5ae7" providerId="ADAL" clId="{B7F5AA76-2E7B-4442-8A29-8A0D5D4B144A}" dt="2024-02-08T17:08:13.045" v="65"/>
            <ac:picMkLst>
              <pc:docMk/>
              <pc:sldMasterMk cId="0" sldId="2147483648"/>
              <pc:sldLayoutMk cId="0" sldId="2147483661"/>
              <ac:picMk id="5" creationId="{25FA7DC6-2450-184F-5C16-8776F7FBA986}"/>
            </ac:picMkLst>
          </pc:picChg>
          <pc:picChg chg="del">
            <ac:chgData name="GOMEZ, Paula" userId="c93cf399-3ed7-4230-9282-8831e3fe5ae7" providerId="ADAL" clId="{B7F5AA76-2E7B-4442-8A29-8A0D5D4B144A}" dt="2024-02-08T17:08:12.042" v="64" actId="478"/>
            <ac:picMkLst>
              <pc:docMk/>
              <pc:sldMasterMk cId="0" sldId="2147483648"/>
              <pc:sldLayoutMk cId="0" sldId="2147483661"/>
              <ac:picMk id="238" creationId="{00000000-0000-0000-0000-000000000000}"/>
            </ac:picMkLst>
          </pc:picChg>
          <pc:picChg chg="del">
            <ac:chgData name="GOMEZ, Paula" userId="c93cf399-3ed7-4230-9282-8831e3fe5ae7" providerId="ADAL" clId="{B7F5AA76-2E7B-4442-8A29-8A0D5D4B144A}" dt="2024-02-08T17:08:11.509" v="63" actId="478"/>
            <ac:picMkLst>
              <pc:docMk/>
              <pc:sldMasterMk cId="0" sldId="2147483648"/>
              <pc:sldLayoutMk cId="0" sldId="2147483661"/>
              <ac:picMk id="240" creationId="{00000000-0000-0000-0000-000000000000}"/>
            </ac:picMkLst>
          </pc:picChg>
        </pc:sldLayoutChg>
        <pc:sldLayoutChg chg="addSp delSp modSp mod">
          <pc:chgData name="GOMEZ, Paula" userId="c93cf399-3ed7-4230-9282-8831e3fe5ae7" providerId="ADAL" clId="{B7F5AA76-2E7B-4442-8A29-8A0D5D4B144A}" dt="2024-02-08T17:08:24.397" v="69" actId="478"/>
          <pc:sldLayoutMkLst>
            <pc:docMk/>
            <pc:sldMasterMk cId="0" sldId="2147483648"/>
            <pc:sldLayoutMk cId="0" sldId="2147483662"/>
          </pc:sldLayoutMkLst>
          <pc:spChg chg="del">
            <ac:chgData name="GOMEZ, Paula" userId="c93cf399-3ed7-4230-9282-8831e3fe5ae7" providerId="ADAL" clId="{B7F5AA76-2E7B-4442-8A29-8A0D5D4B144A}" dt="2024-02-08T17:08:24.397" v="69" actId="478"/>
            <ac:spMkLst>
              <pc:docMk/>
              <pc:sldMasterMk cId="0" sldId="2147483648"/>
              <pc:sldLayoutMk cId="0" sldId="2147483662"/>
              <ac:spMk id="259" creationId="{00000000-0000-0000-0000-000000000000}"/>
            </ac:spMkLst>
          </pc:spChg>
          <pc:picChg chg="add mod">
            <ac:chgData name="GOMEZ, Paula" userId="c93cf399-3ed7-4230-9282-8831e3fe5ae7" providerId="ADAL" clId="{B7F5AA76-2E7B-4442-8A29-8A0D5D4B144A}" dt="2024-02-08T17:08:21.117" v="68"/>
            <ac:picMkLst>
              <pc:docMk/>
              <pc:sldMasterMk cId="0" sldId="2147483648"/>
              <pc:sldLayoutMk cId="0" sldId="2147483662"/>
              <ac:picMk id="5" creationId="{9E2DC9EA-D501-E39E-2C5A-0E4EFC87A50C}"/>
            </ac:picMkLst>
          </pc:picChg>
          <pc:picChg chg="del">
            <ac:chgData name="GOMEZ, Paula" userId="c93cf399-3ed7-4230-9282-8831e3fe5ae7" providerId="ADAL" clId="{B7F5AA76-2E7B-4442-8A29-8A0D5D4B144A}" dt="2024-02-08T17:08:20.123" v="67" actId="478"/>
            <ac:picMkLst>
              <pc:docMk/>
              <pc:sldMasterMk cId="0" sldId="2147483648"/>
              <pc:sldLayoutMk cId="0" sldId="2147483662"/>
              <ac:picMk id="254" creationId="{00000000-0000-0000-0000-000000000000}"/>
            </ac:picMkLst>
          </pc:picChg>
          <pc:picChg chg="del">
            <ac:chgData name="GOMEZ, Paula" userId="c93cf399-3ed7-4230-9282-8831e3fe5ae7" providerId="ADAL" clId="{B7F5AA76-2E7B-4442-8A29-8A0D5D4B144A}" dt="2024-02-08T17:08:19.549" v="66" actId="478"/>
            <ac:picMkLst>
              <pc:docMk/>
              <pc:sldMasterMk cId="0" sldId="2147483648"/>
              <pc:sldLayoutMk cId="0" sldId="2147483662"/>
              <ac:picMk id="256" creationId="{00000000-0000-0000-0000-000000000000}"/>
            </ac:picMkLst>
          </pc:picChg>
        </pc:sldLayoutChg>
        <pc:sldLayoutChg chg="addSp delSp modSp mod">
          <pc:chgData name="GOMEZ, Paula" userId="c93cf399-3ed7-4230-9282-8831e3fe5ae7" providerId="ADAL" clId="{B7F5AA76-2E7B-4442-8A29-8A0D5D4B144A}" dt="2024-02-08T17:08:33.429" v="72"/>
          <pc:sldLayoutMkLst>
            <pc:docMk/>
            <pc:sldMasterMk cId="0" sldId="2147483648"/>
            <pc:sldLayoutMk cId="0" sldId="2147483664"/>
          </pc:sldLayoutMkLst>
          <pc:picChg chg="add mod">
            <ac:chgData name="GOMEZ, Paula" userId="c93cf399-3ed7-4230-9282-8831e3fe5ae7" providerId="ADAL" clId="{B7F5AA76-2E7B-4442-8A29-8A0D5D4B144A}" dt="2024-02-08T17:08:33.429" v="72"/>
            <ac:picMkLst>
              <pc:docMk/>
              <pc:sldMasterMk cId="0" sldId="2147483648"/>
              <pc:sldLayoutMk cId="0" sldId="2147483664"/>
              <ac:picMk id="2" creationId="{BD5D2778-3DFD-EAFF-C083-DA6E3F629C9F}"/>
            </ac:picMkLst>
          </pc:picChg>
          <pc:picChg chg="del">
            <ac:chgData name="GOMEZ, Paula" userId="c93cf399-3ed7-4230-9282-8831e3fe5ae7" providerId="ADAL" clId="{B7F5AA76-2E7B-4442-8A29-8A0D5D4B144A}" dt="2024-02-08T17:08:32.461" v="71" actId="478"/>
            <ac:picMkLst>
              <pc:docMk/>
              <pc:sldMasterMk cId="0" sldId="2147483648"/>
              <pc:sldLayoutMk cId="0" sldId="2147483664"/>
              <ac:picMk id="290" creationId="{00000000-0000-0000-0000-000000000000}"/>
            </ac:picMkLst>
          </pc:picChg>
          <pc:picChg chg="del">
            <ac:chgData name="GOMEZ, Paula" userId="c93cf399-3ed7-4230-9282-8831e3fe5ae7" providerId="ADAL" clId="{B7F5AA76-2E7B-4442-8A29-8A0D5D4B144A}" dt="2024-02-08T17:08:31.932" v="70" actId="478"/>
            <ac:picMkLst>
              <pc:docMk/>
              <pc:sldMasterMk cId="0" sldId="2147483648"/>
              <pc:sldLayoutMk cId="0" sldId="2147483664"/>
              <ac:picMk id="292" creationId="{00000000-0000-0000-0000-000000000000}"/>
            </ac:picMkLst>
          </pc:picChg>
        </pc:sldLayoutChg>
        <pc:sldLayoutChg chg="addSp delSp modSp mod">
          <pc:chgData name="GOMEZ, Paula" userId="c93cf399-3ed7-4230-9282-8831e3fe5ae7" providerId="ADAL" clId="{B7F5AA76-2E7B-4442-8A29-8A0D5D4B144A}" dt="2024-02-08T17:08:39.244" v="75"/>
          <pc:sldLayoutMkLst>
            <pc:docMk/>
            <pc:sldMasterMk cId="0" sldId="2147483648"/>
            <pc:sldLayoutMk cId="0" sldId="2147483666"/>
          </pc:sldLayoutMkLst>
          <pc:picChg chg="add mod">
            <ac:chgData name="GOMEZ, Paula" userId="c93cf399-3ed7-4230-9282-8831e3fe5ae7" providerId="ADAL" clId="{B7F5AA76-2E7B-4442-8A29-8A0D5D4B144A}" dt="2024-02-08T17:08:39.244" v="75"/>
            <ac:picMkLst>
              <pc:docMk/>
              <pc:sldMasterMk cId="0" sldId="2147483648"/>
              <pc:sldLayoutMk cId="0" sldId="2147483666"/>
              <ac:picMk id="5" creationId="{282BA804-3B5C-9E53-2B63-A6E3E02B1394}"/>
            </ac:picMkLst>
          </pc:picChg>
          <pc:picChg chg="del">
            <ac:chgData name="GOMEZ, Paula" userId="c93cf399-3ed7-4230-9282-8831e3fe5ae7" providerId="ADAL" clId="{B7F5AA76-2E7B-4442-8A29-8A0D5D4B144A}" dt="2024-02-08T17:08:38.258" v="74" actId="478"/>
            <ac:picMkLst>
              <pc:docMk/>
              <pc:sldMasterMk cId="0" sldId="2147483648"/>
              <pc:sldLayoutMk cId="0" sldId="2147483666"/>
              <ac:picMk id="322" creationId="{00000000-0000-0000-0000-000000000000}"/>
            </ac:picMkLst>
          </pc:picChg>
          <pc:picChg chg="del">
            <ac:chgData name="GOMEZ, Paula" userId="c93cf399-3ed7-4230-9282-8831e3fe5ae7" providerId="ADAL" clId="{B7F5AA76-2E7B-4442-8A29-8A0D5D4B144A}" dt="2024-02-08T17:08:37.758" v="73" actId="478"/>
            <ac:picMkLst>
              <pc:docMk/>
              <pc:sldMasterMk cId="0" sldId="2147483648"/>
              <pc:sldLayoutMk cId="0" sldId="2147483666"/>
              <ac:picMk id="324" creationId="{00000000-0000-0000-0000-000000000000}"/>
            </ac:picMkLst>
          </pc:picChg>
        </pc:sldLayoutChg>
        <pc:sldLayoutChg chg="addSp delSp modSp mod">
          <pc:chgData name="GOMEZ, Paula" userId="c93cf399-3ed7-4230-9282-8831e3fe5ae7" providerId="ADAL" clId="{B7F5AA76-2E7B-4442-8A29-8A0D5D4B144A}" dt="2024-02-08T17:08:46.190" v="78"/>
          <pc:sldLayoutMkLst>
            <pc:docMk/>
            <pc:sldMasterMk cId="0" sldId="2147483648"/>
            <pc:sldLayoutMk cId="0" sldId="2147483667"/>
          </pc:sldLayoutMkLst>
          <pc:picChg chg="add mod">
            <ac:chgData name="GOMEZ, Paula" userId="c93cf399-3ed7-4230-9282-8831e3fe5ae7" providerId="ADAL" clId="{B7F5AA76-2E7B-4442-8A29-8A0D5D4B144A}" dt="2024-02-08T17:08:46.190" v="78"/>
            <ac:picMkLst>
              <pc:docMk/>
              <pc:sldMasterMk cId="0" sldId="2147483648"/>
              <pc:sldLayoutMk cId="0" sldId="2147483667"/>
              <ac:picMk id="5" creationId="{D9EC1240-BF07-B04C-E391-038A829EE41B}"/>
            </ac:picMkLst>
          </pc:picChg>
          <pc:picChg chg="del">
            <ac:chgData name="GOMEZ, Paula" userId="c93cf399-3ed7-4230-9282-8831e3fe5ae7" providerId="ADAL" clId="{B7F5AA76-2E7B-4442-8A29-8A0D5D4B144A}" dt="2024-02-08T17:08:45.226" v="77" actId="478"/>
            <ac:picMkLst>
              <pc:docMk/>
              <pc:sldMasterMk cId="0" sldId="2147483648"/>
              <pc:sldLayoutMk cId="0" sldId="2147483667"/>
              <ac:picMk id="338" creationId="{00000000-0000-0000-0000-000000000000}"/>
            </ac:picMkLst>
          </pc:picChg>
          <pc:picChg chg="del">
            <ac:chgData name="GOMEZ, Paula" userId="c93cf399-3ed7-4230-9282-8831e3fe5ae7" providerId="ADAL" clId="{B7F5AA76-2E7B-4442-8A29-8A0D5D4B144A}" dt="2024-02-08T17:08:44.709" v="76" actId="478"/>
            <ac:picMkLst>
              <pc:docMk/>
              <pc:sldMasterMk cId="0" sldId="2147483648"/>
              <pc:sldLayoutMk cId="0" sldId="2147483667"/>
              <ac:picMk id="340" creationId="{00000000-0000-0000-0000-000000000000}"/>
            </ac:picMkLst>
          </pc:picChg>
        </pc:sldLayoutChg>
        <pc:sldLayoutChg chg="addSp delSp modSp mod">
          <pc:chgData name="GOMEZ, Paula" userId="c93cf399-3ed7-4230-9282-8831e3fe5ae7" providerId="ADAL" clId="{B7F5AA76-2E7B-4442-8A29-8A0D5D4B144A}" dt="2024-02-08T17:08:51.926" v="81"/>
          <pc:sldLayoutMkLst>
            <pc:docMk/>
            <pc:sldMasterMk cId="0" sldId="2147483648"/>
            <pc:sldLayoutMk cId="0" sldId="2147483668"/>
          </pc:sldLayoutMkLst>
          <pc:picChg chg="add mod">
            <ac:chgData name="GOMEZ, Paula" userId="c93cf399-3ed7-4230-9282-8831e3fe5ae7" providerId="ADAL" clId="{B7F5AA76-2E7B-4442-8A29-8A0D5D4B144A}" dt="2024-02-08T17:08:51.926" v="81"/>
            <ac:picMkLst>
              <pc:docMk/>
              <pc:sldMasterMk cId="0" sldId="2147483648"/>
              <pc:sldLayoutMk cId="0" sldId="2147483668"/>
              <ac:picMk id="5" creationId="{78EEA5A1-C03F-D9E1-D29A-78BCBF100527}"/>
            </ac:picMkLst>
          </pc:picChg>
          <pc:picChg chg="del">
            <ac:chgData name="GOMEZ, Paula" userId="c93cf399-3ed7-4230-9282-8831e3fe5ae7" providerId="ADAL" clId="{B7F5AA76-2E7B-4442-8A29-8A0D5D4B144A}" dt="2024-02-08T17:08:50.940" v="80" actId="478"/>
            <ac:picMkLst>
              <pc:docMk/>
              <pc:sldMasterMk cId="0" sldId="2147483648"/>
              <pc:sldLayoutMk cId="0" sldId="2147483668"/>
              <ac:picMk id="353" creationId="{00000000-0000-0000-0000-000000000000}"/>
            </ac:picMkLst>
          </pc:picChg>
          <pc:picChg chg="del">
            <ac:chgData name="GOMEZ, Paula" userId="c93cf399-3ed7-4230-9282-8831e3fe5ae7" providerId="ADAL" clId="{B7F5AA76-2E7B-4442-8A29-8A0D5D4B144A}" dt="2024-02-08T17:08:50.397" v="79" actId="478"/>
            <ac:picMkLst>
              <pc:docMk/>
              <pc:sldMasterMk cId="0" sldId="2147483648"/>
              <pc:sldLayoutMk cId="0" sldId="2147483668"/>
              <ac:picMk id="356" creationId="{00000000-0000-0000-0000-000000000000}"/>
            </ac:picMkLst>
          </pc:picChg>
        </pc:sldLayoutChg>
        <pc:sldLayoutChg chg="addSp delSp modSp mod">
          <pc:chgData name="GOMEZ, Paula" userId="c93cf399-3ed7-4230-9282-8831e3fe5ae7" providerId="ADAL" clId="{B7F5AA76-2E7B-4442-8A29-8A0D5D4B144A}" dt="2024-02-08T17:08:58.309" v="84"/>
          <pc:sldLayoutMkLst>
            <pc:docMk/>
            <pc:sldMasterMk cId="0" sldId="2147483648"/>
            <pc:sldLayoutMk cId="0" sldId="2147483669"/>
          </pc:sldLayoutMkLst>
          <pc:picChg chg="add mod">
            <ac:chgData name="GOMEZ, Paula" userId="c93cf399-3ed7-4230-9282-8831e3fe5ae7" providerId="ADAL" clId="{B7F5AA76-2E7B-4442-8A29-8A0D5D4B144A}" dt="2024-02-08T17:08:58.309" v="84"/>
            <ac:picMkLst>
              <pc:docMk/>
              <pc:sldMasterMk cId="0" sldId="2147483648"/>
              <pc:sldLayoutMk cId="0" sldId="2147483669"/>
              <ac:picMk id="5" creationId="{2B6FCE8D-CD1B-642E-1AA0-1CD21A766680}"/>
            </ac:picMkLst>
          </pc:picChg>
          <pc:picChg chg="del">
            <ac:chgData name="GOMEZ, Paula" userId="c93cf399-3ed7-4230-9282-8831e3fe5ae7" providerId="ADAL" clId="{B7F5AA76-2E7B-4442-8A29-8A0D5D4B144A}" dt="2024-02-08T17:08:57.307" v="83" actId="478"/>
            <ac:picMkLst>
              <pc:docMk/>
              <pc:sldMasterMk cId="0" sldId="2147483648"/>
              <pc:sldLayoutMk cId="0" sldId="2147483669"/>
              <ac:picMk id="368" creationId="{00000000-0000-0000-0000-000000000000}"/>
            </ac:picMkLst>
          </pc:picChg>
          <pc:picChg chg="del">
            <ac:chgData name="GOMEZ, Paula" userId="c93cf399-3ed7-4230-9282-8831e3fe5ae7" providerId="ADAL" clId="{B7F5AA76-2E7B-4442-8A29-8A0D5D4B144A}" dt="2024-02-08T17:08:56.814" v="82" actId="478"/>
            <ac:picMkLst>
              <pc:docMk/>
              <pc:sldMasterMk cId="0" sldId="2147483648"/>
              <pc:sldLayoutMk cId="0" sldId="2147483669"/>
              <ac:picMk id="371" creationId="{00000000-0000-0000-0000-000000000000}"/>
            </ac:picMkLst>
          </pc:picChg>
        </pc:sldLayoutChg>
        <pc:sldLayoutChg chg="addSp delSp modSp mod">
          <pc:chgData name="GOMEZ, Paula" userId="c93cf399-3ed7-4230-9282-8831e3fe5ae7" providerId="ADAL" clId="{B7F5AA76-2E7B-4442-8A29-8A0D5D4B144A}" dt="2024-02-08T17:09:03.525" v="87"/>
          <pc:sldLayoutMkLst>
            <pc:docMk/>
            <pc:sldMasterMk cId="0" sldId="2147483648"/>
            <pc:sldLayoutMk cId="0" sldId="2147483670"/>
          </pc:sldLayoutMkLst>
          <pc:picChg chg="add mod">
            <ac:chgData name="GOMEZ, Paula" userId="c93cf399-3ed7-4230-9282-8831e3fe5ae7" providerId="ADAL" clId="{B7F5AA76-2E7B-4442-8A29-8A0D5D4B144A}" dt="2024-02-08T17:09:03.525" v="87"/>
            <ac:picMkLst>
              <pc:docMk/>
              <pc:sldMasterMk cId="0" sldId="2147483648"/>
              <pc:sldLayoutMk cId="0" sldId="2147483670"/>
              <ac:picMk id="5" creationId="{8753AAC3-020D-FE8F-5077-5CB05FE9B224}"/>
            </ac:picMkLst>
          </pc:picChg>
          <pc:picChg chg="del">
            <ac:chgData name="GOMEZ, Paula" userId="c93cf399-3ed7-4230-9282-8831e3fe5ae7" providerId="ADAL" clId="{B7F5AA76-2E7B-4442-8A29-8A0D5D4B144A}" dt="2024-02-08T17:09:02.540" v="86" actId="478"/>
            <ac:picMkLst>
              <pc:docMk/>
              <pc:sldMasterMk cId="0" sldId="2147483648"/>
              <pc:sldLayoutMk cId="0" sldId="2147483670"/>
              <ac:picMk id="384" creationId="{00000000-0000-0000-0000-000000000000}"/>
            </ac:picMkLst>
          </pc:picChg>
          <pc:picChg chg="del">
            <ac:chgData name="GOMEZ, Paula" userId="c93cf399-3ed7-4230-9282-8831e3fe5ae7" providerId="ADAL" clId="{B7F5AA76-2E7B-4442-8A29-8A0D5D4B144A}" dt="2024-02-08T17:09:02.058" v="85" actId="478"/>
            <ac:picMkLst>
              <pc:docMk/>
              <pc:sldMasterMk cId="0" sldId="2147483648"/>
              <pc:sldLayoutMk cId="0" sldId="2147483670"/>
              <ac:picMk id="387" creationId="{00000000-0000-0000-0000-000000000000}"/>
            </ac:picMkLst>
          </pc:picChg>
        </pc:sldLayoutChg>
        <pc:sldLayoutChg chg="addSp delSp modSp mod">
          <pc:chgData name="GOMEZ, Paula" userId="c93cf399-3ed7-4230-9282-8831e3fe5ae7" providerId="ADAL" clId="{B7F5AA76-2E7B-4442-8A29-8A0D5D4B144A}" dt="2024-02-08T17:09:09.373" v="90"/>
          <pc:sldLayoutMkLst>
            <pc:docMk/>
            <pc:sldMasterMk cId="0" sldId="2147483648"/>
            <pc:sldLayoutMk cId="0" sldId="2147483671"/>
          </pc:sldLayoutMkLst>
          <pc:picChg chg="add mod">
            <ac:chgData name="GOMEZ, Paula" userId="c93cf399-3ed7-4230-9282-8831e3fe5ae7" providerId="ADAL" clId="{B7F5AA76-2E7B-4442-8A29-8A0D5D4B144A}" dt="2024-02-08T17:09:09.373" v="90"/>
            <ac:picMkLst>
              <pc:docMk/>
              <pc:sldMasterMk cId="0" sldId="2147483648"/>
              <pc:sldLayoutMk cId="0" sldId="2147483671"/>
              <ac:picMk id="5" creationId="{4F243BC3-263F-31CA-29C4-58B390518626}"/>
            </ac:picMkLst>
          </pc:picChg>
          <pc:picChg chg="del">
            <ac:chgData name="GOMEZ, Paula" userId="c93cf399-3ed7-4230-9282-8831e3fe5ae7" providerId="ADAL" clId="{B7F5AA76-2E7B-4442-8A29-8A0D5D4B144A}" dt="2024-02-08T17:09:08.436" v="89" actId="478"/>
            <ac:picMkLst>
              <pc:docMk/>
              <pc:sldMasterMk cId="0" sldId="2147483648"/>
              <pc:sldLayoutMk cId="0" sldId="2147483671"/>
              <ac:picMk id="400" creationId="{00000000-0000-0000-0000-000000000000}"/>
            </ac:picMkLst>
          </pc:picChg>
          <pc:picChg chg="del">
            <ac:chgData name="GOMEZ, Paula" userId="c93cf399-3ed7-4230-9282-8831e3fe5ae7" providerId="ADAL" clId="{B7F5AA76-2E7B-4442-8A29-8A0D5D4B144A}" dt="2024-02-08T17:09:07.886" v="88" actId="478"/>
            <ac:picMkLst>
              <pc:docMk/>
              <pc:sldMasterMk cId="0" sldId="2147483648"/>
              <pc:sldLayoutMk cId="0" sldId="2147483671"/>
              <ac:picMk id="403" creationId="{00000000-0000-0000-0000-000000000000}"/>
            </ac:picMkLst>
          </pc:picChg>
        </pc:sldLayoutChg>
        <pc:sldLayoutChg chg="addSp delSp modSp mod">
          <pc:chgData name="GOMEZ, Paula" userId="c93cf399-3ed7-4230-9282-8831e3fe5ae7" providerId="ADAL" clId="{B7F5AA76-2E7B-4442-8A29-8A0D5D4B144A}" dt="2024-02-08T17:09:15.005" v="93"/>
          <pc:sldLayoutMkLst>
            <pc:docMk/>
            <pc:sldMasterMk cId="0" sldId="2147483648"/>
            <pc:sldLayoutMk cId="0" sldId="2147483672"/>
          </pc:sldLayoutMkLst>
          <pc:picChg chg="add mod">
            <ac:chgData name="GOMEZ, Paula" userId="c93cf399-3ed7-4230-9282-8831e3fe5ae7" providerId="ADAL" clId="{B7F5AA76-2E7B-4442-8A29-8A0D5D4B144A}" dt="2024-02-08T17:09:15.005" v="93"/>
            <ac:picMkLst>
              <pc:docMk/>
              <pc:sldMasterMk cId="0" sldId="2147483648"/>
              <pc:sldLayoutMk cId="0" sldId="2147483672"/>
              <ac:picMk id="5" creationId="{89DA1B57-4E20-F278-B132-CD12279EBF77}"/>
            </ac:picMkLst>
          </pc:picChg>
          <pc:picChg chg="del">
            <ac:chgData name="GOMEZ, Paula" userId="c93cf399-3ed7-4230-9282-8831e3fe5ae7" providerId="ADAL" clId="{B7F5AA76-2E7B-4442-8A29-8A0D5D4B144A}" dt="2024-02-08T17:09:13.985" v="92" actId="478"/>
            <ac:picMkLst>
              <pc:docMk/>
              <pc:sldMasterMk cId="0" sldId="2147483648"/>
              <pc:sldLayoutMk cId="0" sldId="2147483672"/>
              <ac:picMk id="416" creationId="{00000000-0000-0000-0000-000000000000}"/>
            </ac:picMkLst>
          </pc:picChg>
          <pc:picChg chg="del">
            <ac:chgData name="GOMEZ, Paula" userId="c93cf399-3ed7-4230-9282-8831e3fe5ae7" providerId="ADAL" clId="{B7F5AA76-2E7B-4442-8A29-8A0D5D4B144A}" dt="2024-02-08T17:09:13.511" v="91" actId="478"/>
            <ac:picMkLst>
              <pc:docMk/>
              <pc:sldMasterMk cId="0" sldId="2147483648"/>
              <pc:sldLayoutMk cId="0" sldId="2147483672"/>
              <ac:picMk id="419" creationId="{00000000-0000-0000-0000-000000000000}"/>
            </ac:picMkLst>
          </pc:picChg>
        </pc:sldLayoutChg>
        <pc:sldLayoutChg chg="addSp delSp modSp mod">
          <pc:chgData name="GOMEZ, Paula" userId="c93cf399-3ed7-4230-9282-8831e3fe5ae7" providerId="ADAL" clId="{B7F5AA76-2E7B-4442-8A29-8A0D5D4B144A}" dt="2024-02-08T17:09:20.022" v="96"/>
          <pc:sldLayoutMkLst>
            <pc:docMk/>
            <pc:sldMasterMk cId="0" sldId="2147483648"/>
            <pc:sldLayoutMk cId="0" sldId="2147483673"/>
          </pc:sldLayoutMkLst>
          <pc:picChg chg="add mod">
            <ac:chgData name="GOMEZ, Paula" userId="c93cf399-3ed7-4230-9282-8831e3fe5ae7" providerId="ADAL" clId="{B7F5AA76-2E7B-4442-8A29-8A0D5D4B144A}" dt="2024-02-08T17:09:20.022" v="96"/>
            <ac:picMkLst>
              <pc:docMk/>
              <pc:sldMasterMk cId="0" sldId="2147483648"/>
              <pc:sldLayoutMk cId="0" sldId="2147483673"/>
              <ac:picMk id="5" creationId="{5E523EC5-0DB5-B0D5-560D-DE9AC45AB82D}"/>
            </ac:picMkLst>
          </pc:picChg>
          <pc:picChg chg="del">
            <ac:chgData name="GOMEZ, Paula" userId="c93cf399-3ed7-4230-9282-8831e3fe5ae7" providerId="ADAL" clId="{B7F5AA76-2E7B-4442-8A29-8A0D5D4B144A}" dt="2024-02-08T17:09:19.116" v="95" actId="478"/>
            <ac:picMkLst>
              <pc:docMk/>
              <pc:sldMasterMk cId="0" sldId="2147483648"/>
              <pc:sldLayoutMk cId="0" sldId="2147483673"/>
              <ac:picMk id="435" creationId="{00000000-0000-0000-0000-000000000000}"/>
            </ac:picMkLst>
          </pc:picChg>
          <pc:picChg chg="del">
            <ac:chgData name="GOMEZ, Paula" userId="c93cf399-3ed7-4230-9282-8831e3fe5ae7" providerId="ADAL" clId="{B7F5AA76-2E7B-4442-8A29-8A0D5D4B144A}" dt="2024-02-08T17:09:18.610" v="94" actId="478"/>
            <ac:picMkLst>
              <pc:docMk/>
              <pc:sldMasterMk cId="0" sldId="2147483648"/>
              <pc:sldLayoutMk cId="0" sldId="2147483673"/>
              <ac:picMk id="438" creationId="{00000000-0000-0000-0000-000000000000}"/>
            </ac:picMkLst>
          </pc:picChg>
        </pc:sldLayoutChg>
        <pc:sldLayoutChg chg="addSp modSp">
          <pc:chgData name="GOMEZ, Paula" userId="c93cf399-3ed7-4230-9282-8831e3fe5ae7" providerId="ADAL" clId="{B7F5AA76-2E7B-4442-8A29-8A0D5D4B144A}" dt="2024-02-08T17:09:25.913" v="97"/>
          <pc:sldLayoutMkLst>
            <pc:docMk/>
            <pc:sldMasterMk cId="0" sldId="2147483648"/>
            <pc:sldLayoutMk cId="0" sldId="2147483674"/>
          </pc:sldLayoutMkLst>
          <pc:picChg chg="add mod">
            <ac:chgData name="GOMEZ, Paula" userId="c93cf399-3ed7-4230-9282-8831e3fe5ae7" providerId="ADAL" clId="{B7F5AA76-2E7B-4442-8A29-8A0D5D4B144A}" dt="2024-02-08T17:09:25.913" v="97"/>
            <ac:picMkLst>
              <pc:docMk/>
              <pc:sldMasterMk cId="0" sldId="2147483648"/>
              <pc:sldLayoutMk cId="0" sldId="2147483674"/>
              <ac:picMk id="2" creationId="{DB8FE33B-3377-3CF8-131E-B69681AABC83}"/>
            </ac:picMkLst>
          </pc:picChg>
        </pc:sldLayoutChg>
        <pc:sldLayoutChg chg="addSp delSp modSp mod">
          <pc:chgData name="GOMEZ, Paula" userId="c93cf399-3ed7-4230-9282-8831e3fe5ae7" providerId="ADAL" clId="{B7F5AA76-2E7B-4442-8A29-8A0D5D4B144A}" dt="2024-02-08T17:09:32.102" v="100"/>
          <pc:sldLayoutMkLst>
            <pc:docMk/>
            <pc:sldMasterMk cId="0" sldId="2147483648"/>
            <pc:sldLayoutMk cId="0" sldId="2147483675"/>
          </pc:sldLayoutMkLst>
          <pc:picChg chg="add mod">
            <ac:chgData name="GOMEZ, Paula" userId="c93cf399-3ed7-4230-9282-8831e3fe5ae7" providerId="ADAL" clId="{B7F5AA76-2E7B-4442-8A29-8A0D5D4B144A}" dt="2024-02-08T17:09:32.102" v="100"/>
            <ac:picMkLst>
              <pc:docMk/>
              <pc:sldMasterMk cId="0" sldId="2147483648"/>
              <pc:sldLayoutMk cId="0" sldId="2147483675"/>
              <ac:picMk id="5" creationId="{D2692088-F798-49A4-EAC6-3DCB39B8FB4C}"/>
            </ac:picMkLst>
          </pc:picChg>
          <pc:picChg chg="del">
            <ac:chgData name="GOMEZ, Paula" userId="c93cf399-3ed7-4230-9282-8831e3fe5ae7" providerId="ADAL" clId="{B7F5AA76-2E7B-4442-8A29-8A0D5D4B144A}" dt="2024-02-08T17:09:31.156" v="99" actId="478"/>
            <ac:picMkLst>
              <pc:docMk/>
              <pc:sldMasterMk cId="0" sldId="2147483648"/>
              <pc:sldLayoutMk cId="0" sldId="2147483675"/>
              <ac:picMk id="466" creationId="{00000000-0000-0000-0000-000000000000}"/>
            </ac:picMkLst>
          </pc:picChg>
          <pc:picChg chg="del">
            <ac:chgData name="GOMEZ, Paula" userId="c93cf399-3ed7-4230-9282-8831e3fe5ae7" providerId="ADAL" clId="{B7F5AA76-2E7B-4442-8A29-8A0D5D4B144A}" dt="2024-02-08T17:09:30.678" v="98" actId="478"/>
            <ac:picMkLst>
              <pc:docMk/>
              <pc:sldMasterMk cId="0" sldId="2147483648"/>
              <pc:sldLayoutMk cId="0" sldId="2147483675"/>
              <ac:picMk id="468" creationId="{00000000-0000-0000-0000-000000000000}"/>
            </ac:picMkLst>
          </pc:picChg>
        </pc:sldLayoutChg>
        <pc:sldLayoutChg chg="addSp delSp modSp mod">
          <pc:chgData name="GOMEZ, Paula" userId="c93cf399-3ed7-4230-9282-8831e3fe5ae7" providerId="ADAL" clId="{B7F5AA76-2E7B-4442-8A29-8A0D5D4B144A}" dt="2024-02-08T17:09:38.438" v="103"/>
          <pc:sldLayoutMkLst>
            <pc:docMk/>
            <pc:sldMasterMk cId="0" sldId="2147483648"/>
            <pc:sldLayoutMk cId="0" sldId="2147483676"/>
          </pc:sldLayoutMkLst>
          <pc:picChg chg="add mod">
            <ac:chgData name="GOMEZ, Paula" userId="c93cf399-3ed7-4230-9282-8831e3fe5ae7" providerId="ADAL" clId="{B7F5AA76-2E7B-4442-8A29-8A0D5D4B144A}" dt="2024-02-08T17:09:38.438" v="103"/>
            <ac:picMkLst>
              <pc:docMk/>
              <pc:sldMasterMk cId="0" sldId="2147483648"/>
              <pc:sldLayoutMk cId="0" sldId="2147483676"/>
              <ac:picMk id="5" creationId="{0AD5B16F-6871-75FB-A16F-B6156EB12118}"/>
            </ac:picMkLst>
          </pc:picChg>
          <pc:picChg chg="del">
            <ac:chgData name="GOMEZ, Paula" userId="c93cf399-3ed7-4230-9282-8831e3fe5ae7" providerId="ADAL" clId="{B7F5AA76-2E7B-4442-8A29-8A0D5D4B144A}" dt="2024-02-08T17:09:37.499" v="102" actId="478"/>
            <ac:picMkLst>
              <pc:docMk/>
              <pc:sldMasterMk cId="0" sldId="2147483648"/>
              <pc:sldLayoutMk cId="0" sldId="2147483676"/>
              <ac:picMk id="479" creationId="{00000000-0000-0000-0000-000000000000}"/>
            </ac:picMkLst>
          </pc:picChg>
          <pc:picChg chg="del">
            <ac:chgData name="GOMEZ, Paula" userId="c93cf399-3ed7-4230-9282-8831e3fe5ae7" providerId="ADAL" clId="{B7F5AA76-2E7B-4442-8A29-8A0D5D4B144A}" dt="2024-02-08T17:09:37.031" v="101" actId="478"/>
            <ac:picMkLst>
              <pc:docMk/>
              <pc:sldMasterMk cId="0" sldId="2147483648"/>
              <pc:sldLayoutMk cId="0" sldId="2147483676"/>
              <ac:picMk id="482" creationId="{00000000-0000-0000-0000-000000000000}"/>
            </ac:picMkLst>
          </pc:picChg>
        </pc:sldLayoutChg>
        <pc:sldLayoutChg chg="addSp delSp modSp mod">
          <pc:chgData name="GOMEZ, Paula" userId="c93cf399-3ed7-4230-9282-8831e3fe5ae7" providerId="ADAL" clId="{B7F5AA76-2E7B-4442-8A29-8A0D5D4B144A}" dt="2024-02-08T17:09:43.871" v="106"/>
          <pc:sldLayoutMkLst>
            <pc:docMk/>
            <pc:sldMasterMk cId="0" sldId="2147483648"/>
            <pc:sldLayoutMk cId="0" sldId="2147483677"/>
          </pc:sldLayoutMkLst>
          <pc:picChg chg="add mod">
            <ac:chgData name="GOMEZ, Paula" userId="c93cf399-3ed7-4230-9282-8831e3fe5ae7" providerId="ADAL" clId="{B7F5AA76-2E7B-4442-8A29-8A0D5D4B144A}" dt="2024-02-08T17:09:43.871" v="106"/>
            <ac:picMkLst>
              <pc:docMk/>
              <pc:sldMasterMk cId="0" sldId="2147483648"/>
              <pc:sldLayoutMk cId="0" sldId="2147483677"/>
              <ac:picMk id="5" creationId="{419DF558-B627-4FFC-39F8-BBBA04F0840C}"/>
            </ac:picMkLst>
          </pc:picChg>
          <pc:picChg chg="del">
            <ac:chgData name="GOMEZ, Paula" userId="c93cf399-3ed7-4230-9282-8831e3fe5ae7" providerId="ADAL" clId="{B7F5AA76-2E7B-4442-8A29-8A0D5D4B144A}" dt="2024-02-08T17:09:42.852" v="105" actId="478"/>
            <ac:picMkLst>
              <pc:docMk/>
              <pc:sldMasterMk cId="0" sldId="2147483648"/>
              <pc:sldLayoutMk cId="0" sldId="2147483677"/>
              <ac:picMk id="494" creationId="{00000000-0000-0000-0000-000000000000}"/>
            </ac:picMkLst>
          </pc:picChg>
          <pc:picChg chg="del">
            <ac:chgData name="GOMEZ, Paula" userId="c93cf399-3ed7-4230-9282-8831e3fe5ae7" providerId="ADAL" clId="{B7F5AA76-2E7B-4442-8A29-8A0D5D4B144A}" dt="2024-02-08T17:09:42.381" v="104" actId="478"/>
            <ac:picMkLst>
              <pc:docMk/>
              <pc:sldMasterMk cId="0" sldId="2147483648"/>
              <pc:sldLayoutMk cId="0" sldId="2147483677"/>
              <ac:picMk id="497" creationId="{00000000-0000-0000-0000-000000000000}"/>
            </ac:picMkLst>
          </pc:picChg>
        </pc:sldLayoutChg>
        <pc:sldLayoutChg chg="addSp delSp modSp mod">
          <pc:chgData name="GOMEZ, Paula" userId="c93cf399-3ed7-4230-9282-8831e3fe5ae7" providerId="ADAL" clId="{B7F5AA76-2E7B-4442-8A29-8A0D5D4B144A}" dt="2024-02-08T17:09:57.998" v="109"/>
          <pc:sldLayoutMkLst>
            <pc:docMk/>
            <pc:sldMasterMk cId="0" sldId="2147483648"/>
            <pc:sldLayoutMk cId="0" sldId="2147483678"/>
          </pc:sldLayoutMkLst>
          <pc:picChg chg="add mod">
            <ac:chgData name="GOMEZ, Paula" userId="c93cf399-3ed7-4230-9282-8831e3fe5ae7" providerId="ADAL" clId="{B7F5AA76-2E7B-4442-8A29-8A0D5D4B144A}" dt="2024-02-08T17:09:57.998" v="109"/>
            <ac:picMkLst>
              <pc:docMk/>
              <pc:sldMasterMk cId="0" sldId="2147483648"/>
              <pc:sldLayoutMk cId="0" sldId="2147483678"/>
              <ac:picMk id="5" creationId="{44973EED-2193-E511-4404-39A1205C420F}"/>
            </ac:picMkLst>
          </pc:picChg>
          <pc:picChg chg="del">
            <ac:chgData name="GOMEZ, Paula" userId="c93cf399-3ed7-4230-9282-8831e3fe5ae7" providerId="ADAL" clId="{B7F5AA76-2E7B-4442-8A29-8A0D5D4B144A}" dt="2024-02-08T17:09:56.953" v="108" actId="478"/>
            <ac:picMkLst>
              <pc:docMk/>
              <pc:sldMasterMk cId="0" sldId="2147483648"/>
              <pc:sldLayoutMk cId="0" sldId="2147483678"/>
              <ac:picMk id="509" creationId="{00000000-0000-0000-0000-000000000000}"/>
            </ac:picMkLst>
          </pc:picChg>
          <pc:picChg chg="del">
            <ac:chgData name="GOMEZ, Paula" userId="c93cf399-3ed7-4230-9282-8831e3fe5ae7" providerId="ADAL" clId="{B7F5AA76-2E7B-4442-8A29-8A0D5D4B144A}" dt="2024-02-08T17:09:56.479" v="107" actId="478"/>
            <ac:picMkLst>
              <pc:docMk/>
              <pc:sldMasterMk cId="0" sldId="2147483648"/>
              <pc:sldLayoutMk cId="0" sldId="2147483678"/>
              <ac:picMk id="512" creationId="{00000000-0000-0000-0000-000000000000}"/>
            </ac:picMkLst>
          </pc:picChg>
        </pc:sldLayoutChg>
        <pc:sldLayoutChg chg="addSp delSp modSp mod">
          <pc:chgData name="GOMEZ, Paula" userId="c93cf399-3ed7-4230-9282-8831e3fe5ae7" providerId="ADAL" clId="{B7F5AA76-2E7B-4442-8A29-8A0D5D4B144A}" dt="2024-02-08T17:10:04.789" v="112"/>
          <pc:sldLayoutMkLst>
            <pc:docMk/>
            <pc:sldMasterMk cId="0" sldId="2147483648"/>
            <pc:sldLayoutMk cId="0" sldId="2147483679"/>
          </pc:sldLayoutMkLst>
          <pc:picChg chg="add mod">
            <ac:chgData name="GOMEZ, Paula" userId="c93cf399-3ed7-4230-9282-8831e3fe5ae7" providerId="ADAL" clId="{B7F5AA76-2E7B-4442-8A29-8A0D5D4B144A}" dt="2024-02-08T17:10:04.789" v="112"/>
            <ac:picMkLst>
              <pc:docMk/>
              <pc:sldMasterMk cId="0" sldId="2147483648"/>
              <pc:sldLayoutMk cId="0" sldId="2147483679"/>
              <ac:picMk id="5" creationId="{5FF487D9-0799-6083-1159-A750557A5882}"/>
            </ac:picMkLst>
          </pc:picChg>
          <pc:picChg chg="del">
            <ac:chgData name="GOMEZ, Paula" userId="c93cf399-3ed7-4230-9282-8831e3fe5ae7" providerId="ADAL" clId="{B7F5AA76-2E7B-4442-8A29-8A0D5D4B144A}" dt="2024-02-08T17:10:03.764" v="111" actId="478"/>
            <ac:picMkLst>
              <pc:docMk/>
              <pc:sldMasterMk cId="0" sldId="2147483648"/>
              <pc:sldLayoutMk cId="0" sldId="2147483679"/>
              <ac:picMk id="523" creationId="{00000000-0000-0000-0000-000000000000}"/>
            </ac:picMkLst>
          </pc:picChg>
          <pc:picChg chg="del">
            <ac:chgData name="GOMEZ, Paula" userId="c93cf399-3ed7-4230-9282-8831e3fe5ae7" providerId="ADAL" clId="{B7F5AA76-2E7B-4442-8A29-8A0D5D4B144A}" dt="2024-02-08T17:10:03.263" v="110" actId="478"/>
            <ac:picMkLst>
              <pc:docMk/>
              <pc:sldMasterMk cId="0" sldId="2147483648"/>
              <pc:sldLayoutMk cId="0" sldId="2147483679"/>
              <ac:picMk id="525" creationId="{00000000-0000-0000-0000-000000000000}"/>
            </ac:picMkLst>
          </pc:picChg>
        </pc:sldLayoutChg>
        <pc:sldLayoutChg chg="addSp delSp modSp mod">
          <pc:chgData name="GOMEZ, Paula" userId="c93cf399-3ed7-4230-9282-8831e3fe5ae7" providerId="ADAL" clId="{B7F5AA76-2E7B-4442-8A29-8A0D5D4B144A}" dt="2024-02-08T17:10:09.990" v="115"/>
          <pc:sldLayoutMkLst>
            <pc:docMk/>
            <pc:sldMasterMk cId="0" sldId="2147483648"/>
            <pc:sldLayoutMk cId="0" sldId="2147483680"/>
          </pc:sldLayoutMkLst>
          <pc:picChg chg="add mod">
            <ac:chgData name="GOMEZ, Paula" userId="c93cf399-3ed7-4230-9282-8831e3fe5ae7" providerId="ADAL" clId="{B7F5AA76-2E7B-4442-8A29-8A0D5D4B144A}" dt="2024-02-08T17:10:09.990" v="115"/>
            <ac:picMkLst>
              <pc:docMk/>
              <pc:sldMasterMk cId="0" sldId="2147483648"/>
              <pc:sldLayoutMk cId="0" sldId="2147483680"/>
              <ac:picMk id="5" creationId="{A7DBCCD7-9662-3055-9F6D-A30D0ACD8429}"/>
            </ac:picMkLst>
          </pc:picChg>
          <pc:picChg chg="del">
            <ac:chgData name="GOMEZ, Paula" userId="c93cf399-3ed7-4230-9282-8831e3fe5ae7" providerId="ADAL" clId="{B7F5AA76-2E7B-4442-8A29-8A0D5D4B144A}" dt="2024-02-08T17:10:08.875" v="114" actId="478"/>
            <ac:picMkLst>
              <pc:docMk/>
              <pc:sldMasterMk cId="0" sldId="2147483648"/>
              <pc:sldLayoutMk cId="0" sldId="2147483680"/>
              <ac:picMk id="537" creationId="{00000000-0000-0000-0000-000000000000}"/>
            </ac:picMkLst>
          </pc:picChg>
          <pc:picChg chg="del">
            <ac:chgData name="GOMEZ, Paula" userId="c93cf399-3ed7-4230-9282-8831e3fe5ae7" providerId="ADAL" clId="{B7F5AA76-2E7B-4442-8A29-8A0D5D4B144A}" dt="2024-02-08T17:10:08.382" v="113" actId="478"/>
            <ac:picMkLst>
              <pc:docMk/>
              <pc:sldMasterMk cId="0" sldId="2147483648"/>
              <pc:sldLayoutMk cId="0" sldId="2147483680"/>
              <ac:picMk id="540" creationId="{00000000-0000-0000-0000-000000000000}"/>
            </ac:picMkLst>
          </pc:picChg>
        </pc:sldLayoutChg>
        <pc:sldLayoutChg chg="addSp delSp modSp mod">
          <pc:chgData name="GOMEZ, Paula" userId="c93cf399-3ed7-4230-9282-8831e3fe5ae7" providerId="ADAL" clId="{B7F5AA76-2E7B-4442-8A29-8A0D5D4B144A}" dt="2024-02-08T17:10:15.289" v="118"/>
          <pc:sldLayoutMkLst>
            <pc:docMk/>
            <pc:sldMasterMk cId="0" sldId="2147483648"/>
            <pc:sldLayoutMk cId="0" sldId="2147483681"/>
          </pc:sldLayoutMkLst>
          <pc:picChg chg="add mod">
            <ac:chgData name="GOMEZ, Paula" userId="c93cf399-3ed7-4230-9282-8831e3fe5ae7" providerId="ADAL" clId="{B7F5AA76-2E7B-4442-8A29-8A0D5D4B144A}" dt="2024-02-08T17:10:15.289" v="118"/>
            <ac:picMkLst>
              <pc:docMk/>
              <pc:sldMasterMk cId="0" sldId="2147483648"/>
              <pc:sldLayoutMk cId="0" sldId="2147483681"/>
              <ac:picMk id="5" creationId="{F36C45C9-C48A-6D17-1737-692F13C34D2C}"/>
            </ac:picMkLst>
          </pc:picChg>
          <pc:picChg chg="del">
            <ac:chgData name="GOMEZ, Paula" userId="c93cf399-3ed7-4230-9282-8831e3fe5ae7" providerId="ADAL" clId="{B7F5AA76-2E7B-4442-8A29-8A0D5D4B144A}" dt="2024-02-08T17:10:14.043" v="117" actId="478"/>
            <ac:picMkLst>
              <pc:docMk/>
              <pc:sldMasterMk cId="0" sldId="2147483648"/>
              <pc:sldLayoutMk cId="0" sldId="2147483681"/>
              <ac:picMk id="551" creationId="{00000000-0000-0000-0000-000000000000}"/>
            </ac:picMkLst>
          </pc:picChg>
          <pc:picChg chg="del">
            <ac:chgData name="GOMEZ, Paula" userId="c93cf399-3ed7-4230-9282-8831e3fe5ae7" providerId="ADAL" clId="{B7F5AA76-2E7B-4442-8A29-8A0D5D4B144A}" dt="2024-02-08T17:10:13.575" v="116" actId="478"/>
            <ac:picMkLst>
              <pc:docMk/>
              <pc:sldMasterMk cId="0" sldId="2147483648"/>
              <pc:sldLayoutMk cId="0" sldId="2147483681"/>
              <ac:picMk id="554" creationId="{00000000-0000-0000-0000-000000000000}"/>
            </ac:picMkLst>
          </pc:picChg>
        </pc:sldLayoutChg>
        <pc:sldLayoutChg chg="addSp delSp modSp mod">
          <pc:chgData name="GOMEZ, Paula" userId="c93cf399-3ed7-4230-9282-8831e3fe5ae7" providerId="ADAL" clId="{B7F5AA76-2E7B-4442-8A29-8A0D5D4B144A}" dt="2024-02-08T17:10:20.615" v="121"/>
          <pc:sldLayoutMkLst>
            <pc:docMk/>
            <pc:sldMasterMk cId="0" sldId="2147483648"/>
            <pc:sldLayoutMk cId="0" sldId="2147483682"/>
          </pc:sldLayoutMkLst>
          <pc:picChg chg="add mod">
            <ac:chgData name="GOMEZ, Paula" userId="c93cf399-3ed7-4230-9282-8831e3fe5ae7" providerId="ADAL" clId="{B7F5AA76-2E7B-4442-8A29-8A0D5D4B144A}" dt="2024-02-08T17:10:20.615" v="121"/>
            <ac:picMkLst>
              <pc:docMk/>
              <pc:sldMasterMk cId="0" sldId="2147483648"/>
              <pc:sldLayoutMk cId="0" sldId="2147483682"/>
              <ac:picMk id="5" creationId="{3A181EA2-621F-23AC-FB1E-F116DB8C649E}"/>
            </ac:picMkLst>
          </pc:picChg>
          <pc:picChg chg="del">
            <ac:chgData name="GOMEZ, Paula" userId="c93cf399-3ed7-4230-9282-8831e3fe5ae7" providerId="ADAL" clId="{B7F5AA76-2E7B-4442-8A29-8A0D5D4B144A}" dt="2024-02-08T17:10:19.636" v="120" actId="478"/>
            <ac:picMkLst>
              <pc:docMk/>
              <pc:sldMasterMk cId="0" sldId="2147483648"/>
              <pc:sldLayoutMk cId="0" sldId="2147483682"/>
              <ac:picMk id="564" creationId="{00000000-0000-0000-0000-000000000000}"/>
            </ac:picMkLst>
          </pc:picChg>
          <pc:picChg chg="del">
            <ac:chgData name="GOMEZ, Paula" userId="c93cf399-3ed7-4230-9282-8831e3fe5ae7" providerId="ADAL" clId="{B7F5AA76-2E7B-4442-8A29-8A0D5D4B144A}" dt="2024-02-08T17:10:19.191" v="119" actId="478"/>
            <ac:picMkLst>
              <pc:docMk/>
              <pc:sldMasterMk cId="0" sldId="2147483648"/>
              <pc:sldLayoutMk cId="0" sldId="2147483682"/>
              <ac:picMk id="566" creationId="{00000000-0000-0000-0000-000000000000}"/>
            </ac:picMkLst>
          </pc:picChg>
        </pc:sldLayoutChg>
        <pc:sldLayoutChg chg="delSp modSp mod">
          <pc:chgData name="GOMEZ, Paula" userId="c93cf399-3ed7-4230-9282-8831e3fe5ae7" providerId="ADAL" clId="{B7F5AA76-2E7B-4442-8A29-8A0D5D4B144A}" dt="2024-02-08T17:11:07.796" v="147" actId="1035"/>
          <pc:sldLayoutMkLst>
            <pc:docMk/>
            <pc:sldMasterMk cId="0" sldId="2147483648"/>
            <pc:sldLayoutMk cId="2275276128" sldId="2147483683"/>
          </pc:sldLayoutMkLst>
          <pc:spChg chg="del">
            <ac:chgData name="GOMEZ, Paula" userId="c93cf399-3ed7-4230-9282-8831e3fe5ae7" providerId="ADAL" clId="{B7F5AA76-2E7B-4442-8A29-8A0D5D4B144A}" dt="2024-02-08T17:10:28.023" v="122" actId="478"/>
            <ac:spMkLst>
              <pc:docMk/>
              <pc:sldMasterMk cId="0" sldId="2147483648"/>
              <pc:sldLayoutMk cId="2275276128" sldId="2147483683"/>
              <ac:spMk id="5" creationId="{BCB9F621-A02F-71D7-5D36-03CF03D57951}"/>
            </ac:spMkLst>
          </pc:spChg>
          <pc:spChg chg="mod">
            <ac:chgData name="GOMEZ, Paula" userId="c93cf399-3ed7-4230-9282-8831e3fe5ae7" providerId="ADAL" clId="{B7F5AA76-2E7B-4442-8A29-8A0D5D4B144A}" dt="2024-02-08T17:11:02.693" v="139" actId="1035"/>
            <ac:spMkLst>
              <pc:docMk/>
              <pc:sldMasterMk cId="0" sldId="2147483648"/>
              <pc:sldLayoutMk cId="2275276128" sldId="2147483683"/>
              <ac:spMk id="6" creationId="{1498C65F-DB87-EE84-7683-007A381A05AF}"/>
            </ac:spMkLst>
          </pc:spChg>
          <pc:picChg chg="mod">
            <ac:chgData name="GOMEZ, Paula" userId="c93cf399-3ed7-4230-9282-8831e3fe5ae7" providerId="ADAL" clId="{B7F5AA76-2E7B-4442-8A29-8A0D5D4B144A}" dt="2024-02-08T17:11:07.796" v="147" actId="1035"/>
            <ac:picMkLst>
              <pc:docMk/>
              <pc:sldMasterMk cId="0" sldId="2147483648"/>
              <pc:sldLayoutMk cId="2275276128" sldId="2147483683"/>
              <ac:picMk id="4" creationId="{AB4E21C5-1F9B-06D3-89A1-51CE7F45E91F}"/>
            </ac:picMkLst>
          </pc:picChg>
        </pc:sldLayoutChg>
      </pc:sldMasterChg>
    </pc:docChg>
  </pc:docChgLst>
  <pc:docChgLst>
    <pc:chgData name="EZZINE, Hind" userId="S::ezzineh@who.int::edcab00f-6318-46e5-a4a9-188b01ee222f" providerId="AD" clId="Web-{D771E765-D581-8540-F97A-85A49B2355E0}"/>
    <pc:docChg chg="modSld">
      <pc:chgData name="EZZINE, Hind" userId="S::ezzineh@who.int::edcab00f-6318-46e5-a4a9-188b01ee222f" providerId="AD" clId="Web-{D771E765-D581-8540-F97A-85A49B2355E0}" dt="2024-03-23T12:49:20.159" v="3"/>
      <pc:docMkLst>
        <pc:docMk/>
      </pc:docMkLst>
      <pc:sldChg chg="modSp">
        <pc:chgData name="EZZINE, Hind" userId="S::ezzineh@who.int::edcab00f-6318-46e5-a4a9-188b01ee222f" providerId="AD" clId="Web-{D771E765-D581-8540-F97A-85A49B2355E0}" dt="2024-03-23T12:49:20.159" v="3"/>
        <pc:sldMkLst>
          <pc:docMk/>
          <pc:sldMk cId="359544419" sldId="388"/>
        </pc:sldMkLst>
        <pc:spChg chg="mod">
          <ac:chgData name="EZZINE, Hind" userId="S::ezzineh@who.int::edcab00f-6318-46e5-a4a9-188b01ee222f" providerId="AD" clId="Web-{D771E765-D581-8540-F97A-85A49B2355E0}" dt="2024-03-23T12:49:20.159" v="3"/>
          <ac:spMkLst>
            <pc:docMk/>
            <pc:sldMk cId="359544419" sldId="388"/>
            <ac:spMk id="6" creationId="{B2CBC917-386E-7D6D-6927-36276B328BE6}"/>
          </ac:spMkLst>
        </pc:spChg>
      </pc:sldChg>
      <pc:sldChg chg="modSp">
        <pc:chgData name="EZZINE, Hind" userId="S::ezzineh@who.int::edcab00f-6318-46e5-a4a9-188b01ee222f" providerId="AD" clId="Web-{D771E765-D581-8540-F97A-85A49B2355E0}" dt="2024-03-23T12:48:48.971" v="1"/>
        <pc:sldMkLst>
          <pc:docMk/>
          <pc:sldMk cId="3873142451" sldId="454"/>
        </pc:sldMkLst>
        <pc:spChg chg="mod">
          <ac:chgData name="EZZINE, Hind" userId="S::ezzineh@who.int::edcab00f-6318-46e5-a4a9-188b01ee222f" providerId="AD" clId="Web-{D771E765-D581-8540-F97A-85A49B2355E0}" dt="2024-03-23T12:48:48.971" v="1"/>
          <ac:spMkLst>
            <pc:docMk/>
            <pc:sldMk cId="3873142451" sldId="454"/>
            <ac:spMk id="4" creationId="{606EE061-C853-95CE-4F3C-5D3A286811D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a:extLst>
              <a:ext uri="{FF2B5EF4-FFF2-40B4-BE49-F238E27FC236}">
                <a16:creationId xmlns:a16="http://schemas.microsoft.com/office/drawing/2014/main" id="{A2284267-1F03-0D1A-7172-B30CA0E49040}"/>
              </a:ext>
            </a:extLst>
          </p:cNvPr>
          <p:cNvSpPr>
            <a:spLocks noGrp="1"/>
          </p:cNvSpPr>
          <p:nvPr>
            <p:ph type="hdr" sz="quarter"/>
          </p:nvPr>
        </p:nvSpPr>
        <p:spPr>
          <a:xfrm>
            <a:off x="0" y="0"/>
            <a:ext cx="2971800" cy="458788"/>
          </a:xfrm>
          <a:prstGeom prst="rect">
            <a:avLst/>
          </a:prstGeom>
        </p:spPr>
        <p:txBody>
          <a:bodyPr vert="horz" lIns="91440" tIns="45720" rIns="91440" bIns="45720" rtlCol="1"/>
          <a:lstStyle>
            <a:lvl1pPr algn="r" rtl="1">
              <a:defRPr sz="1200"/>
            </a:lvl1pPr>
          </a:lstStyle>
          <a:p>
            <a:pPr rtl="1"/>
            <a:endParaRPr lang="hu-HU"/>
          </a:p>
        </p:txBody>
      </p:sp>
      <p:sp>
        <p:nvSpPr>
          <p:cNvPr id="3" name="Dátum helye 2">
            <a:extLst>
              <a:ext uri="{FF2B5EF4-FFF2-40B4-BE49-F238E27FC236}">
                <a16:creationId xmlns:a16="http://schemas.microsoft.com/office/drawing/2014/main" id="{120E895E-3F84-4D8E-BD6B-ED84EF1452FE}"/>
              </a:ext>
            </a:extLst>
          </p:cNvPr>
          <p:cNvSpPr>
            <a:spLocks noGrp="1"/>
          </p:cNvSpPr>
          <p:nvPr>
            <p:ph type="dt" sz="quarter" idx="1"/>
          </p:nvPr>
        </p:nvSpPr>
        <p:spPr>
          <a:xfrm>
            <a:off x="3884613" y="0"/>
            <a:ext cx="2971800" cy="458788"/>
          </a:xfrm>
          <a:prstGeom prst="rect">
            <a:avLst/>
          </a:prstGeom>
        </p:spPr>
        <p:txBody>
          <a:bodyPr vert="horz" lIns="91440" tIns="45720" rIns="91440" bIns="45720" rtlCol="1"/>
          <a:lstStyle>
            <a:lvl1pPr algn="r" rtl="1">
              <a:defRPr sz="1200"/>
            </a:lvl1pPr>
          </a:lstStyle>
          <a:p>
            <a:pPr rtl="1"/>
            <a:fld id="{7969C681-6380-447E-BA56-4AAC699AEBC0}" type="datetimeFigureOut">
              <a:rPr lang="hu-HU" smtClean="0"/>
              <a:t>2024. 03. 23.</a:t>
            </a:fld>
            <a:endParaRPr lang="hu-HU"/>
          </a:p>
        </p:txBody>
      </p:sp>
      <p:sp>
        <p:nvSpPr>
          <p:cNvPr id="4" name="Élőláb helye 3">
            <a:extLst>
              <a:ext uri="{FF2B5EF4-FFF2-40B4-BE49-F238E27FC236}">
                <a16:creationId xmlns:a16="http://schemas.microsoft.com/office/drawing/2014/main" id="{453E25B8-EB82-BADF-A810-90E161E988EE}"/>
              </a:ext>
            </a:extLst>
          </p:cNvPr>
          <p:cNvSpPr>
            <a:spLocks noGrp="1"/>
          </p:cNvSpPr>
          <p:nvPr>
            <p:ph type="ftr" sz="quarter" idx="2"/>
          </p:nvPr>
        </p:nvSpPr>
        <p:spPr>
          <a:xfrm>
            <a:off x="0" y="8685213"/>
            <a:ext cx="2971800" cy="458787"/>
          </a:xfrm>
          <a:prstGeom prst="rect">
            <a:avLst/>
          </a:prstGeom>
        </p:spPr>
        <p:txBody>
          <a:bodyPr vert="horz" lIns="91440" tIns="45720" rIns="91440" bIns="45720" rtlCol="1" anchor="b"/>
          <a:lstStyle>
            <a:lvl1pPr algn="r" rtl="1">
              <a:defRPr sz="1200"/>
            </a:lvl1pPr>
          </a:lstStyle>
          <a:p>
            <a:pPr rtl="1"/>
            <a:endParaRPr lang="hu-HU"/>
          </a:p>
        </p:txBody>
      </p:sp>
      <p:sp>
        <p:nvSpPr>
          <p:cNvPr id="5" name="Dia számának helye 4">
            <a:extLst>
              <a:ext uri="{FF2B5EF4-FFF2-40B4-BE49-F238E27FC236}">
                <a16:creationId xmlns:a16="http://schemas.microsoft.com/office/drawing/2014/main" id="{23FB537D-C27A-F1B3-1D1C-F1A4112D614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1" anchor="b"/>
          <a:lstStyle>
            <a:lvl1pPr algn="r" rtl="1">
              <a:defRPr sz="1200"/>
            </a:lvl1pPr>
          </a:lstStyle>
          <a:p>
            <a:pPr rtl="1"/>
            <a:fld id="{9B9FA601-FC1A-418C-B873-C3C522694FD8}" type="slidenum">
              <a:rPr lang="hu-HU" smtClean="0"/>
              <a:t>‹N°›</a:t>
            </a:fld>
            <a:endParaRPr lang="hu-HU"/>
          </a:p>
        </p:txBody>
      </p:sp>
    </p:spTree>
    <p:extLst>
      <p:ext uri="{BB962C8B-B14F-4D97-AF65-F5344CB8AC3E}">
        <p14:creationId xmlns:p14="http://schemas.microsoft.com/office/powerpoint/2010/main" val="38459897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77" name="Shape 577"/>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578" name="Shape 578"/>
          <p:cNvSpPr>
            <a:spLocks noGrp="1"/>
          </p:cNvSpPr>
          <p:nvPr>
            <p:ph type="body" sz="quarter" idx="1"/>
          </p:nvPr>
        </p:nvSpPr>
        <p:spPr>
          <a:xfrm>
            <a:off x="914400" y="4343400"/>
            <a:ext cx="5029200" cy="4114800"/>
          </a:xfrm>
          <a:prstGeom prst="rect">
            <a:avLst/>
          </a:prstGeom>
        </p:spPr>
        <p:txBody>
          <a:bodyPr rtlCol="1"/>
          <a:lstStyle/>
          <a:p>
            <a:pPr rtl="1"/>
            <a:endParaRPr/>
          </a:p>
        </p:txBody>
      </p:sp>
    </p:spTree>
  </p:cSld>
  <p:clrMap bg1="lt1" tx1="dk1" bg2="lt2" tx2="dk2" accent1="accent1" accent2="accent2" accent3="accent3" accent4="accent4" accent5="accent5" accent6="accent6" hlink="hlink" folHlink="folHlink"/>
  <p:notesStyle>
    <a:lvl1pPr algn="r" rtl="1" latinLnBrk="0">
      <a:spcBef>
        <a:spcPts val="400"/>
      </a:spcBef>
      <a:defRPr sz="1200">
        <a:latin typeface="+mj-lt"/>
        <a:ea typeface="+mj-ea"/>
        <a:cs typeface="+mj-cs"/>
        <a:sym typeface="Calibri"/>
      </a:defRPr>
    </a:lvl1pPr>
    <a:lvl2pPr indent="228600" algn="r" rtl="1" latinLnBrk="0">
      <a:spcBef>
        <a:spcPts val="400"/>
      </a:spcBef>
      <a:defRPr sz="1200">
        <a:latin typeface="+mj-lt"/>
        <a:ea typeface="+mj-ea"/>
        <a:cs typeface="+mj-cs"/>
        <a:sym typeface="Calibri"/>
      </a:defRPr>
    </a:lvl2pPr>
    <a:lvl3pPr indent="457200" algn="r" rtl="1" latinLnBrk="0">
      <a:spcBef>
        <a:spcPts val="400"/>
      </a:spcBef>
      <a:defRPr sz="1200">
        <a:latin typeface="+mj-lt"/>
        <a:ea typeface="+mj-ea"/>
        <a:cs typeface="+mj-cs"/>
        <a:sym typeface="Calibri"/>
      </a:defRPr>
    </a:lvl3pPr>
    <a:lvl4pPr indent="685800" algn="r" rtl="1" latinLnBrk="0">
      <a:spcBef>
        <a:spcPts val="400"/>
      </a:spcBef>
      <a:defRPr sz="1200">
        <a:latin typeface="+mj-lt"/>
        <a:ea typeface="+mj-ea"/>
        <a:cs typeface="+mj-cs"/>
        <a:sym typeface="Calibri"/>
      </a:defRPr>
    </a:lvl4pPr>
    <a:lvl5pPr indent="914400" algn="r" rtl="1" latinLnBrk="0">
      <a:spcBef>
        <a:spcPts val="400"/>
      </a:spcBef>
      <a:defRPr sz="1200">
        <a:latin typeface="+mj-lt"/>
        <a:ea typeface="+mj-ea"/>
        <a:cs typeface="+mj-cs"/>
        <a:sym typeface="Calibri"/>
      </a:defRPr>
    </a:lvl5pPr>
    <a:lvl6pPr indent="1143000" algn="r" rtl="1" latinLnBrk="0">
      <a:spcBef>
        <a:spcPts val="400"/>
      </a:spcBef>
      <a:defRPr sz="1200">
        <a:latin typeface="+mj-lt"/>
        <a:ea typeface="+mj-ea"/>
        <a:cs typeface="+mj-cs"/>
        <a:sym typeface="Calibri"/>
      </a:defRPr>
    </a:lvl6pPr>
    <a:lvl7pPr indent="1371600" algn="r" rtl="1" latinLnBrk="0">
      <a:spcBef>
        <a:spcPts val="400"/>
      </a:spcBef>
      <a:defRPr sz="1200">
        <a:latin typeface="+mj-lt"/>
        <a:ea typeface="+mj-ea"/>
        <a:cs typeface="+mj-cs"/>
        <a:sym typeface="Calibri"/>
      </a:defRPr>
    </a:lvl7pPr>
    <a:lvl8pPr indent="1600200" algn="r" rtl="1" latinLnBrk="0">
      <a:spcBef>
        <a:spcPts val="400"/>
      </a:spcBef>
      <a:defRPr sz="1200">
        <a:latin typeface="+mj-lt"/>
        <a:ea typeface="+mj-ea"/>
        <a:cs typeface="+mj-cs"/>
        <a:sym typeface="Calibri"/>
      </a:defRPr>
    </a:lvl8pPr>
    <a:lvl9pPr indent="1828800" algn="r" rtl="1"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2035960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8" name="Shape 70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709" name="Shape 709"/>
          <p:cNvSpPr>
            <a:spLocks noGrp="1"/>
          </p:cNvSpPr>
          <p:nvPr>
            <p:ph type="body" sz="quarter" idx="1"/>
          </p:nvPr>
        </p:nvSpPr>
        <p:spPr>
          <a:prstGeom prst="rect">
            <a:avLst/>
          </a:prstGeom>
        </p:spPr>
        <p:txBody>
          <a:bodyPr rtlCol="1"/>
          <a:lstStyle>
            <a:lvl1pPr algn="r" rtl="1">
              <a:spcBef>
                <a:spcPts val="0"/>
              </a:spcBef>
            </a:lvl1pPr>
          </a:lstStyle>
          <a:p>
            <a:pPr rtl="1"/>
            <a:r>
              <a:t> Hind</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4" name="Shape 724"/>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725" name="Shape 725"/>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6661067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31"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rtlCol="1"/>
          <a:lstStyle>
            <a:lvl1pPr algn="r" rtl="1">
              <a:defRPr sz="3200">
                <a:latin typeface="Source Sans Pro Bold"/>
                <a:ea typeface="Source Sans Pro Bold"/>
                <a:cs typeface="Source Sans Pro Bold"/>
                <a:sym typeface="Source Sans Pro Bold"/>
              </a:defRPr>
            </a:lvl1pPr>
            <a:lvl2pPr algn="r" rtl="1">
              <a:defRPr sz="3200">
                <a:latin typeface="Source Sans Pro Bold"/>
                <a:ea typeface="Source Sans Pro Bold"/>
                <a:cs typeface="Source Sans Pro Bold"/>
                <a:sym typeface="Source Sans Pro Bold"/>
              </a:defRPr>
            </a:lvl2pPr>
            <a:lvl3pPr algn="r" rtl="1">
              <a:defRPr sz="3200">
                <a:latin typeface="Source Sans Pro Bold"/>
                <a:ea typeface="Source Sans Pro Bold"/>
                <a:cs typeface="Source Sans Pro Bold"/>
                <a:sym typeface="Source Sans Pro Bold"/>
              </a:defRPr>
            </a:lvl3pPr>
            <a:lvl4pPr algn="r" rtl="1">
              <a:defRPr sz="3200">
                <a:latin typeface="Source Sans Pro Bold"/>
                <a:ea typeface="Source Sans Pro Bold"/>
                <a:cs typeface="Source Sans Pro Bold"/>
                <a:sym typeface="Source Sans Pro Bold"/>
              </a:defRPr>
            </a:lvl4pPr>
            <a:lvl5pPr algn="r" rtl="1">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4" name="Title Text"/>
          <p:cNvSpPr txBox="1">
            <a:spLocks noGrp="1"/>
          </p:cNvSpPr>
          <p:nvPr>
            <p:ph type="title"/>
          </p:nvPr>
        </p:nvSpPr>
        <p:spPr>
          <a:xfrm>
            <a:off x="517796" y="1587568"/>
            <a:ext cx="4490141" cy="2410276"/>
          </a:xfrm>
          <a:prstGeom prst="rect">
            <a:avLst/>
          </a:prstGeom>
        </p:spPr>
        <p:txBody>
          <a:bodyPr rtlCol="1"/>
          <a:lstStyle/>
          <a:p>
            <a:pPr rtl="1"/>
            <a:r>
              <a:t>Title Text</a:t>
            </a:r>
          </a:p>
        </p:txBody>
      </p:sp>
      <p:sp>
        <p:nvSpPr>
          <p:cNvPr id="2" name="TextBox 7">
            <a:extLst>
              <a:ext uri="{FF2B5EF4-FFF2-40B4-BE49-F238E27FC236}">
                <a16:creationId xmlns:a16="http://schemas.microsoft.com/office/drawing/2014/main" id="{834DAAAE-AF1E-54E7-3512-919A11CFDFC8}"/>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5B2D353C-32BA-F9F8-1BA2-5ACED804AFD9}"/>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pic>
        <p:nvPicPr>
          <p:cNvPr id="4" name="Picture 3" descr="Blue writing on a white background&#10;&#10;Description automatically generated">
            <a:extLst>
              <a:ext uri="{FF2B5EF4-FFF2-40B4-BE49-F238E27FC236}">
                <a16:creationId xmlns:a16="http://schemas.microsoft.com/office/drawing/2014/main" id="{411C3160-27EB-BDB6-85D0-5B9E36105B2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9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9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9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9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9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9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98"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99" name="Title Text"/>
          <p:cNvSpPr txBox="1">
            <a:spLocks noGrp="1"/>
          </p:cNvSpPr>
          <p:nvPr>
            <p:ph type="title"/>
          </p:nvPr>
        </p:nvSpPr>
        <p:spPr>
          <a:xfrm>
            <a:off x="318329" y="4440623"/>
            <a:ext cx="3572955"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200" name="TextBox 6"/>
          <p:cNvSpPr txBox="1"/>
          <p:nvPr/>
        </p:nvSpPr>
        <p:spPr>
          <a:xfrm>
            <a:off x="403462" y="668217"/>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Questions?</a:t>
            </a:r>
          </a:p>
        </p:txBody>
      </p:sp>
      <p:sp>
        <p:nvSpPr>
          <p:cNvPr id="20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202"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1F6996E6-ADDF-363A-8E5A-718968F17F74}"/>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4D1C9D7F-794C-1E87-8B5A-3B084F4E04DD}"/>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1A8AFD3C-2F0C-6850-20AC-C0E45482867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3" descr="Picture 3"/>
          <p:cNvPicPr>
            <a:picLocks noChangeAspect="1"/>
          </p:cNvPicPr>
          <p:nvPr/>
        </p:nvPicPr>
        <p:blipFill>
          <a:blip r:embed="rId3"/>
          <a:stretch>
            <a:fillRect/>
          </a:stretch>
        </p:blipFill>
        <p:spPr>
          <a:xfrm>
            <a:off x="-9625" y="-76485"/>
            <a:ext cx="12223381" cy="5582136"/>
          </a:xfrm>
          <a:prstGeom prst="rect">
            <a:avLst/>
          </a:prstGeom>
          <a:ln w="12700">
            <a:miter lim="400000"/>
          </a:ln>
        </p:spPr>
      </p:pic>
      <p:sp>
        <p:nvSpPr>
          <p:cNvPr id="225"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pic>
        <p:nvPicPr>
          <p:cNvPr id="226" name="Picture 6" descr="Picture 6"/>
          <p:cNvPicPr>
            <a:picLocks noChangeAspect="1"/>
          </p:cNvPicPr>
          <p:nvPr/>
        </p:nvPicPr>
        <p:blipFill>
          <a:blip r:embed="rId4"/>
          <a:stretch>
            <a:fillRect/>
          </a:stretch>
        </p:blipFill>
        <p:spPr>
          <a:xfrm>
            <a:off x="11358371" y="138176"/>
            <a:ext cx="685801" cy="711201"/>
          </a:xfrm>
          <a:prstGeom prst="rect">
            <a:avLst/>
          </a:prstGeom>
          <a:ln w="12700">
            <a:miter lim="400000"/>
          </a:ln>
        </p:spPr>
      </p:pic>
      <p:sp>
        <p:nvSpPr>
          <p:cNvPr id="227" name="Body Level One…"/>
          <p:cNvSpPr txBox="1">
            <a:spLocks noGrp="1"/>
          </p:cNvSpPr>
          <p:nvPr>
            <p:ph type="body" sz="quarter" idx="1" hasCustomPrompt="1"/>
          </p:nvPr>
        </p:nvSpPr>
        <p:spPr>
          <a:xfrm>
            <a:off x="4130074" y="1923655"/>
            <a:ext cx="3740582" cy="1870076"/>
          </a:xfrm>
          <a:prstGeom prst="rect">
            <a:avLst/>
          </a:prstGeom>
        </p:spPr>
        <p:txBody>
          <a:bodyPr rtlCol="1" anchor="ctr"/>
          <a:lstStyle>
            <a:lvl1pPr algn="ctr" rtl="1">
              <a:defRPr>
                <a:solidFill>
                  <a:srgbClr val="FFFFFF"/>
                </a:solidFill>
                <a:latin typeface="Source Sans Pro Bold"/>
                <a:ea typeface="Source Sans Pro Bold"/>
                <a:cs typeface="Source Sans Pro Bold"/>
                <a:sym typeface="Source Sans Pro Bold"/>
              </a:defRPr>
            </a:lvl1pPr>
            <a:lvl2pPr algn="ctr" rtl="1">
              <a:defRPr>
                <a:solidFill>
                  <a:srgbClr val="FFFFFF"/>
                </a:solidFill>
                <a:latin typeface="Source Sans Pro Bold"/>
                <a:ea typeface="Source Sans Pro Bold"/>
                <a:cs typeface="Source Sans Pro Bold"/>
                <a:sym typeface="Source Sans Pro Bold"/>
              </a:defRPr>
            </a:lvl2pPr>
            <a:lvl3pPr algn="ctr" rtl="1">
              <a:defRPr>
                <a:solidFill>
                  <a:srgbClr val="FFFFFF"/>
                </a:solidFill>
                <a:latin typeface="Source Sans Pro Bold"/>
                <a:ea typeface="Source Sans Pro Bold"/>
                <a:cs typeface="Source Sans Pro Bold"/>
                <a:sym typeface="Source Sans Pro Bold"/>
              </a:defRPr>
            </a:lvl3pPr>
            <a:lvl4pPr algn="ctr" rtl="1">
              <a:defRPr>
                <a:solidFill>
                  <a:srgbClr val="FFFFFF"/>
                </a:solidFill>
                <a:latin typeface="Source Sans Pro Bold"/>
                <a:ea typeface="Source Sans Pro Bold"/>
                <a:cs typeface="Source Sans Pro Bold"/>
                <a:sym typeface="Source Sans Pro Bold"/>
              </a:defRPr>
            </a:lvl4pPr>
            <a:lvl5pPr algn="ctr" rtl="1">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TextBox 7">
            <a:extLst>
              <a:ext uri="{FF2B5EF4-FFF2-40B4-BE49-F238E27FC236}">
                <a16:creationId xmlns:a16="http://schemas.microsoft.com/office/drawing/2014/main" id="{E9A955F0-9201-A688-E7B6-9926FB245BDD}"/>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A8B680F3-5A2C-709E-88C3-4917FE719C60}"/>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88111DBB-C5F1-CFFE-E5FB-65A4BAA0D74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C52B00A7-0427-3481-970E-9F8D920204E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3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41"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42" name="Picture 5" descr="Picture 5"/>
          <p:cNvPicPr>
            <a:picLocks noChangeAspect="1"/>
          </p:cNvPicPr>
          <p:nvPr/>
        </p:nvPicPr>
        <p:blipFill>
          <a:blip r:embed="rId3"/>
          <a:stretch>
            <a:fillRect/>
          </a:stretch>
        </p:blipFill>
        <p:spPr>
          <a:xfrm>
            <a:off x="-9625" y="-76485"/>
            <a:ext cx="12223381" cy="5582136"/>
          </a:xfrm>
          <a:prstGeom prst="rect">
            <a:avLst/>
          </a:prstGeom>
          <a:ln w="12700">
            <a:miter lim="400000"/>
          </a:ln>
        </p:spPr>
      </p:pic>
      <p:pic>
        <p:nvPicPr>
          <p:cNvPr id="243" name="Picture 6" descr="Picture 6"/>
          <p:cNvPicPr>
            <a:picLocks noChangeAspect="1"/>
          </p:cNvPicPr>
          <p:nvPr/>
        </p:nvPicPr>
        <p:blipFill>
          <a:blip r:embed="rId4"/>
          <a:stretch>
            <a:fillRect/>
          </a:stretch>
        </p:blipFill>
        <p:spPr>
          <a:xfrm>
            <a:off x="11358371" y="138176"/>
            <a:ext cx="685801" cy="711201"/>
          </a:xfrm>
          <a:prstGeom prst="rect">
            <a:avLst/>
          </a:prstGeom>
          <a:ln w="12700">
            <a:miter lim="400000"/>
          </a:ln>
        </p:spPr>
      </p:pic>
      <p:sp>
        <p:nvSpPr>
          <p:cNvPr id="2" name="TextBox 7">
            <a:extLst>
              <a:ext uri="{FF2B5EF4-FFF2-40B4-BE49-F238E27FC236}">
                <a16:creationId xmlns:a16="http://schemas.microsoft.com/office/drawing/2014/main" id="{3483D84E-A0F9-CD50-45CA-A275475D19A9}"/>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F38B569F-0B66-91F8-DE10-AFC253AAA8C2}"/>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58DC98FF-B570-A510-179A-2B593BA07F8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25FA7DC6-2450-184F-5C16-8776F7FBA98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57"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Source Sans Pro Regular"/>
                <a:ea typeface="Source Sans Pro Regular"/>
                <a:cs typeface="Source Sans Pro Regular"/>
                <a:sym typeface="Source Sans Pro Regular"/>
              </a:defRPr>
            </a:pPr>
            <a:endParaRPr/>
          </a:p>
        </p:txBody>
      </p:sp>
      <p:pic>
        <p:nvPicPr>
          <p:cNvPr id="258"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pic>
        <p:nvPicPr>
          <p:cNvPr id="260"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1" name="Body Level One…"/>
          <p:cNvSpPr txBox="1">
            <a:spLocks noGrp="1"/>
          </p:cNvSpPr>
          <p:nvPr>
            <p:ph type="body" idx="1"/>
          </p:nvPr>
        </p:nvSpPr>
        <p:spPr>
          <a:xfrm>
            <a:off x="797442" y="842963"/>
            <a:ext cx="10450423" cy="5206965"/>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70178CF0-9D03-19BE-6B05-C6AC61CF986C}"/>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E5446D74-3F3F-808B-1F21-85D3E9FBB8E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46BEB772-724C-5AA2-8499-6B34F28B1C5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9E2DC9EA-D501-E39E-2C5A-0E4EFC87A50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71"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7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7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7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7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76" name="TextBox 4"/>
          <p:cNvSpPr txBox="1"/>
          <p:nvPr/>
        </p:nvSpPr>
        <p:spPr>
          <a:xfrm>
            <a:off x="225095" y="-14297"/>
            <a:ext cx="440623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Learning objectives</a:t>
            </a:r>
          </a:p>
        </p:txBody>
      </p:sp>
      <p:pic>
        <p:nvPicPr>
          <p:cNvPr id="277"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78" name="Body Level One…"/>
          <p:cNvSpPr txBox="1">
            <a:spLocks noGrp="1"/>
          </p:cNvSpPr>
          <p:nvPr>
            <p:ph type="body" sz="half" idx="1"/>
          </p:nvPr>
        </p:nvSpPr>
        <p:spPr>
          <a:xfrm>
            <a:off x="2279575" y="1700808"/>
            <a:ext cx="7416826" cy="4349120"/>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6F9085DC-E979-74C6-486C-E38B27B362B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FC6BB047-245D-7658-76D3-BDD8BE324B7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FCDD0ABA-2704-FF44-5C11-FC0E80D2F97F}"/>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88"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8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9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93" name="Title Text"/>
          <p:cNvSpPr txBox="1">
            <a:spLocks noGrp="1"/>
          </p:cNvSpPr>
          <p:nvPr>
            <p:ph type="title"/>
          </p:nvPr>
        </p:nvSpPr>
        <p:spPr>
          <a:xfrm>
            <a:off x="198811" y="-37631"/>
            <a:ext cx="3571875" cy="646113"/>
          </a:xfrm>
          <a:prstGeom prst="rect">
            <a:avLst/>
          </a:prstGeom>
        </p:spPr>
        <p:txBody>
          <a:bodyPr rtlCol="1"/>
          <a:lstStyle/>
          <a:p>
            <a:pPr rtl="1"/>
            <a:r>
              <a:t>Title Text</a:t>
            </a:r>
          </a:p>
        </p:txBody>
      </p:sp>
      <p:sp>
        <p:nvSpPr>
          <p:cNvPr id="294" name="Body Level One…"/>
          <p:cNvSpPr txBox="1">
            <a:spLocks noGrp="1"/>
          </p:cNvSpPr>
          <p:nvPr>
            <p:ph type="body" idx="1"/>
          </p:nvPr>
        </p:nvSpPr>
        <p:spPr>
          <a:xfrm>
            <a:off x="2438402"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5" name="TextBox 7">
            <a:extLst>
              <a:ext uri="{FF2B5EF4-FFF2-40B4-BE49-F238E27FC236}">
                <a16:creationId xmlns:a16="http://schemas.microsoft.com/office/drawing/2014/main" id="{495CB37D-449A-152E-9219-941B2D5B5D4D}"/>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6" name="Text Placeholder 6">
            <a:extLst>
              <a:ext uri="{FF2B5EF4-FFF2-40B4-BE49-F238E27FC236}">
                <a16:creationId xmlns:a16="http://schemas.microsoft.com/office/drawing/2014/main" id="{A0F1E6B8-C121-98BA-4EDE-E2D959F6758D}"/>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7" name="Slide Number">
            <a:extLst>
              <a:ext uri="{FF2B5EF4-FFF2-40B4-BE49-F238E27FC236}">
                <a16:creationId xmlns:a16="http://schemas.microsoft.com/office/drawing/2014/main" id="{0C925E2F-8409-6A9D-4D5A-FAC09BBBFE06}"/>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2" name="Picture 1" descr="Blue writing on a white background&#10;&#10;Description automatically generated">
            <a:extLst>
              <a:ext uri="{FF2B5EF4-FFF2-40B4-BE49-F238E27FC236}">
                <a16:creationId xmlns:a16="http://schemas.microsoft.com/office/drawing/2014/main" id="{BD5D2778-3DFD-EAFF-C083-DA6E3F629C9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320"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3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32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325"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326" name="Click to add text"/>
          <p:cNvSpPr txBox="1">
            <a:spLocks noGrp="1"/>
          </p:cNvSpPr>
          <p:nvPr>
            <p:ph type="title" hasCustomPrompt="1"/>
          </p:nvPr>
        </p:nvSpPr>
        <p:spPr>
          <a:xfrm>
            <a:off x="207802" y="-20444"/>
            <a:ext cx="7099372" cy="646113"/>
          </a:xfrm>
          <a:prstGeom prst="rect">
            <a:avLst/>
          </a:prstGeom>
        </p:spPr>
        <p:txBody>
          <a:bodyPr rtlCol="1"/>
          <a:lstStyle/>
          <a:p>
            <a:pPr rtl="1"/>
            <a:r>
              <a:t>Click to add text</a:t>
            </a:r>
          </a:p>
        </p:txBody>
      </p:sp>
      <p:sp>
        <p:nvSpPr>
          <p:cNvPr id="2" name="TextBox 7">
            <a:extLst>
              <a:ext uri="{FF2B5EF4-FFF2-40B4-BE49-F238E27FC236}">
                <a16:creationId xmlns:a16="http://schemas.microsoft.com/office/drawing/2014/main" id="{2BD97919-B019-9479-C013-3C22A08429D9}"/>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0DC944A4-AF41-0B34-78D6-144236766EB0}"/>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BF0E96D1-94B2-DD9C-041D-782D60D8754B}"/>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282BA804-3B5C-9E53-2B63-A6E3E02B139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336" name="Image" descr="Image"/>
          <p:cNvPicPr>
            <a:picLocks noChangeAspect="1"/>
          </p:cNvPicPr>
          <p:nvPr/>
        </p:nvPicPr>
        <p:blipFill>
          <a:blip r:embed="rId2"/>
          <a:stretch>
            <a:fillRect/>
          </a:stretch>
        </p:blipFill>
        <p:spPr>
          <a:xfrm>
            <a:off x="-138728" y="-18818"/>
            <a:ext cx="7003951" cy="895041"/>
          </a:xfrm>
          <a:prstGeom prst="rect">
            <a:avLst/>
          </a:prstGeom>
          <a:ln w="12700">
            <a:miter lim="400000"/>
          </a:ln>
        </p:spPr>
      </p:pic>
      <p:pic>
        <p:nvPicPr>
          <p:cNvPr id="337"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339"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341"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342" name="Click to add text"/>
          <p:cNvSpPr txBox="1">
            <a:spLocks noGrp="1"/>
          </p:cNvSpPr>
          <p:nvPr>
            <p:ph type="title" hasCustomPrompt="1"/>
          </p:nvPr>
        </p:nvSpPr>
        <p:spPr>
          <a:xfrm>
            <a:off x="216793" y="-15592"/>
            <a:ext cx="6551999" cy="888590"/>
          </a:xfrm>
          <a:prstGeom prst="rect">
            <a:avLst/>
          </a:prstGeom>
        </p:spPr>
        <p:txBody>
          <a:bodyPr rtlCol="1"/>
          <a:lstStyle/>
          <a:p>
            <a:pPr rtl="1"/>
            <a:r>
              <a:t>Click to add text</a:t>
            </a:r>
          </a:p>
        </p:txBody>
      </p:sp>
      <p:sp>
        <p:nvSpPr>
          <p:cNvPr id="2" name="TextBox 7">
            <a:extLst>
              <a:ext uri="{FF2B5EF4-FFF2-40B4-BE49-F238E27FC236}">
                <a16:creationId xmlns:a16="http://schemas.microsoft.com/office/drawing/2014/main" id="{361CD8A0-7E80-48D1-0561-E689FD39626F}"/>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3E8D6537-E747-91DB-C801-771A193B80B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0DD1ED67-E4A0-DAB4-5868-333818E802CB}"/>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D9EC1240-BF07-B04C-E391-038A829EE41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5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359" name="Title Text"/>
          <p:cNvSpPr txBox="1">
            <a:spLocks noGrp="1"/>
          </p:cNvSpPr>
          <p:nvPr>
            <p:ph type="title"/>
          </p:nvPr>
        </p:nvSpPr>
        <p:spPr>
          <a:xfrm>
            <a:off x="838200" y="365128"/>
            <a:ext cx="10515600" cy="1325564"/>
          </a:xfrm>
          <a:prstGeom prst="rect">
            <a:avLst/>
          </a:prstGeom>
        </p:spPr>
        <p:txBody>
          <a:bodyPr rtlCol="1"/>
          <a:lstStyle/>
          <a:p>
            <a:pPr rtl="1"/>
            <a:r>
              <a:t>Title Text</a:t>
            </a:r>
          </a:p>
        </p:txBody>
      </p:sp>
      <p:sp>
        <p:nvSpPr>
          <p:cNvPr id="360" name="Body Level One…"/>
          <p:cNvSpPr txBox="1">
            <a:spLocks noGrp="1"/>
          </p:cNvSpPr>
          <p:nvPr>
            <p:ph type="body" sz="half" idx="1"/>
          </p:nvPr>
        </p:nvSpPr>
        <p:spPr>
          <a:xfrm>
            <a:off x="838200" y="1825626"/>
            <a:ext cx="5156200" cy="4351339"/>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7342555C-CDE0-CF96-742F-0DD9BB24ACFD}"/>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E39F7016-6ED7-563D-7BE1-A7BFC7A27C45}"/>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C76AA82A-F09A-1A02-C5FB-7883B1B5AD8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78EEA5A1-C03F-D9E1-D29A-78BCBF10052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rtlCol="1"/>
          <a:lstStyle>
            <a:lvl1pPr algn="r" rtl="1">
              <a:defRPr sz="2800">
                <a:solidFill>
                  <a:srgbClr val="A2010C"/>
                </a:solidFill>
              </a:defRPr>
            </a:lvl1pPr>
          </a:lstStyle>
          <a:p>
            <a:pPr rtl="1"/>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14758" y="26857"/>
            <a:ext cx="4165296"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colored font (red or green), size 28 </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rtl="1">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(red or green)</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2" name="TextBox 7">
            <a:extLst>
              <a:ext uri="{FF2B5EF4-FFF2-40B4-BE49-F238E27FC236}">
                <a16:creationId xmlns:a16="http://schemas.microsoft.com/office/drawing/2014/main" id="{F65BC4A1-F8A0-F7E8-2113-312FC85061AC}"/>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AA36EC8F-901F-277D-08D8-FB29EAAACCE5}"/>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0221DADE-27AC-D837-97B8-20E205E443D4}"/>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6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7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374" name="Title Text"/>
          <p:cNvSpPr txBox="1">
            <a:spLocks noGrp="1"/>
          </p:cNvSpPr>
          <p:nvPr>
            <p:ph type="title"/>
          </p:nvPr>
        </p:nvSpPr>
        <p:spPr>
          <a:xfrm>
            <a:off x="840317" y="365128"/>
            <a:ext cx="10515601" cy="1325564"/>
          </a:xfrm>
          <a:prstGeom prst="rect">
            <a:avLst/>
          </a:prstGeom>
        </p:spPr>
        <p:txBody>
          <a:bodyPr rtlCol="1"/>
          <a:lstStyle/>
          <a:p>
            <a:pPr rtl="1"/>
            <a:r>
              <a:t>Title Text</a:t>
            </a:r>
          </a:p>
        </p:txBody>
      </p:sp>
      <p:sp>
        <p:nvSpPr>
          <p:cNvPr id="375" name="Body Level One…"/>
          <p:cNvSpPr txBox="1">
            <a:spLocks noGrp="1"/>
          </p:cNvSpPr>
          <p:nvPr>
            <p:ph type="body" sz="quarter" idx="1"/>
          </p:nvPr>
        </p:nvSpPr>
        <p:spPr>
          <a:xfrm>
            <a:off x="840320" y="1681164"/>
            <a:ext cx="5158317" cy="823913"/>
          </a:xfrm>
          <a:prstGeom prst="rect">
            <a:avLst/>
          </a:prstGeom>
        </p:spPr>
        <p:txBody>
          <a:bodyPr rtlCol="1" anchor="b"/>
          <a:lstStyle>
            <a:lvl1pPr algn="r" rtl="1">
              <a:defRPr sz="700"/>
            </a:lvl1pPr>
            <a:lvl2pPr marL="0" indent="144660" algn="r" rtl="1">
              <a:buSzTx/>
              <a:buNone/>
              <a:defRPr sz="700"/>
            </a:lvl2pPr>
            <a:lvl3pPr marL="0" indent="289320" algn="r" rtl="1">
              <a:buSzTx/>
              <a:buNone/>
              <a:defRPr sz="700"/>
            </a:lvl3pPr>
            <a:lvl4pPr marL="0" indent="433978" algn="r" rtl="1">
              <a:buSzTx/>
              <a:buNone/>
              <a:defRPr sz="700"/>
            </a:lvl4pPr>
            <a:lvl5pPr marL="0" indent="578639" algn="r" rtl="1">
              <a:buSzTx/>
              <a:buNone/>
              <a:defRPr sz="7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76" name="Text Placeholder 4"/>
          <p:cNvSpPr>
            <a:spLocks noGrp="1"/>
          </p:cNvSpPr>
          <p:nvPr>
            <p:ph type="body" sz="quarter" idx="21"/>
          </p:nvPr>
        </p:nvSpPr>
        <p:spPr>
          <a:xfrm>
            <a:off x="6172200" y="1681164"/>
            <a:ext cx="5183717" cy="823913"/>
          </a:xfrm>
          <a:prstGeom prst="rect">
            <a:avLst/>
          </a:prstGeom>
        </p:spPr>
        <p:txBody>
          <a:bodyPr rtlCol="1" anchor="b"/>
          <a:lstStyle/>
          <a:p>
            <a:pPr rtl="1">
              <a:defRPr sz="700"/>
            </a:pPr>
            <a:endParaRPr/>
          </a:p>
        </p:txBody>
      </p:sp>
      <p:sp>
        <p:nvSpPr>
          <p:cNvPr id="2" name="TextBox 7">
            <a:extLst>
              <a:ext uri="{FF2B5EF4-FFF2-40B4-BE49-F238E27FC236}">
                <a16:creationId xmlns:a16="http://schemas.microsoft.com/office/drawing/2014/main" id="{95172116-9723-4EAA-8D09-06D387F4020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41799DFA-91E3-CC51-C0B8-258366ED1F44}"/>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89BD3C6E-E01D-2ADA-720E-4170C352A917}"/>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2B6FCE8D-CD1B-642E-1AA0-1CD21A76668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8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390" name="Title Text"/>
          <p:cNvSpPr txBox="1">
            <a:spLocks noGrp="1"/>
          </p:cNvSpPr>
          <p:nvPr>
            <p:ph type="title"/>
          </p:nvPr>
        </p:nvSpPr>
        <p:spPr>
          <a:xfrm>
            <a:off x="840324" y="457200"/>
            <a:ext cx="3932768" cy="1600200"/>
          </a:xfrm>
          <a:prstGeom prst="rect">
            <a:avLst/>
          </a:prstGeom>
        </p:spPr>
        <p:txBody>
          <a:bodyPr rtlCol="1" anchor="b"/>
          <a:lstStyle>
            <a:lvl1pPr algn="r" rtl="1">
              <a:defRPr sz="1000"/>
            </a:lvl1pPr>
          </a:lstStyle>
          <a:p>
            <a:pPr rtl="1"/>
            <a:r>
              <a:t>Title Text</a:t>
            </a:r>
          </a:p>
        </p:txBody>
      </p:sp>
      <p:sp>
        <p:nvSpPr>
          <p:cNvPr id="391" name="Body Level One…"/>
          <p:cNvSpPr txBox="1">
            <a:spLocks noGrp="1"/>
          </p:cNvSpPr>
          <p:nvPr>
            <p:ph type="body" sz="half" idx="1"/>
          </p:nvPr>
        </p:nvSpPr>
        <p:spPr>
          <a:xfrm>
            <a:off x="5183716" y="987437"/>
            <a:ext cx="6172201" cy="4873626"/>
          </a:xfrm>
          <a:prstGeom prst="rect">
            <a:avLst/>
          </a:prstGeom>
        </p:spPr>
        <p:txBody>
          <a:bodyPr rtlCol="1"/>
          <a:lstStyle>
            <a:lvl1pPr algn="r" rtl="1">
              <a:defRPr sz="1000"/>
            </a:lvl1pPr>
            <a:lvl2pPr marL="235072" indent="-90412" algn="r" rtl="1">
              <a:defRPr sz="1000"/>
            </a:lvl2pPr>
            <a:lvl3pPr marL="392648" indent="-103328" algn="r" rtl="1">
              <a:defRPr sz="1000"/>
            </a:lvl3pPr>
            <a:lvl4pPr marL="554529" indent="-120549" algn="r" rtl="1">
              <a:defRPr sz="1000"/>
            </a:lvl4pPr>
            <a:lvl5pPr marL="699187" indent="-120549" algn="r" rtl="1">
              <a:defRPr sz="1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92" name="Text Placeholder 3"/>
          <p:cNvSpPr>
            <a:spLocks noGrp="1"/>
          </p:cNvSpPr>
          <p:nvPr>
            <p:ph type="body" sz="quarter" idx="21"/>
          </p:nvPr>
        </p:nvSpPr>
        <p:spPr>
          <a:xfrm>
            <a:off x="840324" y="2057400"/>
            <a:ext cx="3932768" cy="3811588"/>
          </a:xfrm>
          <a:prstGeom prst="rect">
            <a:avLst/>
          </a:prstGeom>
        </p:spPr>
        <p:txBody>
          <a:bodyPr rtlCol="1"/>
          <a:lstStyle/>
          <a:p>
            <a:pPr rtl="1">
              <a:defRPr sz="500"/>
            </a:pPr>
            <a:endParaRPr/>
          </a:p>
        </p:txBody>
      </p:sp>
      <p:sp>
        <p:nvSpPr>
          <p:cNvPr id="2" name="TextBox 7">
            <a:extLst>
              <a:ext uri="{FF2B5EF4-FFF2-40B4-BE49-F238E27FC236}">
                <a16:creationId xmlns:a16="http://schemas.microsoft.com/office/drawing/2014/main" id="{480D7B64-2DDE-13A6-15E3-40B349B3E619}"/>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30460BE3-2716-1F24-604B-1DFDBA1A6E0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0E2648CD-CA9E-6FE8-6C10-76B13FE4F394}"/>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8753AAC3-020D-FE8F-5077-5CB05FE9B22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9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0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406" name="Title Text"/>
          <p:cNvSpPr txBox="1">
            <a:spLocks noGrp="1"/>
          </p:cNvSpPr>
          <p:nvPr>
            <p:ph type="title"/>
          </p:nvPr>
        </p:nvSpPr>
        <p:spPr>
          <a:xfrm>
            <a:off x="840324" y="457200"/>
            <a:ext cx="3932768" cy="1600200"/>
          </a:xfrm>
          <a:prstGeom prst="rect">
            <a:avLst/>
          </a:prstGeom>
        </p:spPr>
        <p:txBody>
          <a:bodyPr rtlCol="1" anchor="b"/>
          <a:lstStyle>
            <a:lvl1pPr algn="r" rtl="1">
              <a:defRPr sz="1000"/>
            </a:lvl1pPr>
          </a:lstStyle>
          <a:p>
            <a:pPr rtl="1"/>
            <a:r>
              <a:t>Title Text</a:t>
            </a:r>
          </a:p>
        </p:txBody>
      </p:sp>
      <p:sp>
        <p:nvSpPr>
          <p:cNvPr id="407" name="Picture Placeholder 2"/>
          <p:cNvSpPr>
            <a:spLocks noGrp="1"/>
          </p:cNvSpPr>
          <p:nvPr>
            <p:ph type="pic" sz="half" idx="21"/>
          </p:nvPr>
        </p:nvSpPr>
        <p:spPr>
          <a:xfrm>
            <a:off x="5183716" y="987437"/>
            <a:ext cx="6172201" cy="4873626"/>
          </a:xfrm>
          <a:prstGeom prst="rect">
            <a:avLst/>
          </a:prstGeom>
        </p:spPr>
        <p:txBody>
          <a:bodyPr lIns="91439" rIns="91439" rtlCol="1">
            <a:noAutofit/>
          </a:bodyPr>
          <a:lstStyle/>
          <a:p>
            <a:pPr rtl="1"/>
            <a:endParaRPr/>
          </a:p>
        </p:txBody>
      </p:sp>
      <p:sp>
        <p:nvSpPr>
          <p:cNvPr id="408" name="Body Level One…"/>
          <p:cNvSpPr txBox="1">
            <a:spLocks noGrp="1"/>
          </p:cNvSpPr>
          <p:nvPr>
            <p:ph type="body" sz="quarter" idx="1"/>
          </p:nvPr>
        </p:nvSpPr>
        <p:spPr>
          <a:xfrm>
            <a:off x="840324" y="2057400"/>
            <a:ext cx="3932768" cy="3811588"/>
          </a:xfrm>
          <a:prstGeom prst="rect">
            <a:avLst/>
          </a:prstGeom>
        </p:spPr>
        <p:txBody>
          <a:bodyPr rtlCol="1"/>
          <a:lstStyle>
            <a:lvl1pPr algn="r" rtl="1">
              <a:defRPr sz="500"/>
            </a:lvl1pPr>
            <a:lvl2pPr marL="0" indent="144660" algn="r" rtl="1">
              <a:buSzTx/>
              <a:buNone/>
              <a:defRPr sz="500"/>
            </a:lvl2pPr>
            <a:lvl3pPr marL="0" indent="289320" algn="r" rtl="1">
              <a:buSzTx/>
              <a:buNone/>
              <a:defRPr sz="500"/>
            </a:lvl3pPr>
            <a:lvl4pPr marL="0" indent="433978" algn="r" rtl="1">
              <a:buSzTx/>
              <a:buNone/>
              <a:defRPr sz="500"/>
            </a:lvl4pPr>
            <a:lvl5pPr marL="0" indent="578639" algn="r" rtl="1">
              <a:buSzTx/>
              <a:buNone/>
              <a:defRPr sz="5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0465F591-3C1A-EE1A-B7EA-541874E6EE5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481F5E39-1480-699F-7D93-44A7D109128D}"/>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EFD2A013-B08F-D62D-9C36-0D72A10F5070}"/>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4F243BC3-263F-31CA-29C4-58B39051862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41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422" name="Rectangle 1"/>
          <p:cNvSpPr/>
          <p:nvPr/>
        </p:nvSpPr>
        <p:spPr>
          <a:xfrm>
            <a:off x="0" y="5"/>
            <a:ext cx="12192000" cy="4286658"/>
          </a:xfrm>
          <a:prstGeom prst="rect">
            <a:avLst/>
          </a:prstGeom>
          <a:solidFill>
            <a:srgbClr val="ECF2F8"/>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pic>
        <p:nvPicPr>
          <p:cNvPr id="424" name="Picture 3" descr="Picture 3"/>
          <p:cNvPicPr>
            <a:picLocks noChangeAspect="1"/>
          </p:cNvPicPr>
          <p:nvPr/>
        </p:nvPicPr>
        <p:blipFill>
          <a:blip r:embed="rId3"/>
          <a:stretch>
            <a:fillRect/>
          </a:stretch>
        </p:blipFill>
        <p:spPr>
          <a:xfrm>
            <a:off x="0" y="2"/>
            <a:ext cx="8207344" cy="5038929"/>
          </a:xfrm>
          <a:prstGeom prst="rect">
            <a:avLst/>
          </a:prstGeom>
          <a:ln w="12700">
            <a:miter lim="400000"/>
          </a:ln>
        </p:spPr>
      </p:pic>
      <p:sp>
        <p:nvSpPr>
          <p:cNvPr id="425" name="Rectangle 4"/>
          <p:cNvSpPr/>
          <p:nvPr/>
        </p:nvSpPr>
        <p:spPr>
          <a:xfrm>
            <a:off x="0" y="5"/>
            <a:ext cx="12192000" cy="4286658"/>
          </a:xfrm>
          <a:prstGeom prst="rect">
            <a:avLst/>
          </a:prstGeom>
          <a:solidFill>
            <a:srgbClr val="ECF2F8"/>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pic>
        <p:nvPicPr>
          <p:cNvPr id="427" name="Picture 6" descr="Picture 6"/>
          <p:cNvPicPr>
            <a:picLocks noChangeAspect="1"/>
          </p:cNvPicPr>
          <p:nvPr/>
        </p:nvPicPr>
        <p:blipFill>
          <a:blip r:embed="rId3"/>
          <a:stretch>
            <a:fillRect/>
          </a:stretch>
        </p:blipFill>
        <p:spPr>
          <a:xfrm>
            <a:off x="0" y="2"/>
            <a:ext cx="8207344" cy="5038929"/>
          </a:xfrm>
          <a:prstGeom prst="rect">
            <a:avLst/>
          </a:prstGeom>
          <a:ln w="12700">
            <a:miter lim="400000"/>
          </a:ln>
        </p:spPr>
      </p:pic>
      <p:sp>
        <p:nvSpPr>
          <p:cNvPr id="2" name="TextBox 7">
            <a:extLst>
              <a:ext uri="{FF2B5EF4-FFF2-40B4-BE49-F238E27FC236}">
                <a16:creationId xmlns:a16="http://schemas.microsoft.com/office/drawing/2014/main" id="{27C39693-1CC9-EC08-11A3-A5C2109D20A1}"/>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4162529B-143F-68B3-E987-27360B4BE2BF}"/>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AD47C7A7-B694-B71A-036A-D51C53785342}"/>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89DA1B57-4E20-F278-B132-CD12279EBF7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441" name="Title Text"/>
          <p:cNvSpPr txBox="1">
            <a:spLocks noGrp="1"/>
          </p:cNvSpPr>
          <p:nvPr>
            <p:ph type="title"/>
          </p:nvPr>
        </p:nvSpPr>
        <p:spPr>
          <a:xfrm>
            <a:off x="1524000" y="1122363"/>
            <a:ext cx="9144000" cy="2387601"/>
          </a:xfrm>
          <a:prstGeom prst="rect">
            <a:avLst/>
          </a:prstGeom>
        </p:spPr>
        <p:txBody>
          <a:bodyPr rtlCol="1" anchor="b"/>
          <a:lstStyle>
            <a:lvl1pPr algn="ctr" rtl="1">
              <a:defRPr sz="1800"/>
            </a:lvl1pPr>
          </a:lstStyle>
          <a:p>
            <a:pPr rtl="1"/>
            <a:r>
              <a:t>Title Text</a:t>
            </a:r>
          </a:p>
        </p:txBody>
      </p:sp>
      <p:sp>
        <p:nvSpPr>
          <p:cNvPr id="442" name="Body Level One…"/>
          <p:cNvSpPr txBox="1">
            <a:spLocks noGrp="1"/>
          </p:cNvSpPr>
          <p:nvPr>
            <p:ph type="body" sz="quarter" idx="1"/>
          </p:nvPr>
        </p:nvSpPr>
        <p:spPr>
          <a:xfrm>
            <a:off x="1524000" y="3602037"/>
            <a:ext cx="9144000" cy="1655763"/>
          </a:xfrm>
          <a:prstGeom prst="rect">
            <a:avLst/>
          </a:prstGeom>
        </p:spPr>
        <p:txBody>
          <a:bodyPr rtlCol="1"/>
          <a:lstStyle>
            <a:lvl1pPr algn="ctr" rtl="1">
              <a:defRPr sz="700"/>
            </a:lvl1pPr>
            <a:lvl2pPr marL="0" indent="144660" algn="ctr" rtl="1">
              <a:buSzTx/>
              <a:buNone/>
              <a:defRPr sz="700"/>
            </a:lvl2pPr>
            <a:lvl3pPr marL="0" indent="289320" algn="ctr" rtl="1">
              <a:buSzTx/>
              <a:buNone/>
              <a:defRPr sz="700"/>
            </a:lvl3pPr>
            <a:lvl4pPr marL="0" indent="433978" algn="ctr" rtl="1">
              <a:buSzTx/>
              <a:buNone/>
              <a:defRPr sz="700"/>
            </a:lvl4pPr>
            <a:lvl5pPr marL="0" indent="578639" algn="ctr" rtl="1">
              <a:buSzTx/>
              <a:buNone/>
              <a:defRPr sz="7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725F175C-0DBC-F695-E704-0D89B9BF7509}"/>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34B3A20C-77CB-58D0-7030-8071836158AD}"/>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3E2AA856-6FAE-6749-A116-D9CE80FC383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5E523EC5-0DB5-B0D5-560D-DE9AC45AB82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1_Title Only">
    <p:spTree>
      <p:nvGrpSpPr>
        <p:cNvPr id="1" name=""/>
        <p:cNvGrpSpPr/>
        <p:nvPr/>
      </p:nvGrpSpPr>
      <p:grpSpPr>
        <a:xfrm>
          <a:off x="0" y="0"/>
          <a:ext cx="0" cy="0"/>
          <a:chOff x="0" y="0"/>
          <a:chExt cx="0" cy="0"/>
        </a:xfrm>
      </p:grpSpPr>
      <p:pic>
        <p:nvPicPr>
          <p:cNvPr id="44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5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5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54" name="TextBox 7"/>
          <p:cNvSpPr txBox="1"/>
          <p:nvPr/>
        </p:nvSpPr>
        <p:spPr>
          <a:xfrm>
            <a:off x="8472299" y="6406227"/>
            <a:ext cx="3426202"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2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455" name="Text Placeholder 6"/>
          <p:cNvSpPr txBox="1"/>
          <p:nvPr/>
        </p:nvSpPr>
        <p:spPr>
          <a:xfrm>
            <a:off x="8157918" y="6611807"/>
            <a:ext cx="3740583"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t>1_RRT_TOT_generic_day_1_220824_en</a:t>
            </a:r>
          </a:p>
        </p:txBody>
      </p:sp>
      <p:sp>
        <p:nvSpPr>
          <p:cNvPr id="456" name="Title Text"/>
          <p:cNvSpPr txBox="1">
            <a:spLocks noGrp="1"/>
          </p:cNvSpPr>
          <p:nvPr>
            <p:ph type="title"/>
          </p:nvPr>
        </p:nvSpPr>
        <p:spPr>
          <a:xfrm>
            <a:off x="838200" y="365128"/>
            <a:ext cx="10515600" cy="1325564"/>
          </a:xfrm>
          <a:prstGeom prst="rect">
            <a:avLst/>
          </a:prstGeom>
        </p:spPr>
        <p:txBody>
          <a:bodyPr rtlCol="1"/>
          <a:lstStyle/>
          <a:p>
            <a:pPr rtl="1"/>
            <a:r>
              <a:t>Title Text</a:t>
            </a:r>
          </a:p>
        </p:txBody>
      </p:sp>
      <p:sp>
        <p:nvSpPr>
          <p:cNvPr id="457" name="TextBox 5"/>
          <p:cNvSpPr/>
          <p:nvPr/>
        </p:nvSpPr>
        <p:spPr>
          <a:xfrm>
            <a:off x="0" y="5943600"/>
            <a:ext cx="12192000" cy="923330"/>
          </a:xfrm>
          <a:prstGeom prst="rect">
            <a:avLst/>
          </a:prstGeom>
          <a:solidFill>
            <a:srgbClr val="FFFFFF"/>
          </a:solidFill>
          <a:ln w="12700">
            <a:miter lim="400000"/>
          </a:ln>
        </p:spPr>
        <p:txBody>
          <a:bodyPr lIns="45719" rIns="45719" rtlCol="1"/>
          <a:lstStyle/>
          <a:p>
            <a:pPr rtl="1">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a:p>
        </p:txBody>
      </p:sp>
      <p:sp>
        <p:nvSpPr>
          <p:cNvPr id="458" name="TextBox 6"/>
          <p:cNvSpPr/>
          <p:nvPr/>
        </p:nvSpPr>
        <p:spPr>
          <a:xfrm>
            <a:off x="0" y="5966609"/>
            <a:ext cx="12192000" cy="923330"/>
          </a:xfrm>
          <a:prstGeom prst="rect">
            <a:avLst/>
          </a:prstGeom>
          <a:solidFill>
            <a:srgbClr val="FFFFFF"/>
          </a:solidFill>
          <a:ln w="12700">
            <a:miter lim="400000"/>
          </a:ln>
        </p:spPr>
        <p:txBody>
          <a:bodyPr lIns="45719" rIns="45719" rtlCol="1"/>
          <a:lstStyle/>
          <a:p>
            <a:pPr rtl="1">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dirty="0"/>
          </a:p>
        </p:txBody>
      </p:sp>
      <p:sp>
        <p:nvSpPr>
          <p:cNvPr id="8" name="TextBox 7">
            <a:extLst>
              <a:ext uri="{FF2B5EF4-FFF2-40B4-BE49-F238E27FC236}">
                <a16:creationId xmlns:a16="http://schemas.microsoft.com/office/drawing/2014/main" id="{4BC2F9A3-EE79-39EA-24B0-81D632D3EB65}"/>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9" name="Text Placeholder 6">
            <a:extLst>
              <a:ext uri="{FF2B5EF4-FFF2-40B4-BE49-F238E27FC236}">
                <a16:creationId xmlns:a16="http://schemas.microsoft.com/office/drawing/2014/main" id="{4F26FA57-1568-37CC-C69C-3E5C17B29D36}"/>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10" name="Slide Number">
            <a:extLst>
              <a:ext uri="{FF2B5EF4-FFF2-40B4-BE49-F238E27FC236}">
                <a16:creationId xmlns:a16="http://schemas.microsoft.com/office/drawing/2014/main" id="{D0CCB1CC-209E-A66C-52E5-1A383422F167}"/>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2" name="Picture 1" descr="Blue writing on a white background&#10;&#10;Description automatically generated">
            <a:extLst>
              <a:ext uri="{FF2B5EF4-FFF2-40B4-BE49-F238E27FC236}">
                <a16:creationId xmlns:a16="http://schemas.microsoft.com/office/drawing/2014/main" id="{DB8FE33B-3377-3CF8-131E-B69681AABC8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46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6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 name="TextBox 7">
            <a:extLst>
              <a:ext uri="{FF2B5EF4-FFF2-40B4-BE49-F238E27FC236}">
                <a16:creationId xmlns:a16="http://schemas.microsoft.com/office/drawing/2014/main" id="{C93A7660-627A-65F0-E972-901AE0F48E6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67D2115F-5C94-32BF-8080-DCA4CB968418}"/>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E749479C-470B-28DA-D225-E1175041C84F}"/>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D2692088-F798-49A4-EAC6-3DCB39B8FB4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3_Data Slide (for content heavy tables and charts)">
    <p:spTree>
      <p:nvGrpSpPr>
        <p:cNvPr id="1" name=""/>
        <p:cNvGrpSpPr/>
        <p:nvPr/>
      </p:nvGrpSpPr>
      <p:grpSpPr>
        <a:xfrm>
          <a:off x="0" y="0"/>
          <a:ext cx="0" cy="0"/>
          <a:chOff x="0" y="0"/>
          <a:chExt cx="0" cy="0"/>
        </a:xfrm>
      </p:grpSpPr>
      <p:pic>
        <p:nvPicPr>
          <p:cNvPr id="4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485" name="Bottom band: CGH"/>
          <p:cNvSpPr txBox="1">
            <a:spLocks noGrp="1"/>
          </p:cNvSpPr>
          <p:nvPr>
            <p:ph type="title" hasCustomPrompt="1"/>
          </p:nvPr>
        </p:nvSpPr>
        <p:spPr>
          <a:xfrm>
            <a:off x="609600" y="274639"/>
            <a:ext cx="10972800" cy="1143001"/>
          </a:xfrm>
          <a:prstGeom prst="rect">
            <a:avLst/>
          </a:prstGeom>
        </p:spPr>
        <p:txBody>
          <a:bodyPr rtlCol="1" anchor="b"/>
          <a:lstStyle>
            <a:lvl1pPr algn="r" rtl="1">
              <a:lnSpc>
                <a:spcPts val="1200"/>
              </a:lnSpc>
              <a:defRPr sz="1100">
                <a:solidFill>
                  <a:srgbClr val="9F8C71"/>
                </a:solidFill>
                <a:latin typeface="Source Sans Pro Regular"/>
                <a:ea typeface="Source Sans Pro Regular"/>
                <a:cs typeface="Source Sans Pro Regular"/>
                <a:sym typeface="Source Sans Pro Regular"/>
              </a:defRPr>
            </a:lvl1pPr>
          </a:lstStyle>
          <a:p>
            <a:pPr rtl="1"/>
            <a:r>
              <a:t>Bottom band: CGH</a:t>
            </a:r>
          </a:p>
        </p:txBody>
      </p:sp>
      <p:sp>
        <p:nvSpPr>
          <p:cNvPr id="486" name="Body Level One…"/>
          <p:cNvSpPr txBox="1">
            <a:spLocks noGrp="1"/>
          </p:cNvSpPr>
          <p:nvPr>
            <p:ph type="body" idx="1"/>
          </p:nvPr>
        </p:nvSpPr>
        <p:spPr>
          <a:xfrm>
            <a:off x="609600" y="1545168"/>
            <a:ext cx="10972800" cy="4455585"/>
          </a:xfrm>
          <a:prstGeom prst="rect">
            <a:avLst/>
          </a:prstGeom>
        </p:spPr>
        <p:txBody>
          <a:bodyPr rtlCol="1"/>
          <a:lstStyle>
            <a:lvl1pPr marL="144653" indent="-144653" algn="r" rtl="1">
              <a:buClr>
                <a:srgbClr val="A59988"/>
              </a:buClr>
              <a:buSzPct val="100000"/>
              <a:buChar char="▪"/>
              <a:defRPr sz="800">
                <a:solidFill>
                  <a:srgbClr val="0078A7"/>
                </a:solidFill>
              </a:defRPr>
            </a:lvl1pPr>
            <a:lvl2pPr algn="r" rtl="1">
              <a:buClr>
                <a:srgbClr val="A59988"/>
              </a:buClr>
              <a:defRPr sz="800">
                <a:solidFill>
                  <a:srgbClr val="0078A7"/>
                </a:solidFill>
              </a:defRPr>
            </a:lvl2pPr>
            <a:lvl3pPr algn="r" rtl="1">
              <a:buClr>
                <a:srgbClr val="A59988"/>
              </a:buClr>
              <a:defRPr sz="800">
                <a:solidFill>
                  <a:srgbClr val="0078A7"/>
                </a:solidFill>
              </a:defRPr>
            </a:lvl3pPr>
            <a:lvl4pPr algn="r" rtl="1">
              <a:buClr>
                <a:srgbClr val="A59988"/>
              </a:buClr>
              <a:defRPr sz="800">
                <a:solidFill>
                  <a:srgbClr val="0078A7"/>
                </a:solidFill>
              </a:defRPr>
            </a:lvl4pPr>
            <a:lvl5pPr algn="r" rtl="1">
              <a:buClr>
                <a:srgbClr val="A59988"/>
              </a:buClr>
              <a:defRPr sz="800">
                <a:solidFill>
                  <a:srgbClr val="0078A7"/>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5E810E42-2CA0-7ABC-1231-2C74F41FD526}"/>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97E81DAB-CB67-DA39-BDD7-3B39899A1B46}"/>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7B25CCB6-657F-D256-6033-7E53C45F8678}"/>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0AD5B16F-6871-75FB-A16F-B6156EB1211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49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9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500" name="Title Text"/>
          <p:cNvSpPr txBox="1">
            <a:spLocks noGrp="1"/>
          </p:cNvSpPr>
          <p:nvPr>
            <p:ph type="title"/>
          </p:nvPr>
        </p:nvSpPr>
        <p:spPr>
          <a:xfrm>
            <a:off x="220374" y="559153"/>
            <a:ext cx="4766298" cy="2339614"/>
          </a:xfrm>
          <a:prstGeom prst="rect">
            <a:avLst/>
          </a:prstGeom>
        </p:spPr>
        <p:txBody>
          <a:bodyPr rtlCol="1"/>
          <a:lstStyle/>
          <a:p>
            <a:pPr rtl="1"/>
            <a:r>
              <a:t>Title Text</a:t>
            </a:r>
          </a:p>
        </p:txBody>
      </p:sp>
      <p:sp>
        <p:nvSpPr>
          <p:cNvPr id="501" name="Body Level One…"/>
          <p:cNvSpPr txBox="1">
            <a:spLocks noGrp="1"/>
          </p:cNvSpPr>
          <p:nvPr>
            <p:ph type="body" idx="1"/>
          </p:nvPr>
        </p:nvSpPr>
        <p:spPr>
          <a:xfrm>
            <a:off x="0" y="2"/>
            <a:ext cx="10515600" cy="4351338"/>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90DF7C6F-2EC8-04EE-E02C-3F17C1622C4E}"/>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813B6371-DAD1-B08C-2EE6-150BB4F2BBBF}"/>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E16D8CAE-3DDB-31F7-E981-05A75D06CEBC}"/>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419DF558-B627-4FFC-39F8-BBBA04F0840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50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1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515" name="Title Text"/>
          <p:cNvSpPr txBox="1">
            <a:spLocks noGrp="1"/>
          </p:cNvSpPr>
          <p:nvPr>
            <p:ph type="title"/>
          </p:nvPr>
        </p:nvSpPr>
        <p:spPr>
          <a:xfrm>
            <a:off x="220374" y="559153"/>
            <a:ext cx="4766298" cy="2339614"/>
          </a:xfrm>
          <a:prstGeom prst="rect">
            <a:avLst/>
          </a:prstGeom>
        </p:spPr>
        <p:txBody>
          <a:bodyPr rtlCol="1"/>
          <a:lstStyle/>
          <a:p>
            <a:pPr rtl="1"/>
            <a:r>
              <a:t>Title Text</a:t>
            </a:r>
          </a:p>
        </p:txBody>
      </p:sp>
      <p:sp>
        <p:nvSpPr>
          <p:cNvPr id="2" name="TextBox 7">
            <a:extLst>
              <a:ext uri="{FF2B5EF4-FFF2-40B4-BE49-F238E27FC236}">
                <a16:creationId xmlns:a16="http://schemas.microsoft.com/office/drawing/2014/main" id="{A5F7D227-FCA7-F40F-E561-9581E3616960}"/>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9D89B8C8-D6A3-F3F9-0CF1-2CFA338EB2F6}"/>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7C5C72D2-DC84-AE13-2D30-6DC3E66F7E69}"/>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44973EED-2193-E511-4404-39A1205C420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68" name="Click to edit Subtitle"/>
          <p:cNvSpPr txBox="1">
            <a:spLocks noGrp="1"/>
          </p:cNvSpPr>
          <p:nvPr>
            <p:ph type="title" hasCustomPrompt="1"/>
          </p:nvPr>
        </p:nvSpPr>
        <p:spPr>
          <a:xfrm>
            <a:off x="190765" y="2"/>
            <a:ext cx="6241934" cy="645664"/>
          </a:xfrm>
          <a:prstGeom prst="rect">
            <a:avLst/>
          </a:prstGeom>
        </p:spPr>
        <p:txBody>
          <a:bodyPr rtlCol="1"/>
          <a:lstStyle/>
          <a:p>
            <a:pPr rtl="1"/>
            <a:r>
              <a:t>Click to edit Subtitle</a:t>
            </a:r>
          </a:p>
        </p:txBody>
      </p:sp>
      <p:sp>
        <p:nvSpPr>
          <p:cNvPr id="69" name="Body Level One…"/>
          <p:cNvSpPr txBox="1">
            <a:spLocks noGrp="1"/>
          </p:cNvSpPr>
          <p:nvPr>
            <p:ph type="body" idx="1"/>
          </p:nvPr>
        </p:nvSpPr>
        <p:spPr>
          <a:xfrm>
            <a:off x="648587" y="1247001"/>
            <a:ext cx="11143845"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55FA7A7A-318F-C3F9-6AA8-B82188569AB7}"/>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0F51BF88-5AE4-7087-7E40-F32E70D2627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2CCF84E2-427A-B2AD-1B61-23E62131A9C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3AED039D-49B8-F3E2-EA57-EE0B770195E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2_Subtitle slide">
    <p:spTree>
      <p:nvGrpSpPr>
        <p:cNvPr id="1" name=""/>
        <p:cNvGrpSpPr/>
        <p:nvPr/>
      </p:nvGrpSpPr>
      <p:grpSpPr>
        <a:xfrm>
          <a:off x="0" y="0"/>
          <a:ext cx="0" cy="0"/>
          <a:chOff x="0" y="0"/>
          <a:chExt cx="0" cy="0"/>
        </a:xfrm>
      </p:grpSpPr>
      <p:pic>
        <p:nvPicPr>
          <p:cNvPr id="52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2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526" name="Click to edit Subtitle"/>
          <p:cNvSpPr txBox="1">
            <a:spLocks noGrp="1"/>
          </p:cNvSpPr>
          <p:nvPr>
            <p:ph type="title" hasCustomPrompt="1"/>
          </p:nvPr>
        </p:nvSpPr>
        <p:spPr>
          <a:xfrm>
            <a:off x="190765" y="801821"/>
            <a:ext cx="5543941" cy="645664"/>
          </a:xfrm>
          <a:prstGeom prst="rect">
            <a:avLst/>
          </a:prstGeom>
        </p:spPr>
        <p:txBody>
          <a:bodyPr rtlCol="1"/>
          <a:lstStyle>
            <a:lvl1pPr algn="r" rtl="1">
              <a:defRPr sz="2400">
                <a:solidFill>
                  <a:srgbClr val="A2010C"/>
                </a:solidFill>
              </a:defRPr>
            </a:lvl1pPr>
          </a:lstStyle>
          <a:p>
            <a:pPr rtl="1"/>
            <a:r>
              <a:t>Click to edit Subtitle</a:t>
            </a:r>
          </a:p>
        </p:txBody>
      </p:sp>
      <p:sp>
        <p:nvSpPr>
          <p:cNvPr id="2" name="TextBox 7">
            <a:extLst>
              <a:ext uri="{FF2B5EF4-FFF2-40B4-BE49-F238E27FC236}">
                <a16:creationId xmlns:a16="http://schemas.microsoft.com/office/drawing/2014/main" id="{885A3966-72DF-F7E2-78E4-EE1788E6D445}"/>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C7E27C54-C4E8-C209-6B9F-3510C30D1308}"/>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E1D54205-FD86-E20C-C050-447D2C62C84E}"/>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5FF487D9-0799-6083-1159-A750557A588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pic>
        <p:nvPicPr>
          <p:cNvPr id="53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3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 name="TextBox 7">
            <a:extLst>
              <a:ext uri="{FF2B5EF4-FFF2-40B4-BE49-F238E27FC236}">
                <a16:creationId xmlns:a16="http://schemas.microsoft.com/office/drawing/2014/main" id="{C22B84BC-6F63-A44F-126A-8C05F2409A6E}"/>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EDB27B86-50FA-969B-884D-C80F7D5371F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F086075D-3724-2588-ECAA-AB8A655E18C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A7DBCCD7-9662-3055-9F6D-A30D0ACD842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55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5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 name="TextBox 7">
            <a:extLst>
              <a:ext uri="{FF2B5EF4-FFF2-40B4-BE49-F238E27FC236}">
                <a16:creationId xmlns:a16="http://schemas.microsoft.com/office/drawing/2014/main" id="{D7BD1407-8BD3-25C1-982C-57208CA64016}"/>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60EB1DF3-1AD8-82CA-1262-1B379D618D9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A26B4829-D607-2093-7A24-C028780F884B}"/>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F36C45C9-C48A-6D17-1737-692F13C34D2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3_Title and Content">
    <p:spTree>
      <p:nvGrpSpPr>
        <p:cNvPr id="1" name=""/>
        <p:cNvGrpSpPr/>
        <p:nvPr/>
      </p:nvGrpSpPr>
      <p:grpSpPr>
        <a:xfrm>
          <a:off x="0" y="0"/>
          <a:ext cx="0" cy="0"/>
          <a:chOff x="0" y="0"/>
          <a:chExt cx="0" cy="0"/>
        </a:xfrm>
      </p:grpSpPr>
      <p:pic>
        <p:nvPicPr>
          <p:cNvPr id="5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6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567" name="Subtitle"/>
          <p:cNvSpPr txBox="1">
            <a:spLocks noGrp="1"/>
          </p:cNvSpPr>
          <p:nvPr>
            <p:ph type="title" hasCustomPrompt="1"/>
          </p:nvPr>
        </p:nvSpPr>
        <p:spPr>
          <a:xfrm>
            <a:off x="275492" y="18260"/>
            <a:ext cx="10515601" cy="1325563"/>
          </a:xfrm>
          <a:prstGeom prst="rect">
            <a:avLst/>
          </a:prstGeom>
        </p:spPr>
        <p:txBody>
          <a:bodyPr rtlCol="1"/>
          <a:lstStyle>
            <a:lvl1pPr algn="r" rtl="1">
              <a:defRPr sz="2400"/>
            </a:lvl1pPr>
          </a:lstStyle>
          <a:p>
            <a:pPr rtl="1"/>
            <a:r>
              <a:t>Subtitle</a:t>
            </a:r>
          </a:p>
        </p:txBody>
      </p:sp>
      <p:sp>
        <p:nvSpPr>
          <p:cNvPr id="568" name="Body Level One…"/>
          <p:cNvSpPr txBox="1">
            <a:spLocks noGrp="1"/>
          </p:cNvSpPr>
          <p:nvPr>
            <p:ph type="body" idx="1"/>
          </p:nvPr>
        </p:nvSpPr>
        <p:spPr>
          <a:xfrm>
            <a:off x="838200" y="1825625"/>
            <a:ext cx="10515600" cy="4351338"/>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2B83EE1A-CE07-5689-AA3C-5517B45B5FEB}"/>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BA4A4D0A-AB15-BA7B-5E93-ACCE178D85C8}"/>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9FA0AA44-E694-3518-63E8-3619F9BFEB0D}"/>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3A181EA2-621F-23AC-FB1E-F116DB8C649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498C65F-DB87-EE84-7683-007A381A05AF}"/>
              </a:ext>
            </a:extLst>
          </p:cNvPr>
          <p:cNvSpPr/>
          <p:nvPr/>
        </p:nvSpPr>
        <p:spPr>
          <a:xfrm>
            <a:off x="-9053" y="-90536"/>
            <a:ext cx="12240000" cy="6326290"/>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HU" sz="2000" b="0" i="0" dirty="0">
              <a:latin typeface="Source Sans Pro" panose="020B0503030403020204" pitchFamily="34" charset="0"/>
            </a:endParaRPr>
          </a:p>
        </p:txBody>
      </p:sp>
      <p:pic>
        <p:nvPicPr>
          <p:cNvPr id="4" name="Picture 3">
            <a:extLst>
              <a:ext uri="{FF2B5EF4-FFF2-40B4-BE49-F238E27FC236}">
                <a16:creationId xmlns:a16="http://schemas.microsoft.com/office/drawing/2014/main" id="{AB4E21C5-1F9B-06D3-89A1-51CE7F45E91F}"/>
              </a:ext>
            </a:extLst>
          </p:cNvPr>
          <p:cNvPicPr>
            <a:picLocks noChangeAspect="1"/>
          </p:cNvPicPr>
          <p:nvPr/>
        </p:nvPicPr>
        <p:blipFill>
          <a:blip r:embed="rId2"/>
          <a:stretch>
            <a:fillRect/>
          </a:stretch>
        </p:blipFill>
        <p:spPr>
          <a:xfrm>
            <a:off x="-9143" y="-91292"/>
            <a:ext cx="5130800" cy="660400"/>
          </a:xfrm>
          <a:prstGeom prst="rect">
            <a:avLst/>
          </a:prstGeom>
        </p:spPr>
      </p:pic>
      <p:pic>
        <p:nvPicPr>
          <p:cNvPr id="7" name="Picture 6">
            <a:extLst>
              <a:ext uri="{FF2B5EF4-FFF2-40B4-BE49-F238E27FC236}">
                <a16:creationId xmlns:a16="http://schemas.microsoft.com/office/drawing/2014/main" id="{EB11A7B1-EF20-714F-5061-F66E4FD8F507}"/>
              </a:ext>
            </a:extLst>
          </p:cNvPr>
          <p:cNvPicPr>
            <a:picLocks noChangeAspect="1"/>
          </p:cNvPicPr>
          <p:nvPr/>
        </p:nvPicPr>
        <p:blipFill>
          <a:blip r:embed="rId3"/>
          <a:stretch>
            <a:fillRect/>
          </a:stretch>
        </p:blipFill>
        <p:spPr>
          <a:xfrm>
            <a:off x="11189974" y="118168"/>
            <a:ext cx="866714" cy="895040"/>
          </a:xfrm>
          <a:prstGeom prst="rect">
            <a:avLst/>
          </a:prstGeom>
        </p:spPr>
      </p:pic>
      <p:sp>
        <p:nvSpPr>
          <p:cNvPr id="2" name="Text Placeholder 6">
            <a:extLst>
              <a:ext uri="{FF2B5EF4-FFF2-40B4-BE49-F238E27FC236}">
                <a16:creationId xmlns:a16="http://schemas.microsoft.com/office/drawing/2014/main" id="{CA048A18-286E-8178-7613-E0BEB32229EC}"/>
              </a:ext>
            </a:extLst>
          </p:cNvPr>
          <p:cNvSpPr>
            <a:spLocks noGrp="1"/>
          </p:cNvSpPr>
          <p:nvPr>
            <p:ph type="body" sz="quarter" idx="10"/>
          </p:nvPr>
        </p:nvSpPr>
        <p:spPr>
          <a:xfrm>
            <a:off x="797443" y="842964"/>
            <a:ext cx="10450421" cy="5206963"/>
          </a:xfrm>
        </p:spPr>
        <p:txBody>
          <a:bodyPr rtlCol="1">
            <a:normAutofit/>
          </a:bodyPr>
          <a:lstStyle>
            <a:lvl1pPr algn="r" rtl="1">
              <a:defRPr sz="2000"/>
            </a:lvl1pPr>
            <a:lvl2pPr algn="r" rtl="1">
              <a:defRPr sz="2000"/>
            </a:lvl2pPr>
            <a:lvl3pPr algn="r" rtl="1">
              <a:defRPr sz="2000"/>
            </a:lvl3pPr>
            <a:lvl4pPr algn="r" rtl="1">
              <a:defRPr sz="2000"/>
            </a:lvl4pPr>
            <a:lvl5pPr algn="r" rtl="1">
              <a:defRPr sz="20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en-HU" dirty="0"/>
          </a:p>
        </p:txBody>
      </p:sp>
    </p:spTree>
    <p:extLst>
      <p:ext uri="{BB962C8B-B14F-4D97-AF65-F5344CB8AC3E}">
        <p14:creationId xmlns:p14="http://schemas.microsoft.com/office/powerpoint/2010/main" val="22752761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rtlCol="1"/>
          <a:lstStyle>
            <a:lvl1pPr algn="r" rtl="1">
              <a:defRPr sz="2800">
                <a:solidFill>
                  <a:srgbClr val="A2010C"/>
                </a:solidFill>
              </a:defRPr>
            </a:lvl1pPr>
          </a:lstStyle>
          <a:p>
            <a:pPr rtl="1"/>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TextBox 7">
            <a:extLst>
              <a:ext uri="{FF2B5EF4-FFF2-40B4-BE49-F238E27FC236}">
                <a16:creationId xmlns:a16="http://schemas.microsoft.com/office/drawing/2014/main" id="{2F6CF285-B0FF-2820-E003-AA8913A4607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83F1FBB7-01C1-1FE2-DE88-D36B2B06F67D}"/>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0F7F9A95-ED0D-E21C-3D0C-2F78B62A4300}"/>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1C284CBB-0F8C-4F8C-8AAD-CB3C4252B14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3"/>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rtlCol="1"/>
          <a:lstStyle/>
          <a:p>
            <a:pPr rtl="1"/>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C20C2B66-97F8-6D0E-C385-F587F4D13696}"/>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CCFAF2FB-E8E3-7993-3A2E-8024D58ED192}"/>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DDFA3045-3819-A674-DA36-A2229ACEAC20}"/>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31FE697B-8E02-7481-E0B8-07131CB0DAD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pic>
        <p:nvPicPr>
          <p:cNvPr id="11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17"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18" name="Picture 10" descr="Picture 10"/>
          <p:cNvPicPr>
            <a:picLocks noChangeAspect="1"/>
          </p:cNvPicPr>
          <p:nvPr/>
        </p:nvPicPr>
        <p:blipFill>
          <a:blip r:embed="rId3"/>
          <a:stretch>
            <a:fillRect/>
          </a:stretch>
        </p:blipFill>
        <p:spPr>
          <a:xfrm>
            <a:off x="-3991" y="0"/>
            <a:ext cx="4088616" cy="3276600"/>
          </a:xfrm>
          <a:prstGeom prst="rect">
            <a:avLst/>
          </a:prstGeom>
          <a:ln w="12700">
            <a:miter lim="400000"/>
          </a:ln>
        </p:spPr>
      </p:pic>
      <p:sp>
        <p:nvSpPr>
          <p:cNvPr id="11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20" name="Title Text"/>
          <p:cNvSpPr txBox="1">
            <a:spLocks noGrp="1"/>
          </p:cNvSpPr>
          <p:nvPr>
            <p:ph type="title"/>
          </p:nvPr>
        </p:nvSpPr>
        <p:spPr>
          <a:xfrm>
            <a:off x="282043" y="0"/>
            <a:ext cx="3264195" cy="1932377"/>
          </a:xfrm>
          <a:prstGeom prst="rect">
            <a:avLst/>
          </a:prstGeom>
        </p:spPr>
        <p:txBody>
          <a:bodyPr rtlCol="1"/>
          <a:lstStyle/>
          <a:p>
            <a:pPr rtl="1"/>
            <a:r>
              <a:t>Title Text</a:t>
            </a:r>
          </a:p>
        </p:txBody>
      </p:sp>
      <p:sp>
        <p:nvSpPr>
          <p:cNvPr id="121"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122"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
        <p:nvSpPr>
          <p:cNvPr id="2" name="TextBox 7">
            <a:extLst>
              <a:ext uri="{FF2B5EF4-FFF2-40B4-BE49-F238E27FC236}">
                <a16:creationId xmlns:a16="http://schemas.microsoft.com/office/drawing/2014/main" id="{C663F8F0-849B-12F0-3764-50315D27DE8D}"/>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6D0F9CE6-6C0A-45AF-DEC1-5EBA4BCF134C}"/>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91018DB4-A512-32BD-BAAE-947EA9A50EDF}"/>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5" name="Picture 4" descr="Blue writing on a white background&#10;&#10;Description automatically generated">
            <a:extLst>
              <a:ext uri="{FF2B5EF4-FFF2-40B4-BE49-F238E27FC236}">
                <a16:creationId xmlns:a16="http://schemas.microsoft.com/office/drawing/2014/main" id="{517A06F1-AEAD-86B9-9570-869344B4651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38"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39" name="TextBox 5"/>
          <p:cNvSpPr txBox="1"/>
          <p:nvPr/>
        </p:nvSpPr>
        <p:spPr>
          <a:xfrm>
            <a:off x="403462" y="668220"/>
            <a:ext cx="280302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Key messages</a:t>
            </a:r>
          </a:p>
        </p:txBody>
      </p:sp>
      <p:sp>
        <p:nvSpPr>
          <p:cNvPr id="14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41" name="Title Text"/>
          <p:cNvSpPr txBox="1">
            <a:spLocks noGrp="1"/>
          </p:cNvSpPr>
          <p:nvPr>
            <p:ph type="title"/>
          </p:nvPr>
        </p:nvSpPr>
        <p:spPr>
          <a:xfrm>
            <a:off x="145942" y="4125636"/>
            <a:ext cx="3609074"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42"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51370939-C469-FF43-C53E-B366AE845DAE}"/>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8761AB0B-33ED-CB21-03F6-4D54DA742BB5}"/>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F5734E38-1440-7E40-BC12-949030CB79D0}"/>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5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58"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59" name="TextBox 5"/>
          <p:cNvSpPr txBox="1"/>
          <p:nvPr/>
        </p:nvSpPr>
        <p:spPr>
          <a:xfrm>
            <a:off x="403462" y="668220"/>
            <a:ext cx="280302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References and guidelines</a:t>
            </a:r>
          </a:p>
        </p:txBody>
      </p:sp>
      <p:sp>
        <p:nvSpPr>
          <p:cNvPr id="16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62"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727FB8DD-1524-EFE6-EB26-354E9417A138}"/>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1FA00743-F051-C670-0FD7-4FB035BB3F8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F45D708A-BB6E-D975-ED29-7A257A8E230B}"/>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7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78"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79" name="Title Text"/>
          <p:cNvSpPr txBox="1">
            <a:spLocks noGrp="1"/>
          </p:cNvSpPr>
          <p:nvPr>
            <p:ph type="title"/>
          </p:nvPr>
        </p:nvSpPr>
        <p:spPr>
          <a:xfrm>
            <a:off x="145942" y="4125636"/>
            <a:ext cx="3609074"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80" name="TextBox 6"/>
          <p:cNvSpPr txBox="1"/>
          <p:nvPr/>
        </p:nvSpPr>
        <p:spPr>
          <a:xfrm>
            <a:off x="403462" y="668220"/>
            <a:ext cx="2803027" cy="1615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Additional learning resources</a:t>
            </a:r>
          </a:p>
        </p:txBody>
      </p:sp>
      <p:sp>
        <p:nvSpPr>
          <p:cNvPr id="18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82"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F9D0428B-1F43-6B4A-6E0F-18691B96FC0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BAECC429-4203-963A-4A7C-2DB61138EF23}"/>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41E76E04-ADC1-C57E-4CD0-D1CF7481E180}"/>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4.jp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36"/>
          <a:stretch>
            <a:fillRect/>
          </a:stretch>
        </p:blipFill>
        <p:spPr>
          <a:xfrm>
            <a:off x="11189974" y="118168"/>
            <a:ext cx="866715" cy="895041"/>
          </a:xfrm>
          <a:prstGeom prst="rect">
            <a:avLst/>
          </a:prstGeom>
          <a:ln w="12700">
            <a:miter lim="400000"/>
          </a:ln>
        </p:spPr>
      </p:pic>
      <p:pic>
        <p:nvPicPr>
          <p:cNvPr id="4" name="Picture 4" descr="Picture 4"/>
          <p:cNvPicPr>
            <a:picLocks noChangeAspect="1"/>
          </p:cNvPicPr>
          <p:nvPr/>
        </p:nvPicPr>
        <p:blipFill>
          <a:blip r:embed="rId36"/>
          <a:stretch>
            <a:fillRect/>
          </a:stretch>
        </p:blipFill>
        <p:spPr>
          <a:xfrm>
            <a:off x="11189971" y="118168"/>
            <a:ext cx="866715" cy="895041"/>
          </a:xfrm>
          <a:prstGeom prst="rect">
            <a:avLst/>
          </a:prstGeom>
          <a:ln w="12700">
            <a:miter lim="400000"/>
          </a:ln>
        </p:spPr>
      </p:pic>
      <p:sp>
        <p:nvSpPr>
          <p:cNvPr id="6"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37"/>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t>Thank you</a:t>
            </a:r>
          </a:p>
        </p:txBody>
      </p:sp>
      <p:pic>
        <p:nvPicPr>
          <p:cNvPr id="10" name="Picture 6" descr="Picture 6"/>
          <p:cNvPicPr>
            <a:picLocks noChangeAspect="1"/>
          </p:cNvPicPr>
          <p:nvPr/>
        </p:nvPicPr>
        <p:blipFill>
          <a:blip r:embed="rId38"/>
          <a:stretch>
            <a:fillRect/>
          </a:stretch>
        </p:blipFill>
        <p:spPr>
          <a:xfrm>
            <a:off x="11358371" y="138176"/>
            <a:ext cx="685801" cy="711201"/>
          </a:xfrm>
          <a:prstGeom prst="rect">
            <a:avLst/>
          </a:prstGeom>
          <a:ln w="12700">
            <a:miter lim="400000"/>
          </a:ln>
        </p:spPr>
      </p:pic>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6" name="TextBox 7">
            <a:extLst>
              <a:ext uri="{FF2B5EF4-FFF2-40B4-BE49-F238E27FC236}">
                <a16:creationId xmlns:a16="http://schemas.microsoft.com/office/drawing/2014/main" id="{5F374351-4068-A7AC-67E2-93ECCC3FE232}"/>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7" name="Text Placeholder 6">
            <a:extLst>
              <a:ext uri="{FF2B5EF4-FFF2-40B4-BE49-F238E27FC236}">
                <a16:creationId xmlns:a16="http://schemas.microsoft.com/office/drawing/2014/main" id="{92EA6716-6339-D612-59C2-1C6F213AD34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18" name="Slide Number">
            <a:extLst>
              <a:ext uri="{FF2B5EF4-FFF2-40B4-BE49-F238E27FC236}">
                <a16:creationId xmlns:a16="http://schemas.microsoft.com/office/drawing/2014/main" id="{B7C6977C-93A5-B282-0B95-386D17B97052}"/>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12" name="Picture 11" descr="Blue writing on a white background&#10;&#10;Description automatically generated">
            <a:extLst>
              <a:ext uri="{FF2B5EF4-FFF2-40B4-BE49-F238E27FC236}">
                <a16:creationId xmlns:a16="http://schemas.microsoft.com/office/drawing/2014/main" id="{7489C7D7-F8CB-1B5A-56D2-97DE1811C8EC}"/>
              </a:ext>
            </a:extLst>
          </p:cNvPr>
          <p:cNvPicPr>
            <a:picLocks noChangeAspect="1"/>
          </p:cNvPicPr>
          <p:nvPr userDrawn="1"/>
        </p:nvPicPr>
        <p:blipFill>
          <a:blip r:embed="rId39">
            <a:extLst>
              <a:ext uri="{28A0092B-C50C-407E-A947-70E740481C1C}">
                <a14:useLocalDpi xmlns:a14="http://schemas.microsoft.com/office/drawing/2010/main" val="0"/>
              </a:ext>
            </a:extLst>
          </a:blip>
          <a:stretch>
            <a:fillRect/>
          </a:stretch>
        </p:blipFill>
        <p:spPr>
          <a:xfrm>
            <a:off x="138260" y="6291169"/>
            <a:ext cx="1600307" cy="46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6" r:id="rId17"/>
    <p:sldLayoutId id="2147483667" r:id="rId18"/>
    <p:sldLayoutId id="2147483668" r:id="rId19"/>
    <p:sldLayoutId id="2147483669" r:id="rId20"/>
    <p:sldLayoutId id="2147483670" r:id="rId21"/>
    <p:sldLayoutId id="2147483671" r:id="rId22"/>
    <p:sldLayoutId id="2147483672" r:id="rId23"/>
    <p:sldLayoutId id="2147483673" r:id="rId24"/>
    <p:sldLayoutId id="2147483674" r:id="rId25"/>
    <p:sldLayoutId id="2147483675" r:id="rId26"/>
    <p:sldLayoutId id="2147483676" r:id="rId27"/>
    <p:sldLayoutId id="2147483677" r:id="rId28"/>
    <p:sldLayoutId id="2147483678" r:id="rId29"/>
    <p:sldLayoutId id="2147483679" r:id="rId30"/>
    <p:sldLayoutId id="2147483680" r:id="rId31"/>
    <p:sldLayoutId id="2147483681" r:id="rId32"/>
    <p:sldLayoutId id="2147483682" r:id="rId33"/>
    <p:sldLayoutId id="2147483683" r:id="rId34"/>
  </p:sldLayoutIdLst>
  <p:transition spd="med"/>
  <p:txStyles>
    <p:title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89320"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4.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1" name="Rapid Response Teams  Training of Trainers"/>
          <p:cNvSpPr txBox="1">
            <a:spLocks noGrp="1"/>
          </p:cNvSpPr>
          <p:nvPr>
            <p:ph type="title"/>
          </p:nvPr>
        </p:nvSpPr>
        <p:spPr>
          <a:xfrm>
            <a:off x="204921" y="1587568"/>
            <a:ext cx="5025697" cy="2410276"/>
          </a:xfrm>
          <a:prstGeom prst="rect">
            <a:avLst/>
          </a:prstGeom>
        </p:spPr>
        <p:txBody>
          <a:bodyPr lIns="45719" tIns="45720" rIns="45719" bIns="45720" rtlCol="1" anchor="ctr">
            <a:normAutofit/>
          </a:bodyPr>
          <a:lstStyle/>
          <a:p>
            <a:pPr rtl="1"/>
            <a:r>
              <a:rPr lang="ar" b="1">
                <a:latin typeface="Sakkal Majalla" panose="02000000000000000000" pitchFamily="2" charset="-78"/>
                <a:cs typeface="Sakkal Majalla" panose="02000000000000000000" pitchFamily="2" charset="-78"/>
              </a:rPr>
              <a:t>تدريب المُدربين </a:t>
            </a:r>
            <a:br>
              <a:rPr b="1" dirty="0">
                <a:latin typeface="Sakkal Majalla" panose="02000000000000000000" pitchFamily="2" charset="-78"/>
                <a:cs typeface="Sakkal Majalla" panose="02000000000000000000" pitchFamily="2" charset="-78"/>
              </a:rPr>
            </a:br>
            <a:r>
              <a:rPr lang="ar" b="1">
                <a:latin typeface="Sakkal Majalla" panose="02000000000000000000" pitchFamily="2" charset="-78"/>
                <a:cs typeface="Sakkal Majalla" panose="02000000000000000000" pitchFamily="2" charset="-78"/>
              </a:rPr>
              <a:t>لفِرَق الاستجابة السريعة</a:t>
            </a:r>
            <a:endParaRPr lang="en-US" sz="1200" b="1" dirty="0">
              <a:solidFill>
                <a:srgbClr val="000000"/>
              </a:solidFill>
              <a:latin typeface="Sakkal Majalla" panose="02000000000000000000" pitchFamily="2" charset="-78"/>
              <a:ea typeface="Times Roman"/>
              <a:cs typeface="Sakkal Majalla" panose="02000000000000000000" pitchFamily="2" charset="-78"/>
            </a:endParaRPr>
          </a:p>
        </p:txBody>
      </p:sp>
      <p:sp>
        <p:nvSpPr>
          <p:cNvPr id="582" name="Title 2"/>
          <p:cNvSpPr txBox="1"/>
          <p:nvPr/>
        </p:nvSpPr>
        <p:spPr>
          <a:xfrm>
            <a:off x="4091352" y="3465517"/>
            <a:ext cx="8054414" cy="212365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spAutoFit/>
          </a:bodyPr>
          <a:lstStyle>
            <a:lvl1pPr algn="ctr" rtl="1">
              <a:defRPr sz="3200">
                <a:solidFill>
                  <a:srgbClr val="002060"/>
                </a:solidFill>
                <a:latin typeface="Source Sans Pro Bold"/>
                <a:ea typeface="Source Sans Pro Bold"/>
                <a:cs typeface="Source Sans Pro Bold"/>
                <a:sym typeface="Source Sans Pro Bold"/>
              </a:defRPr>
            </a:lvl1pPr>
          </a:lstStyle>
          <a:p>
            <a:pPr rtl="1"/>
            <a:r>
              <a:rPr lang="ar" sz="4400" b="1">
                <a:latin typeface="Sakkal Majalla" panose="02000000000000000000" pitchFamily="2" charset="-78"/>
                <a:cs typeface="Sakkal Majalla" panose="02000000000000000000" pitchFamily="2" charset="-78"/>
              </a:rPr>
              <a:t>الوحدة التدريبية 4</a:t>
            </a:r>
          </a:p>
          <a:p>
            <a:pPr rtl="1"/>
            <a:r>
              <a:rPr lang="ar" sz="4400" b="1">
                <a:latin typeface="Sakkal Majalla" panose="02000000000000000000" pitchFamily="2" charset="-78"/>
                <a:cs typeface="Sakkal Majalla" panose="02000000000000000000" pitchFamily="2" charset="-78"/>
              </a:rPr>
              <a:t>الاستعداد لتيسير</a:t>
            </a:r>
            <a:endParaRPr lang="fr-FR" sz="4400" b="1" dirty="0">
              <a:latin typeface="Sakkal Majalla" panose="02000000000000000000" pitchFamily="2" charset="-78"/>
              <a:cs typeface="Sakkal Majalla" panose="02000000000000000000" pitchFamily="2" charset="-78"/>
            </a:endParaRPr>
          </a:p>
          <a:p>
            <a:pPr rtl="1"/>
            <a:r>
              <a:rPr lang="ar" sz="4400" b="1">
                <a:latin typeface="Sakkal Majalla" panose="02000000000000000000" pitchFamily="2" charset="-78"/>
                <a:cs typeface="Sakkal Majalla" panose="02000000000000000000" pitchFamily="2" charset="-78"/>
              </a:rPr>
              <a:t> حزمة التدريب المتقدم لفِرَق الاستجابة السريعة</a:t>
            </a:r>
            <a:endParaRPr lang="en-US" sz="4400" b="1" dirty="0">
              <a:latin typeface="Sakkal Majalla" panose="02000000000000000000" pitchFamily="2" charset="-78"/>
              <a:cs typeface="Sakkal Majalla" panose="02000000000000000000" pitchFamily="2" charset="-78"/>
            </a:endParaRPr>
          </a:p>
        </p:txBody>
      </p:sp>
      <p:sp>
        <p:nvSpPr>
          <p:cNvPr id="583" name="TextBox 10"/>
          <p:cNvSpPr txBox="1"/>
          <p:nvPr/>
        </p:nvSpPr>
        <p:spPr>
          <a:xfrm>
            <a:off x="121973" y="656241"/>
            <a:ext cx="1514476" cy="369332"/>
          </a:xfrm>
          <a:prstGeom prst="rect">
            <a:avLst/>
          </a:prstGeom>
          <a:solidFill>
            <a:srgbClr val="FFFF00"/>
          </a:solidFill>
          <a:ln>
            <a:solidFill>
              <a:srgbClr val="FFFFFF"/>
            </a:solidFill>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a:latin typeface="Source Sans Pro Regular"/>
                <a:ea typeface="Source Sans Pro Regular"/>
                <a:cs typeface="Source Sans Pro Regular"/>
                <a:sym typeface="Source Sans Pro Regular"/>
              </a:defRPr>
            </a:lvl1pPr>
          </a:lstStyle>
          <a:p>
            <a:pPr rtl="1"/>
            <a:r>
              <a:rPr>
                <a:latin typeface="Sakkal Majalla" panose="02000000000000000000" pitchFamily="2" charset="-78"/>
                <a:cs typeface="Sakkal Majalla" panose="02000000000000000000" pitchFamily="2" charset="-78"/>
              </a:rPr>
              <a:t>شعار/ علم البلد</a:t>
            </a:r>
          </a:p>
        </p:txBody>
      </p:sp>
      <p:sp>
        <p:nvSpPr>
          <p:cNvPr id="584" name="TextBox 11"/>
          <p:cNvSpPr txBox="1"/>
          <p:nvPr/>
        </p:nvSpPr>
        <p:spPr>
          <a:xfrm>
            <a:off x="205069" y="4160585"/>
            <a:ext cx="2333563"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400">
                <a:solidFill>
                  <a:srgbClr val="FFFFFF"/>
                </a:solidFill>
                <a:latin typeface="Source Sans Pro Regular"/>
                <a:ea typeface="Source Sans Pro Regular"/>
                <a:cs typeface="Source Sans Pro Regular"/>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1" name="Expected outcomes (2)"/>
          <p:cNvSpPr txBox="1">
            <a:spLocks noGrp="1"/>
          </p:cNvSpPr>
          <p:nvPr>
            <p:ph type="title"/>
          </p:nvPr>
        </p:nvSpPr>
        <p:spPr>
          <a:xfrm>
            <a:off x="198811" y="-56458"/>
            <a:ext cx="4724714" cy="646113"/>
          </a:xfrm>
          <a:prstGeom prst="rect">
            <a:avLst/>
          </a:prstGeom>
        </p:spPr>
        <p:txBody>
          <a:bodyPr lIns="45719" tIns="45720" rIns="45719" bIns="45720" rtlCol="1" anchor="ctr">
            <a:normAutofit/>
          </a:bodyPr>
          <a:lstStyle>
            <a:lvl1pPr algn="r" defTabSz="385763" rtl="1"/>
          </a:lstStyle>
          <a:p>
            <a:pPr rtl="1"/>
            <a:r>
              <a:rPr lang="ar" b="1" dirty="0">
                <a:latin typeface="Sakkal Majalla" panose="02000000000000000000" pitchFamily="2" charset="-78"/>
                <a:cs typeface="Sakkal Majalla" panose="02000000000000000000" pitchFamily="2" charset="-78"/>
              </a:rPr>
              <a:t>الحصائل المتوقّ</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عة (2)</a:t>
            </a:r>
          </a:p>
        </p:txBody>
      </p:sp>
      <p:sp>
        <p:nvSpPr>
          <p:cNvPr id="742" name="Content Placeholder 1"/>
          <p:cNvSpPr txBox="1">
            <a:spLocks noGrp="1"/>
          </p:cNvSpPr>
          <p:nvPr>
            <p:ph type="body" idx="1"/>
          </p:nvPr>
        </p:nvSpPr>
        <p:spPr>
          <a:xfrm>
            <a:off x="1799999" y="1361942"/>
            <a:ext cx="9067697" cy="4654071"/>
          </a:xfrm>
          <a:prstGeom prst="rect">
            <a:avLst/>
          </a:prstGeom>
        </p:spPr>
        <p:txBody>
          <a:bodyPr rtlCol="1"/>
          <a:lstStyle/>
          <a:p>
            <a:pPr rtl="1">
              <a:lnSpc>
                <a:spcPct val="81000"/>
              </a:lnSpc>
              <a:spcBef>
                <a:spcPts val="0"/>
              </a:spcBef>
              <a:defRPr sz="2200">
                <a:solidFill>
                  <a:schemeClr val="accent6"/>
                </a:solidFill>
              </a:defRPr>
            </a:pPr>
            <a:r>
              <a:rPr lang="ar" b="1" dirty="0">
                <a:solidFill>
                  <a:srgbClr val="65A000"/>
                </a:solidFill>
                <a:latin typeface="Sakkal Majalla" panose="02000000000000000000" pitchFamily="2" charset="-78"/>
                <a:cs typeface="Sakkal Majalla" panose="02000000000000000000" pitchFamily="2" charset="-78"/>
              </a:rPr>
              <a:t>محتوى التدريب</a:t>
            </a:r>
            <a:endParaRPr sz="1800" b="1" dirty="0">
              <a:solidFill>
                <a:srgbClr val="65A000"/>
              </a:solidFill>
              <a:latin typeface="Sakkal Majalla" panose="02000000000000000000" pitchFamily="2" charset="-78"/>
              <a:cs typeface="Sakkal Majalla" panose="02000000000000000000" pitchFamily="2" charset="-78"/>
            </a:endParaRPr>
          </a:p>
          <a:p>
            <a:pPr marL="342900" indent="-342900" rtl="1">
              <a:lnSpc>
                <a:spcPct val="103500"/>
              </a:lnSpc>
              <a:spcBef>
                <a:spcPts val="600"/>
              </a:spcBef>
              <a:buClr>
                <a:srgbClr val="65A000"/>
              </a:buClr>
              <a:buFont typeface="Arial" panose="020B0604020202020204" pitchFamily="34" charset="0"/>
              <a:buChar char="•"/>
              <a:defRPr sz="2200"/>
            </a:pPr>
            <a:r>
              <a:rPr dirty="0" err="1">
                <a:latin typeface="Sakkal Majalla" panose="02000000000000000000" pitchFamily="2" charset="-78"/>
                <a:cs typeface="Sakkal Majalla" panose="02000000000000000000" pitchFamily="2" charset="-78"/>
              </a:rPr>
              <a:t>الانتهاء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تحديث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lang="en-US" dirty="0">
                <a:latin typeface="Sakkal Majalla" panose="02000000000000000000" pitchFamily="2" charset="-78"/>
                <a:cs typeface="Sakkal Majalla" panose="02000000000000000000" pitchFamily="2" charset="-78"/>
              </a:rPr>
              <a:t>0.2_RRT_training_intro_220206_en.pptx</a:t>
            </a:r>
            <a:r>
              <a:rPr dirty="0">
                <a:latin typeface="Sakkal Majalla" panose="02000000000000000000" pitchFamily="2" charset="-78"/>
                <a:cs typeface="Sakkal Majalla" panose="02000000000000000000" pitchFamily="2" charset="-78"/>
              </a:rPr>
              <a:t>)</a:t>
            </a:r>
            <a:endParaRPr sz="1800" dirty="0">
              <a:latin typeface="Sakkal Majalla" panose="02000000000000000000" pitchFamily="2" charset="-78"/>
              <a:cs typeface="Sakkal Majalla" panose="02000000000000000000" pitchFamily="2" charset="-78"/>
            </a:endParaRPr>
          </a:p>
          <a:p>
            <a:pPr marL="342900" indent="-342900" rtl="1">
              <a:lnSpc>
                <a:spcPct val="103500"/>
              </a:lnSpc>
              <a:spcBef>
                <a:spcPts val="600"/>
              </a:spcBef>
              <a:buClr>
                <a:srgbClr val="65A000"/>
              </a:buClr>
              <a:buFont typeface="Arial" panose="020B0604020202020204" pitchFamily="34" charset="0"/>
              <a:buChar char="•"/>
              <a:defRPr sz="2200"/>
            </a:pPr>
            <a:r>
              <a:rPr dirty="0" err="1">
                <a:latin typeface="Sakkal Majalla" panose="02000000000000000000" pitchFamily="2" charset="-78"/>
                <a:cs typeface="Sakkal Majalla" panose="02000000000000000000" pitchFamily="2" charset="-78"/>
              </a:rPr>
              <a:t>الانتهاء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العروض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للجلسات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وإرسالها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مُنسق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التيسير</a:t>
            </a:r>
            <a:r>
              <a:rPr lang="ar-EG" dirty="0">
                <a:latin typeface="Sakkal Majalla" panose="02000000000000000000" pitchFamily="2" charset="-78"/>
                <a:cs typeface="Sakkal Majalla" panose="02000000000000000000" pitchFamily="2" charset="-78"/>
              </a:rPr>
              <a:t>.</a:t>
            </a:r>
            <a:endParaRPr sz="1800" dirty="0">
              <a:latin typeface="Sakkal Majalla" panose="02000000000000000000" pitchFamily="2" charset="-78"/>
              <a:cs typeface="Sakkal Majalla" panose="02000000000000000000" pitchFamily="2" charset="-78"/>
            </a:endParaRPr>
          </a:p>
          <a:p>
            <a:pPr marL="342900" indent="-342900" rtl="1">
              <a:lnSpc>
                <a:spcPct val="103500"/>
              </a:lnSpc>
              <a:spcBef>
                <a:spcPts val="600"/>
              </a:spcBef>
              <a:buClr>
                <a:srgbClr val="65A000"/>
              </a:buClr>
              <a:buFont typeface="Arial" panose="020B0604020202020204" pitchFamily="34" charset="0"/>
              <a:buChar char="•"/>
              <a:defRPr sz="2200"/>
            </a:pPr>
            <a:r>
              <a:rPr dirty="0" err="1">
                <a:latin typeface="Sakkal Majalla" panose="02000000000000000000" pitchFamily="2" charset="-78"/>
                <a:cs typeface="Sakkal Majalla" panose="02000000000000000000" pitchFamily="2" charset="-78"/>
              </a:rPr>
              <a:t>ترتيب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المُجلدات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اليوم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والاحتفاظ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بنسخة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الحاسوب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المحمول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لاستخدامها</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lang="ar-EG" dirty="0">
                <a:latin typeface="Sakkal Majalla" panose="02000000000000000000" pitchFamily="2" charset="-78"/>
                <a:cs typeface="Sakkal Majalla" panose="02000000000000000000" pitchFamily="2" charset="-78"/>
              </a:rPr>
              <a:t>.</a:t>
            </a:r>
            <a:endParaRPr sz="1800" dirty="0">
              <a:latin typeface="Sakkal Majalla" panose="02000000000000000000" pitchFamily="2" charset="-78"/>
              <a:cs typeface="Sakkal Majalla" panose="02000000000000000000" pitchFamily="2" charset="-78"/>
            </a:endParaRPr>
          </a:p>
          <a:p>
            <a:pPr marL="342900" indent="-342900" rtl="1">
              <a:lnSpc>
                <a:spcPct val="103500"/>
              </a:lnSpc>
              <a:spcBef>
                <a:spcPts val="600"/>
              </a:spcBef>
              <a:buClr>
                <a:srgbClr val="65A000"/>
              </a:buClr>
              <a:buFont typeface="Arial" panose="020B0604020202020204" pitchFamily="34" charset="0"/>
              <a:buChar char="•"/>
              <a:defRPr sz="2200"/>
            </a:pPr>
            <a:r>
              <a:rPr lang="ar-EG" dirty="0">
                <a:latin typeface="Sakkal Majalla" panose="02000000000000000000" pitchFamily="2" charset="-78"/>
                <a:cs typeface="Sakkal Majalla" panose="02000000000000000000" pitchFamily="2" charset="-78"/>
              </a:rPr>
              <a:t>اختيار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الاختبارين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القبلي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والبعدي</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ووضع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الصيغة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النهائية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(ي</a:t>
            </a:r>
            <a:r>
              <a:rPr dirty="0" err="1">
                <a:latin typeface="Sakkal Majalla" panose="02000000000000000000" pitchFamily="2" charset="-78"/>
                <a:cs typeface="Sakkal Majalla" panose="02000000000000000000" pitchFamily="2" charset="-78"/>
              </a:rPr>
              <a:t>ُختار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سؤالان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جلسة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lang="ar-EG" dirty="0">
                <a:latin typeface="Sakkal Majalla" panose="02000000000000000000" pitchFamily="2" charset="-78"/>
                <a:cs typeface="Sakkal Majalla" panose="02000000000000000000" pitchFamily="2" charset="-78"/>
              </a:rPr>
              <a:t>: (</a:t>
            </a:r>
            <a:r>
              <a:rPr lang="en-US" dirty="0">
                <a:latin typeface="Sakkal Majalla" panose="02000000000000000000" pitchFamily="2" charset="-78"/>
                <a:cs typeface="Sakkal Majalla" panose="02000000000000000000" pitchFamily="2" charset="-78"/>
              </a:rPr>
              <a:t>RRT_TOT_tool_4_RRT_ATP_pre-post-test_question_bank_220701_en.docx</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 name="Expected outcomes (3)"/>
          <p:cNvSpPr txBox="1">
            <a:spLocks noGrp="1"/>
          </p:cNvSpPr>
          <p:nvPr>
            <p:ph type="title"/>
          </p:nvPr>
        </p:nvSpPr>
        <p:spPr>
          <a:xfrm>
            <a:off x="198811" y="21600"/>
            <a:ext cx="4599874" cy="646113"/>
          </a:xfrm>
          <a:prstGeom prst="rect">
            <a:avLst/>
          </a:prstGeom>
        </p:spPr>
        <p:txBody>
          <a:bodyPr lIns="45719" tIns="45720" rIns="45719" bIns="45720" rtlCol="1" anchor="ctr">
            <a:normAutofit/>
          </a:bodyPr>
          <a:lstStyle>
            <a:lvl1pPr algn="r" defTabSz="385763" rtl="1"/>
          </a:lstStyle>
          <a:p>
            <a:pPr rtl="1"/>
            <a:r>
              <a:rPr lang="ar" b="1" dirty="0">
                <a:latin typeface="Sakkal Majalla" panose="02000000000000000000" pitchFamily="2" charset="-78"/>
                <a:cs typeface="Sakkal Majalla" panose="02000000000000000000" pitchFamily="2" charset="-78"/>
              </a:rPr>
              <a:t>الحصائل المتوقّ</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عة (3)</a:t>
            </a:r>
          </a:p>
        </p:txBody>
      </p:sp>
      <p:sp>
        <p:nvSpPr>
          <p:cNvPr id="746" name="Content Placeholder 1"/>
          <p:cNvSpPr txBox="1">
            <a:spLocks noGrp="1"/>
          </p:cNvSpPr>
          <p:nvPr>
            <p:ph type="body" idx="1"/>
          </p:nvPr>
        </p:nvSpPr>
        <p:spPr>
          <a:xfrm>
            <a:off x="1800000" y="1440000"/>
            <a:ext cx="9782400" cy="3708708"/>
          </a:xfrm>
          <a:prstGeom prst="rect">
            <a:avLst/>
          </a:prstGeom>
        </p:spPr>
        <p:txBody>
          <a:bodyPr wrap="square" rtlCol="1">
            <a:spAutoFit/>
          </a:bodyPr>
          <a:lstStyle/>
          <a:p>
            <a:pPr defTabSz="248815" rtl="1">
              <a:lnSpc>
                <a:spcPct val="100000"/>
              </a:lnSpc>
              <a:spcBef>
                <a:spcPts val="0"/>
              </a:spcBef>
              <a:buClr>
                <a:srgbClr val="65A000"/>
              </a:buClr>
              <a:defRPr sz="2064">
                <a:solidFill>
                  <a:schemeClr val="accent6"/>
                </a:solidFill>
              </a:defRPr>
            </a:pPr>
            <a:r>
              <a:rPr lang="ar" sz="2200" b="1" dirty="0">
                <a:latin typeface="Sakkal Majalla" panose="02000000000000000000" pitchFamily="2" charset="-78"/>
                <a:cs typeface="Sakkal Majalla" panose="02000000000000000000" pitchFamily="2" charset="-78"/>
              </a:rPr>
              <a:t>المعدات واللوجستيات</a:t>
            </a:r>
          </a:p>
          <a:p>
            <a:pPr marL="342900" indent="-342900" rtl="1">
              <a:lnSpc>
                <a:spcPct val="100000"/>
              </a:lnSpc>
              <a:buClr>
                <a:srgbClr val="65A000"/>
              </a:buClr>
              <a:buFont typeface="Arial" panose="020B0604020202020204" pitchFamily="34" charset="0"/>
              <a:buChar char="•"/>
              <a:defRPr sz="2200"/>
            </a:pPr>
            <a:r>
              <a:rPr lang="ar" sz="2200" dirty="0">
                <a:latin typeface="Sakkal Majalla" panose="02000000000000000000" pitchFamily="2" charset="-78"/>
                <a:cs typeface="Sakkal Majalla" panose="02000000000000000000" pitchFamily="2" charset="-78"/>
              </a:rPr>
              <a:t>استخد</a:t>
            </a:r>
            <a:r>
              <a:rPr lang="ar-EG" sz="2200" dirty="0">
                <a:latin typeface="Sakkal Majalla" panose="02000000000000000000" pitchFamily="2" charset="-78"/>
                <a:cs typeface="Sakkal Majalla" panose="02000000000000000000" pitchFamily="2" charset="-78"/>
              </a:rPr>
              <a:t>ا</a:t>
            </a:r>
            <a:r>
              <a:rPr lang="ar" sz="2200" dirty="0">
                <a:latin typeface="Sakkal Majalla" panose="02000000000000000000" pitchFamily="2" charset="-78"/>
                <a:cs typeface="Sakkal Majalla" panose="02000000000000000000" pitchFamily="2" charset="-78"/>
              </a:rPr>
              <a:t>م القائمة المرجعية لمعدات ومواد حزمة التدريب المتقدم لفِرَق الاستجابة السريعة، وتأكد من الآتي: (</a:t>
            </a:r>
            <a:r>
              <a:rPr lang="en-US" sz="2200" dirty="0">
                <a:latin typeface="Sakkal Majalla" panose="02000000000000000000" pitchFamily="2" charset="-78"/>
                <a:cs typeface="Sakkal Majalla" panose="02000000000000000000" pitchFamily="2" charset="-78"/>
              </a:rPr>
              <a:t>RRT_TOT_tool_2_RRT_ATP_material_equipment_checklist_220701_en.xlsx</a:t>
            </a:r>
            <a:r>
              <a:rPr lang="ar" sz="2200" dirty="0">
                <a:latin typeface="Sakkal Majalla" panose="02000000000000000000" pitchFamily="2" charset="-78"/>
                <a:cs typeface="Sakkal Majalla" panose="02000000000000000000" pitchFamily="2" charset="-78"/>
              </a:rPr>
              <a:t>)</a:t>
            </a:r>
          </a:p>
          <a:p>
            <a:pPr marL="342900" indent="-342900" rtl="1">
              <a:lnSpc>
                <a:spcPct val="100000"/>
              </a:lnSpc>
              <a:buClr>
                <a:srgbClr val="65A000"/>
              </a:buClr>
              <a:buFont typeface="Arial" panose="020B0604020202020204" pitchFamily="34" charset="0"/>
              <a:buChar char="•"/>
              <a:defRPr sz="2200"/>
            </a:pPr>
            <a:r>
              <a:rPr lang="ar" sz="2200" dirty="0">
                <a:latin typeface="Sakkal Majalla" panose="02000000000000000000" pitchFamily="2" charset="-78"/>
                <a:cs typeface="Sakkal Majalla" panose="02000000000000000000" pitchFamily="2" charset="-78"/>
              </a:rPr>
              <a:t>توافر جميع الأصناف اللازمة (تحقق من الجودة والكميات)، ويشمل ذلك اللوازم المكتبية، ومعدات الوقاية الشخصية، والمجموعات المختبرية.</a:t>
            </a:r>
          </a:p>
          <a:p>
            <a:pPr marL="342900" indent="-342900" rtl="1">
              <a:lnSpc>
                <a:spcPct val="100000"/>
              </a:lnSpc>
              <a:buClr>
                <a:srgbClr val="65A000"/>
              </a:buClr>
              <a:buFont typeface="Arial" panose="020B0604020202020204" pitchFamily="34" charset="0"/>
              <a:buChar char="•"/>
              <a:defRPr sz="2200"/>
            </a:pPr>
            <a:r>
              <a:rPr lang="ar" sz="2200" dirty="0">
                <a:latin typeface="Sakkal Majalla" panose="02000000000000000000" pitchFamily="2" charset="-78"/>
                <a:cs typeface="Sakkal Majalla" panose="02000000000000000000" pitchFamily="2" charset="-78"/>
              </a:rPr>
              <a:t>توافر العدد اللازم من النسخ/ المطبوعات، وتنظيم المطبوعات وفقًا لاستخدامها اليومي.</a:t>
            </a:r>
          </a:p>
          <a:p>
            <a:pPr marL="342900" indent="-342900" rtl="1">
              <a:lnSpc>
                <a:spcPct val="100000"/>
              </a:lnSpc>
              <a:buClr>
                <a:srgbClr val="65A000"/>
              </a:buClr>
              <a:buFont typeface="Arial" panose="020B0604020202020204" pitchFamily="34" charset="0"/>
              <a:buChar char="•"/>
              <a:defRPr sz="2200"/>
            </a:pPr>
            <a:r>
              <a:rPr lang="ar" sz="2200" dirty="0">
                <a:latin typeface="Sakkal Majalla" panose="02000000000000000000" pitchFamily="2" charset="-78"/>
                <a:cs typeface="Sakkal Majalla" panose="02000000000000000000" pitchFamily="2" charset="-78"/>
              </a:rPr>
              <a:t>إعداد المُجلدات الخاصة بالمشاركين (جدول الأعمال، والتعميم الإعلامي، والوثائق التي ستُوزع على المشاركين).</a:t>
            </a:r>
          </a:p>
          <a:p>
            <a:pPr marL="342900" indent="-342900" rtl="1">
              <a:lnSpc>
                <a:spcPct val="100000"/>
              </a:lnSpc>
              <a:buClr>
                <a:srgbClr val="65A000"/>
              </a:buClr>
              <a:buFont typeface="Arial" panose="020B0604020202020204" pitchFamily="34" charset="0"/>
              <a:buChar char="•"/>
              <a:defRPr sz="2200"/>
            </a:pPr>
            <a:r>
              <a:rPr lang="ar" sz="2200" dirty="0">
                <a:latin typeface="Sakkal Majalla" panose="02000000000000000000" pitchFamily="2" charset="-78"/>
                <a:cs typeface="Sakkal Majalla" panose="02000000000000000000" pitchFamily="2" charset="-78"/>
              </a:rPr>
              <a:t>تجهيز القاعات وفقًا للمجموعة التي ستُدرب، وتزويدها باللوازم المكتبية، حسب الحاجة (لوحات قل</a:t>
            </a:r>
            <a:r>
              <a:rPr lang="ar-EG" sz="2200" dirty="0">
                <a:latin typeface="Sakkal Majalla" panose="02000000000000000000" pitchFamily="2" charset="-78"/>
                <a:cs typeface="Sakkal Majalla" panose="02000000000000000000" pitchFamily="2" charset="-78"/>
              </a:rPr>
              <a:t>َّ</a:t>
            </a:r>
            <a:r>
              <a:rPr lang="ar" sz="2200" dirty="0">
                <a:latin typeface="Sakkal Majalla" panose="02000000000000000000" pitchFamily="2" charset="-78"/>
                <a:cs typeface="Sakkal Majalla" panose="02000000000000000000" pitchFamily="2" charset="-78"/>
              </a:rPr>
              <a:t>ابة، وأقلام، ودفاتر، وأقلام جاف، وبطاقات الملاحظات اللاصقة، وغيرها)</a:t>
            </a:r>
          </a:p>
          <a:p>
            <a:pPr marL="342900" indent="-342900" rtl="1">
              <a:lnSpc>
                <a:spcPct val="100000"/>
              </a:lnSpc>
              <a:buClr>
                <a:srgbClr val="65A000"/>
              </a:buClr>
              <a:buFont typeface="Arial" panose="020B0604020202020204" pitchFamily="34" charset="0"/>
              <a:buChar char="•"/>
              <a:defRPr sz="2200"/>
            </a:pPr>
            <a:r>
              <a:rPr lang="ar" sz="2200" dirty="0">
                <a:latin typeface="Sakkal Majalla" panose="02000000000000000000" pitchFamily="2" charset="-78"/>
                <a:cs typeface="Sakkal Majalla" panose="02000000000000000000" pitchFamily="2" charset="-78"/>
              </a:rPr>
              <a:t>توافر آلة العرض، ونظام الصوت، والاتصال بالإنترنت في قاعة التدريب، وتجربتها للتأكد من أنها تعمل بشكل جيد.</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361DFA-22DC-5731-D34C-F22A499C9BFE}"/>
              </a:ext>
            </a:extLst>
          </p:cNvPr>
          <p:cNvPicPr>
            <a:picLocks noChangeAspect="1"/>
          </p:cNvPicPr>
          <p:nvPr/>
        </p:nvPicPr>
        <p:blipFill rotWithShape="1">
          <a:blip r:embed="rId3"/>
          <a:srcRect l="50000" t="50000"/>
          <a:stretch/>
        </p:blipFill>
        <p:spPr>
          <a:xfrm>
            <a:off x="-9428" y="-9428"/>
            <a:ext cx="4088615" cy="3362227"/>
          </a:xfrm>
          <a:prstGeom prst="rect">
            <a:avLst/>
          </a:prstGeom>
        </p:spPr>
      </p:pic>
      <p:sp>
        <p:nvSpPr>
          <p:cNvPr id="10" name="Rounded Rectangle 9">
            <a:extLst>
              <a:ext uri="{FF2B5EF4-FFF2-40B4-BE49-F238E27FC236}">
                <a16:creationId xmlns:a16="http://schemas.microsoft.com/office/drawing/2014/main" id="{1ABE6C9F-485D-1EED-FB45-034EC25042FE}"/>
              </a:ext>
            </a:extLst>
          </p:cNvPr>
          <p:cNvSpPr/>
          <p:nvPr/>
        </p:nvSpPr>
        <p:spPr>
          <a:xfrm flipV="1">
            <a:off x="388997" y="1332426"/>
            <a:ext cx="2079883" cy="100133"/>
          </a:xfrm>
          <a:prstGeom prst="roundRect">
            <a:avLst>
              <a:gd name="adj" fmla="val 50000"/>
            </a:avLst>
          </a:prstGeom>
          <a:solidFill>
            <a:srgbClr val="65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rtl="1"/>
            <a:endParaRPr lang="x-none"/>
          </a:p>
        </p:txBody>
      </p:sp>
      <p:sp>
        <p:nvSpPr>
          <p:cNvPr id="4" name="TextBox 3">
            <a:extLst>
              <a:ext uri="{FF2B5EF4-FFF2-40B4-BE49-F238E27FC236}">
                <a16:creationId xmlns:a16="http://schemas.microsoft.com/office/drawing/2014/main" id="{606EE061-C853-95CE-4F3C-5D3A286811DB}"/>
              </a:ext>
            </a:extLst>
          </p:cNvPr>
          <p:cNvSpPr txBox="1"/>
          <p:nvPr/>
        </p:nvSpPr>
        <p:spPr>
          <a:xfrm>
            <a:off x="382720" y="668215"/>
            <a:ext cx="2119270" cy="584775"/>
          </a:xfrm>
          <a:prstGeom prst="rect">
            <a:avLst/>
          </a:prstGeom>
          <a:noFill/>
        </p:spPr>
        <p:txBody>
          <a:bodyPr wrap="square" lIns="91440" tIns="45720" rIns="91440" bIns="45720" rtlCol="1" anchor="t">
            <a:spAutoFit/>
          </a:bodyPr>
          <a:lstStyle/>
          <a:p>
            <a:pPr rtl="1"/>
            <a:r>
              <a:rPr lang="ar" sz="3200" b="1">
                <a:solidFill>
                  <a:schemeClr val="bg1"/>
                </a:solidFill>
                <a:effectLst/>
                <a:latin typeface="Source Sans Pro" panose="020B0503030403020204" pitchFamily="34" charset="0"/>
                <a:ea typeface="Source Sans Pro" panose="020B0503030403020204" pitchFamily="34" charset="0"/>
              </a:rPr>
              <a:t>أسئلة</a:t>
            </a:r>
            <a:r>
              <a:rPr lang="ar-EG" sz="3200" b="1">
                <a:solidFill>
                  <a:schemeClr val="bg1"/>
                </a:solidFill>
                <a:effectLst/>
                <a:latin typeface="Source Sans Pro" panose="020B0503030403020204" pitchFamily="34" charset="0"/>
                <a:ea typeface="Source Sans Pro" panose="020B0503030403020204" pitchFamily="34" charset="0"/>
              </a:rPr>
              <a:t>؟</a:t>
            </a:r>
            <a:endParaRPr lang="ar" sz="3200" b="1" dirty="0">
              <a:solidFill>
                <a:schemeClr val="bg1"/>
              </a:solidFill>
              <a:effectLst/>
              <a:latin typeface="Source Sans Pro" panose="020B0503030403020204" pitchFamily="34" charset="0"/>
              <a:ea typeface="Source Sans Pro" panose="020B0503030403020204" pitchFamily="34" charset="0"/>
            </a:endParaRPr>
          </a:p>
        </p:txBody>
      </p:sp>
      <p:pic>
        <p:nvPicPr>
          <p:cNvPr id="11" name="Picture 10">
            <a:extLst>
              <a:ext uri="{FF2B5EF4-FFF2-40B4-BE49-F238E27FC236}">
                <a16:creationId xmlns:a16="http://schemas.microsoft.com/office/drawing/2014/main" id="{A99917A7-C39C-8533-1A55-3CE47B020912}"/>
              </a:ext>
            </a:extLst>
          </p:cNvPr>
          <p:cNvPicPr>
            <a:picLocks noChangeAspect="1"/>
          </p:cNvPicPr>
          <p:nvPr/>
        </p:nvPicPr>
        <p:blipFill>
          <a:blip r:embed="rId4"/>
          <a:stretch>
            <a:fillRect/>
          </a:stretch>
        </p:blipFill>
        <p:spPr>
          <a:xfrm>
            <a:off x="5181600" y="555578"/>
            <a:ext cx="5190565" cy="5594442"/>
          </a:xfrm>
          <a:prstGeom prst="rect">
            <a:avLst/>
          </a:prstGeom>
        </p:spPr>
      </p:pic>
    </p:spTree>
    <p:extLst>
      <p:ext uri="{BB962C8B-B14F-4D97-AF65-F5344CB8AC3E}">
        <p14:creationId xmlns:p14="http://schemas.microsoft.com/office/powerpoint/2010/main" val="3873142451"/>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4BF84C2-15E5-1984-7EFE-D8BB28BB329A}"/>
              </a:ext>
            </a:extLst>
          </p:cNvPr>
          <p:cNvSpPr txBox="1"/>
          <p:nvPr/>
        </p:nvSpPr>
        <p:spPr>
          <a:xfrm>
            <a:off x="4811485" y="2460172"/>
            <a:ext cx="3233058" cy="707884"/>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4000" b="1" i="0" u="none" strike="noStrike" cap="none" spc="0" normalizeH="0" baseline="0" dirty="0">
                <a:ln>
                  <a:noFill/>
                </a:ln>
                <a:solidFill>
                  <a:srgbClr val="FFFFFF"/>
                </a:solidFill>
                <a:effectLst/>
                <a:uFillTx/>
                <a:latin typeface="Sakkal Majalla" panose="02000000000000000000" pitchFamily="2" charset="-78"/>
                <a:cs typeface="Sakkal Majalla" panose="02000000000000000000" pitchFamily="2" charset="-78"/>
                <a:sym typeface="Source Sans Pro Bold"/>
              </a:rPr>
              <a:t>شكرًا لكم</a:t>
            </a:r>
            <a:endParaRPr kumimoji="0" lang="en-US" sz="4000" b="1" i="0" u="none" strike="noStrike" cap="none" spc="0" normalizeH="0" baseline="0" dirty="0">
              <a:ln>
                <a:noFill/>
              </a:ln>
              <a:solidFill>
                <a:srgbClr val="FFFFFF"/>
              </a:solidFill>
              <a:effectLst/>
              <a:uFillTx/>
              <a:latin typeface="Sakkal Majalla" panose="02000000000000000000" pitchFamily="2" charset="-78"/>
              <a:cs typeface="Sakkal Majalla" panose="02000000000000000000" pitchFamily="2" charset="-78"/>
              <a:sym typeface="Source Sans Pro Bold"/>
            </a:endParaRPr>
          </a:p>
        </p:txBody>
      </p:sp>
    </p:spTree>
    <p:extLst>
      <p:ext uri="{BB962C8B-B14F-4D97-AF65-F5344CB8AC3E}">
        <p14:creationId xmlns:p14="http://schemas.microsoft.com/office/powerpoint/2010/main" val="413931806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DBF76FE7-91D6-B44A-FD85-420D32A42813}"/>
              </a:ext>
            </a:extLst>
          </p:cNvPr>
          <p:cNvSpPr txBox="1">
            <a:spLocks noGrp="1"/>
          </p:cNvSpPr>
          <p:nvPr>
            <p:ph type="body" idx="1"/>
          </p:nvPr>
        </p:nvSpPr>
        <p:spPr>
          <a:xfrm>
            <a:off x="830897" y="1036996"/>
            <a:ext cx="10450422" cy="5206965"/>
          </a:xfrm>
          <a:prstGeom prst="rect">
            <a:avLst/>
          </a:prstGeom>
        </p:spPr>
        <p:txBody>
          <a:bodyPr lIns="0" tIns="0" rIns="0" bIns="0" rtlCol="1">
            <a:normAutofit/>
          </a:bodyPr>
          <a:lstStyle/>
          <a:p>
            <a:pPr defTabSz="271960" rtl="1">
              <a:spcBef>
                <a:spcPts val="200"/>
              </a:spcBef>
              <a:defRPr sz="1879"/>
            </a:pPr>
            <a:r>
              <a:rPr lang="ar-EG" b="1" dirty="0">
                <a:latin typeface="Sakkal Majalla" panose="02000000000000000000" pitchFamily="2" charset="-78"/>
                <a:cs typeface="Sakkal Majalla" panose="02000000000000000000" pitchFamily="2" charset="-78"/>
              </a:rPr>
              <a:t>منصة منظمة الصحة العالمية للتعلُّم في مجال الأمن الصِّحيِّ - مواد تدريبية. </a:t>
            </a:r>
          </a:p>
          <a:p>
            <a:pPr defTabSz="271960" rtl="1">
              <a:spcBef>
                <a:spcPts val="200"/>
              </a:spcBef>
              <a:defRPr sz="1879"/>
            </a:pPr>
            <a:endParaRPr lang="ar-EG" b="1" dirty="0">
              <a:latin typeface="Sakkal Majalla" panose="02000000000000000000" pitchFamily="2" charset="-78"/>
              <a:cs typeface="Sakkal Majalla" panose="02000000000000000000" pitchFamily="2" charset="-78"/>
            </a:endParaRPr>
          </a:p>
          <a:p>
            <a:pPr defTabSz="271960" rtl="1">
              <a:spcBef>
                <a:spcPts val="200"/>
              </a:spcBef>
              <a:defRPr sz="1879"/>
            </a:pPr>
            <a:r>
              <a:rPr lang="ar-EG" dirty="0">
                <a:latin typeface="Sakkal Majalla" panose="02000000000000000000" pitchFamily="2" charset="-78"/>
                <a:cs typeface="Sakkal Majalla" panose="02000000000000000000" pitchFamily="2" charset="-78"/>
              </a:rPr>
              <a:t>حقوق هذه المواد التدريبية محفوظة لصالح منظمة الصحة العالمية بموجب حق المؤلف (© منظمة الصحة العالمية 2022). جميع الحقوق محفوظة.‬</a:t>
            </a:r>
          </a:p>
          <a:p>
            <a:pPr defTabSz="271960" rtl="1">
              <a:spcBef>
                <a:spcPts val="200"/>
              </a:spcBef>
              <a:defRPr sz="1879"/>
            </a:pPr>
            <a:r>
              <a:rPr lang="ar-EG" dirty="0">
                <a:latin typeface="Sakkal Majalla" panose="02000000000000000000" pitchFamily="2" charset="-78"/>
                <a:cs typeface="Sakkal Majalla" panose="02000000000000000000" pitchFamily="2" charset="-78"/>
              </a:rPr>
              <a:t>يخضع استخدامك لهذه المواد إلى «</a:t>
            </a:r>
            <a:r>
              <a:rPr lang="ar-EG"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شروط الاستخدام - منصة منظمة الصحة العالمية للتعلُّم في مجال الأمن الصِّحيِّ، مواد تدريبية</a:t>
            </a:r>
            <a:r>
              <a:rPr lang="ar-EG" dirty="0">
                <a:latin typeface="Sakkal Majalla" panose="02000000000000000000" pitchFamily="2" charset="-78"/>
                <a:cs typeface="Sakkal Majalla" panose="02000000000000000000" pitchFamily="2" charset="-78"/>
              </a:rPr>
              <a:t>»، التي قبلتها عند تنزيلها، وهي متاحة على منصة التعلُّم في مجال الأمن الصِّحيِّ على الرابط الآتي: (</a:t>
            </a:r>
            <a:r>
              <a:rPr lang="en-US"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https://extranet.who.int/hslp</a:t>
            </a:r>
            <a:r>
              <a:rPr lang="en-US" dirty="0">
                <a:latin typeface="Sakkal Majalla" panose="02000000000000000000" pitchFamily="2" charset="-78"/>
                <a:cs typeface="Sakkal Majalla" panose="02000000000000000000" pitchFamily="2" charset="-78"/>
              </a:rPr>
              <a:t>).  </a:t>
            </a:r>
          </a:p>
          <a:p>
            <a:pPr defTabSz="271960" rtl="1">
              <a:spcBef>
                <a:spcPts val="200"/>
              </a:spcBef>
              <a:defRPr sz="1879"/>
            </a:pPr>
            <a:endParaRPr lang="en-US" dirty="0">
              <a:latin typeface="Sakkal Majalla" panose="02000000000000000000" pitchFamily="2" charset="-78"/>
              <a:cs typeface="Sakkal Majalla" panose="02000000000000000000" pitchFamily="2" charset="-78"/>
            </a:endParaRPr>
          </a:p>
          <a:p>
            <a:pPr defTabSz="271960" rtl="1">
              <a:spcBef>
                <a:spcPts val="200"/>
              </a:spcBef>
              <a:defRPr sz="1879"/>
            </a:pPr>
            <a:r>
              <a:rPr lang="ar-EG" dirty="0">
                <a:latin typeface="Sakkal Majalla" panose="02000000000000000000" pitchFamily="2" charset="-78"/>
                <a:cs typeface="Sakkal Majalla" panose="02000000000000000000" pitchFamily="2" charset="-78"/>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p>
          <a:p>
            <a:pPr defTabSz="271960" rtl="1">
              <a:spcBef>
                <a:spcPts val="200"/>
              </a:spcBef>
              <a:defRPr sz="1879"/>
            </a:pPr>
            <a:endParaRPr lang="ar-EG" dirty="0">
              <a:latin typeface="Sakkal Majalla" panose="02000000000000000000" pitchFamily="2" charset="-78"/>
              <a:cs typeface="Sakkal Majalla" panose="02000000000000000000" pitchFamily="2" charset="-78"/>
            </a:endParaRPr>
          </a:p>
          <a:p>
            <a:pPr defTabSz="271960" rtl="1">
              <a:spcBef>
                <a:spcPts val="200"/>
              </a:spcBef>
              <a:defRPr sz="1879"/>
            </a:pPr>
            <a:r>
              <a:rPr lang="ar-EG" dirty="0">
                <a:latin typeface="Sakkal Majalla" panose="02000000000000000000" pitchFamily="2" charset="-78"/>
                <a:cs typeface="Sakkal Majalla" panose="02000000000000000000" pitchFamily="2" charset="-78"/>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«حزمة التدريب المتقدم لفِرَق الاستجابة السريعة» متاحة على الرابط الآتي: (</a:t>
            </a:r>
            <a:r>
              <a:rPr lang="en-US" dirty="0">
                <a:latin typeface="Sakkal Majalla" panose="02000000000000000000" pitchFamily="2" charset="-78"/>
                <a:cs typeface="Sakkal Majalla" panose="02000000000000000000" pitchFamily="2" charset="-78"/>
                <a:hlinkClick r:id="rId4"/>
              </a:rPr>
              <a:t>https://extranet.who.int/</a:t>
            </a:r>
            <a:r>
              <a:rPr lang="en-US" dirty="0" err="1">
                <a:latin typeface="Sakkal Majalla" panose="02000000000000000000" pitchFamily="2" charset="-78"/>
                <a:cs typeface="Sakkal Majalla" panose="02000000000000000000" pitchFamily="2" charset="-78"/>
                <a:hlinkClick r:id="rId4"/>
              </a:rPr>
              <a:t>hslp</a:t>
            </a:r>
            <a:r>
              <a:rPr lang="en-US" dirty="0">
                <a:latin typeface="Sakkal Majalla" panose="02000000000000000000" pitchFamily="2" charset="-78"/>
                <a:cs typeface="Sakkal Majalla" panose="02000000000000000000" pitchFamily="2" charset="-78"/>
                <a:hlinkClick r:id="rId4"/>
              </a:rPr>
              <a:t>/</a:t>
            </a:r>
            <a:r>
              <a:rPr lang="en-US"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EG" dirty="0" err="1">
                <a:latin typeface="Sakkal Majalla" panose="02000000000000000000" pitchFamily="2" charset="-78"/>
                <a:cs typeface="Sakkal Majalla" panose="02000000000000000000" pitchFamily="2" charset="-78"/>
              </a:rPr>
              <a:t>تنقيحات</a:t>
            </a:r>
            <a:r>
              <a:rPr lang="ar-EG" dirty="0">
                <a:latin typeface="Sakkal Majalla" panose="02000000000000000000" pitchFamily="2" charset="-78"/>
                <a:cs typeface="Sakkal Majalla" panose="02000000000000000000" pitchFamily="2" charset="-78"/>
              </a:rPr>
              <a:t> على المواد الخاصة بها المحمية بموجب حق المؤلف».</a:t>
            </a:r>
          </a:p>
          <a:p>
            <a:pPr defTabSz="271960" rtl="1">
              <a:spcBef>
                <a:spcPts val="200"/>
              </a:spcBef>
              <a:defRPr sz="1879"/>
            </a:pPr>
            <a:r>
              <a:rPr lang="ar-EG" dirty="0">
                <a:latin typeface="Sakkal Majalla" panose="02000000000000000000" pitchFamily="2" charset="-78"/>
                <a:cs typeface="Sakkal Majalla" panose="02000000000000000000" pitchFamily="2" charset="-78"/>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 </a:t>
            </a:r>
            <a:r>
              <a:rPr lang="en-US"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5"/>
              </a:rPr>
              <a:t>ihrhrt@who.int</a:t>
            </a:r>
            <a:r>
              <a:rPr lang="en-US" dirty="0">
                <a:solidFill>
                  <a:schemeClr val="bg1"/>
                </a:solidFill>
                <a:uFill>
                  <a:solidFill>
                    <a:srgbClr val="0563C1"/>
                  </a:solidFill>
                </a:uFill>
                <a:latin typeface="Sakkal Majalla" panose="02000000000000000000" pitchFamily="2" charset="-78"/>
                <a:cs typeface="Sakkal Majalla" panose="02000000000000000000" pitchFamily="2" charset="-78"/>
              </a:rPr>
              <a:t>.</a:t>
            </a:r>
            <a:endParaRPr lang="en-US" dirty="0">
              <a:solidFill>
                <a:schemeClr val="bg1"/>
              </a:solidFill>
              <a:latin typeface="Sakkal Majalla" panose="02000000000000000000" pitchFamily="2" charset="-78"/>
              <a:cs typeface="Sakkal Majalla" panose="02000000000000000000" pitchFamily="2" charset="-78"/>
            </a:endParaRPr>
          </a:p>
        </p:txBody>
      </p:sp>
      <p:sp>
        <p:nvSpPr>
          <p:cNvPr id="6" name="Text Placeholder 5">
            <a:extLst>
              <a:ext uri="{FF2B5EF4-FFF2-40B4-BE49-F238E27FC236}">
                <a16:creationId xmlns:a16="http://schemas.microsoft.com/office/drawing/2014/main" id="{B2CBC917-386E-7D6D-6927-36276B328BE6}"/>
              </a:ext>
            </a:extLst>
          </p:cNvPr>
          <p:cNvSpPr txBox="1">
            <a:spLocks/>
          </p:cNvSpPr>
          <p:nvPr/>
        </p:nvSpPr>
        <p:spPr>
          <a:xfrm>
            <a:off x="135054" y="-1340"/>
            <a:ext cx="4582160" cy="537747"/>
          </a:xfrm>
          <a:prstGeom prst="rect">
            <a:avLst/>
          </a:prstGeom>
          <a:solidFill>
            <a:srgbClr val="951D19"/>
          </a:solidFill>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normAutofit/>
          </a:bodyPr>
          <a:lstStyle>
            <a:lvl1pPr marL="0" marR="0" indent="0" algn="r" defTabSz="289320" rtl="1" latinLnBrk="0">
              <a:lnSpc>
                <a:spcPct val="90000"/>
              </a:lnSpc>
              <a:spcBef>
                <a:spcPts val="0"/>
              </a:spcBef>
              <a:spcAft>
                <a:spcPts val="0"/>
              </a:spcAft>
              <a:buClrTx/>
              <a:buSzTx/>
              <a:buFontTx/>
              <a:buNone/>
              <a:tabLst/>
              <a:defRPr sz="3200" b="1"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algn="ctr" hangingPunct="1"/>
            <a:r>
              <a:rPr lang="ar" sz="2800" dirty="0">
                <a:latin typeface="Sakkal Majalla" panose="02000000000000000000" pitchFamily="2" charset="-78"/>
                <a:cs typeface="Sakkal Majalla" panose="02000000000000000000" pitchFamily="2" charset="-78"/>
              </a:rPr>
              <a:t>إخلاء المسؤولية</a:t>
            </a:r>
          </a:p>
        </p:txBody>
      </p:sp>
    </p:spTree>
    <p:extLst>
      <p:ext uri="{BB962C8B-B14F-4D97-AF65-F5344CB8AC3E}">
        <p14:creationId xmlns:p14="http://schemas.microsoft.com/office/powerpoint/2010/main" val="35954441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 name="Content Placeholder 1"/>
          <p:cNvSpPr txBox="1"/>
          <p:nvPr/>
        </p:nvSpPr>
        <p:spPr>
          <a:xfrm>
            <a:off x="4107849" y="1915019"/>
            <a:ext cx="7534849" cy="186615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spAutoFit/>
          </a:bodyPr>
          <a:lstStyle/>
          <a:p>
            <a:pPr defTabSz="385763" rtl="1">
              <a:lnSpc>
                <a:spcPct val="90000"/>
              </a:lnSpc>
              <a:spcBef>
                <a:spcPts val="400"/>
              </a:spcBef>
              <a:defRPr sz="2400">
                <a:solidFill>
                  <a:srgbClr val="002060"/>
                </a:solidFill>
                <a:latin typeface="Source Sans Pro Bold"/>
                <a:ea typeface="Source Sans Pro Bold"/>
                <a:cs typeface="Source Sans Pro Bold"/>
                <a:sym typeface="Source Sans Pro Bold"/>
              </a:defRPr>
            </a:pPr>
            <a:endParaRPr dirty="0">
              <a:latin typeface="Sakkal Majalla" panose="02000000000000000000" pitchFamily="2" charset="-78"/>
              <a:cs typeface="Sakkal Majalla" panose="02000000000000000000" pitchFamily="2" charset="-78"/>
            </a:endParaRPr>
          </a:p>
          <a:p>
            <a:pPr defTabSz="385763" rtl="1">
              <a:lnSpc>
                <a:spcPct val="90000"/>
              </a:lnSpc>
              <a:spcBef>
                <a:spcPts val="400"/>
              </a:spcBef>
              <a:defRPr sz="2400">
                <a:solidFill>
                  <a:srgbClr val="FF0000"/>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a:p>
            <a:pPr defTabSz="385763" rtl="1">
              <a:lnSpc>
                <a:spcPct val="90000"/>
              </a:lnSpc>
              <a:spcBef>
                <a:spcPts val="400"/>
              </a:spcBef>
              <a:defRPr sz="2400">
                <a:solidFill>
                  <a:srgbClr val="FF0000"/>
                </a:solidFill>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يكيّف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وفقًا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لجدول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الأعمال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النهائي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المُدربين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والتفاصيل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ببلدك</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ظُللت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باللون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الأصفر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النقاط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يراجعها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يستكملها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منظمو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ميسِّرو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المدربين</a:t>
            </a:r>
            <a:r>
              <a:rPr dirty="0">
                <a:latin typeface="Sakkal Majalla" panose="02000000000000000000" pitchFamily="2" charset="-78"/>
                <a:cs typeface="Sakkal Majalla" panose="02000000000000000000" pitchFamily="2" charset="-78"/>
              </a:rPr>
              <a:t>.</a:t>
            </a:r>
          </a:p>
        </p:txBody>
      </p:sp>
      <p:sp>
        <p:nvSpPr>
          <p:cNvPr id="588" name="TextBox 8"/>
          <p:cNvSpPr txBox="1"/>
          <p:nvPr/>
        </p:nvSpPr>
        <p:spPr>
          <a:xfrm>
            <a:off x="333075" y="470025"/>
            <a:ext cx="3048218"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ملاحظة إلى المُيسِّرين:</a:t>
            </a:r>
          </a:p>
        </p:txBody>
      </p:sp>
      <p:sp>
        <p:nvSpPr>
          <p:cNvPr id="590" name="Rounded Rectangle 9"/>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rtl="1">
              <a:defRPr sz="500">
                <a:solidFill>
                  <a:srgbClr val="FFFFFF"/>
                </a:solidFill>
                <a:latin typeface="Source Sans Pro Regular"/>
                <a:ea typeface="Source Sans Pro Regular"/>
                <a:cs typeface="Source Sans Pro Regular"/>
                <a:sym typeface="Source Sans Pro Regular"/>
              </a:defRPr>
            </a:pPr>
            <a:endParaRPr>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 name="Google Shape;308;p8"/>
          <p:cNvSpPr txBox="1">
            <a:spLocks noGrp="1"/>
          </p:cNvSpPr>
          <p:nvPr>
            <p:ph type="body" sz="quarter" idx="1"/>
          </p:nvPr>
        </p:nvSpPr>
        <p:spPr>
          <a:xfrm>
            <a:off x="3582445" y="1688566"/>
            <a:ext cx="4842410" cy="1870076"/>
          </a:xfrm>
          <a:prstGeom prst="rect">
            <a:avLst/>
          </a:prstGeom>
        </p:spPr>
        <p:txBody>
          <a:bodyPr lIns="0" tIns="0" rIns="0" bIns="0" rtlCol="1"/>
          <a:lstStyle>
            <a:lvl1pPr algn="r" rtl="1">
              <a:spcBef>
                <a:spcPts val="0"/>
              </a:spcBef>
              <a:defRPr sz="3200"/>
            </a:lvl1pPr>
          </a:lstStyle>
          <a:p>
            <a:pPr algn="ctr" rtl="1"/>
            <a:r>
              <a:rPr lang="ar" b="1" dirty="0">
                <a:latin typeface="Sakkal Majalla" panose="02000000000000000000" pitchFamily="2" charset="-78"/>
                <a:cs typeface="Sakkal Majalla" panose="02000000000000000000" pitchFamily="2" charset="-78"/>
              </a:rPr>
              <a:t>1.4 تقييم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 حزمة التدريب المتقدم لفِرَق الاستجابة السريعة</a:t>
            </a:r>
            <a:endParaRPr lang="en-US"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2" name="Rectangle 2"/>
          <p:cNvSpPr txBox="1">
            <a:spLocks noGrp="1"/>
          </p:cNvSpPr>
          <p:nvPr>
            <p:ph type="title"/>
          </p:nvPr>
        </p:nvSpPr>
        <p:spPr>
          <a:xfrm>
            <a:off x="-188258" y="-80683"/>
            <a:ext cx="5526741" cy="868822"/>
          </a:xfrm>
          <a:prstGeom prst="rect">
            <a:avLst/>
          </a:prstGeom>
        </p:spPr>
        <p:txBody>
          <a:bodyPr lIns="45719" tIns="45720" rIns="45719" bIns="45720" rtlCol="1" anchor="ctr">
            <a:normAutofit fontScale="90000"/>
          </a:bodyPr>
          <a:lstStyle/>
          <a:p>
            <a:pPr rtl="1"/>
            <a:r>
              <a:rPr lang="ar" b="1" dirty="0">
                <a:latin typeface="Sakkal Majalla" panose="02000000000000000000" pitchFamily="2" charset="-78"/>
                <a:cs typeface="Sakkal Majalla" panose="02000000000000000000" pitchFamily="2" charset="-78"/>
              </a:rPr>
              <a:t>لماذا يجب تقييم حزمة التدريب المتقدم لفِرَق الاستجابة السريعة؟</a:t>
            </a:r>
            <a:endParaRPr lang="en-US" b="1" dirty="0">
              <a:latin typeface="Sakkal Majalla" panose="02000000000000000000" pitchFamily="2" charset="-78"/>
              <a:cs typeface="Sakkal Majalla" panose="02000000000000000000" pitchFamily="2" charset="-78"/>
            </a:endParaRPr>
          </a:p>
        </p:txBody>
      </p:sp>
      <p:sp>
        <p:nvSpPr>
          <p:cNvPr id="713" name="Content Placeholder 1"/>
          <p:cNvSpPr txBox="1">
            <a:spLocks noGrp="1"/>
          </p:cNvSpPr>
          <p:nvPr>
            <p:ph type="body" idx="1"/>
          </p:nvPr>
        </p:nvSpPr>
        <p:spPr>
          <a:xfrm>
            <a:off x="1573306" y="1353266"/>
            <a:ext cx="9351133" cy="4649360"/>
          </a:xfrm>
          <a:prstGeom prst="rect">
            <a:avLst/>
          </a:prstGeom>
        </p:spPr>
        <p:txBody>
          <a:bodyPr rtlCol="1"/>
          <a:lstStyle/>
          <a:p>
            <a:pPr rtl="1">
              <a:buClr>
                <a:schemeClr val="accent6">
                  <a:lumMod val="75000"/>
                </a:schemeClr>
              </a:buClr>
            </a:pPr>
            <a:r>
              <a:rPr dirty="0" err="1">
                <a:latin typeface="Sakkal Majalla" panose="02000000000000000000" pitchFamily="2" charset="-78"/>
                <a:cs typeface="Sakkal Majalla" panose="02000000000000000000" pitchFamily="2" charset="-78"/>
              </a:rPr>
              <a:t>لتحديد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نقاط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القوة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ومجالات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التحسين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يتعلق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والمنهجيات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والتيسير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والترتيبات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الإدارية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واللوجستية</a:t>
            </a:r>
            <a:r>
              <a:rPr dirty="0">
                <a:latin typeface="Sakkal Majalla" panose="02000000000000000000" pitchFamily="2" charset="-78"/>
                <a:cs typeface="Sakkal Majalla" panose="02000000000000000000" pitchFamily="2" charset="-78"/>
              </a:rPr>
              <a:t>...</a:t>
            </a:r>
            <a:endParaRPr lang="hu-HU" dirty="0">
              <a:latin typeface="Sakkal Majalla" panose="02000000000000000000" pitchFamily="2" charset="-78"/>
              <a:cs typeface="Sakkal Majalla" panose="02000000000000000000" pitchFamily="2" charset="-78"/>
            </a:endParaRPr>
          </a:p>
          <a:p>
            <a:pPr rtl="1">
              <a:buClr>
                <a:schemeClr val="accent6">
                  <a:lumMod val="75000"/>
                </a:schemeClr>
              </a:buClr>
            </a:pPr>
            <a:endParaRPr dirty="0">
              <a:latin typeface="Sakkal Majalla" panose="02000000000000000000" pitchFamily="2" charset="-78"/>
              <a:cs typeface="Sakkal Majalla" panose="02000000000000000000" pitchFamily="2" charset="-78"/>
            </a:endParaRPr>
          </a:p>
          <a:p>
            <a:pPr marL="252000" lvl="1" indent="-252000" rtl="1">
              <a:spcBef>
                <a:spcPts val="100"/>
              </a:spcBef>
              <a:buClr>
                <a:schemeClr val="accent3"/>
              </a:buClr>
            </a:pPr>
            <a:r>
              <a:rPr dirty="0" err="1">
                <a:solidFill>
                  <a:srgbClr val="65A000"/>
                </a:solidFill>
                <a:latin typeface="Sakkal Majalla" panose="02000000000000000000" pitchFamily="2" charset="-78"/>
                <a:cs typeface="Sakkal Majalla" panose="02000000000000000000" pitchFamily="2" charset="-78"/>
              </a:rPr>
              <a:t>معالجة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المسائل</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التي</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قد</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تظهر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2000" lvl="1" indent="-252000" rtl="1">
              <a:spcBef>
                <a:spcPts val="100"/>
              </a:spcBef>
              <a:buClr>
                <a:schemeClr val="accent3"/>
              </a:buClr>
            </a:pPr>
            <a:r>
              <a:rPr dirty="0" err="1">
                <a:latin typeface="Sakkal Majalla" panose="02000000000000000000" pitchFamily="2" charset="-78"/>
                <a:cs typeface="Sakkal Majalla" panose="02000000000000000000" pitchFamily="2" charset="-78"/>
              </a:rPr>
              <a:t>استعراض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ومعالجة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الفجوات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ومختلف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لضمان</a:t>
            </a:r>
            <a:r>
              <a:rPr dirty="0">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تعزيز</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تجربة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التعلُّم</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في</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النسخ</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المُقبلة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الدورة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lvl="1" rtl="1">
              <a:spcBef>
                <a:spcPts val="100"/>
              </a:spcBef>
              <a:buClr>
                <a:schemeClr val="accent3"/>
              </a:buClr>
              <a:buChar char="➢"/>
            </a:pPr>
            <a:endParaRPr dirty="0">
              <a:latin typeface="Sakkal Majalla" panose="02000000000000000000" pitchFamily="2" charset="-78"/>
              <a:cs typeface="Sakkal Majalla" panose="02000000000000000000" pitchFamily="2" charset="-78"/>
            </a:endParaRPr>
          </a:p>
          <a:p>
            <a:pPr rtl="1">
              <a:buClr>
                <a:schemeClr val="accent6">
                  <a:lumOff val="-9568"/>
                </a:schemeClr>
              </a:buClr>
              <a:buSzPct val="100000"/>
            </a:pPr>
            <a:r>
              <a:rPr dirty="0" err="1">
                <a:latin typeface="Sakkal Majalla" panose="02000000000000000000" pitchFamily="2" charset="-78"/>
                <a:cs typeface="Sakkal Majalla" panose="02000000000000000000" pitchFamily="2" charset="-78"/>
              </a:rPr>
              <a:t>لتقييم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كفاءة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(م</a:t>
            </a:r>
            <a:r>
              <a:rPr dirty="0" err="1">
                <a:latin typeface="Sakkal Majalla" panose="02000000000000000000" pitchFamily="2" charset="-78"/>
                <a:cs typeface="Sakkal Majalla" panose="02000000000000000000" pitchFamily="2" charset="-78"/>
              </a:rPr>
              <a:t>قدار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تعلمه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2000" lvl="1" indent="-252000" rtl="1">
              <a:spcBef>
                <a:spcPts val="100"/>
              </a:spcBef>
              <a:buClr>
                <a:schemeClr val="accent3"/>
              </a:buClr>
            </a:pPr>
            <a:r>
              <a:rPr dirty="0" err="1">
                <a:latin typeface="Sakkal Majalla" panose="02000000000000000000" pitchFamily="2" charset="-78"/>
                <a:cs typeface="Sakkal Majalla" panose="02000000000000000000" pitchFamily="2" charset="-78"/>
              </a:rPr>
              <a:t>التوثيق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 name="Rectangle 2"/>
          <p:cNvSpPr txBox="1">
            <a:spLocks noGrp="1"/>
          </p:cNvSpPr>
          <p:nvPr>
            <p:ph type="title"/>
          </p:nvPr>
        </p:nvSpPr>
        <p:spPr>
          <a:xfrm>
            <a:off x="197970" y="9052"/>
            <a:ext cx="8357087" cy="646113"/>
          </a:xfrm>
          <a:prstGeom prst="rect">
            <a:avLst/>
          </a:prstGeom>
        </p:spPr>
        <p:txBody>
          <a:bodyPr lIns="45719" tIns="45720" rIns="45719" bIns="45720" rtlCol="1" anchor="ctr">
            <a:normAutofit/>
          </a:bodyPr>
          <a:lstStyle/>
          <a:p>
            <a:pPr rtl="1"/>
            <a:r>
              <a:rPr lang="ar" b="1" dirty="0">
                <a:latin typeface="Sakkal Majalla" panose="02000000000000000000" pitchFamily="2" charset="-78"/>
                <a:cs typeface="Sakkal Majalla" panose="02000000000000000000" pitchFamily="2" charset="-78"/>
              </a:rPr>
              <a:t>ما الذي يُقيّ</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م، وكيف ومتى؟</a:t>
            </a:r>
            <a:endParaRPr lang="en-US" b="1" dirty="0">
              <a:latin typeface="Sakkal Majalla" panose="02000000000000000000" pitchFamily="2" charset="-78"/>
              <a:cs typeface="Sakkal Majalla" panose="02000000000000000000" pitchFamily="2" charset="-78"/>
            </a:endParaRPr>
          </a:p>
        </p:txBody>
      </p:sp>
      <p:graphicFrame>
        <p:nvGraphicFramePr>
          <p:cNvPr id="719" name="Table 2"/>
          <p:cNvGraphicFramePr/>
          <p:nvPr>
            <p:extLst>
              <p:ext uri="{D42A27DB-BD31-4B8C-83A1-F6EECF244321}">
                <p14:modId xmlns:p14="http://schemas.microsoft.com/office/powerpoint/2010/main" val="150157704"/>
              </p:ext>
            </p:extLst>
          </p:nvPr>
        </p:nvGraphicFramePr>
        <p:xfrm>
          <a:off x="1674224" y="1093076"/>
          <a:ext cx="8843551" cy="4310742"/>
        </p:xfrm>
        <a:graphic>
          <a:graphicData uri="http://schemas.openxmlformats.org/drawingml/2006/table">
            <a:tbl>
              <a:tblPr rtl="1" firstRow="1" bandRow="1">
                <a:tableStyleId>{4C3C2611-4C71-4FC5-86AE-919BDF0F9419}</a:tableStyleId>
              </a:tblPr>
              <a:tblGrid>
                <a:gridCol w="2192854">
                  <a:extLst>
                    <a:ext uri="{9D8B030D-6E8A-4147-A177-3AD203B41FA5}">
                      <a16:colId xmlns:a16="http://schemas.microsoft.com/office/drawing/2014/main" val="20000"/>
                    </a:ext>
                  </a:extLst>
                </a:gridCol>
                <a:gridCol w="2940849">
                  <a:extLst>
                    <a:ext uri="{9D8B030D-6E8A-4147-A177-3AD203B41FA5}">
                      <a16:colId xmlns:a16="http://schemas.microsoft.com/office/drawing/2014/main" val="20001"/>
                    </a:ext>
                  </a:extLst>
                </a:gridCol>
                <a:gridCol w="1841863">
                  <a:extLst>
                    <a:ext uri="{9D8B030D-6E8A-4147-A177-3AD203B41FA5}">
                      <a16:colId xmlns:a16="http://schemas.microsoft.com/office/drawing/2014/main" val="20002"/>
                    </a:ext>
                  </a:extLst>
                </a:gridCol>
                <a:gridCol w="1867985">
                  <a:extLst>
                    <a:ext uri="{9D8B030D-6E8A-4147-A177-3AD203B41FA5}">
                      <a16:colId xmlns:a16="http://schemas.microsoft.com/office/drawing/2014/main" val="20003"/>
                    </a:ext>
                  </a:extLst>
                </a:gridCol>
              </a:tblGrid>
              <a:tr h="208207">
                <a:tc>
                  <a:txBody>
                    <a:bodyPr/>
                    <a:lstStyle/>
                    <a:p>
                      <a:pPr algn="r" defTabSz="289320" rtl="1">
                        <a:defRPr sz="1800" b="0">
                          <a:solidFill>
                            <a:srgbClr val="000000"/>
                          </a:solidFill>
                        </a:defRPr>
                      </a:pPr>
                      <a:r>
                        <a:rPr lang="ar" b="1">
                          <a:solidFill>
                            <a:srgbClr val="FFFFFF"/>
                          </a:solidFill>
                          <a:latin typeface="Sakkal Majalla" panose="02000000000000000000" pitchFamily="2" charset="-78"/>
                          <a:ea typeface="Source Sans Pro Regular"/>
                          <a:cs typeface="Sakkal Majalla" panose="02000000000000000000" pitchFamily="2" charset="-78"/>
                        </a:rPr>
                        <a:t>ماذا</a:t>
                      </a:r>
                    </a:p>
                  </a:txBody>
                  <a:tcPr marL="45720" marR="45720" horzOverflow="overflow"/>
                </a:tc>
                <a:tc>
                  <a:txBody>
                    <a:bodyPr/>
                    <a:lstStyle/>
                    <a:p>
                      <a:pPr algn="r" defTabSz="289320" rtl="1">
                        <a:defRPr sz="1800" b="0">
                          <a:solidFill>
                            <a:srgbClr val="000000"/>
                          </a:solidFill>
                        </a:defRPr>
                      </a:pPr>
                      <a:r>
                        <a:rPr lang="ar" b="1">
                          <a:solidFill>
                            <a:srgbClr val="FFFFFF"/>
                          </a:solidFill>
                          <a:latin typeface="Sakkal Majalla" panose="02000000000000000000" pitchFamily="2" charset="-78"/>
                          <a:ea typeface="Source Sans Pro Regular"/>
                          <a:cs typeface="Sakkal Majalla" panose="02000000000000000000" pitchFamily="2" charset="-78"/>
                        </a:rPr>
                        <a:t>سؤال التقييم</a:t>
                      </a:r>
                    </a:p>
                  </a:txBody>
                  <a:tcPr marL="45720" marR="45720" horzOverflow="overflow"/>
                </a:tc>
                <a:tc>
                  <a:txBody>
                    <a:bodyPr/>
                    <a:lstStyle/>
                    <a:p>
                      <a:pPr algn="r" defTabSz="289320" rtl="1">
                        <a:defRPr sz="1800" b="0">
                          <a:solidFill>
                            <a:srgbClr val="000000"/>
                          </a:solidFill>
                        </a:defRPr>
                      </a:pPr>
                      <a:r>
                        <a:rPr lang="ar" b="1">
                          <a:solidFill>
                            <a:srgbClr val="FFFFFF"/>
                          </a:solidFill>
                          <a:latin typeface="Sakkal Majalla" panose="02000000000000000000" pitchFamily="2" charset="-78"/>
                          <a:ea typeface="Source Sans Pro Regular"/>
                          <a:cs typeface="Sakkal Majalla" panose="02000000000000000000" pitchFamily="2" charset="-78"/>
                        </a:rPr>
                        <a:t>كيف</a:t>
                      </a:r>
                    </a:p>
                  </a:txBody>
                  <a:tcPr marL="45720" marR="45720" horzOverflow="overflow"/>
                </a:tc>
                <a:tc>
                  <a:txBody>
                    <a:bodyPr/>
                    <a:lstStyle/>
                    <a:p>
                      <a:pPr algn="r" defTabSz="289320" rtl="1">
                        <a:defRPr sz="1800" b="0">
                          <a:solidFill>
                            <a:srgbClr val="000000"/>
                          </a:solidFill>
                        </a:defRPr>
                      </a:pPr>
                      <a:r>
                        <a:rPr lang="ar" b="1">
                          <a:solidFill>
                            <a:srgbClr val="FFFFFF"/>
                          </a:solidFill>
                          <a:latin typeface="Sakkal Majalla" panose="02000000000000000000" pitchFamily="2" charset="-78"/>
                          <a:ea typeface="Source Sans Pro Regular"/>
                          <a:cs typeface="Sakkal Majalla" panose="02000000000000000000" pitchFamily="2" charset="-78"/>
                        </a:rPr>
                        <a:t>متى</a:t>
                      </a:r>
                    </a:p>
                  </a:txBody>
                  <a:tcPr marL="45720" marR="45720" horzOverflow="overflow"/>
                </a:tc>
                <a:extLst>
                  <a:ext uri="{0D108BD9-81ED-4DB2-BD59-A6C34878D82A}">
                    <a16:rowId xmlns:a16="http://schemas.microsoft.com/office/drawing/2014/main" val="10000"/>
                  </a:ext>
                </a:extLst>
              </a:tr>
              <a:tr h="910045">
                <a:tc rowSpan="2">
                  <a:txBody>
                    <a:bodyPr/>
                    <a:lstStyle/>
                    <a:p>
                      <a:pPr algn="r" defTabSz="289320" rtl="1">
                        <a:defRPr sz="1800"/>
                      </a:pPr>
                      <a:r>
                        <a:rPr dirty="0" err="1">
                          <a:latin typeface="Sakkal Majalla" panose="02000000000000000000" pitchFamily="2" charset="-78"/>
                          <a:cs typeface="Sakkal Majalla" panose="02000000000000000000" pitchFamily="2" charset="-78"/>
                        </a:rPr>
                        <a:t>مستوى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رضا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المشاركين</a:t>
                      </a:r>
                      <a:endParaRPr dirty="0">
                        <a:latin typeface="Sakkal Majalla" panose="02000000000000000000" pitchFamily="2" charset="-78"/>
                        <a:cs typeface="Sakkal Majalla" panose="02000000000000000000" pitchFamily="2" charset="-78"/>
                      </a:endParaRPr>
                    </a:p>
                  </a:txBody>
                  <a:tcPr marL="45720" marR="45720" anchor="ctr" horzOverflow="overflow"/>
                </a:tc>
                <a:tc rowSpan="3">
                  <a:txBody>
                    <a:bodyPr/>
                    <a:lstStyle/>
                    <a:p>
                      <a:pPr algn="r" defTabSz="822960" rtl="1">
                        <a:defRPr sz="1800">
                          <a:solidFill>
                            <a:srgbClr val="002060"/>
                          </a:solidFill>
                          <a:latin typeface="Source Sans Pro Regular"/>
                          <a:ea typeface="Source Sans Pro Regular"/>
                          <a:cs typeface="Source Sans Pro Regular"/>
                        </a:defRPr>
                      </a:pPr>
                      <a:endParaRPr dirty="0">
                        <a:latin typeface="Sakkal Majalla" panose="02000000000000000000" pitchFamily="2" charset="-78"/>
                        <a:cs typeface="Sakkal Majalla" panose="02000000000000000000" pitchFamily="2" charset="-78"/>
                      </a:endParaRPr>
                    </a:p>
                    <a:p>
                      <a:pPr algn="r" defTabSz="822960" rtl="1">
                        <a:defRPr sz="1800">
                          <a:solidFill>
                            <a:srgbClr val="002060"/>
                          </a:solidFill>
                          <a:latin typeface="Source Sans Pro Regular"/>
                          <a:ea typeface="Source Sans Pro Regular"/>
                          <a:cs typeface="Source Sans Pro Regular"/>
                        </a:defRPr>
                      </a:pP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يشعر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والميسرون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بالرضا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وسيره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ومدته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ومنهجياته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وتيسيره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وترتيباته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الإدارية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واللوجستية</a:t>
                      </a:r>
                      <a:r>
                        <a:rPr dirty="0">
                          <a:latin typeface="Sakkal Majalla" panose="02000000000000000000" pitchFamily="2" charset="-78"/>
                          <a:cs typeface="Sakkal Majalla" panose="02000000000000000000" pitchFamily="2" charset="-78"/>
                        </a:rPr>
                        <a:t>؟</a:t>
                      </a:r>
                    </a:p>
                  </a:txBody>
                  <a:tcPr marL="45720" marR="45720" anchor="ctr" horzOverflow="overflow"/>
                </a:tc>
                <a:tc>
                  <a:txBody>
                    <a:bodyPr/>
                    <a:lstStyle/>
                    <a:p>
                      <a:pPr algn="r" defTabSz="289320" rtl="1">
                        <a:defRPr sz="1800"/>
                      </a:pPr>
                      <a:r>
                        <a:rPr>
                          <a:latin typeface="Sakkal Majalla" panose="02000000000000000000" pitchFamily="2" charset="-78"/>
                          <a:cs typeface="Sakkal Majalla" panose="02000000000000000000" pitchFamily="2" charset="-78"/>
                        </a:rPr>
                        <a:t>في الجلسة العامة، في مجموعات</a:t>
                      </a:r>
                    </a:p>
                  </a:txBody>
                  <a:tcPr marL="45720" marR="45720" anchor="ctr" horzOverflow="overflow"/>
                </a:tc>
                <a:tc>
                  <a:txBody>
                    <a:bodyPr/>
                    <a:lstStyle/>
                    <a:p>
                      <a:pPr algn="r" defTabSz="289320" rtl="1">
                        <a:defRPr sz="1800"/>
                      </a:pPr>
                      <a:r>
                        <a:rPr>
                          <a:latin typeface="Sakkal Majalla" panose="02000000000000000000" pitchFamily="2" charset="-78"/>
                          <a:cs typeface="Sakkal Majalla" panose="02000000000000000000" pitchFamily="2" charset="-78"/>
                        </a:rPr>
                        <a:t>بنهاية كل يوم</a:t>
                      </a:r>
                    </a:p>
                  </a:txBody>
                  <a:tcPr marL="45720" marR="45720" anchor="ctr" horzOverflow="overflow"/>
                </a:tc>
                <a:extLst>
                  <a:ext uri="{0D108BD9-81ED-4DB2-BD59-A6C34878D82A}">
                    <a16:rowId xmlns:a16="http://schemas.microsoft.com/office/drawing/2014/main" val="10001"/>
                  </a:ext>
                </a:extLst>
              </a:tr>
              <a:tr h="910045">
                <a:tc vMerge="1">
                  <a:txBody>
                    <a:bodyPr/>
                    <a:lstStyle/>
                    <a:p>
                      <a:pPr rtl="1"/>
                      <a:endParaRPr lang="en-US"/>
                    </a:p>
                  </a:txBody>
                  <a:tcPr/>
                </a:tc>
                <a:tc vMerge="1">
                  <a:txBody>
                    <a:bodyPr/>
                    <a:lstStyle/>
                    <a:p>
                      <a:pPr rtl="1"/>
                      <a:endParaRPr lang="en-US"/>
                    </a:p>
                  </a:txBody>
                  <a:tcPr/>
                </a:tc>
                <a:tc>
                  <a:txBody>
                    <a:bodyPr/>
                    <a:lstStyle/>
                    <a:p>
                      <a:pPr algn="r" defTabSz="289320" rtl="1">
                        <a:defRPr sz="1800"/>
                      </a:pPr>
                      <a:r>
                        <a:rPr dirty="0" err="1">
                          <a:latin typeface="Sakkal Majalla" panose="02000000000000000000" pitchFamily="2" charset="-78"/>
                          <a:cs typeface="Sakkal Majalla" panose="02000000000000000000" pitchFamily="2" charset="-78"/>
                        </a:rPr>
                        <a:t>الاستمارة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الإلكترونية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النهائي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بصورة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فردية</a:t>
                      </a:r>
                      <a:endParaRPr dirty="0">
                        <a:latin typeface="Sakkal Majalla" panose="02000000000000000000" pitchFamily="2" charset="-78"/>
                        <a:cs typeface="Sakkal Majalla" panose="02000000000000000000" pitchFamily="2" charset="-78"/>
                      </a:endParaRPr>
                    </a:p>
                  </a:txBody>
                  <a:tcPr marL="45720" marR="45720" anchor="ctr" horzOverflow="overflow"/>
                </a:tc>
                <a:tc>
                  <a:txBody>
                    <a:bodyPr/>
                    <a:lstStyle/>
                    <a:p>
                      <a:pPr algn="r" defTabSz="289320" rtl="1">
                        <a:defRPr sz="1800"/>
                      </a:pPr>
                      <a:r>
                        <a:rPr>
                          <a:latin typeface="Sakkal Majalla" panose="02000000000000000000" pitchFamily="2" charset="-78"/>
                          <a:cs typeface="Sakkal Majalla" panose="02000000000000000000" pitchFamily="2" charset="-78"/>
                        </a:rPr>
                        <a:t>بنهاية التدريب</a:t>
                      </a:r>
                    </a:p>
                  </a:txBody>
                  <a:tcPr marL="45720" marR="45720" anchor="ctr" horzOverflow="overflow"/>
                </a:tc>
                <a:extLst>
                  <a:ext uri="{0D108BD9-81ED-4DB2-BD59-A6C34878D82A}">
                    <a16:rowId xmlns:a16="http://schemas.microsoft.com/office/drawing/2014/main" val="10002"/>
                  </a:ext>
                </a:extLst>
              </a:tr>
              <a:tr h="840377">
                <a:tc>
                  <a:txBody>
                    <a:bodyPr/>
                    <a:lstStyle/>
                    <a:p>
                      <a:pPr algn="r" defTabSz="822960" rtl="1">
                        <a:defRPr sz="1800"/>
                      </a:pPr>
                      <a:r>
                        <a:rPr dirty="0" err="1">
                          <a:latin typeface="Sakkal Majalla" panose="02000000000000000000" pitchFamily="2" charset="-78"/>
                          <a:cs typeface="Sakkal Majalla" panose="02000000000000000000" pitchFamily="2" charset="-78"/>
                        </a:rPr>
                        <a:t>مستوى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رضا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المُيسِّرين</a:t>
                      </a:r>
                      <a:endParaRPr dirty="0">
                        <a:latin typeface="Sakkal Majalla" panose="02000000000000000000" pitchFamily="2" charset="-78"/>
                        <a:cs typeface="Sakkal Majalla" panose="02000000000000000000" pitchFamily="2" charset="-78"/>
                      </a:endParaRPr>
                    </a:p>
                  </a:txBody>
                  <a:tcPr marL="45720" marR="45720" anchor="ctr" horzOverflow="overflow"/>
                </a:tc>
                <a:tc vMerge="1">
                  <a:txBody>
                    <a:bodyPr/>
                    <a:lstStyle/>
                    <a:p>
                      <a:pPr rtl="1"/>
                      <a:endParaRPr lang="en-US"/>
                    </a:p>
                  </a:txBody>
                  <a:tcPr/>
                </a:tc>
                <a:tc>
                  <a:txBody>
                    <a:bodyPr/>
                    <a:lstStyle/>
                    <a:p>
                      <a:pPr algn="r" defTabSz="289320" rtl="1">
                        <a:defRPr sz="1800"/>
                      </a:pPr>
                      <a:r>
                        <a:rPr>
                          <a:latin typeface="Sakkal Majalla" panose="02000000000000000000" pitchFamily="2" charset="-78"/>
                          <a:cs typeface="Sakkal Majalla" panose="02000000000000000000" pitchFamily="2" charset="-78"/>
                        </a:rPr>
                        <a:t>السجل اليومي للميسرين</a:t>
                      </a:r>
                    </a:p>
                  </a:txBody>
                  <a:tcPr marL="45720" marR="45720" anchor="ctr" horzOverflow="overflow"/>
                </a:tc>
                <a:tc>
                  <a:txBody>
                    <a:bodyPr/>
                    <a:lstStyle/>
                    <a:p>
                      <a:pPr algn="r" defTabSz="289320" rtl="1">
                        <a:defRPr sz="1800"/>
                      </a:pPr>
                      <a:r>
                        <a:rPr>
                          <a:latin typeface="Sakkal Majalla" panose="02000000000000000000" pitchFamily="2" charset="-78"/>
                          <a:cs typeface="Sakkal Majalla" panose="02000000000000000000" pitchFamily="2" charset="-78"/>
                        </a:rPr>
                        <a:t>بنهاية كل يوم</a:t>
                      </a:r>
                    </a:p>
                  </a:txBody>
                  <a:tcPr marL="45720" marR="45720" anchor="ctr" horzOverflow="overflow"/>
                </a:tc>
                <a:extLst>
                  <a:ext uri="{0D108BD9-81ED-4DB2-BD59-A6C34878D82A}">
                    <a16:rowId xmlns:a16="http://schemas.microsoft.com/office/drawing/2014/main" val="10003"/>
                  </a:ext>
                </a:extLst>
              </a:tr>
              <a:tr h="370840">
                <a:tc>
                  <a:txBody>
                    <a:bodyPr/>
                    <a:lstStyle/>
                    <a:p>
                      <a:pPr algn="r" defTabSz="289320" rtl="1">
                        <a:defRPr sz="1800"/>
                      </a:pPr>
                      <a:r>
                        <a:rPr>
                          <a:latin typeface="Sakkal Majalla" panose="02000000000000000000" pitchFamily="2" charset="-78"/>
                          <a:cs typeface="Sakkal Majalla" panose="02000000000000000000" pitchFamily="2" charset="-78"/>
                        </a:rPr>
                        <a:t>حصيلة تعلُّم المشاركين</a:t>
                      </a:r>
                    </a:p>
                  </a:txBody>
                  <a:tcPr marL="45720" marR="45720" anchor="ctr" horzOverflow="overflow"/>
                </a:tc>
                <a:tc>
                  <a:txBody>
                    <a:bodyPr/>
                    <a:lstStyle/>
                    <a:p>
                      <a:pPr algn="r" defTabSz="822960" rtl="1">
                        <a:defRPr sz="1800">
                          <a:solidFill>
                            <a:srgbClr val="002060"/>
                          </a:solidFill>
                          <a:latin typeface="Source Sans Pro Regular"/>
                          <a:ea typeface="Source Sans Pro Regular"/>
                          <a:cs typeface="Source Sans Pro Regular"/>
                        </a:defRPr>
                      </a:pP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a:t>
                      </a:r>
                    </a:p>
                  </a:txBody>
                  <a:tcPr marL="45720" marR="45720" anchor="ctr" horzOverflow="overflow"/>
                </a:tc>
                <a:tc>
                  <a:txBody>
                    <a:bodyPr/>
                    <a:lstStyle/>
                    <a:p>
                      <a:pPr algn="r" defTabSz="289320" rtl="1">
                        <a:defRPr sz="1800"/>
                      </a:pPr>
                      <a:r>
                        <a:rPr dirty="0" err="1">
                          <a:latin typeface="Sakkal Majalla" panose="02000000000000000000" pitchFamily="2" charset="-78"/>
                          <a:cs typeface="Sakkal Majalla" panose="02000000000000000000" pitchFamily="2" charset="-78"/>
                        </a:rPr>
                        <a:t>استبيانان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إلكترونيان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للاختبارين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القبلي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والبعدي</a:t>
                      </a:r>
                      <a:endParaRPr dirty="0">
                        <a:latin typeface="Sakkal Majalla" panose="02000000000000000000" pitchFamily="2" charset="-78"/>
                        <a:cs typeface="Sakkal Majalla" panose="02000000000000000000" pitchFamily="2" charset="-78"/>
                      </a:endParaRPr>
                    </a:p>
                  </a:txBody>
                  <a:tcPr marL="45720" marR="45720" anchor="ctr" horzOverflow="overflow"/>
                </a:tc>
                <a:tc>
                  <a:txBody>
                    <a:bodyPr/>
                    <a:lstStyle/>
                    <a:p>
                      <a:pPr algn="r" defTabSz="289320" rtl="1">
                        <a:defRPr sz="1800"/>
                      </a:pPr>
                      <a:r>
                        <a:rPr>
                          <a:latin typeface="Sakkal Majalla" panose="02000000000000000000" pitchFamily="2" charset="-78"/>
                          <a:cs typeface="Sakkal Majalla" panose="02000000000000000000" pitchFamily="2" charset="-78"/>
                        </a:rPr>
                        <a:t>في بداية التدريب 
بنهاية التدريب</a:t>
                      </a:r>
                    </a:p>
                  </a:txBody>
                  <a:tcPr marL="45720" marR="45720" anchor="ctr" horzOverflow="overflow"/>
                </a:tc>
                <a:extLst>
                  <a:ext uri="{0D108BD9-81ED-4DB2-BD59-A6C34878D82A}">
                    <a16:rowId xmlns:a16="http://schemas.microsoft.com/office/drawing/2014/main" val="10004"/>
                  </a:ext>
                </a:extLst>
              </a:tr>
              <a:tr h="370840">
                <a:tc>
                  <a:txBody>
                    <a:bodyPr/>
                    <a:lstStyle/>
                    <a:p>
                      <a:pPr algn="r" defTabSz="289320" rtl="1">
                        <a:defRPr sz="1800"/>
                      </a:pPr>
                      <a:r>
                        <a:rPr>
                          <a:latin typeface="Sakkal Majalla" panose="02000000000000000000" pitchFamily="2" charset="-78"/>
                          <a:cs typeface="Sakkal Majalla" panose="02000000000000000000" pitchFamily="2" charset="-78"/>
                        </a:rPr>
                        <a:t>التطبيق على الوظيفة</a:t>
                      </a:r>
                    </a:p>
                  </a:txBody>
                  <a:tcPr marL="45720" marR="45720" anchor="ctr" horzOverflow="overflow"/>
                </a:tc>
                <a:tc>
                  <a:txBody>
                    <a:bodyPr/>
                    <a:lstStyle/>
                    <a:p>
                      <a:pPr algn="r" defTabSz="822960" rtl="1">
                        <a:defRPr sz="1800"/>
                      </a:pPr>
                      <a:r>
                        <a:rPr>
                          <a:latin typeface="Sakkal Majalla" panose="02000000000000000000" pitchFamily="2" charset="-78"/>
                          <a:cs typeface="Sakkal Majalla" panose="02000000000000000000" pitchFamily="2" charset="-78"/>
                        </a:rPr>
                        <a:t>إلى أي مدى طبق المشاركون ما تعلموه على وظائفهم بفضل التدريب؟</a:t>
                      </a:r>
                    </a:p>
                  </a:txBody>
                  <a:tcPr marL="45720" marR="45720" anchor="ctr" horzOverflow="overflow"/>
                </a:tc>
                <a:tc>
                  <a:txBody>
                    <a:bodyPr/>
                    <a:lstStyle/>
                    <a:p>
                      <a:pPr algn="r" defTabSz="289320" rtl="1">
                        <a:defRPr sz="1800"/>
                      </a:pPr>
                      <a:r>
                        <a:rPr dirty="0" err="1">
                          <a:latin typeface="Sakkal Majalla" panose="02000000000000000000" pitchFamily="2" charset="-78"/>
                          <a:cs typeface="Sakkal Majalla" panose="02000000000000000000" pitchFamily="2" charset="-78"/>
                        </a:rPr>
                        <a:t>الاستبيان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الإلكتروني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endParaRPr dirty="0">
                        <a:latin typeface="Sakkal Majalla" panose="02000000000000000000" pitchFamily="2" charset="-78"/>
                        <a:cs typeface="Sakkal Majalla" panose="02000000000000000000" pitchFamily="2" charset="-78"/>
                      </a:endParaRPr>
                    </a:p>
                  </a:txBody>
                  <a:tcPr marL="45720" marR="45720" anchor="ctr" horzOverflow="overflow"/>
                </a:tc>
                <a:tc>
                  <a:txBody>
                    <a:bodyPr/>
                    <a:lstStyle/>
                    <a:p>
                      <a:pPr algn="r" defTabSz="289320" rtl="1">
                        <a:defRPr sz="1800"/>
                      </a:pPr>
                      <a:r>
                        <a:rPr lang="ar-EG" dirty="0">
                          <a:latin typeface="Sakkal Majalla" panose="02000000000000000000" pitchFamily="2" charset="-78"/>
                          <a:cs typeface="Sakkal Majalla" panose="02000000000000000000" pitchFamily="2" charset="-78"/>
                        </a:rPr>
                        <a:t>6 </a:t>
                      </a:r>
                      <a:r>
                        <a:rPr dirty="0" err="1">
                          <a:latin typeface="Sakkal Majalla" panose="02000000000000000000" pitchFamily="2" charset="-78"/>
                          <a:cs typeface="Sakkal Majalla" panose="02000000000000000000" pitchFamily="2" charset="-78"/>
                        </a:rPr>
                        <a:t>أشهر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انتهاء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endParaRPr dirty="0">
                        <a:latin typeface="Sakkal Majalla" panose="02000000000000000000" pitchFamily="2" charset="-78"/>
                        <a:cs typeface="Sakkal Majalla" panose="02000000000000000000" pitchFamily="2" charset="-78"/>
                      </a:endParaRPr>
                    </a:p>
                  </a:txBody>
                  <a:tcPr marL="45720" marR="45720" anchor="ctr" horzOverflow="overflow"/>
                </a:tc>
                <a:extLst>
                  <a:ext uri="{0D108BD9-81ED-4DB2-BD59-A6C34878D82A}">
                    <a16:rowId xmlns:a16="http://schemas.microsoft.com/office/drawing/2014/main" val="10005"/>
                  </a:ext>
                </a:extLst>
              </a:tr>
            </a:tbl>
          </a:graphicData>
        </a:graphic>
      </p:graphicFrame>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1" name="Google Shape;308;p8"/>
          <p:cNvSpPr txBox="1">
            <a:spLocks noGrp="1"/>
          </p:cNvSpPr>
          <p:nvPr>
            <p:ph type="body" sz="quarter" idx="1"/>
          </p:nvPr>
        </p:nvSpPr>
        <p:spPr>
          <a:xfrm>
            <a:off x="4090921" y="1540983"/>
            <a:ext cx="4010157" cy="1870076"/>
          </a:xfrm>
          <a:prstGeom prst="rect">
            <a:avLst/>
          </a:prstGeom>
        </p:spPr>
        <p:txBody>
          <a:bodyPr lIns="0" tIns="0" rIns="0" bIns="0" rtlCol="1"/>
          <a:lstStyle>
            <a:lvl1pPr algn="r" rtl="1">
              <a:spcBef>
                <a:spcPts val="0"/>
              </a:spcBef>
              <a:defRPr sz="3200"/>
            </a:lvl1pPr>
          </a:lstStyle>
          <a:p>
            <a:pPr algn="ctr" rtl="1"/>
            <a:r>
              <a:rPr lang="ar-EG" b="1" dirty="0">
                <a:latin typeface="Sakkal Majalla" panose="02000000000000000000" pitchFamily="2" charset="-78"/>
                <a:cs typeface="Sakkal Majalla" panose="02000000000000000000" pitchFamily="2" charset="-78"/>
              </a:rPr>
              <a:t>2.4</a:t>
            </a:r>
            <a:r>
              <a:rPr lang="ar" b="1" dirty="0">
                <a:latin typeface="Sakkal Majalla" panose="02000000000000000000" pitchFamily="2" charset="-78"/>
                <a:cs typeface="Sakkal Majalla" panose="02000000000000000000" pitchFamily="2" charset="-78"/>
              </a:rPr>
              <a:t> </a:t>
            </a:r>
            <a:endParaRPr lang="hu-HU" b="1" dirty="0">
              <a:latin typeface="Sakkal Majalla" panose="02000000000000000000" pitchFamily="2" charset="-78"/>
              <a:cs typeface="Sakkal Majalla" panose="02000000000000000000" pitchFamily="2" charset="-78"/>
            </a:endParaRPr>
          </a:p>
          <a:p>
            <a:pPr algn="ctr" rtl="1"/>
            <a:r>
              <a:rPr lang="ar" b="1" dirty="0">
                <a:latin typeface="Sakkal Majalla" panose="02000000000000000000" pitchFamily="2" charset="-78"/>
                <a:cs typeface="Sakkal Majalla" panose="02000000000000000000" pitchFamily="2" charset="-78"/>
              </a:rPr>
              <a:t>الاجتماع التحضيري لفريق التيسير</a:t>
            </a:r>
            <a:endParaRPr lang="en-US" b="1" dirty="0">
              <a:latin typeface="Sakkal Majalla" panose="02000000000000000000" pitchFamily="2" charset="-78"/>
              <a:cs typeface="Sakkal Majalla" panose="02000000000000000000" pitchFamily="2" charset="-78"/>
            </a:endParaRPr>
          </a:p>
        </p:txBody>
      </p:sp>
      <p:sp>
        <p:nvSpPr>
          <p:cNvPr id="723" name="TextBox 2"/>
          <p:cNvSpPr txBox="1"/>
          <p:nvPr/>
        </p:nvSpPr>
        <p:spPr>
          <a:xfrm>
            <a:off x="542793" y="905171"/>
            <a:ext cx="6006332"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t> </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 name="Title 2"/>
          <p:cNvSpPr txBox="1">
            <a:spLocks noGrp="1"/>
          </p:cNvSpPr>
          <p:nvPr>
            <p:ph type="title"/>
          </p:nvPr>
        </p:nvSpPr>
        <p:spPr>
          <a:xfrm>
            <a:off x="66891" y="-13447"/>
            <a:ext cx="3264195" cy="1932377"/>
          </a:xfrm>
          <a:prstGeom prst="rect">
            <a:avLst/>
          </a:prstGeom>
        </p:spPr>
        <p:txBody>
          <a:bodyPr lIns="45719" tIns="45720" rIns="45719" bIns="45720" rtlCol="1" anchor="ctr">
            <a:normAutofit/>
          </a:bodyPr>
          <a:lstStyle/>
          <a:p>
            <a:pPr rtl="1"/>
            <a:r>
              <a:rPr lang="ar" b="1">
                <a:latin typeface="Sakkal Majalla" panose="02000000000000000000" pitchFamily="2" charset="-78"/>
                <a:cs typeface="Sakkal Majalla" panose="02000000000000000000" pitchFamily="2" charset="-78"/>
              </a:rPr>
              <a:t>أهداف التعلُّم</a:t>
            </a:r>
            <a:endParaRPr lang="en-US" b="1" dirty="0">
              <a:latin typeface="Sakkal Majalla" panose="02000000000000000000" pitchFamily="2" charset="-78"/>
              <a:cs typeface="Sakkal Majalla" panose="02000000000000000000" pitchFamily="2" charset="-78"/>
            </a:endParaRPr>
          </a:p>
        </p:txBody>
      </p:sp>
      <p:sp>
        <p:nvSpPr>
          <p:cNvPr id="728" name="Content Placeholder 1"/>
          <p:cNvSpPr txBox="1">
            <a:spLocks noGrp="1"/>
          </p:cNvSpPr>
          <p:nvPr>
            <p:ph type="body" idx="1"/>
          </p:nvPr>
        </p:nvSpPr>
        <p:spPr>
          <a:xfrm>
            <a:off x="4121460" y="2309339"/>
            <a:ext cx="7529515" cy="1725236"/>
          </a:xfrm>
          <a:prstGeom prst="rect">
            <a:avLst/>
          </a:prstGeom>
        </p:spPr>
        <p:txBody>
          <a:bodyPr rtlCol="1"/>
          <a:lstStyle/>
          <a:p>
            <a:pPr rtl="1">
              <a:spcBef>
                <a:spcPts val="1200"/>
              </a:spcBef>
            </a:pPr>
            <a:r>
              <a:rPr dirty="0" err="1">
                <a:latin typeface="Sakkal Majalla" panose="02000000000000000000" pitchFamily="2" charset="-78"/>
                <a:cs typeface="Sakkal Majalla" panose="02000000000000000000" pitchFamily="2" charset="-78"/>
              </a:rPr>
              <a:t>بنهاية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الجلسة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بمقدوركم</a:t>
            </a:r>
            <a:r>
              <a:rPr dirty="0">
                <a:latin typeface="Sakkal Majalla" panose="02000000000000000000" pitchFamily="2" charset="-78"/>
                <a:cs typeface="Sakkal Majalla" panose="02000000000000000000" pitchFamily="2" charset="-78"/>
              </a:rPr>
              <a:t>:</a:t>
            </a:r>
          </a:p>
          <a:p>
            <a:pPr marL="342900" indent="-342900" rtl="1">
              <a:spcBef>
                <a:spcPts val="1200"/>
              </a:spcBef>
              <a:buClr>
                <a:srgbClr val="65A000"/>
              </a:buClr>
              <a:buFont typeface="Arial" panose="020B0604020202020204" pitchFamily="34" charset="0"/>
              <a:buChar char="•"/>
            </a:pPr>
            <a:r>
              <a:rPr dirty="0" err="1">
                <a:latin typeface="Sakkal Majalla" panose="02000000000000000000" pitchFamily="2" charset="-78"/>
                <a:cs typeface="Sakkal Majalla" panose="02000000000000000000" pitchFamily="2" charset="-78"/>
              </a:rPr>
              <a:t>الاستعداد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لتيسير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p:txBody>
      </p:sp>
      <p:sp>
        <p:nvSpPr>
          <p:cNvPr id="730" name="Rounded Rectangle 3"/>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rtl="1">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3" name="Rectangle 2"/>
          <p:cNvSpPr txBox="1">
            <a:spLocks noGrp="1"/>
          </p:cNvSpPr>
          <p:nvPr>
            <p:ph type="title"/>
          </p:nvPr>
        </p:nvSpPr>
        <p:spPr>
          <a:xfrm>
            <a:off x="198811" y="21361"/>
            <a:ext cx="3571875" cy="646113"/>
          </a:xfrm>
          <a:prstGeom prst="rect">
            <a:avLst/>
          </a:prstGeom>
        </p:spPr>
        <p:txBody>
          <a:bodyPr lIns="45719" tIns="45720" rIns="45719" bIns="45720" rtlCol="1" anchor="ctr">
            <a:normAutofit/>
          </a:bodyPr>
          <a:lstStyle/>
          <a:p>
            <a:pPr rtl="1"/>
            <a:r>
              <a:rPr lang="ar" b="1">
                <a:latin typeface="Sakkal Majalla" panose="02000000000000000000" pitchFamily="2" charset="-78"/>
                <a:cs typeface="Sakkal Majalla" panose="02000000000000000000" pitchFamily="2" charset="-78"/>
              </a:rPr>
              <a:t>التعليمات</a:t>
            </a:r>
            <a:endParaRPr lang="en-US" b="1" dirty="0">
              <a:latin typeface="Sakkal Majalla" panose="02000000000000000000" pitchFamily="2" charset="-78"/>
              <a:cs typeface="Sakkal Majalla" panose="02000000000000000000" pitchFamily="2" charset="-78"/>
            </a:endParaRPr>
          </a:p>
        </p:txBody>
      </p:sp>
      <p:sp>
        <p:nvSpPr>
          <p:cNvPr id="734" name="Content Placeholder 1"/>
          <p:cNvSpPr txBox="1">
            <a:spLocks noGrp="1"/>
          </p:cNvSpPr>
          <p:nvPr>
            <p:ph type="body" idx="1"/>
          </p:nvPr>
        </p:nvSpPr>
        <p:spPr>
          <a:xfrm>
            <a:off x="1800000" y="1440000"/>
            <a:ext cx="8881239" cy="4654071"/>
          </a:xfrm>
          <a:prstGeom prst="rect">
            <a:avLst/>
          </a:prstGeom>
        </p:spPr>
        <p:txBody>
          <a:bodyPr rtlCol="1">
            <a:normAutofit/>
          </a:bodyPr>
          <a:lstStyle/>
          <a:p>
            <a:pPr marL="342900" indent="-342900" rtl="1">
              <a:lnSpc>
                <a:spcPct val="103500"/>
              </a:lnSpc>
              <a:spcBef>
                <a:spcPts val="1000"/>
              </a:spcBef>
              <a:buClr>
                <a:srgbClr val="65A000"/>
              </a:buClr>
              <a:buFont typeface="Arial" panose="020B0604020202020204" pitchFamily="34" charset="0"/>
              <a:buChar char="•"/>
            </a:pPr>
            <a:r>
              <a:rPr lang="ar" sz="2200" dirty="0">
                <a:latin typeface="Sakkal Majalla" panose="02000000000000000000" pitchFamily="2" charset="-78"/>
                <a:cs typeface="Sakkal Majalla" panose="02000000000000000000" pitchFamily="2" charset="-78"/>
              </a:rPr>
              <a:t>ستعقد فِرَق التيسير اجتماعها التحضيري لضمان استعدادها لتيسير حزمة التدريب المتقدم لفِرَق الاستجابة السريعة. </a:t>
            </a:r>
          </a:p>
          <a:p>
            <a:pPr marL="342900" indent="-342900" rtl="1">
              <a:lnSpc>
                <a:spcPct val="103500"/>
              </a:lnSpc>
              <a:spcBef>
                <a:spcPts val="1000"/>
              </a:spcBef>
              <a:buClr>
                <a:srgbClr val="65A000"/>
              </a:buClr>
              <a:buFont typeface="Arial" panose="020B0604020202020204" pitchFamily="34" charset="0"/>
              <a:buChar char="•"/>
            </a:pPr>
            <a:r>
              <a:rPr lang="ar" sz="2200" dirty="0">
                <a:latin typeface="Sakkal Majalla" panose="02000000000000000000" pitchFamily="2" charset="-78"/>
                <a:cs typeface="Sakkal Majalla" panose="02000000000000000000" pitchFamily="2" charset="-78"/>
              </a:rPr>
              <a:t>سيرأس الاجتماع مُنسق فريق التيسير.</a:t>
            </a:r>
          </a:p>
          <a:p>
            <a:pPr marL="342900" indent="-342900" rtl="1">
              <a:lnSpc>
                <a:spcPct val="103500"/>
              </a:lnSpc>
              <a:spcBef>
                <a:spcPts val="1000"/>
              </a:spcBef>
              <a:buClr>
                <a:srgbClr val="65A000"/>
              </a:buClr>
              <a:buFont typeface="Arial" panose="020B0604020202020204" pitchFamily="34" charset="0"/>
              <a:buChar char="•"/>
            </a:pPr>
            <a:r>
              <a:rPr lang="ar" sz="2200" dirty="0">
                <a:latin typeface="Sakkal Majalla" panose="02000000000000000000" pitchFamily="2" charset="-78"/>
                <a:cs typeface="Sakkal Majalla" panose="02000000000000000000" pitchFamily="2" charset="-78"/>
              </a:rPr>
              <a:t>سيستخدم الفريق جدول أعمال الاجتماع التحضيري لفريق تيسير حزمة التدريب المتقدم لفِرَق الاستجابة السريعة للاسترشاد به في مراجعة جميع النقاط المهمة التي يتعين تناولها</a:t>
            </a:r>
            <a:r>
              <a:rPr lang="ar-EG" sz="2200" dirty="0">
                <a:latin typeface="Sakkal Majalla" panose="02000000000000000000" pitchFamily="2" charset="-78"/>
                <a:cs typeface="Sakkal Majalla" panose="02000000000000000000" pitchFamily="2" charset="-78"/>
              </a:rPr>
              <a:t>.</a:t>
            </a:r>
            <a:r>
              <a:rPr lang="ar" sz="2200" dirty="0">
                <a:latin typeface="Sakkal Majalla" panose="02000000000000000000" pitchFamily="2" charset="-78"/>
                <a:cs typeface="Sakkal Majalla" panose="02000000000000000000" pitchFamily="2" charset="-78"/>
              </a:rPr>
              <a:t>
(</a:t>
            </a:r>
            <a:r>
              <a:rPr lang="en-US" sz="2200" dirty="0">
                <a:latin typeface="Sakkal Majalla" panose="02000000000000000000" pitchFamily="2" charset="-78"/>
                <a:cs typeface="Sakkal Majalla" panose="02000000000000000000" pitchFamily="2" charset="-78"/>
              </a:rPr>
              <a:t>RRT_TOT_tool_6_RRT_ATP_facilitators_preparatory_meeting_agenda_220701_en.docx</a:t>
            </a:r>
            <a:r>
              <a:rPr lang="ar" sz="2200" dirty="0">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 name="Rectangle 2"/>
          <p:cNvSpPr txBox="1">
            <a:spLocks noGrp="1"/>
          </p:cNvSpPr>
          <p:nvPr>
            <p:ph type="title"/>
          </p:nvPr>
        </p:nvSpPr>
        <p:spPr>
          <a:xfrm>
            <a:off x="198811" y="21600"/>
            <a:ext cx="4588077" cy="646113"/>
          </a:xfrm>
          <a:prstGeom prst="rect">
            <a:avLst/>
          </a:prstGeom>
        </p:spPr>
        <p:txBody>
          <a:bodyPr lIns="45719" tIns="45720" rIns="45719" bIns="45720" rtlCol="1" anchor="ctr">
            <a:normAutofit/>
          </a:bodyPr>
          <a:lstStyle/>
          <a:p>
            <a:pPr rtl="1"/>
            <a:r>
              <a:rPr lang="ar" b="1" dirty="0">
                <a:latin typeface="Sakkal Majalla" panose="02000000000000000000" pitchFamily="2" charset="-78"/>
                <a:cs typeface="Sakkal Majalla" panose="02000000000000000000" pitchFamily="2" charset="-78"/>
              </a:rPr>
              <a:t>الحصائل المتوقّ</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عة (1)</a:t>
            </a:r>
            <a:endParaRPr lang="en-US" b="1" dirty="0">
              <a:latin typeface="Sakkal Majalla" panose="02000000000000000000" pitchFamily="2" charset="-78"/>
              <a:cs typeface="Sakkal Majalla" panose="02000000000000000000" pitchFamily="2" charset="-78"/>
            </a:endParaRPr>
          </a:p>
        </p:txBody>
      </p:sp>
      <p:sp>
        <p:nvSpPr>
          <p:cNvPr id="738" name="Content Placeholder 1"/>
          <p:cNvSpPr txBox="1">
            <a:spLocks noGrp="1"/>
          </p:cNvSpPr>
          <p:nvPr>
            <p:ph type="body" idx="1"/>
          </p:nvPr>
        </p:nvSpPr>
        <p:spPr>
          <a:xfrm>
            <a:off x="1800000" y="1440000"/>
            <a:ext cx="8058616" cy="3785652"/>
          </a:xfrm>
          <a:prstGeom prst="rect">
            <a:avLst/>
          </a:prstGeom>
        </p:spPr>
        <p:txBody>
          <a:bodyPr rtlCol="1">
            <a:spAutoFit/>
          </a:bodyPr>
          <a:lstStyle/>
          <a:p>
            <a:pPr rtl="1">
              <a:lnSpc>
                <a:spcPct val="100000"/>
              </a:lnSpc>
              <a:spcBef>
                <a:spcPts val="0"/>
              </a:spcBef>
              <a:defRPr sz="2200">
                <a:solidFill>
                  <a:schemeClr val="accent6"/>
                </a:solidFill>
              </a:defRPr>
            </a:pPr>
            <a:r>
              <a:rPr lang="ar" sz="2000" b="1" dirty="0">
                <a:solidFill>
                  <a:srgbClr val="65A000"/>
                </a:solidFill>
                <a:latin typeface="Sakkal Majalla" panose="02000000000000000000" pitchFamily="2" charset="-78"/>
                <a:cs typeface="Sakkal Majalla" panose="02000000000000000000" pitchFamily="2" charset="-78"/>
              </a:rPr>
              <a:t>الأدوار </a:t>
            </a:r>
          </a:p>
          <a:p>
            <a:pPr marL="342900" indent="-342900" rtl="1">
              <a:lnSpc>
                <a:spcPct val="100000"/>
              </a:lnSpc>
              <a:spcBef>
                <a:spcPts val="0"/>
              </a:spcBef>
              <a:buClr>
                <a:srgbClr val="65A000"/>
              </a:buClr>
              <a:buFont typeface="Arial" panose="020B0604020202020204" pitchFamily="34" charset="0"/>
              <a:buChar char="•"/>
              <a:defRPr sz="2200"/>
            </a:pPr>
            <a:r>
              <a:rPr lang="ar" sz="2200" dirty="0">
                <a:latin typeface="Sakkal Majalla" panose="02000000000000000000" pitchFamily="2" charset="-78"/>
                <a:cs typeface="Sakkal Majalla" panose="02000000000000000000" pitchFamily="2" charset="-78"/>
              </a:rPr>
              <a:t>الانتهاء من تشكيل الفريق (</a:t>
            </a:r>
            <a:r>
              <a:rPr lang="en-US" sz="2200" dirty="0">
                <a:latin typeface="Sakkal Majalla" panose="02000000000000000000" pitchFamily="2" charset="-78"/>
                <a:cs typeface="Sakkal Majalla" panose="02000000000000000000" pitchFamily="2" charset="-78"/>
              </a:rPr>
              <a:t>RRT_TOT_tool_1_RRT_ATP_roles_facilitation_team_220701_en.xlsx, tab 1 completed</a:t>
            </a:r>
            <a:r>
              <a:rPr lang="ar" sz="2200" dirty="0">
                <a:latin typeface="Sakkal Majalla" panose="02000000000000000000" pitchFamily="2" charset="-78"/>
                <a:cs typeface="Sakkal Majalla" panose="02000000000000000000" pitchFamily="2" charset="-78"/>
              </a:rPr>
              <a:t>)</a:t>
            </a:r>
          </a:p>
          <a:p>
            <a:pPr marL="342900" indent="-342900" rtl="1">
              <a:lnSpc>
                <a:spcPct val="100000"/>
              </a:lnSpc>
              <a:spcBef>
                <a:spcPts val="0"/>
              </a:spcBef>
              <a:buClr>
                <a:srgbClr val="65A000"/>
              </a:buClr>
              <a:buFont typeface="Arial" panose="020B0604020202020204" pitchFamily="34" charset="0"/>
              <a:buChar char="•"/>
              <a:defRPr sz="2200"/>
            </a:pPr>
            <a:r>
              <a:rPr lang="ar" sz="2200" dirty="0">
                <a:latin typeface="Sakkal Majalla" panose="02000000000000000000" pitchFamily="2" charset="-78"/>
                <a:cs typeface="Sakkal Majalla" panose="02000000000000000000" pitchFamily="2" charset="-78"/>
              </a:rPr>
              <a:t>إسناد أدوار مُدربي الفِرَق وممثلي الأدوار للتمرين على المهارات (</a:t>
            </a:r>
            <a:r>
              <a:rPr lang="en-US" sz="2200" dirty="0">
                <a:latin typeface="Sakkal Majalla" panose="02000000000000000000" pitchFamily="2" charset="-78"/>
                <a:cs typeface="Sakkal Majalla" panose="02000000000000000000" pitchFamily="2" charset="-78"/>
              </a:rPr>
              <a:t>RRT_TOT_tool_1_RRT_ATP_roles_facilitation_team_220701_en.xlsx, tab 2 completed</a:t>
            </a:r>
            <a:r>
              <a:rPr lang="ar" sz="2200" dirty="0">
                <a:latin typeface="Sakkal Majalla" panose="02000000000000000000" pitchFamily="2" charset="-78"/>
                <a:cs typeface="Sakkal Majalla" panose="02000000000000000000" pitchFamily="2" charset="-78"/>
              </a:rPr>
              <a:t>)</a:t>
            </a:r>
          </a:p>
          <a:p>
            <a:pPr rtl="1">
              <a:lnSpc>
                <a:spcPct val="100000"/>
              </a:lnSpc>
              <a:spcBef>
                <a:spcPts val="0"/>
              </a:spcBef>
            </a:pPr>
            <a:endParaRPr sz="2200" dirty="0">
              <a:latin typeface="Sakkal Majalla" panose="02000000000000000000" pitchFamily="2" charset="-78"/>
              <a:cs typeface="Sakkal Majalla" panose="02000000000000000000" pitchFamily="2" charset="-78"/>
            </a:endParaRPr>
          </a:p>
          <a:p>
            <a:pPr rtl="1">
              <a:lnSpc>
                <a:spcPct val="100000"/>
              </a:lnSpc>
              <a:spcBef>
                <a:spcPts val="0"/>
              </a:spcBef>
              <a:defRPr sz="2200">
                <a:solidFill>
                  <a:schemeClr val="accent6"/>
                </a:solidFill>
              </a:defRPr>
            </a:pPr>
            <a:r>
              <a:rPr lang="ar" sz="2200" b="1" dirty="0">
                <a:solidFill>
                  <a:srgbClr val="65A000"/>
                </a:solidFill>
                <a:latin typeface="Sakkal Majalla" panose="02000000000000000000" pitchFamily="2" charset="-78"/>
                <a:cs typeface="Sakkal Majalla" panose="02000000000000000000" pitchFamily="2" charset="-78"/>
              </a:rPr>
              <a:t>‫جدول الأعمال‬</a:t>
            </a:r>
          </a:p>
          <a:p>
            <a:pPr marL="342900" indent="-342900" rtl="1">
              <a:lnSpc>
                <a:spcPct val="100000"/>
              </a:lnSpc>
              <a:spcBef>
                <a:spcPts val="0"/>
              </a:spcBef>
              <a:buClr>
                <a:srgbClr val="65A000"/>
              </a:buClr>
              <a:buFont typeface="Arial" panose="020B0604020202020204" pitchFamily="34" charset="0"/>
              <a:buChar char="•"/>
              <a:defRPr sz="2200"/>
            </a:pPr>
            <a:r>
              <a:rPr lang="ar" sz="2200" dirty="0">
                <a:latin typeface="Sakkal Majalla" panose="02000000000000000000" pitchFamily="2" charset="-78"/>
                <a:cs typeface="Sakkal Majalla" panose="02000000000000000000" pitchFamily="2" charset="-78"/>
              </a:rPr>
              <a:t>الانتهاء من جدول أعمال حزمة التدريب المتقدم لفِرَق الاستجابة السريعة، وإسناد جميع الجلسات إلى المُيسرين وفقًا لمجالات خبرتهم.</a:t>
            </a:r>
          </a:p>
          <a:p>
            <a:pPr marL="342900" indent="-342900" rtl="1">
              <a:lnSpc>
                <a:spcPct val="100000"/>
              </a:lnSpc>
              <a:spcBef>
                <a:spcPts val="0"/>
              </a:spcBef>
              <a:buClr>
                <a:srgbClr val="65A000"/>
              </a:buClr>
              <a:buFont typeface="Arial" panose="020B0604020202020204" pitchFamily="34" charset="0"/>
              <a:buChar char="•"/>
              <a:defRPr sz="2200"/>
            </a:pPr>
            <a:r>
              <a:rPr lang="ar" sz="2200" dirty="0">
                <a:latin typeface="Sakkal Majalla" panose="02000000000000000000" pitchFamily="2" charset="-78"/>
                <a:cs typeface="Sakkal Majalla" panose="02000000000000000000" pitchFamily="2" charset="-78"/>
              </a:rPr>
              <a:t>إسناد </a:t>
            </a:r>
            <a:r>
              <a:rPr lang="ar" sz="2200">
                <a:latin typeface="Sakkal Majalla" panose="02000000000000000000" pitchFamily="2" charset="-78"/>
                <a:cs typeface="Sakkal Majalla" panose="02000000000000000000" pitchFamily="2" charset="-78"/>
              </a:rPr>
              <a:t>أدوار الرئيس</a:t>
            </a:r>
            <a:r>
              <a:rPr lang="ar-EG" sz="2200">
                <a:latin typeface="Sakkal Majalla" panose="02000000000000000000" pitchFamily="2" charset="-78"/>
                <a:cs typeface="Sakkal Majalla" panose="02000000000000000000" pitchFamily="2" charset="-78"/>
              </a:rPr>
              <a:t>ي</a:t>
            </a:r>
            <a:r>
              <a:rPr lang="ar" sz="2200">
                <a:latin typeface="Sakkal Majalla" panose="02000000000000000000" pitchFamily="2" charset="-78"/>
                <a:cs typeface="Sakkal Majalla" panose="02000000000000000000" pitchFamily="2" charset="-78"/>
              </a:rPr>
              <a:t> </a:t>
            </a:r>
            <a:r>
              <a:rPr lang="ar" sz="2200" dirty="0">
                <a:latin typeface="Sakkal Majalla" panose="02000000000000000000" pitchFamily="2" charset="-78"/>
                <a:cs typeface="Sakkal Majalla" panose="02000000000000000000" pitchFamily="2" charset="-78"/>
              </a:rPr>
              <a:t>ومراقبة الوقت</a:t>
            </a:r>
            <a:r>
              <a:rPr lang="ar-EG" sz="2200" dirty="0">
                <a:latin typeface="Sakkal Majalla" panose="02000000000000000000" pitchFamily="2" charset="-78"/>
                <a:cs typeface="Sakkal Majalla" panose="02000000000000000000" pitchFamily="2" charset="-78"/>
              </a:rPr>
              <a:t>.</a:t>
            </a:r>
            <a:endParaRPr lang="ar" sz="2200" dirty="0">
              <a:latin typeface="Sakkal Majalla" panose="02000000000000000000" pitchFamily="2" charset="-78"/>
              <a:cs typeface="Sakkal Majalla" panose="02000000000000000000" pitchFamily="2" charset="-78"/>
            </a:endParaRPr>
          </a:p>
          <a:p>
            <a:pPr marL="342900" indent="-342900" rtl="1">
              <a:lnSpc>
                <a:spcPct val="100000"/>
              </a:lnSpc>
              <a:spcBef>
                <a:spcPts val="0"/>
              </a:spcBef>
              <a:buClr>
                <a:srgbClr val="65A000"/>
              </a:buClr>
              <a:buFont typeface="Arial" panose="020B0604020202020204" pitchFamily="34" charset="0"/>
              <a:buChar char="•"/>
              <a:defRPr sz="2200"/>
            </a:pPr>
            <a:r>
              <a:rPr lang="ar" sz="2200" dirty="0">
                <a:latin typeface="Sakkal Majalla" panose="02000000000000000000" pitchFamily="2" charset="-78"/>
                <a:cs typeface="Sakkal Majalla" panose="02000000000000000000" pitchFamily="2" charset="-78"/>
              </a:rPr>
              <a:t>تحديد المسؤولين الذين سيحضرون الجلسة الافتتاحية (وزارة الصحة/ منظمة الصحة العالمية)</a:t>
            </a:r>
            <a:r>
              <a:rPr lang="ar-EG" sz="2200" dirty="0">
                <a:latin typeface="Sakkal Majalla" panose="02000000000000000000" pitchFamily="2" charset="-78"/>
                <a:cs typeface="Sakkal Majalla" panose="02000000000000000000" pitchFamily="2" charset="-78"/>
              </a:rPr>
              <a:t>.</a:t>
            </a:r>
            <a:endParaRPr lang="ar" sz="2200"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1a56caba1d28ef78f5c8feee0cc64e9b">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0ca5d2017546268e0723b78e7690e2bc"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2BA083A-4EAD-49B3-A242-9DC0C8AA8E6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1336604-B553-494A-BA5D-F3C6754EFF0C}">
  <ds:schemaRefs>
    <ds:schemaRef ds:uri="http://schemas.microsoft.com/sharepoint/v3/contenttype/forms"/>
  </ds:schemaRefs>
</ds:datastoreItem>
</file>

<file path=customXml/itemProps3.xml><?xml version="1.0" encoding="utf-8"?>
<ds:datastoreItem xmlns:ds="http://schemas.openxmlformats.org/officeDocument/2006/customXml" ds:itemID="{B90F945E-3B8D-4CA9-929A-58CA96E9819F}">
  <ds:schemaRefs>
    <ds:schemaRef ds:uri="http://purl.org/dc/terms/"/>
    <ds:schemaRef ds:uri="http://schemas.openxmlformats.org/package/2006/metadata/core-properties"/>
    <ds:schemaRef ds:uri="e2a64997-203d-4655-a595-383c2eb1e865"/>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450f158c-397a-4a9d-b005-a44c92e0fccb"/>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107</TotalTime>
  <Words>1052</Words>
  <Application>Microsoft Office PowerPoint</Application>
  <PresentationFormat>Grand écran</PresentationFormat>
  <Paragraphs>89</Paragraphs>
  <Slides>14</Slides>
  <Notes>4</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RRT_Theme_v4</vt:lpstr>
      <vt:lpstr>تدريب المُدربين  لفِرَق الاستجابة السريعة</vt:lpstr>
      <vt:lpstr>Présentation PowerPoint</vt:lpstr>
      <vt:lpstr>Présentation PowerPoint</vt:lpstr>
      <vt:lpstr>لماذا يجب تقييم حزمة التدريب المتقدم لفِرَق الاستجابة السريعة؟</vt:lpstr>
      <vt:lpstr>ما الذي يُقيَّم، وكيف ومتى؟</vt:lpstr>
      <vt:lpstr>Présentation PowerPoint</vt:lpstr>
      <vt:lpstr>أهداف التعلُّم</vt:lpstr>
      <vt:lpstr>التعليمات</vt:lpstr>
      <vt:lpstr>الحصائل المتوقَّعة (1)</vt:lpstr>
      <vt:lpstr>الحصائل المتوقَّعة (2)</vt:lpstr>
      <vt:lpstr>الحصائل المتوقَّعة (3)</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Walaa</dc:creator>
  <cp:lastModifiedBy>GOMEZ, Paula</cp:lastModifiedBy>
  <cp:revision>104</cp:revision>
  <dcterms:modified xsi:type="dcterms:W3CDTF">2024-03-23T12:49:27Z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